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69" r:id="rId3"/>
    <p:sldId id="270" r:id="rId4"/>
    <p:sldId id="271" r:id="rId5"/>
    <p:sldId id="272" r:id="rId6"/>
    <p:sldId id="274" r:id="rId7"/>
    <p:sldId id="273" r:id="rId8"/>
    <p:sldId id="275" r:id="rId9"/>
    <p:sldId id="276" r:id="rId10"/>
    <p:sldId id="277" r:id="rId11"/>
    <p:sldId id="279" r:id="rId12"/>
    <p:sldId id="281" r:id="rId13"/>
    <p:sldId id="280" r:id="rId14"/>
    <p:sldId id="282" r:id="rId15"/>
  </p:sldIdLst>
  <p:sldSz cx="12599988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4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4999" y="1178222"/>
            <a:ext cx="9449991" cy="2506427"/>
          </a:xfrm>
        </p:spPr>
        <p:txBody>
          <a:bodyPr anchor="b"/>
          <a:lstStyle>
            <a:lvl1pPr algn="ctr">
              <a:defRPr sz="6201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3781306"/>
            <a:ext cx="9449991" cy="1738167"/>
          </a:xfrm>
        </p:spPr>
        <p:txBody>
          <a:bodyPr/>
          <a:lstStyle>
            <a:lvl1pPr marL="0" indent="0" algn="ctr">
              <a:buNone/>
              <a:defRPr sz="2480"/>
            </a:lvl1pPr>
            <a:lvl2pPr marL="472516" indent="0" algn="ctr">
              <a:buNone/>
              <a:defRPr sz="2067"/>
            </a:lvl2pPr>
            <a:lvl3pPr marL="945032" indent="0" algn="ctr">
              <a:buNone/>
              <a:defRPr sz="1860"/>
            </a:lvl3pPr>
            <a:lvl4pPr marL="1417549" indent="0" algn="ctr">
              <a:buNone/>
              <a:defRPr sz="1654"/>
            </a:lvl4pPr>
            <a:lvl5pPr marL="1890065" indent="0" algn="ctr">
              <a:buNone/>
              <a:defRPr sz="1654"/>
            </a:lvl5pPr>
            <a:lvl6pPr marL="2362581" indent="0" algn="ctr">
              <a:buNone/>
              <a:defRPr sz="1654"/>
            </a:lvl6pPr>
            <a:lvl7pPr marL="2835097" indent="0" algn="ctr">
              <a:buNone/>
              <a:defRPr sz="1654"/>
            </a:lvl7pPr>
            <a:lvl8pPr marL="3307613" indent="0" algn="ctr">
              <a:buNone/>
              <a:defRPr sz="1654"/>
            </a:lvl8pPr>
            <a:lvl9pPr marL="3780130" indent="0" algn="ctr">
              <a:buNone/>
              <a:defRPr sz="1654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17.04.2020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6034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17.04.2020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838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383297"/>
            <a:ext cx="2716872" cy="6101085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49" y="383297"/>
            <a:ext cx="7993117" cy="6101085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17.04.2020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636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17.04.2020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060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1794830"/>
            <a:ext cx="10867490" cy="2994714"/>
          </a:xfrm>
        </p:spPr>
        <p:txBody>
          <a:bodyPr anchor="b"/>
          <a:lstStyle>
            <a:lvl1pPr>
              <a:defRPr sz="6201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4817875"/>
            <a:ext cx="10867490" cy="1574849"/>
          </a:xfrm>
        </p:spPr>
        <p:txBody>
          <a:bodyPr/>
          <a:lstStyle>
            <a:lvl1pPr marL="0" indent="0">
              <a:buNone/>
              <a:defRPr sz="2480">
                <a:solidFill>
                  <a:schemeClr val="tx1">
                    <a:tint val="75000"/>
                  </a:schemeClr>
                </a:solidFill>
              </a:defRPr>
            </a:lvl1pPr>
            <a:lvl2pPr marL="472516" indent="0">
              <a:buNone/>
              <a:defRPr sz="2067">
                <a:solidFill>
                  <a:schemeClr val="tx1">
                    <a:tint val="75000"/>
                  </a:schemeClr>
                </a:solidFill>
              </a:defRPr>
            </a:lvl2pPr>
            <a:lvl3pPr marL="945032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3pPr>
            <a:lvl4pPr marL="1417549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4pPr>
            <a:lvl5pPr marL="1890065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5pPr>
            <a:lvl6pPr marL="2362581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6pPr>
            <a:lvl7pPr marL="2835097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7pPr>
            <a:lvl8pPr marL="330761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8pPr>
            <a:lvl9pPr marL="3780130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17.04.2020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6987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49" y="1916484"/>
            <a:ext cx="5354995" cy="456789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1916484"/>
            <a:ext cx="5354995" cy="456789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17.04.2020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9690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383297"/>
            <a:ext cx="10867490" cy="1391534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1" y="1764832"/>
            <a:ext cx="5330385" cy="864917"/>
          </a:xfrm>
        </p:spPr>
        <p:txBody>
          <a:bodyPr anchor="b"/>
          <a:lstStyle>
            <a:lvl1pPr marL="0" indent="0">
              <a:buNone/>
              <a:defRPr sz="2480" b="1"/>
            </a:lvl1pPr>
            <a:lvl2pPr marL="472516" indent="0">
              <a:buNone/>
              <a:defRPr sz="2067" b="1"/>
            </a:lvl2pPr>
            <a:lvl3pPr marL="945032" indent="0">
              <a:buNone/>
              <a:defRPr sz="1860" b="1"/>
            </a:lvl3pPr>
            <a:lvl4pPr marL="1417549" indent="0">
              <a:buNone/>
              <a:defRPr sz="1654" b="1"/>
            </a:lvl4pPr>
            <a:lvl5pPr marL="1890065" indent="0">
              <a:buNone/>
              <a:defRPr sz="1654" b="1"/>
            </a:lvl5pPr>
            <a:lvl6pPr marL="2362581" indent="0">
              <a:buNone/>
              <a:defRPr sz="1654" b="1"/>
            </a:lvl6pPr>
            <a:lvl7pPr marL="2835097" indent="0">
              <a:buNone/>
              <a:defRPr sz="1654" b="1"/>
            </a:lvl7pPr>
            <a:lvl8pPr marL="3307613" indent="0">
              <a:buNone/>
              <a:defRPr sz="1654" b="1"/>
            </a:lvl8pPr>
            <a:lvl9pPr marL="3780130" indent="0">
              <a:buNone/>
              <a:defRPr sz="1654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1" y="2629749"/>
            <a:ext cx="5330385" cy="386796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4" y="1764832"/>
            <a:ext cx="5356636" cy="864917"/>
          </a:xfrm>
        </p:spPr>
        <p:txBody>
          <a:bodyPr anchor="b"/>
          <a:lstStyle>
            <a:lvl1pPr marL="0" indent="0">
              <a:buNone/>
              <a:defRPr sz="2480" b="1"/>
            </a:lvl1pPr>
            <a:lvl2pPr marL="472516" indent="0">
              <a:buNone/>
              <a:defRPr sz="2067" b="1"/>
            </a:lvl2pPr>
            <a:lvl3pPr marL="945032" indent="0">
              <a:buNone/>
              <a:defRPr sz="1860" b="1"/>
            </a:lvl3pPr>
            <a:lvl4pPr marL="1417549" indent="0">
              <a:buNone/>
              <a:defRPr sz="1654" b="1"/>
            </a:lvl4pPr>
            <a:lvl5pPr marL="1890065" indent="0">
              <a:buNone/>
              <a:defRPr sz="1654" b="1"/>
            </a:lvl5pPr>
            <a:lvl6pPr marL="2362581" indent="0">
              <a:buNone/>
              <a:defRPr sz="1654" b="1"/>
            </a:lvl6pPr>
            <a:lvl7pPr marL="2835097" indent="0">
              <a:buNone/>
              <a:defRPr sz="1654" b="1"/>
            </a:lvl7pPr>
            <a:lvl8pPr marL="3307613" indent="0">
              <a:buNone/>
              <a:defRPr sz="1654" b="1"/>
            </a:lvl8pPr>
            <a:lvl9pPr marL="3780130" indent="0">
              <a:buNone/>
              <a:defRPr sz="1654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4" y="2629749"/>
            <a:ext cx="5356636" cy="386796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17.04.2020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567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17.04.2020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0227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17.04.2020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6584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479954"/>
            <a:ext cx="4063824" cy="1679840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036569"/>
            <a:ext cx="6378744" cy="5116178"/>
          </a:xfrm>
        </p:spPr>
        <p:txBody>
          <a:bodyPr/>
          <a:lstStyle>
            <a:lvl1pPr>
              <a:defRPr sz="3307"/>
            </a:lvl1pPr>
            <a:lvl2pPr>
              <a:defRPr sz="2894"/>
            </a:lvl2pPr>
            <a:lvl3pPr>
              <a:defRPr sz="2480"/>
            </a:lvl3pPr>
            <a:lvl4pPr>
              <a:defRPr sz="2067"/>
            </a:lvl4pPr>
            <a:lvl5pPr>
              <a:defRPr sz="2067"/>
            </a:lvl5pPr>
            <a:lvl6pPr>
              <a:defRPr sz="2067"/>
            </a:lvl6pPr>
            <a:lvl7pPr>
              <a:defRPr sz="2067"/>
            </a:lvl7pPr>
            <a:lvl8pPr>
              <a:defRPr sz="2067"/>
            </a:lvl8pPr>
            <a:lvl9pPr>
              <a:defRPr sz="2067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2159794"/>
            <a:ext cx="4063824" cy="4001285"/>
          </a:xfrm>
        </p:spPr>
        <p:txBody>
          <a:bodyPr/>
          <a:lstStyle>
            <a:lvl1pPr marL="0" indent="0">
              <a:buNone/>
              <a:defRPr sz="1654"/>
            </a:lvl1pPr>
            <a:lvl2pPr marL="472516" indent="0">
              <a:buNone/>
              <a:defRPr sz="1447"/>
            </a:lvl2pPr>
            <a:lvl3pPr marL="945032" indent="0">
              <a:buNone/>
              <a:defRPr sz="1240"/>
            </a:lvl3pPr>
            <a:lvl4pPr marL="1417549" indent="0">
              <a:buNone/>
              <a:defRPr sz="1034"/>
            </a:lvl4pPr>
            <a:lvl5pPr marL="1890065" indent="0">
              <a:buNone/>
              <a:defRPr sz="1034"/>
            </a:lvl5pPr>
            <a:lvl6pPr marL="2362581" indent="0">
              <a:buNone/>
              <a:defRPr sz="1034"/>
            </a:lvl6pPr>
            <a:lvl7pPr marL="2835097" indent="0">
              <a:buNone/>
              <a:defRPr sz="1034"/>
            </a:lvl7pPr>
            <a:lvl8pPr marL="3307613" indent="0">
              <a:buNone/>
              <a:defRPr sz="1034"/>
            </a:lvl8pPr>
            <a:lvl9pPr marL="3780130" indent="0">
              <a:buNone/>
              <a:defRPr sz="1034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17.04.2020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9193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479954"/>
            <a:ext cx="4063824" cy="1679840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036569"/>
            <a:ext cx="6378744" cy="5116178"/>
          </a:xfrm>
        </p:spPr>
        <p:txBody>
          <a:bodyPr anchor="t"/>
          <a:lstStyle>
            <a:lvl1pPr marL="0" indent="0">
              <a:buNone/>
              <a:defRPr sz="3307"/>
            </a:lvl1pPr>
            <a:lvl2pPr marL="472516" indent="0">
              <a:buNone/>
              <a:defRPr sz="2894"/>
            </a:lvl2pPr>
            <a:lvl3pPr marL="945032" indent="0">
              <a:buNone/>
              <a:defRPr sz="2480"/>
            </a:lvl3pPr>
            <a:lvl4pPr marL="1417549" indent="0">
              <a:buNone/>
              <a:defRPr sz="2067"/>
            </a:lvl4pPr>
            <a:lvl5pPr marL="1890065" indent="0">
              <a:buNone/>
              <a:defRPr sz="2067"/>
            </a:lvl5pPr>
            <a:lvl6pPr marL="2362581" indent="0">
              <a:buNone/>
              <a:defRPr sz="2067"/>
            </a:lvl6pPr>
            <a:lvl7pPr marL="2835097" indent="0">
              <a:buNone/>
              <a:defRPr sz="2067"/>
            </a:lvl7pPr>
            <a:lvl8pPr marL="3307613" indent="0">
              <a:buNone/>
              <a:defRPr sz="2067"/>
            </a:lvl8pPr>
            <a:lvl9pPr marL="3780130" indent="0">
              <a:buNone/>
              <a:defRPr sz="2067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2159794"/>
            <a:ext cx="4063824" cy="4001285"/>
          </a:xfrm>
        </p:spPr>
        <p:txBody>
          <a:bodyPr/>
          <a:lstStyle>
            <a:lvl1pPr marL="0" indent="0">
              <a:buNone/>
              <a:defRPr sz="1654"/>
            </a:lvl1pPr>
            <a:lvl2pPr marL="472516" indent="0">
              <a:buNone/>
              <a:defRPr sz="1447"/>
            </a:lvl2pPr>
            <a:lvl3pPr marL="945032" indent="0">
              <a:buNone/>
              <a:defRPr sz="1240"/>
            </a:lvl3pPr>
            <a:lvl4pPr marL="1417549" indent="0">
              <a:buNone/>
              <a:defRPr sz="1034"/>
            </a:lvl4pPr>
            <a:lvl5pPr marL="1890065" indent="0">
              <a:buNone/>
              <a:defRPr sz="1034"/>
            </a:lvl5pPr>
            <a:lvl6pPr marL="2362581" indent="0">
              <a:buNone/>
              <a:defRPr sz="1034"/>
            </a:lvl6pPr>
            <a:lvl7pPr marL="2835097" indent="0">
              <a:buNone/>
              <a:defRPr sz="1034"/>
            </a:lvl7pPr>
            <a:lvl8pPr marL="3307613" indent="0">
              <a:buNone/>
              <a:defRPr sz="1034"/>
            </a:lvl8pPr>
            <a:lvl9pPr marL="3780130" indent="0">
              <a:buNone/>
              <a:defRPr sz="1034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17.04.2020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3168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49" y="383297"/>
            <a:ext cx="1086749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9" y="1916484"/>
            <a:ext cx="1086749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49" y="6672697"/>
            <a:ext cx="2834997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00569-41FC-49E5-B2D4-D3D1AB23C11D}" type="datetimeFigureOut">
              <a:rPr lang="tr-TR" smtClean="0"/>
              <a:t>17.04.2020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6" y="6672697"/>
            <a:ext cx="425249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6672697"/>
            <a:ext cx="2834997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7726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45032" rtl="0" eaLnBrk="1" latinLnBrk="0" hangingPunct="1">
        <a:lnSpc>
          <a:spcPct val="90000"/>
        </a:lnSpc>
        <a:spcBef>
          <a:spcPct val="0"/>
        </a:spcBef>
        <a:buNone/>
        <a:defRPr sz="45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258" indent="-236258" algn="l" defTabSz="945032" rtl="0" eaLnBrk="1" latinLnBrk="0" hangingPunct="1">
        <a:lnSpc>
          <a:spcPct val="90000"/>
        </a:lnSpc>
        <a:spcBef>
          <a:spcPts val="1034"/>
        </a:spcBef>
        <a:buFont typeface="Arial" panose="020B0604020202020204" pitchFamily="34" charset="0"/>
        <a:buChar char="•"/>
        <a:defRPr sz="2894" kern="1200">
          <a:solidFill>
            <a:schemeClr val="tx1"/>
          </a:solidFill>
          <a:latin typeface="+mn-lt"/>
          <a:ea typeface="+mn-ea"/>
          <a:cs typeface="+mn-cs"/>
        </a:defRPr>
      </a:lvl1pPr>
      <a:lvl2pPr marL="708774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2pPr>
      <a:lvl3pPr marL="1181291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067" kern="1200">
          <a:solidFill>
            <a:schemeClr val="tx1"/>
          </a:solidFill>
          <a:latin typeface="+mn-lt"/>
          <a:ea typeface="+mn-ea"/>
          <a:cs typeface="+mn-cs"/>
        </a:defRPr>
      </a:lvl3pPr>
      <a:lvl4pPr marL="1653807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2126323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598839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3071355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543872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4016388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1pPr>
      <a:lvl2pPr marL="472516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3pPr>
      <a:lvl4pPr marL="1417549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1890065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362581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2835097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307613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378013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54AE26D1-ED70-4F35-9AC9-304BF65B37F0}"/>
              </a:ext>
            </a:extLst>
          </p:cNvPr>
          <p:cNvSpPr txBox="1"/>
          <p:nvPr/>
        </p:nvSpPr>
        <p:spPr>
          <a:xfrm>
            <a:off x="2511083" y="1579099"/>
            <a:ext cx="56357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/>
              <a:t>JEOMORFOLOİK ANALİZ II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3E0EBB79-BEF5-481B-9892-405C8EAC72FE}"/>
              </a:ext>
            </a:extLst>
          </p:cNvPr>
          <p:cNvSpPr txBox="1"/>
          <p:nvPr/>
        </p:nvSpPr>
        <p:spPr>
          <a:xfrm>
            <a:off x="9036127" y="4598407"/>
            <a:ext cx="356386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b="1" dirty="0"/>
              <a:t>Yrd. Doç. Dr. Erkan Yılmaz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35F12D0-D095-4272-952D-701352D9315C}"/>
              </a:ext>
            </a:extLst>
          </p:cNvPr>
          <p:cNvSpPr txBox="1"/>
          <p:nvPr/>
        </p:nvSpPr>
        <p:spPr>
          <a:xfrm>
            <a:off x="533400" y="5940254"/>
            <a:ext cx="87934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="1" dirty="0"/>
              <a:t>Hafta 1 – Yatay Yapılar Üzerindeki Jeomorfolojik Şekiller</a:t>
            </a:r>
          </a:p>
          <a:p>
            <a:r>
              <a:rPr lang="tr-TR" sz="2500" b="1" dirty="0"/>
              <a:t>(Teorik)</a:t>
            </a:r>
          </a:p>
        </p:txBody>
      </p:sp>
    </p:spTree>
    <p:extLst>
      <p:ext uri="{BB962C8B-B14F-4D97-AF65-F5344CB8AC3E}">
        <p14:creationId xmlns:p14="http://schemas.microsoft.com/office/powerpoint/2010/main" val="1500054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EF0A2D-357A-41E6-9132-9BC4C4514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197" y="1528175"/>
            <a:ext cx="10331608" cy="372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56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Eğriler">
            <a:extLst>
              <a:ext uri="{FF2B5EF4-FFF2-40B4-BE49-F238E27FC236}">
                <a16:creationId xmlns:a16="http://schemas.microsoft.com/office/drawing/2014/main" id="{7A2F982C-464A-453C-A8F5-1D8E792D9C8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30563" y="0"/>
            <a:ext cx="6138862" cy="7199313"/>
            <a:chOff x="2035" y="0"/>
            <a:chExt cx="3867" cy="453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B125C2E8-567E-4DB0-818F-CA658544336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35" y="0"/>
              <a:ext cx="3867" cy="4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E7BAE70-421C-4F84-A0EE-C6AF7C66F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" y="11"/>
              <a:ext cx="521" cy="203"/>
            </a:xfrm>
            <a:custGeom>
              <a:avLst/>
              <a:gdLst>
                <a:gd name="T0" fmla="*/ 0 w 2565"/>
                <a:gd name="T1" fmla="*/ 0 h 999"/>
                <a:gd name="T2" fmla="*/ 246 w 2565"/>
                <a:gd name="T3" fmla="*/ 237 h 999"/>
                <a:gd name="T4" fmla="*/ 322 w 2565"/>
                <a:gd name="T5" fmla="*/ 296 h 999"/>
                <a:gd name="T6" fmla="*/ 373 w 2565"/>
                <a:gd name="T7" fmla="*/ 356 h 999"/>
                <a:gd name="T8" fmla="*/ 457 w 2565"/>
                <a:gd name="T9" fmla="*/ 406 h 999"/>
                <a:gd name="T10" fmla="*/ 686 w 2565"/>
                <a:gd name="T11" fmla="*/ 643 h 999"/>
                <a:gd name="T12" fmla="*/ 711 w 2565"/>
                <a:gd name="T13" fmla="*/ 652 h 999"/>
                <a:gd name="T14" fmla="*/ 737 w 2565"/>
                <a:gd name="T15" fmla="*/ 652 h 999"/>
                <a:gd name="T16" fmla="*/ 847 w 2565"/>
                <a:gd name="T17" fmla="*/ 703 h 999"/>
                <a:gd name="T18" fmla="*/ 982 w 2565"/>
                <a:gd name="T19" fmla="*/ 737 h 999"/>
                <a:gd name="T20" fmla="*/ 1118 w 2565"/>
                <a:gd name="T21" fmla="*/ 711 h 999"/>
                <a:gd name="T22" fmla="*/ 1168 w 2565"/>
                <a:gd name="T23" fmla="*/ 711 h 999"/>
                <a:gd name="T24" fmla="*/ 1278 w 2565"/>
                <a:gd name="T25" fmla="*/ 677 h 999"/>
                <a:gd name="T26" fmla="*/ 1566 w 2565"/>
                <a:gd name="T27" fmla="*/ 669 h 999"/>
                <a:gd name="T28" fmla="*/ 1676 w 2565"/>
                <a:gd name="T29" fmla="*/ 677 h 999"/>
                <a:gd name="T30" fmla="*/ 1778 w 2565"/>
                <a:gd name="T31" fmla="*/ 737 h 999"/>
                <a:gd name="T32" fmla="*/ 1939 w 2565"/>
                <a:gd name="T33" fmla="*/ 787 h 999"/>
                <a:gd name="T34" fmla="*/ 1947 w 2565"/>
                <a:gd name="T35" fmla="*/ 804 h 999"/>
                <a:gd name="T36" fmla="*/ 2083 w 2565"/>
                <a:gd name="T37" fmla="*/ 872 h 999"/>
                <a:gd name="T38" fmla="*/ 2125 w 2565"/>
                <a:gd name="T39" fmla="*/ 914 h 999"/>
                <a:gd name="T40" fmla="*/ 2210 w 2565"/>
                <a:gd name="T41" fmla="*/ 931 h 999"/>
                <a:gd name="T42" fmla="*/ 2235 w 2565"/>
                <a:gd name="T43" fmla="*/ 940 h 999"/>
                <a:gd name="T44" fmla="*/ 2252 w 2565"/>
                <a:gd name="T45" fmla="*/ 965 h 999"/>
                <a:gd name="T46" fmla="*/ 2337 w 2565"/>
                <a:gd name="T47" fmla="*/ 999 h 999"/>
                <a:gd name="T48" fmla="*/ 2362 w 2565"/>
                <a:gd name="T49" fmla="*/ 999 h 999"/>
                <a:gd name="T50" fmla="*/ 2413 w 2565"/>
                <a:gd name="T51" fmla="*/ 974 h 999"/>
                <a:gd name="T52" fmla="*/ 2447 w 2565"/>
                <a:gd name="T53" fmla="*/ 974 h 999"/>
                <a:gd name="T54" fmla="*/ 2540 w 2565"/>
                <a:gd name="T55" fmla="*/ 897 h 999"/>
                <a:gd name="T56" fmla="*/ 2565 w 2565"/>
                <a:gd name="T57" fmla="*/ 847 h 999"/>
                <a:gd name="T58" fmla="*/ 2565 w 2565"/>
                <a:gd name="T59" fmla="*/ 745 h 999"/>
                <a:gd name="T60" fmla="*/ 2498 w 2565"/>
                <a:gd name="T61" fmla="*/ 652 h 999"/>
                <a:gd name="T62" fmla="*/ 2379 w 2565"/>
                <a:gd name="T63" fmla="*/ 550 h 999"/>
                <a:gd name="T64" fmla="*/ 2286 w 2565"/>
                <a:gd name="T65" fmla="*/ 499 h 999"/>
                <a:gd name="T66" fmla="*/ 2277 w 2565"/>
                <a:gd name="T67" fmla="*/ 483 h 999"/>
                <a:gd name="T68" fmla="*/ 2252 w 2565"/>
                <a:gd name="T69" fmla="*/ 474 h 999"/>
                <a:gd name="T70" fmla="*/ 2218 w 2565"/>
                <a:gd name="T71" fmla="*/ 432 h 999"/>
                <a:gd name="T72" fmla="*/ 2108 w 2565"/>
                <a:gd name="T73" fmla="*/ 347 h 999"/>
                <a:gd name="T74" fmla="*/ 2023 w 2565"/>
                <a:gd name="T75" fmla="*/ 186 h 999"/>
                <a:gd name="T76" fmla="*/ 1964 w 2565"/>
                <a:gd name="T77" fmla="*/ 110 h 999"/>
                <a:gd name="T78" fmla="*/ 1913 w 2565"/>
                <a:gd name="T79" fmla="*/ 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65" h="999">
                  <a:moveTo>
                    <a:pt x="0" y="0"/>
                  </a:moveTo>
                  <a:lnTo>
                    <a:pt x="246" y="237"/>
                  </a:lnTo>
                  <a:lnTo>
                    <a:pt x="322" y="296"/>
                  </a:lnTo>
                  <a:lnTo>
                    <a:pt x="373" y="356"/>
                  </a:lnTo>
                  <a:lnTo>
                    <a:pt x="457" y="406"/>
                  </a:lnTo>
                  <a:lnTo>
                    <a:pt x="686" y="643"/>
                  </a:lnTo>
                  <a:lnTo>
                    <a:pt x="711" y="652"/>
                  </a:lnTo>
                  <a:lnTo>
                    <a:pt x="737" y="652"/>
                  </a:lnTo>
                  <a:lnTo>
                    <a:pt x="847" y="703"/>
                  </a:lnTo>
                  <a:lnTo>
                    <a:pt x="982" y="737"/>
                  </a:lnTo>
                  <a:lnTo>
                    <a:pt x="1118" y="711"/>
                  </a:lnTo>
                  <a:lnTo>
                    <a:pt x="1168" y="711"/>
                  </a:lnTo>
                  <a:lnTo>
                    <a:pt x="1278" y="677"/>
                  </a:lnTo>
                  <a:lnTo>
                    <a:pt x="1566" y="669"/>
                  </a:lnTo>
                  <a:lnTo>
                    <a:pt x="1676" y="677"/>
                  </a:lnTo>
                  <a:lnTo>
                    <a:pt x="1778" y="737"/>
                  </a:lnTo>
                  <a:lnTo>
                    <a:pt x="1939" y="787"/>
                  </a:lnTo>
                  <a:lnTo>
                    <a:pt x="1947" y="804"/>
                  </a:lnTo>
                  <a:lnTo>
                    <a:pt x="2083" y="872"/>
                  </a:lnTo>
                  <a:lnTo>
                    <a:pt x="2125" y="914"/>
                  </a:lnTo>
                  <a:lnTo>
                    <a:pt x="2210" y="931"/>
                  </a:lnTo>
                  <a:lnTo>
                    <a:pt x="2235" y="940"/>
                  </a:lnTo>
                  <a:lnTo>
                    <a:pt x="2252" y="965"/>
                  </a:lnTo>
                  <a:lnTo>
                    <a:pt x="2337" y="999"/>
                  </a:lnTo>
                  <a:lnTo>
                    <a:pt x="2362" y="999"/>
                  </a:lnTo>
                  <a:lnTo>
                    <a:pt x="2413" y="974"/>
                  </a:lnTo>
                  <a:lnTo>
                    <a:pt x="2447" y="974"/>
                  </a:lnTo>
                  <a:lnTo>
                    <a:pt x="2540" y="897"/>
                  </a:lnTo>
                  <a:lnTo>
                    <a:pt x="2565" y="847"/>
                  </a:lnTo>
                  <a:lnTo>
                    <a:pt x="2565" y="745"/>
                  </a:lnTo>
                  <a:lnTo>
                    <a:pt x="2498" y="652"/>
                  </a:lnTo>
                  <a:lnTo>
                    <a:pt x="2379" y="550"/>
                  </a:lnTo>
                  <a:lnTo>
                    <a:pt x="2286" y="499"/>
                  </a:lnTo>
                  <a:lnTo>
                    <a:pt x="2277" y="483"/>
                  </a:lnTo>
                  <a:lnTo>
                    <a:pt x="2252" y="474"/>
                  </a:lnTo>
                  <a:lnTo>
                    <a:pt x="2218" y="432"/>
                  </a:lnTo>
                  <a:lnTo>
                    <a:pt x="2108" y="347"/>
                  </a:lnTo>
                  <a:lnTo>
                    <a:pt x="2023" y="186"/>
                  </a:lnTo>
                  <a:lnTo>
                    <a:pt x="1964" y="110"/>
                  </a:lnTo>
                  <a:lnTo>
                    <a:pt x="1913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9B93B27-F509-4BE1-8E1F-F335FE616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8" y="414"/>
              <a:ext cx="397" cy="302"/>
            </a:xfrm>
            <a:custGeom>
              <a:avLst/>
              <a:gdLst>
                <a:gd name="T0" fmla="*/ 0 w 1955"/>
                <a:gd name="T1" fmla="*/ 192 h 1490"/>
                <a:gd name="T2" fmla="*/ 126 w 1955"/>
                <a:gd name="T3" fmla="*/ 144 h 1490"/>
                <a:gd name="T4" fmla="*/ 177 w 1955"/>
                <a:gd name="T5" fmla="*/ 127 h 1490"/>
                <a:gd name="T6" fmla="*/ 228 w 1955"/>
                <a:gd name="T7" fmla="*/ 102 h 1490"/>
                <a:gd name="T8" fmla="*/ 253 w 1955"/>
                <a:gd name="T9" fmla="*/ 102 h 1490"/>
                <a:gd name="T10" fmla="*/ 397 w 1955"/>
                <a:gd name="T11" fmla="*/ 17 h 1490"/>
                <a:gd name="T12" fmla="*/ 499 w 1955"/>
                <a:gd name="T13" fmla="*/ 0 h 1490"/>
                <a:gd name="T14" fmla="*/ 584 w 1955"/>
                <a:gd name="T15" fmla="*/ 17 h 1490"/>
                <a:gd name="T16" fmla="*/ 634 w 1955"/>
                <a:gd name="T17" fmla="*/ 51 h 1490"/>
                <a:gd name="T18" fmla="*/ 711 w 1955"/>
                <a:gd name="T19" fmla="*/ 68 h 1490"/>
                <a:gd name="T20" fmla="*/ 736 w 1955"/>
                <a:gd name="T21" fmla="*/ 85 h 1490"/>
                <a:gd name="T22" fmla="*/ 787 w 1955"/>
                <a:gd name="T23" fmla="*/ 110 h 1490"/>
                <a:gd name="T24" fmla="*/ 838 w 1955"/>
                <a:gd name="T25" fmla="*/ 110 h 1490"/>
                <a:gd name="T26" fmla="*/ 905 w 1955"/>
                <a:gd name="T27" fmla="*/ 178 h 1490"/>
                <a:gd name="T28" fmla="*/ 1015 w 1955"/>
                <a:gd name="T29" fmla="*/ 204 h 1490"/>
                <a:gd name="T30" fmla="*/ 1032 w 1955"/>
                <a:gd name="T31" fmla="*/ 220 h 1490"/>
                <a:gd name="T32" fmla="*/ 1092 w 1955"/>
                <a:gd name="T33" fmla="*/ 229 h 1490"/>
                <a:gd name="T34" fmla="*/ 1219 w 1955"/>
                <a:gd name="T35" fmla="*/ 288 h 1490"/>
                <a:gd name="T36" fmla="*/ 1295 w 1955"/>
                <a:gd name="T37" fmla="*/ 339 h 1490"/>
                <a:gd name="T38" fmla="*/ 1320 w 1955"/>
                <a:gd name="T39" fmla="*/ 347 h 1490"/>
                <a:gd name="T40" fmla="*/ 1396 w 1955"/>
                <a:gd name="T41" fmla="*/ 398 h 1490"/>
                <a:gd name="T42" fmla="*/ 1456 w 1955"/>
                <a:gd name="T43" fmla="*/ 457 h 1490"/>
                <a:gd name="T44" fmla="*/ 1532 w 1955"/>
                <a:gd name="T45" fmla="*/ 508 h 1490"/>
                <a:gd name="T46" fmla="*/ 1583 w 1955"/>
                <a:gd name="T47" fmla="*/ 584 h 1490"/>
                <a:gd name="T48" fmla="*/ 1693 w 1955"/>
                <a:gd name="T49" fmla="*/ 678 h 1490"/>
                <a:gd name="T50" fmla="*/ 1947 w 1955"/>
                <a:gd name="T51" fmla="*/ 788 h 1490"/>
                <a:gd name="T52" fmla="*/ 1955 w 1955"/>
                <a:gd name="T53" fmla="*/ 813 h 1490"/>
                <a:gd name="T54" fmla="*/ 1938 w 1955"/>
                <a:gd name="T55" fmla="*/ 872 h 1490"/>
                <a:gd name="T56" fmla="*/ 1879 w 1955"/>
                <a:gd name="T57" fmla="*/ 940 h 1490"/>
                <a:gd name="T58" fmla="*/ 1803 w 1955"/>
                <a:gd name="T59" fmla="*/ 999 h 1490"/>
                <a:gd name="T60" fmla="*/ 1744 w 1955"/>
                <a:gd name="T61" fmla="*/ 1016 h 1490"/>
                <a:gd name="T62" fmla="*/ 1701 w 1955"/>
                <a:gd name="T63" fmla="*/ 1050 h 1490"/>
                <a:gd name="T64" fmla="*/ 1642 w 1955"/>
                <a:gd name="T65" fmla="*/ 1058 h 1490"/>
                <a:gd name="T66" fmla="*/ 1600 w 1955"/>
                <a:gd name="T67" fmla="*/ 1092 h 1490"/>
                <a:gd name="T68" fmla="*/ 1566 w 1955"/>
                <a:gd name="T69" fmla="*/ 1092 h 1490"/>
                <a:gd name="T70" fmla="*/ 1540 w 1955"/>
                <a:gd name="T71" fmla="*/ 1075 h 1490"/>
                <a:gd name="T72" fmla="*/ 1422 w 1955"/>
                <a:gd name="T73" fmla="*/ 1135 h 1490"/>
                <a:gd name="T74" fmla="*/ 1363 w 1955"/>
                <a:gd name="T75" fmla="*/ 1126 h 1490"/>
                <a:gd name="T76" fmla="*/ 1202 w 1955"/>
                <a:gd name="T77" fmla="*/ 1211 h 1490"/>
                <a:gd name="T78" fmla="*/ 1159 w 1955"/>
                <a:gd name="T79" fmla="*/ 1211 h 1490"/>
                <a:gd name="T80" fmla="*/ 1041 w 1955"/>
                <a:gd name="T81" fmla="*/ 1312 h 1490"/>
                <a:gd name="T82" fmla="*/ 1007 w 1955"/>
                <a:gd name="T83" fmla="*/ 1389 h 1490"/>
                <a:gd name="T84" fmla="*/ 973 w 1955"/>
                <a:gd name="T85" fmla="*/ 1439 h 1490"/>
                <a:gd name="T86" fmla="*/ 905 w 1955"/>
                <a:gd name="T87" fmla="*/ 1490 h 1490"/>
                <a:gd name="T88" fmla="*/ 795 w 1955"/>
                <a:gd name="T89" fmla="*/ 1490 h 1490"/>
                <a:gd name="T90" fmla="*/ 711 w 1955"/>
                <a:gd name="T91" fmla="*/ 1465 h 1490"/>
                <a:gd name="T92" fmla="*/ 694 w 1955"/>
                <a:gd name="T93" fmla="*/ 1439 h 1490"/>
                <a:gd name="T94" fmla="*/ 651 w 1955"/>
                <a:gd name="T95" fmla="*/ 1431 h 1490"/>
                <a:gd name="T96" fmla="*/ 618 w 1955"/>
                <a:gd name="T97" fmla="*/ 1380 h 1490"/>
                <a:gd name="T98" fmla="*/ 592 w 1955"/>
                <a:gd name="T99" fmla="*/ 1372 h 1490"/>
                <a:gd name="T100" fmla="*/ 414 w 1955"/>
                <a:gd name="T101" fmla="*/ 1397 h 1490"/>
                <a:gd name="T102" fmla="*/ 355 w 1955"/>
                <a:gd name="T103" fmla="*/ 1439 h 1490"/>
                <a:gd name="T104" fmla="*/ 270 w 1955"/>
                <a:gd name="T105" fmla="*/ 1456 h 1490"/>
                <a:gd name="T106" fmla="*/ 194 w 1955"/>
                <a:gd name="T107" fmla="*/ 1490 h 1490"/>
                <a:gd name="T108" fmla="*/ 135 w 1955"/>
                <a:gd name="T109" fmla="*/ 1465 h 1490"/>
                <a:gd name="T110" fmla="*/ 0 w 1955"/>
                <a:gd name="T111" fmla="*/ 1465 h 1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55" h="1490">
                  <a:moveTo>
                    <a:pt x="0" y="192"/>
                  </a:moveTo>
                  <a:lnTo>
                    <a:pt x="126" y="144"/>
                  </a:lnTo>
                  <a:lnTo>
                    <a:pt x="177" y="127"/>
                  </a:lnTo>
                  <a:lnTo>
                    <a:pt x="228" y="102"/>
                  </a:lnTo>
                  <a:lnTo>
                    <a:pt x="253" y="102"/>
                  </a:lnTo>
                  <a:lnTo>
                    <a:pt x="397" y="17"/>
                  </a:lnTo>
                  <a:lnTo>
                    <a:pt x="499" y="0"/>
                  </a:lnTo>
                  <a:lnTo>
                    <a:pt x="584" y="17"/>
                  </a:lnTo>
                  <a:lnTo>
                    <a:pt x="634" y="51"/>
                  </a:lnTo>
                  <a:lnTo>
                    <a:pt x="711" y="68"/>
                  </a:lnTo>
                  <a:lnTo>
                    <a:pt x="736" y="85"/>
                  </a:lnTo>
                  <a:lnTo>
                    <a:pt x="787" y="110"/>
                  </a:lnTo>
                  <a:lnTo>
                    <a:pt x="838" y="110"/>
                  </a:lnTo>
                  <a:lnTo>
                    <a:pt x="905" y="178"/>
                  </a:lnTo>
                  <a:lnTo>
                    <a:pt x="1015" y="204"/>
                  </a:lnTo>
                  <a:lnTo>
                    <a:pt x="1032" y="220"/>
                  </a:lnTo>
                  <a:lnTo>
                    <a:pt x="1092" y="229"/>
                  </a:lnTo>
                  <a:lnTo>
                    <a:pt x="1219" y="288"/>
                  </a:lnTo>
                  <a:lnTo>
                    <a:pt x="1295" y="339"/>
                  </a:lnTo>
                  <a:lnTo>
                    <a:pt x="1320" y="347"/>
                  </a:lnTo>
                  <a:lnTo>
                    <a:pt x="1396" y="398"/>
                  </a:lnTo>
                  <a:lnTo>
                    <a:pt x="1456" y="457"/>
                  </a:lnTo>
                  <a:lnTo>
                    <a:pt x="1532" y="508"/>
                  </a:lnTo>
                  <a:lnTo>
                    <a:pt x="1583" y="584"/>
                  </a:lnTo>
                  <a:lnTo>
                    <a:pt x="1693" y="678"/>
                  </a:lnTo>
                  <a:lnTo>
                    <a:pt x="1947" y="788"/>
                  </a:lnTo>
                  <a:lnTo>
                    <a:pt x="1955" y="813"/>
                  </a:lnTo>
                  <a:lnTo>
                    <a:pt x="1938" y="872"/>
                  </a:lnTo>
                  <a:lnTo>
                    <a:pt x="1879" y="940"/>
                  </a:lnTo>
                  <a:lnTo>
                    <a:pt x="1803" y="999"/>
                  </a:lnTo>
                  <a:lnTo>
                    <a:pt x="1744" y="1016"/>
                  </a:lnTo>
                  <a:lnTo>
                    <a:pt x="1701" y="1050"/>
                  </a:lnTo>
                  <a:lnTo>
                    <a:pt x="1642" y="1058"/>
                  </a:lnTo>
                  <a:lnTo>
                    <a:pt x="1600" y="1092"/>
                  </a:lnTo>
                  <a:lnTo>
                    <a:pt x="1566" y="1092"/>
                  </a:lnTo>
                  <a:lnTo>
                    <a:pt x="1540" y="1075"/>
                  </a:lnTo>
                  <a:lnTo>
                    <a:pt x="1422" y="1135"/>
                  </a:lnTo>
                  <a:lnTo>
                    <a:pt x="1363" y="1126"/>
                  </a:lnTo>
                  <a:lnTo>
                    <a:pt x="1202" y="1211"/>
                  </a:lnTo>
                  <a:lnTo>
                    <a:pt x="1159" y="1211"/>
                  </a:lnTo>
                  <a:lnTo>
                    <a:pt x="1041" y="1312"/>
                  </a:lnTo>
                  <a:lnTo>
                    <a:pt x="1007" y="1389"/>
                  </a:lnTo>
                  <a:lnTo>
                    <a:pt x="973" y="1439"/>
                  </a:lnTo>
                  <a:lnTo>
                    <a:pt x="905" y="1490"/>
                  </a:lnTo>
                  <a:lnTo>
                    <a:pt x="795" y="1490"/>
                  </a:lnTo>
                  <a:lnTo>
                    <a:pt x="711" y="1465"/>
                  </a:lnTo>
                  <a:lnTo>
                    <a:pt x="694" y="1439"/>
                  </a:lnTo>
                  <a:lnTo>
                    <a:pt x="651" y="1431"/>
                  </a:lnTo>
                  <a:lnTo>
                    <a:pt x="618" y="1380"/>
                  </a:lnTo>
                  <a:lnTo>
                    <a:pt x="592" y="1372"/>
                  </a:lnTo>
                  <a:lnTo>
                    <a:pt x="414" y="1397"/>
                  </a:lnTo>
                  <a:lnTo>
                    <a:pt x="355" y="1439"/>
                  </a:lnTo>
                  <a:lnTo>
                    <a:pt x="270" y="1456"/>
                  </a:lnTo>
                  <a:lnTo>
                    <a:pt x="194" y="1490"/>
                  </a:lnTo>
                  <a:lnTo>
                    <a:pt x="135" y="1465"/>
                  </a:lnTo>
                  <a:lnTo>
                    <a:pt x="0" y="1465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6758ACE1-BA01-4BBA-9072-32E1D632B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8" y="2310"/>
              <a:ext cx="484" cy="1692"/>
            </a:xfrm>
            <a:custGeom>
              <a:avLst/>
              <a:gdLst>
                <a:gd name="T0" fmla="*/ 296 w 2387"/>
                <a:gd name="T1" fmla="*/ 8254 h 8345"/>
                <a:gd name="T2" fmla="*/ 474 w 2387"/>
                <a:gd name="T3" fmla="*/ 8118 h 8345"/>
                <a:gd name="T4" fmla="*/ 685 w 2387"/>
                <a:gd name="T5" fmla="*/ 8051 h 8345"/>
                <a:gd name="T6" fmla="*/ 897 w 2387"/>
                <a:gd name="T7" fmla="*/ 7958 h 8345"/>
                <a:gd name="T8" fmla="*/ 1185 w 2387"/>
                <a:gd name="T9" fmla="*/ 7881 h 8345"/>
                <a:gd name="T10" fmla="*/ 1498 w 2387"/>
                <a:gd name="T11" fmla="*/ 7822 h 8345"/>
                <a:gd name="T12" fmla="*/ 1972 w 2387"/>
                <a:gd name="T13" fmla="*/ 7737 h 8345"/>
                <a:gd name="T14" fmla="*/ 2099 w 2387"/>
                <a:gd name="T15" fmla="*/ 7771 h 8345"/>
                <a:gd name="T16" fmla="*/ 2387 w 2387"/>
                <a:gd name="T17" fmla="*/ 7450 h 8345"/>
                <a:gd name="T18" fmla="*/ 2294 w 2387"/>
                <a:gd name="T19" fmla="*/ 7348 h 8345"/>
                <a:gd name="T20" fmla="*/ 2226 w 2387"/>
                <a:gd name="T21" fmla="*/ 7289 h 8345"/>
                <a:gd name="T22" fmla="*/ 1913 w 2387"/>
                <a:gd name="T23" fmla="*/ 7179 h 8345"/>
                <a:gd name="T24" fmla="*/ 1752 w 2387"/>
                <a:gd name="T25" fmla="*/ 7103 h 8345"/>
                <a:gd name="T26" fmla="*/ 1701 w 2387"/>
                <a:gd name="T27" fmla="*/ 7043 h 8345"/>
                <a:gd name="T28" fmla="*/ 1498 w 2387"/>
                <a:gd name="T29" fmla="*/ 6925 h 8345"/>
                <a:gd name="T30" fmla="*/ 1295 w 2387"/>
                <a:gd name="T31" fmla="*/ 6781 h 8345"/>
                <a:gd name="T32" fmla="*/ 1219 w 2387"/>
                <a:gd name="T33" fmla="*/ 6451 h 8345"/>
                <a:gd name="T34" fmla="*/ 1363 w 2387"/>
                <a:gd name="T35" fmla="*/ 6129 h 8345"/>
                <a:gd name="T36" fmla="*/ 1498 w 2387"/>
                <a:gd name="T37" fmla="*/ 5917 h 8345"/>
                <a:gd name="T38" fmla="*/ 1659 w 2387"/>
                <a:gd name="T39" fmla="*/ 5630 h 8345"/>
                <a:gd name="T40" fmla="*/ 1769 w 2387"/>
                <a:gd name="T41" fmla="*/ 5494 h 8345"/>
                <a:gd name="T42" fmla="*/ 1820 w 2387"/>
                <a:gd name="T43" fmla="*/ 5393 h 8345"/>
                <a:gd name="T44" fmla="*/ 2091 w 2387"/>
                <a:gd name="T45" fmla="*/ 4995 h 8345"/>
                <a:gd name="T46" fmla="*/ 2192 w 2387"/>
                <a:gd name="T47" fmla="*/ 4673 h 8345"/>
                <a:gd name="T48" fmla="*/ 2175 w 2387"/>
                <a:gd name="T49" fmla="*/ 4512 h 8345"/>
                <a:gd name="T50" fmla="*/ 1913 w 2387"/>
                <a:gd name="T51" fmla="*/ 4470 h 8345"/>
                <a:gd name="T52" fmla="*/ 1625 w 2387"/>
                <a:gd name="T53" fmla="*/ 4521 h 8345"/>
                <a:gd name="T54" fmla="*/ 1252 w 2387"/>
                <a:gd name="T55" fmla="*/ 4495 h 8345"/>
                <a:gd name="T56" fmla="*/ 965 w 2387"/>
                <a:gd name="T57" fmla="*/ 4343 h 8345"/>
                <a:gd name="T58" fmla="*/ 838 w 2387"/>
                <a:gd name="T59" fmla="*/ 4047 h 8345"/>
                <a:gd name="T60" fmla="*/ 372 w 2387"/>
                <a:gd name="T61" fmla="*/ 3463 h 8345"/>
                <a:gd name="T62" fmla="*/ 397 w 2387"/>
                <a:gd name="T63" fmla="*/ 3200 h 8345"/>
                <a:gd name="T64" fmla="*/ 431 w 2387"/>
                <a:gd name="T65" fmla="*/ 2641 h 8345"/>
                <a:gd name="T66" fmla="*/ 440 w 2387"/>
                <a:gd name="T67" fmla="*/ 2244 h 8345"/>
                <a:gd name="T68" fmla="*/ 499 w 2387"/>
                <a:gd name="T69" fmla="*/ 1998 h 8345"/>
                <a:gd name="T70" fmla="*/ 465 w 2387"/>
                <a:gd name="T71" fmla="*/ 1456 h 8345"/>
                <a:gd name="T72" fmla="*/ 575 w 2387"/>
                <a:gd name="T73" fmla="*/ 1126 h 8345"/>
                <a:gd name="T74" fmla="*/ 931 w 2387"/>
                <a:gd name="T75" fmla="*/ 881 h 8345"/>
                <a:gd name="T76" fmla="*/ 1066 w 2387"/>
                <a:gd name="T77" fmla="*/ 771 h 8345"/>
                <a:gd name="T78" fmla="*/ 1286 w 2387"/>
                <a:gd name="T79" fmla="*/ 576 h 8345"/>
                <a:gd name="T80" fmla="*/ 1430 w 2387"/>
                <a:gd name="T81" fmla="*/ 474 h 8345"/>
                <a:gd name="T82" fmla="*/ 1617 w 2387"/>
                <a:gd name="T83" fmla="*/ 254 h 8345"/>
                <a:gd name="T84" fmla="*/ 1566 w 2387"/>
                <a:gd name="T85" fmla="*/ 68 h 8345"/>
                <a:gd name="T86" fmla="*/ 1320 w 2387"/>
                <a:gd name="T87" fmla="*/ 0 h 8345"/>
                <a:gd name="T88" fmla="*/ 1125 w 2387"/>
                <a:gd name="T89" fmla="*/ 60 h 8345"/>
                <a:gd name="T90" fmla="*/ 922 w 2387"/>
                <a:gd name="T91" fmla="*/ 85 h 8345"/>
                <a:gd name="T92" fmla="*/ 745 w 2387"/>
                <a:gd name="T93" fmla="*/ 102 h 8345"/>
                <a:gd name="T94" fmla="*/ 499 w 2387"/>
                <a:gd name="T95" fmla="*/ 127 h 8345"/>
                <a:gd name="T96" fmla="*/ 220 w 2387"/>
                <a:gd name="T97" fmla="*/ 144 h 8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87" h="8345">
                  <a:moveTo>
                    <a:pt x="0" y="8345"/>
                  </a:moveTo>
                  <a:lnTo>
                    <a:pt x="228" y="8305"/>
                  </a:lnTo>
                  <a:lnTo>
                    <a:pt x="296" y="8254"/>
                  </a:lnTo>
                  <a:lnTo>
                    <a:pt x="330" y="8203"/>
                  </a:lnTo>
                  <a:lnTo>
                    <a:pt x="397" y="8144"/>
                  </a:lnTo>
                  <a:lnTo>
                    <a:pt x="474" y="8118"/>
                  </a:lnTo>
                  <a:lnTo>
                    <a:pt x="491" y="8102"/>
                  </a:lnTo>
                  <a:lnTo>
                    <a:pt x="601" y="8051"/>
                  </a:lnTo>
                  <a:lnTo>
                    <a:pt x="685" y="8051"/>
                  </a:lnTo>
                  <a:lnTo>
                    <a:pt x="736" y="8017"/>
                  </a:lnTo>
                  <a:lnTo>
                    <a:pt x="787" y="8008"/>
                  </a:lnTo>
                  <a:lnTo>
                    <a:pt x="897" y="7958"/>
                  </a:lnTo>
                  <a:lnTo>
                    <a:pt x="1109" y="7898"/>
                  </a:lnTo>
                  <a:lnTo>
                    <a:pt x="1159" y="7898"/>
                  </a:lnTo>
                  <a:lnTo>
                    <a:pt x="1185" y="7881"/>
                  </a:lnTo>
                  <a:lnTo>
                    <a:pt x="1371" y="7873"/>
                  </a:lnTo>
                  <a:lnTo>
                    <a:pt x="1422" y="7864"/>
                  </a:lnTo>
                  <a:lnTo>
                    <a:pt x="1498" y="7822"/>
                  </a:lnTo>
                  <a:lnTo>
                    <a:pt x="1710" y="7763"/>
                  </a:lnTo>
                  <a:lnTo>
                    <a:pt x="1947" y="7754"/>
                  </a:lnTo>
                  <a:lnTo>
                    <a:pt x="1972" y="7737"/>
                  </a:lnTo>
                  <a:lnTo>
                    <a:pt x="2057" y="7746"/>
                  </a:lnTo>
                  <a:lnTo>
                    <a:pt x="2074" y="7771"/>
                  </a:lnTo>
                  <a:lnTo>
                    <a:pt x="2099" y="7771"/>
                  </a:lnTo>
                  <a:lnTo>
                    <a:pt x="2226" y="7712"/>
                  </a:lnTo>
                  <a:lnTo>
                    <a:pt x="2336" y="7577"/>
                  </a:lnTo>
                  <a:lnTo>
                    <a:pt x="2387" y="7450"/>
                  </a:lnTo>
                  <a:lnTo>
                    <a:pt x="2387" y="7416"/>
                  </a:lnTo>
                  <a:lnTo>
                    <a:pt x="2353" y="7373"/>
                  </a:lnTo>
                  <a:lnTo>
                    <a:pt x="2294" y="7348"/>
                  </a:lnTo>
                  <a:lnTo>
                    <a:pt x="2285" y="7323"/>
                  </a:lnTo>
                  <a:lnTo>
                    <a:pt x="2260" y="7323"/>
                  </a:lnTo>
                  <a:lnTo>
                    <a:pt x="2226" y="7289"/>
                  </a:lnTo>
                  <a:lnTo>
                    <a:pt x="2074" y="7238"/>
                  </a:lnTo>
                  <a:lnTo>
                    <a:pt x="2040" y="7204"/>
                  </a:lnTo>
                  <a:lnTo>
                    <a:pt x="1913" y="7179"/>
                  </a:lnTo>
                  <a:lnTo>
                    <a:pt x="1904" y="7162"/>
                  </a:lnTo>
                  <a:lnTo>
                    <a:pt x="1854" y="7136"/>
                  </a:lnTo>
                  <a:lnTo>
                    <a:pt x="1752" y="7103"/>
                  </a:lnTo>
                  <a:lnTo>
                    <a:pt x="1744" y="7086"/>
                  </a:lnTo>
                  <a:lnTo>
                    <a:pt x="1718" y="7077"/>
                  </a:lnTo>
                  <a:lnTo>
                    <a:pt x="1701" y="7043"/>
                  </a:lnTo>
                  <a:lnTo>
                    <a:pt x="1574" y="6976"/>
                  </a:lnTo>
                  <a:lnTo>
                    <a:pt x="1532" y="6967"/>
                  </a:lnTo>
                  <a:lnTo>
                    <a:pt x="1498" y="6925"/>
                  </a:lnTo>
                  <a:lnTo>
                    <a:pt x="1439" y="6908"/>
                  </a:lnTo>
                  <a:lnTo>
                    <a:pt x="1337" y="6806"/>
                  </a:lnTo>
                  <a:lnTo>
                    <a:pt x="1295" y="6781"/>
                  </a:lnTo>
                  <a:lnTo>
                    <a:pt x="1244" y="6671"/>
                  </a:lnTo>
                  <a:lnTo>
                    <a:pt x="1219" y="6595"/>
                  </a:lnTo>
                  <a:lnTo>
                    <a:pt x="1219" y="6451"/>
                  </a:lnTo>
                  <a:lnTo>
                    <a:pt x="1303" y="6256"/>
                  </a:lnTo>
                  <a:lnTo>
                    <a:pt x="1346" y="6188"/>
                  </a:lnTo>
                  <a:lnTo>
                    <a:pt x="1363" y="6129"/>
                  </a:lnTo>
                  <a:lnTo>
                    <a:pt x="1405" y="6078"/>
                  </a:lnTo>
                  <a:lnTo>
                    <a:pt x="1464" y="5951"/>
                  </a:lnTo>
                  <a:lnTo>
                    <a:pt x="1498" y="5917"/>
                  </a:lnTo>
                  <a:lnTo>
                    <a:pt x="1532" y="5850"/>
                  </a:lnTo>
                  <a:lnTo>
                    <a:pt x="1600" y="5748"/>
                  </a:lnTo>
                  <a:lnTo>
                    <a:pt x="1659" y="5630"/>
                  </a:lnTo>
                  <a:lnTo>
                    <a:pt x="1727" y="5587"/>
                  </a:lnTo>
                  <a:lnTo>
                    <a:pt x="1727" y="5553"/>
                  </a:lnTo>
                  <a:lnTo>
                    <a:pt x="1769" y="5494"/>
                  </a:lnTo>
                  <a:lnTo>
                    <a:pt x="1769" y="5469"/>
                  </a:lnTo>
                  <a:lnTo>
                    <a:pt x="1820" y="5410"/>
                  </a:lnTo>
                  <a:lnTo>
                    <a:pt x="1820" y="5393"/>
                  </a:lnTo>
                  <a:lnTo>
                    <a:pt x="1904" y="5291"/>
                  </a:lnTo>
                  <a:lnTo>
                    <a:pt x="2074" y="5029"/>
                  </a:lnTo>
                  <a:lnTo>
                    <a:pt x="2091" y="4995"/>
                  </a:lnTo>
                  <a:lnTo>
                    <a:pt x="2133" y="4927"/>
                  </a:lnTo>
                  <a:lnTo>
                    <a:pt x="2175" y="4792"/>
                  </a:lnTo>
                  <a:lnTo>
                    <a:pt x="2192" y="4673"/>
                  </a:lnTo>
                  <a:lnTo>
                    <a:pt x="2209" y="4631"/>
                  </a:lnTo>
                  <a:lnTo>
                    <a:pt x="2201" y="4546"/>
                  </a:lnTo>
                  <a:lnTo>
                    <a:pt x="2175" y="4512"/>
                  </a:lnTo>
                  <a:lnTo>
                    <a:pt x="2133" y="4478"/>
                  </a:lnTo>
                  <a:lnTo>
                    <a:pt x="2048" y="4461"/>
                  </a:lnTo>
                  <a:lnTo>
                    <a:pt x="1913" y="4470"/>
                  </a:lnTo>
                  <a:lnTo>
                    <a:pt x="1854" y="4487"/>
                  </a:lnTo>
                  <a:lnTo>
                    <a:pt x="1667" y="4504"/>
                  </a:lnTo>
                  <a:lnTo>
                    <a:pt x="1625" y="4521"/>
                  </a:lnTo>
                  <a:lnTo>
                    <a:pt x="1371" y="4521"/>
                  </a:lnTo>
                  <a:lnTo>
                    <a:pt x="1346" y="4504"/>
                  </a:lnTo>
                  <a:lnTo>
                    <a:pt x="1252" y="4495"/>
                  </a:lnTo>
                  <a:lnTo>
                    <a:pt x="1168" y="4470"/>
                  </a:lnTo>
                  <a:lnTo>
                    <a:pt x="1007" y="4385"/>
                  </a:lnTo>
                  <a:lnTo>
                    <a:pt x="965" y="4343"/>
                  </a:lnTo>
                  <a:lnTo>
                    <a:pt x="931" y="4275"/>
                  </a:lnTo>
                  <a:lnTo>
                    <a:pt x="880" y="4182"/>
                  </a:lnTo>
                  <a:lnTo>
                    <a:pt x="838" y="4047"/>
                  </a:lnTo>
                  <a:lnTo>
                    <a:pt x="778" y="3945"/>
                  </a:lnTo>
                  <a:lnTo>
                    <a:pt x="448" y="3581"/>
                  </a:lnTo>
                  <a:lnTo>
                    <a:pt x="372" y="3463"/>
                  </a:lnTo>
                  <a:lnTo>
                    <a:pt x="364" y="3420"/>
                  </a:lnTo>
                  <a:lnTo>
                    <a:pt x="364" y="3344"/>
                  </a:lnTo>
                  <a:lnTo>
                    <a:pt x="397" y="3200"/>
                  </a:lnTo>
                  <a:lnTo>
                    <a:pt x="397" y="2938"/>
                  </a:lnTo>
                  <a:lnTo>
                    <a:pt x="431" y="2785"/>
                  </a:lnTo>
                  <a:lnTo>
                    <a:pt x="431" y="2641"/>
                  </a:lnTo>
                  <a:lnTo>
                    <a:pt x="397" y="2557"/>
                  </a:lnTo>
                  <a:lnTo>
                    <a:pt x="406" y="2337"/>
                  </a:lnTo>
                  <a:lnTo>
                    <a:pt x="440" y="2244"/>
                  </a:lnTo>
                  <a:lnTo>
                    <a:pt x="431" y="2218"/>
                  </a:lnTo>
                  <a:lnTo>
                    <a:pt x="491" y="2100"/>
                  </a:lnTo>
                  <a:lnTo>
                    <a:pt x="499" y="1998"/>
                  </a:lnTo>
                  <a:lnTo>
                    <a:pt x="482" y="1820"/>
                  </a:lnTo>
                  <a:lnTo>
                    <a:pt x="491" y="1600"/>
                  </a:lnTo>
                  <a:lnTo>
                    <a:pt x="465" y="1456"/>
                  </a:lnTo>
                  <a:lnTo>
                    <a:pt x="465" y="1279"/>
                  </a:lnTo>
                  <a:lnTo>
                    <a:pt x="491" y="1202"/>
                  </a:lnTo>
                  <a:lnTo>
                    <a:pt x="575" y="1126"/>
                  </a:lnTo>
                  <a:lnTo>
                    <a:pt x="609" y="1109"/>
                  </a:lnTo>
                  <a:lnTo>
                    <a:pt x="753" y="991"/>
                  </a:lnTo>
                  <a:lnTo>
                    <a:pt x="931" y="881"/>
                  </a:lnTo>
                  <a:lnTo>
                    <a:pt x="998" y="821"/>
                  </a:lnTo>
                  <a:lnTo>
                    <a:pt x="1041" y="779"/>
                  </a:lnTo>
                  <a:lnTo>
                    <a:pt x="1066" y="771"/>
                  </a:lnTo>
                  <a:lnTo>
                    <a:pt x="1176" y="669"/>
                  </a:lnTo>
                  <a:lnTo>
                    <a:pt x="1261" y="610"/>
                  </a:lnTo>
                  <a:lnTo>
                    <a:pt x="1286" y="576"/>
                  </a:lnTo>
                  <a:lnTo>
                    <a:pt x="1312" y="576"/>
                  </a:lnTo>
                  <a:lnTo>
                    <a:pt x="1379" y="508"/>
                  </a:lnTo>
                  <a:lnTo>
                    <a:pt x="1430" y="474"/>
                  </a:lnTo>
                  <a:lnTo>
                    <a:pt x="1498" y="398"/>
                  </a:lnTo>
                  <a:lnTo>
                    <a:pt x="1557" y="356"/>
                  </a:lnTo>
                  <a:lnTo>
                    <a:pt x="1617" y="254"/>
                  </a:lnTo>
                  <a:lnTo>
                    <a:pt x="1650" y="161"/>
                  </a:lnTo>
                  <a:lnTo>
                    <a:pt x="1642" y="136"/>
                  </a:lnTo>
                  <a:lnTo>
                    <a:pt x="1566" y="68"/>
                  </a:lnTo>
                  <a:lnTo>
                    <a:pt x="1481" y="34"/>
                  </a:lnTo>
                  <a:lnTo>
                    <a:pt x="1464" y="43"/>
                  </a:lnTo>
                  <a:lnTo>
                    <a:pt x="1320" y="0"/>
                  </a:lnTo>
                  <a:lnTo>
                    <a:pt x="1261" y="34"/>
                  </a:lnTo>
                  <a:lnTo>
                    <a:pt x="1202" y="26"/>
                  </a:lnTo>
                  <a:lnTo>
                    <a:pt x="1125" y="60"/>
                  </a:lnTo>
                  <a:lnTo>
                    <a:pt x="1041" y="68"/>
                  </a:lnTo>
                  <a:lnTo>
                    <a:pt x="998" y="102"/>
                  </a:lnTo>
                  <a:lnTo>
                    <a:pt x="922" y="85"/>
                  </a:lnTo>
                  <a:lnTo>
                    <a:pt x="838" y="127"/>
                  </a:lnTo>
                  <a:lnTo>
                    <a:pt x="804" y="127"/>
                  </a:lnTo>
                  <a:lnTo>
                    <a:pt x="745" y="102"/>
                  </a:lnTo>
                  <a:lnTo>
                    <a:pt x="584" y="127"/>
                  </a:lnTo>
                  <a:lnTo>
                    <a:pt x="541" y="110"/>
                  </a:lnTo>
                  <a:lnTo>
                    <a:pt x="499" y="127"/>
                  </a:lnTo>
                  <a:lnTo>
                    <a:pt x="380" y="127"/>
                  </a:lnTo>
                  <a:lnTo>
                    <a:pt x="304" y="153"/>
                  </a:lnTo>
                  <a:lnTo>
                    <a:pt x="220" y="144"/>
                  </a:lnTo>
                  <a:lnTo>
                    <a:pt x="160" y="161"/>
                  </a:lnTo>
                  <a:lnTo>
                    <a:pt x="0" y="145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D4740D58-8D04-4A9F-8F9F-A3C8D3113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8" y="4387"/>
              <a:ext cx="125" cy="137"/>
            </a:xfrm>
            <a:custGeom>
              <a:avLst/>
              <a:gdLst>
                <a:gd name="T0" fmla="*/ 0 w 618"/>
                <a:gd name="T1" fmla="*/ 0 h 674"/>
                <a:gd name="T2" fmla="*/ 253 w 618"/>
                <a:gd name="T3" fmla="*/ 82 h 674"/>
                <a:gd name="T4" fmla="*/ 338 w 618"/>
                <a:gd name="T5" fmla="*/ 124 h 674"/>
                <a:gd name="T6" fmla="*/ 414 w 618"/>
                <a:gd name="T7" fmla="*/ 141 h 674"/>
                <a:gd name="T8" fmla="*/ 431 w 618"/>
                <a:gd name="T9" fmla="*/ 158 h 674"/>
                <a:gd name="T10" fmla="*/ 491 w 618"/>
                <a:gd name="T11" fmla="*/ 175 h 674"/>
                <a:gd name="T12" fmla="*/ 567 w 618"/>
                <a:gd name="T13" fmla="*/ 251 h 674"/>
                <a:gd name="T14" fmla="*/ 592 w 618"/>
                <a:gd name="T15" fmla="*/ 302 h 674"/>
                <a:gd name="T16" fmla="*/ 618 w 618"/>
                <a:gd name="T17" fmla="*/ 412 h 674"/>
                <a:gd name="T18" fmla="*/ 584 w 618"/>
                <a:gd name="T19" fmla="*/ 674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8" h="674">
                  <a:moveTo>
                    <a:pt x="0" y="0"/>
                  </a:moveTo>
                  <a:lnTo>
                    <a:pt x="253" y="82"/>
                  </a:lnTo>
                  <a:lnTo>
                    <a:pt x="338" y="124"/>
                  </a:lnTo>
                  <a:lnTo>
                    <a:pt x="414" y="141"/>
                  </a:lnTo>
                  <a:lnTo>
                    <a:pt x="431" y="158"/>
                  </a:lnTo>
                  <a:lnTo>
                    <a:pt x="491" y="175"/>
                  </a:lnTo>
                  <a:lnTo>
                    <a:pt x="567" y="251"/>
                  </a:lnTo>
                  <a:lnTo>
                    <a:pt x="592" y="302"/>
                  </a:lnTo>
                  <a:lnTo>
                    <a:pt x="618" y="412"/>
                  </a:lnTo>
                  <a:lnTo>
                    <a:pt x="584" y="674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F860E2C-EEB1-4DE0-ACCC-7245A7851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0" y="11"/>
              <a:ext cx="191" cy="354"/>
            </a:xfrm>
            <a:custGeom>
              <a:avLst/>
              <a:gdLst>
                <a:gd name="T0" fmla="*/ 0 w 939"/>
                <a:gd name="T1" fmla="*/ 0 h 1744"/>
                <a:gd name="T2" fmla="*/ 135 w 939"/>
                <a:gd name="T3" fmla="*/ 203 h 1744"/>
                <a:gd name="T4" fmla="*/ 245 w 939"/>
                <a:gd name="T5" fmla="*/ 330 h 1744"/>
                <a:gd name="T6" fmla="*/ 254 w 939"/>
                <a:gd name="T7" fmla="*/ 356 h 1744"/>
                <a:gd name="T8" fmla="*/ 288 w 939"/>
                <a:gd name="T9" fmla="*/ 398 h 1744"/>
                <a:gd name="T10" fmla="*/ 296 w 939"/>
                <a:gd name="T11" fmla="*/ 423 h 1744"/>
                <a:gd name="T12" fmla="*/ 398 w 939"/>
                <a:gd name="T13" fmla="*/ 533 h 1744"/>
                <a:gd name="T14" fmla="*/ 448 w 939"/>
                <a:gd name="T15" fmla="*/ 660 h 1744"/>
                <a:gd name="T16" fmla="*/ 482 w 939"/>
                <a:gd name="T17" fmla="*/ 711 h 1744"/>
                <a:gd name="T18" fmla="*/ 542 w 939"/>
                <a:gd name="T19" fmla="*/ 897 h 1744"/>
                <a:gd name="T20" fmla="*/ 542 w 939"/>
                <a:gd name="T21" fmla="*/ 1007 h 1744"/>
                <a:gd name="T22" fmla="*/ 559 w 939"/>
                <a:gd name="T23" fmla="*/ 1092 h 1744"/>
                <a:gd name="T24" fmla="*/ 542 w 939"/>
                <a:gd name="T25" fmla="*/ 1304 h 1744"/>
                <a:gd name="T26" fmla="*/ 609 w 939"/>
                <a:gd name="T27" fmla="*/ 1473 h 1744"/>
                <a:gd name="T28" fmla="*/ 770 w 939"/>
                <a:gd name="T29" fmla="*/ 1685 h 1744"/>
                <a:gd name="T30" fmla="*/ 939 w 939"/>
                <a:gd name="T31" fmla="*/ 1744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9" h="1744">
                  <a:moveTo>
                    <a:pt x="0" y="0"/>
                  </a:moveTo>
                  <a:lnTo>
                    <a:pt x="135" y="203"/>
                  </a:lnTo>
                  <a:lnTo>
                    <a:pt x="245" y="330"/>
                  </a:lnTo>
                  <a:lnTo>
                    <a:pt x="254" y="356"/>
                  </a:lnTo>
                  <a:lnTo>
                    <a:pt x="288" y="398"/>
                  </a:lnTo>
                  <a:lnTo>
                    <a:pt x="296" y="423"/>
                  </a:lnTo>
                  <a:lnTo>
                    <a:pt x="398" y="533"/>
                  </a:lnTo>
                  <a:lnTo>
                    <a:pt x="448" y="660"/>
                  </a:lnTo>
                  <a:lnTo>
                    <a:pt x="482" y="711"/>
                  </a:lnTo>
                  <a:lnTo>
                    <a:pt x="542" y="897"/>
                  </a:lnTo>
                  <a:lnTo>
                    <a:pt x="542" y="1007"/>
                  </a:lnTo>
                  <a:lnTo>
                    <a:pt x="559" y="1092"/>
                  </a:lnTo>
                  <a:lnTo>
                    <a:pt x="542" y="1304"/>
                  </a:lnTo>
                  <a:lnTo>
                    <a:pt x="609" y="1473"/>
                  </a:lnTo>
                  <a:lnTo>
                    <a:pt x="770" y="1685"/>
                  </a:lnTo>
                  <a:lnTo>
                    <a:pt x="939" y="1744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7A321813-52C5-4AC0-ACF0-706456EB6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" y="1947"/>
              <a:ext cx="369" cy="219"/>
            </a:xfrm>
            <a:custGeom>
              <a:avLst/>
              <a:gdLst>
                <a:gd name="T0" fmla="*/ 1422 w 1820"/>
                <a:gd name="T1" fmla="*/ 84 h 1083"/>
                <a:gd name="T2" fmla="*/ 1566 w 1820"/>
                <a:gd name="T3" fmla="*/ 0 h 1083"/>
                <a:gd name="T4" fmla="*/ 1752 w 1820"/>
                <a:gd name="T5" fmla="*/ 8 h 1083"/>
                <a:gd name="T6" fmla="*/ 1803 w 1820"/>
                <a:gd name="T7" fmla="*/ 34 h 1083"/>
                <a:gd name="T8" fmla="*/ 1820 w 1820"/>
                <a:gd name="T9" fmla="*/ 59 h 1083"/>
                <a:gd name="T10" fmla="*/ 1778 w 1820"/>
                <a:gd name="T11" fmla="*/ 186 h 1083"/>
                <a:gd name="T12" fmla="*/ 1727 w 1820"/>
                <a:gd name="T13" fmla="*/ 262 h 1083"/>
                <a:gd name="T14" fmla="*/ 1659 w 1820"/>
                <a:gd name="T15" fmla="*/ 313 h 1083"/>
                <a:gd name="T16" fmla="*/ 1625 w 1820"/>
                <a:gd name="T17" fmla="*/ 372 h 1083"/>
                <a:gd name="T18" fmla="*/ 1456 w 1820"/>
                <a:gd name="T19" fmla="*/ 482 h 1083"/>
                <a:gd name="T20" fmla="*/ 1337 w 1820"/>
                <a:gd name="T21" fmla="*/ 542 h 1083"/>
                <a:gd name="T22" fmla="*/ 1278 w 1820"/>
                <a:gd name="T23" fmla="*/ 592 h 1083"/>
                <a:gd name="T24" fmla="*/ 1193 w 1820"/>
                <a:gd name="T25" fmla="*/ 601 h 1083"/>
                <a:gd name="T26" fmla="*/ 1160 w 1820"/>
                <a:gd name="T27" fmla="*/ 635 h 1083"/>
                <a:gd name="T28" fmla="*/ 1134 w 1820"/>
                <a:gd name="T29" fmla="*/ 643 h 1083"/>
                <a:gd name="T30" fmla="*/ 956 w 1820"/>
                <a:gd name="T31" fmla="*/ 753 h 1083"/>
                <a:gd name="T32" fmla="*/ 931 w 1820"/>
                <a:gd name="T33" fmla="*/ 753 h 1083"/>
                <a:gd name="T34" fmla="*/ 855 w 1820"/>
                <a:gd name="T35" fmla="*/ 812 h 1083"/>
                <a:gd name="T36" fmla="*/ 813 w 1820"/>
                <a:gd name="T37" fmla="*/ 821 h 1083"/>
                <a:gd name="T38" fmla="*/ 804 w 1820"/>
                <a:gd name="T39" fmla="*/ 855 h 1083"/>
                <a:gd name="T40" fmla="*/ 753 w 1820"/>
                <a:gd name="T41" fmla="*/ 863 h 1083"/>
                <a:gd name="T42" fmla="*/ 652 w 1820"/>
                <a:gd name="T43" fmla="*/ 948 h 1083"/>
                <a:gd name="T44" fmla="*/ 635 w 1820"/>
                <a:gd name="T45" fmla="*/ 948 h 1083"/>
                <a:gd name="T46" fmla="*/ 575 w 1820"/>
                <a:gd name="T47" fmla="*/ 990 h 1083"/>
                <a:gd name="T48" fmla="*/ 559 w 1820"/>
                <a:gd name="T49" fmla="*/ 990 h 1083"/>
                <a:gd name="T50" fmla="*/ 474 w 1820"/>
                <a:gd name="T51" fmla="*/ 1041 h 1083"/>
                <a:gd name="T52" fmla="*/ 372 w 1820"/>
                <a:gd name="T53" fmla="*/ 1075 h 1083"/>
                <a:gd name="T54" fmla="*/ 254 w 1820"/>
                <a:gd name="T55" fmla="*/ 1075 h 1083"/>
                <a:gd name="T56" fmla="*/ 237 w 1820"/>
                <a:gd name="T57" fmla="*/ 1083 h 1083"/>
                <a:gd name="T58" fmla="*/ 178 w 1820"/>
                <a:gd name="T59" fmla="*/ 1083 h 1083"/>
                <a:gd name="T60" fmla="*/ 76 w 1820"/>
                <a:gd name="T61" fmla="*/ 1066 h 1083"/>
                <a:gd name="T62" fmla="*/ 51 w 1820"/>
                <a:gd name="T63" fmla="*/ 1049 h 1083"/>
                <a:gd name="T64" fmla="*/ 0 w 1820"/>
                <a:gd name="T65" fmla="*/ 948 h 1083"/>
                <a:gd name="T66" fmla="*/ 25 w 1820"/>
                <a:gd name="T67" fmla="*/ 829 h 1083"/>
                <a:gd name="T68" fmla="*/ 59 w 1820"/>
                <a:gd name="T69" fmla="*/ 779 h 1083"/>
                <a:gd name="T70" fmla="*/ 169 w 1820"/>
                <a:gd name="T71" fmla="*/ 711 h 1083"/>
                <a:gd name="T72" fmla="*/ 186 w 1820"/>
                <a:gd name="T73" fmla="*/ 711 h 1083"/>
                <a:gd name="T74" fmla="*/ 271 w 1820"/>
                <a:gd name="T75" fmla="*/ 635 h 1083"/>
                <a:gd name="T76" fmla="*/ 305 w 1820"/>
                <a:gd name="T77" fmla="*/ 626 h 1083"/>
                <a:gd name="T78" fmla="*/ 398 w 1820"/>
                <a:gd name="T79" fmla="*/ 550 h 1083"/>
                <a:gd name="T80" fmla="*/ 457 w 1820"/>
                <a:gd name="T81" fmla="*/ 542 h 1083"/>
                <a:gd name="T82" fmla="*/ 533 w 1820"/>
                <a:gd name="T83" fmla="*/ 508 h 1083"/>
                <a:gd name="T84" fmla="*/ 652 w 1820"/>
                <a:gd name="T85" fmla="*/ 440 h 1083"/>
                <a:gd name="T86" fmla="*/ 686 w 1820"/>
                <a:gd name="T87" fmla="*/ 406 h 1083"/>
                <a:gd name="T88" fmla="*/ 863 w 1820"/>
                <a:gd name="T89" fmla="*/ 313 h 1083"/>
                <a:gd name="T90" fmla="*/ 999 w 1820"/>
                <a:gd name="T91" fmla="*/ 288 h 1083"/>
                <a:gd name="T92" fmla="*/ 1041 w 1820"/>
                <a:gd name="T93" fmla="*/ 254 h 1083"/>
                <a:gd name="T94" fmla="*/ 1066 w 1820"/>
                <a:gd name="T95" fmla="*/ 254 h 1083"/>
                <a:gd name="T96" fmla="*/ 1092 w 1820"/>
                <a:gd name="T97" fmla="*/ 237 h 1083"/>
                <a:gd name="T98" fmla="*/ 1143 w 1820"/>
                <a:gd name="T99" fmla="*/ 220 h 1083"/>
                <a:gd name="T100" fmla="*/ 1160 w 1820"/>
                <a:gd name="T101" fmla="*/ 203 h 1083"/>
                <a:gd name="T102" fmla="*/ 1278 w 1820"/>
                <a:gd name="T103" fmla="*/ 161 h 1083"/>
                <a:gd name="T104" fmla="*/ 1354 w 1820"/>
                <a:gd name="T105" fmla="*/ 110 h 1083"/>
                <a:gd name="T106" fmla="*/ 1405 w 1820"/>
                <a:gd name="T107" fmla="*/ 93 h 1083"/>
                <a:gd name="T108" fmla="*/ 1422 w 1820"/>
                <a:gd name="T109" fmla="*/ 84 h 1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20" h="1083">
                  <a:moveTo>
                    <a:pt x="1422" y="84"/>
                  </a:moveTo>
                  <a:lnTo>
                    <a:pt x="1566" y="0"/>
                  </a:lnTo>
                  <a:lnTo>
                    <a:pt x="1752" y="8"/>
                  </a:lnTo>
                  <a:lnTo>
                    <a:pt x="1803" y="34"/>
                  </a:lnTo>
                  <a:lnTo>
                    <a:pt x="1820" y="59"/>
                  </a:lnTo>
                  <a:lnTo>
                    <a:pt x="1778" y="186"/>
                  </a:lnTo>
                  <a:lnTo>
                    <a:pt x="1727" y="262"/>
                  </a:lnTo>
                  <a:lnTo>
                    <a:pt x="1659" y="313"/>
                  </a:lnTo>
                  <a:lnTo>
                    <a:pt x="1625" y="372"/>
                  </a:lnTo>
                  <a:lnTo>
                    <a:pt x="1456" y="482"/>
                  </a:lnTo>
                  <a:lnTo>
                    <a:pt x="1337" y="542"/>
                  </a:lnTo>
                  <a:lnTo>
                    <a:pt x="1278" y="592"/>
                  </a:lnTo>
                  <a:lnTo>
                    <a:pt x="1193" y="601"/>
                  </a:lnTo>
                  <a:lnTo>
                    <a:pt x="1160" y="635"/>
                  </a:lnTo>
                  <a:lnTo>
                    <a:pt x="1134" y="643"/>
                  </a:lnTo>
                  <a:lnTo>
                    <a:pt x="956" y="753"/>
                  </a:lnTo>
                  <a:lnTo>
                    <a:pt x="931" y="753"/>
                  </a:lnTo>
                  <a:lnTo>
                    <a:pt x="855" y="812"/>
                  </a:lnTo>
                  <a:lnTo>
                    <a:pt x="813" y="821"/>
                  </a:lnTo>
                  <a:lnTo>
                    <a:pt x="804" y="855"/>
                  </a:lnTo>
                  <a:lnTo>
                    <a:pt x="753" y="863"/>
                  </a:lnTo>
                  <a:lnTo>
                    <a:pt x="652" y="948"/>
                  </a:lnTo>
                  <a:lnTo>
                    <a:pt x="635" y="948"/>
                  </a:lnTo>
                  <a:lnTo>
                    <a:pt x="575" y="990"/>
                  </a:lnTo>
                  <a:lnTo>
                    <a:pt x="559" y="990"/>
                  </a:lnTo>
                  <a:lnTo>
                    <a:pt x="474" y="1041"/>
                  </a:lnTo>
                  <a:lnTo>
                    <a:pt x="372" y="1075"/>
                  </a:lnTo>
                  <a:lnTo>
                    <a:pt x="254" y="1075"/>
                  </a:lnTo>
                  <a:lnTo>
                    <a:pt x="237" y="1083"/>
                  </a:lnTo>
                  <a:lnTo>
                    <a:pt x="178" y="1083"/>
                  </a:lnTo>
                  <a:lnTo>
                    <a:pt x="76" y="1066"/>
                  </a:lnTo>
                  <a:lnTo>
                    <a:pt x="51" y="1049"/>
                  </a:lnTo>
                  <a:lnTo>
                    <a:pt x="0" y="948"/>
                  </a:lnTo>
                  <a:lnTo>
                    <a:pt x="25" y="829"/>
                  </a:lnTo>
                  <a:lnTo>
                    <a:pt x="59" y="779"/>
                  </a:lnTo>
                  <a:lnTo>
                    <a:pt x="169" y="711"/>
                  </a:lnTo>
                  <a:lnTo>
                    <a:pt x="186" y="711"/>
                  </a:lnTo>
                  <a:lnTo>
                    <a:pt x="271" y="635"/>
                  </a:lnTo>
                  <a:lnTo>
                    <a:pt x="305" y="626"/>
                  </a:lnTo>
                  <a:lnTo>
                    <a:pt x="398" y="550"/>
                  </a:lnTo>
                  <a:lnTo>
                    <a:pt x="457" y="542"/>
                  </a:lnTo>
                  <a:lnTo>
                    <a:pt x="533" y="508"/>
                  </a:lnTo>
                  <a:lnTo>
                    <a:pt x="652" y="440"/>
                  </a:lnTo>
                  <a:lnTo>
                    <a:pt x="686" y="406"/>
                  </a:lnTo>
                  <a:lnTo>
                    <a:pt x="863" y="313"/>
                  </a:lnTo>
                  <a:lnTo>
                    <a:pt x="999" y="288"/>
                  </a:lnTo>
                  <a:lnTo>
                    <a:pt x="1041" y="254"/>
                  </a:lnTo>
                  <a:lnTo>
                    <a:pt x="1066" y="254"/>
                  </a:lnTo>
                  <a:lnTo>
                    <a:pt x="1092" y="237"/>
                  </a:lnTo>
                  <a:lnTo>
                    <a:pt x="1143" y="220"/>
                  </a:lnTo>
                  <a:lnTo>
                    <a:pt x="1160" y="203"/>
                  </a:lnTo>
                  <a:lnTo>
                    <a:pt x="1278" y="161"/>
                  </a:lnTo>
                  <a:lnTo>
                    <a:pt x="1354" y="110"/>
                  </a:lnTo>
                  <a:lnTo>
                    <a:pt x="1405" y="93"/>
                  </a:lnTo>
                  <a:lnTo>
                    <a:pt x="1422" y="84"/>
                  </a:lnTo>
                  <a:close/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2F8F5444-B119-4302-B9F0-A7A98FEA7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9" y="735"/>
              <a:ext cx="632" cy="647"/>
            </a:xfrm>
            <a:custGeom>
              <a:avLst/>
              <a:gdLst>
                <a:gd name="T0" fmla="*/ 2904 w 3115"/>
                <a:gd name="T1" fmla="*/ 2125 h 3192"/>
                <a:gd name="T2" fmla="*/ 2760 w 3115"/>
                <a:gd name="T3" fmla="*/ 2066 h 3192"/>
                <a:gd name="T4" fmla="*/ 2540 w 3115"/>
                <a:gd name="T5" fmla="*/ 2057 h 3192"/>
                <a:gd name="T6" fmla="*/ 2464 w 3115"/>
                <a:gd name="T7" fmla="*/ 2049 h 3192"/>
                <a:gd name="T8" fmla="*/ 2260 w 3115"/>
                <a:gd name="T9" fmla="*/ 2066 h 3192"/>
                <a:gd name="T10" fmla="*/ 2116 w 3115"/>
                <a:gd name="T11" fmla="*/ 2117 h 3192"/>
                <a:gd name="T12" fmla="*/ 1998 w 3115"/>
                <a:gd name="T13" fmla="*/ 2184 h 3192"/>
                <a:gd name="T14" fmla="*/ 1922 w 3115"/>
                <a:gd name="T15" fmla="*/ 2218 h 3192"/>
                <a:gd name="T16" fmla="*/ 1820 w 3115"/>
                <a:gd name="T17" fmla="*/ 2252 h 3192"/>
                <a:gd name="T18" fmla="*/ 1736 w 3115"/>
                <a:gd name="T19" fmla="*/ 2277 h 3192"/>
                <a:gd name="T20" fmla="*/ 1541 w 3115"/>
                <a:gd name="T21" fmla="*/ 2345 h 3192"/>
                <a:gd name="T22" fmla="*/ 1422 w 3115"/>
                <a:gd name="T23" fmla="*/ 2413 h 3192"/>
                <a:gd name="T24" fmla="*/ 1236 w 3115"/>
                <a:gd name="T25" fmla="*/ 2506 h 3192"/>
                <a:gd name="T26" fmla="*/ 1134 w 3115"/>
                <a:gd name="T27" fmla="*/ 2540 h 3192"/>
                <a:gd name="T28" fmla="*/ 1041 w 3115"/>
                <a:gd name="T29" fmla="*/ 2591 h 3192"/>
                <a:gd name="T30" fmla="*/ 957 w 3115"/>
                <a:gd name="T31" fmla="*/ 2625 h 3192"/>
                <a:gd name="T32" fmla="*/ 855 w 3115"/>
                <a:gd name="T33" fmla="*/ 2667 h 3192"/>
                <a:gd name="T34" fmla="*/ 737 w 3115"/>
                <a:gd name="T35" fmla="*/ 2692 h 3192"/>
                <a:gd name="T36" fmla="*/ 694 w 3115"/>
                <a:gd name="T37" fmla="*/ 2735 h 3192"/>
                <a:gd name="T38" fmla="*/ 618 w 3115"/>
                <a:gd name="T39" fmla="*/ 2802 h 3192"/>
                <a:gd name="T40" fmla="*/ 457 w 3115"/>
                <a:gd name="T41" fmla="*/ 2980 h 3192"/>
                <a:gd name="T42" fmla="*/ 313 w 3115"/>
                <a:gd name="T43" fmla="*/ 3166 h 3192"/>
                <a:gd name="T44" fmla="*/ 220 w 3115"/>
                <a:gd name="T45" fmla="*/ 3141 h 3192"/>
                <a:gd name="T46" fmla="*/ 212 w 3115"/>
                <a:gd name="T47" fmla="*/ 2980 h 3192"/>
                <a:gd name="T48" fmla="*/ 135 w 3115"/>
                <a:gd name="T49" fmla="*/ 2904 h 3192"/>
                <a:gd name="T50" fmla="*/ 8 w 3115"/>
                <a:gd name="T51" fmla="*/ 2904 h 3192"/>
                <a:gd name="T52" fmla="*/ 110 w 3115"/>
                <a:gd name="T53" fmla="*/ 2752 h 3192"/>
                <a:gd name="T54" fmla="*/ 186 w 3115"/>
                <a:gd name="T55" fmla="*/ 2675 h 3192"/>
                <a:gd name="T56" fmla="*/ 322 w 3115"/>
                <a:gd name="T57" fmla="*/ 2557 h 3192"/>
                <a:gd name="T58" fmla="*/ 423 w 3115"/>
                <a:gd name="T59" fmla="*/ 2472 h 3192"/>
                <a:gd name="T60" fmla="*/ 483 w 3115"/>
                <a:gd name="T61" fmla="*/ 2396 h 3192"/>
                <a:gd name="T62" fmla="*/ 643 w 3115"/>
                <a:gd name="T63" fmla="*/ 2269 h 3192"/>
                <a:gd name="T64" fmla="*/ 694 w 3115"/>
                <a:gd name="T65" fmla="*/ 2176 h 3192"/>
                <a:gd name="T66" fmla="*/ 753 w 3115"/>
                <a:gd name="T67" fmla="*/ 2117 h 3192"/>
                <a:gd name="T68" fmla="*/ 796 w 3115"/>
                <a:gd name="T69" fmla="*/ 1998 h 3192"/>
                <a:gd name="T70" fmla="*/ 906 w 3115"/>
                <a:gd name="T71" fmla="*/ 1820 h 3192"/>
                <a:gd name="T72" fmla="*/ 982 w 3115"/>
                <a:gd name="T73" fmla="*/ 1770 h 3192"/>
                <a:gd name="T74" fmla="*/ 1075 w 3115"/>
                <a:gd name="T75" fmla="*/ 1693 h 3192"/>
                <a:gd name="T76" fmla="*/ 1202 w 3115"/>
                <a:gd name="T77" fmla="*/ 1651 h 3192"/>
                <a:gd name="T78" fmla="*/ 1304 w 3115"/>
                <a:gd name="T79" fmla="*/ 1609 h 3192"/>
                <a:gd name="T80" fmla="*/ 1380 w 3115"/>
                <a:gd name="T81" fmla="*/ 1549 h 3192"/>
                <a:gd name="T82" fmla="*/ 1558 w 3115"/>
                <a:gd name="T83" fmla="*/ 1465 h 3192"/>
                <a:gd name="T84" fmla="*/ 1736 w 3115"/>
                <a:gd name="T85" fmla="*/ 1397 h 3192"/>
                <a:gd name="T86" fmla="*/ 1812 w 3115"/>
                <a:gd name="T87" fmla="*/ 1372 h 3192"/>
                <a:gd name="T88" fmla="*/ 1879 w 3115"/>
                <a:gd name="T89" fmla="*/ 1312 h 3192"/>
                <a:gd name="T90" fmla="*/ 2015 w 3115"/>
                <a:gd name="T91" fmla="*/ 1211 h 3192"/>
                <a:gd name="T92" fmla="*/ 2133 w 3115"/>
                <a:gd name="T93" fmla="*/ 1143 h 3192"/>
                <a:gd name="T94" fmla="*/ 2277 w 3115"/>
                <a:gd name="T95" fmla="*/ 1016 h 3192"/>
                <a:gd name="T96" fmla="*/ 2387 w 3115"/>
                <a:gd name="T97" fmla="*/ 932 h 3192"/>
                <a:gd name="T98" fmla="*/ 2514 w 3115"/>
                <a:gd name="T99" fmla="*/ 805 h 3192"/>
                <a:gd name="T100" fmla="*/ 2667 w 3115"/>
                <a:gd name="T101" fmla="*/ 644 h 3192"/>
                <a:gd name="T102" fmla="*/ 2870 w 3115"/>
                <a:gd name="T103" fmla="*/ 483 h 3192"/>
                <a:gd name="T104" fmla="*/ 2921 w 3115"/>
                <a:gd name="T105" fmla="*/ 381 h 3192"/>
                <a:gd name="T106" fmla="*/ 2963 w 3115"/>
                <a:gd name="T107" fmla="*/ 178 h 3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15" h="3192">
                  <a:moveTo>
                    <a:pt x="3115" y="2252"/>
                  </a:moveTo>
                  <a:lnTo>
                    <a:pt x="2904" y="2125"/>
                  </a:lnTo>
                  <a:lnTo>
                    <a:pt x="2777" y="2091"/>
                  </a:lnTo>
                  <a:lnTo>
                    <a:pt x="2760" y="2066"/>
                  </a:lnTo>
                  <a:lnTo>
                    <a:pt x="2684" y="2032"/>
                  </a:lnTo>
                  <a:lnTo>
                    <a:pt x="2540" y="2057"/>
                  </a:lnTo>
                  <a:lnTo>
                    <a:pt x="2497" y="2040"/>
                  </a:lnTo>
                  <a:lnTo>
                    <a:pt x="2464" y="2049"/>
                  </a:lnTo>
                  <a:lnTo>
                    <a:pt x="2320" y="2024"/>
                  </a:lnTo>
                  <a:lnTo>
                    <a:pt x="2260" y="2066"/>
                  </a:lnTo>
                  <a:lnTo>
                    <a:pt x="2201" y="2066"/>
                  </a:lnTo>
                  <a:lnTo>
                    <a:pt x="2116" y="2117"/>
                  </a:lnTo>
                  <a:lnTo>
                    <a:pt x="2057" y="2167"/>
                  </a:lnTo>
                  <a:lnTo>
                    <a:pt x="1998" y="2184"/>
                  </a:lnTo>
                  <a:lnTo>
                    <a:pt x="1981" y="2201"/>
                  </a:lnTo>
                  <a:lnTo>
                    <a:pt x="1922" y="2218"/>
                  </a:lnTo>
                  <a:lnTo>
                    <a:pt x="1863" y="2218"/>
                  </a:lnTo>
                  <a:lnTo>
                    <a:pt x="1820" y="2252"/>
                  </a:lnTo>
                  <a:lnTo>
                    <a:pt x="1761" y="2252"/>
                  </a:lnTo>
                  <a:lnTo>
                    <a:pt x="1736" y="2277"/>
                  </a:lnTo>
                  <a:lnTo>
                    <a:pt x="1583" y="2328"/>
                  </a:lnTo>
                  <a:lnTo>
                    <a:pt x="1541" y="2345"/>
                  </a:lnTo>
                  <a:lnTo>
                    <a:pt x="1482" y="2404"/>
                  </a:lnTo>
                  <a:lnTo>
                    <a:pt x="1422" y="2413"/>
                  </a:lnTo>
                  <a:lnTo>
                    <a:pt x="1321" y="2498"/>
                  </a:lnTo>
                  <a:lnTo>
                    <a:pt x="1236" y="2506"/>
                  </a:lnTo>
                  <a:lnTo>
                    <a:pt x="1202" y="2540"/>
                  </a:lnTo>
                  <a:lnTo>
                    <a:pt x="1134" y="2540"/>
                  </a:lnTo>
                  <a:lnTo>
                    <a:pt x="1101" y="2557"/>
                  </a:lnTo>
                  <a:lnTo>
                    <a:pt x="1041" y="2591"/>
                  </a:lnTo>
                  <a:lnTo>
                    <a:pt x="1016" y="2582"/>
                  </a:lnTo>
                  <a:lnTo>
                    <a:pt x="957" y="2625"/>
                  </a:lnTo>
                  <a:lnTo>
                    <a:pt x="897" y="2633"/>
                  </a:lnTo>
                  <a:lnTo>
                    <a:pt x="855" y="2667"/>
                  </a:lnTo>
                  <a:lnTo>
                    <a:pt x="821" y="2667"/>
                  </a:lnTo>
                  <a:lnTo>
                    <a:pt x="737" y="2692"/>
                  </a:lnTo>
                  <a:lnTo>
                    <a:pt x="728" y="2726"/>
                  </a:lnTo>
                  <a:lnTo>
                    <a:pt x="694" y="2735"/>
                  </a:lnTo>
                  <a:lnTo>
                    <a:pt x="660" y="2785"/>
                  </a:lnTo>
                  <a:lnTo>
                    <a:pt x="618" y="2802"/>
                  </a:lnTo>
                  <a:lnTo>
                    <a:pt x="525" y="2912"/>
                  </a:lnTo>
                  <a:lnTo>
                    <a:pt x="457" y="2980"/>
                  </a:lnTo>
                  <a:lnTo>
                    <a:pt x="389" y="3116"/>
                  </a:lnTo>
                  <a:lnTo>
                    <a:pt x="313" y="3166"/>
                  </a:lnTo>
                  <a:lnTo>
                    <a:pt x="271" y="3192"/>
                  </a:lnTo>
                  <a:lnTo>
                    <a:pt x="220" y="3141"/>
                  </a:lnTo>
                  <a:lnTo>
                    <a:pt x="220" y="3056"/>
                  </a:lnTo>
                  <a:lnTo>
                    <a:pt x="212" y="2980"/>
                  </a:lnTo>
                  <a:lnTo>
                    <a:pt x="161" y="2912"/>
                  </a:lnTo>
                  <a:lnTo>
                    <a:pt x="135" y="2904"/>
                  </a:lnTo>
                  <a:lnTo>
                    <a:pt x="51" y="2921"/>
                  </a:lnTo>
                  <a:lnTo>
                    <a:pt x="8" y="2904"/>
                  </a:lnTo>
                  <a:lnTo>
                    <a:pt x="0" y="2870"/>
                  </a:lnTo>
                  <a:lnTo>
                    <a:pt x="110" y="2752"/>
                  </a:lnTo>
                  <a:lnTo>
                    <a:pt x="161" y="2718"/>
                  </a:lnTo>
                  <a:lnTo>
                    <a:pt x="186" y="2675"/>
                  </a:lnTo>
                  <a:lnTo>
                    <a:pt x="254" y="2650"/>
                  </a:lnTo>
                  <a:lnTo>
                    <a:pt x="322" y="2557"/>
                  </a:lnTo>
                  <a:lnTo>
                    <a:pt x="381" y="2523"/>
                  </a:lnTo>
                  <a:lnTo>
                    <a:pt x="423" y="2472"/>
                  </a:lnTo>
                  <a:lnTo>
                    <a:pt x="432" y="2447"/>
                  </a:lnTo>
                  <a:lnTo>
                    <a:pt x="483" y="2396"/>
                  </a:lnTo>
                  <a:lnTo>
                    <a:pt x="542" y="2371"/>
                  </a:lnTo>
                  <a:lnTo>
                    <a:pt x="643" y="2269"/>
                  </a:lnTo>
                  <a:lnTo>
                    <a:pt x="694" y="2193"/>
                  </a:lnTo>
                  <a:lnTo>
                    <a:pt x="694" y="2176"/>
                  </a:lnTo>
                  <a:lnTo>
                    <a:pt x="728" y="2134"/>
                  </a:lnTo>
                  <a:lnTo>
                    <a:pt x="753" y="2117"/>
                  </a:lnTo>
                  <a:lnTo>
                    <a:pt x="779" y="2015"/>
                  </a:lnTo>
                  <a:lnTo>
                    <a:pt x="796" y="1998"/>
                  </a:lnTo>
                  <a:lnTo>
                    <a:pt x="864" y="1871"/>
                  </a:lnTo>
                  <a:lnTo>
                    <a:pt x="906" y="1820"/>
                  </a:lnTo>
                  <a:lnTo>
                    <a:pt x="940" y="1812"/>
                  </a:lnTo>
                  <a:lnTo>
                    <a:pt x="982" y="1770"/>
                  </a:lnTo>
                  <a:lnTo>
                    <a:pt x="1050" y="1719"/>
                  </a:lnTo>
                  <a:lnTo>
                    <a:pt x="1075" y="1693"/>
                  </a:lnTo>
                  <a:lnTo>
                    <a:pt x="1151" y="1651"/>
                  </a:lnTo>
                  <a:lnTo>
                    <a:pt x="1202" y="1651"/>
                  </a:lnTo>
                  <a:lnTo>
                    <a:pt x="1253" y="1617"/>
                  </a:lnTo>
                  <a:lnTo>
                    <a:pt x="1304" y="1609"/>
                  </a:lnTo>
                  <a:lnTo>
                    <a:pt x="1355" y="1575"/>
                  </a:lnTo>
                  <a:lnTo>
                    <a:pt x="1380" y="1549"/>
                  </a:lnTo>
                  <a:lnTo>
                    <a:pt x="1456" y="1524"/>
                  </a:lnTo>
                  <a:lnTo>
                    <a:pt x="1558" y="1465"/>
                  </a:lnTo>
                  <a:lnTo>
                    <a:pt x="1668" y="1448"/>
                  </a:lnTo>
                  <a:lnTo>
                    <a:pt x="1736" y="1397"/>
                  </a:lnTo>
                  <a:lnTo>
                    <a:pt x="1795" y="1389"/>
                  </a:lnTo>
                  <a:lnTo>
                    <a:pt x="1812" y="1372"/>
                  </a:lnTo>
                  <a:lnTo>
                    <a:pt x="1837" y="1363"/>
                  </a:lnTo>
                  <a:lnTo>
                    <a:pt x="1879" y="1312"/>
                  </a:lnTo>
                  <a:lnTo>
                    <a:pt x="1947" y="1270"/>
                  </a:lnTo>
                  <a:lnTo>
                    <a:pt x="2015" y="1211"/>
                  </a:lnTo>
                  <a:lnTo>
                    <a:pt x="2083" y="1152"/>
                  </a:lnTo>
                  <a:lnTo>
                    <a:pt x="2133" y="1143"/>
                  </a:lnTo>
                  <a:lnTo>
                    <a:pt x="2252" y="1025"/>
                  </a:lnTo>
                  <a:lnTo>
                    <a:pt x="2277" y="1016"/>
                  </a:lnTo>
                  <a:lnTo>
                    <a:pt x="2337" y="957"/>
                  </a:lnTo>
                  <a:lnTo>
                    <a:pt x="2387" y="932"/>
                  </a:lnTo>
                  <a:lnTo>
                    <a:pt x="2464" y="872"/>
                  </a:lnTo>
                  <a:lnTo>
                    <a:pt x="2514" y="805"/>
                  </a:lnTo>
                  <a:lnTo>
                    <a:pt x="2599" y="737"/>
                  </a:lnTo>
                  <a:lnTo>
                    <a:pt x="2667" y="644"/>
                  </a:lnTo>
                  <a:lnTo>
                    <a:pt x="2726" y="618"/>
                  </a:lnTo>
                  <a:lnTo>
                    <a:pt x="2870" y="483"/>
                  </a:lnTo>
                  <a:lnTo>
                    <a:pt x="2895" y="457"/>
                  </a:lnTo>
                  <a:lnTo>
                    <a:pt x="2921" y="381"/>
                  </a:lnTo>
                  <a:lnTo>
                    <a:pt x="2955" y="263"/>
                  </a:lnTo>
                  <a:lnTo>
                    <a:pt x="2963" y="178"/>
                  </a:lnTo>
                  <a:lnTo>
                    <a:pt x="3115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3CF755E2-C87D-4BEC-8E23-1ABBA1AD5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3" y="1405"/>
              <a:ext cx="2538" cy="3119"/>
            </a:xfrm>
            <a:custGeom>
              <a:avLst/>
              <a:gdLst>
                <a:gd name="T0" fmla="*/ 12242 w 12512"/>
                <a:gd name="T1" fmla="*/ 1032 h 15389"/>
                <a:gd name="T2" fmla="*/ 12140 w 12512"/>
                <a:gd name="T3" fmla="*/ 304 h 15389"/>
                <a:gd name="T4" fmla="*/ 11674 w 12512"/>
                <a:gd name="T5" fmla="*/ 152 h 15389"/>
                <a:gd name="T6" fmla="*/ 10946 w 12512"/>
                <a:gd name="T7" fmla="*/ 0 h 15389"/>
                <a:gd name="T8" fmla="*/ 10489 w 12512"/>
                <a:gd name="T9" fmla="*/ 101 h 15389"/>
                <a:gd name="T10" fmla="*/ 9956 w 12512"/>
                <a:gd name="T11" fmla="*/ 499 h 15389"/>
                <a:gd name="T12" fmla="*/ 9541 w 12512"/>
                <a:gd name="T13" fmla="*/ 939 h 15389"/>
                <a:gd name="T14" fmla="*/ 9744 w 12512"/>
                <a:gd name="T15" fmla="*/ 2133 h 15389"/>
                <a:gd name="T16" fmla="*/ 10184 w 12512"/>
                <a:gd name="T17" fmla="*/ 2285 h 15389"/>
                <a:gd name="T18" fmla="*/ 9956 w 12512"/>
                <a:gd name="T19" fmla="*/ 2819 h 15389"/>
                <a:gd name="T20" fmla="*/ 10117 w 12512"/>
                <a:gd name="T21" fmla="*/ 3445 h 15389"/>
                <a:gd name="T22" fmla="*/ 9964 w 12512"/>
                <a:gd name="T23" fmla="*/ 3665 h 15389"/>
                <a:gd name="T24" fmla="*/ 9422 w 12512"/>
                <a:gd name="T25" fmla="*/ 4097 h 15389"/>
                <a:gd name="T26" fmla="*/ 9177 w 12512"/>
                <a:gd name="T27" fmla="*/ 4859 h 15389"/>
                <a:gd name="T28" fmla="*/ 8991 w 12512"/>
                <a:gd name="T29" fmla="*/ 5638 h 15389"/>
                <a:gd name="T30" fmla="*/ 8830 w 12512"/>
                <a:gd name="T31" fmla="*/ 4977 h 15389"/>
                <a:gd name="T32" fmla="*/ 8711 w 12512"/>
                <a:gd name="T33" fmla="*/ 4410 h 15389"/>
                <a:gd name="T34" fmla="*/ 8567 w 12512"/>
                <a:gd name="T35" fmla="*/ 3724 h 15389"/>
                <a:gd name="T36" fmla="*/ 8694 w 12512"/>
                <a:gd name="T37" fmla="*/ 3166 h 15389"/>
                <a:gd name="T38" fmla="*/ 8669 w 12512"/>
                <a:gd name="T39" fmla="*/ 2742 h 15389"/>
                <a:gd name="T40" fmla="*/ 8009 w 12512"/>
                <a:gd name="T41" fmla="*/ 2395 h 15389"/>
                <a:gd name="T42" fmla="*/ 7450 w 12512"/>
                <a:gd name="T43" fmla="*/ 2844 h 15389"/>
                <a:gd name="T44" fmla="*/ 6849 w 12512"/>
                <a:gd name="T45" fmla="*/ 3538 h 15389"/>
                <a:gd name="T46" fmla="*/ 6747 w 12512"/>
                <a:gd name="T47" fmla="*/ 4156 h 15389"/>
                <a:gd name="T48" fmla="*/ 7069 w 12512"/>
                <a:gd name="T49" fmla="*/ 4977 h 15389"/>
                <a:gd name="T50" fmla="*/ 7433 w 12512"/>
                <a:gd name="T51" fmla="*/ 5578 h 15389"/>
                <a:gd name="T52" fmla="*/ 7755 w 12512"/>
                <a:gd name="T53" fmla="*/ 6399 h 15389"/>
                <a:gd name="T54" fmla="*/ 7348 w 12512"/>
                <a:gd name="T55" fmla="*/ 6306 h 15389"/>
                <a:gd name="T56" fmla="*/ 6866 w 12512"/>
                <a:gd name="T57" fmla="*/ 5993 h 15389"/>
                <a:gd name="T58" fmla="*/ 6061 w 12512"/>
                <a:gd name="T59" fmla="*/ 6213 h 15389"/>
                <a:gd name="T60" fmla="*/ 5638 w 12512"/>
                <a:gd name="T61" fmla="*/ 5849 h 15389"/>
                <a:gd name="T62" fmla="*/ 5012 w 12512"/>
                <a:gd name="T63" fmla="*/ 5739 h 15389"/>
                <a:gd name="T64" fmla="*/ 5418 w 12512"/>
                <a:gd name="T65" fmla="*/ 6332 h 15389"/>
                <a:gd name="T66" fmla="*/ 5799 w 12512"/>
                <a:gd name="T67" fmla="*/ 6967 h 15389"/>
                <a:gd name="T68" fmla="*/ 5757 w 12512"/>
                <a:gd name="T69" fmla="*/ 7441 h 15389"/>
                <a:gd name="T70" fmla="*/ 5274 w 12512"/>
                <a:gd name="T71" fmla="*/ 7500 h 15389"/>
                <a:gd name="T72" fmla="*/ 4605 w 12512"/>
                <a:gd name="T73" fmla="*/ 7881 h 15389"/>
                <a:gd name="T74" fmla="*/ 4554 w 12512"/>
                <a:gd name="T75" fmla="*/ 8643 h 15389"/>
                <a:gd name="T76" fmla="*/ 4944 w 12512"/>
                <a:gd name="T77" fmla="*/ 8998 h 15389"/>
                <a:gd name="T78" fmla="*/ 4664 w 12512"/>
                <a:gd name="T79" fmla="*/ 9278 h 15389"/>
                <a:gd name="T80" fmla="*/ 4157 w 12512"/>
                <a:gd name="T81" fmla="*/ 9523 h 15389"/>
                <a:gd name="T82" fmla="*/ 3970 w 12512"/>
                <a:gd name="T83" fmla="*/ 10082 h 15389"/>
                <a:gd name="T84" fmla="*/ 4394 w 12512"/>
                <a:gd name="T85" fmla="*/ 10666 h 15389"/>
                <a:gd name="T86" fmla="*/ 4013 w 12512"/>
                <a:gd name="T87" fmla="*/ 10767 h 15389"/>
                <a:gd name="T88" fmla="*/ 3589 w 12512"/>
                <a:gd name="T89" fmla="*/ 11064 h 15389"/>
                <a:gd name="T90" fmla="*/ 3361 w 12512"/>
                <a:gd name="T91" fmla="*/ 11165 h 15389"/>
                <a:gd name="T92" fmla="*/ 2963 w 12512"/>
                <a:gd name="T93" fmla="*/ 10564 h 15389"/>
                <a:gd name="T94" fmla="*/ 2455 w 12512"/>
                <a:gd name="T95" fmla="*/ 10361 h 15389"/>
                <a:gd name="T96" fmla="*/ 1930 w 12512"/>
                <a:gd name="T97" fmla="*/ 10801 h 15389"/>
                <a:gd name="T98" fmla="*/ 1888 w 12512"/>
                <a:gd name="T99" fmla="*/ 11648 h 15389"/>
                <a:gd name="T100" fmla="*/ 1820 w 12512"/>
                <a:gd name="T101" fmla="*/ 12173 h 15389"/>
                <a:gd name="T102" fmla="*/ 1507 w 12512"/>
                <a:gd name="T103" fmla="*/ 12198 h 15389"/>
                <a:gd name="T104" fmla="*/ 1160 w 12512"/>
                <a:gd name="T105" fmla="*/ 12257 h 15389"/>
                <a:gd name="T106" fmla="*/ 1253 w 12512"/>
                <a:gd name="T107" fmla="*/ 12960 h 15389"/>
                <a:gd name="T108" fmla="*/ 1405 w 12512"/>
                <a:gd name="T109" fmla="*/ 13916 h 15389"/>
                <a:gd name="T110" fmla="*/ 855 w 12512"/>
                <a:gd name="T111" fmla="*/ 14458 h 15389"/>
                <a:gd name="T112" fmla="*/ 321 w 12512"/>
                <a:gd name="T113" fmla="*/ 14797 h 15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512" h="15389">
                  <a:moveTo>
                    <a:pt x="12512" y="1769"/>
                  </a:moveTo>
                  <a:lnTo>
                    <a:pt x="12394" y="1642"/>
                  </a:lnTo>
                  <a:lnTo>
                    <a:pt x="12352" y="1574"/>
                  </a:lnTo>
                  <a:lnTo>
                    <a:pt x="12309" y="1396"/>
                  </a:lnTo>
                  <a:lnTo>
                    <a:pt x="12259" y="1253"/>
                  </a:lnTo>
                  <a:lnTo>
                    <a:pt x="12242" y="1168"/>
                  </a:lnTo>
                  <a:lnTo>
                    <a:pt x="12242" y="1032"/>
                  </a:lnTo>
                  <a:lnTo>
                    <a:pt x="12208" y="931"/>
                  </a:lnTo>
                  <a:lnTo>
                    <a:pt x="12191" y="829"/>
                  </a:lnTo>
                  <a:lnTo>
                    <a:pt x="12157" y="753"/>
                  </a:lnTo>
                  <a:lnTo>
                    <a:pt x="12140" y="626"/>
                  </a:lnTo>
                  <a:lnTo>
                    <a:pt x="12208" y="448"/>
                  </a:lnTo>
                  <a:lnTo>
                    <a:pt x="12191" y="372"/>
                  </a:lnTo>
                  <a:lnTo>
                    <a:pt x="12140" y="304"/>
                  </a:lnTo>
                  <a:lnTo>
                    <a:pt x="12047" y="279"/>
                  </a:lnTo>
                  <a:lnTo>
                    <a:pt x="12038" y="254"/>
                  </a:lnTo>
                  <a:lnTo>
                    <a:pt x="12013" y="254"/>
                  </a:lnTo>
                  <a:lnTo>
                    <a:pt x="11971" y="228"/>
                  </a:lnTo>
                  <a:lnTo>
                    <a:pt x="11852" y="203"/>
                  </a:lnTo>
                  <a:lnTo>
                    <a:pt x="11734" y="152"/>
                  </a:lnTo>
                  <a:lnTo>
                    <a:pt x="11674" y="152"/>
                  </a:lnTo>
                  <a:lnTo>
                    <a:pt x="11607" y="127"/>
                  </a:lnTo>
                  <a:lnTo>
                    <a:pt x="11530" y="127"/>
                  </a:lnTo>
                  <a:lnTo>
                    <a:pt x="11412" y="84"/>
                  </a:lnTo>
                  <a:lnTo>
                    <a:pt x="11251" y="67"/>
                  </a:lnTo>
                  <a:lnTo>
                    <a:pt x="11133" y="25"/>
                  </a:lnTo>
                  <a:lnTo>
                    <a:pt x="11073" y="34"/>
                  </a:lnTo>
                  <a:lnTo>
                    <a:pt x="10946" y="0"/>
                  </a:lnTo>
                  <a:lnTo>
                    <a:pt x="10811" y="25"/>
                  </a:lnTo>
                  <a:lnTo>
                    <a:pt x="10768" y="42"/>
                  </a:lnTo>
                  <a:lnTo>
                    <a:pt x="10608" y="59"/>
                  </a:lnTo>
                  <a:lnTo>
                    <a:pt x="10591" y="76"/>
                  </a:lnTo>
                  <a:lnTo>
                    <a:pt x="10548" y="84"/>
                  </a:lnTo>
                  <a:lnTo>
                    <a:pt x="10531" y="101"/>
                  </a:lnTo>
                  <a:lnTo>
                    <a:pt x="10489" y="101"/>
                  </a:lnTo>
                  <a:lnTo>
                    <a:pt x="10430" y="144"/>
                  </a:lnTo>
                  <a:lnTo>
                    <a:pt x="10345" y="152"/>
                  </a:lnTo>
                  <a:lnTo>
                    <a:pt x="10311" y="178"/>
                  </a:lnTo>
                  <a:lnTo>
                    <a:pt x="10269" y="211"/>
                  </a:lnTo>
                  <a:lnTo>
                    <a:pt x="10167" y="279"/>
                  </a:lnTo>
                  <a:lnTo>
                    <a:pt x="9990" y="457"/>
                  </a:lnTo>
                  <a:lnTo>
                    <a:pt x="9956" y="499"/>
                  </a:lnTo>
                  <a:lnTo>
                    <a:pt x="9888" y="558"/>
                  </a:lnTo>
                  <a:lnTo>
                    <a:pt x="9871" y="584"/>
                  </a:lnTo>
                  <a:lnTo>
                    <a:pt x="9829" y="626"/>
                  </a:lnTo>
                  <a:lnTo>
                    <a:pt x="9769" y="719"/>
                  </a:lnTo>
                  <a:lnTo>
                    <a:pt x="9685" y="795"/>
                  </a:lnTo>
                  <a:lnTo>
                    <a:pt x="9583" y="906"/>
                  </a:lnTo>
                  <a:lnTo>
                    <a:pt x="9541" y="939"/>
                  </a:lnTo>
                  <a:lnTo>
                    <a:pt x="9380" y="1193"/>
                  </a:lnTo>
                  <a:lnTo>
                    <a:pt x="9363" y="1320"/>
                  </a:lnTo>
                  <a:lnTo>
                    <a:pt x="9389" y="1405"/>
                  </a:lnTo>
                  <a:lnTo>
                    <a:pt x="9389" y="1456"/>
                  </a:lnTo>
                  <a:lnTo>
                    <a:pt x="9473" y="1727"/>
                  </a:lnTo>
                  <a:lnTo>
                    <a:pt x="9685" y="2082"/>
                  </a:lnTo>
                  <a:lnTo>
                    <a:pt x="9744" y="2133"/>
                  </a:lnTo>
                  <a:lnTo>
                    <a:pt x="9837" y="2167"/>
                  </a:lnTo>
                  <a:lnTo>
                    <a:pt x="9913" y="2167"/>
                  </a:lnTo>
                  <a:lnTo>
                    <a:pt x="9998" y="2141"/>
                  </a:lnTo>
                  <a:lnTo>
                    <a:pt x="10049" y="2150"/>
                  </a:lnTo>
                  <a:lnTo>
                    <a:pt x="10091" y="2167"/>
                  </a:lnTo>
                  <a:lnTo>
                    <a:pt x="10134" y="2201"/>
                  </a:lnTo>
                  <a:lnTo>
                    <a:pt x="10184" y="2285"/>
                  </a:lnTo>
                  <a:lnTo>
                    <a:pt x="10193" y="2446"/>
                  </a:lnTo>
                  <a:lnTo>
                    <a:pt x="10142" y="2607"/>
                  </a:lnTo>
                  <a:lnTo>
                    <a:pt x="10142" y="2709"/>
                  </a:lnTo>
                  <a:lnTo>
                    <a:pt x="10091" y="2776"/>
                  </a:lnTo>
                  <a:lnTo>
                    <a:pt x="10066" y="2793"/>
                  </a:lnTo>
                  <a:lnTo>
                    <a:pt x="9998" y="2793"/>
                  </a:lnTo>
                  <a:lnTo>
                    <a:pt x="9956" y="2819"/>
                  </a:lnTo>
                  <a:lnTo>
                    <a:pt x="9871" y="2836"/>
                  </a:lnTo>
                  <a:lnTo>
                    <a:pt x="9812" y="2895"/>
                  </a:lnTo>
                  <a:lnTo>
                    <a:pt x="9778" y="2996"/>
                  </a:lnTo>
                  <a:lnTo>
                    <a:pt x="9837" y="3123"/>
                  </a:lnTo>
                  <a:lnTo>
                    <a:pt x="9888" y="3191"/>
                  </a:lnTo>
                  <a:lnTo>
                    <a:pt x="9896" y="3217"/>
                  </a:lnTo>
                  <a:lnTo>
                    <a:pt x="10117" y="3445"/>
                  </a:lnTo>
                  <a:lnTo>
                    <a:pt x="10142" y="3462"/>
                  </a:lnTo>
                  <a:lnTo>
                    <a:pt x="10176" y="3504"/>
                  </a:lnTo>
                  <a:lnTo>
                    <a:pt x="10184" y="3555"/>
                  </a:lnTo>
                  <a:lnTo>
                    <a:pt x="10167" y="3614"/>
                  </a:lnTo>
                  <a:lnTo>
                    <a:pt x="10117" y="3648"/>
                  </a:lnTo>
                  <a:lnTo>
                    <a:pt x="10040" y="3674"/>
                  </a:lnTo>
                  <a:lnTo>
                    <a:pt x="9964" y="3665"/>
                  </a:lnTo>
                  <a:lnTo>
                    <a:pt x="9905" y="3682"/>
                  </a:lnTo>
                  <a:lnTo>
                    <a:pt x="9837" y="3682"/>
                  </a:lnTo>
                  <a:lnTo>
                    <a:pt x="9685" y="3716"/>
                  </a:lnTo>
                  <a:lnTo>
                    <a:pt x="9583" y="3775"/>
                  </a:lnTo>
                  <a:lnTo>
                    <a:pt x="9516" y="3885"/>
                  </a:lnTo>
                  <a:lnTo>
                    <a:pt x="9516" y="3911"/>
                  </a:lnTo>
                  <a:lnTo>
                    <a:pt x="9422" y="4097"/>
                  </a:lnTo>
                  <a:lnTo>
                    <a:pt x="9312" y="4444"/>
                  </a:lnTo>
                  <a:lnTo>
                    <a:pt x="9295" y="4469"/>
                  </a:lnTo>
                  <a:lnTo>
                    <a:pt x="9295" y="4495"/>
                  </a:lnTo>
                  <a:lnTo>
                    <a:pt x="9236" y="4622"/>
                  </a:lnTo>
                  <a:lnTo>
                    <a:pt x="9236" y="4647"/>
                  </a:lnTo>
                  <a:lnTo>
                    <a:pt x="9211" y="4698"/>
                  </a:lnTo>
                  <a:lnTo>
                    <a:pt x="9177" y="4859"/>
                  </a:lnTo>
                  <a:lnTo>
                    <a:pt x="9109" y="5020"/>
                  </a:lnTo>
                  <a:lnTo>
                    <a:pt x="9058" y="5104"/>
                  </a:lnTo>
                  <a:lnTo>
                    <a:pt x="9041" y="5265"/>
                  </a:lnTo>
                  <a:lnTo>
                    <a:pt x="9050" y="5341"/>
                  </a:lnTo>
                  <a:lnTo>
                    <a:pt x="9033" y="5392"/>
                  </a:lnTo>
                  <a:lnTo>
                    <a:pt x="9033" y="5553"/>
                  </a:lnTo>
                  <a:lnTo>
                    <a:pt x="8991" y="5638"/>
                  </a:lnTo>
                  <a:lnTo>
                    <a:pt x="8957" y="5654"/>
                  </a:lnTo>
                  <a:lnTo>
                    <a:pt x="8923" y="5646"/>
                  </a:lnTo>
                  <a:lnTo>
                    <a:pt x="8889" y="5621"/>
                  </a:lnTo>
                  <a:lnTo>
                    <a:pt x="8821" y="5494"/>
                  </a:lnTo>
                  <a:lnTo>
                    <a:pt x="8830" y="5214"/>
                  </a:lnTo>
                  <a:lnTo>
                    <a:pt x="8804" y="5096"/>
                  </a:lnTo>
                  <a:lnTo>
                    <a:pt x="8830" y="4977"/>
                  </a:lnTo>
                  <a:lnTo>
                    <a:pt x="8830" y="4850"/>
                  </a:lnTo>
                  <a:lnTo>
                    <a:pt x="8830" y="4791"/>
                  </a:lnTo>
                  <a:lnTo>
                    <a:pt x="8804" y="4757"/>
                  </a:lnTo>
                  <a:lnTo>
                    <a:pt x="8796" y="4630"/>
                  </a:lnTo>
                  <a:lnTo>
                    <a:pt x="8754" y="4512"/>
                  </a:lnTo>
                  <a:lnTo>
                    <a:pt x="8737" y="4486"/>
                  </a:lnTo>
                  <a:lnTo>
                    <a:pt x="8711" y="4410"/>
                  </a:lnTo>
                  <a:lnTo>
                    <a:pt x="8576" y="4275"/>
                  </a:lnTo>
                  <a:lnTo>
                    <a:pt x="8542" y="4224"/>
                  </a:lnTo>
                  <a:lnTo>
                    <a:pt x="8517" y="4122"/>
                  </a:lnTo>
                  <a:lnTo>
                    <a:pt x="8542" y="3928"/>
                  </a:lnTo>
                  <a:lnTo>
                    <a:pt x="8542" y="3885"/>
                  </a:lnTo>
                  <a:lnTo>
                    <a:pt x="8567" y="3826"/>
                  </a:lnTo>
                  <a:lnTo>
                    <a:pt x="8567" y="3724"/>
                  </a:lnTo>
                  <a:lnTo>
                    <a:pt x="8576" y="3707"/>
                  </a:lnTo>
                  <a:lnTo>
                    <a:pt x="8610" y="3547"/>
                  </a:lnTo>
                  <a:lnTo>
                    <a:pt x="8627" y="3504"/>
                  </a:lnTo>
                  <a:lnTo>
                    <a:pt x="8644" y="3369"/>
                  </a:lnTo>
                  <a:lnTo>
                    <a:pt x="8660" y="3327"/>
                  </a:lnTo>
                  <a:lnTo>
                    <a:pt x="8660" y="3284"/>
                  </a:lnTo>
                  <a:lnTo>
                    <a:pt x="8694" y="3166"/>
                  </a:lnTo>
                  <a:lnTo>
                    <a:pt x="8694" y="3106"/>
                  </a:lnTo>
                  <a:lnTo>
                    <a:pt x="8677" y="3081"/>
                  </a:lnTo>
                  <a:lnTo>
                    <a:pt x="8677" y="2946"/>
                  </a:lnTo>
                  <a:lnTo>
                    <a:pt x="8694" y="2903"/>
                  </a:lnTo>
                  <a:lnTo>
                    <a:pt x="8694" y="2827"/>
                  </a:lnTo>
                  <a:lnTo>
                    <a:pt x="8669" y="2785"/>
                  </a:lnTo>
                  <a:lnTo>
                    <a:pt x="8669" y="2742"/>
                  </a:lnTo>
                  <a:lnTo>
                    <a:pt x="8644" y="2641"/>
                  </a:lnTo>
                  <a:lnTo>
                    <a:pt x="8610" y="2565"/>
                  </a:lnTo>
                  <a:lnTo>
                    <a:pt x="8491" y="2480"/>
                  </a:lnTo>
                  <a:lnTo>
                    <a:pt x="8440" y="2421"/>
                  </a:lnTo>
                  <a:lnTo>
                    <a:pt x="8390" y="2387"/>
                  </a:lnTo>
                  <a:lnTo>
                    <a:pt x="8288" y="2353"/>
                  </a:lnTo>
                  <a:lnTo>
                    <a:pt x="8009" y="2395"/>
                  </a:lnTo>
                  <a:lnTo>
                    <a:pt x="7907" y="2463"/>
                  </a:lnTo>
                  <a:lnTo>
                    <a:pt x="7822" y="2497"/>
                  </a:lnTo>
                  <a:lnTo>
                    <a:pt x="7755" y="2582"/>
                  </a:lnTo>
                  <a:lnTo>
                    <a:pt x="7645" y="2641"/>
                  </a:lnTo>
                  <a:lnTo>
                    <a:pt x="7534" y="2759"/>
                  </a:lnTo>
                  <a:lnTo>
                    <a:pt x="7484" y="2793"/>
                  </a:lnTo>
                  <a:lnTo>
                    <a:pt x="7450" y="2844"/>
                  </a:lnTo>
                  <a:lnTo>
                    <a:pt x="7314" y="2979"/>
                  </a:lnTo>
                  <a:lnTo>
                    <a:pt x="7280" y="3064"/>
                  </a:lnTo>
                  <a:lnTo>
                    <a:pt x="7255" y="3115"/>
                  </a:lnTo>
                  <a:lnTo>
                    <a:pt x="7137" y="3200"/>
                  </a:lnTo>
                  <a:lnTo>
                    <a:pt x="7111" y="3242"/>
                  </a:lnTo>
                  <a:lnTo>
                    <a:pt x="7001" y="3335"/>
                  </a:lnTo>
                  <a:lnTo>
                    <a:pt x="6849" y="3538"/>
                  </a:lnTo>
                  <a:lnTo>
                    <a:pt x="6730" y="3691"/>
                  </a:lnTo>
                  <a:lnTo>
                    <a:pt x="6705" y="3834"/>
                  </a:lnTo>
                  <a:lnTo>
                    <a:pt x="6705" y="3885"/>
                  </a:lnTo>
                  <a:lnTo>
                    <a:pt x="6722" y="3970"/>
                  </a:lnTo>
                  <a:lnTo>
                    <a:pt x="6722" y="4021"/>
                  </a:lnTo>
                  <a:lnTo>
                    <a:pt x="6747" y="4071"/>
                  </a:lnTo>
                  <a:lnTo>
                    <a:pt x="6747" y="4156"/>
                  </a:lnTo>
                  <a:lnTo>
                    <a:pt x="6773" y="4232"/>
                  </a:lnTo>
                  <a:lnTo>
                    <a:pt x="6789" y="4258"/>
                  </a:lnTo>
                  <a:lnTo>
                    <a:pt x="6806" y="4503"/>
                  </a:lnTo>
                  <a:lnTo>
                    <a:pt x="6840" y="4571"/>
                  </a:lnTo>
                  <a:lnTo>
                    <a:pt x="6891" y="4656"/>
                  </a:lnTo>
                  <a:lnTo>
                    <a:pt x="6891" y="4681"/>
                  </a:lnTo>
                  <a:lnTo>
                    <a:pt x="7069" y="4977"/>
                  </a:lnTo>
                  <a:lnTo>
                    <a:pt x="7060" y="4994"/>
                  </a:lnTo>
                  <a:lnTo>
                    <a:pt x="7094" y="5045"/>
                  </a:lnTo>
                  <a:lnTo>
                    <a:pt x="7120" y="5096"/>
                  </a:lnTo>
                  <a:lnTo>
                    <a:pt x="7280" y="5307"/>
                  </a:lnTo>
                  <a:lnTo>
                    <a:pt x="7331" y="5409"/>
                  </a:lnTo>
                  <a:lnTo>
                    <a:pt x="7382" y="5477"/>
                  </a:lnTo>
                  <a:lnTo>
                    <a:pt x="7433" y="5578"/>
                  </a:lnTo>
                  <a:lnTo>
                    <a:pt x="7534" y="5705"/>
                  </a:lnTo>
                  <a:lnTo>
                    <a:pt x="7602" y="5832"/>
                  </a:lnTo>
                  <a:lnTo>
                    <a:pt x="7729" y="5985"/>
                  </a:lnTo>
                  <a:lnTo>
                    <a:pt x="7780" y="6086"/>
                  </a:lnTo>
                  <a:lnTo>
                    <a:pt x="7805" y="6306"/>
                  </a:lnTo>
                  <a:lnTo>
                    <a:pt x="7797" y="6357"/>
                  </a:lnTo>
                  <a:lnTo>
                    <a:pt x="7755" y="6399"/>
                  </a:lnTo>
                  <a:lnTo>
                    <a:pt x="7704" y="6425"/>
                  </a:lnTo>
                  <a:lnTo>
                    <a:pt x="7585" y="6416"/>
                  </a:lnTo>
                  <a:lnTo>
                    <a:pt x="7484" y="6382"/>
                  </a:lnTo>
                  <a:lnTo>
                    <a:pt x="7467" y="6391"/>
                  </a:lnTo>
                  <a:lnTo>
                    <a:pt x="7424" y="6374"/>
                  </a:lnTo>
                  <a:lnTo>
                    <a:pt x="7382" y="6349"/>
                  </a:lnTo>
                  <a:lnTo>
                    <a:pt x="7348" y="6306"/>
                  </a:lnTo>
                  <a:lnTo>
                    <a:pt x="7306" y="6281"/>
                  </a:lnTo>
                  <a:lnTo>
                    <a:pt x="7196" y="6154"/>
                  </a:lnTo>
                  <a:lnTo>
                    <a:pt x="7162" y="6145"/>
                  </a:lnTo>
                  <a:lnTo>
                    <a:pt x="7086" y="6086"/>
                  </a:lnTo>
                  <a:lnTo>
                    <a:pt x="7001" y="6052"/>
                  </a:lnTo>
                  <a:lnTo>
                    <a:pt x="6984" y="6052"/>
                  </a:lnTo>
                  <a:lnTo>
                    <a:pt x="6866" y="5993"/>
                  </a:lnTo>
                  <a:lnTo>
                    <a:pt x="6747" y="6018"/>
                  </a:lnTo>
                  <a:lnTo>
                    <a:pt x="6646" y="6086"/>
                  </a:lnTo>
                  <a:lnTo>
                    <a:pt x="6561" y="6112"/>
                  </a:lnTo>
                  <a:lnTo>
                    <a:pt x="6502" y="6162"/>
                  </a:lnTo>
                  <a:lnTo>
                    <a:pt x="6324" y="6222"/>
                  </a:lnTo>
                  <a:lnTo>
                    <a:pt x="6163" y="6239"/>
                  </a:lnTo>
                  <a:lnTo>
                    <a:pt x="6061" y="6213"/>
                  </a:lnTo>
                  <a:lnTo>
                    <a:pt x="6044" y="6230"/>
                  </a:lnTo>
                  <a:lnTo>
                    <a:pt x="6002" y="6222"/>
                  </a:lnTo>
                  <a:lnTo>
                    <a:pt x="5943" y="6188"/>
                  </a:lnTo>
                  <a:lnTo>
                    <a:pt x="5884" y="6179"/>
                  </a:lnTo>
                  <a:lnTo>
                    <a:pt x="5748" y="6078"/>
                  </a:lnTo>
                  <a:lnTo>
                    <a:pt x="5672" y="5951"/>
                  </a:lnTo>
                  <a:lnTo>
                    <a:pt x="5638" y="5849"/>
                  </a:lnTo>
                  <a:lnTo>
                    <a:pt x="5536" y="5688"/>
                  </a:lnTo>
                  <a:lnTo>
                    <a:pt x="5486" y="5654"/>
                  </a:lnTo>
                  <a:lnTo>
                    <a:pt x="5367" y="5621"/>
                  </a:lnTo>
                  <a:lnTo>
                    <a:pt x="5130" y="5638"/>
                  </a:lnTo>
                  <a:lnTo>
                    <a:pt x="5105" y="5671"/>
                  </a:lnTo>
                  <a:lnTo>
                    <a:pt x="5071" y="5688"/>
                  </a:lnTo>
                  <a:lnTo>
                    <a:pt x="5012" y="5739"/>
                  </a:lnTo>
                  <a:lnTo>
                    <a:pt x="4961" y="5824"/>
                  </a:lnTo>
                  <a:lnTo>
                    <a:pt x="4952" y="5925"/>
                  </a:lnTo>
                  <a:lnTo>
                    <a:pt x="5012" y="6086"/>
                  </a:lnTo>
                  <a:lnTo>
                    <a:pt x="5096" y="6188"/>
                  </a:lnTo>
                  <a:lnTo>
                    <a:pt x="5266" y="6264"/>
                  </a:lnTo>
                  <a:lnTo>
                    <a:pt x="5291" y="6264"/>
                  </a:lnTo>
                  <a:lnTo>
                    <a:pt x="5418" y="6332"/>
                  </a:lnTo>
                  <a:lnTo>
                    <a:pt x="5553" y="6382"/>
                  </a:lnTo>
                  <a:lnTo>
                    <a:pt x="5587" y="6433"/>
                  </a:lnTo>
                  <a:lnTo>
                    <a:pt x="5604" y="6484"/>
                  </a:lnTo>
                  <a:lnTo>
                    <a:pt x="5604" y="6619"/>
                  </a:lnTo>
                  <a:lnTo>
                    <a:pt x="5647" y="6721"/>
                  </a:lnTo>
                  <a:lnTo>
                    <a:pt x="5774" y="6899"/>
                  </a:lnTo>
                  <a:lnTo>
                    <a:pt x="5799" y="6967"/>
                  </a:lnTo>
                  <a:lnTo>
                    <a:pt x="5867" y="7094"/>
                  </a:lnTo>
                  <a:lnTo>
                    <a:pt x="5926" y="7187"/>
                  </a:lnTo>
                  <a:lnTo>
                    <a:pt x="6011" y="7263"/>
                  </a:lnTo>
                  <a:lnTo>
                    <a:pt x="6036" y="7314"/>
                  </a:lnTo>
                  <a:lnTo>
                    <a:pt x="6011" y="7364"/>
                  </a:lnTo>
                  <a:lnTo>
                    <a:pt x="5892" y="7424"/>
                  </a:lnTo>
                  <a:lnTo>
                    <a:pt x="5757" y="7441"/>
                  </a:lnTo>
                  <a:lnTo>
                    <a:pt x="5697" y="7458"/>
                  </a:lnTo>
                  <a:lnTo>
                    <a:pt x="5638" y="7458"/>
                  </a:lnTo>
                  <a:lnTo>
                    <a:pt x="5596" y="7441"/>
                  </a:lnTo>
                  <a:lnTo>
                    <a:pt x="5536" y="7466"/>
                  </a:lnTo>
                  <a:lnTo>
                    <a:pt x="5435" y="7466"/>
                  </a:lnTo>
                  <a:lnTo>
                    <a:pt x="5418" y="7483"/>
                  </a:lnTo>
                  <a:lnTo>
                    <a:pt x="5274" y="7500"/>
                  </a:lnTo>
                  <a:lnTo>
                    <a:pt x="5232" y="7534"/>
                  </a:lnTo>
                  <a:lnTo>
                    <a:pt x="5198" y="7525"/>
                  </a:lnTo>
                  <a:lnTo>
                    <a:pt x="5113" y="7551"/>
                  </a:lnTo>
                  <a:lnTo>
                    <a:pt x="5054" y="7601"/>
                  </a:lnTo>
                  <a:lnTo>
                    <a:pt x="4995" y="7627"/>
                  </a:lnTo>
                  <a:lnTo>
                    <a:pt x="4766" y="7788"/>
                  </a:lnTo>
                  <a:lnTo>
                    <a:pt x="4605" y="7881"/>
                  </a:lnTo>
                  <a:lnTo>
                    <a:pt x="4487" y="7991"/>
                  </a:lnTo>
                  <a:lnTo>
                    <a:pt x="4419" y="8109"/>
                  </a:lnTo>
                  <a:lnTo>
                    <a:pt x="4368" y="8143"/>
                  </a:lnTo>
                  <a:lnTo>
                    <a:pt x="4351" y="8177"/>
                  </a:lnTo>
                  <a:lnTo>
                    <a:pt x="4351" y="8287"/>
                  </a:lnTo>
                  <a:lnTo>
                    <a:pt x="4470" y="8516"/>
                  </a:lnTo>
                  <a:lnTo>
                    <a:pt x="4554" y="8643"/>
                  </a:lnTo>
                  <a:lnTo>
                    <a:pt x="4597" y="8685"/>
                  </a:lnTo>
                  <a:lnTo>
                    <a:pt x="4605" y="8710"/>
                  </a:lnTo>
                  <a:lnTo>
                    <a:pt x="4724" y="8795"/>
                  </a:lnTo>
                  <a:lnTo>
                    <a:pt x="4766" y="8846"/>
                  </a:lnTo>
                  <a:lnTo>
                    <a:pt x="4851" y="8888"/>
                  </a:lnTo>
                  <a:lnTo>
                    <a:pt x="4918" y="8947"/>
                  </a:lnTo>
                  <a:lnTo>
                    <a:pt x="4944" y="8998"/>
                  </a:lnTo>
                  <a:lnTo>
                    <a:pt x="4969" y="9083"/>
                  </a:lnTo>
                  <a:lnTo>
                    <a:pt x="4961" y="9134"/>
                  </a:lnTo>
                  <a:lnTo>
                    <a:pt x="4910" y="9227"/>
                  </a:lnTo>
                  <a:lnTo>
                    <a:pt x="4851" y="9252"/>
                  </a:lnTo>
                  <a:lnTo>
                    <a:pt x="4825" y="9252"/>
                  </a:lnTo>
                  <a:lnTo>
                    <a:pt x="4741" y="9286"/>
                  </a:lnTo>
                  <a:lnTo>
                    <a:pt x="4664" y="9278"/>
                  </a:lnTo>
                  <a:lnTo>
                    <a:pt x="4478" y="9294"/>
                  </a:lnTo>
                  <a:lnTo>
                    <a:pt x="4461" y="9311"/>
                  </a:lnTo>
                  <a:lnTo>
                    <a:pt x="4360" y="9345"/>
                  </a:lnTo>
                  <a:lnTo>
                    <a:pt x="4300" y="9396"/>
                  </a:lnTo>
                  <a:lnTo>
                    <a:pt x="4258" y="9405"/>
                  </a:lnTo>
                  <a:lnTo>
                    <a:pt x="4199" y="9464"/>
                  </a:lnTo>
                  <a:lnTo>
                    <a:pt x="4157" y="9523"/>
                  </a:lnTo>
                  <a:lnTo>
                    <a:pt x="4148" y="9557"/>
                  </a:lnTo>
                  <a:lnTo>
                    <a:pt x="4131" y="9582"/>
                  </a:lnTo>
                  <a:lnTo>
                    <a:pt x="4055" y="9760"/>
                  </a:lnTo>
                  <a:lnTo>
                    <a:pt x="4030" y="9785"/>
                  </a:lnTo>
                  <a:lnTo>
                    <a:pt x="3987" y="9870"/>
                  </a:lnTo>
                  <a:lnTo>
                    <a:pt x="3970" y="9921"/>
                  </a:lnTo>
                  <a:lnTo>
                    <a:pt x="3970" y="10082"/>
                  </a:lnTo>
                  <a:lnTo>
                    <a:pt x="3987" y="10133"/>
                  </a:lnTo>
                  <a:lnTo>
                    <a:pt x="4021" y="10183"/>
                  </a:lnTo>
                  <a:lnTo>
                    <a:pt x="4030" y="10209"/>
                  </a:lnTo>
                  <a:lnTo>
                    <a:pt x="4131" y="10310"/>
                  </a:lnTo>
                  <a:lnTo>
                    <a:pt x="4199" y="10361"/>
                  </a:lnTo>
                  <a:lnTo>
                    <a:pt x="4351" y="10564"/>
                  </a:lnTo>
                  <a:lnTo>
                    <a:pt x="4394" y="10666"/>
                  </a:lnTo>
                  <a:lnTo>
                    <a:pt x="4377" y="10691"/>
                  </a:lnTo>
                  <a:lnTo>
                    <a:pt x="4309" y="10759"/>
                  </a:lnTo>
                  <a:lnTo>
                    <a:pt x="4190" y="10776"/>
                  </a:lnTo>
                  <a:lnTo>
                    <a:pt x="4173" y="10784"/>
                  </a:lnTo>
                  <a:lnTo>
                    <a:pt x="4114" y="10784"/>
                  </a:lnTo>
                  <a:lnTo>
                    <a:pt x="4030" y="10750"/>
                  </a:lnTo>
                  <a:lnTo>
                    <a:pt x="4013" y="10767"/>
                  </a:lnTo>
                  <a:lnTo>
                    <a:pt x="3953" y="10759"/>
                  </a:lnTo>
                  <a:lnTo>
                    <a:pt x="3894" y="10742"/>
                  </a:lnTo>
                  <a:lnTo>
                    <a:pt x="3852" y="10750"/>
                  </a:lnTo>
                  <a:lnTo>
                    <a:pt x="3750" y="10750"/>
                  </a:lnTo>
                  <a:lnTo>
                    <a:pt x="3716" y="10776"/>
                  </a:lnTo>
                  <a:lnTo>
                    <a:pt x="3657" y="10852"/>
                  </a:lnTo>
                  <a:lnTo>
                    <a:pt x="3589" y="11064"/>
                  </a:lnTo>
                  <a:lnTo>
                    <a:pt x="3623" y="11199"/>
                  </a:lnTo>
                  <a:lnTo>
                    <a:pt x="3606" y="11275"/>
                  </a:lnTo>
                  <a:lnTo>
                    <a:pt x="3572" y="11318"/>
                  </a:lnTo>
                  <a:lnTo>
                    <a:pt x="3522" y="11335"/>
                  </a:lnTo>
                  <a:lnTo>
                    <a:pt x="3462" y="11258"/>
                  </a:lnTo>
                  <a:lnTo>
                    <a:pt x="3378" y="11182"/>
                  </a:lnTo>
                  <a:lnTo>
                    <a:pt x="3361" y="11165"/>
                  </a:lnTo>
                  <a:lnTo>
                    <a:pt x="3301" y="11165"/>
                  </a:lnTo>
                  <a:lnTo>
                    <a:pt x="3259" y="11106"/>
                  </a:lnTo>
                  <a:lnTo>
                    <a:pt x="3234" y="11030"/>
                  </a:lnTo>
                  <a:lnTo>
                    <a:pt x="3225" y="10945"/>
                  </a:lnTo>
                  <a:lnTo>
                    <a:pt x="3141" y="10852"/>
                  </a:lnTo>
                  <a:lnTo>
                    <a:pt x="3064" y="10700"/>
                  </a:lnTo>
                  <a:lnTo>
                    <a:pt x="2963" y="10564"/>
                  </a:lnTo>
                  <a:lnTo>
                    <a:pt x="2929" y="10539"/>
                  </a:lnTo>
                  <a:lnTo>
                    <a:pt x="2895" y="10505"/>
                  </a:lnTo>
                  <a:lnTo>
                    <a:pt x="2802" y="10471"/>
                  </a:lnTo>
                  <a:lnTo>
                    <a:pt x="2785" y="10454"/>
                  </a:lnTo>
                  <a:lnTo>
                    <a:pt x="2734" y="10446"/>
                  </a:lnTo>
                  <a:lnTo>
                    <a:pt x="2616" y="10378"/>
                  </a:lnTo>
                  <a:lnTo>
                    <a:pt x="2455" y="10361"/>
                  </a:lnTo>
                  <a:lnTo>
                    <a:pt x="2413" y="10378"/>
                  </a:lnTo>
                  <a:lnTo>
                    <a:pt x="2379" y="10420"/>
                  </a:lnTo>
                  <a:lnTo>
                    <a:pt x="2260" y="10505"/>
                  </a:lnTo>
                  <a:lnTo>
                    <a:pt x="2150" y="10564"/>
                  </a:lnTo>
                  <a:lnTo>
                    <a:pt x="2074" y="10657"/>
                  </a:lnTo>
                  <a:lnTo>
                    <a:pt x="1964" y="10734"/>
                  </a:lnTo>
                  <a:lnTo>
                    <a:pt x="1930" y="10801"/>
                  </a:lnTo>
                  <a:lnTo>
                    <a:pt x="1888" y="10844"/>
                  </a:lnTo>
                  <a:lnTo>
                    <a:pt x="1837" y="10988"/>
                  </a:lnTo>
                  <a:lnTo>
                    <a:pt x="1820" y="11004"/>
                  </a:lnTo>
                  <a:lnTo>
                    <a:pt x="1794" y="11089"/>
                  </a:lnTo>
                  <a:lnTo>
                    <a:pt x="1794" y="11250"/>
                  </a:lnTo>
                  <a:lnTo>
                    <a:pt x="1862" y="11487"/>
                  </a:lnTo>
                  <a:lnTo>
                    <a:pt x="1888" y="11648"/>
                  </a:lnTo>
                  <a:lnTo>
                    <a:pt x="1930" y="11758"/>
                  </a:lnTo>
                  <a:lnTo>
                    <a:pt x="1947" y="11834"/>
                  </a:lnTo>
                  <a:lnTo>
                    <a:pt x="1947" y="12020"/>
                  </a:lnTo>
                  <a:lnTo>
                    <a:pt x="1921" y="12130"/>
                  </a:lnTo>
                  <a:lnTo>
                    <a:pt x="1905" y="12147"/>
                  </a:lnTo>
                  <a:lnTo>
                    <a:pt x="1845" y="12164"/>
                  </a:lnTo>
                  <a:lnTo>
                    <a:pt x="1820" y="12173"/>
                  </a:lnTo>
                  <a:lnTo>
                    <a:pt x="1811" y="12206"/>
                  </a:lnTo>
                  <a:lnTo>
                    <a:pt x="1786" y="12206"/>
                  </a:lnTo>
                  <a:lnTo>
                    <a:pt x="1761" y="12198"/>
                  </a:lnTo>
                  <a:lnTo>
                    <a:pt x="1701" y="12190"/>
                  </a:lnTo>
                  <a:lnTo>
                    <a:pt x="1625" y="12206"/>
                  </a:lnTo>
                  <a:lnTo>
                    <a:pt x="1600" y="12190"/>
                  </a:lnTo>
                  <a:lnTo>
                    <a:pt x="1507" y="12198"/>
                  </a:lnTo>
                  <a:lnTo>
                    <a:pt x="1481" y="12181"/>
                  </a:lnTo>
                  <a:lnTo>
                    <a:pt x="1447" y="12181"/>
                  </a:lnTo>
                  <a:lnTo>
                    <a:pt x="1303" y="12232"/>
                  </a:lnTo>
                  <a:lnTo>
                    <a:pt x="1261" y="12232"/>
                  </a:lnTo>
                  <a:lnTo>
                    <a:pt x="1244" y="12240"/>
                  </a:lnTo>
                  <a:lnTo>
                    <a:pt x="1227" y="12240"/>
                  </a:lnTo>
                  <a:lnTo>
                    <a:pt x="1160" y="12257"/>
                  </a:lnTo>
                  <a:lnTo>
                    <a:pt x="1092" y="12333"/>
                  </a:lnTo>
                  <a:lnTo>
                    <a:pt x="973" y="12511"/>
                  </a:lnTo>
                  <a:lnTo>
                    <a:pt x="965" y="12562"/>
                  </a:lnTo>
                  <a:lnTo>
                    <a:pt x="982" y="12672"/>
                  </a:lnTo>
                  <a:lnTo>
                    <a:pt x="1033" y="12740"/>
                  </a:lnTo>
                  <a:lnTo>
                    <a:pt x="1185" y="12909"/>
                  </a:lnTo>
                  <a:lnTo>
                    <a:pt x="1253" y="12960"/>
                  </a:lnTo>
                  <a:lnTo>
                    <a:pt x="1414" y="13180"/>
                  </a:lnTo>
                  <a:lnTo>
                    <a:pt x="1447" y="13307"/>
                  </a:lnTo>
                  <a:lnTo>
                    <a:pt x="1447" y="13383"/>
                  </a:lnTo>
                  <a:lnTo>
                    <a:pt x="1380" y="13595"/>
                  </a:lnTo>
                  <a:lnTo>
                    <a:pt x="1380" y="13705"/>
                  </a:lnTo>
                  <a:lnTo>
                    <a:pt x="1405" y="13781"/>
                  </a:lnTo>
                  <a:lnTo>
                    <a:pt x="1405" y="13916"/>
                  </a:lnTo>
                  <a:lnTo>
                    <a:pt x="1380" y="14001"/>
                  </a:lnTo>
                  <a:lnTo>
                    <a:pt x="1320" y="14052"/>
                  </a:lnTo>
                  <a:lnTo>
                    <a:pt x="1160" y="14103"/>
                  </a:lnTo>
                  <a:lnTo>
                    <a:pt x="1066" y="14196"/>
                  </a:lnTo>
                  <a:lnTo>
                    <a:pt x="906" y="14391"/>
                  </a:lnTo>
                  <a:lnTo>
                    <a:pt x="897" y="14416"/>
                  </a:lnTo>
                  <a:lnTo>
                    <a:pt x="855" y="14458"/>
                  </a:lnTo>
                  <a:lnTo>
                    <a:pt x="846" y="14484"/>
                  </a:lnTo>
                  <a:lnTo>
                    <a:pt x="812" y="14526"/>
                  </a:lnTo>
                  <a:lnTo>
                    <a:pt x="694" y="14594"/>
                  </a:lnTo>
                  <a:lnTo>
                    <a:pt x="592" y="14602"/>
                  </a:lnTo>
                  <a:lnTo>
                    <a:pt x="499" y="14636"/>
                  </a:lnTo>
                  <a:lnTo>
                    <a:pt x="431" y="14678"/>
                  </a:lnTo>
                  <a:lnTo>
                    <a:pt x="321" y="14797"/>
                  </a:lnTo>
                  <a:lnTo>
                    <a:pt x="254" y="14839"/>
                  </a:lnTo>
                  <a:lnTo>
                    <a:pt x="93" y="15042"/>
                  </a:lnTo>
                  <a:lnTo>
                    <a:pt x="76" y="15059"/>
                  </a:lnTo>
                  <a:lnTo>
                    <a:pt x="25" y="15203"/>
                  </a:lnTo>
                  <a:lnTo>
                    <a:pt x="0" y="15389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FCCB990E-75A9-4F16-877F-D28279C54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" y="569"/>
              <a:ext cx="78" cy="101"/>
            </a:xfrm>
            <a:custGeom>
              <a:avLst/>
              <a:gdLst>
                <a:gd name="T0" fmla="*/ 17 w 381"/>
                <a:gd name="T1" fmla="*/ 110 h 500"/>
                <a:gd name="T2" fmla="*/ 17 w 381"/>
                <a:gd name="T3" fmla="*/ 68 h 500"/>
                <a:gd name="T4" fmla="*/ 60 w 381"/>
                <a:gd name="T5" fmla="*/ 17 h 500"/>
                <a:gd name="T6" fmla="*/ 102 w 381"/>
                <a:gd name="T7" fmla="*/ 0 h 500"/>
                <a:gd name="T8" fmla="*/ 153 w 381"/>
                <a:gd name="T9" fmla="*/ 9 h 500"/>
                <a:gd name="T10" fmla="*/ 203 w 381"/>
                <a:gd name="T11" fmla="*/ 43 h 500"/>
                <a:gd name="T12" fmla="*/ 254 w 381"/>
                <a:gd name="T13" fmla="*/ 136 h 500"/>
                <a:gd name="T14" fmla="*/ 297 w 381"/>
                <a:gd name="T15" fmla="*/ 170 h 500"/>
                <a:gd name="T16" fmla="*/ 330 w 381"/>
                <a:gd name="T17" fmla="*/ 246 h 500"/>
                <a:gd name="T18" fmla="*/ 381 w 381"/>
                <a:gd name="T19" fmla="*/ 330 h 500"/>
                <a:gd name="T20" fmla="*/ 381 w 381"/>
                <a:gd name="T21" fmla="*/ 364 h 500"/>
                <a:gd name="T22" fmla="*/ 364 w 381"/>
                <a:gd name="T23" fmla="*/ 415 h 500"/>
                <a:gd name="T24" fmla="*/ 339 w 381"/>
                <a:gd name="T25" fmla="*/ 457 h 500"/>
                <a:gd name="T26" fmla="*/ 297 w 381"/>
                <a:gd name="T27" fmla="*/ 483 h 500"/>
                <a:gd name="T28" fmla="*/ 237 w 381"/>
                <a:gd name="T29" fmla="*/ 500 h 500"/>
                <a:gd name="T30" fmla="*/ 187 w 381"/>
                <a:gd name="T31" fmla="*/ 483 h 500"/>
                <a:gd name="T32" fmla="*/ 110 w 381"/>
                <a:gd name="T33" fmla="*/ 449 h 500"/>
                <a:gd name="T34" fmla="*/ 51 w 381"/>
                <a:gd name="T35" fmla="*/ 373 h 500"/>
                <a:gd name="T36" fmla="*/ 17 w 381"/>
                <a:gd name="T37" fmla="*/ 296 h 500"/>
                <a:gd name="T38" fmla="*/ 0 w 381"/>
                <a:gd name="T39" fmla="*/ 212 h 500"/>
                <a:gd name="T40" fmla="*/ 17 w 381"/>
                <a:gd name="T41" fmla="*/ 11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1" h="500">
                  <a:moveTo>
                    <a:pt x="17" y="110"/>
                  </a:moveTo>
                  <a:lnTo>
                    <a:pt x="17" y="68"/>
                  </a:lnTo>
                  <a:lnTo>
                    <a:pt x="60" y="17"/>
                  </a:lnTo>
                  <a:lnTo>
                    <a:pt x="102" y="0"/>
                  </a:lnTo>
                  <a:lnTo>
                    <a:pt x="153" y="9"/>
                  </a:lnTo>
                  <a:lnTo>
                    <a:pt x="203" y="43"/>
                  </a:lnTo>
                  <a:lnTo>
                    <a:pt x="254" y="136"/>
                  </a:lnTo>
                  <a:lnTo>
                    <a:pt x="297" y="170"/>
                  </a:lnTo>
                  <a:lnTo>
                    <a:pt x="330" y="246"/>
                  </a:lnTo>
                  <a:lnTo>
                    <a:pt x="381" y="330"/>
                  </a:lnTo>
                  <a:lnTo>
                    <a:pt x="381" y="364"/>
                  </a:lnTo>
                  <a:lnTo>
                    <a:pt x="364" y="415"/>
                  </a:lnTo>
                  <a:lnTo>
                    <a:pt x="339" y="457"/>
                  </a:lnTo>
                  <a:lnTo>
                    <a:pt x="297" y="483"/>
                  </a:lnTo>
                  <a:lnTo>
                    <a:pt x="237" y="500"/>
                  </a:lnTo>
                  <a:lnTo>
                    <a:pt x="187" y="483"/>
                  </a:lnTo>
                  <a:lnTo>
                    <a:pt x="110" y="449"/>
                  </a:lnTo>
                  <a:lnTo>
                    <a:pt x="51" y="373"/>
                  </a:lnTo>
                  <a:lnTo>
                    <a:pt x="17" y="296"/>
                  </a:lnTo>
                  <a:lnTo>
                    <a:pt x="0" y="212"/>
                  </a:lnTo>
                  <a:lnTo>
                    <a:pt x="17" y="110"/>
                  </a:lnTo>
                  <a:close/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FFC80D16-CAC3-4A42-8610-E011A0A0B2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8" y="512"/>
              <a:ext cx="101" cy="40"/>
            </a:xfrm>
            <a:custGeom>
              <a:avLst/>
              <a:gdLst>
                <a:gd name="T0" fmla="*/ 0 w 499"/>
                <a:gd name="T1" fmla="*/ 11 h 195"/>
                <a:gd name="T2" fmla="*/ 110 w 499"/>
                <a:gd name="T3" fmla="*/ 42 h 195"/>
                <a:gd name="T4" fmla="*/ 186 w 499"/>
                <a:gd name="T5" fmla="*/ 59 h 195"/>
                <a:gd name="T6" fmla="*/ 431 w 499"/>
                <a:gd name="T7" fmla="*/ 0 h 195"/>
                <a:gd name="T8" fmla="*/ 457 w 499"/>
                <a:gd name="T9" fmla="*/ 8 h 195"/>
                <a:gd name="T10" fmla="*/ 499 w 499"/>
                <a:gd name="T11" fmla="*/ 59 h 195"/>
                <a:gd name="T12" fmla="*/ 474 w 499"/>
                <a:gd name="T13" fmla="*/ 118 h 195"/>
                <a:gd name="T14" fmla="*/ 448 w 499"/>
                <a:gd name="T15" fmla="*/ 144 h 195"/>
                <a:gd name="T16" fmla="*/ 364 w 499"/>
                <a:gd name="T17" fmla="*/ 186 h 195"/>
                <a:gd name="T18" fmla="*/ 203 w 499"/>
                <a:gd name="T19" fmla="*/ 195 h 195"/>
                <a:gd name="T20" fmla="*/ 101 w 499"/>
                <a:gd name="T21" fmla="*/ 152 h 195"/>
                <a:gd name="T22" fmla="*/ 0 w 499"/>
                <a:gd name="T23" fmla="*/ 168 h 195"/>
                <a:gd name="T24" fmla="*/ 0 w 499"/>
                <a:gd name="T25" fmla="*/ 81 h 195"/>
                <a:gd name="T26" fmla="*/ 110 w 499"/>
                <a:gd name="T27" fmla="*/ 42 h 195"/>
                <a:gd name="T28" fmla="*/ 110 w 499"/>
                <a:gd name="T29" fmla="*/ 4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9" h="195">
                  <a:moveTo>
                    <a:pt x="0" y="11"/>
                  </a:moveTo>
                  <a:lnTo>
                    <a:pt x="110" y="42"/>
                  </a:lnTo>
                  <a:lnTo>
                    <a:pt x="186" y="59"/>
                  </a:lnTo>
                  <a:lnTo>
                    <a:pt x="431" y="0"/>
                  </a:lnTo>
                  <a:lnTo>
                    <a:pt x="457" y="8"/>
                  </a:lnTo>
                  <a:lnTo>
                    <a:pt x="499" y="59"/>
                  </a:lnTo>
                  <a:lnTo>
                    <a:pt x="474" y="118"/>
                  </a:lnTo>
                  <a:lnTo>
                    <a:pt x="448" y="144"/>
                  </a:lnTo>
                  <a:lnTo>
                    <a:pt x="364" y="186"/>
                  </a:lnTo>
                  <a:lnTo>
                    <a:pt x="203" y="195"/>
                  </a:lnTo>
                  <a:lnTo>
                    <a:pt x="101" y="152"/>
                  </a:lnTo>
                  <a:lnTo>
                    <a:pt x="0" y="168"/>
                  </a:lnTo>
                  <a:moveTo>
                    <a:pt x="0" y="81"/>
                  </a:moveTo>
                  <a:lnTo>
                    <a:pt x="110" y="42"/>
                  </a:lnTo>
                  <a:lnTo>
                    <a:pt x="110" y="42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963922B0-CB69-4166-A9DA-C4516D54F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1" y="294"/>
              <a:ext cx="378" cy="139"/>
            </a:xfrm>
            <a:custGeom>
              <a:avLst/>
              <a:gdLst>
                <a:gd name="T0" fmla="*/ 0 w 1863"/>
                <a:gd name="T1" fmla="*/ 194 h 685"/>
                <a:gd name="T2" fmla="*/ 0 w 1863"/>
                <a:gd name="T3" fmla="*/ 178 h 685"/>
                <a:gd name="T4" fmla="*/ 0 w 1863"/>
                <a:gd name="T5" fmla="*/ 101 h 685"/>
                <a:gd name="T6" fmla="*/ 9 w 1863"/>
                <a:gd name="T7" fmla="*/ 76 h 685"/>
                <a:gd name="T8" fmla="*/ 102 w 1863"/>
                <a:gd name="T9" fmla="*/ 8 h 685"/>
                <a:gd name="T10" fmla="*/ 229 w 1863"/>
                <a:gd name="T11" fmla="*/ 0 h 685"/>
                <a:gd name="T12" fmla="*/ 263 w 1863"/>
                <a:gd name="T13" fmla="*/ 8 h 685"/>
                <a:gd name="T14" fmla="*/ 322 w 1863"/>
                <a:gd name="T15" fmla="*/ 42 h 685"/>
                <a:gd name="T16" fmla="*/ 356 w 1863"/>
                <a:gd name="T17" fmla="*/ 42 h 685"/>
                <a:gd name="T18" fmla="*/ 440 w 1863"/>
                <a:gd name="T19" fmla="*/ 118 h 685"/>
                <a:gd name="T20" fmla="*/ 517 w 1863"/>
                <a:gd name="T21" fmla="*/ 321 h 685"/>
                <a:gd name="T22" fmla="*/ 635 w 1863"/>
                <a:gd name="T23" fmla="*/ 482 h 685"/>
                <a:gd name="T24" fmla="*/ 660 w 1863"/>
                <a:gd name="T25" fmla="*/ 482 h 685"/>
                <a:gd name="T26" fmla="*/ 703 w 1863"/>
                <a:gd name="T27" fmla="*/ 516 h 685"/>
                <a:gd name="T28" fmla="*/ 762 w 1863"/>
                <a:gd name="T29" fmla="*/ 516 h 685"/>
                <a:gd name="T30" fmla="*/ 779 w 1863"/>
                <a:gd name="T31" fmla="*/ 499 h 685"/>
                <a:gd name="T32" fmla="*/ 796 w 1863"/>
                <a:gd name="T33" fmla="*/ 499 h 685"/>
                <a:gd name="T34" fmla="*/ 838 w 1863"/>
                <a:gd name="T35" fmla="*/ 474 h 685"/>
                <a:gd name="T36" fmla="*/ 923 w 1863"/>
                <a:gd name="T37" fmla="*/ 465 h 685"/>
                <a:gd name="T38" fmla="*/ 957 w 1863"/>
                <a:gd name="T39" fmla="*/ 448 h 685"/>
                <a:gd name="T40" fmla="*/ 999 w 1863"/>
                <a:gd name="T41" fmla="*/ 423 h 685"/>
                <a:gd name="T42" fmla="*/ 1058 w 1863"/>
                <a:gd name="T43" fmla="*/ 406 h 685"/>
                <a:gd name="T44" fmla="*/ 1143 w 1863"/>
                <a:gd name="T45" fmla="*/ 347 h 685"/>
                <a:gd name="T46" fmla="*/ 1262 w 1863"/>
                <a:gd name="T47" fmla="*/ 288 h 685"/>
                <a:gd name="T48" fmla="*/ 1304 w 1863"/>
                <a:gd name="T49" fmla="*/ 254 h 685"/>
                <a:gd name="T50" fmla="*/ 1338 w 1863"/>
                <a:gd name="T51" fmla="*/ 237 h 685"/>
                <a:gd name="T52" fmla="*/ 1389 w 1863"/>
                <a:gd name="T53" fmla="*/ 237 h 685"/>
                <a:gd name="T54" fmla="*/ 1422 w 1863"/>
                <a:gd name="T55" fmla="*/ 203 h 685"/>
                <a:gd name="T56" fmla="*/ 1566 w 1863"/>
                <a:gd name="T57" fmla="*/ 152 h 685"/>
                <a:gd name="T58" fmla="*/ 1643 w 1863"/>
                <a:gd name="T59" fmla="*/ 84 h 685"/>
                <a:gd name="T60" fmla="*/ 1702 w 1863"/>
                <a:gd name="T61" fmla="*/ 68 h 685"/>
                <a:gd name="T62" fmla="*/ 1770 w 1863"/>
                <a:gd name="T63" fmla="*/ 59 h 685"/>
                <a:gd name="T64" fmla="*/ 1820 w 1863"/>
                <a:gd name="T65" fmla="*/ 93 h 685"/>
                <a:gd name="T66" fmla="*/ 1863 w 1863"/>
                <a:gd name="T67" fmla="*/ 152 h 685"/>
                <a:gd name="T68" fmla="*/ 1829 w 1863"/>
                <a:gd name="T69" fmla="*/ 254 h 685"/>
                <a:gd name="T70" fmla="*/ 1778 w 1863"/>
                <a:gd name="T71" fmla="*/ 313 h 685"/>
                <a:gd name="T72" fmla="*/ 1770 w 1863"/>
                <a:gd name="T73" fmla="*/ 338 h 685"/>
                <a:gd name="T74" fmla="*/ 1727 w 1863"/>
                <a:gd name="T75" fmla="*/ 381 h 685"/>
                <a:gd name="T76" fmla="*/ 1693 w 1863"/>
                <a:gd name="T77" fmla="*/ 432 h 685"/>
                <a:gd name="T78" fmla="*/ 1626 w 1863"/>
                <a:gd name="T79" fmla="*/ 482 h 685"/>
                <a:gd name="T80" fmla="*/ 1617 w 1863"/>
                <a:gd name="T81" fmla="*/ 508 h 685"/>
                <a:gd name="T82" fmla="*/ 1583 w 1863"/>
                <a:gd name="T83" fmla="*/ 525 h 685"/>
                <a:gd name="T84" fmla="*/ 1516 w 1863"/>
                <a:gd name="T85" fmla="*/ 550 h 685"/>
                <a:gd name="T86" fmla="*/ 1431 w 1863"/>
                <a:gd name="T87" fmla="*/ 542 h 685"/>
                <a:gd name="T88" fmla="*/ 1372 w 1863"/>
                <a:gd name="T89" fmla="*/ 482 h 685"/>
                <a:gd name="T90" fmla="*/ 1346 w 1863"/>
                <a:gd name="T91" fmla="*/ 474 h 685"/>
                <a:gd name="T92" fmla="*/ 1295 w 1863"/>
                <a:gd name="T93" fmla="*/ 474 h 685"/>
                <a:gd name="T94" fmla="*/ 1270 w 1863"/>
                <a:gd name="T95" fmla="*/ 491 h 685"/>
                <a:gd name="T96" fmla="*/ 1151 w 1863"/>
                <a:gd name="T97" fmla="*/ 542 h 685"/>
                <a:gd name="T98" fmla="*/ 1075 w 1863"/>
                <a:gd name="T99" fmla="*/ 609 h 685"/>
                <a:gd name="T100" fmla="*/ 1008 w 1863"/>
                <a:gd name="T101" fmla="*/ 643 h 685"/>
                <a:gd name="T102" fmla="*/ 957 w 1863"/>
                <a:gd name="T103" fmla="*/ 669 h 685"/>
                <a:gd name="T104" fmla="*/ 847 w 1863"/>
                <a:gd name="T105" fmla="*/ 677 h 685"/>
                <a:gd name="T106" fmla="*/ 610 w 1863"/>
                <a:gd name="T107" fmla="*/ 660 h 685"/>
                <a:gd name="T108" fmla="*/ 449 w 1863"/>
                <a:gd name="T109" fmla="*/ 685 h 685"/>
                <a:gd name="T110" fmla="*/ 390 w 1863"/>
                <a:gd name="T111" fmla="*/ 669 h 685"/>
                <a:gd name="T112" fmla="*/ 322 w 1863"/>
                <a:gd name="T113" fmla="*/ 635 h 685"/>
                <a:gd name="T114" fmla="*/ 229 w 1863"/>
                <a:gd name="T115" fmla="*/ 542 h 685"/>
                <a:gd name="T116" fmla="*/ 220 w 1863"/>
                <a:gd name="T117" fmla="*/ 516 h 685"/>
                <a:gd name="T118" fmla="*/ 136 w 1863"/>
                <a:gd name="T119" fmla="*/ 406 h 685"/>
                <a:gd name="T120" fmla="*/ 26 w 1863"/>
                <a:gd name="T121" fmla="*/ 296 h 685"/>
                <a:gd name="T122" fmla="*/ 0 w 1863"/>
                <a:gd name="T123" fmla="*/ 194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63" h="685">
                  <a:moveTo>
                    <a:pt x="0" y="194"/>
                  </a:moveTo>
                  <a:lnTo>
                    <a:pt x="0" y="178"/>
                  </a:lnTo>
                  <a:lnTo>
                    <a:pt x="0" y="101"/>
                  </a:lnTo>
                  <a:lnTo>
                    <a:pt x="9" y="76"/>
                  </a:lnTo>
                  <a:lnTo>
                    <a:pt x="102" y="8"/>
                  </a:lnTo>
                  <a:lnTo>
                    <a:pt x="229" y="0"/>
                  </a:lnTo>
                  <a:lnTo>
                    <a:pt x="263" y="8"/>
                  </a:lnTo>
                  <a:lnTo>
                    <a:pt x="322" y="42"/>
                  </a:lnTo>
                  <a:lnTo>
                    <a:pt x="356" y="42"/>
                  </a:lnTo>
                  <a:lnTo>
                    <a:pt x="440" y="118"/>
                  </a:lnTo>
                  <a:lnTo>
                    <a:pt x="517" y="321"/>
                  </a:lnTo>
                  <a:lnTo>
                    <a:pt x="635" y="482"/>
                  </a:lnTo>
                  <a:lnTo>
                    <a:pt x="660" y="482"/>
                  </a:lnTo>
                  <a:lnTo>
                    <a:pt x="703" y="516"/>
                  </a:lnTo>
                  <a:lnTo>
                    <a:pt x="762" y="516"/>
                  </a:lnTo>
                  <a:lnTo>
                    <a:pt x="779" y="499"/>
                  </a:lnTo>
                  <a:lnTo>
                    <a:pt x="796" y="499"/>
                  </a:lnTo>
                  <a:lnTo>
                    <a:pt x="838" y="474"/>
                  </a:lnTo>
                  <a:lnTo>
                    <a:pt x="923" y="465"/>
                  </a:lnTo>
                  <a:lnTo>
                    <a:pt x="957" y="448"/>
                  </a:lnTo>
                  <a:lnTo>
                    <a:pt x="999" y="423"/>
                  </a:lnTo>
                  <a:lnTo>
                    <a:pt x="1058" y="406"/>
                  </a:lnTo>
                  <a:lnTo>
                    <a:pt x="1143" y="347"/>
                  </a:lnTo>
                  <a:lnTo>
                    <a:pt x="1262" y="288"/>
                  </a:lnTo>
                  <a:lnTo>
                    <a:pt x="1304" y="254"/>
                  </a:lnTo>
                  <a:lnTo>
                    <a:pt x="1338" y="237"/>
                  </a:lnTo>
                  <a:lnTo>
                    <a:pt x="1389" y="237"/>
                  </a:lnTo>
                  <a:lnTo>
                    <a:pt x="1422" y="203"/>
                  </a:lnTo>
                  <a:lnTo>
                    <a:pt x="1566" y="152"/>
                  </a:lnTo>
                  <a:lnTo>
                    <a:pt x="1643" y="84"/>
                  </a:lnTo>
                  <a:lnTo>
                    <a:pt x="1702" y="68"/>
                  </a:lnTo>
                  <a:lnTo>
                    <a:pt x="1770" y="59"/>
                  </a:lnTo>
                  <a:lnTo>
                    <a:pt x="1820" y="93"/>
                  </a:lnTo>
                  <a:lnTo>
                    <a:pt x="1863" y="152"/>
                  </a:lnTo>
                  <a:lnTo>
                    <a:pt x="1829" y="254"/>
                  </a:lnTo>
                  <a:lnTo>
                    <a:pt x="1778" y="313"/>
                  </a:lnTo>
                  <a:lnTo>
                    <a:pt x="1770" y="338"/>
                  </a:lnTo>
                  <a:lnTo>
                    <a:pt x="1727" y="381"/>
                  </a:lnTo>
                  <a:lnTo>
                    <a:pt x="1693" y="432"/>
                  </a:lnTo>
                  <a:lnTo>
                    <a:pt x="1626" y="482"/>
                  </a:lnTo>
                  <a:lnTo>
                    <a:pt x="1617" y="508"/>
                  </a:lnTo>
                  <a:lnTo>
                    <a:pt x="1583" y="525"/>
                  </a:lnTo>
                  <a:lnTo>
                    <a:pt x="1516" y="550"/>
                  </a:lnTo>
                  <a:lnTo>
                    <a:pt x="1431" y="542"/>
                  </a:lnTo>
                  <a:lnTo>
                    <a:pt x="1372" y="482"/>
                  </a:lnTo>
                  <a:lnTo>
                    <a:pt x="1346" y="474"/>
                  </a:lnTo>
                  <a:lnTo>
                    <a:pt x="1295" y="474"/>
                  </a:lnTo>
                  <a:lnTo>
                    <a:pt x="1270" y="491"/>
                  </a:lnTo>
                  <a:lnTo>
                    <a:pt x="1151" y="542"/>
                  </a:lnTo>
                  <a:lnTo>
                    <a:pt x="1075" y="609"/>
                  </a:lnTo>
                  <a:lnTo>
                    <a:pt x="1008" y="643"/>
                  </a:lnTo>
                  <a:lnTo>
                    <a:pt x="957" y="669"/>
                  </a:lnTo>
                  <a:lnTo>
                    <a:pt x="847" y="677"/>
                  </a:lnTo>
                  <a:lnTo>
                    <a:pt x="610" y="660"/>
                  </a:lnTo>
                  <a:lnTo>
                    <a:pt x="449" y="685"/>
                  </a:lnTo>
                  <a:lnTo>
                    <a:pt x="390" y="669"/>
                  </a:lnTo>
                  <a:lnTo>
                    <a:pt x="322" y="635"/>
                  </a:lnTo>
                  <a:lnTo>
                    <a:pt x="229" y="542"/>
                  </a:lnTo>
                  <a:lnTo>
                    <a:pt x="220" y="516"/>
                  </a:lnTo>
                  <a:lnTo>
                    <a:pt x="136" y="406"/>
                  </a:lnTo>
                  <a:lnTo>
                    <a:pt x="26" y="296"/>
                  </a:lnTo>
                  <a:lnTo>
                    <a:pt x="0" y="194"/>
                  </a:lnTo>
                  <a:close/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8C054DAD-C164-419A-B472-831037520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" y="3354"/>
              <a:ext cx="206" cy="261"/>
            </a:xfrm>
            <a:custGeom>
              <a:avLst/>
              <a:gdLst>
                <a:gd name="T0" fmla="*/ 516 w 1016"/>
                <a:gd name="T1" fmla="*/ 51 h 1287"/>
                <a:gd name="T2" fmla="*/ 584 w 1016"/>
                <a:gd name="T3" fmla="*/ 9 h 1287"/>
                <a:gd name="T4" fmla="*/ 686 w 1016"/>
                <a:gd name="T5" fmla="*/ 9 h 1287"/>
                <a:gd name="T6" fmla="*/ 745 w 1016"/>
                <a:gd name="T7" fmla="*/ 0 h 1287"/>
                <a:gd name="T8" fmla="*/ 846 w 1016"/>
                <a:gd name="T9" fmla="*/ 0 h 1287"/>
                <a:gd name="T10" fmla="*/ 982 w 1016"/>
                <a:gd name="T11" fmla="*/ 17 h 1287"/>
                <a:gd name="T12" fmla="*/ 1016 w 1016"/>
                <a:gd name="T13" fmla="*/ 59 h 1287"/>
                <a:gd name="T14" fmla="*/ 990 w 1016"/>
                <a:gd name="T15" fmla="*/ 178 h 1287"/>
                <a:gd name="T16" fmla="*/ 973 w 1016"/>
                <a:gd name="T17" fmla="*/ 229 h 1287"/>
                <a:gd name="T18" fmla="*/ 863 w 1016"/>
                <a:gd name="T19" fmla="*/ 364 h 1287"/>
                <a:gd name="T20" fmla="*/ 694 w 1016"/>
                <a:gd name="T21" fmla="*/ 525 h 1287"/>
                <a:gd name="T22" fmla="*/ 626 w 1016"/>
                <a:gd name="T23" fmla="*/ 618 h 1287"/>
                <a:gd name="T24" fmla="*/ 559 w 1016"/>
                <a:gd name="T25" fmla="*/ 686 h 1287"/>
                <a:gd name="T26" fmla="*/ 533 w 1016"/>
                <a:gd name="T27" fmla="*/ 787 h 1287"/>
                <a:gd name="T28" fmla="*/ 499 w 1016"/>
                <a:gd name="T29" fmla="*/ 838 h 1287"/>
                <a:gd name="T30" fmla="*/ 440 w 1016"/>
                <a:gd name="T31" fmla="*/ 897 h 1287"/>
                <a:gd name="T32" fmla="*/ 372 w 1016"/>
                <a:gd name="T33" fmla="*/ 940 h 1287"/>
                <a:gd name="T34" fmla="*/ 339 w 1016"/>
                <a:gd name="T35" fmla="*/ 982 h 1287"/>
                <a:gd name="T36" fmla="*/ 288 w 1016"/>
                <a:gd name="T37" fmla="*/ 1008 h 1287"/>
                <a:gd name="T38" fmla="*/ 237 w 1016"/>
                <a:gd name="T39" fmla="*/ 1118 h 1287"/>
                <a:gd name="T40" fmla="*/ 195 w 1016"/>
                <a:gd name="T41" fmla="*/ 1253 h 1287"/>
                <a:gd name="T42" fmla="*/ 169 w 1016"/>
                <a:gd name="T43" fmla="*/ 1287 h 1287"/>
                <a:gd name="T44" fmla="*/ 85 w 1016"/>
                <a:gd name="T45" fmla="*/ 1278 h 1287"/>
                <a:gd name="T46" fmla="*/ 76 w 1016"/>
                <a:gd name="T47" fmla="*/ 1261 h 1287"/>
                <a:gd name="T48" fmla="*/ 51 w 1016"/>
                <a:gd name="T49" fmla="*/ 1245 h 1287"/>
                <a:gd name="T50" fmla="*/ 0 w 1016"/>
                <a:gd name="T51" fmla="*/ 1168 h 1287"/>
                <a:gd name="T52" fmla="*/ 0 w 1016"/>
                <a:gd name="T53" fmla="*/ 1126 h 1287"/>
                <a:gd name="T54" fmla="*/ 25 w 1016"/>
                <a:gd name="T55" fmla="*/ 1067 h 1287"/>
                <a:gd name="T56" fmla="*/ 42 w 1016"/>
                <a:gd name="T57" fmla="*/ 1041 h 1287"/>
                <a:gd name="T58" fmla="*/ 68 w 1016"/>
                <a:gd name="T59" fmla="*/ 982 h 1287"/>
                <a:gd name="T60" fmla="*/ 68 w 1016"/>
                <a:gd name="T61" fmla="*/ 965 h 1287"/>
                <a:gd name="T62" fmla="*/ 118 w 1016"/>
                <a:gd name="T63" fmla="*/ 914 h 1287"/>
                <a:gd name="T64" fmla="*/ 127 w 1016"/>
                <a:gd name="T65" fmla="*/ 864 h 1287"/>
                <a:gd name="T66" fmla="*/ 212 w 1016"/>
                <a:gd name="T67" fmla="*/ 703 h 1287"/>
                <a:gd name="T68" fmla="*/ 237 w 1016"/>
                <a:gd name="T69" fmla="*/ 601 h 1287"/>
                <a:gd name="T70" fmla="*/ 271 w 1016"/>
                <a:gd name="T71" fmla="*/ 542 h 1287"/>
                <a:gd name="T72" fmla="*/ 279 w 1016"/>
                <a:gd name="T73" fmla="*/ 483 h 1287"/>
                <a:gd name="T74" fmla="*/ 305 w 1016"/>
                <a:gd name="T75" fmla="*/ 440 h 1287"/>
                <a:gd name="T76" fmla="*/ 372 w 1016"/>
                <a:gd name="T77" fmla="*/ 263 h 1287"/>
                <a:gd name="T78" fmla="*/ 372 w 1016"/>
                <a:gd name="T79" fmla="*/ 186 h 1287"/>
                <a:gd name="T80" fmla="*/ 398 w 1016"/>
                <a:gd name="T81" fmla="*/ 127 h 1287"/>
                <a:gd name="T82" fmla="*/ 466 w 1016"/>
                <a:gd name="T83" fmla="*/ 59 h 1287"/>
                <a:gd name="T84" fmla="*/ 499 w 1016"/>
                <a:gd name="T85" fmla="*/ 59 h 1287"/>
                <a:gd name="T86" fmla="*/ 516 w 1016"/>
                <a:gd name="T87" fmla="*/ 51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6" h="1287">
                  <a:moveTo>
                    <a:pt x="516" y="51"/>
                  </a:moveTo>
                  <a:lnTo>
                    <a:pt x="584" y="9"/>
                  </a:lnTo>
                  <a:lnTo>
                    <a:pt x="686" y="9"/>
                  </a:lnTo>
                  <a:lnTo>
                    <a:pt x="745" y="0"/>
                  </a:lnTo>
                  <a:lnTo>
                    <a:pt x="846" y="0"/>
                  </a:lnTo>
                  <a:lnTo>
                    <a:pt x="982" y="17"/>
                  </a:lnTo>
                  <a:lnTo>
                    <a:pt x="1016" y="59"/>
                  </a:lnTo>
                  <a:lnTo>
                    <a:pt x="990" y="178"/>
                  </a:lnTo>
                  <a:lnTo>
                    <a:pt x="973" y="229"/>
                  </a:lnTo>
                  <a:lnTo>
                    <a:pt x="863" y="364"/>
                  </a:lnTo>
                  <a:lnTo>
                    <a:pt x="694" y="525"/>
                  </a:lnTo>
                  <a:lnTo>
                    <a:pt x="626" y="618"/>
                  </a:lnTo>
                  <a:lnTo>
                    <a:pt x="559" y="686"/>
                  </a:lnTo>
                  <a:lnTo>
                    <a:pt x="533" y="787"/>
                  </a:lnTo>
                  <a:lnTo>
                    <a:pt x="499" y="838"/>
                  </a:lnTo>
                  <a:lnTo>
                    <a:pt x="440" y="897"/>
                  </a:lnTo>
                  <a:lnTo>
                    <a:pt x="372" y="940"/>
                  </a:lnTo>
                  <a:lnTo>
                    <a:pt x="339" y="982"/>
                  </a:lnTo>
                  <a:lnTo>
                    <a:pt x="288" y="1008"/>
                  </a:lnTo>
                  <a:lnTo>
                    <a:pt x="237" y="1118"/>
                  </a:lnTo>
                  <a:lnTo>
                    <a:pt x="195" y="1253"/>
                  </a:lnTo>
                  <a:lnTo>
                    <a:pt x="169" y="1287"/>
                  </a:lnTo>
                  <a:lnTo>
                    <a:pt x="85" y="1278"/>
                  </a:lnTo>
                  <a:lnTo>
                    <a:pt x="76" y="1261"/>
                  </a:lnTo>
                  <a:lnTo>
                    <a:pt x="51" y="1245"/>
                  </a:lnTo>
                  <a:lnTo>
                    <a:pt x="0" y="1168"/>
                  </a:lnTo>
                  <a:lnTo>
                    <a:pt x="0" y="1126"/>
                  </a:lnTo>
                  <a:lnTo>
                    <a:pt x="25" y="1067"/>
                  </a:lnTo>
                  <a:lnTo>
                    <a:pt x="42" y="1041"/>
                  </a:lnTo>
                  <a:lnTo>
                    <a:pt x="68" y="982"/>
                  </a:lnTo>
                  <a:lnTo>
                    <a:pt x="68" y="965"/>
                  </a:lnTo>
                  <a:lnTo>
                    <a:pt x="118" y="914"/>
                  </a:lnTo>
                  <a:lnTo>
                    <a:pt x="127" y="864"/>
                  </a:lnTo>
                  <a:lnTo>
                    <a:pt x="212" y="703"/>
                  </a:lnTo>
                  <a:lnTo>
                    <a:pt x="237" y="601"/>
                  </a:lnTo>
                  <a:lnTo>
                    <a:pt x="271" y="542"/>
                  </a:lnTo>
                  <a:lnTo>
                    <a:pt x="279" y="483"/>
                  </a:lnTo>
                  <a:lnTo>
                    <a:pt x="305" y="440"/>
                  </a:lnTo>
                  <a:lnTo>
                    <a:pt x="372" y="263"/>
                  </a:lnTo>
                  <a:lnTo>
                    <a:pt x="372" y="186"/>
                  </a:lnTo>
                  <a:lnTo>
                    <a:pt x="398" y="127"/>
                  </a:lnTo>
                  <a:lnTo>
                    <a:pt x="466" y="59"/>
                  </a:lnTo>
                  <a:lnTo>
                    <a:pt x="499" y="59"/>
                  </a:lnTo>
                  <a:lnTo>
                    <a:pt x="516" y="51"/>
                  </a:lnTo>
                  <a:close/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49CC5F85-24F1-46D7-9446-29F2863B9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8" y="3719"/>
              <a:ext cx="179" cy="161"/>
            </a:xfrm>
            <a:custGeom>
              <a:avLst/>
              <a:gdLst>
                <a:gd name="T0" fmla="*/ 0 w 880"/>
                <a:gd name="T1" fmla="*/ 431 h 795"/>
                <a:gd name="T2" fmla="*/ 160 w 880"/>
                <a:gd name="T3" fmla="*/ 407 h 795"/>
                <a:gd name="T4" fmla="*/ 253 w 880"/>
                <a:gd name="T5" fmla="*/ 297 h 795"/>
                <a:gd name="T6" fmla="*/ 304 w 880"/>
                <a:gd name="T7" fmla="*/ 263 h 795"/>
                <a:gd name="T8" fmla="*/ 321 w 880"/>
                <a:gd name="T9" fmla="*/ 237 h 795"/>
                <a:gd name="T10" fmla="*/ 321 w 880"/>
                <a:gd name="T11" fmla="*/ 212 h 795"/>
                <a:gd name="T12" fmla="*/ 347 w 880"/>
                <a:gd name="T13" fmla="*/ 178 h 795"/>
                <a:gd name="T14" fmla="*/ 355 w 880"/>
                <a:gd name="T15" fmla="*/ 153 h 795"/>
                <a:gd name="T16" fmla="*/ 406 w 880"/>
                <a:gd name="T17" fmla="*/ 93 h 795"/>
                <a:gd name="T18" fmla="*/ 440 w 880"/>
                <a:gd name="T19" fmla="*/ 26 h 795"/>
                <a:gd name="T20" fmla="*/ 482 w 880"/>
                <a:gd name="T21" fmla="*/ 0 h 795"/>
                <a:gd name="T22" fmla="*/ 516 w 880"/>
                <a:gd name="T23" fmla="*/ 0 h 795"/>
                <a:gd name="T24" fmla="*/ 567 w 880"/>
                <a:gd name="T25" fmla="*/ 26 h 795"/>
                <a:gd name="T26" fmla="*/ 618 w 880"/>
                <a:gd name="T27" fmla="*/ 51 h 795"/>
                <a:gd name="T28" fmla="*/ 677 w 880"/>
                <a:gd name="T29" fmla="*/ 119 h 795"/>
                <a:gd name="T30" fmla="*/ 804 w 880"/>
                <a:gd name="T31" fmla="*/ 178 h 795"/>
                <a:gd name="T32" fmla="*/ 821 w 880"/>
                <a:gd name="T33" fmla="*/ 203 h 795"/>
                <a:gd name="T34" fmla="*/ 880 w 880"/>
                <a:gd name="T35" fmla="*/ 263 h 795"/>
                <a:gd name="T36" fmla="*/ 880 w 880"/>
                <a:gd name="T37" fmla="*/ 288 h 795"/>
                <a:gd name="T38" fmla="*/ 846 w 880"/>
                <a:gd name="T39" fmla="*/ 339 h 795"/>
                <a:gd name="T40" fmla="*/ 711 w 880"/>
                <a:gd name="T41" fmla="*/ 398 h 795"/>
                <a:gd name="T42" fmla="*/ 694 w 880"/>
                <a:gd name="T43" fmla="*/ 423 h 795"/>
                <a:gd name="T44" fmla="*/ 634 w 880"/>
                <a:gd name="T45" fmla="*/ 466 h 795"/>
                <a:gd name="T46" fmla="*/ 474 w 880"/>
                <a:gd name="T47" fmla="*/ 525 h 795"/>
                <a:gd name="T48" fmla="*/ 338 w 880"/>
                <a:gd name="T49" fmla="*/ 627 h 795"/>
                <a:gd name="T50" fmla="*/ 304 w 880"/>
                <a:gd name="T51" fmla="*/ 669 h 795"/>
                <a:gd name="T52" fmla="*/ 237 w 880"/>
                <a:gd name="T53" fmla="*/ 720 h 795"/>
                <a:gd name="T54" fmla="*/ 220 w 880"/>
                <a:gd name="T55" fmla="*/ 737 h 795"/>
                <a:gd name="T56" fmla="*/ 177 w 880"/>
                <a:gd name="T57" fmla="*/ 754 h 795"/>
                <a:gd name="T58" fmla="*/ 152 w 880"/>
                <a:gd name="T59" fmla="*/ 779 h 795"/>
                <a:gd name="T60" fmla="*/ 0 w 880"/>
                <a:gd name="T61" fmla="*/ 795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0" h="795">
                  <a:moveTo>
                    <a:pt x="0" y="431"/>
                  </a:moveTo>
                  <a:lnTo>
                    <a:pt x="160" y="407"/>
                  </a:lnTo>
                  <a:lnTo>
                    <a:pt x="253" y="297"/>
                  </a:lnTo>
                  <a:lnTo>
                    <a:pt x="304" y="263"/>
                  </a:lnTo>
                  <a:lnTo>
                    <a:pt x="321" y="237"/>
                  </a:lnTo>
                  <a:lnTo>
                    <a:pt x="321" y="212"/>
                  </a:lnTo>
                  <a:lnTo>
                    <a:pt x="347" y="178"/>
                  </a:lnTo>
                  <a:lnTo>
                    <a:pt x="355" y="153"/>
                  </a:lnTo>
                  <a:lnTo>
                    <a:pt x="406" y="93"/>
                  </a:lnTo>
                  <a:lnTo>
                    <a:pt x="440" y="26"/>
                  </a:lnTo>
                  <a:lnTo>
                    <a:pt x="482" y="0"/>
                  </a:lnTo>
                  <a:lnTo>
                    <a:pt x="516" y="0"/>
                  </a:lnTo>
                  <a:lnTo>
                    <a:pt x="567" y="26"/>
                  </a:lnTo>
                  <a:lnTo>
                    <a:pt x="618" y="51"/>
                  </a:lnTo>
                  <a:lnTo>
                    <a:pt x="677" y="119"/>
                  </a:lnTo>
                  <a:lnTo>
                    <a:pt x="804" y="178"/>
                  </a:lnTo>
                  <a:lnTo>
                    <a:pt x="821" y="203"/>
                  </a:lnTo>
                  <a:lnTo>
                    <a:pt x="880" y="263"/>
                  </a:lnTo>
                  <a:lnTo>
                    <a:pt x="880" y="288"/>
                  </a:lnTo>
                  <a:lnTo>
                    <a:pt x="846" y="339"/>
                  </a:lnTo>
                  <a:lnTo>
                    <a:pt x="711" y="398"/>
                  </a:lnTo>
                  <a:lnTo>
                    <a:pt x="694" y="423"/>
                  </a:lnTo>
                  <a:lnTo>
                    <a:pt x="634" y="466"/>
                  </a:lnTo>
                  <a:lnTo>
                    <a:pt x="474" y="525"/>
                  </a:lnTo>
                  <a:lnTo>
                    <a:pt x="338" y="627"/>
                  </a:lnTo>
                  <a:lnTo>
                    <a:pt x="304" y="669"/>
                  </a:lnTo>
                  <a:lnTo>
                    <a:pt x="237" y="720"/>
                  </a:lnTo>
                  <a:lnTo>
                    <a:pt x="220" y="737"/>
                  </a:lnTo>
                  <a:lnTo>
                    <a:pt x="177" y="754"/>
                  </a:lnTo>
                  <a:lnTo>
                    <a:pt x="152" y="779"/>
                  </a:lnTo>
                  <a:lnTo>
                    <a:pt x="0" y="795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EA240F64-B654-4E96-AEF5-DEBB38624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1" y="401"/>
              <a:ext cx="2660" cy="3459"/>
            </a:xfrm>
            <a:custGeom>
              <a:avLst/>
              <a:gdLst>
                <a:gd name="T0" fmla="*/ 12724 w 13113"/>
                <a:gd name="T1" fmla="*/ 1092 h 17065"/>
                <a:gd name="T2" fmla="*/ 11683 w 13113"/>
                <a:gd name="T3" fmla="*/ 2107 h 17065"/>
                <a:gd name="T4" fmla="*/ 11039 w 13113"/>
                <a:gd name="T5" fmla="*/ 2116 h 17065"/>
                <a:gd name="T6" fmla="*/ 10565 w 13113"/>
                <a:gd name="T7" fmla="*/ 1870 h 17065"/>
                <a:gd name="T8" fmla="*/ 10481 w 13113"/>
                <a:gd name="T9" fmla="*/ 2260 h 17065"/>
                <a:gd name="T10" fmla="*/ 10387 w 13113"/>
                <a:gd name="T11" fmla="*/ 3369 h 17065"/>
                <a:gd name="T12" fmla="*/ 9752 w 13113"/>
                <a:gd name="T13" fmla="*/ 4325 h 17065"/>
                <a:gd name="T14" fmla="*/ 9185 w 13113"/>
                <a:gd name="T15" fmla="*/ 4647 h 17065"/>
                <a:gd name="T16" fmla="*/ 8703 w 13113"/>
                <a:gd name="T17" fmla="*/ 4410 h 17065"/>
                <a:gd name="T18" fmla="*/ 8144 w 13113"/>
                <a:gd name="T19" fmla="*/ 4004 h 17065"/>
                <a:gd name="T20" fmla="*/ 8381 w 13113"/>
                <a:gd name="T21" fmla="*/ 4435 h 17065"/>
                <a:gd name="T22" fmla="*/ 8076 w 13113"/>
                <a:gd name="T23" fmla="*/ 5561 h 17065"/>
                <a:gd name="T24" fmla="*/ 7492 w 13113"/>
                <a:gd name="T25" fmla="*/ 5874 h 17065"/>
                <a:gd name="T26" fmla="*/ 6772 w 13113"/>
                <a:gd name="T27" fmla="*/ 6484 h 17065"/>
                <a:gd name="T28" fmla="*/ 6137 w 13113"/>
                <a:gd name="T29" fmla="*/ 6340 h 17065"/>
                <a:gd name="T30" fmla="*/ 5570 w 13113"/>
                <a:gd name="T31" fmla="*/ 5976 h 17065"/>
                <a:gd name="T32" fmla="*/ 6104 w 13113"/>
                <a:gd name="T33" fmla="*/ 6797 h 17065"/>
                <a:gd name="T34" fmla="*/ 5850 w 13113"/>
                <a:gd name="T35" fmla="*/ 7339 h 17065"/>
                <a:gd name="T36" fmla="*/ 5232 w 13113"/>
                <a:gd name="T37" fmla="*/ 7288 h 17065"/>
                <a:gd name="T38" fmla="*/ 4588 w 13113"/>
                <a:gd name="T39" fmla="*/ 7043 h 17065"/>
                <a:gd name="T40" fmla="*/ 3826 w 13113"/>
                <a:gd name="T41" fmla="*/ 6823 h 17065"/>
                <a:gd name="T42" fmla="*/ 3970 w 13113"/>
                <a:gd name="T43" fmla="*/ 7119 h 17065"/>
                <a:gd name="T44" fmla="*/ 4478 w 13113"/>
                <a:gd name="T45" fmla="*/ 7398 h 17065"/>
                <a:gd name="T46" fmla="*/ 4935 w 13113"/>
                <a:gd name="T47" fmla="*/ 8016 h 17065"/>
                <a:gd name="T48" fmla="*/ 4614 w 13113"/>
                <a:gd name="T49" fmla="*/ 8880 h 17065"/>
                <a:gd name="T50" fmla="*/ 4004 w 13113"/>
                <a:gd name="T51" fmla="*/ 9684 h 17065"/>
                <a:gd name="T52" fmla="*/ 3496 w 13113"/>
                <a:gd name="T53" fmla="*/ 10310 h 17065"/>
                <a:gd name="T54" fmla="*/ 2751 w 13113"/>
                <a:gd name="T55" fmla="*/ 10860 h 17065"/>
                <a:gd name="T56" fmla="*/ 2675 w 13113"/>
                <a:gd name="T57" fmla="*/ 11546 h 17065"/>
                <a:gd name="T58" fmla="*/ 2582 w 13113"/>
                <a:gd name="T59" fmla="*/ 12206 h 17065"/>
                <a:gd name="T60" fmla="*/ 1972 w 13113"/>
                <a:gd name="T61" fmla="*/ 12909 h 17065"/>
                <a:gd name="T62" fmla="*/ 1574 w 13113"/>
                <a:gd name="T63" fmla="*/ 13298 h 17065"/>
                <a:gd name="T64" fmla="*/ 1100 w 13113"/>
                <a:gd name="T65" fmla="*/ 14365 h 17065"/>
                <a:gd name="T66" fmla="*/ 719 w 13113"/>
                <a:gd name="T67" fmla="*/ 15059 h 17065"/>
                <a:gd name="T68" fmla="*/ 355 w 13113"/>
                <a:gd name="T69" fmla="*/ 16202 h 17065"/>
                <a:gd name="T70" fmla="*/ 84 w 13113"/>
                <a:gd name="T71" fmla="*/ 16778 h 17065"/>
                <a:gd name="T72" fmla="*/ 465 w 13113"/>
                <a:gd name="T73" fmla="*/ 16811 h 17065"/>
                <a:gd name="T74" fmla="*/ 982 w 13113"/>
                <a:gd name="T75" fmla="*/ 16016 h 17065"/>
                <a:gd name="T76" fmla="*/ 1456 w 13113"/>
                <a:gd name="T77" fmla="*/ 15330 h 17065"/>
                <a:gd name="T78" fmla="*/ 2074 w 13113"/>
                <a:gd name="T79" fmla="*/ 14661 h 17065"/>
                <a:gd name="T80" fmla="*/ 2328 w 13113"/>
                <a:gd name="T81" fmla="*/ 13756 h 17065"/>
                <a:gd name="T82" fmla="*/ 2810 w 13113"/>
                <a:gd name="T83" fmla="*/ 13248 h 17065"/>
                <a:gd name="T84" fmla="*/ 3682 w 13113"/>
                <a:gd name="T85" fmla="*/ 12426 h 17065"/>
                <a:gd name="T86" fmla="*/ 4410 w 13113"/>
                <a:gd name="T87" fmla="*/ 12012 h 17065"/>
                <a:gd name="T88" fmla="*/ 4605 w 13113"/>
                <a:gd name="T89" fmla="*/ 11064 h 17065"/>
                <a:gd name="T90" fmla="*/ 5325 w 13113"/>
                <a:gd name="T91" fmla="*/ 9709 h 17065"/>
                <a:gd name="T92" fmla="*/ 6112 w 13113"/>
                <a:gd name="T93" fmla="*/ 9540 h 17065"/>
                <a:gd name="T94" fmla="*/ 6493 w 13113"/>
                <a:gd name="T95" fmla="*/ 9184 h 17065"/>
                <a:gd name="T96" fmla="*/ 6722 w 13113"/>
                <a:gd name="T97" fmla="*/ 8228 h 17065"/>
                <a:gd name="T98" fmla="*/ 7018 w 13113"/>
                <a:gd name="T99" fmla="*/ 7601 h 17065"/>
                <a:gd name="T100" fmla="*/ 7568 w 13113"/>
                <a:gd name="T101" fmla="*/ 7288 h 17065"/>
                <a:gd name="T102" fmla="*/ 8279 w 13113"/>
                <a:gd name="T103" fmla="*/ 6416 h 17065"/>
                <a:gd name="T104" fmla="*/ 8991 w 13113"/>
                <a:gd name="T105" fmla="*/ 6628 h 17065"/>
                <a:gd name="T106" fmla="*/ 9549 w 13113"/>
                <a:gd name="T107" fmla="*/ 6746 h 17065"/>
                <a:gd name="T108" fmla="*/ 9490 w 13113"/>
                <a:gd name="T109" fmla="*/ 5968 h 17065"/>
                <a:gd name="T110" fmla="*/ 10159 w 13113"/>
                <a:gd name="T111" fmla="*/ 5273 h 17065"/>
                <a:gd name="T112" fmla="*/ 10760 w 13113"/>
                <a:gd name="T113" fmla="*/ 4782 h 17065"/>
                <a:gd name="T114" fmla="*/ 11513 w 13113"/>
                <a:gd name="T115" fmla="*/ 4368 h 17065"/>
                <a:gd name="T116" fmla="*/ 11988 w 13113"/>
                <a:gd name="T117" fmla="*/ 4215 h 17065"/>
                <a:gd name="T118" fmla="*/ 12843 w 13113"/>
                <a:gd name="T119" fmla="*/ 4435 h 17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113" h="17065">
                  <a:moveTo>
                    <a:pt x="13113" y="0"/>
                  </a:moveTo>
                  <a:lnTo>
                    <a:pt x="12919" y="203"/>
                  </a:lnTo>
                  <a:lnTo>
                    <a:pt x="12902" y="364"/>
                  </a:lnTo>
                  <a:lnTo>
                    <a:pt x="12944" y="685"/>
                  </a:lnTo>
                  <a:lnTo>
                    <a:pt x="12953" y="838"/>
                  </a:lnTo>
                  <a:lnTo>
                    <a:pt x="12944" y="872"/>
                  </a:lnTo>
                  <a:lnTo>
                    <a:pt x="12902" y="939"/>
                  </a:lnTo>
                  <a:lnTo>
                    <a:pt x="12792" y="999"/>
                  </a:lnTo>
                  <a:lnTo>
                    <a:pt x="12724" y="1092"/>
                  </a:lnTo>
                  <a:lnTo>
                    <a:pt x="12690" y="1219"/>
                  </a:lnTo>
                  <a:lnTo>
                    <a:pt x="12241" y="1879"/>
                  </a:lnTo>
                  <a:lnTo>
                    <a:pt x="12148" y="1938"/>
                  </a:lnTo>
                  <a:lnTo>
                    <a:pt x="12131" y="1964"/>
                  </a:lnTo>
                  <a:lnTo>
                    <a:pt x="12004" y="1980"/>
                  </a:lnTo>
                  <a:lnTo>
                    <a:pt x="11928" y="2006"/>
                  </a:lnTo>
                  <a:lnTo>
                    <a:pt x="11801" y="2065"/>
                  </a:lnTo>
                  <a:lnTo>
                    <a:pt x="11742" y="2107"/>
                  </a:lnTo>
                  <a:lnTo>
                    <a:pt x="11683" y="2107"/>
                  </a:lnTo>
                  <a:lnTo>
                    <a:pt x="11640" y="2133"/>
                  </a:lnTo>
                  <a:lnTo>
                    <a:pt x="11607" y="2133"/>
                  </a:lnTo>
                  <a:lnTo>
                    <a:pt x="11505" y="2150"/>
                  </a:lnTo>
                  <a:lnTo>
                    <a:pt x="11386" y="2150"/>
                  </a:lnTo>
                  <a:lnTo>
                    <a:pt x="11344" y="2167"/>
                  </a:lnTo>
                  <a:lnTo>
                    <a:pt x="11285" y="2141"/>
                  </a:lnTo>
                  <a:lnTo>
                    <a:pt x="11082" y="2124"/>
                  </a:lnTo>
                  <a:lnTo>
                    <a:pt x="11065" y="2107"/>
                  </a:lnTo>
                  <a:lnTo>
                    <a:pt x="11039" y="2116"/>
                  </a:lnTo>
                  <a:lnTo>
                    <a:pt x="10963" y="2074"/>
                  </a:lnTo>
                  <a:lnTo>
                    <a:pt x="10946" y="2074"/>
                  </a:lnTo>
                  <a:lnTo>
                    <a:pt x="10904" y="2048"/>
                  </a:lnTo>
                  <a:lnTo>
                    <a:pt x="10862" y="2048"/>
                  </a:lnTo>
                  <a:lnTo>
                    <a:pt x="10828" y="2014"/>
                  </a:lnTo>
                  <a:lnTo>
                    <a:pt x="10760" y="1980"/>
                  </a:lnTo>
                  <a:lnTo>
                    <a:pt x="10726" y="1980"/>
                  </a:lnTo>
                  <a:lnTo>
                    <a:pt x="10692" y="1947"/>
                  </a:lnTo>
                  <a:lnTo>
                    <a:pt x="10565" y="1870"/>
                  </a:lnTo>
                  <a:lnTo>
                    <a:pt x="10506" y="1820"/>
                  </a:lnTo>
                  <a:lnTo>
                    <a:pt x="10438" y="1718"/>
                  </a:lnTo>
                  <a:lnTo>
                    <a:pt x="10345" y="1625"/>
                  </a:lnTo>
                  <a:lnTo>
                    <a:pt x="10294" y="1591"/>
                  </a:lnTo>
                  <a:lnTo>
                    <a:pt x="10201" y="1583"/>
                  </a:lnTo>
                  <a:lnTo>
                    <a:pt x="10159" y="1650"/>
                  </a:lnTo>
                  <a:lnTo>
                    <a:pt x="10167" y="1693"/>
                  </a:lnTo>
                  <a:lnTo>
                    <a:pt x="10387" y="2040"/>
                  </a:lnTo>
                  <a:lnTo>
                    <a:pt x="10481" y="2260"/>
                  </a:lnTo>
                  <a:lnTo>
                    <a:pt x="10497" y="2311"/>
                  </a:lnTo>
                  <a:lnTo>
                    <a:pt x="10531" y="2361"/>
                  </a:lnTo>
                  <a:lnTo>
                    <a:pt x="10574" y="2548"/>
                  </a:lnTo>
                  <a:lnTo>
                    <a:pt x="10574" y="2624"/>
                  </a:lnTo>
                  <a:lnTo>
                    <a:pt x="10540" y="2810"/>
                  </a:lnTo>
                  <a:lnTo>
                    <a:pt x="10413" y="3149"/>
                  </a:lnTo>
                  <a:lnTo>
                    <a:pt x="10421" y="3174"/>
                  </a:lnTo>
                  <a:lnTo>
                    <a:pt x="10396" y="3250"/>
                  </a:lnTo>
                  <a:lnTo>
                    <a:pt x="10387" y="3369"/>
                  </a:lnTo>
                  <a:lnTo>
                    <a:pt x="10370" y="3420"/>
                  </a:lnTo>
                  <a:lnTo>
                    <a:pt x="10370" y="3496"/>
                  </a:lnTo>
                  <a:lnTo>
                    <a:pt x="10345" y="3631"/>
                  </a:lnTo>
                  <a:lnTo>
                    <a:pt x="10235" y="3792"/>
                  </a:lnTo>
                  <a:lnTo>
                    <a:pt x="10218" y="3843"/>
                  </a:lnTo>
                  <a:lnTo>
                    <a:pt x="10100" y="4012"/>
                  </a:lnTo>
                  <a:lnTo>
                    <a:pt x="10066" y="4054"/>
                  </a:lnTo>
                  <a:lnTo>
                    <a:pt x="9812" y="4266"/>
                  </a:lnTo>
                  <a:lnTo>
                    <a:pt x="9752" y="4325"/>
                  </a:lnTo>
                  <a:lnTo>
                    <a:pt x="9668" y="4376"/>
                  </a:lnTo>
                  <a:lnTo>
                    <a:pt x="9566" y="4461"/>
                  </a:lnTo>
                  <a:lnTo>
                    <a:pt x="9524" y="4469"/>
                  </a:lnTo>
                  <a:lnTo>
                    <a:pt x="9490" y="4495"/>
                  </a:lnTo>
                  <a:lnTo>
                    <a:pt x="9473" y="4520"/>
                  </a:lnTo>
                  <a:lnTo>
                    <a:pt x="9388" y="4579"/>
                  </a:lnTo>
                  <a:lnTo>
                    <a:pt x="9329" y="4588"/>
                  </a:lnTo>
                  <a:lnTo>
                    <a:pt x="9287" y="4630"/>
                  </a:lnTo>
                  <a:lnTo>
                    <a:pt x="9185" y="4647"/>
                  </a:lnTo>
                  <a:lnTo>
                    <a:pt x="9109" y="4689"/>
                  </a:lnTo>
                  <a:lnTo>
                    <a:pt x="9024" y="4698"/>
                  </a:lnTo>
                  <a:lnTo>
                    <a:pt x="9007" y="4698"/>
                  </a:lnTo>
                  <a:lnTo>
                    <a:pt x="8991" y="4681"/>
                  </a:lnTo>
                  <a:lnTo>
                    <a:pt x="8923" y="4655"/>
                  </a:lnTo>
                  <a:lnTo>
                    <a:pt x="8872" y="4596"/>
                  </a:lnTo>
                  <a:lnTo>
                    <a:pt x="8821" y="4512"/>
                  </a:lnTo>
                  <a:lnTo>
                    <a:pt x="8728" y="4418"/>
                  </a:lnTo>
                  <a:lnTo>
                    <a:pt x="8703" y="4410"/>
                  </a:lnTo>
                  <a:lnTo>
                    <a:pt x="8567" y="4258"/>
                  </a:lnTo>
                  <a:lnTo>
                    <a:pt x="8516" y="4215"/>
                  </a:lnTo>
                  <a:lnTo>
                    <a:pt x="8483" y="4173"/>
                  </a:lnTo>
                  <a:lnTo>
                    <a:pt x="8398" y="4105"/>
                  </a:lnTo>
                  <a:lnTo>
                    <a:pt x="8347" y="4080"/>
                  </a:lnTo>
                  <a:lnTo>
                    <a:pt x="8313" y="4029"/>
                  </a:lnTo>
                  <a:lnTo>
                    <a:pt x="8296" y="4012"/>
                  </a:lnTo>
                  <a:lnTo>
                    <a:pt x="8229" y="3995"/>
                  </a:lnTo>
                  <a:lnTo>
                    <a:pt x="8144" y="4004"/>
                  </a:lnTo>
                  <a:lnTo>
                    <a:pt x="8102" y="4029"/>
                  </a:lnTo>
                  <a:lnTo>
                    <a:pt x="8102" y="4063"/>
                  </a:lnTo>
                  <a:lnTo>
                    <a:pt x="8119" y="4122"/>
                  </a:lnTo>
                  <a:lnTo>
                    <a:pt x="8169" y="4198"/>
                  </a:lnTo>
                  <a:lnTo>
                    <a:pt x="8262" y="4283"/>
                  </a:lnTo>
                  <a:lnTo>
                    <a:pt x="8296" y="4342"/>
                  </a:lnTo>
                  <a:lnTo>
                    <a:pt x="8330" y="4376"/>
                  </a:lnTo>
                  <a:lnTo>
                    <a:pt x="8339" y="4402"/>
                  </a:lnTo>
                  <a:lnTo>
                    <a:pt x="8381" y="4435"/>
                  </a:lnTo>
                  <a:lnTo>
                    <a:pt x="8398" y="4495"/>
                  </a:lnTo>
                  <a:lnTo>
                    <a:pt x="8491" y="4867"/>
                  </a:lnTo>
                  <a:lnTo>
                    <a:pt x="8491" y="5079"/>
                  </a:lnTo>
                  <a:lnTo>
                    <a:pt x="8423" y="5231"/>
                  </a:lnTo>
                  <a:lnTo>
                    <a:pt x="8373" y="5316"/>
                  </a:lnTo>
                  <a:lnTo>
                    <a:pt x="8246" y="5426"/>
                  </a:lnTo>
                  <a:lnTo>
                    <a:pt x="8212" y="5477"/>
                  </a:lnTo>
                  <a:lnTo>
                    <a:pt x="8119" y="5544"/>
                  </a:lnTo>
                  <a:lnTo>
                    <a:pt x="8076" y="5561"/>
                  </a:lnTo>
                  <a:lnTo>
                    <a:pt x="8051" y="5587"/>
                  </a:lnTo>
                  <a:lnTo>
                    <a:pt x="7915" y="5646"/>
                  </a:lnTo>
                  <a:lnTo>
                    <a:pt x="7856" y="5688"/>
                  </a:lnTo>
                  <a:lnTo>
                    <a:pt x="7771" y="5714"/>
                  </a:lnTo>
                  <a:lnTo>
                    <a:pt x="7712" y="5773"/>
                  </a:lnTo>
                  <a:lnTo>
                    <a:pt x="7695" y="5773"/>
                  </a:lnTo>
                  <a:lnTo>
                    <a:pt x="7670" y="5798"/>
                  </a:lnTo>
                  <a:lnTo>
                    <a:pt x="7594" y="5824"/>
                  </a:lnTo>
                  <a:lnTo>
                    <a:pt x="7492" y="5874"/>
                  </a:lnTo>
                  <a:lnTo>
                    <a:pt x="7475" y="5874"/>
                  </a:lnTo>
                  <a:lnTo>
                    <a:pt x="7374" y="5976"/>
                  </a:lnTo>
                  <a:lnTo>
                    <a:pt x="7314" y="6010"/>
                  </a:lnTo>
                  <a:lnTo>
                    <a:pt x="7204" y="6145"/>
                  </a:lnTo>
                  <a:lnTo>
                    <a:pt x="7128" y="6196"/>
                  </a:lnTo>
                  <a:lnTo>
                    <a:pt x="7026" y="6323"/>
                  </a:lnTo>
                  <a:lnTo>
                    <a:pt x="6849" y="6433"/>
                  </a:lnTo>
                  <a:lnTo>
                    <a:pt x="6815" y="6450"/>
                  </a:lnTo>
                  <a:lnTo>
                    <a:pt x="6772" y="6484"/>
                  </a:lnTo>
                  <a:lnTo>
                    <a:pt x="6713" y="6501"/>
                  </a:lnTo>
                  <a:lnTo>
                    <a:pt x="6688" y="6492"/>
                  </a:lnTo>
                  <a:lnTo>
                    <a:pt x="6612" y="6518"/>
                  </a:lnTo>
                  <a:lnTo>
                    <a:pt x="6468" y="6501"/>
                  </a:lnTo>
                  <a:lnTo>
                    <a:pt x="6349" y="6450"/>
                  </a:lnTo>
                  <a:lnTo>
                    <a:pt x="6332" y="6459"/>
                  </a:lnTo>
                  <a:lnTo>
                    <a:pt x="6248" y="6399"/>
                  </a:lnTo>
                  <a:lnTo>
                    <a:pt x="6146" y="6365"/>
                  </a:lnTo>
                  <a:lnTo>
                    <a:pt x="6137" y="6340"/>
                  </a:lnTo>
                  <a:lnTo>
                    <a:pt x="6027" y="6264"/>
                  </a:lnTo>
                  <a:lnTo>
                    <a:pt x="6010" y="6264"/>
                  </a:lnTo>
                  <a:lnTo>
                    <a:pt x="5994" y="6238"/>
                  </a:lnTo>
                  <a:lnTo>
                    <a:pt x="5934" y="6171"/>
                  </a:lnTo>
                  <a:lnTo>
                    <a:pt x="5833" y="6120"/>
                  </a:lnTo>
                  <a:lnTo>
                    <a:pt x="5773" y="6061"/>
                  </a:lnTo>
                  <a:lnTo>
                    <a:pt x="5689" y="6035"/>
                  </a:lnTo>
                  <a:lnTo>
                    <a:pt x="5630" y="5993"/>
                  </a:lnTo>
                  <a:lnTo>
                    <a:pt x="5570" y="5976"/>
                  </a:lnTo>
                  <a:lnTo>
                    <a:pt x="5545" y="5984"/>
                  </a:lnTo>
                  <a:lnTo>
                    <a:pt x="5528" y="6001"/>
                  </a:lnTo>
                  <a:lnTo>
                    <a:pt x="5519" y="6069"/>
                  </a:lnTo>
                  <a:lnTo>
                    <a:pt x="5579" y="6196"/>
                  </a:lnTo>
                  <a:lnTo>
                    <a:pt x="5621" y="6238"/>
                  </a:lnTo>
                  <a:lnTo>
                    <a:pt x="5663" y="6306"/>
                  </a:lnTo>
                  <a:lnTo>
                    <a:pt x="5689" y="6332"/>
                  </a:lnTo>
                  <a:lnTo>
                    <a:pt x="5714" y="6374"/>
                  </a:lnTo>
                  <a:lnTo>
                    <a:pt x="6104" y="6797"/>
                  </a:lnTo>
                  <a:lnTo>
                    <a:pt x="6146" y="6899"/>
                  </a:lnTo>
                  <a:lnTo>
                    <a:pt x="6163" y="6950"/>
                  </a:lnTo>
                  <a:lnTo>
                    <a:pt x="6163" y="7026"/>
                  </a:lnTo>
                  <a:lnTo>
                    <a:pt x="6121" y="7119"/>
                  </a:lnTo>
                  <a:lnTo>
                    <a:pt x="6078" y="7161"/>
                  </a:lnTo>
                  <a:lnTo>
                    <a:pt x="6044" y="7212"/>
                  </a:lnTo>
                  <a:lnTo>
                    <a:pt x="5960" y="7280"/>
                  </a:lnTo>
                  <a:lnTo>
                    <a:pt x="5926" y="7288"/>
                  </a:lnTo>
                  <a:lnTo>
                    <a:pt x="5850" y="7339"/>
                  </a:lnTo>
                  <a:lnTo>
                    <a:pt x="5807" y="7347"/>
                  </a:lnTo>
                  <a:lnTo>
                    <a:pt x="5689" y="7347"/>
                  </a:lnTo>
                  <a:lnTo>
                    <a:pt x="5630" y="7339"/>
                  </a:lnTo>
                  <a:lnTo>
                    <a:pt x="5570" y="7305"/>
                  </a:lnTo>
                  <a:lnTo>
                    <a:pt x="5528" y="7314"/>
                  </a:lnTo>
                  <a:lnTo>
                    <a:pt x="5409" y="7297"/>
                  </a:lnTo>
                  <a:lnTo>
                    <a:pt x="5308" y="7297"/>
                  </a:lnTo>
                  <a:lnTo>
                    <a:pt x="5299" y="7280"/>
                  </a:lnTo>
                  <a:lnTo>
                    <a:pt x="5232" y="7288"/>
                  </a:lnTo>
                  <a:lnTo>
                    <a:pt x="5147" y="7271"/>
                  </a:lnTo>
                  <a:lnTo>
                    <a:pt x="5088" y="7237"/>
                  </a:lnTo>
                  <a:lnTo>
                    <a:pt x="4952" y="7212"/>
                  </a:lnTo>
                  <a:lnTo>
                    <a:pt x="4885" y="7170"/>
                  </a:lnTo>
                  <a:lnTo>
                    <a:pt x="4749" y="7110"/>
                  </a:lnTo>
                  <a:lnTo>
                    <a:pt x="4715" y="7076"/>
                  </a:lnTo>
                  <a:lnTo>
                    <a:pt x="4664" y="7068"/>
                  </a:lnTo>
                  <a:lnTo>
                    <a:pt x="4605" y="7034"/>
                  </a:lnTo>
                  <a:lnTo>
                    <a:pt x="4588" y="7043"/>
                  </a:lnTo>
                  <a:lnTo>
                    <a:pt x="4504" y="7017"/>
                  </a:lnTo>
                  <a:lnTo>
                    <a:pt x="4470" y="6992"/>
                  </a:lnTo>
                  <a:lnTo>
                    <a:pt x="4444" y="6992"/>
                  </a:lnTo>
                  <a:lnTo>
                    <a:pt x="4148" y="6890"/>
                  </a:lnTo>
                  <a:lnTo>
                    <a:pt x="4131" y="6899"/>
                  </a:lnTo>
                  <a:lnTo>
                    <a:pt x="4046" y="6890"/>
                  </a:lnTo>
                  <a:lnTo>
                    <a:pt x="4029" y="6873"/>
                  </a:lnTo>
                  <a:lnTo>
                    <a:pt x="3945" y="6873"/>
                  </a:lnTo>
                  <a:lnTo>
                    <a:pt x="3826" y="6823"/>
                  </a:lnTo>
                  <a:lnTo>
                    <a:pt x="3708" y="6823"/>
                  </a:lnTo>
                  <a:lnTo>
                    <a:pt x="3665" y="6865"/>
                  </a:lnTo>
                  <a:lnTo>
                    <a:pt x="3657" y="6924"/>
                  </a:lnTo>
                  <a:lnTo>
                    <a:pt x="3682" y="6966"/>
                  </a:lnTo>
                  <a:lnTo>
                    <a:pt x="3784" y="7009"/>
                  </a:lnTo>
                  <a:lnTo>
                    <a:pt x="3801" y="7026"/>
                  </a:lnTo>
                  <a:lnTo>
                    <a:pt x="3826" y="7026"/>
                  </a:lnTo>
                  <a:lnTo>
                    <a:pt x="3877" y="7051"/>
                  </a:lnTo>
                  <a:lnTo>
                    <a:pt x="3970" y="7119"/>
                  </a:lnTo>
                  <a:lnTo>
                    <a:pt x="4029" y="7153"/>
                  </a:lnTo>
                  <a:lnTo>
                    <a:pt x="4182" y="7263"/>
                  </a:lnTo>
                  <a:lnTo>
                    <a:pt x="4207" y="7263"/>
                  </a:lnTo>
                  <a:lnTo>
                    <a:pt x="4224" y="7288"/>
                  </a:lnTo>
                  <a:lnTo>
                    <a:pt x="4292" y="7330"/>
                  </a:lnTo>
                  <a:lnTo>
                    <a:pt x="4317" y="7330"/>
                  </a:lnTo>
                  <a:lnTo>
                    <a:pt x="4343" y="7347"/>
                  </a:lnTo>
                  <a:lnTo>
                    <a:pt x="4393" y="7356"/>
                  </a:lnTo>
                  <a:lnTo>
                    <a:pt x="4478" y="7398"/>
                  </a:lnTo>
                  <a:lnTo>
                    <a:pt x="4588" y="7491"/>
                  </a:lnTo>
                  <a:lnTo>
                    <a:pt x="4681" y="7534"/>
                  </a:lnTo>
                  <a:lnTo>
                    <a:pt x="4758" y="7618"/>
                  </a:lnTo>
                  <a:lnTo>
                    <a:pt x="4808" y="7652"/>
                  </a:lnTo>
                  <a:lnTo>
                    <a:pt x="4868" y="7711"/>
                  </a:lnTo>
                  <a:lnTo>
                    <a:pt x="4901" y="7754"/>
                  </a:lnTo>
                  <a:lnTo>
                    <a:pt x="4952" y="7881"/>
                  </a:lnTo>
                  <a:lnTo>
                    <a:pt x="4952" y="7991"/>
                  </a:lnTo>
                  <a:lnTo>
                    <a:pt x="4935" y="8016"/>
                  </a:lnTo>
                  <a:lnTo>
                    <a:pt x="4935" y="8126"/>
                  </a:lnTo>
                  <a:lnTo>
                    <a:pt x="4918" y="8177"/>
                  </a:lnTo>
                  <a:lnTo>
                    <a:pt x="4910" y="8312"/>
                  </a:lnTo>
                  <a:lnTo>
                    <a:pt x="4868" y="8634"/>
                  </a:lnTo>
                  <a:lnTo>
                    <a:pt x="4851" y="8685"/>
                  </a:lnTo>
                  <a:lnTo>
                    <a:pt x="4817" y="8702"/>
                  </a:lnTo>
                  <a:lnTo>
                    <a:pt x="4808" y="8727"/>
                  </a:lnTo>
                  <a:lnTo>
                    <a:pt x="4715" y="8846"/>
                  </a:lnTo>
                  <a:lnTo>
                    <a:pt x="4614" y="8880"/>
                  </a:lnTo>
                  <a:lnTo>
                    <a:pt x="4495" y="8990"/>
                  </a:lnTo>
                  <a:lnTo>
                    <a:pt x="4410" y="9083"/>
                  </a:lnTo>
                  <a:lnTo>
                    <a:pt x="4343" y="9193"/>
                  </a:lnTo>
                  <a:lnTo>
                    <a:pt x="4300" y="9235"/>
                  </a:lnTo>
                  <a:lnTo>
                    <a:pt x="4233" y="9362"/>
                  </a:lnTo>
                  <a:lnTo>
                    <a:pt x="4097" y="9548"/>
                  </a:lnTo>
                  <a:lnTo>
                    <a:pt x="4072" y="9599"/>
                  </a:lnTo>
                  <a:lnTo>
                    <a:pt x="4013" y="9650"/>
                  </a:lnTo>
                  <a:lnTo>
                    <a:pt x="4004" y="9684"/>
                  </a:lnTo>
                  <a:lnTo>
                    <a:pt x="3970" y="9709"/>
                  </a:lnTo>
                  <a:lnTo>
                    <a:pt x="3945" y="9743"/>
                  </a:lnTo>
                  <a:lnTo>
                    <a:pt x="3826" y="9836"/>
                  </a:lnTo>
                  <a:lnTo>
                    <a:pt x="3733" y="9929"/>
                  </a:lnTo>
                  <a:lnTo>
                    <a:pt x="3725" y="9972"/>
                  </a:lnTo>
                  <a:lnTo>
                    <a:pt x="3682" y="10022"/>
                  </a:lnTo>
                  <a:lnTo>
                    <a:pt x="3657" y="10107"/>
                  </a:lnTo>
                  <a:lnTo>
                    <a:pt x="3581" y="10183"/>
                  </a:lnTo>
                  <a:lnTo>
                    <a:pt x="3496" y="10310"/>
                  </a:lnTo>
                  <a:lnTo>
                    <a:pt x="3454" y="10353"/>
                  </a:lnTo>
                  <a:lnTo>
                    <a:pt x="3445" y="10378"/>
                  </a:lnTo>
                  <a:lnTo>
                    <a:pt x="3403" y="10420"/>
                  </a:lnTo>
                  <a:lnTo>
                    <a:pt x="3369" y="10471"/>
                  </a:lnTo>
                  <a:lnTo>
                    <a:pt x="3242" y="10590"/>
                  </a:lnTo>
                  <a:lnTo>
                    <a:pt x="3208" y="10632"/>
                  </a:lnTo>
                  <a:lnTo>
                    <a:pt x="3090" y="10700"/>
                  </a:lnTo>
                  <a:lnTo>
                    <a:pt x="2836" y="10827"/>
                  </a:lnTo>
                  <a:lnTo>
                    <a:pt x="2751" y="10860"/>
                  </a:lnTo>
                  <a:lnTo>
                    <a:pt x="2616" y="10962"/>
                  </a:lnTo>
                  <a:lnTo>
                    <a:pt x="2582" y="10970"/>
                  </a:lnTo>
                  <a:lnTo>
                    <a:pt x="2489" y="11072"/>
                  </a:lnTo>
                  <a:lnTo>
                    <a:pt x="2472" y="11131"/>
                  </a:lnTo>
                  <a:lnTo>
                    <a:pt x="2480" y="11191"/>
                  </a:lnTo>
                  <a:lnTo>
                    <a:pt x="2463" y="11207"/>
                  </a:lnTo>
                  <a:lnTo>
                    <a:pt x="2489" y="11233"/>
                  </a:lnTo>
                  <a:lnTo>
                    <a:pt x="2624" y="11445"/>
                  </a:lnTo>
                  <a:lnTo>
                    <a:pt x="2675" y="11546"/>
                  </a:lnTo>
                  <a:lnTo>
                    <a:pt x="2683" y="11605"/>
                  </a:lnTo>
                  <a:lnTo>
                    <a:pt x="2709" y="11656"/>
                  </a:lnTo>
                  <a:lnTo>
                    <a:pt x="2743" y="11842"/>
                  </a:lnTo>
                  <a:lnTo>
                    <a:pt x="2717" y="11919"/>
                  </a:lnTo>
                  <a:lnTo>
                    <a:pt x="2700" y="11978"/>
                  </a:lnTo>
                  <a:lnTo>
                    <a:pt x="2666" y="12020"/>
                  </a:lnTo>
                  <a:lnTo>
                    <a:pt x="2649" y="12079"/>
                  </a:lnTo>
                  <a:lnTo>
                    <a:pt x="2633" y="12096"/>
                  </a:lnTo>
                  <a:lnTo>
                    <a:pt x="2582" y="12206"/>
                  </a:lnTo>
                  <a:lnTo>
                    <a:pt x="2531" y="12274"/>
                  </a:lnTo>
                  <a:lnTo>
                    <a:pt x="2446" y="12350"/>
                  </a:lnTo>
                  <a:lnTo>
                    <a:pt x="2285" y="12426"/>
                  </a:lnTo>
                  <a:lnTo>
                    <a:pt x="2235" y="12511"/>
                  </a:lnTo>
                  <a:lnTo>
                    <a:pt x="2192" y="12680"/>
                  </a:lnTo>
                  <a:lnTo>
                    <a:pt x="2158" y="12731"/>
                  </a:lnTo>
                  <a:lnTo>
                    <a:pt x="2158" y="12757"/>
                  </a:lnTo>
                  <a:lnTo>
                    <a:pt x="2031" y="12875"/>
                  </a:lnTo>
                  <a:lnTo>
                    <a:pt x="1972" y="12909"/>
                  </a:lnTo>
                  <a:lnTo>
                    <a:pt x="1947" y="12960"/>
                  </a:lnTo>
                  <a:lnTo>
                    <a:pt x="1896" y="12994"/>
                  </a:lnTo>
                  <a:lnTo>
                    <a:pt x="1862" y="13044"/>
                  </a:lnTo>
                  <a:lnTo>
                    <a:pt x="1820" y="13070"/>
                  </a:lnTo>
                  <a:lnTo>
                    <a:pt x="1735" y="13154"/>
                  </a:lnTo>
                  <a:lnTo>
                    <a:pt x="1667" y="13214"/>
                  </a:lnTo>
                  <a:lnTo>
                    <a:pt x="1634" y="13231"/>
                  </a:lnTo>
                  <a:lnTo>
                    <a:pt x="1617" y="13265"/>
                  </a:lnTo>
                  <a:lnTo>
                    <a:pt x="1574" y="13298"/>
                  </a:lnTo>
                  <a:lnTo>
                    <a:pt x="1574" y="13324"/>
                  </a:lnTo>
                  <a:lnTo>
                    <a:pt x="1498" y="13383"/>
                  </a:lnTo>
                  <a:lnTo>
                    <a:pt x="1464" y="13434"/>
                  </a:lnTo>
                  <a:lnTo>
                    <a:pt x="1447" y="13485"/>
                  </a:lnTo>
                  <a:lnTo>
                    <a:pt x="1430" y="13502"/>
                  </a:lnTo>
                  <a:lnTo>
                    <a:pt x="1388" y="13612"/>
                  </a:lnTo>
                  <a:lnTo>
                    <a:pt x="1388" y="13637"/>
                  </a:lnTo>
                  <a:lnTo>
                    <a:pt x="1126" y="14348"/>
                  </a:lnTo>
                  <a:lnTo>
                    <a:pt x="1100" y="14365"/>
                  </a:lnTo>
                  <a:lnTo>
                    <a:pt x="1066" y="14475"/>
                  </a:lnTo>
                  <a:lnTo>
                    <a:pt x="1049" y="14500"/>
                  </a:lnTo>
                  <a:lnTo>
                    <a:pt x="1024" y="14577"/>
                  </a:lnTo>
                  <a:lnTo>
                    <a:pt x="973" y="14687"/>
                  </a:lnTo>
                  <a:lnTo>
                    <a:pt x="880" y="14797"/>
                  </a:lnTo>
                  <a:lnTo>
                    <a:pt x="795" y="14949"/>
                  </a:lnTo>
                  <a:lnTo>
                    <a:pt x="778" y="14958"/>
                  </a:lnTo>
                  <a:lnTo>
                    <a:pt x="778" y="14991"/>
                  </a:lnTo>
                  <a:lnTo>
                    <a:pt x="719" y="15059"/>
                  </a:lnTo>
                  <a:lnTo>
                    <a:pt x="668" y="15161"/>
                  </a:lnTo>
                  <a:lnTo>
                    <a:pt x="643" y="15322"/>
                  </a:lnTo>
                  <a:lnTo>
                    <a:pt x="643" y="15508"/>
                  </a:lnTo>
                  <a:lnTo>
                    <a:pt x="626" y="15669"/>
                  </a:lnTo>
                  <a:lnTo>
                    <a:pt x="643" y="15804"/>
                  </a:lnTo>
                  <a:lnTo>
                    <a:pt x="626" y="15880"/>
                  </a:lnTo>
                  <a:lnTo>
                    <a:pt x="499" y="16050"/>
                  </a:lnTo>
                  <a:lnTo>
                    <a:pt x="389" y="16143"/>
                  </a:lnTo>
                  <a:lnTo>
                    <a:pt x="355" y="16202"/>
                  </a:lnTo>
                  <a:lnTo>
                    <a:pt x="271" y="16304"/>
                  </a:lnTo>
                  <a:lnTo>
                    <a:pt x="262" y="16337"/>
                  </a:lnTo>
                  <a:lnTo>
                    <a:pt x="237" y="16354"/>
                  </a:lnTo>
                  <a:lnTo>
                    <a:pt x="203" y="16430"/>
                  </a:lnTo>
                  <a:lnTo>
                    <a:pt x="194" y="16507"/>
                  </a:lnTo>
                  <a:lnTo>
                    <a:pt x="186" y="16557"/>
                  </a:lnTo>
                  <a:lnTo>
                    <a:pt x="152" y="16608"/>
                  </a:lnTo>
                  <a:lnTo>
                    <a:pt x="152" y="16634"/>
                  </a:lnTo>
                  <a:lnTo>
                    <a:pt x="84" y="16778"/>
                  </a:lnTo>
                  <a:lnTo>
                    <a:pt x="42" y="16828"/>
                  </a:lnTo>
                  <a:lnTo>
                    <a:pt x="17" y="16905"/>
                  </a:lnTo>
                  <a:lnTo>
                    <a:pt x="0" y="17015"/>
                  </a:lnTo>
                  <a:lnTo>
                    <a:pt x="42" y="17065"/>
                  </a:lnTo>
                  <a:lnTo>
                    <a:pt x="160" y="17032"/>
                  </a:lnTo>
                  <a:lnTo>
                    <a:pt x="279" y="16938"/>
                  </a:lnTo>
                  <a:lnTo>
                    <a:pt x="304" y="16938"/>
                  </a:lnTo>
                  <a:lnTo>
                    <a:pt x="398" y="16854"/>
                  </a:lnTo>
                  <a:lnTo>
                    <a:pt x="465" y="16811"/>
                  </a:lnTo>
                  <a:lnTo>
                    <a:pt x="575" y="16735"/>
                  </a:lnTo>
                  <a:lnTo>
                    <a:pt x="609" y="16684"/>
                  </a:lnTo>
                  <a:lnTo>
                    <a:pt x="643" y="16676"/>
                  </a:lnTo>
                  <a:lnTo>
                    <a:pt x="753" y="16541"/>
                  </a:lnTo>
                  <a:lnTo>
                    <a:pt x="821" y="16430"/>
                  </a:lnTo>
                  <a:lnTo>
                    <a:pt x="829" y="16397"/>
                  </a:lnTo>
                  <a:lnTo>
                    <a:pt x="922" y="16210"/>
                  </a:lnTo>
                  <a:lnTo>
                    <a:pt x="982" y="16050"/>
                  </a:lnTo>
                  <a:lnTo>
                    <a:pt x="982" y="16016"/>
                  </a:lnTo>
                  <a:lnTo>
                    <a:pt x="1007" y="15956"/>
                  </a:lnTo>
                  <a:lnTo>
                    <a:pt x="1024" y="15931"/>
                  </a:lnTo>
                  <a:lnTo>
                    <a:pt x="1041" y="15872"/>
                  </a:lnTo>
                  <a:lnTo>
                    <a:pt x="1100" y="15813"/>
                  </a:lnTo>
                  <a:lnTo>
                    <a:pt x="1100" y="15796"/>
                  </a:lnTo>
                  <a:lnTo>
                    <a:pt x="1143" y="15736"/>
                  </a:lnTo>
                  <a:lnTo>
                    <a:pt x="1354" y="15525"/>
                  </a:lnTo>
                  <a:lnTo>
                    <a:pt x="1413" y="15432"/>
                  </a:lnTo>
                  <a:lnTo>
                    <a:pt x="1456" y="15330"/>
                  </a:lnTo>
                  <a:lnTo>
                    <a:pt x="1490" y="15296"/>
                  </a:lnTo>
                  <a:lnTo>
                    <a:pt x="1659" y="15152"/>
                  </a:lnTo>
                  <a:lnTo>
                    <a:pt x="1744" y="15110"/>
                  </a:lnTo>
                  <a:lnTo>
                    <a:pt x="1845" y="15042"/>
                  </a:lnTo>
                  <a:lnTo>
                    <a:pt x="1981" y="14932"/>
                  </a:lnTo>
                  <a:lnTo>
                    <a:pt x="2015" y="14890"/>
                  </a:lnTo>
                  <a:lnTo>
                    <a:pt x="2048" y="14805"/>
                  </a:lnTo>
                  <a:lnTo>
                    <a:pt x="2048" y="14763"/>
                  </a:lnTo>
                  <a:lnTo>
                    <a:pt x="2074" y="14661"/>
                  </a:lnTo>
                  <a:lnTo>
                    <a:pt x="2125" y="14280"/>
                  </a:lnTo>
                  <a:lnTo>
                    <a:pt x="2142" y="14255"/>
                  </a:lnTo>
                  <a:lnTo>
                    <a:pt x="2142" y="14221"/>
                  </a:lnTo>
                  <a:lnTo>
                    <a:pt x="2184" y="14060"/>
                  </a:lnTo>
                  <a:lnTo>
                    <a:pt x="2201" y="14035"/>
                  </a:lnTo>
                  <a:lnTo>
                    <a:pt x="2209" y="14001"/>
                  </a:lnTo>
                  <a:lnTo>
                    <a:pt x="2235" y="13976"/>
                  </a:lnTo>
                  <a:lnTo>
                    <a:pt x="2260" y="13899"/>
                  </a:lnTo>
                  <a:lnTo>
                    <a:pt x="2328" y="13756"/>
                  </a:lnTo>
                  <a:lnTo>
                    <a:pt x="2387" y="13679"/>
                  </a:lnTo>
                  <a:lnTo>
                    <a:pt x="2438" y="13578"/>
                  </a:lnTo>
                  <a:lnTo>
                    <a:pt x="2497" y="13527"/>
                  </a:lnTo>
                  <a:lnTo>
                    <a:pt x="2522" y="13459"/>
                  </a:lnTo>
                  <a:lnTo>
                    <a:pt x="2573" y="13400"/>
                  </a:lnTo>
                  <a:lnTo>
                    <a:pt x="2624" y="13349"/>
                  </a:lnTo>
                  <a:lnTo>
                    <a:pt x="2743" y="13290"/>
                  </a:lnTo>
                  <a:lnTo>
                    <a:pt x="2785" y="13256"/>
                  </a:lnTo>
                  <a:lnTo>
                    <a:pt x="2810" y="13248"/>
                  </a:lnTo>
                  <a:lnTo>
                    <a:pt x="2929" y="13154"/>
                  </a:lnTo>
                  <a:lnTo>
                    <a:pt x="2971" y="13087"/>
                  </a:lnTo>
                  <a:lnTo>
                    <a:pt x="2988" y="13028"/>
                  </a:lnTo>
                  <a:lnTo>
                    <a:pt x="3073" y="12867"/>
                  </a:lnTo>
                  <a:lnTo>
                    <a:pt x="3225" y="12714"/>
                  </a:lnTo>
                  <a:lnTo>
                    <a:pt x="3344" y="12638"/>
                  </a:lnTo>
                  <a:lnTo>
                    <a:pt x="3378" y="12596"/>
                  </a:lnTo>
                  <a:lnTo>
                    <a:pt x="3640" y="12469"/>
                  </a:lnTo>
                  <a:lnTo>
                    <a:pt x="3682" y="12426"/>
                  </a:lnTo>
                  <a:lnTo>
                    <a:pt x="3759" y="12418"/>
                  </a:lnTo>
                  <a:lnTo>
                    <a:pt x="3936" y="12316"/>
                  </a:lnTo>
                  <a:lnTo>
                    <a:pt x="3987" y="12308"/>
                  </a:lnTo>
                  <a:lnTo>
                    <a:pt x="4004" y="12283"/>
                  </a:lnTo>
                  <a:lnTo>
                    <a:pt x="4072" y="12249"/>
                  </a:lnTo>
                  <a:lnTo>
                    <a:pt x="4190" y="12164"/>
                  </a:lnTo>
                  <a:lnTo>
                    <a:pt x="4292" y="12105"/>
                  </a:lnTo>
                  <a:lnTo>
                    <a:pt x="4317" y="12079"/>
                  </a:lnTo>
                  <a:lnTo>
                    <a:pt x="4410" y="12012"/>
                  </a:lnTo>
                  <a:lnTo>
                    <a:pt x="4427" y="11978"/>
                  </a:lnTo>
                  <a:lnTo>
                    <a:pt x="4504" y="11876"/>
                  </a:lnTo>
                  <a:lnTo>
                    <a:pt x="4478" y="11546"/>
                  </a:lnTo>
                  <a:lnTo>
                    <a:pt x="4478" y="11487"/>
                  </a:lnTo>
                  <a:lnTo>
                    <a:pt x="4461" y="11470"/>
                  </a:lnTo>
                  <a:lnTo>
                    <a:pt x="4478" y="11351"/>
                  </a:lnTo>
                  <a:lnTo>
                    <a:pt x="4537" y="11250"/>
                  </a:lnTo>
                  <a:lnTo>
                    <a:pt x="4571" y="11191"/>
                  </a:lnTo>
                  <a:lnTo>
                    <a:pt x="4605" y="11064"/>
                  </a:lnTo>
                  <a:lnTo>
                    <a:pt x="4614" y="10987"/>
                  </a:lnTo>
                  <a:lnTo>
                    <a:pt x="4732" y="10251"/>
                  </a:lnTo>
                  <a:lnTo>
                    <a:pt x="4758" y="10175"/>
                  </a:lnTo>
                  <a:lnTo>
                    <a:pt x="4952" y="9997"/>
                  </a:lnTo>
                  <a:lnTo>
                    <a:pt x="4978" y="9946"/>
                  </a:lnTo>
                  <a:lnTo>
                    <a:pt x="5045" y="9895"/>
                  </a:lnTo>
                  <a:lnTo>
                    <a:pt x="5079" y="9862"/>
                  </a:lnTo>
                  <a:lnTo>
                    <a:pt x="5249" y="9743"/>
                  </a:lnTo>
                  <a:lnTo>
                    <a:pt x="5325" y="9709"/>
                  </a:lnTo>
                  <a:lnTo>
                    <a:pt x="5452" y="9633"/>
                  </a:lnTo>
                  <a:lnTo>
                    <a:pt x="5511" y="9625"/>
                  </a:lnTo>
                  <a:lnTo>
                    <a:pt x="5562" y="9591"/>
                  </a:lnTo>
                  <a:lnTo>
                    <a:pt x="5646" y="9582"/>
                  </a:lnTo>
                  <a:lnTo>
                    <a:pt x="5697" y="9582"/>
                  </a:lnTo>
                  <a:lnTo>
                    <a:pt x="5883" y="9540"/>
                  </a:lnTo>
                  <a:lnTo>
                    <a:pt x="6027" y="9531"/>
                  </a:lnTo>
                  <a:lnTo>
                    <a:pt x="6053" y="9548"/>
                  </a:lnTo>
                  <a:lnTo>
                    <a:pt x="6112" y="9540"/>
                  </a:lnTo>
                  <a:lnTo>
                    <a:pt x="6163" y="9548"/>
                  </a:lnTo>
                  <a:lnTo>
                    <a:pt x="6188" y="9548"/>
                  </a:lnTo>
                  <a:lnTo>
                    <a:pt x="6214" y="9557"/>
                  </a:lnTo>
                  <a:lnTo>
                    <a:pt x="6341" y="9506"/>
                  </a:lnTo>
                  <a:lnTo>
                    <a:pt x="6366" y="9489"/>
                  </a:lnTo>
                  <a:lnTo>
                    <a:pt x="6417" y="9430"/>
                  </a:lnTo>
                  <a:lnTo>
                    <a:pt x="6451" y="9362"/>
                  </a:lnTo>
                  <a:lnTo>
                    <a:pt x="6451" y="9328"/>
                  </a:lnTo>
                  <a:lnTo>
                    <a:pt x="6493" y="9184"/>
                  </a:lnTo>
                  <a:lnTo>
                    <a:pt x="6493" y="8761"/>
                  </a:lnTo>
                  <a:lnTo>
                    <a:pt x="6527" y="8643"/>
                  </a:lnTo>
                  <a:lnTo>
                    <a:pt x="6586" y="8524"/>
                  </a:lnTo>
                  <a:lnTo>
                    <a:pt x="6612" y="8448"/>
                  </a:lnTo>
                  <a:lnTo>
                    <a:pt x="6629" y="8422"/>
                  </a:lnTo>
                  <a:lnTo>
                    <a:pt x="6629" y="8406"/>
                  </a:lnTo>
                  <a:lnTo>
                    <a:pt x="6654" y="8380"/>
                  </a:lnTo>
                  <a:lnTo>
                    <a:pt x="6679" y="8279"/>
                  </a:lnTo>
                  <a:lnTo>
                    <a:pt x="6722" y="8228"/>
                  </a:lnTo>
                  <a:lnTo>
                    <a:pt x="6772" y="8135"/>
                  </a:lnTo>
                  <a:lnTo>
                    <a:pt x="6823" y="8050"/>
                  </a:lnTo>
                  <a:lnTo>
                    <a:pt x="6840" y="8033"/>
                  </a:lnTo>
                  <a:lnTo>
                    <a:pt x="6882" y="7965"/>
                  </a:lnTo>
                  <a:lnTo>
                    <a:pt x="6925" y="7923"/>
                  </a:lnTo>
                  <a:lnTo>
                    <a:pt x="6967" y="7805"/>
                  </a:lnTo>
                  <a:lnTo>
                    <a:pt x="6993" y="7788"/>
                  </a:lnTo>
                  <a:lnTo>
                    <a:pt x="7018" y="7703"/>
                  </a:lnTo>
                  <a:lnTo>
                    <a:pt x="7018" y="7601"/>
                  </a:lnTo>
                  <a:lnTo>
                    <a:pt x="7035" y="7542"/>
                  </a:lnTo>
                  <a:lnTo>
                    <a:pt x="7043" y="7441"/>
                  </a:lnTo>
                  <a:lnTo>
                    <a:pt x="7111" y="7407"/>
                  </a:lnTo>
                  <a:lnTo>
                    <a:pt x="7255" y="7398"/>
                  </a:lnTo>
                  <a:lnTo>
                    <a:pt x="7280" y="7381"/>
                  </a:lnTo>
                  <a:lnTo>
                    <a:pt x="7365" y="7398"/>
                  </a:lnTo>
                  <a:lnTo>
                    <a:pt x="7416" y="7364"/>
                  </a:lnTo>
                  <a:lnTo>
                    <a:pt x="7441" y="7373"/>
                  </a:lnTo>
                  <a:lnTo>
                    <a:pt x="7568" y="7288"/>
                  </a:lnTo>
                  <a:lnTo>
                    <a:pt x="7602" y="7246"/>
                  </a:lnTo>
                  <a:lnTo>
                    <a:pt x="7636" y="7220"/>
                  </a:lnTo>
                  <a:lnTo>
                    <a:pt x="7712" y="7144"/>
                  </a:lnTo>
                  <a:lnTo>
                    <a:pt x="7754" y="7068"/>
                  </a:lnTo>
                  <a:lnTo>
                    <a:pt x="7754" y="6865"/>
                  </a:lnTo>
                  <a:lnTo>
                    <a:pt x="7915" y="6721"/>
                  </a:lnTo>
                  <a:lnTo>
                    <a:pt x="8042" y="6518"/>
                  </a:lnTo>
                  <a:lnTo>
                    <a:pt x="8144" y="6425"/>
                  </a:lnTo>
                  <a:lnTo>
                    <a:pt x="8279" y="6416"/>
                  </a:lnTo>
                  <a:lnTo>
                    <a:pt x="8356" y="6442"/>
                  </a:lnTo>
                  <a:lnTo>
                    <a:pt x="8389" y="6433"/>
                  </a:lnTo>
                  <a:lnTo>
                    <a:pt x="8533" y="6492"/>
                  </a:lnTo>
                  <a:lnTo>
                    <a:pt x="8559" y="6492"/>
                  </a:lnTo>
                  <a:lnTo>
                    <a:pt x="8686" y="6543"/>
                  </a:lnTo>
                  <a:lnTo>
                    <a:pt x="8711" y="6543"/>
                  </a:lnTo>
                  <a:lnTo>
                    <a:pt x="8770" y="6577"/>
                  </a:lnTo>
                  <a:lnTo>
                    <a:pt x="8872" y="6586"/>
                  </a:lnTo>
                  <a:lnTo>
                    <a:pt x="8991" y="6628"/>
                  </a:lnTo>
                  <a:lnTo>
                    <a:pt x="9067" y="6645"/>
                  </a:lnTo>
                  <a:lnTo>
                    <a:pt x="9143" y="6679"/>
                  </a:lnTo>
                  <a:lnTo>
                    <a:pt x="9236" y="6704"/>
                  </a:lnTo>
                  <a:lnTo>
                    <a:pt x="9304" y="6746"/>
                  </a:lnTo>
                  <a:lnTo>
                    <a:pt x="9338" y="6746"/>
                  </a:lnTo>
                  <a:lnTo>
                    <a:pt x="9448" y="6789"/>
                  </a:lnTo>
                  <a:lnTo>
                    <a:pt x="9507" y="6780"/>
                  </a:lnTo>
                  <a:lnTo>
                    <a:pt x="9541" y="6772"/>
                  </a:lnTo>
                  <a:lnTo>
                    <a:pt x="9549" y="6746"/>
                  </a:lnTo>
                  <a:lnTo>
                    <a:pt x="9490" y="6552"/>
                  </a:lnTo>
                  <a:lnTo>
                    <a:pt x="9448" y="6492"/>
                  </a:lnTo>
                  <a:lnTo>
                    <a:pt x="9397" y="6348"/>
                  </a:lnTo>
                  <a:lnTo>
                    <a:pt x="9405" y="6332"/>
                  </a:lnTo>
                  <a:lnTo>
                    <a:pt x="9397" y="6306"/>
                  </a:lnTo>
                  <a:lnTo>
                    <a:pt x="9388" y="6247"/>
                  </a:lnTo>
                  <a:lnTo>
                    <a:pt x="9397" y="6171"/>
                  </a:lnTo>
                  <a:lnTo>
                    <a:pt x="9456" y="6027"/>
                  </a:lnTo>
                  <a:lnTo>
                    <a:pt x="9490" y="5968"/>
                  </a:lnTo>
                  <a:lnTo>
                    <a:pt x="9592" y="5858"/>
                  </a:lnTo>
                  <a:lnTo>
                    <a:pt x="9659" y="5798"/>
                  </a:lnTo>
                  <a:lnTo>
                    <a:pt x="9719" y="5739"/>
                  </a:lnTo>
                  <a:lnTo>
                    <a:pt x="9744" y="5731"/>
                  </a:lnTo>
                  <a:lnTo>
                    <a:pt x="9871" y="5578"/>
                  </a:lnTo>
                  <a:lnTo>
                    <a:pt x="9922" y="5544"/>
                  </a:lnTo>
                  <a:lnTo>
                    <a:pt x="9998" y="5451"/>
                  </a:lnTo>
                  <a:lnTo>
                    <a:pt x="10100" y="5358"/>
                  </a:lnTo>
                  <a:lnTo>
                    <a:pt x="10159" y="5273"/>
                  </a:lnTo>
                  <a:lnTo>
                    <a:pt x="10252" y="5240"/>
                  </a:lnTo>
                  <a:lnTo>
                    <a:pt x="10269" y="5206"/>
                  </a:lnTo>
                  <a:lnTo>
                    <a:pt x="10404" y="5113"/>
                  </a:lnTo>
                  <a:lnTo>
                    <a:pt x="10464" y="5045"/>
                  </a:lnTo>
                  <a:lnTo>
                    <a:pt x="10506" y="5019"/>
                  </a:lnTo>
                  <a:lnTo>
                    <a:pt x="10574" y="4960"/>
                  </a:lnTo>
                  <a:lnTo>
                    <a:pt x="10599" y="4918"/>
                  </a:lnTo>
                  <a:lnTo>
                    <a:pt x="10692" y="4859"/>
                  </a:lnTo>
                  <a:lnTo>
                    <a:pt x="10760" y="4782"/>
                  </a:lnTo>
                  <a:lnTo>
                    <a:pt x="10989" y="4630"/>
                  </a:lnTo>
                  <a:lnTo>
                    <a:pt x="11014" y="4622"/>
                  </a:lnTo>
                  <a:lnTo>
                    <a:pt x="11082" y="4554"/>
                  </a:lnTo>
                  <a:lnTo>
                    <a:pt x="11107" y="4545"/>
                  </a:lnTo>
                  <a:lnTo>
                    <a:pt x="11132" y="4520"/>
                  </a:lnTo>
                  <a:lnTo>
                    <a:pt x="11217" y="4478"/>
                  </a:lnTo>
                  <a:lnTo>
                    <a:pt x="11319" y="4461"/>
                  </a:lnTo>
                  <a:lnTo>
                    <a:pt x="11463" y="4368"/>
                  </a:lnTo>
                  <a:lnTo>
                    <a:pt x="11513" y="4368"/>
                  </a:lnTo>
                  <a:lnTo>
                    <a:pt x="11547" y="4351"/>
                  </a:lnTo>
                  <a:lnTo>
                    <a:pt x="11623" y="4359"/>
                  </a:lnTo>
                  <a:lnTo>
                    <a:pt x="11674" y="4342"/>
                  </a:lnTo>
                  <a:lnTo>
                    <a:pt x="11700" y="4325"/>
                  </a:lnTo>
                  <a:lnTo>
                    <a:pt x="11784" y="4317"/>
                  </a:lnTo>
                  <a:lnTo>
                    <a:pt x="11827" y="4283"/>
                  </a:lnTo>
                  <a:lnTo>
                    <a:pt x="11911" y="4249"/>
                  </a:lnTo>
                  <a:lnTo>
                    <a:pt x="11937" y="4224"/>
                  </a:lnTo>
                  <a:lnTo>
                    <a:pt x="11988" y="4215"/>
                  </a:lnTo>
                  <a:lnTo>
                    <a:pt x="12148" y="4071"/>
                  </a:lnTo>
                  <a:lnTo>
                    <a:pt x="12199" y="4046"/>
                  </a:lnTo>
                  <a:lnTo>
                    <a:pt x="12275" y="4063"/>
                  </a:lnTo>
                  <a:lnTo>
                    <a:pt x="12479" y="4224"/>
                  </a:lnTo>
                  <a:lnTo>
                    <a:pt x="12648" y="4317"/>
                  </a:lnTo>
                  <a:lnTo>
                    <a:pt x="12665" y="4342"/>
                  </a:lnTo>
                  <a:lnTo>
                    <a:pt x="12775" y="4410"/>
                  </a:lnTo>
                  <a:lnTo>
                    <a:pt x="12800" y="4410"/>
                  </a:lnTo>
                  <a:lnTo>
                    <a:pt x="12843" y="4435"/>
                  </a:lnTo>
                  <a:lnTo>
                    <a:pt x="12902" y="4461"/>
                  </a:lnTo>
                  <a:lnTo>
                    <a:pt x="12944" y="4503"/>
                  </a:lnTo>
                  <a:lnTo>
                    <a:pt x="13113" y="4554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EC99942-D7EF-49F4-8877-301361847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4" y="3923"/>
              <a:ext cx="664" cy="601"/>
            </a:xfrm>
            <a:custGeom>
              <a:avLst/>
              <a:gdLst>
                <a:gd name="T0" fmla="*/ 2040 w 3276"/>
                <a:gd name="T1" fmla="*/ 2869 h 2962"/>
                <a:gd name="T2" fmla="*/ 2167 w 3276"/>
                <a:gd name="T3" fmla="*/ 2742 h 2962"/>
                <a:gd name="T4" fmla="*/ 2261 w 3276"/>
                <a:gd name="T5" fmla="*/ 2632 h 2962"/>
                <a:gd name="T6" fmla="*/ 2345 w 3276"/>
                <a:gd name="T7" fmla="*/ 2556 h 2962"/>
                <a:gd name="T8" fmla="*/ 2498 w 3276"/>
                <a:gd name="T9" fmla="*/ 2438 h 2962"/>
                <a:gd name="T10" fmla="*/ 2599 w 3276"/>
                <a:gd name="T11" fmla="*/ 2395 h 2962"/>
                <a:gd name="T12" fmla="*/ 2853 w 3276"/>
                <a:gd name="T13" fmla="*/ 2302 h 2962"/>
                <a:gd name="T14" fmla="*/ 2955 w 3276"/>
                <a:gd name="T15" fmla="*/ 2268 h 2962"/>
                <a:gd name="T16" fmla="*/ 3090 w 3276"/>
                <a:gd name="T17" fmla="*/ 2243 h 2962"/>
                <a:gd name="T18" fmla="*/ 3150 w 3276"/>
                <a:gd name="T19" fmla="*/ 2116 h 2962"/>
                <a:gd name="T20" fmla="*/ 3133 w 3276"/>
                <a:gd name="T21" fmla="*/ 1896 h 2962"/>
                <a:gd name="T22" fmla="*/ 3116 w 3276"/>
                <a:gd name="T23" fmla="*/ 1820 h 2962"/>
                <a:gd name="T24" fmla="*/ 3099 w 3276"/>
                <a:gd name="T25" fmla="*/ 1515 h 2962"/>
                <a:gd name="T26" fmla="*/ 3006 w 3276"/>
                <a:gd name="T27" fmla="*/ 1100 h 2962"/>
                <a:gd name="T28" fmla="*/ 2997 w 3276"/>
                <a:gd name="T29" fmla="*/ 914 h 2962"/>
                <a:gd name="T30" fmla="*/ 3023 w 3276"/>
                <a:gd name="T31" fmla="*/ 778 h 2962"/>
                <a:gd name="T32" fmla="*/ 3056 w 3276"/>
                <a:gd name="T33" fmla="*/ 618 h 2962"/>
                <a:gd name="T34" fmla="*/ 3090 w 3276"/>
                <a:gd name="T35" fmla="*/ 457 h 2962"/>
                <a:gd name="T36" fmla="*/ 3116 w 3276"/>
                <a:gd name="T37" fmla="*/ 397 h 2962"/>
                <a:gd name="T38" fmla="*/ 3166 w 3276"/>
                <a:gd name="T39" fmla="*/ 304 h 2962"/>
                <a:gd name="T40" fmla="*/ 3192 w 3276"/>
                <a:gd name="T41" fmla="*/ 220 h 2962"/>
                <a:gd name="T42" fmla="*/ 3260 w 3276"/>
                <a:gd name="T43" fmla="*/ 135 h 2962"/>
                <a:gd name="T44" fmla="*/ 3268 w 3276"/>
                <a:gd name="T45" fmla="*/ 33 h 2962"/>
                <a:gd name="T46" fmla="*/ 3217 w 3276"/>
                <a:gd name="T47" fmla="*/ 0 h 2962"/>
                <a:gd name="T48" fmla="*/ 3116 w 3276"/>
                <a:gd name="T49" fmla="*/ 42 h 2962"/>
                <a:gd name="T50" fmla="*/ 2946 w 3276"/>
                <a:gd name="T51" fmla="*/ 160 h 2962"/>
                <a:gd name="T52" fmla="*/ 2836 w 3276"/>
                <a:gd name="T53" fmla="*/ 228 h 2962"/>
                <a:gd name="T54" fmla="*/ 2684 w 3276"/>
                <a:gd name="T55" fmla="*/ 347 h 2962"/>
                <a:gd name="T56" fmla="*/ 2396 w 3276"/>
                <a:gd name="T57" fmla="*/ 584 h 2962"/>
                <a:gd name="T58" fmla="*/ 2303 w 3276"/>
                <a:gd name="T59" fmla="*/ 694 h 2962"/>
                <a:gd name="T60" fmla="*/ 2201 w 3276"/>
                <a:gd name="T61" fmla="*/ 795 h 2962"/>
                <a:gd name="T62" fmla="*/ 2074 w 3276"/>
                <a:gd name="T63" fmla="*/ 948 h 2962"/>
                <a:gd name="T64" fmla="*/ 2049 w 3276"/>
                <a:gd name="T65" fmla="*/ 1032 h 2962"/>
                <a:gd name="T66" fmla="*/ 1981 w 3276"/>
                <a:gd name="T67" fmla="*/ 1134 h 2962"/>
                <a:gd name="T68" fmla="*/ 1888 w 3276"/>
                <a:gd name="T69" fmla="*/ 1244 h 2962"/>
                <a:gd name="T70" fmla="*/ 1727 w 3276"/>
                <a:gd name="T71" fmla="*/ 1422 h 2962"/>
                <a:gd name="T72" fmla="*/ 1422 w 3276"/>
                <a:gd name="T73" fmla="*/ 1710 h 2962"/>
                <a:gd name="T74" fmla="*/ 1270 w 3276"/>
                <a:gd name="T75" fmla="*/ 1853 h 2962"/>
                <a:gd name="T76" fmla="*/ 1109 w 3276"/>
                <a:gd name="T77" fmla="*/ 1972 h 2962"/>
                <a:gd name="T78" fmla="*/ 948 w 3276"/>
                <a:gd name="T79" fmla="*/ 2116 h 2962"/>
                <a:gd name="T80" fmla="*/ 821 w 3276"/>
                <a:gd name="T81" fmla="*/ 2192 h 2962"/>
                <a:gd name="T82" fmla="*/ 542 w 3276"/>
                <a:gd name="T83" fmla="*/ 2438 h 2962"/>
                <a:gd name="T84" fmla="*/ 381 w 3276"/>
                <a:gd name="T85" fmla="*/ 2573 h 2962"/>
                <a:gd name="T86" fmla="*/ 220 w 3276"/>
                <a:gd name="T87" fmla="*/ 2725 h 2962"/>
                <a:gd name="T88" fmla="*/ 59 w 3276"/>
                <a:gd name="T89" fmla="*/ 2886 h 2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76" h="2962">
                  <a:moveTo>
                    <a:pt x="1964" y="2962"/>
                  </a:moveTo>
                  <a:lnTo>
                    <a:pt x="2040" y="2869"/>
                  </a:lnTo>
                  <a:lnTo>
                    <a:pt x="2134" y="2751"/>
                  </a:lnTo>
                  <a:lnTo>
                    <a:pt x="2167" y="2742"/>
                  </a:lnTo>
                  <a:lnTo>
                    <a:pt x="2235" y="2683"/>
                  </a:lnTo>
                  <a:lnTo>
                    <a:pt x="2261" y="2632"/>
                  </a:lnTo>
                  <a:lnTo>
                    <a:pt x="2311" y="2573"/>
                  </a:lnTo>
                  <a:lnTo>
                    <a:pt x="2345" y="2556"/>
                  </a:lnTo>
                  <a:lnTo>
                    <a:pt x="2447" y="2463"/>
                  </a:lnTo>
                  <a:lnTo>
                    <a:pt x="2498" y="2438"/>
                  </a:lnTo>
                  <a:lnTo>
                    <a:pt x="2574" y="2395"/>
                  </a:lnTo>
                  <a:lnTo>
                    <a:pt x="2599" y="2395"/>
                  </a:lnTo>
                  <a:lnTo>
                    <a:pt x="2726" y="2336"/>
                  </a:lnTo>
                  <a:lnTo>
                    <a:pt x="2853" y="2302"/>
                  </a:lnTo>
                  <a:lnTo>
                    <a:pt x="2896" y="2268"/>
                  </a:lnTo>
                  <a:lnTo>
                    <a:pt x="2955" y="2268"/>
                  </a:lnTo>
                  <a:lnTo>
                    <a:pt x="3031" y="2243"/>
                  </a:lnTo>
                  <a:lnTo>
                    <a:pt x="3090" y="2243"/>
                  </a:lnTo>
                  <a:lnTo>
                    <a:pt x="3133" y="2209"/>
                  </a:lnTo>
                  <a:lnTo>
                    <a:pt x="3150" y="2116"/>
                  </a:lnTo>
                  <a:lnTo>
                    <a:pt x="3133" y="2040"/>
                  </a:lnTo>
                  <a:lnTo>
                    <a:pt x="3133" y="1896"/>
                  </a:lnTo>
                  <a:lnTo>
                    <a:pt x="3116" y="1879"/>
                  </a:lnTo>
                  <a:lnTo>
                    <a:pt x="3116" y="1820"/>
                  </a:lnTo>
                  <a:lnTo>
                    <a:pt x="3116" y="1557"/>
                  </a:lnTo>
                  <a:lnTo>
                    <a:pt x="3099" y="1515"/>
                  </a:lnTo>
                  <a:lnTo>
                    <a:pt x="3099" y="1422"/>
                  </a:lnTo>
                  <a:lnTo>
                    <a:pt x="3006" y="1100"/>
                  </a:lnTo>
                  <a:lnTo>
                    <a:pt x="2989" y="939"/>
                  </a:lnTo>
                  <a:lnTo>
                    <a:pt x="2997" y="914"/>
                  </a:lnTo>
                  <a:lnTo>
                    <a:pt x="3006" y="795"/>
                  </a:lnTo>
                  <a:lnTo>
                    <a:pt x="3023" y="778"/>
                  </a:lnTo>
                  <a:lnTo>
                    <a:pt x="3031" y="660"/>
                  </a:lnTo>
                  <a:lnTo>
                    <a:pt x="3056" y="618"/>
                  </a:lnTo>
                  <a:lnTo>
                    <a:pt x="3073" y="474"/>
                  </a:lnTo>
                  <a:lnTo>
                    <a:pt x="3090" y="457"/>
                  </a:lnTo>
                  <a:lnTo>
                    <a:pt x="3099" y="414"/>
                  </a:lnTo>
                  <a:lnTo>
                    <a:pt x="3116" y="397"/>
                  </a:lnTo>
                  <a:lnTo>
                    <a:pt x="3133" y="338"/>
                  </a:lnTo>
                  <a:lnTo>
                    <a:pt x="3166" y="304"/>
                  </a:lnTo>
                  <a:lnTo>
                    <a:pt x="3166" y="279"/>
                  </a:lnTo>
                  <a:lnTo>
                    <a:pt x="3192" y="220"/>
                  </a:lnTo>
                  <a:lnTo>
                    <a:pt x="3209" y="203"/>
                  </a:lnTo>
                  <a:lnTo>
                    <a:pt x="3260" y="135"/>
                  </a:lnTo>
                  <a:lnTo>
                    <a:pt x="3276" y="93"/>
                  </a:lnTo>
                  <a:lnTo>
                    <a:pt x="3268" y="33"/>
                  </a:lnTo>
                  <a:lnTo>
                    <a:pt x="3251" y="17"/>
                  </a:lnTo>
                  <a:lnTo>
                    <a:pt x="3217" y="0"/>
                  </a:lnTo>
                  <a:lnTo>
                    <a:pt x="3141" y="25"/>
                  </a:lnTo>
                  <a:lnTo>
                    <a:pt x="3116" y="42"/>
                  </a:lnTo>
                  <a:lnTo>
                    <a:pt x="3039" y="67"/>
                  </a:lnTo>
                  <a:lnTo>
                    <a:pt x="2946" y="160"/>
                  </a:lnTo>
                  <a:lnTo>
                    <a:pt x="2862" y="186"/>
                  </a:lnTo>
                  <a:lnTo>
                    <a:pt x="2836" y="228"/>
                  </a:lnTo>
                  <a:lnTo>
                    <a:pt x="2777" y="254"/>
                  </a:lnTo>
                  <a:lnTo>
                    <a:pt x="2684" y="347"/>
                  </a:lnTo>
                  <a:lnTo>
                    <a:pt x="2582" y="406"/>
                  </a:lnTo>
                  <a:lnTo>
                    <a:pt x="2396" y="584"/>
                  </a:lnTo>
                  <a:lnTo>
                    <a:pt x="2379" y="618"/>
                  </a:lnTo>
                  <a:lnTo>
                    <a:pt x="2303" y="694"/>
                  </a:lnTo>
                  <a:lnTo>
                    <a:pt x="2261" y="728"/>
                  </a:lnTo>
                  <a:lnTo>
                    <a:pt x="2201" y="795"/>
                  </a:lnTo>
                  <a:lnTo>
                    <a:pt x="2142" y="855"/>
                  </a:lnTo>
                  <a:lnTo>
                    <a:pt x="2074" y="948"/>
                  </a:lnTo>
                  <a:lnTo>
                    <a:pt x="2074" y="982"/>
                  </a:lnTo>
                  <a:lnTo>
                    <a:pt x="2049" y="1032"/>
                  </a:lnTo>
                  <a:lnTo>
                    <a:pt x="1998" y="1075"/>
                  </a:lnTo>
                  <a:lnTo>
                    <a:pt x="1981" y="1134"/>
                  </a:lnTo>
                  <a:lnTo>
                    <a:pt x="1930" y="1168"/>
                  </a:lnTo>
                  <a:lnTo>
                    <a:pt x="1888" y="1244"/>
                  </a:lnTo>
                  <a:lnTo>
                    <a:pt x="1786" y="1346"/>
                  </a:lnTo>
                  <a:lnTo>
                    <a:pt x="1727" y="1422"/>
                  </a:lnTo>
                  <a:lnTo>
                    <a:pt x="1609" y="1549"/>
                  </a:lnTo>
                  <a:lnTo>
                    <a:pt x="1422" y="1710"/>
                  </a:lnTo>
                  <a:lnTo>
                    <a:pt x="1321" y="1777"/>
                  </a:lnTo>
                  <a:lnTo>
                    <a:pt x="1270" y="1853"/>
                  </a:lnTo>
                  <a:lnTo>
                    <a:pt x="1160" y="1904"/>
                  </a:lnTo>
                  <a:lnTo>
                    <a:pt x="1109" y="1972"/>
                  </a:lnTo>
                  <a:lnTo>
                    <a:pt x="982" y="2065"/>
                  </a:lnTo>
                  <a:lnTo>
                    <a:pt x="948" y="2116"/>
                  </a:lnTo>
                  <a:lnTo>
                    <a:pt x="906" y="2133"/>
                  </a:lnTo>
                  <a:lnTo>
                    <a:pt x="821" y="2192"/>
                  </a:lnTo>
                  <a:lnTo>
                    <a:pt x="754" y="2268"/>
                  </a:lnTo>
                  <a:lnTo>
                    <a:pt x="542" y="2438"/>
                  </a:lnTo>
                  <a:lnTo>
                    <a:pt x="449" y="2531"/>
                  </a:lnTo>
                  <a:lnTo>
                    <a:pt x="381" y="2573"/>
                  </a:lnTo>
                  <a:lnTo>
                    <a:pt x="296" y="2675"/>
                  </a:lnTo>
                  <a:lnTo>
                    <a:pt x="220" y="2725"/>
                  </a:lnTo>
                  <a:lnTo>
                    <a:pt x="153" y="2810"/>
                  </a:lnTo>
                  <a:lnTo>
                    <a:pt x="59" y="2886"/>
                  </a:lnTo>
                  <a:lnTo>
                    <a:pt x="0" y="2962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ECBB8261-61B7-411B-8AEF-E8FC0C19D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0" y="4301"/>
              <a:ext cx="376" cy="223"/>
            </a:xfrm>
            <a:custGeom>
              <a:avLst/>
              <a:gdLst>
                <a:gd name="T0" fmla="*/ 1219 w 1854"/>
                <a:gd name="T1" fmla="*/ 1100 h 1100"/>
                <a:gd name="T2" fmla="*/ 1296 w 1854"/>
                <a:gd name="T3" fmla="*/ 990 h 1100"/>
                <a:gd name="T4" fmla="*/ 1448 w 1854"/>
                <a:gd name="T5" fmla="*/ 821 h 1100"/>
                <a:gd name="T6" fmla="*/ 1516 w 1854"/>
                <a:gd name="T7" fmla="*/ 728 h 1100"/>
                <a:gd name="T8" fmla="*/ 1609 w 1854"/>
                <a:gd name="T9" fmla="*/ 635 h 1100"/>
                <a:gd name="T10" fmla="*/ 1668 w 1854"/>
                <a:gd name="T11" fmla="*/ 525 h 1100"/>
                <a:gd name="T12" fmla="*/ 1685 w 1854"/>
                <a:gd name="T13" fmla="*/ 508 h 1100"/>
                <a:gd name="T14" fmla="*/ 1770 w 1854"/>
                <a:gd name="T15" fmla="*/ 322 h 1100"/>
                <a:gd name="T16" fmla="*/ 1820 w 1854"/>
                <a:gd name="T17" fmla="*/ 296 h 1100"/>
                <a:gd name="T18" fmla="*/ 1837 w 1854"/>
                <a:gd name="T19" fmla="*/ 271 h 1100"/>
                <a:gd name="T20" fmla="*/ 1854 w 1854"/>
                <a:gd name="T21" fmla="*/ 203 h 1100"/>
                <a:gd name="T22" fmla="*/ 1854 w 1854"/>
                <a:gd name="T23" fmla="*/ 102 h 1100"/>
                <a:gd name="T24" fmla="*/ 1787 w 1854"/>
                <a:gd name="T25" fmla="*/ 34 h 1100"/>
                <a:gd name="T26" fmla="*/ 1727 w 1854"/>
                <a:gd name="T27" fmla="*/ 0 h 1100"/>
                <a:gd name="T28" fmla="*/ 1643 w 1854"/>
                <a:gd name="T29" fmla="*/ 34 h 1100"/>
                <a:gd name="T30" fmla="*/ 1592 w 1854"/>
                <a:gd name="T31" fmla="*/ 93 h 1100"/>
                <a:gd name="T32" fmla="*/ 1541 w 1854"/>
                <a:gd name="T33" fmla="*/ 127 h 1100"/>
                <a:gd name="T34" fmla="*/ 1516 w 1854"/>
                <a:gd name="T35" fmla="*/ 178 h 1100"/>
                <a:gd name="T36" fmla="*/ 1482 w 1854"/>
                <a:gd name="T37" fmla="*/ 186 h 1100"/>
                <a:gd name="T38" fmla="*/ 1423 w 1854"/>
                <a:gd name="T39" fmla="*/ 296 h 1100"/>
                <a:gd name="T40" fmla="*/ 1346 w 1854"/>
                <a:gd name="T41" fmla="*/ 389 h 1100"/>
                <a:gd name="T42" fmla="*/ 1304 w 1854"/>
                <a:gd name="T43" fmla="*/ 466 h 1100"/>
                <a:gd name="T44" fmla="*/ 1236 w 1854"/>
                <a:gd name="T45" fmla="*/ 550 h 1100"/>
                <a:gd name="T46" fmla="*/ 1177 w 1854"/>
                <a:gd name="T47" fmla="*/ 567 h 1100"/>
                <a:gd name="T48" fmla="*/ 1059 w 1854"/>
                <a:gd name="T49" fmla="*/ 626 h 1100"/>
                <a:gd name="T50" fmla="*/ 1016 w 1854"/>
                <a:gd name="T51" fmla="*/ 626 h 1100"/>
                <a:gd name="T52" fmla="*/ 940 w 1854"/>
                <a:gd name="T53" fmla="*/ 677 h 1100"/>
                <a:gd name="T54" fmla="*/ 855 w 1854"/>
                <a:gd name="T55" fmla="*/ 694 h 1100"/>
                <a:gd name="T56" fmla="*/ 838 w 1854"/>
                <a:gd name="T57" fmla="*/ 719 h 1100"/>
                <a:gd name="T58" fmla="*/ 534 w 1854"/>
                <a:gd name="T59" fmla="*/ 753 h 1100"/>
                <a:gd name="T60" fmla="*/ 441 w 1854"/>
                <a:gd name="T61" fmla="*/ 753 h 1100"/>
                <a:gd name="T62" fmla="*/ 356 w 1854"/>
                <a:gd name="T63" fmla="*/ 787 h 1100"/>
                <a:gd name="T64" fmla="*/ 314 w 1854"/>
                <a:gd name="T65" fmla="*/ 838 h 1100"/>
                <a:gd name="T66" fmla="*/ 254 w 1854"/>
                <a:gd name="T67" fmla="*/ 872 h 1100"/>
                <a:gd name="T68" fmla="*/ 76 w 1854"/>
                <a:gd name="T69" fmla="*/ 1007 h 1100"/>
                <a:gd name="T70" fmla="*/ 0 w 1854"/>
                <a:gd name="T71" fmla="*/ 1100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54" h="1100">
                  <a:moveTo>
                    <a:pt x="1219" y="1100"/>
                  </a:moveTo>
                  <a:lnTo>
                    <a:pt x="1296" y="990"/>
                  </a:lnTo>
                  <a:lnTo>
                    <a:pt x="1448" y="821"/>
                  </a:lnTo>
                  <a:lnTo>
                    <a:pt x="1516" y="728"/>
                  </a:lnTo>
                  <a:lnTo>
                    <a:pt x="1609" y="635"/>
                  </a:lnTo>
                  <a:lnTo>
                    <a:pt x="1668" y="525"/>
                  </a:lnTo>
                  <a:lnTo>
                    <a:pt x="1685" y="508"/>
                  </a:lnTo>
                  <a:lnTo>
                    <a:pt x="1770" y="322"/>
                  </a:lnTo>
                  <a:lnTo>
                    <a:pt x="1820" y="296"/>
                  </a:lnTo>
                  <a:lnTo>
                    <a:pt x="1837" y="271"/>
                  </a:lnTo>
                  <a:lnTo>
                    <a:pt x="1854" y="203"/>
                  </a:lnTo>
                  <a:lnTo>
                    <a:pt x="1854" y="102"/>
                  </a:lnTo>
                  <a:lnTo>
                    <a:pt x="1787" y="34"/>
                  </a:lnTo>
                  <a:lnTo>
                    <a:pt x="1727" y="0"/>
                  </a:lnTo>
                  <a:lnTo>
                    <a:pt x="1643" y="34"/>
                  </a:lnTo>
                  <a:lnTo>
                    <a:pt x="1592" y="93"/>
                  </a:lnTo>
                  <a:lnTo>
                    <a:pt x="1541" y="127"/>
                  </a:lnTo>
                  <a:lnTo>
                    <a:pt x="1516" y="178"/>
                  </a:lnTo>
                  <a:lnTo>
                    <a:pt x="1482" y="186"/>
                  </a:lnTo>
                  <a:lnTo>
                    <a:pt x="1423" y="296"/>
                  </a:lnTo>
                  <a:lnTo>
                    <a:pt x="1346" y="389"/>
                  </a:lnTo>
                  <a:lnTo>
                    <a:pt x="1304" y="466"/>
                  </a:lnTo>
                  <a:lnTo>
                    <a:pt x="1236" y="550"/>
                  </a:lnTo>
                  <a:lnTo>
                    <a:pt x="1177" y="567"/>
                  </a:lnTo>
                  <a:lnTo>
                    <a:pt x="1059" y="626"/>
                  </a:lnTo>
                  <a:lnTo>
                    <a:pt x="1016" y="626"/>
                  </a:lnTo>
                  <a:lnTo>
                    <a:pt x="940" y="677"/>
                  </a:lnTo>
                  <a:lnTo>
                    <a:pt x="855" y="694"/>
                  </a:lnTo>
                  <a:lnTo>
                    <a:pt x="838" y="719"/>
                  </a:lnTo>
                  <a:lnTo>
                    <a:pt x="534" y="753"/>
                  </a:lnTo>
                  <a:lnTo>
                    <a:pt x="441" y="753"/>
                  </a:lnTo>
                  <a:lnTo>
                    <a:pt x="356" y="787"/>
                  </a:lnTo>
                  <a:lnTo>
                    <a:pt x="314" y="838"/>
                  </a:lnTo>
                  <a:lnTo>
                    <a:pt x="254" y="872"/>
                  </a:lnTo>
                  <a:lnTo>
                    <a:pt x="76" y="1007"/>
                  </a:lnTo>
                  <a:lnTo>
                    <a:pt x="0" y="110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7AA86551-FCB3-48AD-9150-A238EA7C0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8" y="11"/>
              <a:ext cx="2409" cy="2011"/>
            </a:xfrm>
            <a:custGeom>
              <a:avLst/>
              <a:gdLst>
                <a:gd name="T0" fmla="*/ 220 w 11877"/>
                <a:gd name="T1" fmla="*/ 9583 h 9920"/>
                <a:gd name="T2" fmla="*/ 287 w 11877"/>
                <a:gd name="T3" fmla="*/ 9405 h 9920"/>
                <a:gd name="T4" fmla="*/ 406 w 11877"/>
                <a:gd name="T5" fmla="*/ 9109 h 9920"/>
                <a:gd name="T6" fmla="*/ 694 w 11877"/>
                <a:gd name="T7" fmla="*/ 8711 h 9920"/>
                <a:gd name="T8" fmla="*/ 922 w 11877"/>
                <a:gd name="T9" fmla="*/ 8474 h 9920"/>
                <a:gd name="T10" fmla="*/ 1159 w 11877"/>
                <a:gd name="T11" fmla="*/ 8211 h 9920"/>
                <a:gd name="T12" fmla="*/ 1439 w 11877"/>
                <a:gd name="T13" fmla="*/ 7957 h 9920"/>
                <a:gd name="T14" fmla="*/ 1515 w 11877"/>
                <a:gd name="T15" fmla="*/ 7661 h 9920"/>
                <a:gd name="T16" fmla="*/ 1439 w 11877"/>
                <a:gd name="T17" fmla="*/ 7221 h 9920"/>
                <a:gd name="T18" fmla="*/ 1379 w 11877"/>
                <a:gd name="T19" fmla="*/ 6806 h 9920"/>
                <a:gd name="T20" fmla="*/ 1185 w 11877"/>
                <a:gd name="T21" fmla="*/ 6755 h 9920"/>
                <a:gd name="T22" fmla="*/ 905 w 11877"/>
                <a:gd name="T23" fmla="*/ 6298 h 9920"/>
                <a:gd name="T24" fmla="*/ 601 w 11877"/>
                <a:gd name="T25" fmla="*/ 6281 h 9920"/>
                <a:gd name="T26" fmla="*/ 541 w 11877"/>
                <a:gd name="T27" fmla="*/ 5866 h 9920"/>
                <a:gd name="T28" fmla="*/ 897 w 11877"/>
                <a:gd name="T29" fmla="*/ 5265 h 9920"/>
                <a:gd name="T30" fmla="*/ 1269 w 11877"/>
                <a:gd name="T31" fmla="*/ 4969 h 9920"/>
                <a:gd name="T32" fmla="*/ 1794 w 11877"/>
                <a:gd name="T33" fmla="*/ 4614 h 9920"/>
                <a:gd name="T34" fmla="*/ 2251 w 11877"/>
                <a:gd name="T35" fmla="*/ 4402 h 9920"/>
                <a:gd name="T36" fmla="*/ 2607 w 11877"/>
                <a:gd name="T37" fmla="*/ 4182 h 9920"/>
                <a:gd name="T38" fmla="*/ 2963 w 11877"/>
                <a:gd name="T39" fmla="*/ 4029 h 9920"/>
                <a:gd name="T40" fmla="*/ 3361 w 11877"/>
                <a:gd name="T41" fmla="*/ 3928 h 9920"/>
                <a:gd name="T42" fmla="*/ 3995 w 11877"/>
                <a:gd name="T43" fmla="*/ 3945 h 9920"/>
                <a:gd name="T44" fmla="*/ 4419 w 11877"/>
                <a:gd name="T45" fmla="*/ 3886 h 9920"/>
                <a:gd name="T46" fmla="*/ 4681 w 11877"/>
                <a:gd name="T47" fmla="*/ 3665 h 9920"/>
                <a:gd name="T48" fmla="*/ 4630 w 11877"/>
                <a:gd name="T49" fmla="*/ 3014 h 9920"/>
                <a:gd name="T50" fmla="*/ 4470 w 11877"/>
                <a:gd name="T51" fmla="*/ 2734 h 9920"/>
                <a:gd name="T52" fmla="*/ 4283 w 11877"/>
                <a:gd name="T53" fmla="*/ 2455 h 9920"/>
                <a:gd name="T54" fmla="*/ 4182 w 11877"/>
                <a:gd name="T55" fmla="*/ 2260 h 9920"/>
                <a:gd name="T56" fmla="*/ 3843 w 11877"/>
                <a:gd name="T57" fmla="*/ 1735 h 9920"/>
                <a:gd name="T58" fmla="*/ 3708 w 11877"/>
                <a:gd name="T59" fmla="*/ 1490 h 9920"/>
                <a:gd name="T60" fmla="*/ 4072 w 11877"/>
                <a:gd name="T61" fmla="*/ 1346 h 9920"/>
                <a:gd name="T62" fmla="*/ 4461 w 11877"/>
                <a:gd name="T63" fmla="*/ 1177 h 9920"/>
                <a:gd name="T64" fmla="*/ 5062 w 11877"/>
                <a:gd name="T65" fmla="*/ 923 h 9920"/>
                <a:gd name="T66" fmla="*/ 5325 w 11877"/>
                <a:gd name="T67" fmla="*/ 914 h 9920"/>
                <a:gd name="T68" fmla="*/ 5477 w 11877"/>
                <a:gd name="T69" fmla="*/ 1211 h 9920"/>
                <a:gd name="T70" fmla="*/ 5799 w 11877"/>
                <a:gd name="T71" fmla="*/ 1160 h 9920"/>
                <a:gd name="T72" fmla="*/ 6366 w 11877"/>
                <a:gd name="T73" fmla="*/ 923 h 9920"/>
                <a:gd name="T74" fmla="*/ 6789 w 11877"/>
                <a:gd name="T75" fmla="*/ 838 h 9920"/>
                <a:gd name="T76" fmla="*/ 6992 w 11877"/>
                <a:gd name="T77" fmla="*/ 872 h 9920"/>
                <a:gd name="T78" fmla="*/ 7551 w 11877"/>
                <a:gd name="T79" fmla="*/ 965 h 9920"/>
                <a:gd name="T80" fmla="*/ 8068 w 11877"/>
                <a:gd name="T81" fmla="*/ 1168 h 9920"/>
                <a:gd name="T82" fmla="*/ 8415 w 11877"/>
                <a:gd name="T83" fmla="*/ 1312 h 9920"/>
                <a:gd name="T84" fmla="*/ 8728 w 11877"/>
                <a:gd name="T85" fmla="*/ 1354 h 9920"/>
                <a:gd name="T86" fmla="*/ 9100 w 11877"/>
                <a:gd name="T87" fmla="*/ 1312 h 9920"/>
                <a:gd name="T88" fmla="*/ 9388 w 11877"/>
                <a:gd name="T89" fmla="*/ 1211 h 9920"/>
                <a:gd name="T90" fmla="*/ 9998 w 11877"/>
                <a:gd name="T91" fmla="*/ 1498 h 9920"/>
                <a:gd name="T92" fmla="*/ 10252 w 11877"/>
                <a:gd name="T93" fmla="*/ 1651 h 9920"/>
                <a:gd name="T94" fmla="*/ 10844 w 11877"/>
                <a:gd name="T95" fmla="*/ 1498 h 9920"/>
                <a:gd name="T96" fmla="*/ 11175 w 11877"/>
                <a:gd name="T97" fmla="*/ 1067 h 9920"/>
                <a:gd name="T98" fmla="*/ 11437 w 11877"/>
                <a:gd name="T99" fmla="*/ 525 h 9920"/>
                <a:gd name="T100" fmla="*/ 11843 w 11877"/>
                <a:gd name="T101" fmla="*/ 152 h 9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877" h="9920">
                  <a:moveTo>
                    <a:pt x="0" y="9920"/>
                  </a:moveTo>
                  <a:lnTo>
                    <a:pt x="101" y="9803"/>
                  </a:lnTo>
                  <a:lnTo>
                    <a:pt x="152" y="9735"/>
                  </a:lnTo>
                  <a:lnTo>
                    <a:pt x="160" y="9710"/>
                  </a:lnTo>
                  <a:lnTo>
                    <a:pt x="220" y="9583"/>
                  </a:lnTo>
                  <a:lnTo>
                    <a:pt x="228" y="9549"/>
                  </a:lnTo>
                  <a:lnTo>
                    <a:pt x="262" y="9489"/>
                  </a:lnTo>
                  <a:lnTo>
                    <a:pt x="262" y="9464"/>
                  </a:lnTo>
                  <a:lnTo>
                    <a:pt x="279" y="9456"/>
                  </a:lnTo>
                  <a:lnTo>
                    <a:pt x="287" y="9405"/>
                  </a:lnTo>
                  <a:lnTo>
                    <a:pt x="338" y="9261"/>
                  </a:lnTo>
                  <a:lnTo>
                    <a:pt x="364" y="9227"/>
                  </a:lnTo>
                  <a:lnTo>
                    <a:pt x="364" y="9185"/>
                  </a:lnTo>
                  <a:lnTo>
                    <a:pt x="406" y="9125"/>
                  </a:lnTo>
                  <a:lnTo>
                    <a:pt x="406" y="9109"/>
                  </a:lnTo>
                  <a:lnTo>
                    <a:pt x="491" y="8948"/>
                  </a:lnTo>
                  <a:lnTo>
                    <a:pt x="541" y="8888"/>
                  </a:lnTo>
                  <a:lnTo>
                    <a:pt x="618" y="8821"/>
                  </a:lnTo>
                  <a:lnTo>
                    <a:pt x="677" y="8728"/>
                  </a:lnTo>
                  <a:lnTo>
                    <a:pt x="694" y="8711"/>
                  </a:lnTo>
                  <a:lnTo>
                    <a:pt x="702" y="8685"/>
                  </a:lnTo>
                  <a:lnTo>
                    <a:pt x="761" y="8634"/>
                  </a:lnTo>
                  <a:lnTo>
                    <a:pt x="795" y="8584"/>
                  </a:lnTo>
                  <a:lnTo>
                    <a:pt x="846" y="8533"/>
                  </a:lnTo>
                  <a:lnTo>
                    <a:pt x="922" y="8474"/>
                  </a:lnTo>
                  <a:lnTo>
                    <a:pt x="931" y="8440"/>
                  </a:lnTo>
                  <a:lnTo>
                    <a:pt x="1075" y="8321"/>
                  </a:lnTo>
                  <a:lnTo>
                    <a:pt x="1092" y="8287"/>
                  </a:lnTo>
                  <a:lnTo>
                    <a:pt x="1117" y="8270"/>
                  </a:lnTo>
                  <a:lnTo>
                    <a:pt x="1159" y="8211"/>
                  </a:lnTo>
                  <a:lnTo>
                    <a:pt x="1193" y="8194"/>
                  </a:lnTo>
                  <a:lnTo>
                    <a:pt x="1303" y="8093"/>
                  </a:lnTo>
                  <a:lnTo>
                    <a:pt x="1354" y="8033"/>
                  </a:lnTo>
                  <a:lnTo>
                    <a:pt x="1405" y="8000"/>
                  </a:lnTo>
                  <a:lnTo>
                    <a:pt x="1439" y="7957"/>
                  </a:lnTo>
                  <a:lnTo>
                    <a:pt x="1464" y="7906"/>
                  </a:lnTo>
                  <a:lnTo>
                    <a:pt x="1481" y="7881"/>
                  </a:lnTo>
                  <a:lnTo>
                    <a:pt x="1498" y="7805"/>
                  </a:lnTo>
                  <a:lnTo>
                    <a:pt x="1506" y="7780"/>
                  </a:lnTo>
                  <a:lnTo>
                    <a:pt x="1515" y="7661"/>
                  </a:lnTo>
                  <a:lnTo>
                    <a:pt x="1481" y="7526"/>
                  </a:lnTo>
                  <a:lnTo>
                    <a:pt x="1490" y="7500"/>
                  </a:lnTo>
                  <a:lnTo>
                    <a:pt x="1473" y="7466"/>
                  </a:lnTo>
                  <a:lnTo>
                    <a:pt x="1473" y="7339"/>
                  </a:lnTo>
                  <a:lnTo>
                    <a:pt x="1439" y="7221"/>
                  </a:lnTo>
                  <a:lnTo>
                    <a:pt x="1439" y="7145"/>
                  </a:lnTo>
                  <a:lnTo>
                    <a:pt x="1456" y="7119"/>
                  </a:lnTo>
                  <a:lnTo>
                    <a:pt x="1422" y="6899"/>
                  </a:lnTo>
                  <a:lnTo>
                    <a:pt x="1422" y="6882"/>
                  </a:lnTo>
                  <a:lnTo>
                    <a:pt x="1379" y="6806"/>
                  </a:lnTo>
                  <a:lnTo>
                    <a:pt x="1337" y="6772"/>
                  </a:lnTo>
                  <a:lnTo>
                    <a:pt x="1261" y="6764"/>
                  </a:lnTo>
                  <a:lnTo>
                    <a:pt x="1244" y="6772"/>
                  </a:lnTo>
                  <a:lnTo>
                    <a:pt x="1219" y="6755"/>
                  </a:lnTo>
                  <a:lnTo>
                    <a:pt x="1185" y="6755"/>
                  </a:lnTo>
                  <a:lnTo>
                    <a:pt x="1151" y="6772"/>
                  </a:lnTo>
                  <a:lnTo>
                    <a:pt x="1007" y="6637"/>
                  </a:lnTo>
                  <a:lnTo>
                    <a:pt x="973" y="6552"/>
                  </a:lnTo>
                  <a:lnTo>
                    <a:pt x="956" y="6434"/>
                  </a:lnTo>
                  <a:lnTo>
                    <a:pt x="905" y="6298"/>
                  </a:lnTo>
                  <a:lnTo>
                    <a:pt x="855" y="6205"/>
                  </a:lnTo>
                  <a:lnTo>
                    <a:pt x="838" y="6188"/>
                  </a:lnTo>
                  <a:lnTo>
                    <a:pt x="761" y="6205"/>
                  </a:lnTo>
                  <a:lnTo>
                    <a:pt x="660" y="6264"/>
                  </a:lnTo>
                  <a:lnTo>
                    <a:pt x="601" y="6281"/>
                  </a:lnTo>
                  <a:lnTo>
                    <a:pt x="524" y="6281"/>
                  </a:lnTo>
                  <a:lnTo>
                    <a:pt x="448" y="6188"/>
                  </a:lnTo>
                  <a:lnTo>
                    <a:pt x="457" y="6112"/>
                  </a:lnTo>
                  <a:lnTo>
                    <a:pt x="482" y="6010"/>
                  </a:lnTo>
                  <a:lnTo>
                    <a:pt x="541" y="5866"/>
                  </a:lnTo>
                  <a:lnTo>
                    <a:pt x="592" y="5816"/>
                  </a:lnTo>
                  <a:lnTo>
                    <a:pt x="668" y="5629"/>
                  </a:lnTo>
                  <a:lnTo>
                    <a:pt x="677" y="5587"/>
                  </a:lnTo>
                  <a:lnTo>
                    <a:pt x="829" y="5333"/>
                  </a:lnTo>
                  <a:lnTo>
                    <a:pt x="897" y="5265"/>
                  </a:lnTo>
                  <a:lnTo>
                    <a:pt x="922" y="5257"/>
                  </a:lnTo>
                  <a:lnTo>
                    <a:pt x="931" y="5223"/>
                  </a:lnTo>
                  <a:lnTo>
                    <a:pt x="1092" y="5105"/>
                  </a:lnTo>
                  <a:lnTo>
                    <a:pt x="1151" y="5045"/>
                  </a:lnTo>
                  <a:lnTo>
                    <a:pt x="1269" y="4969"/>
                  </a:lnTo>
                  <a:lnTo>
                    <a:pt x="1312" y="4918"/>
                  </a:lnTo>
                  <a:lnTo>
                    <a:pt x="1464" y="4851"/>
                  </a:lnTo>
                  <a:lnTo>
                    <a:pt x="1506" y="4808"/>
                  </a:lnTo>
                  <a:lnTo>
                    <a:pt x="1532" y="4800"/>
                  </a:lnTo>
                  <a:lnTo>
                    <a:pt x="1794" y="4614"/>
                  </a:lnTo>
                  <a:lnTo>
                    <a:pt x="1930" y="4563"/>
                  </a:lnTo>
                  <a:lnTo>
                    <a:pt x="1997" y="4520"/>
                  </a:lnTo>
                  <a:lnTo>
                    <a:pt x="2023" y="4520"/>
                  </a:lnTo>
                  <a:lnTo>
                    <a:pt x="2201" y="4419"/>
                  </a:lnTo>
                  <a:lnTo>
                    <a:pt x="2251" y="4402"/>
                  </a:lnTo>
                  <a:lnTo>
                    <a:pt x="2268" y="4368"/>
                  </a:lnTo>
                  <a:lnTo>
                    <a:pt x="2345" y="4334"/>
                  </a:lnTo>
                  <a:lnTo>
                    <a:pt x="2395" y="4292"/>
                  </a:lnTo>
                  <a:lnTo>
                    <a:pt x="2497" y="4258"/>
                  </a:lnTo>
                  <a:lnTo>
                    <a:pt x="2607" y="4182"/>
                  </a:lnTo>
                  <a:lnTo>
                    <a:pt x="2666" y="4156"/>
                  </a:lnTo>
                  <a:lnTo>
                    <a:pt x="2785" y="4089"/>
                  </a:lnTo>
                  <a:lnTo>
                    <a:pt x="2861" y="4072"/>
                  </a:lnTo>
                  <a:lnTo>
                    <a:pt x="2886" y="4046"/>
                  </a:lnTo>
                  <a:lnTo>
                    <a:pt x="2963" y="4029"/>
                  </a:lnTo>
                  <a:lnTo>
                    <a:pt x="3013" y="4029"/>
                  </a:lnTo>
                  <a:lnTo>
                    <a:pt x="3047" y="4013"/>
                  </a:lnTo>
                  <a:lnTo>
                    <a:pt x="3174" y="3996"/>
                  </a:lnTo>
                  <a:lnTo>
                    <a:pt x="3259" y="3979"/>
                  </a:lnTo>
                  <a:lnTo>
                    <a:pt x="3361" y="3928"/>
                  </a:lnTo>
                  <a:lnTo>
                    <a:pt x="3708" y="3928"/>
                  </a:lnTo>
                  <a:lnTo>
                    <a:pt x="3758" y="3919"/>
                  </a:lnTo>
                  <a:lnTo>
                    <a:pt x="3894" y="3928"/>
                  </a:lnTo>
                  <a:lnTo>
                    <a:pt x="3945" y="3953"/>
                  </a:lnTo>
                  <a:lnTo>
                    <a:pt x="3995" y="3945"/>
                  </a:lnTo>
                  <a:lnTo>
                    <a:pt x="4131" y="3962"/>
                  </a:lnTo>
                  <a:lnTo>
                    <a:pt x="4216" y="3953"/>
                  </a:lnTo>
                  <a:lnTo>
                    <a:pt x="4241" y="3962"/>
                  </a:lnTo>
                  <a:lnTo>
                    <a:pt x="4292" y="3945"/>
                  </a:lnTo>
                  <a:lnTo>
                    <a:pt x="4419" y="3886"/>
                  </a:lnTo>
                  <a:lnTo>
                    <a:pt x="4461" y="3835"/>
                  </a:lnTo>
                  <a:lnTo>
                    <a:pt x="4503" y="3818"/>
                  </a:lnTo>
                  <a:lnTo>
                    <a:pt x="4597" y="3750"/>
                  </a:lnTo>
                  <a:lnTo>
                    <a:pt x="4622" y="3716"/>
                  </a:lnTo>
                  <a:lnTo>
                    <a:pt x="4681" y="3665"/>
                  </a:lnTo>
                  <a:lnTo>
                    <a:pt x="4766" y="3471"/>
                  </a:lnTo>
                  <a:lnTo>
                    <a:pt x="4757" y="3268"/>
                  </a:lnTo>
                  <a:lnTo>
                    <a:pt x="4724" y="3132"/>
                  </a:lnTo>
                  <a:lnTo>
                    <a:pt x="4707" y="3090"/>
                  </a:lnTo>
                  <a:lnTo>
                    <a:pt x="4630" y="3014"/>
                  </a:lnTo>
                  <a:lnTo>
                    <a:pt x="4588" y="2980"/>
                  </a:lnTo>
                  <a:lnTo>
                    <a:pt x="4571" y="2929"/>
                  </a:lnTo>
                  <a:lnTo>
                    <a:pt x="4503" y="2810"/>
                  </a:lnTo>
                  <a:lnTo>
                    <a:pt x="4487" y="2751"/>
                  </a:lnTo>
                  <a:lnTo>
                    <a:pt x="4470" y="2734"/>
                  </a:lnTo>
                  <a:lnTo>
                    <a:pt x="4436" y="2607"/>
                  </a:lnTo>
                  <a:lnTo>
                    <a:pt x="4402" y="2573"/>
                  </a:lnTo>
                  <a:lnTo>
                    <a:pt x="4385" y="2514"/>
                  </a:lnTo>
                  <a:lnTo>
                    <a:pt x="4317" y="2455"/>
                  </a:lnTo>
                  <a:lnTo>
                    <a:pt x="4283" y="2455"/>
                  </a:lnTo>
                  <a:lnTo>
                    <a:pt x="4249" y="2438"/>
                  </a:lnTo>
                  <a:lnTo>
                    <a:pt x="4216" y="2387"/>
                  </a:lnTo>
                  <a:lnTo>
                    <a:pt x="4207" y="2362"/>
                  </a:lnTo>
                  <a:lnTo>
                    <a:pt x="4199" y="2286"/>
                  </a:lnTo>
                  <a:lnTo>
                    <a:pt x="4182" y="2260"/>
                  </a:lnTo>
                  <a:lnTo>
                    <a:pt x="4182" y="2125"/>
                  </a:lnTo>
                  <a:lnTo>
                    <a:pt x="4156" y="2023"/>
                  </a:lnTo>
                  <a:lnTo>
                    <a:pt x="4004" y="1845"/>
                  </a:lnTo>
                  <a:lnTo>
                    <a:pt x="3928" y="1803"/>
                  </a:lnTo>
                  <a:lnTo>
                    <a:pt x="3843" y="1735"/>
                  </a:lnTo>
                  <a:lnTo>
                    <a:pt x="3809" y="1718"/>
                  </a:lnTo>
                  <a:lnTo>
                    <a:pt x="3784" y="1702"/>
                  </a:lnTo>
                  <a:lnTo>
                    <a:pt x="3708" y="1591"/>
                  </a:lnTo>
                  <a:lnTo>
                    <a:pt x="3691" y="1507"/>
                  </a:lnTo>
                  <a:lnTo>
                    <a:pt x="3708" y="1490"/>
                  </a:lnTo>
                  <a:lnTo>
                    <a:pt x="3784" y="1448"/>
                  </a:lnTo>
                  <a:lnTo>
                    <a:pt x="3809" y="1456"/>
                  </a:lnTo>
                  <a:lnTo>
                    <a:pt x="3894" y="1431"/>
                  </a:lnTo>
                  <a:lnTo>
                    <a:pt x="4029" y="1346"/>
                  </a:lnTo>
                  <a:lnTo>
                    <a:pt x="4072" y="1346"/>
                  </a:lnTo>
                  <a:lnTo>
                    <a:pt x="4089" y="1321"/>
                  </a:lnTo>
                  <a:lnTo>
                    <a:pt x="4122" y="1321"/>
                  </a:lnTo>
                  <a:lnTo>
                    <a:pt x="4351" y="1194"/>
                  </a:lnTo>
                  <a:lnTo>
                    <a:pt x="4436" y="1194"/>
                  </a:lnTo>
                  <a:lnTo>
                    <a:pt x="4461" y="1177"/>
                  </a:lnTo>
                  <a:lnTo>
                    <a:pt x="4537" y="1160"/>
                  </a:lnTo>
                  <a:lnTo>
                    <a:pt x="4800" y="1024"/>
                  </a:lnTo>
                  <a:lnTo>
                    <a:pt x="4851" y="1007"/>
                  </a:lnTo>
                  <a:lnTo>
                    <a:pt x="4952" y="957"/>
                  </a:lnTo>
                  <a:lnTo>
                    <a:pt x="5062" y="923"/>
                  </a:lnTo>
                  <a:lnTo>
                    <a:pt x="5130" y="880"/>
                  </a:lnTo>
                  <a:lnTo>
                    <a:pt x="5215" y="889"/>
                  </a:lnTo>
                  <a:lnTo>
                    <a:pt x="5240" y="872"/>
                  </a:lnTo>
                  <a:lnTo>
                    <a:pt x="5291" y="872"/>
                  </a:lnTo>
                  <a:lnTo>
                    <a:pt x="5325" y="914"/>
                  </a:lnTo>
                  <a:lnTo>
                    <a:pt x="5359" y="1075"/>
                  </a:lnTo>
                  <a:lnTo>
                    <a:pt x="5401" y="1126"/>
                  </a:lnTo>
                  <a:lnTo>
                    <a:pt x="5409" y="1151"/>
                  </a:lnTo>
                  <a:lnTo>
                    <a:pt x="5443" y="1168"/>
                  </a:lnTo>
                  <a:lnTo>
                    <a:pt x="5477" y="1211"/>
                  </a:lnTo>
                  <a:lnTo>
                    <a:pt x="5536" y="1236"/>
                  </a:lnTo>
                  <a:lnTo>
                    <a:pt x="5587" y="1219"/>
                  </a:lnTo>
                  <a:lnTo>
                    <a:pt x="5638" y="1219"/>
                  </a:lnTo>
                  <a:lnTo>
                    <a:pt x="5723" y="1177"/>
                  </a:lnTo>
                  <a:lnTo>
                    <a:pt x="5799" y="1160"/>
                  </a:lnTo>
                  <a:lnTo>
                    <a:pt x="6027" y="1050"/>
                  </a:lnTo>
                  <a:lnTo>
                    <a:pt x="6137" y="1024"/>
                  </a:lnTo>
                  <a:lnTo>
                    <a:pt x="6163" y="999"/>
                  </a:lnTo>
                  <a:lnTo>
                    <a:pt x="6214" y="990"/>
                  </a:lnTo>
                  <a:lnTo>
                    <a:pt x="6366" y="923"/>
                  </a:lnTo>
                  <a:lnTo>
                    <a:pt x="6425" y="914"/>
                  </a:lnTo>
                  <a:lnTo>
                    <a:pt x="6501" y="872"/>
                  </a:lnTo>
                  <a:lnTo>
                    <a:pt x="6578" y="863"/>
                  </a:lnTo>
                  <a:lnTo>
                    <a:pt x="6679" y="838"/>
                  </a:lnTo>
                  <a:lnTo>
                    <a:pt x="6789" y="838"/>
                  </a:lnTo>
                  <a:lnTo>
                    <a:pt x="6815" y="830"/>
                  </a:lnTo>
                  <a:lnTo>
                    <a:pt x="6925" y="838"/>
                  </a:lnTo>
                  <a:lnTo>
                    <a:pt x="6942" y="863"/>
                  </a:lnTo>
                  <a:lnTo>
                    <a:pt x="6967" y="855"/>
                  </a:lnTo>
                  <a:lnTo>
                    <a:pt x="6992" y="872"/>
                  </a:lnTo>
                  <a:lnTo>
                    <a:pt x="7153" y="889"/>
                  </a:lnTo>
                  <a:lnTo>
                    <a:pt x="7204" y="923"/>
                  </a:lnTo>
                  <a:lnTo>
                    <a:pt x="7306" y="948"/>
                  </a:lnTo>
                  <a:lnTo>
                    <a:pt x="7500" y="957"/>
                  </a:lnTo>
                  <a:lnTo>
                    <a:pt x="7551" y="965"/>
                  </a:lnTo>
                  <a:lnTo>
                    <a:pt x="7577" y="999"/>
                  </a:lnTo>
                  <a:lnTo>
                    <a:pt x="7754" y="1058"/>
                  </a:lnTo>
                  <a:lnTo>
                    <a:pt x="7805" y="1092"/>
                  </a:lnTo>
                  <a:lnTo>
                    <a:pt x="7881" y="1126"/>
                  </a:lnTo>
                  <a:lnTo>
                    <a:pt x="8068" y="1168"/>
                  </a:lnTo>
                  <a:lnTo>
                    <a:pt x="8178" y="1219"/>
                  </a:lnTo>
                  <a:lnTo>
                    <a:pt x="8339" y="1278"/>
                  </a:lnTo>
                  <a:lnTo>
                    <a:pt x="8355" y="1295"/>
                  </a:lnTo>
                  <a:lnTo>
                    <a:pt x="8381" y="1295"/>
                  </a:lnTo>
                  <a:lnTo>
                    <a:pt x="8415" y="1312"/>
                  </a:lnTo>
                  <a:lnTo>
                    <a:pt x="8542" y="1312"/>
                  </a:lnTo>
                  <a:lnTo>
                    <a:pt x="8626" y="1338"/>
                  </a:lnTo>
                  <a:lnTo>
                    <a:pt x="8643" y="1354"/>
                  </a:lnTo>
                  <a:lnTo>
                    <a:pt x="8703" y="1371"/>
                  </a:lnTo>
                  <a:lnTo>
                    <a:pt x="8728" y="1354"/>
                  </a:lnTo>
                  <a:lnTo>
                    <a:pt x="8804" y="1363"/>
                  </a:lnTo>
                  <a:lnTo>
                    <a:pt x="8855" y="1338"/>
                  </a:lnTo>
                  <a:lnTo>
                    <a:pt x="8914" y="1346"/>
                  </a:lnTo>
                  <a:lnTo>
                    <a:pt x="9016" y="1312"/>
                  </a:lnTo>
                  <a:lnTo>
                    <a:pt x="9100" y="1312"/>
                  </a:lnTo>
                  <a:lnTo>
                    <a:pt x="9177" y="1287"/>
                  </a:lnTo>
                  <a:lnTo>
                    <a:pt x="9236" y="1253"/>
                  </a:lnTo>
                  <a:lnTo>
                    <a:pt x="9312" y="1244"/>
                  </a:lnTo>
                  <a:lnTo>
                    <a:pt x="9363" y="1219"/>
                  </a:lnTo>
                  <a:lnTo>
                    <a:pt x="9388" y="1211"/>
                  </a:lnTo>
                  <a:lnTo>
                    <a:pt x="9549" y="1219"/>
                  </a:lnTo>
                  <a:lnTo>
                    <a:pt x="9710" y="1295"/>
                  </a:lnTo>
                  <a:lnTo>
                    <a:pt x="9761" y="1371"/>
                  </a:lnTo>
                  <a:lnTo>
                    <a:pt x="9862" y="1405"/>
                  </a:lnTo>
                  <a:lnTo>
                    <a:pt x="9998" y="1498"/>
                  </a:lnTo>
                  <a:lnTo>
                    <a:pt x="10023" y="1507"/>
                  </a:lnTo>
                  <a:lnTo>
                    <a:pt x="10066" y="1549"/>
                  </a:lnTo>
                  <a:lnTo>
                    <a:pt x="10116" y="1566"/>
                  </a:lnTo>
                  <a:lnTo>
                    <a:pt x="10176" y="1608"/>
                  </a:lnTo>
                  <a:lnTo>
                    <a:pt x="10252" y="1651"/>
                  </a:lnTo>
                  <a:lnTo>
                    <a:pt x="10277" y="1651"/>
                  </a:lnTo>
                  <a:lnTo>
                    <a:pt x="10353" y="1676"/>
                  </a:lnTo>
                  <a:lnTo>
                    <a:pt x="10531" y="1676"/>
                  </a:lnTo>
                  <a:lnTo>
                    <a:pt x="10718" y="1591"/>
                  </a:lnTo>
                  <a:lnTo>
                    <a:pt x="10844" y="1498"/>
                  </a:lnTo>
                  <a:lnTo>
                    <a:pt x="10955" y="1371"/>
                  </a:lnTo>
                  <a:lnTo>
                    <a:pt x="10980" y="1363"/>
                  </a:lnTo>
                  <a:lnTo>
                    <a:pt x="11048" y="1244"/>
                  </a:lnTo>
                  <a:lnTo>
                    <a:pt x="11098" y="1194"/>
                  </a:lnTo>
                  <a:lnTo>
                    <a:pt x="11175" y="1067"/>
                  </a:lnTo>
                  <a:lnTo>
                    <a:pt x="11268" y="830"/>
                  </a:lnTo>
                  <a:lnTo>
                    <a:pt x="11276" y="770"/>
                  </a:lnTo>
                  <a:lnTo>
                    <a:pt x="11336" y="711"/>
                  </a:lnTo>
                  <a:lnTo>
                    <a:pt x="11352" y="669"/>
                  </a:lnTo>
                  <a:lnTo>
                    <a:pt x="11437" y="525"/>
                  </a:lnTo>
                  <a:lnTo>
                    <a:pt x="11547" y="389"/>
                  </a:lnTo>
                  <a:lnTo>
                    <a:pt x="11606" y="330"/>
                  </a:lnTo>
                  <a:lnTo>
                    <a:pt x="11666" y="305"/>
                  </a:lnTo>
                  <a:lnTo>
                    <a:pt x="11784" y="212"/>
                  </a:lnTo>
                  <a:lnTo>
                    <a:pt x="11843" y="152"/>
                  </a:lnTo>
                  <a:lnTo>
                    <a:pt x="11852" y="135"/>
                  </a:lnTo>
                  <a:lnTo>
                    <a:pt x="11877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4405B9B8-E616-4B8A-8C36-DD21A5BDE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0" y="2075"/>
              <a:ext cx="190" cy="416"/>
            </a:xfrm>
            <a:custGeom>
              <a:avLst/>
              <a:gdLst>
                <a:gd name="T0" fmla="*/ 889 w 939"/>
                <a:gd name="T1" fmla="*/ 1930 h 2048"/>
                <a:gd name="T2" fmla="*/ 897 w 939"/>
                <a:gd name="T3" fmla="*/ 1938 h 2048"/>
                <a:gd name="T4" fmla="*/ 897 w 939"/>
                <a:gd name="T5" fmla="*/ 1955 h 2048"/>
                <a:gd name="T6" fmla="*/ 872 w 939"/>
                <a:gd name="T7" fmla="*/ 1980 h 2048"/>
                <a:gd name="T8" fmla="*/ 863 w 939"/>
                <a:gd name="T9" fmla="*/ 2031 h 2048"/>
                <a:gd name="T10" fmla="*/ 846 w 939"/>
                <a:gd name="T11" fmla="*/ 2048 h 2048"/>
                <a:gd name="T12" fmla="*/ 762 w 939"/>
                <a:gd name="T13" fmla="*/ 2048 h 2048"/>
                <a:gd name="T14" fmla="*/ 685 w 939"/>
                <a:gd name="T15" fmla="*/ 2006 h 2048"/>
                <a:gd name="T16" fmla="*/ 677 w 939"/>
                <a:gd name="T17" fmla="*/ 1980 h 2048"/>
                <a:gd name="T18" fmla="*/ 635 w 939"/>
                <a:gd name="T19" fmla="*/ 1955 h 2048"/>
                <a:gd name="T20" fmla="*/ 601 w 939"/>
                <a:gd name="T21" fmla="*/ 1896 h 2048"/>
                <a:gd name="T22" fmla="*/ 550 w 939"/>
                <a:gd name="T23" fmla="*/ 1862 h 2048"/>
                <a:gd name="T24" fmla="*/ 423 w 939"/>
                <a:gd name="T25" fmla="*/ 1718 h 2048"/>
                <a:gd name="T26" fmla="*/ 372 w 939"/>
                <a:gd name="T27" fmla="*/ 1684 h 2048"/>
                <a:gd name="T28" fmla="*/ 364 w 939"/>
                <a:gd name="T29" fmla="*/ 1659 h 2048"/>
                <a:gd name="T30" fmla="*/ 245 w 939"/>
                <a:gd name="T31" fmla="*/ 1489 h 2048"/>
                <a:gd name="T32" fmla="*/ 194 w 939"/>
                <a:gd name="T33" fmla="*/ 1354 h 2048"/>
                <a:gd name="T34" fmla="*/ 101 w 939"/>
                <a:gd name="T35" fmla="*/ 1227 h 2048"/>
                <a:gd name="T36" fmla="*/ 50 w 939"/>
                <a:gd name="T37" fmla="*/ 1134 h 2048"/>
                <a:gd name="T38" fmla="*/ 17 w 939"/>
                <a:gd name="T39" fmla="*/ 1007 h 2048"/>
                <a:gd name="T40" fmla="*/ 0 w 939"/>
                <a:gd name="T41" fmla="*/ 897 h 2048"/>
                <a:gd name="T42" fmla="*/ 0 w 939"/>
                <a:gd name="T43" fmla="*/ 711 h 2048"/>
                <a:gd name="T44" fmla="*/ 25 w 939"/>
                <a:gd name="T45" fmla="*/ 575 h 2048"/>
                <a:gd name="T46" fmla="*/ 67 w 939"/>
                <a:gd name="T47" fmla="*/ 499 h 2048"/>
                <a:gd name="T48" fmla="*/ 186 w 939"/>
                <a:gd name="T49" fmla="*/ 355 h 2048"/>
                <a:gd name="T50" fmla="*/ 194 w 939"/>
                <a:gd name="T51" fmla="*/ 330 h 2048"/>
                <a:gd name="T52" fmla="*/ 254 w 939"/>
                <a:gd name="T53" fmla="*/ 245 h 2048"/>
                <a:gd name="T54" fmla="*/ 279 w 939"/>
                <a:gd name="T55" fmla="*/ 220 h 2048"/>
                <a:gd name="T56" fmla="*/ 321 w 939"/>
                <a:gd name="T57" fmla="*/ 144 h 2048"/>
                <a:gd name="T58" fmla="*/ 415 w 939"/>
                <a:gd name="T59" fmla="*/ 50 h 2048"/>
                <a:gd name="T60" fmla="*/ 474 w 939"/>
                <a:gd name="T61" fmla="*/ 8 h 2048"/>
                <a:gd name="T62" fmla="*/ 635 w 939"/>
                <a:gd name="T63" fmla="*/ 0 h 2048"/>
                <a:gd name="T64" fmla="*/ 702 w 939"/>
                <a:gd name="T65" fmla="*/ 0 h 2048"/>
                <a:gd name="T66" fmla="*/ 745 w 939"/>
                <a:gd name="T67" fmla="*/ 25 h 2048"/>
                <a:gd name="T68" fmla="*/ 787 w 939"/>
                <a:gd name="T69" fmla="*/ 93 h 2048"/>
                <a:gd name="T70" fmla="*/ 821 w 939"/>
                <a:gd name="T71" fmla="*/ 169 h 2048"/>
                <a:gd name="T72" fmla="*/ 812 w 939"/>
                <a:gd name="T73" fmla="*/ 330 h 2048"/>
                <a:gd name="T74" fmla="*/ 779 w 939"/>
                <a:gd name="T75" fmla="*/ 448 h 2048"/>
                <a:gd name="T76" fmla="*/ 728 w 939"/>
                <a:gd name="T77" fmla="*/ 550 h 2048"/>
                <a:gd name="T78" fmla="*/ 694 w 939"/>
                <a:gd name="T79" fmla="*/ 660 h 2048"/>
                <a:gd name="T80" fmla="*/ 685 w 939"/>
                <a:gd name="T81" fmla="*/ 668 h 2048"/>
                <a:gd name="T82" fmla="*/ 635 w 939"/>
                <a:gd name="T83" fmla="*/ 829 h 2048"/>
                <a:gd name="T84" fmla="*/ 626 w 939"/>
                <a:gd name="T85" fmla="*/ 888 h 2048"/>
                <a:gd name="T86" fmla="*/ 652 w 939"/>
                <a:gd name="T87" fmla="*/ 914 h 2048"/>
                <a:gd name="T88" fmla="*/ 685 w 939"/>
                <a:gd name="T89" fmla="*/ 1032 h 2048"/>
                <a:gd name="T90" fmla="*/ 719 w 939"/>
                <a:gd name="T91" fmla="*/ 1109 h 2048"/>
                <a:gd name="T92" fmla="*/ 745 w 939"/>
                <a:gd name="T93" fmla="*/ 1134 h 2048"/>
                <a:gd name="T94" fmla="*/ 745 w 939"/>
                <a:gd name="T95" fmla="*/ 1168 h 2048"/>
                <a:gd name="T96" fmla="*/ 846 w 939"/>
                <a:gd name="T97" fmla="*/ 1312 h 2048"/>
                <a:gd name="T98" fmla="*/ 914 w 939"/>
                <a:gd name="T99" fmla="*/ 1549 h 2048"/>
                <a:gd name="T100" fmla="*/ 939 w 939"/>
                <a:gd name="T101" fmla="*/ 1591 h 2048"/>
                <a:gd name="T102" fmla="*/ 939 w 939"/>
                <a:gd name="T103" fmla="*/ 1811 h 2048"/>
                <a:gd name="T104" fmla="*/ 922 w 939"/>
                <a:gd name="T105" fmla="*/ 1828 h 2048"/>
                <a:gd name="T106" fmla="*/ 931 w 939"/>
                <a:gd name="T107" fmla="*/ 1870 h 2048"/>
                <a:gd name="T108" fmla="*/ 889 w 939"/>
                <a:gd name="T109" fmla="*/ 1930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39" h="2048">
                  <a:moveTo>
                    <a:pt x="889" y="1930"/>
                  </a:moveTo>
                  <a:lnTo>
                    <a:pt x="897" y="1938"/>
                  </a:lnTo>
                  <a:lnTo>
                    <a:pt x="897" y="1955"/>
                  </a:lnTo>
                  <a:lnTo>
                    <a:pt x="872" y="1980"/>
                  </a:lnTo>
                  <a:lnTo>
                    <a:pt x="863" y="2031"/>
                  </a:lnTo>
                  <a:lnTo>
                    <a:pt x="846" y="2048"/>
                  </a:lnTo>
                  <a:lnTo>
                    <a:pt x="762" y="2048"/>
                  </a:lnTo>
                  <a:lnTo>
                    <a:pt x="685" y="2006"/>
                  </a:lnTo>
                  <a:lnTo>
                    <a:pt x="677" y="1980"/>
                  </a:lnTo>
                  <a:lnTo>
                    <a:pt x="635" y="1955"/>
                  </a:lnTo>
                  <a:lnTo>
                    <a:pt x="601" y="1896"/>
                  </a:lnTo>
                  <a:lnTo>
                    <a:pt x="550" y="1862"/>
                  </a:lnTo>
                  <a:lnTo>
                    <a:pt x="423" y="1718"/>
                  </a:lnTo>
                  <a:lnTo>
                    <a:pt x="372" y="1684"/>
                  </a:lnTo>
                  <a:lnTo>
                    <a:pt x="364" y="1659"/>
                  </a:lnTo>
                  <a:lnTo>
                    <a:pt x="245" y="1489"/>
                  </a:lnTo>
                  <a:lnTo>
                    <a:pt x="194" y="1354"/>
                  </a:lnTo>
                  <a:lnTo>
                    <a:pt x="101" y="1227"/>
                  </a:lnTo>
                  <a:lnTo>
                    <a:pt x="50" y="1134"/>
                  </a:lnTo>
                  <a:lnTo>
                    <a:pt x="17" y="1007"/>
                  </a:lnTo>
                  <a:lnTo>
                    <a:pt x="0" y="897"/>
                  </a:lnTo>
                  <a:lnTo>
                    <a:pt x="0" y="711"/>
                  </a:lnTo>
                  <a:lnTo>
                    <a:pt x="25" y="575"/>
                  </a:lnTo>
                  <a:lnTo>
                    <a:pt x="67" y="499"/>
                  </a:lnTo>
                  <a:lnTo>
                    <a:pt x="186" y="355"/>
                  </a:lnTo>
                  <a:lnTo>
                    <a:pt x="194" y="330"/>
                  </a:lnTo>
                  <a:lnTo>
                    <a:pt x="254" y="245"/>
                  </a:lnTo>
                  <a:lnTo>
                    <a:pt x="279" y="220"/>
                  </a:lnTo>
                  <a:lnTo>
                    <a:pt x="321" y="144"/>
                  </a:lnTo>
                  <a:lnTo>
                    <a:pt x="415" y="50"/>
                  </a:lnTo>
                  <a:lnTo>
                    <a:pt x="474" y="8"/>
                  </a:lnTo>
                  <a:lnTo>
                    <a:pt x="635" y="0"/>
                  </a:lnTo>
                  <a:lnTo>
                    <a:pt x="702" y="0"/>
                  </a:lnTo>
                  <a:lnTo>
                    <a:pt x="745" y="25"/>
                  </a:lnTo>
                  <a:lnTo>
                    <a:pt x="787" y="93"/>
                  </a:lnTo>
                  <a:lnTo>
                    <a:pt x="821" y="169"/>
                  </a:lnTo>
                  <a:lnTo>
                    <a:pt x="812" y="330"/>
                  </a:lnTo>
                  <a:lnTo>
                    <a:pt x="779" y="448"/>
                  </a:lnTo>
                  <a:lnTo>
                    <a:pt x="728" y="550"/>
                  </a:lnTo>
                  <a:lnTo>
                    <a:pt x="694" y="660"/>
                  </a:lnTo>
                  <a:lnTo>
                    <a:pt x="685" y="668"/>
                  </a:lnTo>
                  <a:lnTo>
                    <a:pt x="635" y="829"/>
                  </a:lnTo>
                  <a:lnTo>
                    <a:pt x="626" y="888"/>
                  </a:lnTo>
                  <a:lnTo>
                    <a:pt x="652" y="914"/>
                  </a:lnTo>
                  <a:lnTo>
                    <a:pt x="685" y="1032"/>
                  </a:lnTo>
                  <a:lnTo>
                    <a:pt x="719" y="1109"/>
                  </a:lnTo>
                  <a:lnTo>
                    <a:pt x="745" y="1134"/>
                  </a:lnTo>
                  <a:lnTo>
                    <a:pt x="745" y="1168"/>
                  </a:lnTo>
                  <a:lnTo>
                    <a:pt x="846" y="1312"/>
                  </a:lnTo>
                  <a:lnTo>
                    <a:pt x="914" y="1549"/>
                  </a:lnTo>
                  <a:lnTo>
                    <a:pt x="939" y="1591"/>
                  </a:lnTo>
                  <a:lnTo>
                    <a:pt x="939" y="1811"/>
                  </a:lnTo>
                  <a:lnTo>
                    <a:pt x="922" y="1828"/>
                  </a:lnTo>
                  <a:lnTo>
                    <a:pt x="931" y="1870"/>
                  </a:lnTo>
                  <a:lnTo>
                    <a:pt x="889" y="1930"/>
                  </a:lnTo>
                  <a:close/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7011234E-008D-4D26-94DF-FD050D242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1" y="2686"/>
              <a:ext cx="288" cy="285"/>
            </a:xfrm>
            <a:custGeom>
              <a:avLst/>
              <a:gdLst>
                <a:gd name="T0" fmla="*/ 720 w 1422"/>
                <a:gd name="T1" fmla="*/ 85 h 1405"/>
                <a:gd name="T2" fmla="*/ 745 w 1422"/>
                <a:gd name="T3" fmla="*/ 76 h 1405"/>
                <a:gd name="T4" fmla="*/ 787 w 1422"/>
                <a:gd name="T5" fmla="*/ 34 h 1405"/>
                <a:gd name="T6" fmla="*/ 872 w 1422"/>
                <a:gd name="T7" fmla="*/ 9 h 1405"/>
                <a:gd name="T8" fmla="*/ 923 w 1422"/>
                <a:gd name="T9" fmla="*/ 9 h 1405"/>
                <a:gd name="T10" fmla="*/ 940 w 1422"/>
                <a:gd name="T11" fmla="*/ 0 h 1405"/>
                <a:gd name="T12" fmla="*/ 1033 w 1422"/>
                <a:gd name="T13" fmla="*/ 9 h 1405"/>
                <a:gd name="T14" fmla="*/ 1219 w 1422"/>
                <a:gd name="T15" fmla="*/ 76 h 1405"/>
                <a:gd name="T16" fmla="*/ 1380 w 1422"/>
                <a:gd name="T17" fmla="*/ 119 h 1405"/>
                <a:gd name="T18" fmla="*/ 1422 w 1422"/>
                <a:gd name="T19" fmla="*/ 195 h 1405"/>
                <a:gd name="T20" fmla="*/ 1388 w 1422"/>
                <a:gd name="T21" fmla="*/ 237 h 1405"/>
                <a:gd name="T22" fmla="*/ 1329 w 1422"/>
                <a:gd name="T23" fmla="*/ 263 h 1405"/>
                <a:gd name="T24" fmla="*/ 1278 w 1422"/>
                <a:gd name="T25" fmla="*/ 322 h 1405"/>
                <a:gd name="T26" fmla="*/ 1219 w 1422"/>
                <a:gd name="T27" fmla="*/ 423 h 1405"/>
                <a:gd name="T28" fmla="*/ 1101 w 1422"/>
                <a:gd name="T29" fmla="*/ 542 h 1405"/>
                <a:gd name="T30" fmla="*/ 1067 w 1422"/>
                <a:gd name="T31" fmla="*/ 593 h 1405"/>
                <a:gd name="T32" fmla="*/ 965 w 1422"/>
                <a:gd name="T33" fmla="*/ 677 h 1405"/>
                <a:gd name="T34" fmla="*/ 906 w 1422"/>
                <a:gd name="T35" fmla="*/ 762 h 1405"/>
                <a:gd name="T36" fmla="*/ 864 w 1422"/>
                <a:gd name="T37" fmla="*/ 804 h 1405"/>
                <a:gd name="T38" fmla="*/ 762 w 1422"/>
                <a:gd name="T39" fmla="*/ 948 h 1405"/>
                <a:gd name="T40" fmla="*/ 753 w 1422"/>
                <a:gd name="T41" fmla="*/ 974 h 1405"/>
                <a:gd name="T42" fmla="*/ 711 w 1422"/>
                <a:gd name="T43" fmla="*/ 1024 h 1405"/>
                <a:gd name="T44" fmla="*/ 626 w 1422"/>
                <a:gd name="T45" fmla="*/ 1084 h 1405"/>
                <a:gd name="T46" fmla="*/ 550 w 1422"/>
                <a:gd name="T47" fmla="*/ 1168 h 1405"/>
                <a:gd name="T48" fmla="*/ 466 w 1422"/>
                <a:gd name="T49" fmla="*/ 1211 h 1405"/>
                <a:gd name="T50" fmla="*/ 457 w 1422"/>
                <a:gd name="T51" fmla="*/ 1236 h 1405"/>
                <a:gd name="T52" fmla="*/ 389 w 1422"/>
                <a:gd name="T53" fmla="*/ 1262 h 1405"/>
                <a:gd name="T54" fmla="*/ 373 w 1422"/>
                <a:gd name="T55" fmla="*/ 1278 h 1405"/>
                <a:gd name="T56" fmla="*/ 305 w 1422"/>
                <a:gd name="T57" fmla="*/ 1278 h 1405"/>
                <a:gd name="T58" fmla="*/ 271 w 1422"/>
                <a:gd name="T59" fmla="*/ 1304 h 1405"/>
                <a:gd name="T60" fmla="*/ 169 w 1422"/>
                <a:gd name="T61" fmla="*/ 1338 h 1405"/>
                <a:gd name="T62" fmla="*/ 127 w 1422"/>
                <a:gd name="T63" fmla="*/ 1372 h 1405"/>
                <a:gd name="T64" fmla="*/ 51 w 1422"/>
                <a:gd name="T65" fmla="*/ 1405 h 1405"/>
                <a:gd name="T66" fmla="*/ 0 w 1422"/>
                <a:gd name="T67" fmla="*/ 1355 h 1405"/>
                <a:gd name="T68" fmla="*/ 0 w 1422"/>
                <a:gd name="T69" fmla="*/ 1262 h 1405"/>
                <a:gd name="T70" fmla="*/ 42 w 1422"/>
                <a:gd name="T71" fmla="*/ 1143 h 1405"/>
                <a:gd name="T72" fmla="*/ 85 w 1422"/>
                <a:gd name="T73" fmla="*/ 1041 h 1405"/>
                <a:gd name="T74" fmla="*/ 76 w 1422"/>
                <a:gd name="T75" fmla="*/ 1024 h 1405"/>
                <a:gd name="T76" fmla="*/ 102 w 1422"/>
                <a:gd name="T77" fmla="*/ 864 h 1405"/>
                <a:gd name="T78" fmla="*/ 119 w 1422"/>
                <a:gd name="T79" fmla="*/ 804 h 1405"/>
                <a:gd name="T80" fmla="*/ 127 w 1422"/>
                <a:gd name="T81" fmla="*/ 703 h 1405"/>
                <a:gd name="T82" fmla="*/ 152 w 1422"/>
                <a:gd name="T83" fmla="*/ 677 h 1405"/>
                <a:gd name="T84" fmla="*/ 186 w 1422"/>
                <a:gd name="T85" fmla="*/ 559 h 1405"/>
                <a:gd name="T86" fmla="*/ 246 w 1422"/>
                <a:gd name="T87" fmla="*/ 508 h 1405"/>
                <a:gd name="T88" fmla="*/ 288 w 1422"/>
                <a:gd name="T89" fmla="*/ 440 h 1405"/>
                <a:gd name="T90" fmla="*/ 305 w 1422"/>
                <a:gd name="T91" fmla="*/ 432 h 1405"/>
                <a:gd name="T92" fmla="*/ 339 w 1422"/>
                <a:gd name="T93" fmla="*/ 390 h 1405"/>
                <a:gd name="T94" fmla="*/ 373 w 1422"/>
                <a:gd name="T95" fmla="*/ 373 h 1405"/>
                <a:gd name="T96" fmla="*/ 432 w 1422"/>
                <a:gd name="T97" fmla="*/ 313 h 1405"/>
                <a:gd name="T98" fmla="*/ 550 w 1422"/>
                <a:gd name="T99" fmla="*/ 220 h 1405"/>
                <a:gd name="T100" fmla="*/ 635 w 1422"/>
                <a:gd name="T101" fmla="*/ 136 h 1405"/>
                <a:gd name="T102" fmla="*/ 703 w 1422"/>
                <a:gd name="T103" fmla="*/ 93 h 1405"/>
                <a:gd name="T104" fmla="*/ 720 w 1422"/>
                <a:gd name="T105" fmla="*/ 85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22" h="1405">
                  <a:moveTo>
                    <a:pt x="720" y="85"/>
                  </a:moveTo>
                  <a:lnTo>
                    <a:pt x="745" y="76"/>
                  </a:lnTo>
                  <a:lnTo>
                    <a:pt x="787" y="34"/>
                  </a:lnTo>
                  <a:lnTo>
                    <a:pt x="872" y="9"/>
                  </a:lnTo>
                  <a:lnTo>
                    <a:pt x="923" y="9"/>
                  </a:lnTo>
                  <a:lnTo>
                    <a:pt x="940" y="0"/>
                  </a:lnTo>
                  <a:lnTo>
                    <a:pt x="1033" y="9"/>
                  </a:lnTo>
                  <a:lnTo>
                    <a:pt x="1219" y="76"/>
                  </a:lnTo>
                  <a:lnTo>
                    <a:pt x="1380" y="119"/>
                  </a:lnTo>
                  <a:lnTo>
                    <a:pt x="1422" y="195"/>
                  </a:lnTo>
                  <a:lnTo>
                    <a:pt x="1388" y="237"/>
                  </a:lnTo>
                  <a:lnTo>
                    <a:pt x="1329" y="263"/>
                  </a:lnTo>
                  <a:lnTo>
                    <a:pt x="1278" y="322"/>
                  </a:lnTo>
                  <a:lnTo>
                    <a:pt x="1219" y="423"/>
                  </a:lnTo>
                  <a:lnTo>
                    <a:pt x="1101" y="542"/>
                  </a:lnTo>
                  <a:lnTo>
                    <a:pt x="1067" y="593"/>
                  </a:lnTo>
                  <a:lnTo>
                    <a:pt x="965" y="677"/>
                  </a:lnTo>
                  <a:lnTo>
                    <a:pt x="906" y="762"/>
                  </a:lnTo>
                  <a:lnTo>
                    <a:pt x="864" y="804"/>
                  </a:lnTo>
                  <a:lnTo>
                    <a:pt x="762" y="948"/>
                  </a:lnTo>
                  <a:lnTo>
                    <a:pt x="753" y="974"/>
                  </a:lnTo>
                  <a:lnTo>
                    <a:pt x="711" y="1024"/>
                  </a:lnTo>
                  <a:lnTo>
                    <a:pt x="626" y="1084"/>
                  </a:lnTo>
                  <a:lnTo>
                    <a:pt x="550" y="1168"/>
                  </a:lnTo>
                  <a:lnTo>
                    <a:pt x="466" y="1211"/>
                  </a:lnTo>
                  <a:lnTo>
                    <a:pt x="457" y="1236"/>
                  </a:lnTo>
                  <a:lnTo>
                    <a:pt x="389" y="1262"/>
                  </a:lnTo>
                  <a:lnTo>
                    <a:pt x="373" y="1278"/>
                  </a:lnTo>
                  <a:lnTo>
                    <a:pt x="305" y="1278"/>
                  </a:lnTo>
                  <a:lnTo>
                    <a:pt x="271" y="1304"/>
                  </a:lnTo>
                  <a:lnTo>
                    <a:pt x="169" y="1338"/>
                  </a:lnTo>
                  <a:lnTo>
                    <a:pt x="127" y="1372"/>
                  </a:lnTo>
                  <a:lnTo>
                    <a:pt x="51" y="1405"/>
                  </a:lnTo>
                  <a:lnTo>
                    <a:pt x="0" y="1355"/>
                  </a:lnTo>
                  <a:lnTo>
                    <a:pt x="0" y="1262"/>
                  </a:lnTo>
                  <a:lnTo>
                    <a:pt x="42" y="1143"/>
                  </a:lnTo>
                  <a:lnTo>
                    <a:pt x="85" y="1041"/>
                  </a:lnTo>
                  <a:lnTo>
                    <a:pt x="76" y="1024"/>
                  </a:lnTo>
                  <a:lnTo>
                    <a:pt x="102" y="864"/>
                  </a:lnTo>
                  <a:lnTo>
                    <a:pt x="119" y="804"/>
                  </a:lnTo>
                  <a:lnTo>
                    <a:pt x="127" y="703"/>
                  </a:lnTo>
                  <a:lnTo>
                    <a:pt x="152" y="677"/>
                  </a:lnTo>
                  <a:lnTo>
                    <a:pt x="186" y="559"/>
                  </a:lnTo>
                  <a:lnTo>
                    <a:pt x="246" y="508"/>
                  </a:lnTo>
                  <a:lnTo>
                    <a:pt x="288" y="440"/>
                  </a:lnTo>
                  <a:lnTo>
                    <a:pt x="305" y="432"/>
                  </a:lnTo>
                  <a:lnTo>
                    <a:pt x="339" y="390"/>
                  </a:lnTo>
                  <a:lnTo>
                    <a:pt x="373" y="373"/>
                  </a:lnTo>
                  <a:lnTo>
                    <a:pt x="432" y="313"/>
                  </a:lnTo>
                  <a:lnTo>
                    <a:pt x="550" y="220"/>
                  </a:lnTo>
                  <a:lnTo>
                    <a:pt x="635" y="136"/>
                  </a:lnTo>
                  <a:lnTo>
                    <a:pt x="703" y="93"/>
                  </a:lnTo>
                  <a:lnTo>
                    <a:pt x="720" y="85"/>
                  </a:lnTo>
                  <a:close/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B8E06820-4393-4D35-89DA-26DB068C3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7" y="2268"/>
              <a:ext cx="246" cy="408"/>
            </a:xfrm>
            <a:custGeom>
              <a:avLst/>
              <a:gdLst>
                <a:gd name="T0" fmla="*/ 211 w 1210"/>
                <a:gd name="T1" fmla="*/ 1430 h 2014"/>
                <a:gd name="T2" fmla="*/ 59 w 1210"/>
                <a:gd name="T3" fmla="*/ 1286 h 2014"/>
                <a:gd name="T4" fmla="*/ 17 w 1210"/>
                <a:gd name="T5" fmla="*/ 1100 h 2014"/>
                <a:gd name="T6" fmla="*/ 25 w 1210"/>
                <a:gd name="T7" fmla="*/ 973 h 2014"/>
                <a:gd name="T8" fmla="*/ 59 w 1210"/>
                <a:gd name="T9" fmla="*/ 795 h 2014"/>
                <a:gd name="T10" fmla="*/ 84 w 1210"/>
                <a:gd name="T11" fmla="*/ 516 h 2014"/>
                <a:gd name="T12" fmla="*/ 220 w 1210"/>
                <a:gd name="T13" fmla="*/ 186 h 2014"/>
                <a:gd name="T14" fmla="*/ 457 w 1210"/>
                <a:gd name="T15" fmla="*/ 93 h 2014"/>
                <a:gd name="T16" fmla="*/ 643 w 1210"/>
                <a:gd name="T17" fmla="*/ 67 h 2014"/>
                <a:gd name="T18" fmla="*/ 753 w 1210"/>
                <a:gd name="T19" fmla="*/ 84 h 2014"/>
                <a:gd name="T20" fmla="*/ 965 w 1210"/>
                <a:gd name="T21" fmla="*/ 0 h 2014"/>
                <a:gd name="T22" fmla="*/ 1117 w 1210"/>
                <a:gd name="T23" fmla="*/ 25 h 2014"/>
                <a:gd name="T24" fmla="*/ 1210 w 1210"/>
                <a:gd name="T25" fmla="*/ 152 h 2014"/>
                <a:gd name="T26" fmla="*/ 1168 w 1210"/>
                <a:gd name="T27" fmla="*/ 364 h 2014"/>
                <a:gd name="T28" fmla="*/ 1067 w 1210"/>
                <a:gd name="T29" fmla="*/ 508 h 2014"/>
                <a:gd name="T30" fmla="*/ 906 w 1210"/>
                <a:gd name="T31" fmla="*/ 677 h 2014"/>
                <a:gd name="T32" fmla="*/ 863 w 1210"/>
                <a:gd name="T33" fmla="*/ 711 h 2014"/>
                <a:gd name="T34" fmla="*/ 745 w 1210"/>
                <a:gd name="T35" fmla="*/ 889 h 2014"/>
                <a:gd name="T36" fmla="*/ 669 w 1210"/>
                <a:gd name="T37" fmla="*/ 1041 h 2014"/>
                <a:gd name="T38" fmla="*/ 711 w 1210"/>
                <a:gd name="T39" fmla="*/ 1117 h 2014"/>
                <a:gd name="T40" fmla="*/ 787 w 1210"/>
                <a:gd name="T41" fmla="*/ 1269 h 2014"/>
                <a:gd name="T42" fmla="*/ 821 w 1210"/>
                <a:gd name="T43" fmla="*/ 1320 h 2014"/>
                <a:gd name="T44" fmla="*/ 880 w 1210"/>
                <a:gd name="T45" fmla="*/ 1422 h 2014"/>
                <a:gd name="T46" fmla="*/ 931 w 1210"/>
                <a:gd name="T47" fmla="*/ 1523 h 2014"/>
                <a:gd name="T48" fmla="*/ 940 w 1210"/>
                <a:gd name="T49" fmla="*/ 1710 h 2014"/>
                <a:gd name="T50" fmla="*/ 863 w 1210"/>
                <a:gd name="T51" fmla="*/ 1837 h 2014"/>
                <a:gd name="T52" fmla="*/ 787 w 1210"/>
                <a:gd name="T53" fmla="*/ 1921 h 2014"/>
                <a:gd name="T54" fmla="*/ 576 w 1210"/>
                <a:gd name="T55" fmla="*/ 1989 h 2014"/>
                <a:gd name="T56" fmla="*/ 499 w 1210"/>
                <a:gd name="T57" fmla="*/ 1997 h 2014"/>
                <a:gd name="T58" fmla="*/ 482 w 1210"/>
                <a:gd name="T59" fmla="*/ 1794 h 2014"/>
                <a:gd name="T60" fmla="*/ 457 w 1210"/>
                <a:gd name="T61" fmla="*/ 1574 h 2014"/>
                <a:gd name="T62" fmla="*/ 288 w 1210"/>
                <a:gd name="T63" fmla="*/ 1464 h 2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0" h="2014">
                  <a:moveTo>
                    <a:pt x="271" y="1447"/>
                  </a:moveTo>
                  <a:lnTo>
                    <a:pt x="211" y="1430"/>
                  </a:lnTo>
                  <a:lnTo>
                    <a:pt x="127" y="1371"/>
                  </a:lnTo>
                  <a:lnTo>
                    <a:pt x="59" y="1286"/>
                  </a:lnTo>
                  <a:lnTo>
                    <a:pt x="17" y="1176"/>
                  </a:lnTo>
                  <a:lnTo>
                    <a:pt x="17" y="1100"/>
                  </a:lnTo>
                  <a:lnTo>
                    <a:pt x="0" y="1075"/>
                  </a:lnTo>
                  <a:lnTo>
                    <a:pt x="25" y="973"/>
                  </a:lnTo>
                  <a:lnTo>
                    <a:pt x="25" y="914"/>
                  </a:lnTo>
                  <a:lnTo>
                    <a:pt x="59" y="795"/>
                  </a:lnTo>
                  <a:lnTo>
                    <a:pt x="84" y="618"/>
                  </a:lnTo>
                  <a:lnTo>
                    <a:pt x="84" y="516"/>
                  </a:lnTo>
                  <a:lnTo>
                    <a:pt x="178" y="237"/>
                  </a:lnTo>
                  <a:lnTo>
                    <a:pt x="220" y="186"/>
                  </a:lnTo>
                  <a:lnTo>
                    <a:pt x="296" y="135"/>
                  </a:lnTo>
                  <a:lnTo>
                    <a:pt x="457" y="93"/>
                  </a:lnTo>
                  <a:lnTo>
                    <a:pt x="567" y="93"/>
                  </a:lnTo>
                  <a:lnTo>
                    <a:pt x="643" y="67"/>
                  </a:lnTo>
                  <a:lnTo>
                    <a:pt x="719" y="67"/>
                  </a:lnTo>
                  <a:lnTo>
                    <a:pt x="753" y="84"/>
                  </a:lnTo>
                  <a:lnTo>
                    <a:pt x="830" y="67"/>
                  </a:lnTo>
                  <a:lnTo>
                    <a:pt x="965" y="0"/>
                  </a:lnTo>
                  <a:lnTo>
                    <a:pt x="1067" y="0"/>
                  </a:lnTo>
                  <a:lnTo>
                    <a:pt x="1117" y="25"/>
                  </a:lnTo>
                  <a:lnTo>
                    <a:pt x="1194" y="93"/>
                  </a:lnTo>
                  <a:lnTo>
                    <a:pt x="1210" y="152"/>
                  </a:lnTo>
                  <a:lnTo>
                    <a:pt x="1194" y="254"/>
                  </a:lnTo>
                  <a:lnTo>
                    <a:pt x="1168" y="364"/>
                  </a:lnTo>
                  <a:lnTo>
                    <a:pt x="1126" y="406"/>
                  </a:lnTo>
                  <a:lnTo>
                    <a:pt x="1067" y="508"/>
                  </a:lnTo>
                  <a:lnTo>
                    <a:pt x="973" y="626"/>
                  </a:lnTo>
                  <a:lnTo>
                    <a:pt x="906" y="677"/>
                  </a:lnTo>
                  <a:lnTo>
                    <a:pt x="897" y="694"/>
                  </a:lnTo>
                  <a:lnTo>
                    <a:pt x="863" y="711"/>
                  </a:lnTo>
                  <a:lnTo>
                    <a:pt x="762" y="838"/>
                  </a:lnTo>
                  <a:lnTo>
                    <a:pt x="745" y="889"/>
                  </a:lnTo>
                  <a:lnTo>
                    <a:pt x="703" y="939"/>
                  </a:lnTo>
                  <a:lnTo>
                    <a:pt x="669" y="1041"/>
                  </a:lnTo>
                  <a:lnTo>
                    <a:pt x="669" y="1066"/>
                  </a:lnTo>
                  <a:lnTo>
                    <a:pt x="711" y="1117"/>
                  </a:lnTo>
                  <a:lnTo>
                    <a:pt x="753" y="1227"/>
                  </a:lnTo>
                  <a:lnTo>
                    <a:pt x="787" y="1269"/>
                  </a:lnTo>
                  <a:lnTo>
                    <a:pt x="787" y="1295"/>
                  </a:lnTo>
                  <a:lnTo>
                    <a:pt x="821" y="1320"/>
                  </a:lnTo>
                  <a:lnTo>
                    <a:pt x="821" y="1354"/>
                  </a:lnTo>
                  <a:lnTo>
                    <a:pt x="880" y="1422"/>
                  </a:lnTo>
                  <a:lnTo>
                    <a:pt x="897" y="1473"/>
                  </a:lnTo>
                  <a:lnTo>
                    <a:pt x="931" y="1523"/>
                  </a:lnTo>
                  <a:lnTo>
                    <a:pt x="948" y="1633"/>
                  </a:lnTo>
                  <a:lnTo>
                    <a:pt x="940" y="1710"/>
                  </a:lnTo>
                  <a:lnTo>
                    <a:pt x="897" y="1794"/>
                  </a:lnTo>
                  <a:lnTo>
                    <a:pt x="863" y="1837"/>
                  </a:lnTo>
                  <a:lnTo>
                    <a:pt x="796" y="1887"/>
                  </a:lnTo>
                  <a:lnTo>
                    <a:pt x="787" y="1921"/>
                  </a:lnTo>
                  <a:lnTo>
                    <a:pt x="694" y="1981"/>
                  </a:lnTo>
                  <a:lnTo>
                    <a:pt x="576" y="1989"/>
                  </a:lnTo>
                  <a:lnTo>
                    <a:pt x="533" y="2014"/>
                  </a:lnTo>
                  <a:lnTo>
                    <a:pt x="499" y="1997"/>
                  </a:lnTo>
                  <a:lnTo>
                    <a:pt x="474" y="1964"/>
                  </a:lnTo>
                  <a:lnTo>
                    <a:pt x="482" y="1794"/>
                  </a:lnTo>
                  <a:lnTo>
                    <a:pt x="474" y="1633"/>
                  </a:lnTo>
                  <a:lnTo>
                    <a:pt x="457" y="1574"/>
                  </a:lnTo>
                  <a:lnTo>
                    <a:pt x="398" y="1507"/>
                  </a:lnTo>
                  <a:lnTo>
                    <a:pt x="288" y="1464"/>
                  </a:lnTo>
                  <a:lnTo>
                    <a:pt x="271" y="1447"/>
                  </a:lnTo>
                  <a:close/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C94D7A4E-08D6-4B6A-812F-BF0BBEB6C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6" y="4450"/>
              <a:ext cx="252" cy="74"/>
            </a:xfrm>
            <a:custGeom>
              <a:avLst/>
              <a:gdLst>
                <a:gd name="T0" fmla="*/ 0 w 1245"/>
                <a:gd name="T1" fmla="*/ 364 h 364"/>
                <a:gd name="T2" fmla="*/ 51 w 1245"/>
                <a:gd name="T3" fmla="*/ 271 h 364"/>
                <a:gd name="T4" fmla="*/ 246 w 1245"/>
                <a:gd name="T5" fmla="*/ 144 h 364"/>
                <a:gd name="T6" fmla="*/ 305 w 1245"/>
                <a:gd name="T7" fmla="*/ 136 h 364"/>
                <a:gd name="T8" fmla="*/ 406 w 1245"/>
                <a:gd name="T9" fmla="*/ 161 h 364"/>
                <a:gd name="T10" fmla="*/ 466 w 1245"/>
                <a:gd name="T11" fmla="*/ 187 h 364"/>
                <a:gd name="T12" fmla="*/ 491 w 1245"/>
                <a:gd name="T13" fmla="*/ 187 h 364"/>
                <a:gd name="T14" fmla="*/ 533 w 1245"/>
                <a:gd name="T15" fmla="*/ 153 h 364"/>
                <a:gd name="T16" fmla="*/ 610 w 1245"/>
                <a:gd name="T17" fmla="*/ 136 h 364"/>
                <a:gd name="T18" fmla="*/ 694 w 1245"/>
                <a:gd name="T19" fmla="*/ 68 h 364"/>
                <a:gd name="T20" fmla="*/ 804 w 1245"/>
                <a:gd name="T21" fmla="*/ 34 h 364"/>
                <a:gd name="T22" fmla="*/ 830 w 1245"/>
                <a:gd name="T23" fmla="*/ 9 h 364"/>
                <a:gd name="T24" fmla="*/ 931 w 1245"/>
                <a:gd name="T25" fmla="*/ 0 h 364"/>
                <a:gd name="T26" fmla="*/ 957 w 1245"/>
                <a:gd name="T27" fmla="*/ 9 h 364"/>
                <a:gd name="T28" fmla="*/ 1160 w 1245"/>
                <a:gd name="T29" fmla="*/ 178 h 364"/>
                <a:gd name="T30" fmla="*/ 1177 w 1245"/>
                <a:gd name="T31" fmla="*/ 212 h 364"/>
                <a:gd name="T32" fmla="*/ 1219 w 1245"/>
                <a:gd name="T33" fmla="*/ 246 h 364"/>
                <a:gd name="T34" fmla="*/ 1245 w 1245"/>
                <a:gd name="T35" fmla="*/ 305 h 364"/>
                <a:gd name="T36" fmla="*/ 1236 w 1245"/>
                <a:gd name="T37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5" h="364">
                  <a:moveTo>
                    <a:pt x="0" y="364"/>
                  </a:moveTo>
                  <a:lnTo>
                    <a:pt x="51" y="271"/>
                  </a:lnTo>
                  <a:lnTo>
                    <a:pt x="246" y="144"/>
                  </a:lnTo>
                  <a:lnTo>
                    <a:pt x="305" y="136"/>
                  </a:lnTo>
                  <a:lnTo>
                    <a:pt x="406" y="161"/>
                  </a:lnTo>
                  <a:lnTo>
                    <a:pt x="466" y="187"/>
                  </a:lnTo>
                  <a:lnTo>
                    <a:pt x="491" y="187"/>
                  </a:lnTo>
                  <a:lnTo>
                    <a:pt x="533" y="153"/>
                  </a:lnTo>
                  <a:lnTo>
                    <a:pt x="610" y="136"/>
                  </a:lnTo>
                  <a:lnTo>
                    <a:pt x="694" y="68"/>
                  </a:lnTo>
                  <a:lnTo>
                    <a:pt x="804" y="34"/>
                  </a:lnTo>
                  <a:lnTo>
                    <a:pt x="830" y="9"/>
                  </a:lnTo>
                  <a:lnTo>
                    <a:pt x="931" y="0"/>
                  </a:lnTo>
                  <a:lnTo>
                    <a:pt x="957" y="9"/>
                  </a:lnTo>
                  <a:lnTo>
                    <a:pt x="1160" y="178"/>
                  </a:lnTo>
                  <a:lnTo>
                    <a:pt x="1177" y="212"/>
                  </a:lnTo>
                  <a:lnTo>
                    <a:pt x="1219" y="246"/>
                  </a:lnTo>
                  <a:lnTo>
                    <a:pt x="1245" y="305"/>
                  </a:lnTo>
                  <a:lnTo>
                    <a:pt x="1236" y="364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9ECF17C4-D64F-4738-B632-7A92A0197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2" y="3419"/>
              <a:ext cx="519" cy="573"/>
            </a:xfrm>
            <a:custGeom>
              <a:avLst/>
              <a:gdLst>
                <a:gd name="T0" fmla="*/ 2370 w 2556"/>
                <a:gd name="T1" fmla="*/ 25 h 2827"/>
                <a:gd name="T2" fmla="*/ 2252 w 2556"/>
                <a:gd name="T3" fmla="*/ 76 h 2827"/>
                <a:gd name="T4" fmla="*/ 2133 w 2556"/>
                <a:gd name="T5" fmla="*/ 152 h 2827"/>
                <a:gd name="T6" fmla="*/ 1938 w 2556"/>
                <a:gd name="T7" fmla="*/ 322 h 2827"/>
                <a:gd name="T8" fmla="*/ 1668 w 2556"/>
                <a:gd name="T9" fmla="*/ 542 h 2827"/>
                <a:gd name="T10" fmla="*/ 1566 w 2556"/>
                <a:gd name="T11" fmla="*/ 448 h 2827"/>
                <a:gd name="T12" fmla="*/ 1498 w 2556"/>
                <a:gd name="T13" fmla="*/ 457 h 2827"/>
                <a:gd name="T14" fmla="*/ 1524 w 2556"/>
                <a:gd name="T15" fmla="*/ 660 h 2827"/>
                <a:gd name="T16" fmla="*/ 1422 w 2556"/>
                <a:gd name="T17" fmla="*/ 855 h 2827"/>
                <a:gd name="T18" fmla="*/ 1304 w 2556"/>
                <a:gd name="T19" fmla="*/ 973 h 2827"/>
                <a:gd name="T20" fmla="*/ 1083 w 2556"/>
                <a:gd name="T21" fmla="*/ 1185 h 2827"/>
                <a:gd name="T22" fmla="*/ 923 w 2556"/>
                <a:gd name="T23" fmla="*/ 1388 h 2827"/>
                <a:gd name="T24" fmla="*/ 796 w 2556"/>
                <a:gd name="T25" fmla="*/ 1507 h 2827"/>
                <a:gd name="T26" fmla="*/ 669 w 2556"/>
                <a:gd name="T27" fmla="*/ 1642 h 2827"/>
                <a:gd name="T28" fmla="*/ 440 w 2556"/>
                <a:gd name="T29" fmla="*/ 1761 h 2827"/>
                <a:gd name="T30" fmla="*/ 51 w 2556"/>
                <a:gd name="T31" fmla="*/ 1761 h 2827"/>
                <a:gd name="T32" fmla="*/ 8 w 2556"/>
                <a:gd name="T33" fmla="*/ 1896 h 2827"/>
                <a:gd name="T34" fmla="*/ 144 w 2556"/>
                <a:gd name="T35" fmla="*/ 1938 h 2827"/>
                <a:gd name="T36" fmla="*/ 279 w 2556"/>
                <a:gd name="T37" fmla="*/ 1921 h 2827"/>
                <a:gd name="T38" fmla="*/ 482 w 2556"/>
                <a:gd name="T39" fmla="*/ 1904 h 2827"/>
                <a:gd name="T40" fmla="*/ 457 w 2556"/>
                <a:gd name="T41" fmla="*/ 2099 h 2827"/>
                <a:gd name="T42" fmla="*/ 321 w 2556"/>
                <a:gd name="T43" fmla="*/ 2277 h 2827"/>
                <a:gd name="T44" fmla="*/ 203 w 2556"/>
                <a:gd name="T45" fmla="*/ 2438 h 2827"/>
                <a:gd name="T46" fmla="*/ 135 w 2556"/>
                <a:gd name="T47" fmla="*/ 2590 h 2827"/>
                <a:gd name="T48" fmla="*/ 84 w 2556"/>
                <a:gd name="T49" fmla="*/ 2683 h 2827"/>
                <a:gd name="T50" fmla="*/ 93 w 2556"/>
                <a:gd name="T51" fmla="*/ 2827 h 2827"/>
                <a:gd name="T52" fmla="*/ 355 w 2556"/>
                <a:gd name="T53" fmla="*/ 2463 h 2827"/>
                <a:gd name="T54" fmla="*/ 389 w 2556"/>
                <a:gd name="T55" fmla="*/ 2421 h 2827"/>
                <a:gd name="T56" fmla="*/ 559 w 2556"/>
                <a:gd name="T57" fmla="*/ 2167 h 2827"/>
                <a:gd name="T58" fmla="*/ 728 w 2556"/>
                <a:gd name="T59" fmla="*/ 1981 h 2827"/>
                <a:gd name="T60" fmla="*/ 1041 w 2556"/>
                <a:gd name="T61" fmla="*/ 1684 h 2827"/>
                <a:gd name="T62" fmla="*/ 1160 w 2556"/>
                <a:gd name="T63" fmla="*/ 1540 h 2827"/>
                <a:gd name="T64" fmla="*/ 2091 w 2556"/>
                <a:gd name="T65" fmla="*/ 711 h 2827"/>
                <a:gd name="T66" fmla="*/ 2294 w 2556"/>
                <a:gd name="T67" fmla="*/ 618 h 2827"/>
                <a:gd name="T68" fmla="*/ 2370 w 2556"/>
                <a:gd name="T69" fmla="*/ 796 h 2827"/>
                <a:gd name="T70" fmla="*/ 2396 w 2556"/>
                <a:gd name="T71" fmla="*/ 982 h 2827"/>
                <a:gd name="T72" fmla="*/ 2421 w 2556"/>
                <a:gd name="T73" fmla="*/ 1193 h 2827"/>
                <a:gd name="T74" fmla="*/ 2455 w 2556"/>
                <a:gd name="T75" fmla="*/ 1210 h 2827"/>
                <a:gd name="T76" fmla="*/ 2404 w 2556"/>
                <a:gd name="T77" fmla="*/ 1667 h 2827"/>
                <a:gd name="T78" fmla="*/ 2438 w 2556"/>
                <a:gd name="T79" fmla="*/ 1845 h 2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56" h="2827">
                  <a:moveTo>
                    <a:pt x="2556" y="0"/>
                  </a:moveTo>
                  <a:lnTo>
                    <a:pt x="2370" y="25"/>
                  </a:lnTo>
                  <a:lnTo>
                    <a:pt x="2277" y="76"/>
                  </a:lnTo>
                  <a:lnTo>
                    <a:pt x="2252" y="76"/>
                  </a:lnTo>
                  <a:lnTo>
                    <a:pt x="2192" y="127"/>
                  </a:lnTo>
                  <a:lnTo>
                    <a:pt x="2133" y="152"/>
                  </a:lnTo>
                  <a:lnTo>
                    <a:pt x="2040" y="245"/>
                  </a:lnTo>
                  <a:lnTo>
                    <a:pt x="1938" y="322"/>
                  </a:lnTo>
                  <a:lnTo>
                    <a:pt x="1684" y="533"/>
                  </a:lnTo>
                  <a:lnTo>
                    <a:pt x="1668" y="542"/>
                  </a:lnTo>
                  <a:lnTo>
                    <a:pt x="1651" y="533"/>
                  </a:lnTo>
                  <a:lnTo>
                    <a:pt x="1566" y="448"/>
                  </a:lnTo>
                  <a:lnTo>
                    <a:pt x="1541" y="440"/>
                  </a:lnTo>
                  <a:lnTo>
                    <a:pt x="1498" y="457"/>
                  </a:lnTo>
                  <a:lnTo>
                    <a:pt x="1473" y="525"/>
                  </a:lnTo>
                  <a:lnTo>
                    <a:pt x="1524" y="660"/>
                  </a:lnTo>
                  <a:lnTo>
                    <a:pt x="1524" y="736"/>
                  </a:lnTo>
                  <a:lnTo>
                    <a:pt x="1422" y="855"/>
                  </a:lnTo>
                  <a:lnTo>
                    <a:pt x="1337" y="923"/>
                  </a:lnTo>
                  <a:lnTo>
                    <a:pt x="1304" y="973"/>
                  </a:lnTo>
                  <a:lnTo>
                    <a:pt x="1177" y="1083"/>
                  </a:lnTo>
                  <a:lnTo>
                    <a:pt x="1083" y="1185"/>
                  </a:lnTo>
                  <a:lnTo>
                    <a:pt x="982" y="1337"/>
                  </a:lnTo>
                  <a:lnTo>
                    <a:pt x="923" y="1388"/>
                  </a:lnTo>
                  <a:lnTo>
                    <a:pt x="821" y="1464"/>
                  </a:lnTo>
                  <a:lnTo>
                    <a:pt x="796" y="1507"/>
                  </a:lnTo>
                  <a:lnTo>
                    <a:pt x="728" y="1557"/>
                  </a:lnTo>
                  <a:lnTo>
                    <a:pt x="669" y="1642"/>
                  </a:lnTo>
                  <a:lnTo>
                    <a:pt x="533" y="1710"/>
                  </a:lnTo>
                  <a:lnTo>
                    <a:pt x="440" y="1761"/>
                  </a:lnTo>
                  <a:lnTo>
                    <a:pt x="110" y="1786"/>
                  </a:lnTo>
                  <a:lnTo>
                    <a:pt x="51" y="1761"/>
                  </a:lnTo>
                  <a:lnTo>
                    <a:pt x="0" y="1837"/>
                  </a:lnTo>
                  <a:lnTo>
                    <a:pt x="8" y="1896"/>
                  </a:lnTo>
                  <a:lnTo>
                    <a:pt x="42" y="1921"/>
                  </a:lnTo>
                  <a:lnTo>
                    <a:pt x="144" y="1938"/>
                  </a:lnTo>
                  <a:lnTo>
                    <a:pt x="203" y="1921"/>
                  </a:lnTo>
                  <a:lnTo>
                    <a:pt x="279" y="1921"/>
                  </a:lnTo>
                  <a:lnTo>
                    <a:pt x="330" y="1913"/>
                  </a:lnTo>
                  <a:lnTo>
                    <a:pt x="482" y="1904"/>
                  </a:lnTo>
                  <a:lnTo>
                    <a:pt x="516" y="1930"/>
                  </a:lnTo>
                  <a:lnTo>
                    <a:pt x="457" y="2099"/>
                  </a:lnTo>
                  <a:lnTo>
                    <a:pt x="389" y="2175"/>
                  </a:lnTo>
                  <a:lnTo>
                    <a:pt x="321" y="2277"/>
                  </a:lnTo>
                  <a:lnTo>
                    <a:pt x="220" y="2387"/>
                  </a:lnTo>
                  <a:lnTo>
                    <a:pt x="203" y="2438"/>
                  </a:lnTo>
                  <a:lnTo>
                    <a:pt x="186" y="2463"/>
                  </a:lnTo>
                  <a:lnTo>
                    <a:pt x="135" y="2590"/>
                  </a:lnTo>
                  <a:lnTo>
                    <a:pt x="118" y="2616"/>
                  </a:lnTo>
                  <a:lnTo>
                    <a:pt x="84" y="2683"/>
                  </a:lnTo>
                  <a:lnTo>
                    <a:pt x="118" y="2785"/>
                  </a:lnTo>
                  <a:lnTo>
                    <a:pt x="93" y="2827"/>
                  </a:lnTo>
                  <a:lnTo>
                    <a:pt x="237" y="2624"/>
                  </a:lnTo>
                  <a:lnTo>
                    <a:pt x="355" y="2463"/>
                  </a:lnTo>
                  <a:lnTo>
                    <a:pt x="355" y="2446"/>
                  </a:lnTo>
                  <a:lnTo>
                    <a:pt x="389" y="2421"/>
                  </a:lnTo>
                  <a:lnTo>
                    <a:pt x="448" y="2302"/>
                  </a:lnTo>
                  <a:lnTo>
                    <a:pt x="559" y="2167"/>
                  </a:lnTo>
                  <a:lnTo>
                    <a:pt x="711" y="2015"/>
                  </a:lnTo>
                  <a:lnTo>
                    <a:pt x="728" y="1981"/>
                  </a:lnTo>
                  <a:lnTo>
                    <a:pt x="956" y="1803"/>
                  </a:lnTo>
                  <a:lnTo>
                    <a:pt x="1041" y="1684"/>
                  </a:lnTo>
                  <a:lnTo>
                    <a:pt x="1160" y="1566"/>
                  </a:lnTo>
                  <a:lnTo>
                    <a:pt x="1160" y="1540"/>
                  </a:lnTo>
                  <a:lnTo>
                    <a:pt x="1913" y="897"/>
                  </a:lnTo>
                  <a:lnTo>
                    <a:pt x="2091" y="711"/>
                  </a:lnTo>
                  <a:lnTo>
                    <a:pt x="2192" y="643"/>
                  </a:lnTo>
                  <a:lnTo>
                    <a:pt x="2294" y="618"/>
                  </a:lnTo>
                  <a:lnTo>
                    <a:pt x="2328" y="652"/>
                  </a:lnTo>
                  <a:lnTo>
                    <a:pt x="2370" y="796"/>
                  </a:lnTo>
                  <a:lnTo>
                    <a:pt x="2379" y="906"/>
                  </a:lnTo>
                  <a:lnTo>
                    <a:pt x="2396" y="982"/>
                  </a:lnTo>
                  <a:lnTo>
                    <a:pt x="2396" y="1066"/>
                  </a:lnTo>
                  <a:lnTo>
                    <a:pt x="2421" y="1193"/>
                  </a:lnTo>
                  <a:lnTo>
                    <a:pt x="2438" y="1210"/>
                  </a:lnTo>
                  <a:lnTo>
                    <a:pt x="2455" y="1210"/>
                  </a:lnTo>
                  <a:lnTo>
                    <a:pt x="2429" y="1507"/>
                  </a:lnTo>
                  <a:lnTo>
                    <a:pt x="2404" y="1667"/>
                  </a:lnTo>
                  <a:lnTo>
                    <a:pt x="2413" y="1744"/>
                  </a:lnTo>
                  <a:lnTo>
                    <a:pt x="2438" y="1845"/>
                  </a:lnTo>
                  <a:lnTo>
                    <a:pt x="2556" y="1862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97B3A61F-E5BA-43D2-BBD4-8A3A40361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" y="2606"/>
              <a:ext cx="259" cy="578"/>
            </a:xfrm>
            <a:custGeom>
              <a:avLst/>
              <a:gdLst>
                <a:gd name="T0" fmla="*/ 1278 w 1278"/>
                <a:gd name="T1" fmla="*/ 2675 h 2853"/>
                <a:gd name="T2" fmla="*/ 1075 w 1278"/>
                <a:gd name="T3" fmla="*/ 2709 h 2853"/>
                <a:gd name="T4" fmla="*/ 432 w 1278"/>
                <a:gd name="T5" fmla="*/ 2684 h 2853"/>
                <a:gd name="T6" fmla="*/ 406 w 1278"/>
                <a:gd name="T7" fmla="*/ 2675 h 2853"/>
                <a:gd name="T8" fmla="*/ 390 w 1278"/>
                <a:gd name="T9" fmla="*/ 2684 h 2853"/>
                <a:gd name="T10" fmla="*/ 339 w 1278"/>
                <a:gd name="T11" fmla="*/ 2684 h 2853"/>
                <a:gd name="T12" fmla="*/ 296 w 1278"/>
                <a:gd name="T13" fmla="*/ 2735 h 2853"/>
                <a:gd name="T14" fmla="*/ 279 w 1278"/>
                <a:gd name="T15" fmla="*/ 2718 h 2853"/>
                <a:gd name="T16" fmla="*/ 254 w 1278"/>
                <a:gd name="T17" fmla="*/ 2726 h 2853"/>
                <a:gd name="T18" fmla="*/ 153 w 1278"/>
                <a:gd name="T19" fmla="*/ 2785 h 2853"/>
                <a:gd name="T20" fmla="*/ 102 w 1278"/>
                <a:gd name="T21" fmla="*/ 2802 h 2853"/>
                <a:gd name="T22" fmla="*/ 26 w 1278"/>
                <a:gd name="T23" fmla="*/ 2853 h 2853"/>
                <a:gd name="T24" fmla="*/ 0 w 1278"/>
                <a:gd name="T25" fmla="*/ 2845 h 2853"/>
                <a:gd name="T26" fmla="*/ 9 w 1278"/>
                <a:gd name="T27" fmla="*/ 2760 h 2853"/>
                <a:gd name="T28" fmla="*/ 26 w 1278"/>
                <a:gd name="T29" fmla="*/ 2743 h 2853"/>
                <a:gd name="T30" fmla="*/ 68 w 1278"/>
                <a:gd name="T31" fmla="*/ 2684 h 2853"/>
                <a:gd name="T32" fmla="*/ 144 w 1278"/>
                <a:gd name="T33" fmla="*/ 2633 h 2853"/>
                <a:gd name="T34" fmla="*/ 237 w 1278"/>
                <a:gd name="T35" fmla="*/ 2523 h 2853"/>
                <a:gd name="T36" fmla="*/ 305 w 1278"/>
                <a:gd name="T37" fmla="*/ 2472 h 2853"/>
                <a:gd name="T38" fmla="*/ 356 w 1278"/>
                <a:gd name="T39" fmla="*/ 2379 h 2853"/>
                <a:gd name="T40" fmla="*/ 398 w 1278"/>
                <a:gd name="T41" fmla="*/ 2345 h 2853"/>
                <a:gd name="T42" fmla="*/ 449 w 1278"/>
                <a:gd name="T43" fmla="*/ 2269 h 2853"/>
                <a:gd name="T44" fmla="*/ 491 w 1278"/>
                <a:gd name="T45" fmla="*/ 2134 h 2853"/>
                <a:gd name="T46" fmla="*/ 466 w 1278"/>
                <a:gd name="T47" fmla="*/ 2049 h 2853"/>
                <a:gd name="T48" fmla="*/ 440 w 1278"/>
                <a:gd name="T49" fmla="*/ 2015 h 2853"/>
                <a:gd name="T50" fmla="*/ 186 w 1278"/>
                <a:gd name="T51" fmla="*/ 1829 h 2853"/>
                <a:gd name="T52" fmla="*/ 144 w 1278"/>
                <a:gd name="T53" fmla="*/ 1744 h 2853"/>
                <a:gd name="T54" fmla="*/ 93 w 1278"/>
                <a:gd name="T55" fmla="*/ 1693 h 2853"/>
                <a:gd name="T56" fmla="*/ 85 w 1278"/>
                <a:gd name="T57" fmla="*/ 1660 h 2853"/>
                <a:gd name="T58" fmla="*/ 119 w 1278"/>
                <a:gd name="T59" fmla="*/ 1575 h 2853"/>
                <a:gd name="T60" fmla="*/ 127 w 1278"/>
                <a:gd name="T61" fmla="*/ 1541 h 2853"/>
                <a:gd name="T62" fmla="*/ 212 w 1278"/>
                <a:gd name="T63" fmla="*/ 1439 h 2853"/>
                <a:gd name="T64" fmla="*/ 322 w 1278"/>
                <a:gd name="T65" fmla="*/ 1389 h 2853"/>
                <a:gd name="T66" fmla="*/ 347 w 1278"/>
                <a:gd name="T67" fmla="*/ 1355 h 2853"/>
                <a:gd name="T68" fmla="*/ 398 w 1278"/>
                <a:gd name="T69" fmla="*/ 1346 h 2853"/>
                <a:gd name="T70" fmla="*/ 474 w 1278"/>
                <a:gd name="T71" fmla="*/ 1279 h 2853"/>
                <a:gd name="T72" fmla="*/ 559 w 1278"/>
                <a:gd name="T73" fmla="*/ 1169 h 2853"/>
                <a:gd name="T74" fmla="*/ 593 w 1278"/>
                <a:gd name="T75" fmla="*/ 1135 h 2853"/>
                <a:gd name="T76" fmla="*/ 660 w 1278"/>
                <a:gd name="T77" fmla="*/ 1075 h 2853"/>
                <a:gd name="T78" fmla="*/ 694 w 1278"/>
                <a:gd name="T79" fmla="*/ 1067 h 2853"/>
                <a:gd name="T80" fmla="*/ 745 w 1278"/>
                <a:gd name="T81" fmla="*/ 1025 h 2853"/>
                <a:gd name="T82" fmla="*/ 796 w 1278"/>
                <a:gd name="T83" fmla="*/ 999 h 2853"/>
                <a:gd name="T84" fmla="*/ 813 w 1278"/>
                <a:gd name="T85" fmla="*/ 974 h 2853"/>
                <a:gd name="T86" fmla="*/ 889 w 1278"/>
                <a:gd name="T87" fmla="*/ 932 h 2853"/>
                <a:gd name="T88" fmla="*/ 948 w 1278"/>
                <a:gd name="T89" fmla="*/ 864 h 2853"/>
                <a:gd name="T90" fmla="*/ 1033 w 1278"/>
                <a:gd name="T91" fmla="*/ 686 h 2853"/>
                <a:gd name="T92" fmla="*/ 1058 w 1278"/>
                <a:gd name="T93" fmla="*/ 669 h 2853"/>
                <a:gd name="T94" fmla="*/ 1084 w 1278"/>
                <a:gd name="T95" fmla="*/ 525 h 2853"/>
                <a:gd name="T96" fmla="*/ 1101 w 1278"/>
                <a:gd name="T97" fmla="*/ 483 h 2853"/>
                <a:gd name="T98" fmla="*/ 1118 w 1278"/>
                <a:gd name="T99" fmla="*/ 381 h 2853"/>
                <a:gd name="T100" fmla="*/ 1135 w 1278"/>
                <a:gd name="T101" fmla="*/ 364 h 2853"/>
                <a:gd name="T102" fmla="*/ 1135 w 1278"/>
                <a:gd name="T103" fmla="*/ 288 h 2853"/>
                <a:gd name="T104" fmla="*/ 1151 w 1278"/>
                <a:gd name="T105" fmla="*/ 220 h 2853"/>
                <a:gd name="T106" fmla="*/ 1278 w 1278"/>
                <a:gd name="T107" fmla="*/ 0 h 2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8" h="2853">
                  <a:moveTo>
                    <a:pt x="1278" y="2675"/>
                  </a:moveTo>
                  <a:lnTo>
                    <a:pt x="1075" y="2709"/>
                  </a:lnTo>
                  <a:lnTo>
                    <a:pt x="432" y="2684"/>
                  </a:lnTo>
                  <a:lnTo>
                    <a:pt x="406" y="2675"/>
                  </a:lnTo>
                  <a:lnTo>
                    <a:pt x="390" y="2684"/>
                  </a:lnTo>
                  <a:lnTo>
                    <a:pt x="339" y="2684"/>
                  </a:lnTo>
                  <a:lnTo>
                    <a:pt x="296" y="2735"/>
                  </a:lnTo>
                  <a:lnTo>
                    <a:pt x="279" y="2718"/>
                  </a:lnTo>
                  <a:lnTo>
                    <a:pt x="254" y="2726"/>
                  </a:lnTo>
                  <a:lnTo>
                    <a:pt x="153" y="2785"/>
                  </a:lnTo>
                  <a:lnTo>
                    <a:pt x="102" y="2802"/>
                  </a:lnTo>
                  <a:lnTo>
                    <a:pt x="26" y="2853"/>
                  </a:lnTo>
                  <a:lnTo>
                    <a:pt x="0" y="2845"/>
                  </a:lnTo>
                  <a:lnTo>
                    <a:pt x="9" y="2760"/>
                  </a:lnTo>
                  <a:lnTo>
                    <a:pt x="26" y="2743"/>
                  </a:lnTo>
                  <a:lnTo>
                    <a:pt x="68" y="2684"/>
                  </a:lnTo>
                  <a:lnTo>
                    <a:pt x="144" y="2633"/>
                  </a:lnTo>
                  <a:lnTo>
                    <a:pt x="237" y="2523"/>
                  </a:lnTo>
                  <a:lnTo>
                    <a:pt x="305" y="2472"/>
                  </a:lnTo>
                  <a:lnTo>
                    <a:pt x="356" y="2379"/>
                  </a:lnTo>
                  <a:lnTo>
                    <a:pt x="398" y="2345"/>
                  </a:lnTo>
                  <a:lnTo>
                    <a:pt x="449" y="2269"/>
                  </a:lnTo>
                  <a:lnTo>
                    <a:pt x="491" y="2134"/>
                  </a:lnTo>
                  <a:lnTo>
                    <a:pt x="466" y="2049"/>
                  </a:lnTo>
                  <a:lnTo>
                    <a:pt x="440" y="2015"/>
                  </a:lnTo>
                  <a:lnTo>
                    <a:pt x="186" y="1829"/>
                  </a:lnTo>
                  <a:lnTo>
                    <a:pt x="144" y="1744"/>
                  </a:lnTo>
                  <a:lnTo>
                    <a:pt x="93" y="1693"/>
                  </a:lnTo>
                  <a:lnTo>
                    <a:pt x="85" y="1660"/>
                  </a:lnTo>
                  <a:lnTo>
                    <a:pt x="119" y="1575"/>
                  </a:lnTo>
                  <a:lnTo>
                    <a:pt x="127" y="1541"/>
                  </a:lnTo>
                  <a:lnTo>
                    <a:pt x="212" y="1439"/>
                  </a:lnTo>
                  <a:lnTo>
                    <a:pt x="322" y="1389"/>
                  </a:lnTo>
                  <a:lnTo>
                    <a:pt x="347" y="1355"/>
                  </a:lnTo>
                  <a:lnTo>
                    <a:pt x="398" y="1346"/>
                  </a:lnTo>
                  <a:lnTo>
                    <a:pt x="474" y="1279"/>
                  </a:lnTo>
                  <a:lnTo>
                    <a:pt x="559" y="1169"/>
                  </a:lnTo>
                  <a:lnTo>
                    <a:pt x="593" y="1135"/>
                  </a:lnTo>
                  <a:lnTo>
                    <a:pt x="660" y="1075"/>
                  </a:lnTo>
                  <a:lnTo>
                    <a:pt x="694" y="1067"/>
                  </a:lnTo>
                  <a:lnTo>
                    <a:pt x="745" y="1025"/>
                  </a:lnTo>
                  <a:lnTo>
                    <a:pt x="796" y="999"/>
                  </a:lnTo>
                  <a:lnTo>
                    <a:pt x="813" y="974"/>
                  </a:lnTo>
                  <a:lnTo>
                    <a:pt x="889" y="932"/>
                  </a:lnTo>
                  <a:lnTo>
                    <a:pt x="948" y="864"/>
                  </a:lnTo>
                  <a:lnTo>
                    <a:pt x="1033" y="686"/>
                  </a:lnTo>
                  <a:lnTo>
                    <a:pt x="1058" y="669"/>
                  </a:lnTo>
                  <a:lnTo>
                    <a:pt x="1084" y="525"/>
                  </a:lnTo>
                  <a:lnTo>
                    <a:pt x="1101" y="483"/>
                  </a:lnTo>
                  <a:lnTo>
                    <a:pt x="1118" y="381"/>
                  </a:lnTo>
                  <a:lnTo>
                    <a:pt x="1135" y="364"/>
                  </a:lnTo>
                  <a:lnTo>
                    <a:pt x="1135" y="288"/>
                  </a:lnTo>
                  <a:lnTo>
                    <a:pt x="1151" y="220"/>
                  </a:lnTo>
                  <a:lnTo>
                    <a:pt x="1278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94148346-BFED-401D-AB51-C00DE6AB52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5" y="2758"/>
              <a:ext cx="1480" cy="1766"/>
            </a:xfrm>
            <a:custGeom>
              <a:avLst/>
              <a:gdLst>
                <a:gd name="T0" fmla="*/ 313 w 7298"/>
                <a:gd name="T1" fmla="*/ 8423 h 8710"/>
                <a:gd name="T2" fmla="*/ 686 w 7298"/>
                <a:gd name="T3" fmla="*/ 8202 h 8710"/>
                <a:gd name="T4" fmla="*/ 1270 w 7298"/>
                <a:gd name="T5" fmla="*/ 8135 h 8710"/>
                <a:gd name="T6" fmla="*/ 1566 w 7298"/>
                <a:gd name="T7" fmla="*/ 7974 h 8710"/>
                <a:gd name="T8" fmla="*/ 1295 w 7298"/>
                <a:gd name="T9" fmla="*/ 7728 h 8710"/>
                <a:gd name="T10" fmla="*/ 1380 w 7298"/>
                <a:gd name="T11" fmla="*/ 7212 h 8710"/>
                <a:gd name="T12" fmla="*/ 1642 w 7298"/>
                <a:gd name="T13" fmla="*/ 6154 h 8710"/>
                <a:gd name="T14" fmla="*/ 1414 w 7298"/>
                <a:gd name="T15" fmla="*/ 6061 h 8710"/>
                <a:gd name="T16" fmla="*/ 1117 w 7298"/>
                <a:gd name="T17" fmla="*/ 6078 h 8710"/>
                <a:gd name="T18" fmla="*/ 1075 w 7298"/>
                <a:gd name="T19" fmla="*/ 5917 h 8710"/>
                <a:gd name="T20" fmla="*/ 1464 w 7298"/>
                <a:gd name="T21" fmla="*/ 5841 h 8710"/>
                <a:gd name="T22" fmla="*/ 1888 w 7298"/>
                <a:gd name="T23" fmla="*/ 5527 h 8710"/>
                <a:gd name="T24" fmla="*/ 1735 w 7298"/>
                <a:gd name="T25" fmla="*/ 4850 h 8710"/>
                <a:gd name="T26" fmla="*/ 2015 w 7298"/>
                <a:gd name="T27" fmla="*/ 4224 h 8710"/>
                <a:gd name="T28" fmla="*/ 2387 w 7298"/>
                <a:gd name="T29" fmla="*/ 5028 h 8710"/>
                <a:gd name="T30" fmla="*/ 2912 w 7298"/>
                <a:gd name="T31" fmla="*/ 5527 h 8710"/>
                <a:gd name="T32" fmla="*/ 3191 w 7298"/>
                <a:gd name="T33" fmla="*/ 5705 h 8710"/>
                <a:gd name="T34" fmla="*/ 3412 w 7298"/>
                <a:gd name="T35" fmla="*/ 5384 h 8710"/>
                <a:gd name="T36" fmla="*/ 3564 w 7298"/>
                <a:gd name="T37" fmla="*/ 4926 h 8710"/>
                <a:gd name="T38" fmla="*/ 3903 w 7298"/>
                <a:gd name="T39" fmla="*/ 4503 h 8710"/>
                <a:gd name="T40" fmla="*/ 4224 w 7298"/>
                <a:gd name="T41" fmla="*/ 4427 h 8710"/>
                <a:gd name="T42" fmla="*/ 4504 w 7298"/>
                <a:gd name="T43" fmla="*/ 4105 h 8710"/>
                <a:gd name="T44" fmla="*/ 4097 w 7298"/>
                <a:gd name="T45" fmla="*/ 3369 h 8710"/>
                <a:gd name="T46" fmla="*/ 4470 w 7298"/>
                <a:gd name="T47" fmla="*/ 3191 h 8710"/>
                <a:gd name="T48" fmla="*/ 5232 w 7298"/>
                <a:gd name="T49" fmla="*/ 3250 h 8710"/>
                <a:gd name="T50" fmla="*/ 5664 w 7298"/>
                <a:gd name="T51" fmla="*/ 2878 h 8710"/>
                <a:gd name="T52" fmla="*/ 5477 w 7298"/>
                <a:gd name="T53" fmla="*/ 2624 h 8710"/>
                <a:gd name="T54" fmla="*/ 5079 w 7298"/>
                <a:gd name="T55" fmla="*/ 2328 h 8710"/>
                <a:gd name="T56" fmla="*/ 4673 w 7298"/>
                <a:gd name="T57" fmla="*/ 1828 h 8710"/>
                <a:gd name="T58" fmla="*/ 4766 w 7298"/>
                <a:gd name="T59" fmla="*/ 1515 h 8710"/>
                <a:gd name="T60" fmla="*/ 5308 w 7298"/>
                <a:gd name="T61" fmla="*/ 1253 h 8710"/>
                <a:gd name="T62" fmla="*/ 5757 w 7298"/>
                <a:gd name="T63" fmla="*/ 1363 h 8710"/>
                <a:gd name="T64" fmla="*/ 6078 w 7298"/>
                <a:gd name="T65" fmla="*/ 1202 h 8710"/>
                <a:gd name="T66" fmla="*/ 5765 w 7298"/>
                <a:gd name="T67" fmla="*/ 67 h 8710"/>
                <a:gd name="T68" fmla="*/ 6273 w 7298"/>
                <a:gd name="T69" fmla="*/ 0 h 8710"/>
                <a:gd name="T70" fmla="*/ 6578 w 7298"/>
                <a:gd name="T71" fmla="*/ 93 h 8710"/>
                <a:gd name="T72" fmla="*/ 6900 w 7298"/>
                <a:gd name="T73" fmla="*/ 406 h 8710"/>
                <a:gd name="T74" fmla="*/ 7281 w 7298"/>
                <a:gd name="T75" fmla="*/ 1007 h 8710"/>
                <a:gd name="T76" fmla="*/ 7010 w 7298"/>
                <a:gd name="T77" fmla="*/ 1143 h 8710"/>
                <a:gd name="T78" fmla="*/ 6485 w 7298"/>
                <a:gd name="T79" fmla="*/ 1617 h 8710"/>
                <a:gd name="T80" fmla="*/ 6341 w 7298"/>
                <a:gd name="T81" fmla="*/ 2438 h 8710"/>
                <a:gd name="T82" fmla="*/ 6121 w 7298"/>
                <a:gd name="T83" fmla="*/ 2937 h 8710"/>
                <a:gd name="T84" fmla="*/ 5782 w 7298"/>
                <a:gd name="T85" fmla="*/ 3547 h 8710"/>
                <a:gd name="T86" fmla="*/ 5325 w 7298"/>
                <a:gd name="T87" fmla="*/ 4080 h 8710"/>
                <a:gd name="T88" fmla="*/ 5164 w 7298"/>
                <a:gd name="T89" fmla="*/ 4317 h 8710"/>
                <a:gd name="T90" fmla="*/ 4935 w 7298"/>
                <a:gd name="T91" fmla="*/ 4766 h 8710"/>
                <a:gd name="T92" fmla="*/ 4377 w 7298"/>
                <a:gd name="T93" fmla="*/ 5527 h 8710"/>
                <a:gd name="T94" fmla="*/ 3962 w 7298"/>
                <a:gd name="T95" fmla="*/ 6391 h 8710"/>
                <a:gd name="T96" fmla="*/ 3403 w 7298"/>
                <a:gd name="T97" fmla="*/ 6662 h 8710"/>
                <a:gd name="T98" fmla="*/ 2929 w 7298"/>
                <a:gd name="T99" fmla="*/ 6687 h 8710"/>
                <a:gd name="T100" fmla="*/ 2692 w 7298"/>
                <a:gd name="T101" fmla="*/ 6831 h 8710"/>
                <a:gd name="T102" fmla="*/ 2379 w 7298"/>
                <a:gd name="T103" fmla="*/ 7703 h 8710"/>
                <a:gd name="T104" fmla="*/ 2260 w 7298"/>
                <a:gd name="T105" fmla="*/ 8076 h 8710"/>
                <a:gd name="T106" fmla="*/ 1981 w 7298"/>
                <a:gd name="T107" fmla="*/ 8490 h 8710"/>
                <a:gd name="T108" fmla="*/ 1845 w 7298"/>
                <a:gd name="T109" fmla="*/ 8626 h 8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98" h="8710">
                  <a:moveTo>
                    <a:pt x="0" y="8710"/>
                  </a:moveTo>
                  <a:lnTo>
                    <a:pt x="76" y="8583"/>
                  </a:lnTo>
                  <a:lnTo>
                    <a:pt x="152" y="8541"/>
                  </a:lnTo>
                  <a:lnTo>
                    <a:pt x="178" y="8516"/>
                  </a:lnTo>
                  <a:lnTo>
                    <a:pt x="271" y="8465"/>
                  </a:lnTo>
                  <a:lnTo>
                    <a:pt x="313" y="8423"/>
                  </a:lnTo>
                  <a:lnTo>
                    <a:pt x="372" y="8406"/>
                  </a:lnTo>
                  <a:lnTo>
                    <a:pt x="398" y="8380"/>
                  </a:lnTo>
                  <a:lnTo>
                    <a:pt x="550" y="8304"/>
                  </a:lnTo>
                  <a:lnTo>
                    <a:pt x="609" y="8245"/>
                  </a:lnTo>
                  <a:lnTo>
                    <a:pt x="635" y="8236"/>
                  </a:lnTo>
                  <a:lnTo>
                    <a:pt x="686" y="8202"/>
                  </a:lnTo>
                  <a:lnTo>
                    <a:pt x="762" y="8118"/>
                  </a:lnTo>
                  <a:lnTo>
                    <a:pt x="846" y="8118"/>
                  </a:lnTo>
                  <a:lnTo>
                    <a:pt x="897" y="8135"/>
                  </a:lnTo>
                  <a:lnTo>
                    <a:pt x="999" y="8143"/>
                  </a:lnTo>
                  <a:lnTo>
                    <a:pt x="1193" y="8143"/>
                  </a:lnTo>
                  <a:lnTo>
                    <a:pt x="1270" y="8135"/>
                  </a:lnTo>
                  <a:lnTo>
                    <a:pt x="1295" y="8143"/>
                  </a:lnTo>
                  <a:lnTo>
                    <a:pt x="1431" y="8101"/>
                  </a:lnTo>
                  <a:lnTo>
                    <a:pt x="1481" y="8101"/>
                  </a:lnTo>
                  <a:lnTo>
                    <a:pt x="1549" y="8050"/>
                  </a:lnTo>
                  <a:lnTo>
                    <a:pt x="1566" y="8016"/>
                  </a:lnTo>
                  <a:lnTo>
                    <a:pt x="1566" y="7974"/>
                  </a:lnTo>
                  <a:lnTo>
                    <a:pt x="1524" y="7898"/>
                  </a:lnTo>
                  <a:lnTo>
                    <a:pt x="1481" y="7855"/>
                  </a:lnTo>
                  <a:lnTo>
                    <a:pt x="1473" y="7830"/>
                  </a:lnTo>
                  <a:lnTo>
                    <a:pt x="1414" y="7779"/>
                  </a:lnTo>
                  <a:lnTo>
                    <a:pt x="1354" y="7771"/>
                  </a:lnTo>
                  <a:lnTo>
                    <a:pt x="1295" y="7728"/>
                  </a:lnTo>
                  <a:lnTo>
                    <a:pt x="1253" y="7635"/>
                  </a:lnTo>
                  <a:lnTo>
                    <a:pt x="1253" y="7593"/>
                  </a:lnTo>
                  <a:lnTo>
                    <a:pt x="1320" y="7517"/>
                  </a:lnTo>
                  <a:lnTo>
                    <a:pt x="1388" y="7356"/>
                  </a:lnTo>
                  <a:lnTo>
                    <a:pt x="1388" y="7229"/>
                  </a:lnTo>
                  <a:lnTo>
                    <a:pt x="1380" y="7212"/>
                  </a:lnTo>
                  <a:lnTo>
                    <a:pt x="1380" y="7170"/>
                  </a:lnTo>
                  <a:lnTo>
                    <a:pt x="1405" y="6950"/>
                  </a:lnTo>
                  <a:lnTo>
                    <a:pt x="1541" y="6552"/>
                  </a:lnTo>
                  <a:lnTo>
                    <a:pt x="1608" y="6408"/>
                  </a:lnTo>
                  <a:lnTo>
                    <a:pt x="1642" y="6315"/>
                  </a:lnTo>
                  <a:lnTo>
                    <a:pt x="1642" y="6154"/>
                  </a:lnTo>
                  <a:lnTo>
                    <a:pt x="1634" y="6129"/>
                  </a:lnTo>
                  <a:lnTo>
                    <a:pt x="1600" y="6095"/>
                  </a:lnTo>
                  <a:lnTo>
                    <a:pt x="1541" y="6061"/>
                  </a:lnTo>
                  <a:lnTo>
                    <a:pt x="1515" y="6061"/>
                  </a:lnTo>
                  <a:lnTo>
                    <a:pt x="1456" y="6052"/>
                  </a:lnTo>
                  <a:lnTo>
                    <a:pt x="1414" y="6061"/>
                  </a:lnTo>
                  <a:lnTo>
                    <a:pt x="1380" y="6052"/>
                  </a:lnTo>
                  <a:lnTo>
                    <a:pt x="1363" y="6061"/>
                  </a:lnTo>
                  <a:lnTo>
                    <a:pt x="1236" y="6061"/>
                  </a:lnTo>
                  <a:lnTo>
                    <a:pt x="1219" y="6069"/>
                  </a:lnTo>
                  <a:lnTo>
                    <a:pt x="1177" y="6061"/>
                  </a:lnTo>
                  <a:lnTo>
                    <a:pt x="1117" y="6078"/>
                  </a:lnTo>
                  <a:lnTo>
                    <a:pt x="1092" y="6061"/>
                  </a:lnTo>
                  <a:lnTo>
                    <a:pt x="1033" y="6069"/>
                  </a:lnTo>
                  <a:lnTo>
                    <a:pt x="999" y="6052"/>
                  </a:lnTo>
                  <a:lnTo>
                    <a:pt x="973" y="6018"/>
                  </a:lnTo>
                  <a:lnTo>
                    <a:pt x="1041" y="5934"/>
                  </a:lnTo>
                  <a:lnTo>
                    <a:pt x="1075" y="5917"/>
                  </a:lnTo>
                  <a:lnTo>
                    <a:pt x="1210" y="5883"/>
                  </a:lnTo>
                  <a:lnTo>
                    <a:pt x="1253" y="5858"/>
                  </a:lnTo>
                  <a:lnTo>
                    <a:pt x="1312" y="5841"/>
                  </a:lnTo>
                  <a:lnTo>
                    <a:pt x="1363" y="5849"/>
                  </a:lnTo>
                  <a:lnTo>
                    <a:pt x="1380" y="5832"/>
                  </a:lnTo>
                  <a:lnTo>
                    <a:pt x="1464" y="5841"/>
                  </a:lnTo>
                  <a:lnTo>
                    <a:pt x="1600" y="5824"/>
                  </a:lnTo>
                  <a:lnTo>
                    <a:pt x="1676" y="5807"/>
                  </a:lnTo>
                  <a:lnTo>
                    <a:pt x="1820" y="5714"/>
                  </a:lnTo>
                  <a:lnTo>
                    <a:pt x="1854" y="5587"/>
                  </a:lnTo>
                  <a:lnTo>
                    <a:pt x="1871" y="5570"/>
                  </a:lnTo>
                  <a:lnTo>
                    <a:pt x="1888" y="5527"/>
                  </a:lnTo>
                  <a:lnTo>
                    <a:pt x="1888" y="5494"/>
                  </a:lnTo>
                  <a:lnTo>
                    <a:pt x="1871" y="5409"/>
                  </a:lnTo>
                  <a:lnTo>
                    <a:pt x="1854" y="5367"/>
                  </a:lnTo>
                  <a:lnTo>
                    <a:pt x="1854" y="5333"/>
                  </a:lnTo>
                  <a:lnTo>
                    <a:pt x="1744" y="5011"/>
                  </a:lnTo>
                  <a:lnTo>
                    <a:pt x="1735" y="4850"/>
                  </a:lnTo>
                  <a:lnTo>
                    <a:pt x="1752" y="4732"/>
                  </a:lnTo>
                  <a:lnTo>
                    <a:pt x="1786" y="4647"/>
                  </a:lnTo>
                  <a:lnTo>
                    <a:pt x="1795" y="4571"/>
                  </a:lnTo>
                  <a:lnTo>
                    <a:pt x="1913" y="4266"/>
                  </a:lnTo>
                  <a:lnTo>
                    <a:pt x="1972" y="4224"/>
                  </a:lnTo>
                  <a:lnTo>
                    <a:pt x="2015" y="4224"/>
                  </a:lnTo>
                  <a:lnTo>
                    <a:pt x="2040" y="4266"/>
                  </a:lnTo>
                  <a:lnTo>
                    <a:pt x="2116" y="4419"/>
                  </a:lnTo>
                  <a:lnTo>
                    <a:pt x="2108" y="4452"/>
                  </a:lnTo>
                  <a:lnTo>
                    <a:pt x="2133" y="4579"/>
                  </a:lnTo>
                  <a:lnTo>
                    <a:pt x="2167" y="4656"/>
                  </a:lnTo>
                  <a:lnTo>
                    <a:pt x="2387" y="5028"/>
                  </a:lnTo>
                  <a:lnTo>
                    <a:pt x="2455" y="5087"/>
                  </a:lnTo>
                  <a:lnTo>
                    <a:pt x="2506" y="5113"/>
                  </a:lnTo>
                  <a:lnTo>
                    <a:pt x="2599" y="5180"/>
                  </a:lnTo>
                  <a:lnTo>
                    <a:pt x="2607" y="5223"/>
                  </a:lnTo>
                  <a:lnTo>
                    <a:pt x="2768" y="5392"/>
                  </a:lnTo>
                  <a:lnTo>
                    <a:pt x="2912" y="5527"/>
                  </a:lnTo>
                  <a:lnTo>
                    <a:pt x="2971" y="5587"/>
                  </a:lnTo>
                  <a:lnTo>
                    <a:pt x="3022" y="5612"/>
                  </a:lnTo>
                  <a:lnTo>
                    <a:pt x="3064" y="5654"/>
                  </a:lnTo>
                  <a:lnTo>
                    <a:pt x="3115" y="5680"/>
                  </a:lnTo>
                  <a:lnTo>
                    <a:pt x="3141" y="5697"/>
                  </a:lnTo>
                  <a:lnTo>
                    <a:pt x="3191" y="5705"/>
                  </a:lnTo>
                  <a:lnTo>
                    <a:pt x="3268" y="5739"/>
                  </a:lnTo>
                  <a:lnTo>
                    <a:pt x="3293" y="5731"/>
                  </a:lnTo>
                  <a:lnTo>
                    <a:pt x="3310" y="5748"/>
                  </a:lnTo>
                  <a:lnTo>
                    <a:pt x="3395" y="5671"/>
                  </a:lnTo>
                  <a:lnTo>
                    <a:pt x="3420" y="5460"/>
                  </a:lnTo>
                  <a:lnTo>
                    <a:pt x="3412" y="5384"/>
                  </a:lnTo>
                  <a:lnTo>
                    <a:pt x="3429" y="5265"/>
                  </a:lnTo>
                  <a:lnTo>
                    <a:pt x="3437" y="5240"/>
                  </a:lnTo>
                  <a:lnTo>
                    <a:pt x="3445" y="5180"/>
                  </a:lnTo>
                  <a:lnTo>
                    <a:pt x="3471" y="5104"/>
                  </a:lnTo>
                  <a:lnTo>
                    <a:pt x="3556" y="4960"/>
                  </a:lnTo>
                  <a:lnTo>
                    <a:pt x="3564" y="4926"/>
                  </a:lnTo>
                  <a:lnTo>
                    <a:pt x="3649" y="4766"/>
                  </a:lnTo>
                  <a:lnTo>
                    <a:pt x="3683" y="4732"/>
                  </a:lnTo>
                  <a:lnTo>
                    <a:pt x="3683" y="4706"/>
                  </a:lnTo>
                  <a:lnTo>
                    <a:pt x="3750" y="4630"/>
                  </a:lnTo>
                  <a:lnTo>
                    <a:pt x="3776" y="4579"/>
                  </a:lnTo>
                  <a:lnTo>
                    <a:pt x="3903" y="4503"/>
                  </a:lnTo>
                  <a:lnTo>
                    <a:pt x="3936" y="4512"/>
                  </a:lnTo>
                  <a:lnTo>
                    <a:pt x="3962" y="4486"/>
                  </a:lnTo>
                  <a:lnTo>
                    <a:pt x="3987" y="4486"/>
                  </a:lnTo>
                  <a:lnTo>
                    <a:pt x="4004" y="4469"/>
                  </a:lnTo>
                  <a:lnTo>
                    <a:pt x="4165" y="4452"/>
                  </a:lnTo>
                  <a:lnTo>
                    <a:pt x="4224" y="4427"/>
                  </a:lnTo>
                  <a:lnTo>
                    <a:pt x="4250" y="4435"/>
                  </a:lnTo>
                  <a:lnTo>
                    <a:pt x="4351" y="4419"/>
                  </a:lnTo>
                  <a:lnTo>
                    <a:pt x="4377" y="4393"/>
                  </a:lnTo>
                  <a:lnTo>
                    <a:pt x="4453" y="4368"/>
                  </a:lnTo>
                  <a:lnTo>
                    <a:pt x="4504" y="4292"/>
                  </a:lnTo>
                  <a:lnTo>
                    <a:pt x="4504" y="4105"/>
                  </a:lnTo>
                  <a:lnTo>
                    <a:pt x="4470" y="4029"/>
                  </a:lnTo>
                  <a:lnTo>
                    <a:pt x="4368" y="3885"/>
                  </a:lnTo>
                  <a:lnTo>
                    <a:pt x="4343" y="3826"/>
                  </a:lnTo>
                  <a:lnTo>
                    <a:pt x="4182" y="3589"/>
                  </a:lnTo>
                  <a:lnTo>
                    <a:pt x="4123" y="3445"/>
                  </a:lnTo>
                  <a:lnTo>
                    <a:pt x="4097" y="3369"/>
                  </a:lnTo>
                  <a:lnTo>
                    <a:pt x="4123" y="3284"/>
                  </a:lnTo>
                  <a:lnTo>
                    <a:pt x="4182" y="3242"/>
                  </a:lnTo>
                  <a:lnTo>
                    <a:pt x="4284" y="3191"/>
                  </a:lnTo>
                  <a:lnTo>
                    <a:pt x="4343" y="3191"/>
                  </a:lnTo>
                  <a:lnTo>
                    <a:pt x="4394" y="3166"/>
                  </a:lnTo>
                  <a:lnTo>
                    <a:pt x="4470" y="3191"/>
                  </a:lnTo>
                  <a:lnTo>
                    <a:pt x="4529" y="3183"/>
                  </a:lnTo>
                  <a:lnTo>
                    <a:pt x="4656" y="3200"/>
                  </a:lnTo>
                  <a:lnTo>
                    <a:pt x="4681" y="3191"/>
                  </a:lnTo>
                  <a:lnTo>
                    <a:pt x="4969" y="3233"/>
                  </a:lnTo>
                  <a:lnTo>
                    <a:pt x="5046" y="3250"/>
                  </a:lnTo>
                  <a:lnTo>
                    <a:pt x="5232" y="3250"/>
                  </a:lnTo>
                  <a:lnTo>
                    <a:pt x="5393" y="3217"/>
                  </a:lnTo>
                  <a:lnTo>
                    <a:pt x="5418" y="3225"/>
                  </a:lnTo>
                  <a:lnTo>
                    <a:pt x="5587" y="3098"/>
                  </a:lnTo>
                  <a:lnTo>
                    <a:pt x="5647" y="3039"/>
                  </a:lnTo>
                  <a:lnTo>
                    <a:pt x="5672" y="2979"/>
                  </a:lnTo>
                  <a:lnTo>
                    <a:pt x="5664" y="2878"/>
                  </a:lnTo>
                  <a:lnTo>
                    <a:pt x="5655" y="2861"/>
                  </a:lnTo>
                  <a:lnTo>
                    <a:pt x="5638" y="2844"/>
                  </a:lnTo>
                  <a:lnTo>
                    <a:pt x="5621" y="2802"/>
                  </a:lnTo>
                  <a:lnTo>
                    <a:pt x="5596" y="2785"/>
                  </a:lnTo>
                  <a:lnTo>
                    <a:pt x="5503" y="2641"/>
                  </a:lnTo>
                  <a:lnTo>
                    <a:pt x="5477" y="2624"/>
                  </a:lnTo>
                  <a:lnTo>
                    <a:pt x="5384" y="2539"/>
                  </a:lnTo>
                  <a:lnTo>
                    <a:pt x="5333" y="2514"/>
                  </a:lnTo>
                  <a:lnTo>
                    <a:pt x="5291" y="2505"/>
                  </a:lnTo>
                  <a:lnTo>
                    <a:pt x="5198" y="2421"/>
                  </a:lnTo>
                  <a:lnTo>
                    <a:pt x="5113" y="2370"/>
                  </a:lnTo>
                  <a:lnTo>
                    <a:pt x="5079" y="2328"/>
                  </a:lnTo>
                  <a:lnTo>
                    <a:pt x="5054" y="2277"/>
                  </a:lnTo>
                  <a:lnTo>
                    <a:pt x="4961" y="2175"/>
                  </a:lnTo>
                  <a:lnTo>
                    <a:pt x="4876" y="2031"/>
                  </a:lnTo>
                  <a:lnTo>
                    <a:pt x="4792" y="1955"/>
                  </a:lnTo>
                  <a:lnTo>
                    <a:pt x="4741" y="1871"/>
                  </a:lnTo>
                  <a:lnTo>
                    <a:pt x="4673" y="1828"/>
                  </a:lnTo>
                  <a:lnTo>
                    <a:pt x="4631" y="1735"/>
                  </a:lnTo>
                  <a:lnTo>
                    <a:pt x="4631" y="1634"/>
                  </a:lnTo>
                  <a:lnTo>
                    <a:pt x="4656" y="1591"/>
                  </a:lnTo>
                  <a:lnTo>
                    <a:pt x="4690" y="1557"/>
                  </a:lnTo>
                  <a:lnTo>
                    <a:pt x="4749" y="1532"/>
                  </a:lnTo>
                  <a:lnTo>
                    <a:pt x="4766" y="1515"/>
                  </a:lnTo>
                  <a:lnTo>
                    <a:pt x="4817" y="1498"/>
                  </a:lnTo>
                  <a:lnTo>
                    <a:pt x="5079" y="1354"/>
                  </a:lnTo>
                  <a:lnTo>
                    <a:pt x="5139" y="1337"/>
                  </a:lnTo>
                  <a:lnTo>
                    <a:pt x="5173" y="1295"/>
                  </a:lnTo>
                  <a:lnTo>
                    <a:pt x="5232" y="1286"/>
                  </a:lnTo>
                  <a:lnTo>
                    <a:pt x="5308" y="1253"/>
                  </a:lnTo>
                  <a:lnTo>
                    <a:pt x="5443" y="1270"/>
                  </a:lnTo>
                  <a:lnTo>
                    <a:pt x="5469" y="1261"/>
                  </a:lnTo>
                  <a:lnTo>
                    <a:pt x="5520" y="1270"/>
                  </a:lnTo>
                  <a:lnTo>
                    <a:pt x="5570" y="1303"/>
                  </a:lnTo>
                  <a:lnTo>
                    <a:pt x="5621" y="1303"/>
                  </a:lnTo>
                  <a:lnTo>
                    <a:pt x="5757" y="1363"/>
                  </a:lnTo>
                  <a:lnTo>
                    <a:pt x="5782" y="1363"/>
                  </a:lnTo>
                  <a:lnTo>
                    <a:pt x="5892" y="1388"/>
                  </a:lnTo>
                  <a:lnTo>
                    <a:pt x="5994" y="1371"/>
                  </a:lnTo>
                  <a:lnTo>
                    <a:pt x="6045" y="1337"/>
                  </a:lnTo>
                  <a:lnTo>
                    <a:pt x="6061" y="1303"/>
                  </a:lnTo>
                  <a:lnTo>
                    <a:pt x="6078" y="1202"/>
                  </a:lnTo>
                  <a:lnTo>
                    <a:pt x="6019" y="1016"/>
                  </a:lnTo>
                  <a:lnTo>
                    <a:pt x="5985" y="939"/>
                  </a:lnTo>
                  <a:lnTo>
                    <a:pt x="5858" y="558"/>
                  </a:lnTo>
                  <a:lnTo>
                    <a:pt x="5697" y="220"/>
                  </a:lnTo>
                  <a:lnTo>
                    <a:pt x="5731" y="101"/>
                  </a:lnTo>
                  <a:lnTo>
                    <a:pt x="5765" y="67"/>
                  </a:lnTo>
                  <a:lnTo>
                    <a:pt x="5926" y="42"/>
                  </a:lnTo>
                  <a:lnTo>
                    <a:pt x="5951" y="34"/>
                  </a:lnTo>
                  <a:lnTo>
                    <a:pt x="6078" y="42"/>
                  </a:lnTo>
                  <a:lnTo>
                    <a:pt x="6112" y="25"/>
                  </a:lnTo>
                  <a:lnTo>
                    <a:pt x="6188" y="25"/>
                  </a:lnTo>
                  <a:lnTo>
                    <a:pt x="6273" y="0"/>
                  </a:lnTo>
                  <a:lnTo>
                    <a:pt x="6349" y="51"/>
                  </a:lnTo>
                  <a:lnTo>
                    <a:pt x="6375" y="51"/>
                  </a:lnTo>
                  <a:lnTo>
                    <a:pt x="6400" y="34"/>
                  </a:lnTo>
                  <a:lnTo>
                    <a:pt x="6510" y="51"/>
                  </a:lnTo>
                  <a:lnTo>
                    <a:pt x="6552" y="93"/>
                  </a:lnTo>
                  <a:lnTo>
                    <a:pt x="6578" y="93"/>
                  </a:lnTo>
                  <a:lnTo>
                    <a:pt x="6620" y="118"/>
                  </a:lnTo>
                  <a:lnTo>
                    <a:pt x="6663" y="161"/>
                  </a:lnTo>
                  <a:lnTo>
                    <a:pt x="6747" y="194"/>
                  </a:lnTo>
                  <a:lnTo>
                    <a:pt x="6781" y="237"/>
                  </a:lnTo>
                  <a:lnTo>
                    <a:pt x="6857" y="364"/>
                  </a:lnTo>
                  <a:lnTo>
                    <a:pt x="6900" y="406"/>
                  </a:lnTo>
                  <a:lnTo>
                    <a:pt x="7001" y="533"/>
                  </a:lnTo>
                  <a:lnTo>
                    <a:pt x="7035" y="601"/>
                  </a:lnTo>
                  <a:lnTo>
                    <a:pt x="7094" y="635"/>
                  </a:lnTo>
                  <a:lnTo>
                    <a:pt x="7179" y="863"/>
                  </a:lnTo>
                  <a:lnTo>
                    <a:pt x="7221" y="948"/>
                  </a:lnTo>
                  <a:lnTo>
                    <a:pt x="7281" y="1007"/>
                  </a:lnTo>
                  <a:lnTo>
                    <a:pt x="7298" y="1058"/>
                  </a:lnTo>
                  <a:lnTo>
                    <a:pt x="7272" y="1109"/>
                  </a:lnTo>
                  <a:lnTo>
                    <a:pt x="7247" y="1109"/>
                  </a:lnTo>
                  <a:lnTo>
                    <a:pt x="7094" y="1117"/>
                  </a:lnTo>
                  <a:lnTo>
                    <a:pt x="7052" y="1109"/>
                  </a:lnTo>
                  <a:lnTo>
                    <a:pt x="7010" y="1143"/>
                  </a:lnTo>
                  <a:lnTo>
                    <a:pt x="6933" y="1151"/>
                  </a:lnTo>
                  <a:lnTo>
                    <a:pt x="6730" y="1270"/>
                  </a:lnTo>
                  <a:lnTo>
                    <a:pt x="6679" y="1329"/>
                  </a:lnTo>
                  <a:lnTo>
                    <a:pt x="6586" y="1397"/>
                  </a:lnTo>
                  <a:lnTo>
                    <a:pt x="6502" y="1540"/>
                  </a:lnTo>
                  <a:lnTo>
                    <a:pt x="6485" y="1617"/>
                  </a:lnTo>
                  <a:lnTo>
                    <a:pt x="6459" y="1642"/>
                  </a:lnTo>
                  <a:lnTo>
                    <a:pt x="6425" y="1803"/>
                  </a:lnTo>
                  <a:lnTo>
                    <a:pt x="6434" y="1964"/>
                  </a:lnTo>
                  <a:lnTo>
                    <a:pt x="6409" y="2184"/>
                  </a:lnTo>
                  <a:lnTo>
                    <a:pt x="6366" y="2395"/>
                  </a:lnTo>
                  <a:lnTo>
                    <a:pt x="6341" y="2438"/>
                  </a:lnTo>
                  <a:lnTo>
                    <a:pt x="6265" y="2632"/>
                  </a:lnTo>
                  <a:lnTo>
                    <a:pt x="6265" y="2658"/>
                  </a:lnTo>
                  <a:lnTo>
                    <a:pt x="6239" y="2683"/>
                  </a:lnTo>
                  <a:lnTo>
                    <a:pt x="6205" y="2759"/>
                  </a:lnTo>
                  <a:lnTo>
                    <a:pt x="6205" y="2785"/>
                  </a:lnTo>
                  <a:lnTo>
                    <a:pt x="6121" y="2937"/>
                  </a:lnTo>
                  <a:lnTo>
                    <a:pt x="6087" y="3073"/>
                  </a:lnTo>
                  <a:lnTo>
                    <a:pt x="6070" y="3098"/>
                  </a:lnTo>
                  <a:lnTo>
                    <a:pt x="6053" y="3208"/>
                  </a:lnTo>
                  <a:lnTo>
                    <a:pt x="5901" y="3394"/>
                  </a:lnTo>
                  <a:lnTo>
                    <a:pt x="5884" y="3445"/>
                  </a:lnTo>
                  <a:lnTo>
                    <a:pt x="5782" y="3547"/>
                  </a:lnTo>
                  <a:lnTo>
                    <a:pt x="5714" y="3640"/>
                  </a:lnTo>
                  <a:lnTo>
                    <a:pt x="5647" y="3699"/>
                  </a:lnTo>
                  <a:lnTo>
                    <a:pt x="5579" y="3801"/>
                  </a:lnTo>
                  <a:lnTo>
                    <a:pt x="5503" y="3851"/>
                  </a:lnTo>
                  <a:lnTo>
                    <a:pt x="5469" y="3894"/>
                  </a:lnTo>
                  <a:lnTo>
                    <a:pt x="5325" y="4080"/>
                  </a:lnTo>
                  <a:lnTo>
                    <a:pt x="5300" y="4105"/>
                  </a:lnTo>
                  <a:lnTo>
                    <a:pt x="5291" y="4131"/>
                  </a:lnTo>
                  <a:lnTo>
                    <a:pt x="5232" y="4224"/>
                  </a:lnTo>
                  <a:lnTo>
                    <a:pt x="5198" y="4266"/>
                  </a:lnTo>
                  <a:lnTo>
                    <a:pt x="5189" y="4292"/>
                  </a:lnTo>
                  <a:lnTo>
                    <a:pt x="5164" y="4317"/>
                  </a:lnTo>
                  <a:lnTo>
                    <a:pt x="5147" y="4368"/>
                  </a:lnTo>
                  <a:lnTo>
                    <a:pt x="5096" y="4469"/>
                  </a:lnTo>
                  <a:lnTo>
                    <a:pt x="5037" y="4537"/>
                  </a:lnTo>
                  <a:lnTo>
                    <a:pt x="5012" y="4613"/>
                  </a:lnTo>
                  <a:lnTo>
                    <a:pt x="4978" y="4630"/>
                  </a:lnTo>
                  <a:lnTo>
                    <a:pt x="4935" y="4766"/>
                  </a:lnTo>
                  <a:lnTo>
                    <a:pt x="4885" y="4833"/>
                  </a:lnTo>
                  <a:lnTo>
                    <a:pt x="4758" y="5062"/>
                  </a:lnTo>
                  <a:lnTo>
                    <a:pt x="4521" y="5316"/>
                  </a:lnTo>
                  <a:lnTo>
                    <a:pt x="4470" y="5384"/>
                  </a:lnTo>
                  <a:lnTo>
                    <a:pt x="4428" y="5460"/>
                  </a:lnTo>
                  <a:lnTo>
                    <a:pt x="4377" y="5527"/>
                  </a:lnTo>
                  <a:lnTo>
                    <a:pt x="4343" y="5587"/>
                  </a:lnTo>
                  <a:lnTo>
                    <a:pt x="4317" y="5604"/>
                  </a:lnTo>
                  <a:lnTo>
                    <a:pt x="4250" y="5815"/>
                  </a:lnTo>
                  <a:lnTo>
                    <a:pt x="4233" y="5925"/>
                  </a:lnTo>
                  <a:lnTo>
                    <a:pt x="4157" y="6112"/>
                  </a:lnTo>
                  <a:lnTo>
                    <a:pt x="3962" y="6391"/>
                  </a:lnTo>
                  <a:lnTo>
                    <a:pt x="3843" y="6484"/>
                  </a:lnTo>
                  <a:lnTo>
                    <a:pt x="3716" y="6535"/>
                  </a:lnTo>
                  <a:lnTo>
                    <a:pt x="3657" y="6543"/>
                  </a:lnTo>
                  <a:lnTo>
                    <a:pt x="3522" y="6603"/>
                  </a:lnTo>
                  <a:lnTo>
                    <a:pt x="3496" y="6628"/>
                  </a:lnTo>
                  <a:lnTo>
                    <a:pt x="3403" y="6662"/>
                  </a:lnTo>
                  <a:lnTo>
                    <a:pt x="3302" y="6662"/>
                  </a:lnTo>
                  <a:lnTo>
                    <a:pt x="3200" y="6687"/>
                  </a:lnTo>
                  <a:lnTo>
                    <a:pt x="3098" y="6687"/>
                  </a:lnTo>
                  <a:lnTo>
                    <a:pt x="3039" y="6670"/>
                  </a:lnTo>
                  <a:lnTo>
                    <a:pt x="2946" y="6696"/>
                  </a:lnTo>
                  <a:lnTo>
                    <a:pt x="2929" y="6687"/>
                  </a:lnTo>
                  <a:lnTo>
                    <a:pt x="2904" y="6696"/>
                  </a:lnTo>
                  <a:lnTo>
                    <a:pt x="2802" y="6721"/>
                  </a:lnTo>
                  <a:lnTo>
                    <a:pt x="2768" y="6755"/>
                  </a:lnTo>
                  <a:lnTo>
                    <a:pt x="2751" y="6780"/>
                  </a:lnTo>
                  <a:lnTo>
                    <a:pt x="2709" y="6806"/>
                  </a:lnTo>
                  <a:lnTo>
                    <a:pt x="2692" y="6831"/>
                  </a:lnTo>
                  <a:lnTo>
                    <a:pt x="2565" y="6958"/>
                  </a:lnTo>
                  <a:lnTo>
                    <a:pt x="2514" y="7102"/>
                  </a:lnTo>
                  <a:lnTo>
                    <a:pt x="2506" y="7204"/>
                  </a:lnTo>
                  <a:lnTo>
                    <a:pt x="2413" y="7627"/>
                  </a:lnTo>
                  <a:lnTo>
                    <a:pt x="2396" y="7678"/>
                  </a:lnTo>
                  <a:lnTo>
                    <a:pt x="2379" y="7703"/>
                  </a:lnTo>
                  <a:lnTo>
                    <a:pt x="2370" y="7762"/>
                  </a:lnTo>
                  <a:lnTo>
                    <a:pt x="2336" y="7838"/>
                  </a:lnTo>
                  <a:lnTo>
                    <a:pt x="2328" y="7898"/>
                  </a:lnTo>
                  <a:lnTo>
                    <a:pt x="2303" y="7949"/>
                  </a:lnTo>
                  <a:lnTo>
                    <a:pt x="2294" y="8025"/>
                  </a:lnTo>
                  <a:lnTo>
                    <a:pt x="2260" y="8076"/>
                  </a:lnTo>
                  <a:lnTo>
                    <a:pt x="2243" y="8152"/>
                  </a:lnTo>
                  <a:lnTo>
                    <a:pt x="2201" y="8228"/>
                  </a:lnTo>
                  <a:lnTo>
                    <a:pt x="2142" y="8262"/>
                  </a:lnTo>
                  <a:lnTo>
                    <a:pt x="2133" y="8296"/>
                  </a:lnTo>
                  <a:lnTo>
                    <a:pt x="2006" y="8431"/>
                  </a:lnTo>
                  <a:lnTo>
                    <a:pt x="1981" y="8490"/>
                  </a:lnTo>
                  <a:lnTo>
                    <a:pt x="1947" y="8507"/>
                  </a:lnTo>
                  <a:lnTo>
                    <a:pt x="1939" y="8533"/>
                  </a:lnTo>
                  <a:lnTo>
                    <a:pt x="1854" y="8609"/>
                  </a:lnTo>
                  <a:lnTo>
                    <a:pt x="1795" y="8710"/>
                  </a:lnTo>
                  <a:moveTo>
                    <a:pt x="1803" y="8710"/>
                  </a:moveTo>
                  <a:lnTo>
                    <a:pt x="1845" y="8626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70FD5AEF-9EE7-44EC-BFD8-72E6AA97E7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8" y="11"/>
              <a:ext cx="2686" cy="4098"/>
            </a:xfrm>
            <a:custGeom>
              <a:avLst/>
              <a:gdLst>
                <a:gd name="T0" fmla="*/ 12800 w 13240"/>
                <a:gd name="T1" fmla="*/ 872 h 20215"/>
                <a:gd name="T2" fmla="*/ 12148 w 13240"/>
                <a:gd name="T3" fmla="*/ 770 h 20215"/>
                <a:gd name="T4" fmla="*/ 11903 w 13240"/>
                <a:gd name="T5" fmla="*/ 1278 h 20215"/>
                <a:gd name="T6" fmla="*/ 11090 w 13240"/>
                <a:gd name="T7" fmla="*/ 2480 h 20215"/>
                <a:gd name="T8" fmla="*/ 10006 w 13240"/>
                <a:gd name="T9" fmla="*/ 2252 h 20215"/>
                <a:gd name="T10" fmla="*/ 9363 w 13240"/>
                <a:gd name="T11" fmla="*/ 1879 h 20215"/>
                <a:gd name="T12" fmla="*/ 8228 w 13240"/>
                <a:gd name="T13" fmla="*/ 1803 h 20215"/>
                <a:gd name="T14" fmla="*/ 7500 w 13240"/>
                <a:gd name="T15" fmla="*/ 1439 h 20215"/>
                <a:gd name="T16" fmla="*/ 6628 w 13240"/>
                <a:gd name="T17" fmla="*/ 1727 h 20215"/>
                <a:gd name="T18" fmla="*/ 5612 w 13240"/>
                <a:gd name="T19" fmla="*/ 1718 h 20215"/>
                <a:gd name="T20" fmla="*/ 4927 w 13240"/>
                <a:gd name="T21" fmla="*/ 1608 h 20215"/>
                <a:gd name="T22" fmla="*/ 4851 w 13240"/>
                <a:gd name="T23" fmla="*/ 2167 h 20215"/>
                <a:gd name="T24" fmla="*/ 5384 w 13240"/>
                <a:gd name="T25" fmla="*/ 3107 h 20215"/>
                <a:gd name="T26" fmla="*/ 5790 w 13240"/>
                <a:gd name="T27" fmla="*/ 3945 h 20215"/>
                <a:gd name="T28" fmla="*/ 5096 w 13240"/>
                <a:gd name="T29" fmla="*/ 4250 h 20215"/>
                <a:gd name="T30" fmla="*/ 4012 w 13240"/>
                <a:gd name="T31" fmla="*/ 4444 h 20215"/>
                <a:gd name="T32" fmla="*/ 3267 w 13240"/>
                <a:gd name="T33" fmla="*/ 4495 h 20215"/>
                <a:gd name="T34" fmla="*/ 2548 w 13240"/>
                <a:gd name="T35" fmla="*/ 4817 h 20215"/>
                <a:gd name="T36" fmla="*/ 1473 w 13240"/>
                <a:gd name="T37" fmla="*/ 5240 h 20215"/>
                <a:gd name="T38" fmla="*/ 1354 w 13240"/>
                <a:gd name="T39" fmla="*/ 5824 h 20215"/>
                <a:gd name="T40" fmla="*/ 1854 w 13240"/>
                <a:gd name="T41" fmla="*/ 6391 h 20215"/>
                <a:gd name="T42" fmla="*/ 1964 w 13240"/>
                <a:gd name="T43" fmla="*/ 7035 h 20215"/>
                <a:gd name="T44" fmla="*/ 2649 w 13240"/>
                <a:gd name="T45" fmla="*/ 7221 h 20215"/>
                <a:gd name="T46" fmla="*/ 1710 w 13240"/>
                <a:gd name="T47" fmla="*/ 8287 h 20215"/>
                <a:gd name="T48" fmla="*/ 863 w 13240"/>
                <a:gd name="T49" fmla="*/ 9244 h 20215"/>
                <a:gd name="T50" fmla="*/ 177 w 13240"/>
                <a:gd name="T51" fmla="*/ 10929 h 20215"/>
                <a:gd name="T52" fmla="*/ 804 w 13240"/>
                <a:gd name="T53" fmla="*/ 11005 h 20215"/>
                <a:gd name="T54" fmla="*/ 1870 w 13240"/>
                <a:gd name="T55" fmla="*/ 10996 h 20215"/>
                <a:gd name="T56" fmla="*/ 2531 w 13240"/>
                <a:gd name="T57" fmla="*/ 10751 h 20215"/>
                <a:gd name="T58" fmla="*/ 3335 w 13240"/>
                <a:gd name="T59" fmla="*/ 10624 h 20215"/>
                <a:gd name="T60" fmla="*/ 4292 w 13240"/>
                <a:gd name="T61" fmla="*/ 10124 h 20215"/>
                <a:gd name="T62" fmla="*/ 6044 w 13240"/>
                <a:gd name="T63" fmla="*/ 9193 h 20215"/>
                <a:gd name="T64" fmla="*/ 6967 w 13240"/>
                <a:gd name="T65" fmla="*/ 9515 h 20215"/>
                <a:gd name="T66" fmla="*/ 6112 w 13240"/>
                <a:gd name="T67" fmla="*/ 10387 h 20215"/>
                <a:gd name="T68" fmla="*/ 5240 w 13240"/>
                <a:gd name="T69" fmla="*/ 11115 h 20215"/>
                <a:gd name="T70" fmla="*/ 3970 w 13240"/>
                <a:gd name="T71" fmla="*/ 11140 h 20215"/>
                <a:gd name="T72" fmla="*/ 3005 w 13240"/>
                <a:gd name="T73" fmla="*/ 11106 h 20215"/>
                <a:gd name="T74" fmla="*/ 2294 w 13240"/>
                <a:gd name="T75" fmla="*/ 11673 h 20215"/>
                <a:gd name="T76" fmla="*/ 1456 w 13240"/>
                <a:gd name="T77" fmla="*/ 12241 h 20215"/>
                <a:gd name="T78" fmla="*/ 745 w 13240"/>
                <a:gd name="T79" fmla="*/ 12698 h 20215"/>
                <a:gd name="T80" fmla="*/ 821 w 13240"/>
                <a:gd name="T81" fmla="*/ 13714 h 20215"/>
                <a:gd name="T82" fmla="*/ 685 w 13240"/>
                <a:gd name="T83" fmla="*/ 14704 h 20215"/>
                <a:gd name="T84" fmla="*/ 1329 w 13240"/>
                <a:gd name="T85" fmla="*/ 14975 h 20215"/>
                <a:gd name="T86" fmla="*/ 2463 w 13240"/>
                <a:gd name="T87" fmla="*/ 14839 h 20215"/>
                <a:gd name="T88" fmla="*/ 3530 w 13240"/>
                <a:gd name="T89" fmla="*/ 14433 h 20215"/>
                <a:gd name="T90" fmla="*/ 4554 w 13240"/>
                <a:gd name="T91" fmla="*/ 14137 h 20215"/>
                <a:gd name="T92" fmla="*/ 5113 w 13240"/>
                <a:gd name="T93" fmla="*/ 14577 h 20215"/>
                <a:gd name="T94" fmla="*/ 4368 w 13240"/>
                <a:gd name="T95" fmla="*/ 15212 h 20215"/>
                <a:gd name="T96" fmla="*/ 3564 w 13240"/>
                <a:gd name="T97" fmla="*/ 15610 h 20215"/>
                <a:gd name="T98" fmla="*/ 2658 w 13240"/>
                <a:gd name="T99" fmla="*/ 15991 h 20215"/>
                <a:gd name="T100" fmla="*/ 3132 w 13240"/>
                <a:gd name="T101" fmla="*/ 17057 h 20215"/>
                <a:gd name="T102" fmla="*/ 2328 w 13240"/>
                <a:gd name="T103" fmla="*/ 17701 h 20215"/>
                <a:gd name="T104" fmla="*/ 1752 w 13240"/>
                <a:gd name="T105" fmla="*/ 17311 h 20215"/>
                <a:gd name="T106" fmla="*/ 1913 w 13240"/>
                <a:gd name="T107" fmla="*/ 18226 h 20215"/>
                <a:gd name="T108" fmla="*/ 2946 w 13240"/>
                <a:gd name="T109" fmla="*/ 18479 h 20215"/>
                <a:gd name="T110" fmla="*/ 2675 w 13240"/>
                <a:gd name="T111" fmla="*/ 19343 h 20215"/>
                <a:gd name="T112" fmla="*/ 2218 w 13240"/>
                <a:gd name="T113" fmla="*/ 19893 h 20215"/>
                <a:gd name="T114" fmla="*/ 1337 w 13240"/>
                <a:gd name="T115" fmla="*/ 19927 h 20215"/>
                <a:gd name="T116" fmla="*/ 618 w 13240"/>
                <a:gd name="T117" fmla="*/ 20189 h 20215"/>
                <a:gd name="T118" fmla="*/ 592 w 13240"/>
                <a:gd name="T119" fmla="*/ 19648 h 20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240" h="20215">
                  <a:moveTo>
                    <a:pt x="12885" y="0"/>
                  </a:moveTo>
                  <a:lnTo>
                    <a:pt x="13003" y="212"/>
                  </a:lnTo>
                  <a:lnTo>
                    <a:pt x="13181" y="440"/>
                  </a:lnTo>
                  <a:lnTo>
                    <a:pt x="13232" y="576"/>
                  </a:lnTo>
                  <a:lnTo>
                    <a:pt x="13240" y="626"/>
                  </a:lnTo>
                  <a:lnTo>
                    <a:pt x="13240" y="711"/>
                  </a:lnTo>
                  <a:lnTo>
                    <a:pt x="13215" y="762"/>
                  </a:lnTo>
                  <a:lnTo>
                    <a:pt x="13080" y="863"/>
                  </a:lnTo>
                  <a:lnTo>
                    <a:pt x="13037" y="872"/>
                  </a:lnTo>
                  <a:lnTo>
                    <a:pt x="12961" y="872"/>
                  </a:lnTo>
                  <a:lnTo>
                    <a:pt x="12936" y="889"/>
                  </a:lnTo>
                  <a:lnTo>
                    <a:pt x="12800" y="872"/>
                  </a:lnTo>
                  <a:lnTo>
                    <a:pt x="12775" y="880"/>
                  </a:lnTo>
                  <a:lnTo>
                    <a:pt x="12699" y="872"/>
                  </a:lnTo>
                  <a:lnTo>
                    <a:pt x="12614" y="847"/>
                  </a:lnTo>
                  <a:lnTo>
                    <a:pt x="12605" y="821"/>
                  </a:lnTo>
                  <a:lnTo>
                    <a:pt x="12580" y="804"/>
                  </a:lnTo>
                  <a:lnTo>
                    <a:pt x="12521" y="779"/>
                  </a:lnTo>
                  <a:lnTo>
                    <a:pt x="12453" y="779"/>
                  </a:lnTo>
                  <a:lnTo>
                    <a:pt x="12411" y="753"/>
                  </a:lnTo>
                  <a:lnTo>
                    <a:pt x="12326" y="753"/>
                  </a:lnTo>
                  <a:lnTo>
                    <a:pt x="12292" y="779"/>
                  </a:lnTo>
                  <a:lnTo>
                    <a:pt x="12267" y="762"/>
                  </a:lnTo>
                  <a:lnTo>
                    <a:pt x="12148" y="770"/>
                  </a:lnTo>
                  <a:lnTo>
                    <a:pt x="12089" y="745"/>
                  </a:lnTo>
                  <a:lnTo>
                    <a:pt x="12047" y="745"/>
                  </a:lnTo>
                  <a:lnTo>
                    <a:pt x="12013" y="753"/>
                  </a:lnTo>
                  <a:lnTo>
                    <a:pt x="11852" y="838"/>
                  </a:lnTo>
                  <a:lnTo>
                    <a:pt x="11810" y="872"/>
                  </a:lnTo>
                  <a:lnTo>
                    <a:pt x="11767" y="957"/>
                  </a:lnTo>
                  <a:lnTo>
                    <a:pt x="11793" y="1007"/>
                  </a:lnTo>
                  <a:lnTo>
                    <a:pt x="11843" y="1075"/>
                  </a:lnTo>
                  <a:lnTo>
                    <a:pt x="11852" y="1101"/>
                  </a:lnTo>
                  <a:lnTo>
                    <a:pt x="11886" y="1151"/>
                  </a:lnTo>
                  <a:lnTo>
                    <a:pt x="11903" y="1202"/>
                  </a:lnTo>
                  <a:lnTo>
                    <a:pt x="11903" y="1278"/>
                  </a:lnTo>
                  <a:lnTo>
                    <a:pt x="11801" y="1380"/>
                  </a:lnTo>
                  <a:lnTo>
                    <a:pt x="11598" y="1498"/>
                  </a:lnTo>
                  <a:lnTo>
                    <a:pt x="11573" y="1498"/>
                  </a:lnTo>
                  <a:lnTo>
                    <a:pt x="11513" y="1558"/>
                  </a:lnTo>
                  <a:lnTo>
                    <a:pt x="11429" y="1668"/>
                  </a:lnTo>
                  <a:lnTo>
                    <a:pt x="11352" y="1820"/>
                  </a:lnTo>
                  <a:lnTo>
                    <a:pt x="11319" y="2006"/>
                  </a:lnTo>
                  <a:lnTo>
                    <a:pt x="11242" y="2167"/>
                  </a:lnTo>
                  <a:lnTo>
                    <a:pt x="11217" y="2294"/>
                  </a:lnTo>
                  <a:lnTo>
                    <a:pt x="11158" y="2430"/>
                  </a:lnTo>
                  <a:lnTo>
                    <a:pt x="11124" y="2472"/>
                  </a:lnTo>
                  <a:lnTo>
                    <a:pt x="11090" y="2480"/>
                  </a:lnTo>
                  <a:lnTo>
                    <a:pt x="11048" y="2506"/>
                  </a:lnTo>
                  <a:lnTo>
                    <a:pt x="11005" y="2514"/>
                  </a:lnTo>
                  <a:lnTo>
                    <a:pt x="10887" y="2497"/>
                  </a:lnTo>
                  <a:lnTo>
                    <a:pt x="10828" y="2455"/>
                  </a:lnTo>
                  <a:lnTo>
                    <a:pt x="10726" y="2455"/>
                  </a:lnTo>
                  <a:lnTo>
                    <a:pt x="10624" y="2421"/>
                  </a:lnTo>
                  <a:lnTo>
                    <a:pt x="10607" y="2404"/>
                  </a:lnTo>
                  <a:lnTo>
                    <a:pt x="10464" y="2404"/>
                  </a:lnTo>
                  <a:lnTo>
                    <a:pt x="10345" y="2370"/>
                  </a:lnTo>
                  <a:lnTo>
                    <a:pt x="10269" y="2362"/>
                  </a:lnTo>
                  <a:lnTo>
                    <a:pt x="10066" y="2294"/>
                  </a:lnTo>
                  <a:lnTo>
                    <a:pt x="10006" y="2252"/>
                  </a:lnTo>
                  <a:lnTo>
                    <a:pt x="9989" y="2252"/>
                  </a:lnTo>
                  <a:lnTo>
                    <a:pt x="9964" y="2226"/>
                  </a:lnTo>
                  <a:lnTo>
                    <a:pt x="9913" y="2209"/>
                  </a:lnTo>
                  <a:lnTo>
                    <a:pt x="9829" y="2142"/>
                  </a:lnTo>
                  <a:lnTo>
                    <a:pt x="9786" y="2133"/>
                  </a:lnTo>
                  <a:lnTo>
                    <a:pt x="9752" y="2099"/>
                  </a:lnTo>
                  <a:lnTo>
                    <a:pt x="9727" y="2091"/>
                  </a:lnTo>
                  <a:lnTo>
                    <a:pt x="9702" y="2040"/>
                  </a:lnTo>
                  <a:lnTo>
                    <a:pt x="9625" y="2006"/>
                  </a:lnTo>
                  <a:lnTo>
                    <a:pt x="9600" y="1964"/>
                  </a:lnTo>
                  <a:lnTo>
                    <a:pt x="9524" y="1913"/>
                  </a:lnTo>
                  <a:lnTo>
                    <a:pt x="9363" y="1879"/>
                  </a:lnTo>
                  <a:lnTo>
                    <a:pt x="9143" y="1905"/>
                  </a:lnTo>
                  <a:lnTo>
                    <a:pt x="9067" y="1871"/>
                  </a:lnTo>
                  <a:lnTo>
                    <a:pt x="8982" y="1871"/>
                  </a:lnTo>
                  <a:lnTo>
                    <a:pt x="8914" y="1820"/>
                  </a:lnTo>
                  <a:lnTo>
                    <a:pt x="8855" y="1795"/>
                  </a:lnTo>
                  <a:lnTo>
                    <a:pt x="8830" y="1820"/>
                  </a:lnTo>
                  <a:lnTo>
                    <a:pt x="8796" y="1812"/>
                  </a:lnTo>
                  <a:lnTo>
                    <a:pt x="8770" y="1820"/>
                  </a:lnTo>
                  <a:lnTo>
                    <a:pt x="8711" y="1820"/>
                  </a:lnTo>
                  <a:lnTo>
                    <a:pt x="8652" y="1829"/>
                  </a:lnTo>
                  <a:lnTo>
                    <a:pt x="8271" y="1829"/>
                  </a:lnTo>
                  <a:lnTo>
                    <a:pt x="8228" y="1803"/>
                  </a:lnTo>
                  <a:lnTo>
                    <a:pt x="8212" y="1820"/>
                  </a:lnTo>
                  <a:lnTo>
                    <a:pt x="8152" y="1820"/>
                  </a:lnTo>
                  <a:lnTo>
                    <a:pt x="8034" y="1820"/>
                  </a:lnTo>
                  <a:lnTo>
                    <a:pt x="7932" y="1786"/>
                  </a:lnTo>
                  <a:lnTo>
                    <a:pt x="7907" y="1786"/>
                  </a:lnTo>
                  <a:lnTo>
                    <a:pt x="7771" y="1718"/>
                  </a:lnTo>
                  <a:lnTo>
                    <a:pt x="7729" y="1718"/>
                  </a:lnTo>
                  <a:lnTo>
                    <a:pt x="7687" y="1693"/>
                  </a:lnTo>
                  <a:lnTo>
                    <a:pt x="7610" y="1583"/>
                  </a:lnTo>
                  <a:lnTo>
                    <a:pt x="7560" y="1490"/>
                  </a:lnTo>
                  <a:lnTo>
                    <a:pt x="7534" y="1456"/>
                  </a:lnTo>
                  <a:lnTo>
                    <a:pt x="7500" y="1439"/>
                  </a:lnTo>
                  <a:lnTo>
                    <a:pt x="7365" y="1431"/>
                  </a:lnTo>
                  <a:lnTo>
                    <a:pt x="7246" y="1397"/>
                  </a:lnTo>
                  <a:lnTo>
                    <a:pt x="7187" y="1338"/>
                  </a:lnTo>
                  <a:lnTo>
                    <a:pt x="7001" y="1346"/>
                  </a:lnTo>
                  <a:lnTo>
                    <a:pt x="6959" y="1354"/>
                  </a:lnTo>
                  <a:lnTo>
                    <a:pt x="6882" y="1405"/>
                  </a:lnTo>
                  <a:lnTo>
                    <a:pt x="6823" y="1473"/>
                  </a:lnTo>
                  <a:lnTo>
                    <a:pt x="6772" y="1541"/>
                  </a:lnTo>
                  <a:lnTo>
                    <a:pt x="6730" y="1575"/>
                  </a:lnTo>
                  <a:lnTo>
                    <a:pt x="6705" y="1625"/>
                  </a:lnTo>
                  <a:lnTo>
                    <a:pt x="6679" y="1642"/>
                  </a:lnTo>
                  <a:lnTo>
                    <a:pt x="6628" y="1727"/>
                  </a:lnTo>
                  <a:lnTo>
                    <a:pt x="6569" y="1795"/>
                  </a:lnTo>
                  <a:lnTo>
                    <a:pt x="6391" y="1930"/>
                  </a:lnTo>
                  <a:lnTo>
                    <a:pt x="6273" y="1964"/>
                  </a:lnTo>
                  <a:lnTo>
                    <a:pt x="6256" y="1939"/>
                  </a:lnTo>
                  <a:lnTo>
                    <a:pt x="6171" y="1905"/>
                  </a:lnTo>
                  <a:lnTo>
                    <a:pt x="6087" y="1795"/>
                  </a:lnTo>
                  <a:lnTo>
                    <a:pt x="6036" y="1761"/>
                  </a:lnTo>
                  <a:lnTo>
                    <a:pt x="6019" y="1761"/>
                  </a:lnTo>
                  <a:lnTo>
                    <a:pt x="5934" y="1710"/>
                  </a:lnTo>
                  <a:lnTo>
                    <a:pt x="5773" y="1718"/>
                  </a:lnTo>
                  <a:lnTo>
                    <a:pt x="5731" y="1727"/>
                  </a:lnTo>
                  <a:lnTo>
                    <a:pt x="5612" y="1718"/>
                  </a:lnTo>
                  <a:lnTo>
                    <a:pt x="5553" y="1744"/>
                  </a:lnTo>
                  <a:lnTo>
                    <a:pt x="5511" y="1744"/>
                  </a:lnTo>
                  <a:lnTo>
                    <a:pt x="5494" y="1727"/>
                  </a:lnTo>
                  <a:lnTo>
                    <a:pt x="5375" y="1710"/>
                  </a:lnTo>
                  <a:lnTo>
                    <a:pt x="5299" y="1625"/>
                  </a:lnTo>
                  <a:lnTo>
                    <a:pt x="5274" y="1583"/>
                  </a:lnTo>
                  <a:lnTo>
                    <a:pt x="5189" y="1498"/>
                  </a:lnTo>
                  <a:lnTo>
                    <a:pt x="5096" y="1448"/>
                  </a:lnTo>
                  <a:lnTo>
                    <a:pt x="5037" y="1473"/>
                  </a:lnTo>
                  <a:lnTo>
                    <a:pt x="5020" y="1498"/>
                  </a:lnTo>
                  <a:lnTo>
                    <a:pt x="4978" y="1532"/>
                  </a:lnTo>
                  <a:lnTo>
                    <a:pt x="4927" y="1608"/>
                  </a:lnTo>
                  <a:lnTo>
                    <a:pt x="4834" y="1676"/>
                  </a:lnTo>
                  <a:lnTo>
                    <a:pt x="4791" y="1693"/>
                  </a:lnTo>
                  <a:lnTo>
                    <a:pt x="4732" y="1693"/>
                  </a:lnTo>
                  <a:lnTo>
                    <a:pt x="4613" y="1634"/>
                  </a:lnTo>
                  <a:lnTo>
                    <a:pt x="4571" y="1651"/>
                  </a:lnTo>
                  <a:lnTo>
                    <a:pt x="4546" y="1693"/>
                  </a:lnTo>
                  <a:lnTo>
                    <a:pt x="4563" y="1727"/>
                  </a:lnTo>
                  <a:lnTo>
                    <a:pt x="4597" y="1761"/>
                  </a:lnTo>
                  <a:lnTo>
                    <a:pt x="4673" y="1803"/>
                  </a:lnTo>
                  <a:lnTo>
                    <a:pt x="4707" y="1845"/>
                  </a:lnTo>
                  <a:lnTo>
                    <a:pt x="4766" y="1947"/>
                  </a:lnTo>
                  <a:lnTo>
                    <a:pt x="4851" y="2167"/>
                  </a:lnTo>
                  <a:lnTo>
                    <a:pt x="4893" y="2218"/>
                  </a:lnTo>
                  <a:lnTo>
                    <a:pt x="5020" y="2286"/>
                  </a:lnTo>
                  <a:lnTo>
                    <a:pt x="5164" y="2421"/>
                  </a:lnTo>
                  <a:lnTo>
                    <a:pt x="5248" y="2540"/>
                  </a:lnTo>
                  <a:lnTo>
                    <a:pt x="5282" y="2650"/>
                  </a:lnTo>
                  <a:lnTo>
                    <a:pt x="5257" y="2734"/>
                  </a:lnTo>
                  <a:lnTo>
                    <a:pt x="5172" y="2861"/>
                  </a:lnTo>
                  <a:lnTo>
                    <a:pt x="5155" y="2937"/>
                  </a:lnTo>
                  <a:lnTo>
                    <a:pt x="5206" y="3014"/>
                  </a:lnTo>
                  <a:lnTo>
                    <a:pt x="5257" y="3047"/>
                  </a:lnTo>
                  <a:lnTo>
                    <a:pt x="5367" y="3081"/>
                  </a:lnTo>
                  <a:lnTo>
                    <a:pt x="5384" y="3107"/>
                  </a:lnTo>
                  <a:lnTo>
                    <a:pt x="5418" y="3107"/>
                  </a:lnTo>
                  <a:lnTo>
                    <a:pt x="5485" y="3158"/>
                  </a:lnTo>
                  <a:lnTo>
                    <a:pt x="5553" y="3234"/>
                  </a:lnTo>
                  <a:lnTo>
                    <a:pt x="5596" y="3361"/>
                  </a:lnTo>
                  <a:lnTo>
                    <a:pt x="5596" y="3488"/>
                  </a:lnTo>
                  <a:lnTo>
                    <a:pt x="5612" y="3547"/>
                  </a:lnTo>
                  <a:lnTo>
                    <a:pt x="5612" y="3649"/>
                  </a:lnTo>
                  <a:lnTo>
                    <a:pt x="5638" y="3733"/>
                  </a:lnTo>
                  <a:lnTo>
                    <a:pt x="5689" y="3801"/>
                  </a:lnTo>
                  <a:lnTo>
                    <a:pt x="5799" y="3843"/>
                  </a:lnTo>
                  <a:lnTo>
                    <a:pt x="5807" y="3919"/>
                  </a:lnTo>
                  <a:lnTo>
                    <a:pt x="5790" y="3945"/>
                  </a:lnTo>
                  <a:lnTo>
                    <a:pt x="5697" y="4004"/>
                  </a:lnTo>
                  <a:lnTo>
                    <a:pt x="5672" y="3996"/>
                  </a:lnTo>
                  <a:lnTo>
                    <a:pt x="5612" y="4004"/>
                  </a:lnTo>
                  <a:lnTo>
                    <a:pt x="5570" y="3996"/>
                  </a:lnTo>
                  <a:lnTo>
                    <a:pt x="5511" y="4029"/>
                  </a:lnTo>
                  <a:lnTo>
                    <a:pt x="5418" y="4029"/>
                  </a:lnTo>
                  <a:lnTo>
                    <a:pt x="5291" y="4148"/>
                  </a:lnTo>
                  <a:lnTo>
                    <a:pt x="5257" y="4156"/>
                  </a:lnTo>
                  <a:lnTo>
                    <a:pt x="5232" y="4182"/>
                  </a:lnTo>
                  <a:lnTo>
                    <a:pt x="5155" y="4250"/>
                  </a:lnTo>
                  <a:lnTo>
                    <a:pt x="5113" y="4258"/>
                  </a:lnTo>
                  <a:lnTo>
                    <a:pt x="5096" y="4250"/>
                  </a:lnTo>
                  <a:lnTo>
                    <a:pt x="5037" y="4300"/>
                  </a:lnTo>
                  <a:lnTo>
                    <a:pt x="4952" y="4309"/>
                  </a:lnTo>
                  <a:lnTo>
                    <a:pt x="4817" y="4360"/>
                  </a:lnTo>
                  <a:lnTo>
                    <a:pt x="4690" y="4410"/>
                  </a:lnTo>
                  <a:lnTo>
                    <a:pt x="4512" y="4427"/>
                  </a:lnTo>
                  <a:lnTo>
                    <a:pt x="4453" y="4419"/>
                  </a:lnTo>
                  <a:lnTo>
                    <a:pt x="4436" y="4436"/>
                  </a:lnTo>
                  <a:lnTo>
                    <a:pt x="4393" y="4453"/>
                  </a:lnTo>
                  <a:lnTo>
                    <a:pt x="4309" y="4444"/>
                  </a:lnTo>
                  <a:lnTo>
                    <a:pt x="4275" y="4461"/>
                  </a:lnTo>
                  <a:lnTo>
                    <a:pt x="4055" y="4461"/>
                  </a:lnTo>
                  <a:lnTo>
                    <a:pt x="4012" y="4444"/>
                  </a:lnTo>
                  <a:lnTo>
                    <a:pt x="3953" y="4461"/>
                  </a:lnTo>
                  <a:lnTo>
                    <a:pt x="3835" y="4436"/>
                  </a:lnTo>
                  <a:lnTo>
                    <a:pt x="3809" y="4444"/>
                  </a:lnTo>
                  <a:lnTo>
                    <a:pt x="3775" y="4436"/>
                  </a:lnTo>
                  <a:lnTo>
                    <a:pt x="3750" y="4444"/>
                  </a:lnTo>
                  <a:lnTo>
                    <a:pt x="3674" y="4410"/>
                  </a:lnTo>
                  <a:lnTo>
                    <a:pt x="3648" y="4427"/>
                  </a:lnTo>
                  <a:lnTo>
                    <a:pt x="3572" y="4410"/>
                  </a:lnTo>
                  <a:lnTo>
                    <a:pt x="3471" y="4427"/>
                  </a:lnTo>
                  <a:lnTo>
                    <a:pt x="3352" y="4470"/>
                  </a:lnTo>
                  <a:lnTo>
                    <a:pt x="3335" y="4487"/>
                  </a:lnTo>
                  <a:lnTo>
                    <a:pt x="3267" y="4495"/>
                  </a:lnTo>
                  <a:lnTo>
                    <a:pt x="3115" y="4605"/>
                  </a:lnTo>
                  <a:lnTo>
                    <a:pt x="3047" y="4622"/>
                  </a:lnTo>
                  <a:lnTo>
                    <a:pt x="3013" y="4656"/>
                  </a:lnTo>
                  <a:lnTo>
                    <a:pt x="2912" y="4715"/>
                  </a:lnTo>
                  <a:lnTo>
                    <a:pt x="2895" y="4715"/>
                  </a:lnTo>
                  <a:lnTo>
                    <a:pt x="2827" y="4749"/>
                  </a:lnTo>
                  <a:lnTo>
                    <a:pt x="2793" y="4766"/>
                  </a:lnTo>
                  <a:lnTo>
                    <a:pt x="2734" y="4757"/>
                  </a:lnTo>
                  <a:lnTo>
                    <a:pt x="2717" y="4783"/>
                  </a:lnTo>
                  <a:lnTo>
                    <a:pt x="2692" y="4783"/>
                  </a:lnTo>
                  <a:lnTo>
                    <a:pt x="2632" y="4808"/>
                  </a:lnTo>
                  <a:lnTo>
                    <a:pt x="2548" y="4817"/>
                  </a:lnTo>
                  <a:lnTo>
                    <a:pt x="2489" y="4817"/>
                  </a:lnTo>
                  <a:lnTo>
                    <a:pt x="2412" y="4842"/>
                  </a:lnTo>
                  <a:lnTo>
                    <a:pt x="2328" y="4851"/>
                  </a:lnTo>
                  <a:lnTo>
                    <a:pt x="2251" y="4884"/>
                  </a:lnTo>
                  <a:lnTo>
                    <a:pt x="2201" y="4935"/>
                  </a:lnTo>
                  <a:lnTo>
                    <a:pt x="2133" y="4961"/>
                  </a:lnTo>
                  <a:lnTo>
                    <a:pt x="2091" y="5003"/>
                  </a:lnTo>
                  <a:lnTo>
                    <a:pt x="2048" y="5003"/>
                  </a:lnTo>
                  <a:lnTo>
                    <a:pt x="2006" y="5037"/>
                  </a:lnTo>
                  <a:lnTo>
                    <a:pt x="1667" y="5155"/>
                  </a:lnTo>
                  <a:lnTo>
                    <a:pt x="1532" y="5232"/>
                  </a:lnTo>
                  <a:lnTo>
                    <a:pt x="1473" y="5240"/>
                  </a:lnTo>
                  <a:lnTo>
                    <a:pt x="1456" y="5257"/>
                  </a:lnTo>
                  <a:lnTo>
                    <a:pt x="1388" y="5299"/>
                  </a:lnTo>
                  <a:lnTo>
                    <a:pt x="1312" y="5367"/>
                  </a:lnTo>
                  <a:lnTo>
                    <a:pt x="1252" y="5426"/>
                  </a:lnTo>
                  <a:lnTo>
                    <a:pt x="1151" y="5485"/>
                  </a:lnTo>
                  <a:lnTo>
                    <a:pt x="1015" y="5629"/>
                  </a:lnTo>
                  <a:lnTo>
                    <a:pt x="1015" y="5663"/>
                  </a:lnTo>
                  <a:lnTo>
                    <a:pt x="1058" y="5697"/>
                  </a:lnTo>
                  <a:lnTo>
                    <a:pt x="1227" y="5689"/>
                  </a:lnTo>
                  <a:lnTo>
                    <a:pt x="1278" y="5706"/>
                  </a:lnTo>
                  <a:lnTo>
                    <a:pt x="1320" y="5790"/>
                  </a:lnTo>
                  <a:lnTo>
                    <a:pt x="1354" y="5824"/>
                  </a:lnTo>
                  <a:lnTo>
                    <a:pt x="1566" y="5816"/>
                  </a:lnTo>
                  <a:lnTo>
                    <a:pt x="1642" y="5849"/>
                  </a:lnTo>
                  <a:lnTo>
                    <a:pt x="1659" y="5875"/>
                  </a:lnTo>
                  <a:lnTo>
                    <a:pt x="1659" y="5934"/>
                  </a:lnTo>
                  <a:lnTo>
                    <a:pt x="1625" y="6044"/>
                  </a:lnTo>
                  <a:lnTo>
                    <a:pt x="1566" y="6205"/>
                  </a:lnTo>
                  <a:lnTo>
                    <a:pt x="1566" y="6230"/>
                  </a:lnTo>
                  <a:lnTo>
                    <a:pt x="1591" y="6281"/>
                  </a:lnTo>
                  <a:lnTo>
                    <a:pt x="1693" y="6298"/>
                  </a:lnTo>
                  <a:lnTo>
                    <a:pt x="1727" y="6298"/>
                  </a:lnTo>
                  <a:lnTo>
                    <a:pt x="1803" y="6315"/>
                  </a:lnTo>
                  <a:lnTo>
                    <a:pt x="1854" y="6391"/>
                  </a:lnTo>
                  <a:lnTo>
                    <a:pt x="1862" y="6417"/>
                  </a:lnTo>
                  <a:lnTo>
                    <a:pt x="1854" y="6442"/>
                  </a:lnTo>
                  <a:lnTo>
                    <a:pt x="1820" y="6476"/>
                  </a:lnTo>
                  <a:lnTo>
                    <a:pt x="1760" y="6510"/>
                  </a:lnTo>
                  <a:lnTo>
                    <a:pt x="1752" y="6535"/>
                  </a:lnTo>
                  <a:lnTo>
                    <a:pt x="1752" y="6569"/>
                  </a:lnTo>
                  <a:lnTo>
                    <a:pt x="1786" y="6611"/>
                  </a:lnTo>
                  <a:lnTo>
                    <a:pt x="1786" y="6637"/>
                  </a:lnTo>
                  <a:lnTo>
                    <a:pt x="1947" y="6806"/>
                  </a:lnTo>
                  <a:lnTo>
                    <a:pt x="1997" y="6899"/>
                  </a:lnTo>
                  <a:lnTo>
                    <a:pt x="1997" y="6984"/>
                  </a:lnTo>
                  <a:lnTo>
                    <a:pt x="1964" y="7035"/>
                  </a:lnTo>
                  <a:lnTo>
                    <a:pt x="1879" y="7077"/>
                  </a:lnTo>
                  <a:lnTo>
                    <a:pt x="1879" y="7145"/>
                  </a:lnTo>
                  <a:lnTo>
                    <a:pt x="1913" y="7178"/>
                  </a:lnTo>
                  <a:lnTo>
                    <a:pt x="2048" y="7178"/>
                  </a:lnTo>
                  <a:lnTo>
                    <a:pt x="2158" y="7153"/>
                  </a:lnTo>
                  <a:lnTo>
                    <a:pt x="2209" y="7162"/>
                  </a:lnTo>
                  <a:lnTo>
                    <a:pt x="2260" y="7136"/>
                  </a:lnTo>
                  <a:lnTo>
                    <a:pt x="2285" y="7136"/>
                  </a:lnTo>
                  <a:lnTo>
                    <a:pt x="2387" y="7162"/>
                  </a:lnTo>
                  <a:lnTo>
                    <a:pt x="2472" y="7153"/>
                  </a:lnTo>
                  <a:lnTo>
                    <a:pt x="2607" y="7178"/>
                  </a:lnTo>
                  <a:lnTo>
                    <a:pt x="2649" y="7221"/>
                  </a:lnTo>
                  <a:lnTo>
                    <a:pt x="2675" y="7280"/>
                  </a:lnTo>
                  <a:lnTo>
                    <a:pt x="2700" y="7390"/>
                  </a:lnTo>
                  <a:lnTo>
                    <a:pt x="2641" y="7568"/>
                  </a:lnTo>
                  <a:lnTo>
                    <a:pt x="2548" y="7661"/>
                  </a:lnTo>
                  <a:lnTo>
                    <a:pt x="2421" y="7737"/>
                  </a:lnTo>
                  <a:lnTo>
                    <a:pt x="2235" y="7873"/>
                  </a:lnTo>
                  <a:lnTo>
                    <a:pt x="2226" y="7906"/>
                  </a:lnTo>
                  <a:lnTo>
                    <a:pt x="2141" y="7949"/>
                  </a:lnTo>
                  <a:lnTo>
                    <a:pt x="2023" y="8067"/>
                  </a:lnTo>
                  <a:lnTo>
                    <a:pt x="1955" y="8093"/>
                  </a:lnTo>
                  <a:lnTo>
                    <a:pt x="1837" y="8203"/>
                  </a:lnTo>
                  <a:lnTo>
                    <a:pt x="1710" y="8287"/>
                  </a:lnTo>
                  <a:lnTo>
                    <a:pt x="1549" y="8448"/>
                  </a:lnTo>
                  <a:lnTo>
                    <a:pt x="1498" y="8482"/>
                  </a:lnTo>
                  <a:lnTo>
                    <a:pt x="1464" y="8482"/>
                  </a:lnTo>
                  <a:lnTo>
                    <a:pt x="1363" y="8541"/>
                  </a:lnTo>
                  <a:lnTo>
                    <a:pt x="1320" y="8558"/>
                  </a:lnTo>
                  <a:lnTo>
                    <a:pt x="1227" y="8668"/>
                  </a:lnTo>
                  <a:lnTo>
                    <a:pt x="1159" y="8694"/>
                  </a:lnTo>
                  <a:lnTo>
                    <a:pt x="1041" y="8863"/>
                  </a:lnTo>
                  <a:lnTo>
                    <a:pt x="1015" y="8948"/>
                  </a:lnTo>
                  <a:lnTo>
                    <a:pt x="965" y="9015"/>
                  </a:lnTo>
                  <a:lnTo>
                    <a:pt x="922" y="9151"/>
                  </a:lnTo>
                  <a:lnTo>
                    <a:pt x="863" y="9244"/>
                  </a:lnTo>
                  <a:lnTo>
                    <a:pt x="838" y="9261"/>
                  </a:lnTo>
                  <a:lnTo>
                    <a:pt x="812" y="9312"/>
                  </a:lnTo>
                  <a:lnTo>
                    <a:pt x="694" y="9489"/>
                  </a:lnTo>
                  <a:lnTo>
                    <a:pt x="618" y="9667"/>
                  </a:lnTo>
                  <a:lnTo>
                    <a:pt x="618" y="9718"/>
                  </a:lnTo>
                  <a:lnTo>
                    <a:pt x="584" y="9853"/>
                  </a:lnTo>
                  <a:lnTo>
                    <a:pt x="364" y="10285"/>
                  </a:lnTo>
                  <a:lnTo>
                    <a:pt x="338" y="10395"/>
                  </a:lnTo>
                  <a:lnTo>
                    <a:pt x="364" y="10531"/>
                  </a:lnTo>
                  <a:lnTo>
                    <a:pt x="355" y="10607"/>
                  </a:lnTo>
                  <a:lnTo>
                    <a:pt x="287" y="10768"/>
                  </a:lnTo>
                  <a:lnTo>
                    <a:pt x="177" y="10929"/>
                  </a:lnTo>
                  <a:lnTo>
                    <a:pt x="143" y="11005"/>
                  </a:lnTo>
                  <a:lnTo>
                    <a:pt x="135" y="11064"/>
                  </a:lnTo>
                  <a:lnTo>
                    <a:pt x="152" y="11115"/>
                  </a:lnTo>
                  <a:lnTo>
                    <a:pt x="177" y="11132"/>
                  </a:lnTo>
                  <a:lnTo>
                    <a:pt x="296" y="11157"/>
                  </a:lnTo>
                  <a:lnTo>
                    <a:pt x="372" y="11157"/>
                  </a:lnTo>
                  <a:lnTo>
                    <a:pt x="558" y="11089"/>
                  </a:lnTo>
                  <a:lnTo>
                    <a:pt x="634" y="11072"/>
                  </a:lnTo>
                  <a:lnTo>
                    <a:pt x="685" y="11056"/>
                  </a:lnTo>
                  <a:lnTo>
                    <a:pt x="711" y="11030"/>
                  </a:lnTo>
                  <a:lnTo>
                    <a:pt x="787" y="11030"/>
                  </a:lnTo>
                  <a:lnTo>
                    <a:pt x="804" y="11005"/>
                  </a:lnTo>
                  <a:lnTo>
                    <a:pt x="914" y="11005"/>
                  </a:lnTo>
                  <a:lnTo>
                    <a:pt x="1024" y="10971"/>
                  </a:lnTo>
                  <a:lnTo>
                    <a:pt x="1125" y="10971"/>
                  </a:lnTo>
                  <a:lnTo>
                    <a:pt x="1185" y="10954"/>
                  </a:lnTo>
                  <a:lnTo>
                    <a:pt x="1261" y="10954"/>
                  </a:lnTo>
                  <a:lnTo>
                    <a:pt x="1286" y="10971"/>
                  </a:lnTo>
                  <a:lnTo>
                    <a:pt x="1371" y="10971"/>
                  </a:lnTo>
                  <a:lnTo>
                    <a:pt x="1557" y="10971"/>
                  </a:lnTo>
                  <a:lnTo>
                    <a:pt x="1718" y="10962"/>
                  </a:lnTo>
                  <a:lnTo>
                    <a:pt x="1769" y="10979"/>
                  </a:lnTo>
                  <a:lnTo>
                    <a:pt x="1794" y="10971"/>
                  </a:lnTo>
                  <a:lnTo>
                    <a:pt x="1870" y="10996"/>
                  </a:lnTo>
                  <a:lnTo>
                    <a:pt x="1921" y="10996"/>
                  </a:lnTo>
                  <a:lnTo>
                    <a:pt x="1972" y="10971"/>
                  </a:lnTo>
                  <a:lnTo>
                    <a:pt x="2023" y="10937"/>
                  </a:lnTo>
                  <a:lnTo>
                    <a:pt x="2040" y="10937"/>
                  </a:lnTo>
                  <a:lnTo>
                    <a:pt x="2091" y="10903"/>
                  </a:lnTo>
                  <a:lnTo>
                    <a:pt x="2108" y="10886"/>
                  </a:lnTo>
                  <a:lnTo>
                    <a:pt x="2133" y="10886"/>
                  </a:lnTo>
                  <a:lnTo>
                    <a:pt x="2218" y="10852"/>
                  </a:lnTo>
                  <a:lnTo>
                    <a:pt x="2243" y="10861"/>
                  </a:lnTo>
                  <a:lnTo>
                    <a:pt x="2353" y="10844"/>
                  </a:lnTo>
                  <a:lnTo>
                    <a:pt x="2421" y="10785"/>
                  </a:lnTo>
                  <a:lnTo>
                    <a:pt x="2531" y="10751"/>
                  </a:lnTo>
                  <a:lnTo>
                    <a:pt x="2607" y="10708"/>
                  </a:lnTo>
                  <a:lnTo>
                    <a:pt x="2658" y="10717"/>
                  </a:lnTo>
                  <a:lnTo>
                    <a:pt x="2675" y="10708"/>
                  </a:lnTo>
                  <a:lnTo>
                    <a:pt x="2734" y="10708"/>
                  </a:lnTo>
                  <a:lnTo>
                    <a:pt x="2759" y="10692"/>
                  </a:lnTo>
                  <a:lnTo>
                    <a:pt x="2819" y="10692"/>
                  </a:lnTo>
                  <a:lnTo>
                    <a:pt x="3047" y="10641"/>
                  </a:lnTo>
                  <a:lnTo>
                    <a:pt x="3064" y="10624"/>
                  </a:lnTo>
                  <a:lnTo>
                    <a:pt x="3090" y="10615"/>
                  </a:lnTo>
                  <a:lnTo>
                    <a:pt x="3174" y="10624"/>
                  </a:lnTo>
                  <a:lnTo>
                    <a:pt x="3250" y="10607"/>
                  </a:lnTo>
                  <a:lnTo>
                    <a:pt x="3335" y="10624"/>
                  </a:lnTo>
                  <a:lnTo>
                    <a:pt x="3386" y="10590"/>
                  </a:lnTo>
                  <a:lnTo>
                    <a:pt x="3462" y="10573"/>
                  </a:lnTo>
                  <a:lnTo>
                    <a:pt x="3488" y="10548"/>
                  </a:lnTo>
                  <a:lnTo>
                    <a:pt x="3547" y="10531"/>
                  </a:lnTo>
                  <a:lnTo>
                    <a:pt x="3572" y="10531"/>
                  </a:lnTo>
                  <a:lnTo>
                    <a:pt x="3682" y="10497"/>
                  </a:lnTo>
                  <a:lnTo>
                    <a:pt x="3733" y="10505"/>
                  </a:lnTo>
                  <a:lnTo>
                    <a:pt x="3835" y="10455"/>
                  </a:lnTo>
                  <a:lnTo>
                    <a:pt x="3894" y="10446"/>
                  </a:lnTo>
                  <a:lnTo>
                    <a:pt x="4063" y="10294"/>
                  </a:lnTo>
                  <a:lnTo>
                    <a:pt x="4131" y="10192"/>
                  </a:lnTo>
                  <a:lnTo>
                    <a:pt x="4292" y="10124"/>
                  </a:lnTo>
                  <a:lnTo>
                    <a:pt x="4309" y="10099"/>
                  </a:lnTo>
                  <a:lnTo>
                    <a:pt x="4385" y="10065"/>
                  </a:lnTo>
                  <a:lnTo>
                    <a:pt x="4495" y="9964"/>
                  </a:lnTo>
                  <a:lnTo>
                    <a:pt x="4546" y="9938"/>
                  </a:lnTo>
                  <a:lnTo>
                    <a:pt x="4639" y="9853"/>
                  </a:lnTo>
                  <a:lnTo>
                    <a:pt x="4808" y="9760"/>
                  </a:lnTo>
                  <a:lnTo>
                    <a:pt x="4884" y="9735"/>
                  </a:lnTo>
                  <a:lnTo>
                    <a:pt x="5164" y="9633"/>
                  </a:lnTo>
                  <a:lnTo>
                    <a:pt x="5198" y="9633"/>
                  </a:lnTo>
                  <a:lnTo>
                    <a:pt x="5248" y="9591"/>
                  </a:lnTo>
                  <a:lnTo>
                    <a:pt x="5350" y="9574"/>
                  </a:lnTo>
                  <a:lnTo>
                    <a:pt x="6044" y="9193"/>
                  </a:lnTo>
                  <a:lnTo>
                    <a:pt x="6137" y="9176"/>
                  </a:lnTo>
                  <a:lnTo>
                    <a:pt x="6214" y="9142"/>
                  </a:lnTo>
                  <a:lnTo>
                    <a:pt x="6374" y="9125"/>
                  </a:lnTo>
                  <a:lnTo>
                    <a:pt x="6459" y="9100"/>
                  </a:lnTo>
                  <a:lnTo>
                    <a:pt x="6518" y="9058"/>
                  </a:lnTo>
                  <a:lnTo>
                    <a:pt x="6561" y="9041"/>
                  </a:lnTo>
                  <a:lnTo>
                    <a:pt x="6696" y="9041"/>
                  </a:lnTo>
                  <a:lnTo>
                    <a:pt x="6747" y="9066"/>
                  </a:lnTo>
                  <a:lnTo>
                    <a:pt x="6899" y="9193"/>
                  </a:lnTo>
                  <a:lnTo>
                    <a:pt x="6959" y="9329"/>
                  </a:lnTo>
                  <a:lnTo>
                    <a:pt x="6976" y="9405"/>
                  </a:lnTo>
                  <a:lnTo>
                    <a:pt x="6967" y="9515"/>
                  </a:lnTo>
                  <a:lnTo>
                    <a:pt x="7001" y="9752"/>
                  </a:lnTo>
                  <a:lnTo>
                    <a:pt x="6942" y="9989"/>
                  </a:lnTo>
                  <a:lnTo>
                    <a:pt x="6882" y="10082"/>
                  </a:lnTo>
                  <a:lnTo>
                    <a:pt x="6738" y="10234"/>
                  </a:lnTo>
                  <a:lnTo>
                    <a:pt x="6713" y="10243"/>
                  </a:lnTo>
                  <a:lnTo>
                    <a:pt x="6578" y="10260"/>
                  </a:lnTo>
                  <a:lnTo>
                    <a:pt x="6518" y="10251"/>
                  </a:lnTo>
                  <a:lnTo>
                    <a:pt x="6459" y="10285"/>
                  </a:lnTo>
                  <a:lnTo>
                    <a:pt x="6391" y="10294"/>
                  </a:lnTo>
                  <a:lnTo>
                    <a:pt x="6332" y="10336"/>
                  </a:lnTo>
                  <a:lnTo>
                    <a:pt x="6239" y="10370"/>
                  </a:lnTo>
                  <a:lnTo>
                    <a:pt x="6112" y="10387"/>
                  </a:lnTo>
                  <a:lnTo>
                    <a:pt x="6036" y="10412"/>
                  </a:lnTo>
                  <a:lnTo>
                    <a:pt x="6019" y="10429"/>
                  </a:lnTo>
                  <a:lnTo>
                    <a:pt x="5993" y="10438"/>
                  </a:lnTo>
                  <a:lnTo>
                    <a:pt x="5833" y="10505"/>
                  </a:lnTo>
                  <a:lnTo>
                    <a:pt x="5799" y="10514"/>
                  </a:lnTo>
                  <a:lnTo>
                    <a:pt x="5655" y="10641"/>
                  </a:lnTo>
                  <a:lnTo>
                    <a:pt x="5596" y="10751"/>
                  </a:lnTo>
                  <a:lnTo>
                    <a:pt x="5545" y="10810"/>
                  </a:lnTo>
                  <a:lnTo>
                    <a:pt x="5511" y="10827"/>
                  </a:lnTo>
                  <a:lnTo>
                    <a:pt x="5418" y="10937"/>
                  </a:lnTo>
                  <a:lnTo>
                    <a:pt x="5257" y="11081"/>
                  </a:lnTo>
                  <a:lnTo>
                    <a:pt x="5240" y="11115"/>
                  </a:lnTo>
                  <a:lnTo>
                    <a:pt x="5164" y="11191"/>
                  </a:lnTo>
                  <a:lnTo>
                    <a:pt x="5096" y="11225"/>
                  </a:lnTo>
                  <a:lnTo>
                    <a:pt x="5011" y="11250"/>
                  </a:lnTo>
                  <a:lnTo>
                    <a:pt x="4978" y="11242"/>
                  </a:lnTo>
                  <a:lnTo>
                    <a:pt x="4893" y="11284"/>
                  </a:lnTo>
                  <a:lnTo>
                    <a:pt x="4834" y="11284"/>
                  </a:lnTo>
                  <a:lnTo>
                    <a:pt x="4554" y="11250"/>
                  </a:lnTo>
                  <a:lnTo>
                    <a:pt x="4436" y="11259"/>
                  </a:lnTo>
                  <a:lnTo>
                    <a:pt x="4156" y="11174"/>
                  </a:lnTo>
                  <a:lnTo>
                    <a:pt x="4131" y="11183"/>
                  </a:lnTo>
                  <a:lnTo>
                    <a:pt x="4055" y="11149"/>
                  </a:lnTo>
                  <a:lnTo>
                    <a:pt x="3970" y="11140"/>
                  </a:lnTo>
                  <a:lnTo>
                    <a:pt x="3852" y="11106"/>
                  </a:lnTo>
                  <a:lnTo>
                    <a:pt x="3835" y="11115"/>
                  </a:lnTo>
                  <a:lnTo>
                    <a:pt x="3775" y="11081"/>
                  </a:lnTo>
                  <a:lnTo>
                    <a:pt x="3733" y="11081"/>
                  </a:lnTo>
                  <a:lnTo>
                    <a:pt x="3708" y="11064"/>
                  </a:lnTo>
                  <a:lnTo>
                    <a:pt x="3648" y="11064"/>
                  </a:lnTo>
                  <a:lnTo>
                    <a:pt x="3615" y="11039"/>
                  </a:lnTo>
                  <a:lnTo>
                    <a:pt x="3530" y="11030"/>
                  </a:lnTo>
                  <a:lnTo>
                    <a:pt x="3513" y="11030"/>
                  </a:lnTo>
                  <a:lnTo>
                    <a:pt x="3369" y="10988"/>
                  </a:lnTo>
                  <a:lnTo>
                    <a:pt x="3208" y="10996"/>
                  </a:lnTo>
                  <a:lnTo>
                    <a:pt x="3005" y="11106"/>
                  </a:lnTo>
                  <a:lnTo>
                    <a:pt x="2988" y="11106"/>
                  </a:lnTo>
                  <a:lnTo>
                    <a:pt x="2920" y="11140"/>
                  </a:lnTo>
                  <a:lnTo>
                    <a:pt x="2903" y="11132"/>
                  </a:lnTo>
                  <a:lnTo>
                    <a:pt x="2827" y="11191"/>
                  </a:lnTo>
                  <a:lnTo>
                    <a:pt x="2742" y="11225"/>
                  </a:lnTo>
                  <a:lnTo>
                    <a:pt x="2582" y="11369"/>
                  </a:lnTo>
                  <a:lnTo>
                    <a:pt x="2514" y="11487"/>
                  </a:lnTo>
                  <a:lnTo>
                    <a:pt x="2455" y="11530"/>
                  </a:lnTo>
                  <a:lnTo>
                    <a:pt x="2429" y="11580"/>
                  </a:lnTo>
                  <a:lnTo>
                    <a:pt x="2387" y="11606"/>
                  </a:lnTo>
                  <a:lnTo>
                    <a:pt x="2345" y="11648"/>
                  </a:lnTo>
                  <a:lnTo>
                    <a:pt x="2294" y="11673"/>
                  </a:lnTo>
                  <a:lnTo>
                    <a:pt x="2251" y="11724"/>
                  </a:lnTo>
                  <a:lnTo>
                    <a:pt x="2074" y="11834"/>
                  </a:lnTo>
                  <a:lnTo>
                    <a:pt x="2031" y="11877"/>
                  </a:lnTo>
                  <a:lnTo>
                    <a:pt x="1989" y="11885"/>
                  </a:lnTo>
                  <a:lnTo>
                    <a:pt x="1870" y="11961"/>
                  </a:lnTo>
                  <a:lnTo>
                    <a:pt x="1811" y="11978"/>
                  </a:lnTo>
                  <a:lnTo>
                    <a:pt x="1777" y="12029"/>
                  </a:lnTo>
                  <a:lnTo>
                    <a:pt x="1752" y="12037"/>
                  </a:lnTo>
                  <a:lnTo>
                    <a:pt x="1608" y="12173"/>
                  </a:lnTo>
                  <a:lnTo>
                    <a:pt x="1583" y="12173"/>
                  </a:lnTo>
                  <a:lnTo>
                    <a:pt x="1473" y="12249"/>
                  </a:lnTo>
                  <a:lnTo>
                    <a:pt x="1456" y="12241"/>
                  </a:lnTo>
                  <a:lnTo>
                    <a:pt x="1396" y="12275"/>
                  </a:lnTo>
                  <a:lnTo>
                    <a:pt x="1379" y="12275"/>
                  </a:lnTo>
                  <a:lnTo>
                    <a:pt x="1252" y="12351"/>
                  </a:lnTo>
                  <a:lnTo>
                    <a:pt x="1058" y="12393"/>
                  </a:lnTo>
                  <a:lnTo>
                    <a:pt x="998" y="12418"/>
                  </a:lnTo>
                  <a:lnTo>
                    <a:pt x="931" y="12461"/>
                  </a:lnTo>
                  <a:lnTo>
                    <a:pt x="872" y="12469"/>
                  </a:lnTo>
                  <a:lnTo>
                    <a:pt x="855" y="12486"/>
                  </a:lnTo>
                  <a:lnTo>
                    <a:pt x="838" y="12512"/>
                  </a:lnTo>
                  <a:lnTo>
                    <a:pt x="753" y="12571"/>
                  </a:lnTo>
                  <a:lnTo>
                    <a:pt x="736" y="12639"/>
                  </a:lnTo>
                  <a:lnTo>
                    <a:pt x="745" y="12698"/>
                  </a:lnTo>
                  <a:lnTo>
                    <a:pt x="872" y="12867"/>
                  </a:lnTo>
                  <a:lnTo>
                    <a:pt x="1032" y="13028"/>
                  </a:lnTo>
                  <a:lnTo>
                    <a:pt x="1075" y="13113"/>
                  </a:lnTo>
                  <a:lnTo>
                    <a:pt x="1092" y="13214"/>
                  </a:lnTo>
                  <a:lnTo>
                    <a:pt x="1092" y="13299"/>
                  </a:lnTo>
                  <a:lnTo>
                    <a:pt x="1066" y="13324"/>
                  </a:lnTo>
                  <a:lnTo>
                    <a:pt x="1066" y="13350"/>
                  </a:lnTo>
                  <a:lnTo>
                    <a:pt x="1024" y="13426"/>
                  </a:lnTo>
                  <a:lnTo>
                    <a:pt x="931" y="13519"/>
                  </a:lnTo>
                  <a:lnTo>
                    <a:pt x="872" y="13620"/>
                  </a:lnTo>
                  <a:lnTo>
                    <a:pt x="821" y="13688"/>
                  </a:lnTo>
                  <a:lnTo>
                    <a:pt x="821" y="13714"/>
                  </a:lnTo>
                  <a:lnTo>
                    <a:pt x="719" y="13874"/>
                  </a:lnTo>
                  <a:lnTo>
                    <a:pt x="745" y="13934"/>
                  </a:lnTo>
                  <a:lnTo>
                    <a:pt x="804" y="14001"/>
                  </a:lnTo>
                  <a:lnTo>
                    <a:pt x="880" y="14044"/>
                  </a:lnTo>
                  <a:lnTo>
                    <a:pt x="905" y="14078"/>
                  </a:lnTo>
                  <a:lnTo>
                    <a:pt x="914" y="14213"/>
                  </a:lnTo>
                  <a:lnTo>
                    <a:pt x="880" y="14289"/>
                  </a:lnTo>
                  <a:lnTo>
                    <a:pt x="838" y="14348"/>
                  </a:lnTo>
                  <a:lnTo>
                    <a:pt x="804" y="14475"/>
                  </a:lnTo>
                  <a:lnTo>
                    <a:pt x="770" y="14552"/>
                  </a:lnTo>
                  <a:lnTo>
                    <a:pt x="685" y="14679"/>
                  </a:lnTo>
                  <a:lnTo>
                    <a:pt x="685" y="14704"/>
                  </a:lnTo>
                  <a:lnTo>
                    <a:pt x="711" y="14755"/>
                  </a:lnTo>
                  <a:lnTo>
                    <a:pt x="761" y="14806"/>
                  </a:lnTo>
                  <a:lnTo>
                    <a:pt x="838" y="14848"/>
                  </a:lnTo>
                  <a:lnTo>
                    <a:pt x="872" y="14831"/>
                  </a:lnTo>
                  <a:lnTo>
                    <a:pt x="922" y="14831"/>
                  </a:lnTo>
                  <a:lnTo>
                    <a:pt x="973" y="14848"/>
                  </a:lnTo>
                  <a:lnTo>
                    <a:pt x="1058" y="14848"/>
                  </a:lnTo>
                  <a:lnTo>
                    <a:pt x="1134" y="14873"/>
                  </a:lnTo>
                  <a:lnTo>
                    <a:pt x="1185" y="14873"/>
                  </a:lnTo>
                  <a:lnTo>
                    <a:pt x="1261" y="14916"/>
                  </a:lnTo>
                  <a:lnTo>
                    <a:pt x="1278" y="14950"/>
                  </a:lnTo>
                  <a:lnTo>
                    <a:pt x="1329" y="14975"/>
                  </a:lnTo>
                  <a:lnTo>
                    <a:pt x="1371" y="15009"/>
                  </a:lnTo>
                  <a:lnTo>
                    <a:pt x="1405" y="15068"/>
                  </a:lnTo>
                  <a:lnTo>
                    <a:pt x="1388" y="15153"/>
                  </a:lnTo>
                  <a:lnTo>
                    <a:pt x="1405" y="15178"/>
                  </a:lnTo>
                  <a:lnTo>
                    <a:pt x="1405" y="15390"/>
                  </a:lnTo>
                  <a:lnTo>
                    <a:pt x="1456" y="15491"/>
                  </a:lnTo>
                  <a:lnTo>
                    <a:pt x="1498" y="15534"/>
                  </a:lnTo>
                  <a:lnTo>
                    <a:pt x="1591" y="15551"/>
                  </a:lnTo>
                  <a:lnTo>
                    <a:pt x="1727" y="15483"/>
                  </a:lnTo>
                  <a:lnTo>
                    <a:pt x="2378" y="14958"/>
                  </a:lnTo>
                  <a:lnTo>
                    <a:pt x="2446" y="14882"/>
                  </a:lnTo>
                  <a:lnTo>
                    <a:pt x="2463" y="14839"/>
                  </a:lnTo>
                  <a:lnTo>
                    <a:pt x="2565" y="14738"/>
                  </a:lnTo>
                  <a:lnTo>
                    <a:pt x="2607" y="14704"/>
                  </a:lnTo>
                  <a:lnTo>
                    <a:pt x="2649" y="14696"/>
                  </a:lnTo>
                  <a:lnTo>
                    <a:pt x="2666" y="14670"/>
                  </a:lnTo>
                  <a:lnTo>
                    <a:pt x="2836" y="14543"/>
                  </a:lnTo>
                  <a:lnTo>
                    <a:pt x="3022" y="14425"/>
                  </a:lnTo>
                  <a:lnTo>
                    <a:pt x="3132" y="14391"/>
                  </a:lnTo>
                  <a:lnTo>
                    <a:pt x="3183" y="14408"/>
                  </a:lnTo>
                  <a:lnTo>
                    <a:pt x="3318" y="14408"/>
                  </a:lnTo>
                  <a:lnTo>
                    <a:pt x="3479" y="14425"/>
                  </a:lnTo>
                  <a:lnTo>
                    <a:pt x="3504" y="14442"/>
                  </a:lnTo>
                  <a:lnTo>
                    <a:pt x="3530" y="14433"/>
                  </a:lnTo>
                  <a:lnTo>
                    <a:pt x="3589" y="14442"/>
                  </a:lnTo>
                  <a:lnTo>
                    <a:pt x="3691" y="14442"/>
                  </a:lnTo>
                  <a:lnTo>
                    <a:pt x="3775" y="14459"/>
                  </a:lnTo>
                  <a:lnTo>
                    <a:pt x="3826" y="14459"/>
                  </a:lnTo>
                  <a:lnTo>
                    <a:pt x="3852" y="14442"/>
                  </a:lnTo>
                  <a:lnTo>
                    <a:pt x="3902" y="14442"/>
                  </a:lnTo>
                  <a:lnTo>
                    <a:pt x="4089" y="14399"/>
                  </a:lnTo>
                  <a:lnTo>
                    <a:pt x="4165" y="14348"/>
                  </a:lnTo>
                  <a:lnTo>
                    <a:pt x="4173" y="14323"/>
                  </a:lnTo>
                  <a:lnTo>
                    <a:pt x="4199" y="14306"/>
                  </a:lnTo>
                  <a:lnTo>
                    <a:pt x="4360" y="14255"/>
                  </a:lnTo>
                  <a:lnTo>
                    <a:pt x="4554" y="14137"/>
                  </a:lnTo>
                  <a:lnTo>
                    <a:pt x="4630" y="14103"/>
                  </a:lnTo>
                  <a:lnTo>
                    <a:pt x="4656" y="14078"/>
                  </a:lnTo>
                  <a:lnTo>
                    <a:pt x="4800" y="14027"/>
                  </a:lnTo>
                  <a:lnTo>
                    <a:pt x="4876" y="14027"/>
                  </a:lnTo>
                  <a:lnTo>
                    <a:pt x="4918" y="14069"/>
                  </a:lnTo>
                  <a:lnTo>
                    <a:pt x="5045" y="14154"/>
                  </a:lnTo>
                  <a:lnTo>
                    <a:pt x="5105" y="14230"/>
                  </a:lnTo>
                  <a:lnTo>
                    <a:pt x="5130" y="14281"/>
                  </a:lnTo>
                  <a:lnTo>
                    <a:pt x="5155" y="14365"/>
                  </a:lnTo>
                  <a:lnTo>
                    <a:pt x="5164" y="14416"/>
                  </a:lnTo>
                  <a:lnTo>
                    <a:pt x="5138" y="14526"/>
                  </a:lnTo>
                  <a:lnTo>
                    <a:pt x="5113" y="14577"/>
                  </a:lnTo>
                  <a:lnTo>
                    <a:pt x="5088" y="14602"/>
                  </a:lnTo>
                  <a:lnTo>
                    <a:pt x="5071" y="14645"/>
                  </a:lnTo>
                  <a:lnTo>
                    <a:pt x="5037" y="14679"/>
                  </a:lnTo>
                  <a:lnTo>
                    <a:pt x="4867" y="14806"/>
                  </a:lnTo>
                  <a:lnTo>
                    <a:pt x="4766" y="14907"/>
                  </a:lnTo>
                  <a:lnTo>
                    <a:pt x="4749" y="14907"/>
                  </a:lnTo>
                  <a:lnTo>
                    <a:pt x="4715" y="14950"/>
                  </a:lnTo>
                  <a:lnTo>
                    <a:pt x="4664" y="14975"/>
                  </a:lnTo>
                  <a:lnTo>
                    <a:pt x="4630" y="15026"/>
                  </a:lnTo>
                  <a:lnTo>
                    <a:pt x="4588" y="15043"/>
                  </a:lnTo>
                  <a:lnTo>
                    <a:pt x="4571" y="15068"/>
                  </a:lnTo>
                  <a:lnTo>
                    <a:pt x="4368" y="15212"/>
                  </a:lnTo>
                  <a:lnTo>
                    <a:pt x="4283" y="15254"/>
                  </a:lnTo>
                  <a:lnTo>
                    <a:pt x="4148" y="15364"/>
                  </a:lnTo>
                  <a:lnTo>
                    <a:pt x="4004" y="15449"/>
                  </a:lnTo>
                  <a:lnTo>
                    <a:pt x="3945" y="15517"/>
                  </a:lnTo>
                  <a:lnTo>
                    <a:pt x="3885" y="15542"/>
                  </a:lnTo>
                  <a:lnTo>
                    <a:pt x="3843" y="15551"/>
                  </a:lnTo>
                  <a:lnTo>
                    <a:pt x="3835" y="15576"/>
                  </a:lnTo>
                  <a:lnTo>
                    <a:pt x="3725" y="15584"/>
                  </a:lnTo>
                  <a:lnTo>
                    <a:pt x="3665" y="15610"/>
                  </a:lnTo>
                  <a:lnTo>
                    <a:pt x="3623" y="15610"/>
                  </a:lnTo>
                  <a:lnTo>
                    <a:pt x="3606" y="15618"/>
                  </a:lnTo>
                  <a:lnTo>
                    <a:pt x="3564" y="15610"/>
                  </a:lnTo>
                  <a:lnTo>
                    <a:pt x="3488" y="15610"/>
                  </a:lnTo>
                  <a:lnTo>
                    <a:pt x="3386" y="15542"/>
                  </a:lnTo>
                  <a:lnTo>
                    <a:pt x="3225" y="15584"/>
                  </a:lnTo>
                  <a:lnTo>
                    <a:pt x="3183" y="15618"/>
                  </a:lnTo>
                  <a:lnTo>
                    <a:pt x="3123" y="15644"/>
                  </a:lnTo>
                  <a:lnTo>
                    <a:pt x="3047" y="15703"/>
                  </a:lnTo>
                  <a:lnTo>
                    <a:pt x="2886" y="15838"/>
                  </a:lnTo>
                  <a:lnTo>
                    <a:pt x="2827" y="15898"/>
                  </a:lnTo>
                  <a:lnTo>
                    <a:pt x="2742" y="15957"/>
                  </a:lnTo>
                  <a:lnTo>
                    <a:pt x="2700" y="15957"/>
                  </a:lnTo>
                  <a:lnTo>
                    <a:pt x="2666" y="15974"/>
                  </a:lnTo>
                  <a:lnTo>
                    <a:pt x="2658" y="15991"/>
                  </a:lnTo>
                  <a:lnTo>
                    <a:pt x="2649" y="16042"/>
                  </a:lnTo>
                  <a:lnTo>
                    <a:pt x="2683" y="16177"/>
                  </a:lnTo>
                  <a:lnTo>
                    <a:pt x="2726" y="16236"/>
                  </a:lnTo>
                  <a:lnTo>
                    <a:pt x="2827" y="16312"/>
                  </a:lnTo>
                  <a:lnTo>
                    <a:pt x="2988" y="16473"/>
                  </a:lnTo>
                  <a:lnTo>
                    <a:pt x="3022" y="16524"/>
                  </a:lnTo>
                  <a:lnTo>
                    <a:pt x="3090" y="16566"/>
                  </a:lnTo>
                  <a:lnTo>
                    <a:pt x="3107" y="16592"/>
                  </a:lnTo>
                  <a:lnTo>
                    <a:pt x="3132" y="16617"/>
                  </a:lnTo>
                  <a:lnTo>
                    <a:pt x="3200" y="16744"/>
                  </a:lnTo>
                  <a:lnTo>
                    <a:pt x="3208" y="16880"/>
                  </a:lnTo>
                  <a:lnTo>
                    <a:pt x="3132" y="17057"/>
                  </a:lnTo>
                  <a:lnTo>
                    <a:pt x="3098" y="17108"/>
                  </a:lnTo>
                  <a:lnTo>
                    <a:pt x="2946" y="17244"/>
                  </a:lnTo>
                  <a:lnTo>
                    <a:pt x="2861" y="17328"/>
                  </a:lnTo>
                  <a:lnTo>
                    <a:pt x="2836" y="17345"/>
                  </a:lnTo>
                  <a:lnTo>
                    <a:pt x="2802" y="17379"/>
                  </a:lnTo>
                  <a:lnTo>
                    <a:pt x="2632" y="17531"/>
                  </a:lnTo>
                  <a:lnTo>
                    <a:pt x="2548" y="17574"/>
                  </a:lnTo>
                  <a:lnTo>
                    <a:pt x="2531" y="17599"/>
                  </a:lnTo>
                  <a:lnTo>
                    <a:pt x="2412" y="17667"/>
                  </a:lnTo>
                  <a:lnTo>
                    <a:pt x="2387" y="17667"/>
                  </a:lnTo>
                  <a:lnTo>
                    <a:pt x="2370" y="17692"/>
                  </a:lnTo>
                  <a:lnTo>
                    <a:pt x="2328" y="17701"/>
                  </a:lnTo>
                  <a:lnTo>
                    <a:pt x="2209" y="17777"/>
                  </a:lnTo>
                  <a:lnTo>
                    <a:pt x="2133" y="17760"/>
                  </a:lnTo>
                  <a:lnTo>
                    <a:pt x="2108" y="17777"/>
                  </a:lnTo>
                  <a:lnTo>
                    <a:pt x="2048" y="17751"/>
                  </a:lnTo>
                  <a:lnTo>
                    <a:pt x="1930" y="17641"/>
                  </a:lnTo>
                  <a:lnTo>
                    <a:pt x="1887" y="17523"/>
                  </a:lnTo>
                  <a:lnTo>
                    <a:pt x="1870" y="17506"/>
                  </a:lnTo>
                  <a:lnTo>
                    <a:pt x="1870" y="17481"/>
                  </a:lnTo>
                  <a:lnTo>
                    <a:pt x="1820" y="17379"/>
                  </a:lnTo>
                  <a:lnTo>
                    <a:pt x="1820" y="17362"/>
                  </a:lnTo>
                  <a:lnTo>
                    <a:pt x="1786" y="17320"/>
                  </a:lnTo>
                  <a:lnTo>
                    <a:pt x="1752" y="17311"/>
                  </a:lnTo>
                  <a:lnTo>
                    <a:pt x="1693" y="17404"/>
                  </a:lnTo>
                  <a:lnTo>
                    <a:pt x="1684" y="17489"/>
                  </a:lnTo>
                  <a:lnTo>
                    <a:pt x="1625" y="17675"/>
                  </a:lnTo>
                  <a:lnTo>
                    <a:pt x="1557" y="17819"/>
                  </a:lnTo>
                  <a:lnTo>
                    <a:pt x="1532" y="17845"/>
                  </a:lnTo>
                  <a:lnTo>
                    <a:pt x="1532" y="17895"/>
                  </a:lnTo>
                  <a:lnTo>
                    <a:pt x="1549" y="17946"/>
                  </a:lnTo>
                  <a:lnTo>
                    <a:pt x="1600" y="17980"/>
                  </a:lnTo>
                  <a:lnTo>
                    <a:pt x="1718" y="18056"/>
                  </a:lnTo>
                  <a:lnTo>
                    <a:pt x="1760" y="18107"/>
                  </a:lnTo>
                  <a:lnTo>
                    <a:pt x="1837" y="18158"/>
                  </a:lnTo>
                  <a:lnTo>
                    <a:pt x="1913" y="18226"/>
                  </a:lnTo>
                  <a:lnTo>
                    <a:pt x="2082" y="18319"/>
                  </a:lnTo>
                  <a:lnTo>
                    <a:pt x="2218" y="18361"/>
                  </a:lnTo>
                  <a:lnTo>
                    <a:pt x="2235" y="18386"/>
                  </a:lnTo>
                  <a:lnTo>
                    <a:pt x="2294" y="18386"/>
                  </a:lnTo>
                  <a:lnTo>
                    <a:pt x="2370" y="18412"/>
                  </a:lnTo>
                  <a:lnTo>
                    <a:pt x="2505" y="18403"/>
                  </a:lnTo>
                  <a:lnTo>
                    <a:pt x="2548" y="18420"/>
                  </a:lnTo>
                  <a:lnTo>
                    <a:pt x="2607" y="18420"/>
                  </a:lnTo>
                  <a:lnTo>
                    <a:pt x="2734" y="18446"/>
                  </a:lnTo>
                  <a:lnTo>
                    <a:pt x="2793" y="18437"/>
                  </a:lnTo>
                  <a:lnTo>
                    <a:pt x="2895" y="18471"/>
                  </a:lnTo>
                  <a:lnTo>
                    <a:pt x="2946" y="18479"/>
                  </a:lnTo>
                  <a:lnTo>
                    <a:pt x="2996" y="18496"/>
                  </a:lnTo>
                  <a:lnTo>
                    <a:pt x="3047" y="18573"/>
                  </a:lnTo>
                  <a:lnTo>
                    <a:pt x="3064" y="18623"/>
                  </a:lnTo>
                  <a:lnTo>
                    <a:pt x="3013" y="18759"/>
                  </a:lnTo>
                  <a:lnTo>
                    <a:pt x="2988" y="18776"/>
                  </a:lnTo>
                  <a:lnTo>
                    <a:pt x="2980" y="18827"/>
                  </a:lnTo>
                  <a:lnTo>
                    <a:pt x="2920" y="18894"/>
                  </a:lnTo>
                  <a:lnTo>
                    <a:pt x="2869" y="19047"/>
                  </a:lnTo>
                  <a:lnTo>
                    <a:pt x="2810" y="19148"/>
                  </a:lnTo>
                  <a:lnTo>
                    <a:pt x="2793" y="19207"/>
                  </a:lnTo>
                  <a:lnTo>
                    <a:pt x="2717" y="19284"/>
                  </a:lnTo>
                  <a:lnTo>
                    <a:pt x="2675" y="19343"/>
                  </a:lnTo>
                  <a:lnTo>
                    <a:pt x="2641" y="19377"/>
                  </a:lnTo>
                  <a:lnTo>
                    <a:pt x="2607" y="19428"/>
                  </a:lnTo>
                  <a:lnTo>
                    <a:pt x="2573" y="19445"/>
                  </a:lnTo>
                  <a:lnTo>
                    <a:pt x="2480" y="19555"/>
                  </a:lnTo>
                  <a:lnTo>
                    <a:pt x="2446" y="19605"/>
                  </a:lnTo>
                  <a:lnTo>
                    <a:pt x="2412" y="19648"/>
                  </a:lnTo>
                  <a:lnTo>
                    <a:pt x="2404" y="19673"/>
                  </a:lnTo>
                  <a:lnTo>
                    <a:pt x="2353" y="19707"/>
                  </a:lnTo>
                  <a:lnTo>
                    <a:pt x="2328" y="19766"/>
                  </a:lnTo>
                  <a:lnTo>
                    <a:pt x="2251" y="19842"/>
                  </a:lnTo>
                  <a:lnTo>
                    <a:pt x="2243" y="19868"/>
                  </a:lnTo>
                  <a:lnTo>
                    <a:pt x="2218" y="19893"/>
                  </a:lnTo>
                  <a:lnTo>
                    <a:pt x="2209" y="19919"/>
                  </a:lnTo>
                  <a:lnTo>
                    <a:pt x="2133" y="20037"/>
                  </a:lnTo>
                  <a:lnTo>
                    <a:pt x="2074" y="20096"/>
                  </a:lnTo>
                  <a:lnTo>
                    <a:pt x="1972" y="20139"/>
                  </a:lnTo>
                  <a:lnTo>
                    <a:pt x="1947" y="20164"/>
                  </a:lnTo>
                  <a:lnTo>
                    <a:pt x="1913" y="20156"/>
                  </a:lnTo>
                  <a:lnTo>
                    <a:pt x="1870" y="20173"/>
                  </a:lnTo>
                  <a:lnTo>
                    <a:pt x="1769" y="20181"/>
                  </a:lnTo>
                  <a:lnTo>
                    <a:pt x="1566" y="20071"/>
                  </a:lnTo>
                  <a:lnTo>
                    <a:pt x="1498" y="20003"/>
                  </a:lnTo>
                  <a:lnTo>
                    <a:pt x="1456" y="19995"/>
                  </a:lnTo>
                  <a:lnTo>
                    <a:pt x="1337" y="19927"/>
                  </a:lnTo>
                  <a:lnTo>
                    <a:pt x="1278" y="19919"/>
                  </a:lnTo>
                  <a:lnTo>
                    <a:pt x="1236" y="19935"/>
                  </a:lnTo>
                  <a:lnTo>
                    <a:pt x="1159" y="20029"/>
                  </a:lnTo>
                  <a:lnTo>
                    <a:pt x="1117" y="20054"/>
                  </a:lnTo>
                  <a:lnTo>
                    <a:pt x="990" y="19995"/>
                  </a:lnTo>
                  <a:lnTo>
                    <a:pt x="965" y="19978"/>
                  </a:lnTo>
                  <a:lnTo>
                    <a:pt x="931" y="19969"/>
                  </a:lnTo>
                  <a:lnTo>
                    <a:pt x="888" y="19986"/>
                  </a:lnTo>
                  <a:lnTo>
                    <a:pt x="872" y="20029"/>
                  </a:lnTo>
                  <a:lnTo>
                    <a:pt x="829" y="20096"/>
                  </a:lnTo>
                  <a:lnTo>
                    <a:pt x="770" y="20139"/>
                  </a:lnTo>
                  <a:lnTo>
                    <a:pt x="618" y="20189"/>
                  </a:lnTo>
                  <a:lnTo>
                    <a:pt x="584" y="20189"/>
                  </a:lnTo>
                  <a:lnTo>
                    <a:pt x="524" y="20215"/>
                  </a:lnTo>
                  <a:lnTo>
                    <a:pt x="457" y="20215"/>
                  </a:lnTo>
                  <a:lnTo>
                    <a:pt x="423" y="20189"/>
                  </a:lnTo>
                  <a:lnTo>
                    <a:pt x="389" y="20156"/>
                  </a:lnTo>
                  <a:lnTo>
                    <a:pt x="372" y="20122"/>
                  </a:lnTo>
                  <a:lnTo>
                    <a:pt x="423" y="19969"/>
                  </a:lnTo>
                  <a:lnTo>
                    <a:pt x="499" y="19902"/>
                  </a:lnTo>
                  <a:lnTo>
                    <a:pt x="626" y="19749"/>
                  </a:lnTo>
                  <a:lnTo>
                    <a:pt x="651" y="19690"/>
                  </a:lnTo>
                  <a:lnTo>
                    <a:pt x="643" y="19673"/>
                  </a:lnTo>
                  <a:lnTo>
                    <a:pt x="592" y="19648"/>
                  </a:lnTo>
                  <a:lnTo>
                    <a:pt x="431" y="19698"/>
                  </a:lnTo>
                  <a:lnTo>
                    <a:pt x="372" y="19741"/>
                  </a:lnTo>
                  <a:lnTo>
                    <a:pt x="338" y="19749"/>
                  </a:lnTo>
                  <a:lnTo>
                    <a:pt x="177" y="19868"/>
                  </a:lnTo>
                  <a:lnTo>
                    <a:pt x="0" y="19932"/>
                  </a:lnTo>
                  <a:moveTo>
                    <a:pt x="0" y="19941"/>
                  </a:moveTo>
                  <a:lnTo>
                    <a:pt x="194" y="19868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54512F21-8529-4E24-A1B2-D2C3FCC517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64" y="3862"/>
              <a:ext cx="227" cy="662"/>
            </a:xfrm>
            <a:custGeom>
              <a:avLst/>
              <a:gdLst>
                <a:gd name="T0" fmla="*/ 847 w 1117"/>
                <a:gd name="T1" fmla="*/ 3267 h 3267"/>
                <a:gd name="T2" fmla="*/ 880 w 1117"/>
                <a:gd name="T3" fmla="*/ 2963 h 3267"/>
                <a:gd name="T4" fmla="*/ 872 w 1117"/>
                <a:gd name="T5" fmla="*/ 2886 h 3267"/>
                <a:gd name="T6" fmla="*/ 897 w 1117"/>
                <a:gd name="T7" fmla="*/ 2844 h 3267"/>
                <a:gd name="T8" fmla="*/ 889 w 1117"/>
                <a:gd name="T9" fmla="*/ 2743 h 3267"/>
                <a:gd name="T10" fmla="*/ 787 w 1117"/>
                <a:gd name="T11" fmla="*/ 2548 h 3267"/>
                <a:gd name="T12" fmla="*/ 753 w 1117"/>
                <a:gd name="T13" fmla="*/ 2446 h 3267"/>
                <a:gd name="T14" fmla="*/ 703 w 1117"/>
                <a:gd name="T15" fmla="*/ 2387 h 3267"/>
                <a:gd name="T16" fmla="*/ 677 w 1117"/>
                <a:gd name="T17" fmla="*/ 2370 h 3267"/>
                <a:gd name="T18" fmla="*/ 567 w 1117"/>
                <a:gd name="T19" fmla="*/ 2404 h 3267"/>
                <a:gd name="T20" fmla="*/ 525 w 1117"/>
                <a:gd name="T21" fmla="*/ 2421 h 3267"/>
                <a:gd name="T22" fmla="*/ 516 w 1117"/>
                <a:gd name="T23" fmla="*/ 2455 h 3267"/>
                <a:gd name="T24" fmla="*/ 406 w 1117"/>
                <a:gd name="T25" fmla="*/ 2522 h 3267"/>
                <a:gd name="T26" fmla="*/ 288 w 1117"/>
                <a:gd name="T27" fmla="*/ 2573 h 3267"/>
                <a:gd name="T28" fmla="*/ 229 w 1117"/>
                <a:gd name="T29" fmla="*/ 2565 h 3267"/>
                <a:gd name="T30" fmla="*/ 178 w 1117"/>
                <a:gd name="T31" fmla="*/ 2497 h 3267"/>
                <a:gd name="T32" fmla="*/ 203 w 1117"/>
                <a:gd name="T33" fmla="*/ 2336 h 3267"/>
                <a:gd name="T34" fmla="*/ 186 w 1117"/>
                <a:gd name="T35" fmla="*/ 2319 h 3267"/>
                <a:gd name="T36" fmla="*/ 195 w 1117"/>
                <a:gd name="T37" fmla="*/ 2294 h 3267"/>
                <a:gd name="T38" fmla="*/ 178 w 1117"/>
                <a:gd name="T39" fmla="*/ 2175 h 3267"/>
                <a:gd name="T40" fmla="*/ 118 w 1117"/>
                <a:gd name="T41" fmla="*/ 1938 h 3267"/>
                <a:gd name="T42" fmla="*/ 68 w 1117"/>
                <a:gd name="T43" fmla="*/ 1837 h 3267"/>
                <a:gd name="T44" fmla="*/ 51 w 1117"/>
                <a:gd name="T45" fmla="*/ 1693 h 3267"/>
                <a:gd name="T46" fmla="*/ 34 w 1117"/>
                <a:gd name="T47" fmla="*/ 1676 h 3267"/>
                <a:gd name="T48" fmla="*/ 42 w 1117"/>
                <a:gd name="T49" fmla="*/ 1532 h 3267"/>
                <a:gd name="T50" fmla="*/ 17 w 1117"/>
                <a:gd name="T51" fmla="*/ 1380 h 3267"/>
                <a:gd name="T52" fmla="*/ 17 w 1117"/>
                <a:gd name="T53" fmla="*/ 1295 h 3267"/>
                <a:gd name="T54" fmla="*/ 0 w 1117"/>
                <a:gd name="T55" fmla="*/ 1278 h 3267"/>
                <a:gd name="T56" fmla="*/ 0 w 1117"/>
                <a:gd name="T57" fmla="*/ 1219 h 3267"/>
                <a:gd name="T58" fmla="*/ 17 w 1117"/>
                <a:gd name="T59" fmla="*/ 1193 h 3267"/>
                <a:gd name="T60" fmla="*/ 8 w 1117"/>
                <a:gd name="T61" fmla="*/ 973 h 3267"/>
                <a:gd name="T62" fmla="*/ 51 w 1117"/>
                <a:gd name="T63" fmla="*/ 855 h 3267"/>
                <a:gd name="T64" fmla="*/ 68 w 1117"/>
                <a:gd name="T65" fmla="*/ 736 h 3267"/>
                <a:gd name="T66" fmla="*/ 110 w 1117"/>
                <a:gd name="T67" fmla="*/ 652 h 3267"/>
                <a:gd name="T68" fmla="*/ 110 w 1117"/>
                <a:gd name="T69" fmla="*/ 635 h 3267"/>
                <a:gd name="T70" fmla="*/ 178 w 1117"/>
                <a:gd name="T71" fmla="*/ 491 h 3267"/>
                <a:gd name="T72" fmla="*/ 245 w 1117"/>
                <a:gd name="T73" fmla="*/ 423 h 3267"/>
                <a:gd name="T74" fmla="*/ 296 w 1117"/>
                <a:gd name="T75" fmla="*/ 389 h 3267"/>
                <a:gd name="T76" fmla="*/ 372 w 1117"/>
                <a:gd name="T77" fmla="*/ 305 h 3267"/>
                <a:gd name="T78" fmla="*/ 440 w 1117"/>
                <a:gd name="T79" fmla="*/ 271 h 3267"/>
                <a:gd name="T80" fmla="*/ 516 w 1117"/>
                <a:gd name="T81" fmla="*/ 211 h 3267"/>
                <a:gd name="T82" fmla="*/ 593 w 1117"/>
                <a:gd name="T83" fmla="*/ 203 h 3267"/>
                <a:gd name="T84" fmla="*/ 686 w 1117"/>
                <a:gd name="T85" fmla="*/ 144 h 3267"/>
                <a:gd name="T86" fmla="*/ 796 w 1117"/>
                <a:gd name="T87" fmla="*/ 110 h 3267"/>
                <a:gd name="T88" fmla="*/ 813 w 1117"/>
                <a:gd name="T89" fmla="*/ 84 h 3267"/>
                <a:gd name="T90" fmla="*/ 897 w 1117"/>
                <a:gd name="T91" fmla="*/ 68 h 3267"/>
                <a:gd name="T92" fmla="*/ 999 w 1117"/>
                <a:gd name="T93" fmla="*/ 17 h 3267"/>
                <a:gd name="T94" fmla="*/ 1117 w 1117"/>
                <a:gd name="T95" fmla="*/ 0 h 3267"/>
                <a:gd name="T96" fmla="*/ 1117 w 1117"/>
                <a:gd name="T97" fmla="*/ 0 h 3267"/>
                <a:gd name="T98" fmla="*/ 1007 w 1117"/>
                <a:gd name="T99" fmla="*/ 17 h 3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17" h="3267">
                  <a:moveTo>
                    <a:pt x="847" y="3267"/>
                  </a:moveTo>
                  <a:lnTo>
                    <a:pt x="880" y="2963"/>
                  </a:lnTo>
                  <a:lnTo>
                    <a:pt x="872" y="2886"/>
                  </a:lnTo>
                  <a:lnTo>
                    <a:pt x="897" y="2844"/>
                  </a:lnTo>
                  <a:lnTo>
                    <a:pt x="889" y="2743"/>
                  </a:lnTo>
                  <a:lnTo>
                    <a:pt x="787" y="2548"/>
                  </a:lnTo>
                  <a:lnTo>
                    <a:pt x="753" y="2446"/>
                  </a:lnTo>
                  <a:lnTo>
                    <a:pt x="703" y="2387"/>
                  </a:lnTo>
                  <a:lnTo>
                    <a:pt x="677" y="2370"/>
                  </a:lnTo>
                  <a:lnTo>
                    <a:pt x="567" y="2404"/>
                  </a:lnTo>
                  <a:lnTo>
                    <a:pt x="525" y="2421"/>
                  </a:lnTo>
                  <a:lnTo>
                    <a:pt x="516" y="2455"/>
                  </a:lnTo>
                  <a:lnTo>
                    <a:pt x="406" y="2522"/>
                  </a:lnTo>
                  <a:lnTo>
                    <a:pt x="288" y="2573"/>
                  </a:lnTo>
                  <a:lnTo>
                    <a:pt x="229" y="2565"/>
                  </a:lnTo>
                  <a:lnTo>
                    <a:pt x="178" y="2497"/>
                  </a:lnTo>
                  <a:lnTo>
                    <a:pt x="203" y="2336"/>
                  </a:lnTo>
                  <a:lnTo>
                    <a:pt x="186" y="2319"/>
                  </a:lnTo>
                  <a:lnTo>
                    <a:pt x="195" y="2294"/>
                  </a:lnTo>
                  <a:lnTo>
                    <a:pt x="178" y="2175"/>
                  </a:lnTo>
                  <a:lnTo>
                    <a:pt x="118" y="1938"/>
                  </a:lnTo>
                  <a:lnTo>
                    <a:pt x="68" y="1837"/>
                  </a:lnTo>
                  <a:lnTo>
                    <a:pt x="51" y="1693"/>
                  </a:lnTo>
                  <a:lnTo>
                    <a:pt x="34" y="1676"/>
                  </a:lnTo>
                  <a:lnTo>
                    <a:pt x="42" y="1532"/>
                  </a:lnTo>
                  <a:lnTo>
                    <a:pt x="17" y="1380"/>
                  </a:lnTo>
                  <a:lnTo>
                    <a:pt x="17" y="1295"/>
                  </a:lnTo>
                  <a:lnTo>
                    <a:pt x="0" y="1278"/>
                  </a:lnTo>
                  <a:lnTo>
                    <a:pt x="0" y="1219"/>
                  </a:lnTo>
                  <a:lnTo>
                    <a:pt x="17" y="1193"/>
                  </a:lnTo>
                  <a:lnTo>
                    <a:pt x="8" y="973"/>
                  </a:lnTo>
                  <a:lnTo>
                    <a:pt x="51" y="855"/>
                  </a:lnTo>
                  <a:lnTo>
                    <a:pt x="68" y="736"/>
                  </a:lnTo>
                  <a:lnTo>
                    <a:pt x="110" y="652"/>
                  </a:lnTo>
                  <a:lnTo>
                    <a:pt x="110" y="635"/>
                  </a:lnTo>
                  <a:lnTo>
                    <a:pt x="178" y="491"/>
                  </a:lnTo>
                  <a:lnTo>
                    <a:pt x="245" y="423"/>
                  </a:lnTo>
                  <a:lnTo>
                    <a:pt x="296" y="389"/>
                  </a:lnTo>
                  <a:lnTo>
                    <a:pt x="372" y="305"/>
                  </a:lnTo>
                  <a:lnTo>
                    <a:pt x="440" y="271"/>
                  </a:lnTo>
                  <a:lnTo>
                    <a:pt x="516" y="211"/>
                  </a:lnTo>
                  <a:lnTo>
                    <a:pt x="593" y="203"/>
                  </a:lnTo>
                  <a:lnTo>
                    <a:pt x="686" y="144"/>
                  </a:lnTo>
                  <a:lnTo>
                    <a:pt x="796" y="110"/>
                  </a:lnTo>
                  <a:lnTo>
                    <a:pt x="813" y="84"/>
                  </a:lnTo>
                  <a:lnTo>
                    <a:pt x="897" y="68"/>
                  </a:lnTo>
                  <a:lnTo>
                    <a:pt x="999" y="17"/>
                  </a:lnTo>
                  <a:lnTo>
                    <a:pt x="1117" y="0"/>
                  </a:lnTo>
                  <a:moveTo>
                    <a:pt x="1117" y="0"/>
                  </a:moveTo>
                  <a:lnTo>
                    <a:pt x="1007" y="17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19ECDA29-472D-4F68-A14B-24218FFE1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8" y="929"/>
              <a:ext cx="2040" cy="3365"/>
            </a:xfrm>
            <a:custGeom>
              <a:avLst/>
              <a:gdLst>
                <a:gd name="T0" fmla="*/ 491 w 10057"/>
                <a:gd name="T1" fmla="*/ 15838 h 16600"/>
                <a:gd name="T2" fmla="*/ 1278 w 10057"/>
                <a:gd name="T3" fmla="*/ 16067 h 16600"/>
                <a:gd name="T4" fmla="*/ 1938 w 10057"/>
                <a:gd name="T5" fmla="*/ 16541 h 16600"/>
                <a:gd name="T6" fmla="*/ 2886 w 10057"/>
                <a:gd name="T7" fmla="*/ 15059 h 16600"/>
                <a:gd name="T8" fmla="*/ 4156 w 10057"/>
                <a:gd name="T9" fmla="*/ 13925 h 16600"/>
                <a:gd name="T10" fmla="*/ 4597 w 10057"/>
                <a:gd name="T11" fmla="*/ 12562 h 16600"/>
                <a:gd name="T12" fmla="*/ 3437 w 10057"/>
                <a:gd name="T13" fmla="*/ 13434 h 16600"/>
                <a:gd name="T14" fmla="*/ 2912 w 10057"/>
                <a:gd name="T15" fmla="*/ 13476 h 16600"/>
                <a:gd name="T16" fmla="*/ 3200 w 10057"/>
                <a:gd name="T17" fmla="*/ 11995 h 16600"/>
                <a:gd name="T18" fmla="*/ 3877 w 10057"/>
                <a:gd name="T19" fmla="*/ 11428 h 16600"/>
                <a:gd name="T20" fmla="*/ 5604 w 10057"/>
                <a:gd name="T21" fmla="*/ 10353 h 16600"/>
                <a:gd name="T22" fmla="*/ 6205 w 10057"/>
                <a:gd name="T23" fmla="*/ 9743 h 16600"/>
                <a:gd name="T24" fmla="*/ 5155 w 10057"/>
                <a:gd name="T25" fmla="*/ 8973 h 16600"/>
                <a:gd name="T26" fmla="*/ 3962 w 10057"/>
                <a:gd name="T27" fmla="*/ 8821 h 16600"/>
                <a:gd name="T28" fmla="*/ 2548 w 10057"/>
                <a:gd name="T29" fmla="*/ 9244 h 16600"/>
                <a:gd name="T30" fmla="*/ 1566 w 10057"/>
                <a:gd name="T31" fmla="*/ 9819 h 16600"/>
                <a:gd name="T32" fmla="*/ 1854 w 10057"/>
                <a:gd name="T33" fmla="*/ 9244 h 16600"/>
                <a:gd name="T34" fmla="*/ 1430 w 10057"/>
                <a:gd name="T35" fmla="*/ 8270 h 16600"/>
                <a:gd name="T36" fmla="*/ 2438 w 10057"/>
                <a:gd name="T37" fmla="*/ 8016 h 16600"/>
                <a:gd name="T38" fmla="*/ 2988 w 10057"/>
                <a:gd name="T39" fmla="*/ 7415 h 16600"/>
                <a:gd name="T40" fmla="*/ 3606 w 10057"/>
                <a:gd name="T41" fmla="*/ 7356 h 16600"/>
                <a:gd name="T42" fmla="*/ 4546 w 10057"/>
                <a:gd name="T43" fmla="*/ 7542 h 16600"/>
                <a:gd name="T44" fmla="*/ 5773 w 10057"/>
                <a:gd name="T45" fmla="*/ 7187 h 16600"/>
                <a:gd name="T46" fmla="*/ 6603 w 10057"/>
                <a:gd name="T47" fmla="*/ 6510 h 16600"/>
                <a:gd name="T48" fmla="*/ 7695 w 10057"/>
                <a:gd name="T49" fmla="*/ 5807 h 16600"/>
                <a:gd name="T50" fmla="*/ 7094 w 10057"/>
                <a:gd name="T51" fmla="*/ 7001 h 16600"/>
                <a:gd name="T52" fmla="*/ 8474 w 10057"/>
                <a:gd name="T53" fmla="*/ 6840 h 16600"/>
                <a:gd name="T54" fmla="*/ 9465 w 10057"/>
                <a:gd name="T55" fmla="*/ 6095 h 16600"/>
                <a:gd name="T56" fmla="*/ 9346 w 10057"/>
                <a:gd name="T57" fmla="*/ 5333 h 16600"/>
                <a:gd name="T58" fmla="*/ 8068 w 10057"/>
                <a:gd name="T59" fmla="*/ 5358 h 16600"/>
                <a:gd name="T60" fmla="*/ 7924 w 10057"/>
                <a:gd name="T61" fmla="*/ 4249 h 16600"/>
                <a:gd name="T62" fmla="*/ 6908 w 10057"/>
                <a:gd name="T63" fmla="*/ 3885 h 16600"/>
                <a:gd name="T64" fmla="*/ 6434 w 10057"/>
                <a:gd name="T65" fmla="*/ 3445 h 16600"/>
                <a:gd name="T66" fmla="*/ 5308 w 10057"/>
                <a:gd name="T67" fmla="*/ 3335 h 16600"/>
                <a:gd name="T68" fmla="*/ 4715 w 10057"/>
                <a:gd name="T69" fmla="*/ 4241 h 16600"/>
                <a:gd name="T70" fmla="*/ 3962 w 10057"/>
                <a:gd name="T71" fmla="*/ 5147 h 16600"/>
                <a:gd name="T72" fmla="*/ 3013 w 10057"/>
                <a:gd name="T73" fmla="*/ 5308 h 16600"/>
                <a:gd name="T74" fmla="*/ 2099 w 10057"/>
                <a:gd name="T75" fmla="*/ 5959 h 16600"/>
                <a:gd name="T76" fmla="*/ 1363 w 10057"/>
                <a:gd name="T77" fmla="*/ 5883 h 16600"/>
                <a:gd name="T78" fmla="*/ 1041 w 10057"/>
                <a:gd name="T79" fmla="*/ 5274 h 16600"/>
                <a:gd name="T80" fmla="*/ 2141 w 10057"/>
                <a:gd name="T81" fmla="*/ 4732 h 16600"/>
                <a:gd name="T82" fmla="*/ 2353 w 10057"/>
                <a:gd name="T83" fmla="*/ 4317 h 16600"/>
                <a:gd name="T84" fmla="*/ 3623 w 10057"/>
                <a:gd name="T85" fmla="*/ 3504 h 16600"/>
                <a:gd name="T86" fmla="*/ 3428 w 10057"/>
                <a:gd name="T87" fmla="*/ 2556 h 16600"/>
                <a:gd name="T88" fmla="*/ 2658 w 10057"/>
                <a:gd name="T89" fmla="*/ 1921 h 16600"/>
                <a:gd name="T90" fmla="*/ 2793 w 10057"/>
                <a:gd name="T91" fmla="*/ 1566 h 16600"/>
                <a:gd name="T92" fmla="*/ 2167 w 10057"/>
                <a:gd name="T93" fmla="*/ 753 h 16600"/>
                <a:gd name="T94" fmla="*/ 3665 w 10057"/>
                <a:gd name="T95" fmla="*/ 440 h 16600"/>
                <a:gd name="T96" fmla="*/ 4774 w 10057"/>
                <a:gd name="T97" fmla="*/ 762 h 16600"/>
                <a:gd name="T98" fmla="*/ 4613 w 10057"/>
                <a:gd name="T99" fmla="*/ 1346 h 16600"/>
                <a:gd name="T100" fmla="*/ 5917 w 10057"/>
                <a:gd name="T101" fmla="*/ 609 h 16600"/>
                <a:gd name="T102" fmla="*/ 6247 w 10057"/>
                <a:gd name="T103" fmla="*/ 1388 h 16600"/>
                <a:gd name="T104" fmla="*/ 6713 w 10057"/>
                <a:gd name="T105" fmla="*/ 1710 h 16600"/>
                <a:gd name="T106" fmla="*/ 7585 w 10057"/>
                <a:gd name="T107" fmla="*/ 1566 h 16600"/>
                <a:gd name="T108" fmla="*/ 7661 w 10057"/>
                <a:gd name="T109" fmla="*/ 2142 h 16600"/>
                <a:gd name="T110" fmla="*/ 8364 w 10057"/>
                <a:gd name="T111" fmla="*/ 2184 h 16600"/>
                <a:gd name="T112" fmla="*/ 9363 w 10057"/>
                <a:gd name="T113" fmla="*/ 2946 h 16600"/>
                <a:gd name="T114" fmla="*/ 9659 w 10057"/>
                <a:gd name="T115" fmla="*/ 2429 h 16600"/>
                <a:gd name="T116" fmla="*/ 8652 w 10057"/>
                <a:gd name="T117" fmla="*/ 1811 h 16600"/>
                <a:gd name="T118" fmla="*/ 7695 w 10057"/>
                <a:gd name="T119" fmla="*/ 76 h 16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057" h="16600">
                  <a:moveTo>
                    <a:pt x="0" y="16445"/>
                  </a:moveTo>
                  <a:lnTo>
                    <a:pt x="194" y="16388"/>
                  </a:lnTo>
                  <a:lnTo>
                    <a:pt x="220" y="16372"/>
                  </a:lnTo>
                  <a:lnTo>
                    <a:pt x="245" y="16321"/>
                  </a:lnTo>
                  <a:lnTo>
                    <a:pt x="262" y="16228"/>
                  </a:lnTo>
                  <a:lnTo>
                    <a:pt x="253" y="16168"/>
                  </a:lnTo>
                  <a:lnTo>
                    <a:pt x="177" y="15931"/>
                  </a:lnTo>
                  <a:lnTo>
                    <a:pt x="152" y="15889"/>
                  </a:lnTo>
                  <a:lnTo>
                    <a:pt x="135" y="15881"/>
                  </a:lnTo>
                  <a:lnTo>
                    <a:pt x="67" y="15601"/>
                  </a:lnTo>
                  <a:lnTo>
                    <a:pt x="67" y="15559"/>
                  </a:lnTo>
                  <a:lnTo>
                    <a:pt x="194" y="15483"/>
                  </a:lnTo>
                  <a:lnTo>
                    <a:pt x="287" y="15669"/>
                  </a:lnTo>
                  <a:lnTo>
                    <a:pt x="338" y="15796"/>
                  </a:lnTo>
                  <a:lnTo>
                    <a:pt x="372" y="15847"/>
                  </a:lnTo>
                  <a:lnTo>
                    <a:pt x="457" y="15855"/>
                  </a:lnTo>
                  <a:lnTo>
                    <a:pt x="491" y="15838"/>
                  </a:lnTo>
                  <a:lnTo>
                    <a:pt x="541" y="15847"/>
                  </a:lnTo>
                  <a:lnTo>
                    <a:pt x="592" y="15838"/>
                  </a:lnTo>
                  <a:lnTo>
                    <a:pt x="618" y="15847"/>
                  </a:lnTo>
                  <a:lnTo>
                    <a:pt x="660" y="15881"/>
                  </a:lnTo>
                  <a:lnTo>
                    <a:pt x="660" y="15914"/>
                  </a:lnTo>
                  <a:lnTo>
                    <a:pt x="702" y="15999"/>
                  </a:lnTo>
                  <a:lnTo>
                    <a:pt x="770" y="16016"/>
                  </a:lnTo>
                  <a:lnTo>
                    <a:pt x="795" y="16016"/>
                  </a:lnTo>
                  <a:lnTo>
                    <a:pt x="872" y="15974"/>
                  </a:lnTo>
                  <a:lnTo>
                    <a:pt x="905" y="15974"/>
                  </a:lnTo>
                  <a:lnTo>
                    <a:pt x="1058" y="15847"/>
                  </a:lnTo>
                  <a:lnTo>
                    <a:pt x="1125" y="15762"/>
                  </a:lnTo>
                  <a:lnTo>
                    <a:pt x="1151" y="15754"/>
                  </a:lnTo>
                  <a:lnTo>
                    <a:pt x="1168" y="15754"/>
                  </a:lnTo>
                  <a:lnTo>
                    <a:pt x="1176" y="15974"/>
                  </a:lnTo>
                  <a:lnTo>
                    <a:pt x="1227" y="16033"/>
                  </a:lnTo>
                  <a:lnTo>
                    <a:pt x="1278" y="16067"/>
                  </a:lnTo>
                  <a:lnTo>
                    <a:pt x="1312" y="16151"/>
                  </a:lnTo>
                  <a:lnTo>
                    <a:pt x="1278" y="16312"/>
                  </a:lnTo>
                  <a:lnTo>
                    <a:pt x="1269" y="16388"/>
                  </a:lnTo>
                  <a:lnTo>
                    <a:pt x="1252" y="16414"/>
                  </a:lnTo>
                  <a:lnTo>
                    <a:pt x="1252" y="16473"/>
                  </a:lnTo>
                  <a:lnTo>
                    <a:pt x="1278" y="16524"/>
                  </a:lnTo>
                  <a:lnTo>
                    <a:pt x="1320" y="16558"/>
                  </a:lnTo>
                  <a:lnTo>
                    <a:pt x="1346" y="16549"/>
                  </a:lnTo>
                  <a:lnTo>
                    <a:pt x="1405" y="16566"/>
                  </a:lnTo>
                  <a:lnTo>
                    <a:pt x="1422" y="16583"/>
                  </a:lnTo>
                  <a:lnTo>
                    <a:pt x="1600" y="16600"/>
                  </a:lnTo>
                  <a:lnTo>
                    <a:pt x="1625" y="16592"/>
                  </a:lnTo>
                  <a:lnTo>
                    <a:pt x="1667" y="16549"/>
                  </a:lnTo>
                  <a:lnTo>
                    <a:pt x="1693" y="16541"/>
                  </a:lnTo>
                  <a:lnTo>
                    <a:pt x="1803" y="16558"/>
                  </a:lnTo>
                  <a:lnTo>
                    <a:pt x="1828" y="16541"/>
                  </a:lnTo>
                  <a:lnTo>
                    <a:pt x="1938" y="16541"/>
                  </a:lnTo>
                  <a:lnTo>
                    <a:pt x="1964" y="16532"/>
                  </a:lnTo>
                  <a:lnTo>
                    <a:pt x="1981" y="16507"/>
                  </a:lnTo>
                  <a:lnTo>
                    <a:pt x="2048" y="16498"/>
                  </a:lnTo>
                  <a:lnTo>
                    <a:pt x="2201" y="16414"/>
                  </a:lnTo>
                  <a:lnTo>
                    <a:pt x="2370" y="16372"/>
                  </a:lnTo>
                  <a:lnTo>
                    <a:pt x="2446" y="16321"/>
                  </a:lnTo>
                  <a:lnTo>
                    <a:pt x="2505" y="16160"/>
                  </a:lnTo>
                  <a:lnTo>
                    <a:pt x="2505" y="16101"/>
                  </a:lnTo>
                  <a:lnTo>
                    <a:pt x="2455" y="15957"/>
                  </a:lnTo>
                  <a:lnTo>
                    <a:pt x="2438" y="15855"/>
                  </a:lnTo>
                  <a:lnTo>
                    <a:pt x="2446" y="15652"/>
                  </a:lnTo>
                  <a:lnTo>
                    <a:pt x="2522" y="15474"/>
                  </a:lnTo>
                  <a:lnTo>
                    <a:pt x="2565" y="15415"/>
                  </a:lnTo>
                  <a:lnTo>
                    <a:pt x="2565" y="15398"/>
                  </a:lnTo>
                  <a:lnTo>
                    <a:pt x="2692" y="15280"/>
                  </a:lnTo>
                  <a:lnTo>
                    <a:pt x="2734" y="15212"/>
                  </a:lnTo>
                  <a:lnTo>
                    <a:pt x="2886" y="15059"/>
                  </a:lnTo>
                  <a:lnTo>
                    <a:pt x="3047" y="14992"/>
                  </a:lnTo>
                  <a:lnTo>
                    <a:pt x="3073" y="14966"/>
                  </a:lnTo>
                  <a:lnTo>
                    <a:pt x="3115" y="14958"/>
                  </a:lnTo>
                  <a:lnTo>
                    <a:pt x="3217" y="14890"/>
                  </a:lnTo>
                  <a:lnTo>
                    <a:pt x="3242" y="14865"/>
                  </a:lnTo>
                  <a:lnTo>
                    <a:pt x="3301" y="14831"/>
                  </a:lnTo>
                  <a:lnTo>
                    <a:pt x="3369" y="14729"/>
                  </a:lnTo>
                  <a:lnTo>
                    <a:pt x="3394" y="14628"/>
                  </a:lnTo>
                  <a:lnTo>
                    <a:pt x="3411" y="14467"/>
                  </a:lnTo>
                  <a:lnTo>
                    <a:pt x="3454" y="14408"/>
                  </a:lnTo>
                  <a:lnTo>
                    <a:pt x="3530" y="14331"/>
                  </a:lnTo>
                  <a:lnTo>
                    <a:pt x="3640" y="14238"/>
                  </a:lnTo>
                  <a:lnTo>
                    <a:pt x="3682" y="14238"/>
                  </a:lnTo>
                  <a:lnTo>
                    <a:pt x="3809" y="14145"/>
                  </a:lnTo>
                  <a:lnTo>
                    <a:pt x="3885" y="14120"/>
                  </a:lnTo>
                  <a:lnTo>
                    <a:pt x="4089" y="13959"/>
                  </a:lnTo>
                  <a:lnTo>
                    <a:pt x="4156" y="13925"/>
                  </a:lnTo>
                  <a:lnTo>
                    <a:pt x="4182" y="13900"/>
                  </a:lnTo>
                  <a:lnTo>
                    <a:pt x="4309" y="13857"/>
                  </a:lnTo>
                  <a:lnTo>
                    <a:pt x="4376" y="13798"/>
                  </a:lnTo>
                  <a:lnTo>
                    <a:pt x="4444" y="13747"/>
                  </a:lnTo>
                  <a:lnTo>
                    <a:pt x="4487" y="13697"/>
                  </a:lnTo>
                  <a:lnTo>
                    <a:pt x="4529" y="13663"/>
                  </a:lnTo>
                  <a:lnTo>
                    <a:pt x="4563" y="13612"/>
                  </a:lnTo>
                  <a:lnTo>
                    <a:pt x="4571" y="13527"/>
                  </a:lnTo>
                  <a:lnTo>
                    <a:pt x="4588" y="13510"/>
                  </a:lnTo>
                  <a:lnTo>
                    <a:pt x="4563" y="13383"/>
                  </a:lnTo>
                  <a:lnTo>
                    <a:pt x="4563" y="13307"/>
                  </a:lnTo>
                  <a:lnTo>
                    <a:pt x="4546" y="13248"/>
                  </a:lnTo>
                  <a:lnTo>
                    <a:pt x="4546" y="13087"/>
                  </a:lnTo>
                  <a:lnTo>
                    <a:pt x="4571" y="12969"/>
                  </a:lnTo>
                  <a:lnTo>
                    <a:pt x="4639" y="12825"/>
                  </a:lnTo>
                  <a:lnTo>
                    <a:pt x="4639" y="12706"/>
                  </a:lnTo>
                  <a:lnTo>
                    <a:pt x="4597" y="12562"/>
                  </a:lnTo>
                  <a:lnTo>
                    <a:pt x="4580" y="12554"/>
                  </a:lnTo>
                  <a:lnTo>
                    <a:pt x="4563" y="12528"/>
                  </a:lnTo>
                  <a:lnTo>
                    <a:pt x="4503" y="12520"/>
                  </a:lnTo>
                  <a:lnTo>
                    <a:pt x="4368" y="12571"/>
                  </a:lnTo>
                  <a:lnTo>
                    <a:pt x="4326" y="12562"/>
                  </a:lnTo>
                  <a:lnTo>
                    <a:pt x="4207" y="12621"/>
                  </a:lnTo>
                  <a:lnTo>
                    <a:pt x="4063" y="12740"/>
                  </a:lnTo>
                  <a:lnTo>
                    <a:pt x="4029" y="12757"/>
                  </a:lnTo>
                  <a:lnTo>
                    <a:pt x="3928" y="12842"/>
                  </a:lnTo>
                  <a:lnTo>
                    <a:pt x="3801" y="13002"/>
                  </a:lnTo>
                  <a:lnTo>
                    <a:pt x="3741" y="13095"/>
                  </a:lnTo>
                  <a:lnTo>
                    <a:pt x="3674" y="13189"/>
                  </a:lnTo>
                  <a:lnTo>
                    <a:pt x="3648" y="13239"/>
                  </a:lnTo>
                  <a:lnTo>
                    <a:pt x="3555" y="13316"/>
                  </a:lnTo>
                  <a:lnTo>
                    <a:pt x="3496" y="13366"/>
                  </a:lnTo>
                  <a:lnTo>
                    <a:pt x="3462" y="13417"/>
                  </a:lnTo>
                  <a:lnTo>
                    <a:pt x="3437" y="13434"/>
                  </a:lnTo>
                  <a:lnTo>
                    <a:pt x="3377" y="13502"/>
                  </a:lnTo>
                  <a:lnTo>
                    <a:pt x="3335" y="13527"/>
                  </a:lnTo>
                  <a:lnTo>
                    <a:pt x="3318" y="13553"/>
                  </a:lnTo>
                  <a:lnTo>
                    <a:pt x="3242" y="13637"/>
                  </a:lnTo>
                  <a:lnTo>
                    <a:pt x="3174" y="13688"/>
                  </a:lnTo>
                  <a:lnTo>
                    <a:pt x="3115" y="13713"/>
                  </a:lnTo>
                  <a:lnTo>
                    <a:pt x="3047" y="13722"/>
                  </a:lnTo>
                  <a:lnTo>
                    <a:pt x="2954" y="13688"/>
                  </a:lnTo>
                  <a:lnTo>
                    <a:pt x="2869" y="13680"/>
                  </a:lnTo>
                  <a:lnTo>
                    <a:pt x="2853" y="13671"/>
                  </a:lnTo>
                  <a:lnTo>
                    <a:pt x="2793" y="13671"/>
                  </a:lnTo>
                  <a:lnTo>
                    <a:pt x="2751" y="13654"/>
                  </a:lnTo>
                  <a:lnTo>
                    <a:pt x="2709" y="13663"/>
                  </a:lnTo>
                  <a:lnTo>
                    <a:pt x="2692" y="13603"/>
                  </a:lnTo>
                  <a:lnTo>
                    <a:pt x="2759" y="13561"/>
                  </a:lnTo>
                  <a:lnTo>
                    <a:pt x="2836" y="13527"/>
                  </a:lnTo>
                  <a:lnTo>
                    <a:pt x="2912" y="13476"/>
                  </a:lnTo>
                  <a:lnTo>
                    <a:pt x="2988" y="13400"/>
                  </a:lnTo>
                  <a:lnTo>
                    <a:pt x="3081" y="13282"/>
                  </a:lnTo>
                  <a:lnTo>
                    <a:pt x="3081" y="13256"/>
                  </a:lnTo>
                  <a:lnTo>
                    <a:pt x="3132" y="13180"/>
                  </a:lnTo>
                  <a:lnTo>
                    <a:pt x="3166" y="13095"/>
                  </a:lnTo>
                  <a:lnTo>
                    <a:pt x="3225" y="12901"/>
                  </a:lnTo>
                  <a:lnTo>
                    <a:pt x="3250" y="12858"/>
                  </a:lnTo>
                  <a:lnTo>
                    <a:pt x="3250" y="12842"/>
                  </a:lnTo>
                  <a:lnTo>
                    <a:pt x="3293" y="12757"/>
                  </a:lnTo>
                  <a:lnTo>
                    <a:pt x="3310" y="12698"/>
                  </a:lnTo>
                  <a:lnTo>
                    <a:pt x="3327" y="12596"/>
                  </a:lnTo>
                  <a:lnTo>
                    <a:pt x="3386" y="12435"/>
                  </a:lnTo>
                  <a:lnTo>
                    <a:pt x="3394" y="12342"/>
                  </a:lnTo>
                  <a:lnTo>
                    <a:pt x="3361" y="12198"/>
                  </a:lnTo>
                  <a:lnTo>
                    <a:pt x="3335" y="12156"/>
                  </a:lnTo>
                  <a:lnTo>
                    <a:pt x="3208" y="12020"/>
                  </a:lnTo>
                  <a:lnTo>
                    <a:pt x="3200" y="11995"/>
                  </a:lnTo>
                  <a:lnTo>
                    <a:pt x="3140" y="11927"/>
                  </a:lnTo>
                  <a:lnTo>
                    <a:pt x="2988" y="11724"/>
                  </a:lnTo>
                  <a:lnTo>
                    <a:pt x="2963" y="11665"/>
                  </a:lnTo>
                  <a:lnTo>
                    <a:pt x="2971" y="11606"/>
                  </a:lnTo>
                  <a:lnTo>
                    <a:pt x="3013" y="11521"/>
                  </a:lnTo>
                  <a:lnTo>
                    <a:pt x="3047" y="11487"/>
                  </a:lnTo>
                  <a:lnTo>
                    <a:pt x="3081" y="11487"/>
                  </a:lnTo>
                  <a:lnTo>
                    <a:pt x="3157" y="11521"/>
                  </a:lnTo>
                  <a:lnTo>
                    <a:pt x="3174" y="11555"/>
                  </a:lnTo>
                  <a:lnTo>
                    <a:pt x="3217" y="11623"/>
                  </a:lnTo>
                  <a:lnTo>
                    <a:pt x="3327" y="11716"/>
                  </a:lnTo>
                  <a:lnTo>
                    <a:pt x="3369" y="11741"/>
                  </a:lnTo>
                  <a:lnTo>
                    <a:pt x="3504" y="11766"/>
                  </a:lnTo>
                  <a:lnTo>
                    <a:pt x="3555" y="11733"/>
                  </a:lnTo>
                  <a:lnTo>
                    <a:pt x="3631" y="11707"/>
                  </a:lnTo>
                  <a:lnTo>
                    <a:pt x="3741" y="11606"/>
                  </a:lnTo>
                  <a:lnTo>
                    <a:pt x="3877" y="11428"/>
                  </a:lnTo>
                  <a:lnTo>
                    <a:pt x="3987" y="11377"/>
                  </a:lnTo>
                  <a:lnTo>
                    <a:pt x="4004" y="11343"/>
                  </a:lnTo>
                  <a:lnTo>
                    <a:pt x="4089" y="11267"/>
                  </a:lnTo>
                  <a:lnTo>
                    <a:pt x="4122" y="11267"/>
                  </a:lnTo>
                  <a:lnTo>
                    <a:pt x="4266" y="11149"/>
                  </a:lnTo>
                  <a:lnTo>
                    <a:pt x="4402" y="11081"/>
                  </a:lnTo>
                  <a:lnTo>
                    <a:pt x="4461" y="11030"/>
                  </a:lnTo>
                  <a:lnTo>
                    <a:pt x="4529" y="10988"/>
                  </a:lnTo>
                  <a:lnTo>
                    <a:pt x="4580" y="10971"/>
                  </a:lnTo>
                  <a:lnTo>
                    <a:pt x="4800" y="10810"/>
                  </a:lnTo>
                  <a:lnTo>
                    <a:pt x="4851" y="10793"/>
                  </a:lnTo>
                  <a:lnTo>
                    <a:pt x="5062" y="10624"/>
                  </a:lnTo>
                  <a:lnTo>
                    <a:pt x="5189" y="10573"/>
                  </a:lnTo>
                  <a:lnTo>
                    <a:pt x="5232" y="10539"/>
                  </a:lnTo>
                  <a:lnTo>
                    <a:pt x="5545" y="10387"/>
                  </a:lnTo>
                  <a:lnTo>
                    <a:pt x="5562" y="10387"/>
                  </a:lnTo>
                  <a:lnTo>
                    <a:pt x="5604" y="10353"/>
                  </a:lnTo>
                  <a:lnTo>
                    <a:pt x="5689" y="10327"/>
                  </a:lnTo>
                  <a:lnTo>
                    <a:pt x="5765" y="10285"/>
                  </a:lnTo>
                  <a:lnTo>
                    <a:pt x="5841" y="10260"/>
                  </a:lnTo>
                  <a:lnTo>
                    <a:pt x="5866" y="10234"/>
                  </a:lnTo>
                  <a:lnTo>
                    <a:pt x="5960" y="10209"/>
                  </a:lnTo>
                  <a:lnTo>
                    <a:pt x="6044" y="10167"/>
                  </a:lnTo>
                  <a:lnTo>
                    <a:pt x="6256" y="10107"/>
                  </a:lnTo>
                  <a:lnTo>
                    <a:pt x="6468" y="9972"/>
                  </a:lnTo>
                  <a:lnTo>
                    <a:pt x="6501" y="9930"/>
                  </a:lnTo>
                  <a:lnTo>
                    <a:pt x="6552" y="9896"/>
                  </a:lnTo>
                  <a:lnTo>
                    <a:pt x="6578" y="9845"/>
                  </a:lnTo>
                  <a:lnTo>
                    <a:pt x="6544" y="9803"/>
                  </a:lnTo>
                  <a:lnTo>
                    <a:pt x="6518" y="9794"/>
                  </a:lnTo>
                  <a:lnTo>
                    <a:pt x="6425" y="9794"/>
                  </a:lnTo>
                  <a:lnTo>
                    <a:pt x="6290" y="9760"/>
                  </a:lnTo>
                  <a:lnTo>
                    <a:pt x="6247" y="9760"/>
                  </a:lnTo>
                  <a:lnTo>
                    <a:pt x="6205" y="9743"/>
                  </a:lnTo>
                  <a:lnTo>
                    <a:pt x="6188" y="9752"/>
                  </a:lnTo>
                  <a:lnTo>
                    <a:pt x="6146" y="9726"/>
                  </a:lnTo>
                  <a:lnTo>
                    <a:pt x="6044" y="9692"/>
                  </a:lnTo>
                  <a:lnTo>
                    <a:pt x="6010" y="9692"/>
                  </a:lnTo>
                  <a:lnTo>
                    <a:pt x="5968" y="9667"/>
                  </a:lnTo>
                  <a:lnTo>
                    <a:pt x="5951" y="9676"/>
                  </a:lnTo>
                  <a:lnTo>
                    <a:pt x="5909" y="9650"/>
                  </a:lnTo>
                  <a:lnTo>
                    <a:pt x="5731" y="9608"/>
                  </a:lnTo>
                  <a:lnTo>
                    <a:pt x="5570" y="9549"/>
                  </a:lnTo>
                  <a:lnTo>
                    <a:pt x="5511" y="9455"/>
                  </a:lnTo>
                  <a:lnTo>
                    <a:pt x="5460" y="9413"/>
                  </a:lnTo>
                  <a:lnTo>
                    <a:pt x="5418" y="9354"/>
                  </a:lnTo>
                  <a:lnTo>
                    <a:pt x="5350" y="9193"/>
                  </a:lnTo>
                  <a:lnTo>
                    <a:pt x="5350" y="9117"/>
                  </a:lnTo>
                  <a:lnTo>
                    <a:pt x="5291" y="9032"/>
                  </a:lnTo>
                  <a:lnTo>
                    <a:pt x="5248" y="9007"/>
                  </a:lnTo>
                  <a:lnTo>
                    <a:pt x="5155" y="8973"/>
                  </a:lnTo>
                  <a:lnTo>
                    <a:pt x="5096" y="8973"/>
                  </a:lnTo>
                  <a:lnTo>
                    <a:pt x="5054" y="8948"/>
                  </a:lnTo>
                  <a:lnTo>
                    <a:pt x="5037" y="8922"/>
                  </a:lnTo>
                  <a:lnTo>
                    <a:pt x="4910" y="8863"/>
                  </a:lnTo>
                  <a:lnTo>
                    <a:pt x="4876" y="8838"/>
                  </a:lnTo>
                  <a:lnTo>
                    <a:pt x="4791" y="8804"/>
                  </a:lnTo>
                  <a:lnTo>
                    <a:pt x="4774" y="8812"/>
                  </a:lnTo>
                  <a:lnTo>
                    <a:pt x="4690" y="8787"/>
                  </a:lnTo>
                  <a:lnTo>
                    <a:pt x="4613" y="8787"/>
                  </a:lnTo>
                  <a:lnTo>
                    <a:pt x="4470" y="8753"/>
                  </a:lnTo>
                  <a:lnTo>
                    <a:pt x="4410" y="8778"/>
                  </a:lnTo>
                  <a:lnTo>
                    <a:pt x="4249" y="8753"/>
                  </a:lnTo>
                  <a:lnTo>
                    <a:pt x="4190" y="8736"/>
                  </a:lnTo>
                  <a:lnTo>
                    <a:pt x="4156" y="8744"/>
                  </a:lnTo>
                  <a:lnTo>
                    <a:pt x="4131" y="8770"/>
                  </a:lnTo>
                  <a:lnTo>
                    <a:pt x="4046" y="8778"/>
                  </a:lnTo>
                  <a:lnTo>
                    <a:pt x="3962" y="8821"/>
                  </a:lnTo>
                  <a:lnTo>
                    <a:pt x="3945" y="8846"/>
                  </a:lnTo>
                  <a:lnTo>
                    <a:pt x="3826" y="8931"/>
                  </a:lnTo>
                  <a:lnTo>
                    <a:pt x="3809" y="8931"/>
                  </a:lnTo>
                  <a:lnTo>
                    <a:pt x="3741" y="8964"/>
                  </a:lnTo>
                  <a:lnTo>
                    <a:pt x="3648" y="9058"/>
                  </a:lnTo>
                  <a:lnTo>
                    <a:pt x="3623" y="9058"/>
                  </a:lnTo>
                  <a:lnTo>
                    <a:pt x="3589" y="9091"/>
                  </a:lnTo>
                  <a:lnTo>
                    <a:pt x="3547" y="9176"/>
                  </a:lnTo>
                  <a:lnTo>
                    <a:pt x="3488" y="9362"/>
                  </a:lnTo>
                  <a:lnTo>
                    <a:pt x="3428" y="9405"/>
                  </a:lnTo>
                  <a:lnTo>
                    <a:pt x="3301" y="9413"/>
                  </a:lnTo>
                  <a:lnTo>
                    <a:pt x="3166" y="9371"/>
                  </a:lnTo>
                  <a:lnTo>
                    <a:pt x="2963" y="9218"/>
                  </a:lnTo>
                  <a:lnTo>
                    <a:pt x="2861" y="9202"/>
                  </a:lnTo>
                  <a:lnTo>
                    <a:pt x="2802" y="9176"/>
                  </a:lnTo>
                  <a:lnTo>
                    <a:pt x="2683" y="9185"/>
                  </a:lnTo>
                  <a:lnTo>
                    <a:pt x="2548" y="9244"/>
                  </a:lnTo>
                  <a:lnTo>
                    <a:pt x="2446" y="9312"/>
                  </a:lnTo>
                  <a:lnTo>
                    <a:pt x="2285" y="9472"/>
                  </a:lnTo>
                  <a:lnTo>
                    <a:pt x="2226" y="9540"/>
                  </a:lnTo>
                  <a:lnTo>
                    <a:pt x="2184" y="9642"/>
                  </a:lnTo>
                  <a:lnTo>
                    <a:pt x="2167" y="9659"/>
                  </a:lnTo>
                  <a:lnTo>
                    <a:pt x="2116" y="9726"/>
                  </a:lnTo>
                  <a:lnTo>
                    <a:pt x="2091" y="9743"/>
                  </a:lnTo>
                  <a:lnTo>
                    <a:pt x="2040" y="9819"/>
                  </a:lnTo>
                  <a:lnTo>
                    <a:pt x="1972" y="9870"/>
                  </a:lnTo>
                  <a:lnTo>
                    <a:pt x="1964" y="9904"/>
                  </a:lnTo>
                  <a:lnTo>
                    <a:pt x="1921" y="9946"/>
                  </a:lnTo>
                  <a:lnTo>
                    <a:pt x="1913" y="9997"/>
                  </a:lnTo>
                  <a:lnTo>
                    <a:pt x="1837" y="10073"/>
                  </a:lnTo>
                  <a:lnTo>
                    <a:pt x="1786" y="10048"/>
                  </a:lnTo>
                  <a:lnTo>
                    <a:pt x="1684" y="9879"/>
                  </a:lnTo>
                  <a:lnTo>
                    <a:pt x="1650" y="9845"/>
                  </a:lnTo>
                  <a:lnTo>
                    <a:pt x="1566" y="9819"/>
                  </a:lnTo>
                  <a:lnTo>
                    <a:pt x="1532" y="9819"/>
                  </a:lnTo>
                  <a:lnTo>
                    <a:pt x="1506" y="9845"/>
                  </a:lnTo>
                  <a:lnTo>
                    <a:pt x="1473" y="9853"/>
                  </a:lnTo>
                  <a:lnTo>
                    <a:pt x="1430" y="9853"/>
                  </a:lnTo>
                  <a:lnTo>
                    <a:pt x="1346" y="9819"/>
                  </a:lnTo>
                  <a:lnTo>
                    <a:pt x="1312" y="9828"/>
                  </a:lnTo>
                  <a:lnTo>
                    <a:pt x="1278" y="9786"/>
                  </a:lnTo>
                  <a:lnTo>
                    <a:pt x="1312" y="9718"/>
                  </a:lnTo>
                  <a:lnTo>
                    <a:pt x="1379" y="9692"/>
                  </a:lnTo>
                  <a:lnTo>
                    <a:pt x="1405" y="9566"/>
                  </a:lnTo>
                  <a:lnTo>
                    <a:pt x="1422" y="9557"/>
                  </a:lnTo>
                  <a:lnTo>
                    <a:pt x="1523" y="9566"/>
                  </a:lnTo>
                  <a:lnTo>
                    <a:pt x="1600" y="9532"/>
                  </a:lnTo>
                  <a:lnTo>
                    <a:pt x="1625" y="9481"/>
                  </a:lnTo>
                  <a:lnTo>
                    <a:pt x="1676" y="9447"/>
                  </a:lnTo>
                  <a:lnTo>
                    <a:pt x="1786" y="9295"/>
                  </a:lnTo>
                  <a:lnTo>
                    <a:pt x="1854" y="9244"/>
                  </a:lnTo>
                  <a:lnTo>
                    <a:pt x="1854" y="9218"/>
                  </a:lnTo>
                  <a:lnTo>
                    <a:pt x="1913" y="9159"/>
                  </a:lnTo>
                  <a:lnTo>
                    <a:pt x="1938" y="9117"/>
                  </a:lnTo>
                  <a:lnTo>
                    <a:pt x="1989" y="9058"/>
                  </a:lnTo>
                  <a:lnTo>
                    <a:pt x="2091" y="8838"/>
                  </a:lnTo>
                  <a:lnTo>
                    <a:pt x="2091" y="8778"/>
                  </a:lnTo>
                  <a:lnTo>
                    <a:pt x="2108" y="8736"/>
                  </a:lnTo>
                  <a:lnTo>
                    <a:pt x="2099" y="8651"/>
                  </a:lnTo>
                  <a:lnTo>
                    <a:pt x="2074" y="8575"/>
                  </a:lnTo>
                  <a:lnTo>
                    <a:pt x="2014" y="8524"/>
                  </a:lnTo>
                  <a:lnTo>
                    <a:pt x="1820" y="8431"/>
                  </a:lnTo>
                  <a:lnTo>
                    <a:pt x="1786" y="8431"/>
                  </a:lnTo>
                  <a:lnTo>
                    <a:pt x="1684" y="8372"/>
                  </a:lnTo>
                  <a:lnTo>
                    <a:pt x="1625" y="8363"/>
                  </a:lnTo>
                  <a:lnTo>
                    <a:pt x="1498" y="8304"/>
                  </a:lnTo>
                  <a:lnTo>
                    <a:pt x="1439" y="8287"/>
                  </a:lnTo>
                  <a:lnTo>
                    <a:pt x="1430" y="8270"/>
                  </a:lnTo>
                  <a:lnTo>
                    <a:pt x="1430" y="8245"/>
                  </a:lnTo>
                  <a:lnTo>
                    <a:pt x="1447" y="8236"/>
                  </a:lnTo>
                  <a:lnTo>
                    <a:pt x="1600" y="8211"/>
                  </a:lnTo>
                  <a:lnTo>
                    <a:pt x="1650" y="8194"/>
                  </a:lnTo>
                  <a:lnTo>
                    <a:pt x="1727" y="8203"/>
                  </a:lnTo>
                  <a:lnTo>
                    <a:pt x="1811" y="8186"/>
                  </a:lnTo>
                  <a:lnTo>
                    <a:pt x="1887" y="8211"/>
                  </a:lnTo>
                  <a:lnTo>
                    <a:pt x="1972" y="8177"/>
                  </a:lnTo>
                  <a:lnTo>
                    <a:pt x="2048" y="8177"/>
                  </a:lnTo>
                  <a:lnTo>
                    <a:pt x="2141" y="8101"/>
                  </a:lnTo>
                  <a:lnTo>
                    <a:pt x="2218" y="8076"/>
                  </a:lnTo>
                  <a:lnTo>
                    <a:pt x="2235" y="8050"/>
                  </a:lnTo>
                  <a:lnTo>
                    <a:pt x="2260" y="8050"/>
                  </a:lnTo>
                  <a:lnTo>
                    <a:pt x="2302" y="8008"/>
                  </a:lnTo>
                  <a:lnTo>
                    <a:pt x="2387" y="7974"/>
                  </a:lnTo>
                  <a:lnTo>
                    <a:pt x="2421" y="7991"/>
                  </a:lnTo>
                  <a:lnTo>
                    <a:pt x="2438" y="8016"/>
                  </a:lnTo>
                  <a:lnTo>
                    <a:pt x="2446" y="8194"/>
                  </a:lnTo>
                  <a:lnTo>
                    <a:pt x="2480" y="8236"/>
                  </a:lnTo>
                  <a:lnTo>
                    <a:pt x="2531" y="8270"/>
                  </a:lnTo>
                  <a:lnTo>
                    <a:pt x="2582" y="8287"/>
                  </a:lnTo>
                  <a:lnTo>
                    <a:pt x="2692" y="8287"/>
                  </a:lnTo>
                  <a:lnTo>
                    <a:pt x="2802" y="8203"/>
                  </a:lnTo>
                  <a:lnTo>
                    <a:pt x="2844" y="8160"/>
                  </a:lnTo>
                  <a:lnTo>
                    <a:pt x="2861" y="8126"/>
                  </a:lnTo>
                  <a:lnTo>
                    <a:pt x="2869" y="7983"/>
                  </a:lnTo>
                  <a:lnTo>
                    <a:pt x="2861" y="7923"/>
                  </a:lnTo>
                  <a:lnTo>
                    <a:pt x="2827" y="7822"/>
                  </a:lnTo>
                  <a:lnTo>
                    <a:pt x="2869" y="7762"/>
                  </a:lnTo>
                  <a:lnTo>
                    <a:pt x="2963" y="7746"/>
                  </a:lnTo>
                  <a:lnTo>
                    <a:pt x="2988" y="7720"/>
                  </a:lnTo>
                  <a:lnTo>
                    <a:pt x="2988" y="7661"/>
                  </a:lnTo>
                  <a:lnTo>
                    <a:pt x="3013" y="7500"/>
                  </a:lnTo>
                  <a:lnTo>
                    <a:pt x="2988" y="7415"/>
                  </a:lnTo>
                  <a:lnTo>
                    <a:pt x="2988" y="7339"/>
                  </a:lnTo>
                  <a:lnTo>
                    <a:pt x="3013" y="7305"/>
                  </a:lnTo>
                  <a:lnTo>
                    <a:pt x="3030" y="7305"/>
                  </a:lnTo>
                  <a:lnTo>
                    <a:pt x="3081" y="7373"/>
                  </a:lnTo>
                  <a:lnTo>
                    <a:pt x="3140" y="7525"/>
                  </a:lnTo>
                  <a:lnTo>
                    <a:pt x="3140" y="7551"/>
                  </a:lnTo>
                  <a:lnTo>
                    <a:pt x="3208" y="7712"/>
                  </a:lnTo>
                  <a:lnTo>
                    <a:pt x="3217" y="7737"/>
                  </a:lnTo>
                  <a:lnTo>
                    <a:pt x="3250" y="7762"/>
                  </a:lnTo>
                  <a:lnTo>
                    <a:pt x="3301" y="7754"/>
                  </a:lnTo>
                  <a:lnTo>
                    <a:pt x="3310" y="7712"/>
                  </a:lnTo>
                  <a:lnTo>
                    <a:pt x="3310" y="7542"/>
                  </a:lnTo>
                  <a:lnTo>
                    <a:pt x="3344" y="7390"/>
                  </a:lnTo>
                  <a:lnTo>
                    <a:pt x="3420" y="7263"/>
                  </a:lnTo>
                  <a:lnTo>
                    <a:pt x="3471" y="7229"/>
                  </a:lnTo>
                  <a:lnTo>
                    <a:pt x="3538" y="7263"/>
                  </a:lnTo>
                  <a:lnTo>
                    <a:pt x="3606" y="7356"/>
                  </a:lnTo>
                  <a:lnTo>
                    <a:pt x="3665" y="7390"/>
                  </a:lnTo>
                  <a:lnTo>
                    <a:pt x="3691" y="7390"/>
                  </a:lnTo>
                  <a:lnTo>
                    <a:pt x="3741" y="7415"/>
                  </a:lnTo>
                  <a:lnTo>
                    <a:pt x="3775" y="7475"/>
                  </a:lnTo>
                  <a:lnTo>
                    <a:pt x="3809" y="7576"/>
                  </a:lnTo>
                  <a:lnTo>
                    <a:pt x="3826" y="7602"/>
                  </a:lnTo>
                  <a:lnTo>
                    <a:pt x="3885" y="7627"/>
                  </a:lnTo>
                  <a:lnTo>
                    <a:pt x="3995" y="7652"/>
                  </a:lnTo>
                  <a:lnTo>
                    <a:pt x="4046" y="7635"/>
                  </a:lnTo>
                  <a:lnTo>
                    <a:pt x="4122" y="7644"/>
                  </a:lnTo>
                  <a:lnTo>
                    <a:pt x="4207" y="7627"/>
                  </a:lnTo>
                  <a:lnTo>
                    <a:pt x="4283" y="7635"/>
                  </a:lnTo>
                  <a:lnTo>
                    <a:pt x="4309" y="7610"/>
                  </a:lnTo>
                  <a:lnTo>
                    <a:pt x="4368" y="7610"/>
                  </a:lnTo>
                  <a:lnTo>
                    <a:pt x="4419" y="7576"/>
                  </a:lnTo>
                  <a:lnTo>
                    <a:pt x="4529" y="7568"/>
                  </a:lnTo>
                  <a:lnTo>
                    <a:pt x="4546" y="7542"/>
                  </a:lnTo>
                  <a:lnTo>
                    <a:pt x="4630" y="7508"/>
                  </a:lnTo>
                  <a:lnTo>
                    <a:pt x="4639" y="7475"/>
                  </a:lnTo>
                  <a:lnTo>
                    <a:pt x="4808" y="7449"/>
                  </a:lnTo>
                  <a:lnTo>
                    <a:pt x="4961" y="7415"/>
                  </a:lnTo>
                  <a:lnTo>
                    <a:pt x="5071" y="7424"/>
                  </a:lnTo>
                  <a:lnTo>
                    <a:pt x="5198" y="7382"/>
                  </a:lnTo>
                  <a:lnTo>
                    <a:pt x="5257" y="7382"/>
                  </a:lnTo>
                  <a:lnTo>
                    <a:pt x="5333" y="7407"/>
                  </a:lnTo>
                  <a:lnTo>
                    <a:pt x="5485" y="7534"/>
                  </a:lnTo>
                  <a:lnTo>
                    <a:pt x="5545" y="7551"/>
                  </a:lnTo>
                  <a:lnTo>
                    <a:pt x="5596" y="7551"/>
                  </a:lnTo>
                  <a:lnTo>
                    <a:pt x="5672" y="7517"/>
                  </a:lnTo>
                  <a:lnTo>
                    <a:pt x="5706" y="7475"/>
                  </a:lnTo>
                  <a:lnTo>
                    <a:pt x="5739" y="7365"/>
                  </a:lnTo>
                  <a:lnTo>
                    <a:pt x="5748" y="7305"/>
                  </a:lnTo>
                  <a:lnTo>
                    <a:pt x="5765" y="7263"/>
                  </a:lnTo>
                  <a:lnTo>
                    <a:pt x="5773" y="7187"/>
                  </a:lnTo>
                  <a:lnTo>
                    <a:pt x="5807" y="7102"/>
                  </a:lnTo>
                  <a:lnTo>
                    <a:pt x="5824" y="6984"/>
                  </a:lnTo>
                  <a:lnTo>
                    <a:pt x="5883" y="6865"/>
                  </a:lnTo>
                  <a:lnTo>
                    <a:pt x="5892" y="6764"/>
                  </a:lnTo>
                  <a:lnTo>
                    <a:pt x="5858" y="6687"/>
                  </a:lnTo>
                  <a:lnTo>
                    <a:pt x="5866" y="6645"/>
                  </a:lnTo>
                  <a:lnTo>
                    <a:pt x="5943" y="6603"/>
                  </a:lnTo>
                  <a:lnTo>
                    <a:pt x="5968" y="6603"/>
                  </a:lnTo>
                  <a:lnTo>
                    <a:pt x="6044" y="6628"/>
                  </a:lnTo>
                  <a:lnTo>
                    <a:pt x="6146" y="6679"/>
                  </a:lnTo>
                  <a:lnTo>
                    <a:pt x="6171" y="6687"/>
                  </a:lnTo>
                  <a:lnTo>
                    <a:pt x="6205" y="6662"/>
                  </a:lnTo>
                  <a:lnTo>
                    <a:pt x="6281" y="6687"/>
                  </a:lnTo>
                  <a:lnTo>
                    <a:pt x="6366" y="6662"/>
                  </a:lnTo>
                  <a:lnTo>
                    <a:pt x="6468" y="6594"/>
                  </a:lnTo>
                  <a:lnTo>
                    <a:pt x="6552" y="6527"/>
                  </a:lnTo>
                  <a:lnTo>
                    <a:pt x="6603" y="6510"/>
                  </a:lnTo>
                  <a:lnTo>
                    <a:pt x="6603" y="6493"/>
                  </a:lnTo>
                  <a:lnTo>
                    <a:pt x="6840" y="6349"/>
                  </a:lnTo>
                  <a:lnTo>
                    <a:pt x="6865" y="6349"/>
                  </a:lnTo>
                  <a:lnTo>
                    <a:pt x="6942" y="6298"/>
                  </a:lnTo>
                  <a:lnTo>
                    <a:pt x="7060" y="6205"/>
                  </a:lnTo>
                  <a:lnTo>
                    <a:pt x="7153" y="6103"/>
                  </a:lnTo>
                  <a:lnTo>
                    <a:pt x="7238" y="6061"/>
                  </a:lnTo>
                  <a:lnTo>
                    <a:pt x="7255" y="6036"/>
                  </a:lnTo>
                  <a:lnTo>
                    <a:pt x="7331" y="5993"/>
                  </a:lnTo>
                  <a:lnTo>
                    <a:pt x="7373" y="5951"/>
                  </a:lnTo>
                  <a:lnTo>
                    <a:pt x="7450" y="5917"/>
                  </a:lnTo>
                  <a:lnTo>
                    <a:pt x="7467" y="5892"/>
                  </a:lnTo>
                  <a:lnTo>
                    <a:pt x="7526" y="5875"/>
                  </a:lnTo>
                  <a:lnTo>
                    <a:pt x="7568" y="5841"/>
                  </a:lnTo>
                  <a:lnTo>
                    <a:pt x="7594" y="5849"/>
                  </a:lnTo>
                  <a:lnTo>
                    <a:pt x="7627" y="5832"/>
                  </a:lnTo>
                  <a:lnTo>
                    <a:pt x="7695" y="5807"/>
                  </a:lnTo>
                  <a:lnTo>
                    <a:pt x="7780" y="5832"/>
                  </a:lnTo>
                  <a:lnTo>
                    <a:pt x="7797" y="5849"/>
                  </a:lnTo>
                  <a:lnTo>
                    <a:pt x="7831" y="5959"/>
                  </a:lnTo>
                  <a:lnTo>
                    <a:pt x="7831" y="6010"/>
                  </a:lnTo>
                  <a:lnTo>
                    <a:pt x="7788" y="6061"/>
                  </a:lnTo>
                  <a:lnTo>
                    <a:pt x="7754" y="6137"/>
                  </a:lnTo>
                  <a:lnTo>
                    <a:pt x="7704" y="6213"/>
                  </a:lnTo>
                  <a:lnTo>
                    <a:pt x="7585" y="6323"/>
                  </a:lnTo>
                  <a:lnTo>
                    <a:pt x="7534" y="6408"/>
                  </a:lnTo>
                  <a:lnTo>
                    <a:pt x="7424" y="6518"/>
                  </a:lnTo>
                  <a:lnTo>
                    <a:pt x="7399" y="6569"/>
                  </a:lnTo>
                  <a:lnTo>
                    <a:pt x="7306" y="6637"/>
                  </a:lnTo>
                  <a:lnTo>
                    <a:pt x="7255" y="6713"/>
                  </a:lnTo>
                  <a:lnTo>
                    <a:pt x="7153" y="6806"/>
                  </a:lnTo>
                  <a:lnTo>
                    <a:pt x="7153" y="6823"/>
                  </a:lnTo>
                  <a:lnTo>
                    <a:pt x="7086" y="6941"/>
                  </a:lnTo>
                  <a:lnTo>
                    <a:pt x="7094" y="7001"/>
                  </a:lnTo>
                  <a:lnTo>
                    <a:pt x="7119" y="7018"/>
                  </a:lnTo>
                  <a:lnTo>
                    <a:pt x="7204" y="7018"/>
                  </a:lnTo>
                  <a:lnTo>
                    <a:pt x="7255" y="7043"/>
                  </a:lnTo>
                  <a:lnTo>
                    <a:pt x="7492" y="6975"/>
                  </a:lnTo>
                  <a:lnTo>
                    <a:pt x="7543" y="7009"/>
                  </a:lnTo>
                  <a:lnTo>
                    <a:pt x="7594" y="7068"/>
                  </a:lnTo>
                  <a:lnTo>
                    <a:pt x="7627" y="7068"/>
                  </a:lnTo>
                  <a:lnTo>
                    <a:pt x="7653" y="7094"/>
                  </a:lnTo>
                  <a:lnTo>
                    <a:pt x="7704" y="7111"/>
                  </a:lnTo>
                  <a:lnTo>
                    <a:pt x="7814" y="7102"/>
                  </a:lnTo>
                  <a:lnTo>
                    <a:pt x="7890" y="7119"/>
                  </a:lnTo>
                  <a:lnTo>
                    <a:pt x="8076" y="7068"/>
                  </a:lnTo>
                  <a:lnTo>
                    <a:pt x="8262" y="6975"/>
                  </a:lnTo>
                  <a:lnTo>
                    <a:pt x="8322" y="6967"/>
                  </a:lnTo>
                  <a:lnTo>
                    <a:pt x="8389" y="6916"/>
                  </a:lnTo>
                  <a:lnTo>
                    <a:pt x="8449" y="6848"/>
                  </a:lnTo>
                  <a:lnTo>
                    <a:pt x="8474" y="6840"/>
                  </a:lnTo>
                  <a:lnTo>
                    <a:pt x="8516" y="6797"/>
                  </a:lnTo>
                  <a:lnTo>
                    <a:pt x="8542" y="6789"/>
                  </a:lnTo>
                  <a:lnTo>
                    <a:pt x="8567" y="6772"/>
                  </a:lnTo>
                  <a:lnTo>
                    <a:pt x="8669" y="6755"/>
                  </a:lnTo>
                  <a:lnTo>
                    <a:pt x="8762" y="6670"/>
                  </a:lnTo>
                  <a:lnTo>
                    <a:pt x="8830" y="6620"/>
                  </a:lnTo>
                  <a:lnTo>
                    <a:pt x="8855" y="6611"/>
                  </a:lnTo>
                  <a:lnTo>
                    <a:pt x="8897" y="6569"/>
                  </a:lnTo>
                  <a:lnTo>
                    <a:pt x="8974" y="6535"/>
                  </a:lnTo>
                  <a:lnTo>
                    <a:pt x="8990" y="6501"/>
                  </a:lnTo>
                  <a:lnTo>
                    <a:pt x="9151" y="6400"/>
                  </a:lnTo>
                  <a:lnTo>
                    <a:pt x="9168" y="6366"/>
                  </a:lnTo>
                  <a:lnTo>
                    <a:pt x="9261" y="6298"/>
                  </a:lnTo>
                  <a:lnTo>
                    <a:pt x="9338" y="6205"/>
                  </a:lnTo>
                  <a:lnTo>
                    <a:pt x="9397" y="6154"/>
                  </a:lnTo>
                  <a:lnTo>
                    <a:pt x="9431" y="6112"/>
                  </a:lnTo>
                  <a:lnTo>
                    <a:pt x="9465" y="6095"/>
                  </a:lnTo>
                  <a:lnTo>
                    <a:pt x="9490" y="6027"/>
                  </a:lnTo>
                  <a:lnTo>
                    <a:pt x="9524" y="5993"/>
                  </a:lnTo>
                  <a:lnTo>
                    <a:pt x="9532" y="5968"/>
                  </a:lnTo>
                  <a:lnTo>
                    <a:pt x="9566" y="5951"/>
                  </a:lnTo>
                  <a:lnTo>
                    <a:pt x="9600" y="5900"/>
                  </a:lnTo>
                  <a:lnTo>
                    <a:pt x="9668" y="5705"/>
                  </a:lnTo>
                  <a:lnTo>
                    <a:pt x="9710" y="5621"/>
                  </a:lnTo>
                  <a:lnTo>
                    <a:pt x="9710" y="5528"/>
                  </a:lnTo>
                  <a:lnTo>
                    <a:pt x="9702" y="5485"/>
                  </a:lnTo>
                  <a:lnTo>
                    <a:pt x="9685" y="5460"/>
                  </a:lnTo>
                  <a:lnTo>
                    <a:pt x="9668" y="5460"/>
                  </a:lnTo>
                  <a:lnTo>
                    <a:pt x="9592" y="5367"/>
                  </a:lnTo>
                  <a:lnTo>
                    <a:pt x="9566" y="5350"/>
                  </a:lnTo>
                  <a:lnTo>
                    <a:pt x="9507" y="5333"/>
                  </a:lnTo>
                  <a:lnTo>
                    <a:pt x="9490" y="5350"/>
                  </a:lnTo>
                  <a:lnTo>
                    <a:pt x="9388" y="5350"/>
                  </a:lnTo>
                  <a:lnTo>
                    <a:pt x="9346" y="5333"/>
                  </a:lnTo>
                  <a:lnTo>
                    <a:pt x="9329" y="5350"/>
                  </a:lnTo>
                  <a:lnTo>
                    <a:pt x="9185" y="5341"/>
                  </a:lnTo>
                  <a:lnTo>
                    <a:pt x="9050" y="5350"/>
                  </a:lnTo>
                  <a:lnTo>
                    <a:pt x="9007" y="5367"/>
                  </a:lnTo>
                  <a:lnTo>
                    <a:pt x="8821" y="5367"/>
                  </a:lnTo>
                  <a:lnTo>
                    <a:pt x="8728" y="5375"/>
                  </a:lnTo>
                  <a:lnTo>
                    <a:pt x="8703" y="5392"/>
                  </a:lnTo>
                  <a:lnTo>
                    <a:pt x="8643" y="5392"/>
                  </a:lnTo>
                  <a:lnTo>
                    <a:pt x="8584" y="5367"/>
                  </a:lnTo>
                  <a:lnTo>
                    <a:pt x="8508" y="5384"/>
                  </a:lnTo>
                  <a:lnTo>
                    <a:pt x="8466" y="5367"/>
                  </a:lnTo>
                  <a:lnTo>
                    <a:pt x="8347" y="5350"/>
                  </a:lnTo>
                  <a:lnTo>
                    <a:pt x="8305" y="5358"/>
                  </a:lnTo>
                  <a:lnTo>
                    <a:pt x="8262" y="5341"/>
                  </a:lnTo>
                  <a:lnTo>
                    <a:pt x="8228" y="5358"/>
                  </a:lnTo>
                  <a:lnTo>
                    <a:pt x="8101" y="5333"/>
                  </a:lnTo>
                  <a:lnTo>
                    <a:pt x="8068" y="5358"/>
                  </a:lnTo>
                  <a:lnTo>
                    <a:pt x="7966" y="5333"/>
                  </a:lnTo>
                  <a:lnTo>
                    <a:pt x="7907" y="5333"/>
                  </a:lnTo>
                  <a:lnTo>
                    <a:pt x="7873" y="5299"/>
                  </a:lnTo>
                  <a:lnTo>
                    <a:pt x="7822" y="5282"/>
                  </a:lnTo>
                  <a:lnTo>
                    <a:pt x="7814" y="5265"/>
                  </a:lnTo>
                  <a:lnTo>
                    <a:pt x="7763" y="5240"/>
                  </a:lnTo>
                  <a:lnTo>
                    <a:pt x="7585" y="5079"/>
                  </a:lnTo>
                  <a:lnTo>
                    <a:pt x="7399" y="4825"/>
                  </a:lnTo>
                  <a:lnTo>
                    <a:pt x="7373" y="4740"/>
                  </a:lnTo>
                  <a:lnTo>
                    <a:pt x="7373" y="4681"/>
                  </a:lnTo>
                  <a:lnTo>
                    <a:pt x="7407" y="4622"/>
                  </a:lnTo>
                  <a:lnTo>
                    <a:pt x="7483" y="4546"/>
                  </a:lnTo>
                  <a:lnTo>
                    <a:pt x="7585" y="4486"/>
                  </a:lnTo>
                  <a:lnTo>
                    <a:pt x="7661" y="4453"/>
                  </a:lnTo>
                  <a:lnTo>
                    <a:pt x="7737" y="4368"/>
                  </a:lnTo>
                  <a:lnTo>
                    <a:pt x="7864" y="4309"/>
                  </a:lnTo>
                  <a:lnTo>
                    <a:pt x="7924" y="4249"/>
                  </a:lnTo>
                  <a:lnTo>
                    <a:pt x="7975" y="4182"/>
                  </a:lnTo>
                  <a:lnTo>
                    <a:pt x="8025" y="4072"/>
                  </a:lnTo>
                  <a:lnTo>
                    <a:pt x="8034" y="4038"/>
                  </a:lnTo>
                  <a:lnTo>
                    <a:pt x="8000" y="3953"/>
                  </a:lnTo>
                  <a:lnTo>
                    <a:pt x="7966" y="3911"/>
                  </a:lnTo>
                  <a:lnTo>
                    <a:pt x="7831" y="3843"/>
                  </a:lnTo>
                  <a:lnTo>
                    <a:pt x="7771" y="3835"/>
                  </a:lnTo>
                  <a:lnTo>
                    <a:pt x="7687" y="3852"/>
                  </a:lnTo>
                  <a:lnTo>
                    <a:pt x="7610" y="3835"/>
                  </a:lnTo>
                  <a:lnTo>
                    <a:pt x="7594" y="3852"/>
                  </a:lnTo>
                  <a:lnTo>
                    <a:pt x="7407" y="3758"/>
                  </a:lnTo>
                  <a:lnTo>
                    <a:pt x="7306" y="3741"/>
                  </a:lnTo>
                  <a:lnTo>
                    <a:pt x="7213" y="3758"/>
                  </a:lnTo>
                  <a:lnTo>
                    <a:pt x="7187" y="3784"/>
                  </a:lnTo>
                  <a:lnTo>
                    <a:pt x="7111" y="3792"/>
                  </a:lnTo>
                  <a:lnTo>
                    <a:pt x="6992" y="3835"/>
                  </a:lnTo>
                  <a:lnTo>
                    <a:pt x="6908" y="3885"/>
                  </a:lnTo>
                  <a:lnTo>
                    <a:pt x="6849" y="3885"/>
                  </a:lnTo>
                  <a:lnTo>
                    <a:pt x="6730" y="3979"/>
                  </a:lnTo>
                  <a:lnTo>
                    <a:pt x="6671" y="4004"/>
                  </a:lnTo>
                  <a:lnTo>
                    <a:pt x="6654" y="4021"/>
                  </a:lnTo>
                  <a:lnTo>
                    <a:pt x="6628" y="4029"/>
                  </a:lnTo>
                  <a:lnTo>
                    <a:pt x="6611" y="4046"/>
                  </a:lnTo>
                  <a:lnTo>
                    <a:pt x="6552" y="4046"/>
                  </a:lnTo>
                  <a:lnTo>
                    <a:pt x="6493" y="4029"/>
                  </a:lnTo>
                  <a:lnTo>
                    <a:pt x="6434" y="3979"/>
                  </a:lnTo>
                  <a:lnTo>
                    <a:pt x="6425" y="3902"/>
                  </a:lnTo>
                  <a:lnTo>
                    <a:pt x="6434" y="3885"/>
                  </a:lnTo>
                  <a:lnTo>
                    <a:pt x="6459" y="3784"/>
                  </a:lnTo>
                  <a:lnTo>
                    <a:pt x="6459" y="3623"/>
                  </a:lnTo>
                  <a:lnTo>
                    <a:pt x="6468" y="3581"/>
                  </a:lnTo>
                  <a:lnTo>
                    <a:pt x="6459" y="3564"/>
                  </a:lnTo>
                  <a:lnTo>
                    <a:pt x="6459" y="3504"/>
                  </a:lnTo>
                  <a:lnTo>
                    <a:pt x="6434" y="3445"/>
                  </a:lnTo>
                  <a:lnTo>
                    <a:pt x="6391" y="3377"/>
                  </a:lnTo>
                  <a:lnTo>
                    <a:pt x="6383" y="3344"/>
                  </a:lnTo>
                  <a:lnTo>
                    <a:pt x="6298" y="3267"/>
                  </a:lnTo>
                  <a:lnTo>
                    <a:pt x="6247" y="3259"/>
                  </a:lnTo>
                  <a:lnTo>
                    <a:pt x="6205" y="3242"/>
                  </a:lnTo>
                  <a:lnTo>
                    <a:pt x="6087" y="3217"/>
                  </a:lnTo>
                  <a:lnTo>
                    <a:pt x="6044" y="3217"/>
                  </a:lnTo>
                  <a:lnTo>
                    <a:pt x="6010" y="3242"/>
                  </a:lnTo>
                  <a:lnTo>
                    <a:pt x="5909" y="3251"/>
                  </a:lnTo>
                  <a:lnTo>
                    <a:pt x="5824" y="3251"/>
                  </a:lnTo>
                  <a:lnTo>
                    <a:pt x="5731" y="3217"/>
                  </a:lnTo>
                  <a:lnTo>
                    <a:pt x="5706" y="3242"/>
                  </a:lnTo>
                  <a:lnTo>
                    <a:pt x="5570" y="3234"/>
                  </a:lnTo>
                  <a:lnTo>
                    <a:pt x="5511" y="3259"/>
                  </a:lnTo>
                  <a:lnTo>
                    <a:pt x="5426" y="3267"/>
                  </a:lnTo>
                  <a:lnTo>
                    <a:pt x="5350" y="3301"/>
                  </a:lnTo>
                  <a:lnTo>
                    <a:pt x="5308" y="3335"/>
                  </a:lnTo>
                  <a:lnTo>
                    <a:pt x="5248" y="3352"/>
                  </a:lnTo>
                  <a:lnTo>
                    <a:pt x="5215" y="3394"/>
                  </a:lnTo>
                  <a:lnTo>
                    <a:pt x="5164" y="3581"/>
                  </a:lnTo>
                  <a:lnTo>
                    <a:pt x="5189" y="3606"/>
                  </a:lnTo>
                  <a:lnTo>
                    <a:pt x="5215" y="3716"/>
                  </a:lnTo>
                  <a:lnTo>
                    <a:pt x="5215" y="3818"/>
                  </a:lnTo>
                  <a:lnTo>
                    <a:pt x="5164" y="3843"/>
                  </a:lnTo>
                  <a:lnTo>
                    <a:pt x="5105" y="3843"/>
                  </a:lnTo>
                  <a:lnTo>
                    <a:pt x="5020" y="3885"/>
                  </a:lnTo>
                  <a:lnTo>
                    <a:pt x="4961" y="3894"/>
                  </a:lnTo>
                  <a:lnTo>
                    <a:pt x="4918" y="3928"/>
                  </a:lnTo>
                  <a:lnTo>
                    <a:pt x="4876" y="3945"/>
                  </a:lnTo>
                  <a:lnTo>
                    <a:pt x="4859" y="3936"/>
                  </a:lnTo>
                  <a:lnTo>
                    <a:pt x="4783" y="3962"/>
                  </a:lnTo>
                  <a:lnTo>
                    <a:pt x="4749" y="4004"/>
                  </a:lnTo>
                  <a:lnTo>
                    <a:pt x="4715" y="4080"/>
                  </a:lnTo>
                  <a:lnTo>
                    <a:pt x="4715" y="4241"/>
                  </a:lnTo>
                  <a:lnTo>
                    <a:pt x="4732" y="4326"/>
                  </a:lnTo>
                  <a:lnTo>
                    <a:pt x="4774" y="4385"/>
                  </a:lnTo>
                  <a:lnTo>
                    <a:pt x="4774" y="4444"/>
                  </a:lnTo>
                  <a:lnTo>
                    <a:pt x="4690" y="4486"/>
                  </a:lnTo>
                  <a:lnTo>
                    <a:pt x="4664" y="4486"/>
                  </a:lnTo>
                  <a:lnTo>
                    <a:pt x="4647" y="4503"/>
                  </a:lnTo>
                  <a:lnTo>
                    <a:pt x="4588" y="4529"/>
                  </a:lnTo>
                  <a:lnTo>
                    <a:pt x="4470" y="4512"/>
                  </a:lnTo>
                  <a:lnTo>
                    <a:pt x="4283" y="4580"/>
                  </a:lnTo>
                  <a:lnTo>
                    <a:pt x="4156" y="4715"/>
                  </a:lnTo>
                  <a:lnTo>
                    <a:pt x="4148" y="4766"/>
                  </a:lnTo>
                  <a:lnTo>
                    <a:pt x="4148" y="4901"/>
                  </a:lnTo>
                  <a:lnTo>
                    <a:pt x="4156" y="4960"/>
                  </a:lnTo>
                  <a:lnTo>
                    <a:pt x="4156" y="5037"/>
                  </a:lnTo>
                  <a:lnTo>
                    <a:pt x="4122" y="5079"/>
                  </a:lnTo>
                  <a:lnTo>
                    <a:pt x="4055" y="5087"/>
                  </a:lnTo>
                  <a:lnTo>
                    <a:pt x="3962" y="5147"/>
                  </a:lnTo>
                  <a:lnTo>
                    <a:pt x="3877" y="5155"/>
                  </a:lnTo>
                  <a:lnTo>
                    <a:pt x="3758" y="5231"/>
                  </a:lnTo>
                  <a:lnTo>
                    <a:pt x="3682" y="5308"/>
                  </a:lnTo>
                  <a:lnTo>
                    <a:pt x="3640" y="5375"/>
                  </a:lnTo>
                  <a:lnTo>
                    <a:pt x="3648" y="5401"/>
                  </a:lnTo>
                  <a:lnTo>
                    <a:pt x="3623" y="5426"/>
                  </a:lnTo>
                  <a:lnTo>
                    <a:pt x="3538" y="5426"/>
                  </a:lnTo>
                  <a:lnTo>
                    <a:pt x="3521" y="5435"/>
                  </a:lnTo>
                  <a:lnTo>
                    <a:pt x="3479" y="5435"/>
                  </a:lnTo>
                  <a:lnTo>
                    <a:pt x="3437" y="5426"/>
                  </a:lnTo>
                  <a:lnTo>
                    <a:pt x="3428" y="5401"/>
                  </a:lnTo>
                  <a:lnTo>
                    <a:pt x="3394" y="5401"/>
                  </a:lnTo>
                  <a:lnTo>
                    <a:pt x="3361" y="5358"/>
                  </a:lnTo>
                  <a:lnTo>
                    <a:pt x="3301" y="5333"/>
                  </a:lnTo>
                  <a:lnTo>
                    <a:pt x="3174" y="5324"/>
                  </a:lnTo>
                  <a:lnTo>
                    <a:pt x="3081" y="5291"/>
                  </a:lnTo>
                  <a:lnTo>
                    <a:pt x="3013" y="5308"/>
                  </a:lnTo>
                  <a:lnTo>
                    <a:pt x="2996" y="5291"/>
                  </a:lnTo>
                  <a:lnTo>
                    <a:pt x="2895" y="5282"/>
                  </a:lnTo>
                  <a:lnTo>
                    <a:pt x="2734" y="5333"/>
                  </a:lnTo>
                  <a:lnTo>
                    <a:pt x="2616" y="5418"/>
                  </a:lnTo>
                  <a:lnTo>
                    <a:pt x="2573" y="5426"/>
                  </a:lnTo>
                  <a:lnTo>
                    <a:pt x="2539" y="5511"/>
                  </a:lnTo>
                  <a:lnTo>
                    <a:pt x="2539" y="5536"/>
                  </a:lnTo>
                  <a:lnTo>
                    <a:pt x="2514" y="5553"/>
                  </a:lnTo>
                  <a:lnTo>
                    <a:pt x="2446" y="5587"/>
                  </a:lnTo>
                  <a:lnTo>
                    <a:pt x="2412" y="5621"/>
                  </a:lnTo>
                  <a:lnTo>
                    <a:pt x="2353" y="5714"/>
                  </a:lnTo>
                  <a:lnTo>
                    <a:pt x="2353" y="5739"/>
                  </a:lnTo>
                  <a:lnTo>
                    <a:pt x="2294" y="5900"/>
                  </a:lnTo>
                  <a:lnTo>
                    <a:pt x="2226" y="5959"/>
                  </a:lnTo>
                  <a:lnTo>
                    <a:pt x="2175" y="5976"/>
                  </a:lnTo>
                  <a:lnTo>
                    <a:pt x="2133" y="5959"/>
                  </a:lnTo>
                  <a:lnTo>
                    <a:pt x="2099" y="5959"/>
                  </a:lnTo>
                  <a:lnTo>
                    <a:pt x="2065" y="5917"/>
                  </a:lnTo>
                  <a:lnTo>
                    <a:pt x="2040" y="5824"/>
                  </a:lnTo>
                  <a:lnTo>
                    <a:pt x="2040" y="5748"/>
                  </a:lnTo>
                  <a:lnTo>
                    <a:pt x="2006" y="5680"/>
                  </a:lnTo>
                  <a:lnTo>
                    <a:pt x="1989" y="5663"/>
                  </a:lnTo>
                  <a:lnTo>
                    <a:pt x="1913" y="5638"/>
                  </a:lnTo>
                  <a:lnTo>
                    <a:pt x="1854" y="5629"/>
                  </a:lnTo>
                  <a:lnTo>
                    <a:pt x="1811" y="5629"/>
                  </a:lnTo>
                  <a:lnTo>
                    <a:pt x="1769" y="5655"/>
                  </a:lnTo>
                  <a:lnTo>
                    <a:pt x="1727" y="5638"/>
                  </a:lnTo>
                  <a:lnTo>
                    <a:pt x="1667" y="5655"/>
                  </a:lnTo>
                  <a:lnTo>
                    <a:pt x="1591" y="5663"/>
                  </a:lnTo>
                  <a:lnTo>
                    <a:pt x="1532" y="5697"/>
                  </a:lnTo>
                  <a:lnTo>
                    <a:pt x="1506" y="5697"/>
                  </a:lnTo>
                  <a:lnTo>
                    <a:pt x="1413" y="5773"/>
                  </a:lnTo>
                  <a:lnTo>
                    <a:pt x="1388" y="5866"/>
                  </a:lnTo>
                  <a:lnTo>
                    <a:pt x="1363" y="5883"/>
                  </a:lnTo>
                  <a:lnTo>
                    <a:pt x="1337" y="5934"/>
                  </a:lnTo>
                  <a:lnTo>
                    <a:pt x="1278" y="5968"/>
                  </a:lnTo>
                  <a:lnTo>
                    <a:pt x="1219" y="5985"/>
                  </a:lnTo>
                  <a:lnTo>
                    <a:pt x="1176" y="5985"/>
                  </a:lnTo>
                  <a:lnTo>
                    <a:pt x="1134" y="6002"/>
                  </a:lnTo>
                  <a:lnTo>
                    <a:pt x="1032" y="5968"/>
                  </a:lnTo>
                  <a:lnTo>
                    <a:pt x="1032" y="5942"/>
                  </a:lnTo>
                  <a:lnTo>
                    <a:pt x="1058" y="5875"/>
                  </a:lnTo>
                  <a:lnTo>
                    <a:pt x="1125" y="5807"/>
                  </a:lnTo>
                  <a:lnTo>
                    <a:pt x="1159" y="5680"/>
                  </a:lnTo>
                  <a:lnTo>
                    <a:pt x="1117" y="5536"/>
                  </a:lnTo>
                  <a:lnTo>
                    <a:pt x="1075" y="5502"/>
                  </a:lnTo>
                  <a:lnTo>
                    <a:pt x="998" y="5485"/>
                  </a:lnTo>
                  <a:lnTo>
                    <a:pt x="982" y="5494"/>
                  </a:lnTo>
                  <a:lnTo>
                    <a:pt x="965" y="5477"/>
                  </a:lnTo>
                  <a:lnTo>
                    <a:pt x="965" y="5409"/>
                  </a:lnTo>
                  <a:lnTo>
                    <a:pt x="1041" y="5274"/>
                  </a:lnTo>
                  <a:lnTo>
                    <a:pt x="1066" y="5189"/>
                  </a:lnTo>
                  <a:lnTo>
                    <a:pt x="1151" y="5087"/>
                  </a:lnTo>
                  <a:lnTo>
                    <a:pt x="1252" y="5037"/>
                  </a:lnTo>
                  <a:lnTo>
                    <a:pt x="1312" y="5054"/>
                  </a:lnTo>
                  <a:lnTo>
                    <a:pt x="1473" y="5054"/>
                  </a:lnTo>
                  <a:lnTo>
                    <a:pt x="1549" y="5045"/>
                  </a:lnTo>
                  <a:lnTo>
                    <a:pt x="1684" y="5054"/>
                  </a:lnTo>
                  <a:lnTo>
                    <a:pt x="1710" y="5037"/>
                  </a:lnTo>
                  <a:lnTo>
                    <a:pt x="1786" y="5045"/>
                  </a:lnTo>
                  <a:lnTo>
                    <a:pt x="1845" y="5020"/>
                  </a:lnTo>
                  <a:lnTo>
                    <a:pt x="1921" y="5020"/>
                  </a:lnTo>
                  <a:lnTo>
                    <a:pt x="2006" y="4986"/>
                  </a:lnTo>
                  <a:lnTo>
                    <a:pt x="2082" y="4944"/>
                  </a:lnTo>
                  <a:lnTo>
                    <a:pt x="2133" y="4901"/>
                  </a:lnTo>
                  <a:lnTo>
                    <a:pt x="2141" y="4876"/>
                  </a:lnTo>
                  <a:lnTo>
                    <a:pt x="2167" y="4791"/>
                  </a:lnTo>
                  <a:lnTo>
                    <a:pt x="2141" y="4732"/>
                  </a:lnTo>
                  <a:lnTo>
                    <a:pt x="2099" y="4673"/>
                  </a:lnTo>
                  <a:lnTo>
                    <a:pt x="2006" y="4605"/>
                  </a:lnTo>
                  <a:lnTo>
                    <a:pt x="1803" y="4537"/>
                  </a:lnTo>
                  <a:lnTo>
                    <a:pt x="1744" y="4546"/>
                  </a:lnTo>
                  <a:lnTo>
                    <a:pt x="1659" y="4520"/>
                  </a:lnTo>
                  <a:lnTo>
                    <a:pt x="1642" y="4512"/>
                  </a:lnTo>
                  <a:lnTo>
                    <a:pt x="1617" y="4461"/>
                  </a:lnTo>
                  <a:lnTo>
                    <a:pt x="1625" y="4427"/>
                  </a:lnTo>
                  <a:lnTo>
                    <a:pt x="1659" y="4402"/>
                  </a:lnTo>
                  <a:lnTo>
                    <a:pt x="1803" y="4359"/>
                  </a:lnTo>
                  <a:lnTo>
                    <a:pt x="1879" y="4351"/>
                  </a:lnTo>
                  <a:lnTo>
                    <a:pt x="1964" y="4326"/>
                  </a:lnTo>
                  <a:lnTo>
                    <a:pt x="2040" y="4326"/>
                  </a:lnTo>
                  <a:lnTo>
                    <a:pt x="2099" y="4334"/>
                  </a:lnTo>
                  <a:lnTo>
                    <a:pt x="2116" y="4326"/>
                  </a:lnTo>
                  <a:lnTo>
                    <a:pt x="2251" y="4326"/>
                  </a:lnTo>
                  <a:lnTo>
                    <a:pt x="2353" y="4317"/>
                  </a:lnTo>
                  <a:lnTo>
                    <a:pt x="2404" y="4283"/>
                  </a:lnTo>
                  <a:lnTo>
                    <a:pt x="2480" y="4139"/>
                  </a:lnTo>
                  <a:lnTo>
                    <a:pt x="2539" y="4089"/>
                  </a:lnTo>
                  <a:lnTo>
                    <a:pt x="2632" y="4072"/>
                  </a:lnTo>
                  <a:lnTo>
                    <a:pt x="2709" y="4072"/>
                  </a:lnTo>
                  <a:lnTo>
                    <a:pt x="2793" y="4004"/>
                  </a:lnTo>
                  <a:lnTo>
                    <a:pt x="2819" y="3945"/>
                  </a:lnTo>
                  <a:lnTo>
                    <a:pt x="2920" y="3911"/>
                  </a:lnTo>
                  <a:lnTo>
                    <a:pt x="2971" y="3911"/>
                  </a:lnTo>
                  <a:lnTo>
                    <a:pt x="3098" y="3843"/>
                  </a:lnTo>
                  <a:lnTo>
                    <a:pt x="3107" y="3826"/>
                  </a:lnTo>
                  <a:lnTo>
                    <a:pt x="3259" y="3733"/>
                  </a:lnTo>
                  <a:lnTo>
                    <a:pt x="3310" y="3708"/>
                  </a:lnTo>
                  <a:lnTo>
                    <a:pt x="3344" y="3631"/>
                  </a:lnTo>
                  <a:lnTo>
                    <a:pt x="3411" y="3581"/>
                  </a:lnTo>
                  <a:lnTo>
                    <a:pt x="3462" y="3581"/>
                  </a:lnTo>
                  <a:lnTo>
                    <a:pt x="3623" y="3504"/>
                  </a:lnTo>
                  <a:lnTo>
                    <a:pt x="3640" y="3471"/>
                  </a:lnTo>
                  <a:lnTo>
                    <a:pt x="3758" y="3361"/>
                  </a:lnTo>
                  <a:lnTo>
                    <a:pt x="3792" y="3284"/>
                  </a:lnTo>
                  <a:lnTo>
                    <a:pt x="3784" y="3225"/>
                  </a:lnTo>
                  <a:lnTo>
                    <a:pt x="3767" y="3191"/>
                  </a:lnTo>
                  <a:lnTo>
                    <a:pt x="3708" y="3132"/>
                  </a:lnTo>
                  <a:lnTo>
                    <a:pt x="3682" y="3115"/>
                  </a:lnTo>
                  <a:lnTo>
                    <a:pt x="3648" y="3115"/>
                  </a:lnTo>
                  <a:lnTo>
                    <a:pt x="3615" y="3064"/>
                  </a:lnTo>
                  <a:lnTo>
                    <a:pt x="3572" y="2963"/>
                  </a:lnTo>
                  <a:lnTo>
                    <a:pt x="3564" y="2903"/>
                  </a:lnTo>
                  <a:lnTo>
                    <a:pt x="3530" y="2861"/>
                  </a:lnTo>
                  <a:lnTo>
                    <a:pt x="3530" y="2844"/>
                  </a:lnTo>
                  <a:lnTo>
                    <a:pt x="3513" y="2819"/>
                  </a:lnTo>
                  <a:lnTo>
                    <a:pt x="3513" y="2802"/>
                  </a:lnTo>
                  <a:lnTo>
                    <a:pt x="3488" y="2760"/>
                  </a:lnTo>
                  <a:lnTo>
                    <a:pt x="3428" y="2556"/>
                  </a:lnTo>
                  <a:lnTo>
                    <a:pt x="3377" y="2480"/>
                  </a:lnTo>
                  <a:lnTo>
                    <a:pt x="3217" y="2396"/>
                  </a:lnTo>
                  <a:lnTo>
                    <a:pt x="3200" y="2404"/>
                  </a:lnTo>
                  <a:lnTo>
                    <a:pt x="3157" y="2387"/>
                  </a:lnTo>
                  <a:lnTo>
                    <a:pt x="3039" y="2379"/>
                  </a:lnTo>
                  <a:lnTo>
                    <a:pt x="2996" y="2362"/>
                  </a:lnTo>
                  <a:lnTo>
                    <a:pt x="2954" y="2370"/>
                  </a:lnTo>
                  <a:lnTo>
                    <a:pt x="2895" y="2336"/>
                  </a:lnTo>
                  <a:lnTo>
                    <a:pt x="2861" y="2353"/>
                  </a:lnTo>
                  <a:lnTo>
                    <a:pt x="2776" y="2336"/>
                  </a:lnTo>
                  <a:lnTo>
                    <a:pt x="2675" y="2311"/>
                  </a:lnTo>
                  <a:lnTo>
                    <a:pt x="2573" y="2269"/>
                  </a:lnTo>
                  <a:lnTo>
                    <a:pt x="2514" y="2269"/>
                  </a:lnTo>
                  <a:lnTo>
                    <a:pt x="2497" y="2218"/>
                  </a:lnTo>
                  <a:lnTo>
                    <a:pt x="2489" y="2150"/>
                  </a:lnTo>
                  <a:lnTo>
                    <a:pt x="2556" y="1972"/>
                  </a:lnTo>
                  <a:lnTo>
                    <a:pt x="2658" y="1921"/>
                  </a:lnTo>
                  <a:lnTo>
                    <a:pt x="2683" y="1896"/>
                  </a:lnTo>
                  <a:lnTo>
                    <a:pt x="2895" y="1845"/>
                  </a:lnTo>
                  <a:lnTo>
                    <a:pt x="2946" y="1845"/>
                  </a:lnTo>
                  <a:lnTo>
                    <a:pt x="3022" y="1871"/>
                  </a:lnTo>
                  <a:lnTo>
                    <a:pt x="3132" y="1871"/>
                  </a:lnTo>
                  <a:lnTo>
                    <a:pt x="3183" y="1896"/>
                  </a:lnTo>
                  <a:lnTo>
                    <a:pt x="3318" y="1862"/>
                  </a:lnTo>
                  <a:lnTo>
                    <a:pt x="3369" y="1769"/>
                  </a:lnTo>
                  <a:lnTo>
                    <a:pt x="3361" y="1710"/>
                  </a:lnTo>
                  <a:lnTo>
                    <a:pt x="3344" y="1668"/>
                  </a:lnTo>
                  <a:lnTo>
                    <a:pt x="3293" y="1625"/>
                  </a:lnTo>
                  <a:lnTo>
                    <a:pt x="3234" y="1625"/>
                  </a:lnTo>
                  <a:lnTo>
                    <a:pt x="3208" y="1608"/>
                  </a:lnTo>
                  <a:lnTo>
                    <a:pt x="2954" y="1608"/>
                  </a:lnTo>
                  <a:lnTo>
                    <a:pt x="2895" y="1591"/>
                  </a:lnTo>
                  <a:lnTo>
                    <a:pt x="2869" y="1600"/>
                  </a:lnTo>
                  <a:lnTo>
                    <a:pt x="2793" y="1566"/>
                  </a:lnTo>
                  <a:lnTo>
                    <a:pt x="2709" y="1566"/>
                  </a:lnTo>
                  <a:lnTo>
                    <a:pt x="2590" y="1498"/>
                  </a:lnTo>
                  <a:lnTo>
                    <a:pt x="2514" y="1481"/>
                  </a:lnTo>
                  <a:lnTo>
                    <a:pt x="2387" y="1447"/>
                  </a:lnTo>
                  <a:lnTo>
                    <a:pt x="2294" y="1388"/>
                  </a:lnTo>
                  <a:lnTo>
                    <a:pt x="2251" y="1380"/>
                  </a:lnTo>
                  <a:lnTo>
                    <a:pt x="2209" y="1354"/>
                  </a:lnTo>
                  <a:lnTo>
                    <a:pt x="2192" y="1295"/>
                  </a:lnTo>
                  <a:lnTo>
                    <a:pt x="2175" y="1134"/>
                  </a:lnTo>
                  <a:lnTo>
                    <a:pt x="2116" y="1050"/>
                  </a:lnTo>
                  <a:lnTo>
                    <a:pt x="1947" y="914"/>
                  </a:lnTo>
                  <a:lnTo>
                    <a:pt x="1930" y="855"/>
                  </a:lnTo>
                  <a:lnTo>
                    <a:pt x="1947" y="838"/>
                  </a:lnTo>
                  <a:lnTo>
                    <a:pt x="1997" y="813"/>
                  </a:lnTo>
                  <a:lnTo>
                    <a:pt x="2074" y="796"/>
                  </a:lnTo>
                  <a:lnTo>
                    <a:pt x="2124" y="762"/>
                  </a:lnTo>
                  <a:lnTo>
                    <a:pt x="2167" y="753"/>
                  </a:lnTo>
                  <a:lnTo>
                    <a:pt x="2277" y="694"/>
                  </a:lnTo>
                  <a:lnTo>
                    <a:pt x="2353" y="694"/>
                  </a:lnTo>
                  <a:lnTo>
                    <a:pt x="2463" y="660"/>
                  </a:lnTo>
                  <a:lnTo>
                    <a:pt x="2548" y="660"/>
                  </a:lnTo>
                  <a:lnTo>
                    <a:pt x="2658" y="626"/>
                  </a:lnTo>
                  <a:lnTo>
                    <a:pt x="2734" y="584"/>
                  </a:lnTo>
                  <a:lnTo>
                    <a:pt x="2768" y="584"/>
                  </a:lnTo>
                  <a:lnTo>
                    <a:pt x="2827" y="635"/>
                  </a:lnTo>
                  <a:lnTo>
                    <a:pt x="2963" y="669"/>
                  </a:lnTo>
                  <a:lnTo>
                    <a:pt x="3090" y="601"/>
                  </a:lnTo>
                  <a:lnTo>
                    <a:pt x="3140" y="592"/>
                  </a:lnTo>
                  <a:lnTo>
                    <a:pt x="3242" y="542"/>
                  </a:lnTo>
                  <a:lnTo>
                    <a:pt x="3369" y="440"/>
                  </a:lnTo>
                  <a:lnTo>
                    <a:pt x="3454" y="415"/>
                  </a:lnTo>
                  <a:lnTo>
                    <a:pt x="3538" y="347"/>
                  </a:lnTo>
                  <a:lnTo>
                    <a:pt x="3589" y="339"/>
                  </a:lnTo>
                  <a:lnTo>
                    <a:pt x="3665" y="440"/>
                  </a:lnTo>
                  <a:lnTo>
                    <a:pt x="3674" y="465"/>
                  </a:lnTo>
                  <a:lnTo>
                    <a:pt x="3631" y="652"/>
                  </a:lnTo>
                  <a:lnTo>
                    <a:pt x="3631" y="728"/>
                  </a:lnTo>
                  <a:lnTo>
                    <a:pt x="3741" y="838"/>
                  </a:lnTo>
                  <a:lnTo>
                    <a:pt x="3852" y="880"/>
                  </a:lnTo>
                  <a:lnTo>
                    <a:pt x="3979" y="948"/>
                  </a:lnTo>
                  <a:lnTo>
                    <a:pt x="4004" y="948"/>
                  </a:lnTo>
                  <a:lnTo>
                    <a:pt x="4089" y="956"/>
                  </a:lnTo>
                  <a:lnTo>
                    <a:pt x="4165" y="931"/>
                  </a:lnTo>
                  <a:lnTo>
                    <a:pt x="4300" y="914"/>
                  </a:lnTo>
                  <a:lnTo>
                    <a:pt x="4343" y="889"/>
                  </a:lnTo>
                  <a:lnTo>
                    <a:pt x="4436" y="880"/>
                  </a:lnTo>
                  <a:lnTo>
                    <a:pt x="4563" y="821"/>
                  </a:lnTo>
                  <a:lnTo>
                    <a:pt x="4597" y="821"/>
                  </a:lnTo>
                  <a:lnTo>
                    <a:pt x="4622" y="804"/>
                  </a:lnTo>
                  <a:lnTo>
                    <a:pt x="4690" y="779"/>
                  </a:lnTo>
                  <a:lnTo>
                    <a:pt x="4774" y="762"/>
                  </a:lnTo>
                  <a:lnTo>
                    <a:pt x="4884" y="686"/>
                  </a:lnTo>
                  <a:lnTo>
                    <a:pt x="4961" y="660"/>
                  </a:lnTo>
                  <a:lnTo>
                    <a:pt x="5037" y="609"/>
                  </a:lnTo>
                  <a:lnTo>
                    <a:pt x="5105" y="542"/>
                  </a:lnTo>
                  <a:lnTo>
                    <a:pt x="5130" y="542"/>
                  </a:lnTo>
                  <a:lnTo>
                    <a:pt x="5181" y="567"/>
                  </a:lnTo>
                  <a:lnTo>
                    <a:pt x="5189" y="601"/>
                  </a:lnTo>
                  <a:lnTo>
                    <a:pt x="5164" y="652"/>
                  </a:lnTo>
                  <a:lnTo>
                    <a:pt x="5003" y="872"/>
                  </a:lnTo>
                  <a:lnTo>
                    <a:pt x="4944" y="931"/>
                  </a:lnTo>
                  <a:lnTo>
                    <a:pt x="4910" y="982"/>
                  </a:lnTo>
                  <a:lnTo>
                    <a:pt x="4893" y="1033"/>
                  </a:lnTo>
                  <a:lnTo>
                    <a:pt x="4808" y="1109"/>
                  </a:lnTo>
                  <a:lnTo>
                    <a:pt x="4783" y="1160"/>
                  </a:lnTo>
                  <a:lnTo>
                    <a:pt x="4749" y="1168"/>
                  </a:lnTo>
                  <a:lnTo>
                    <a:pt x="4622" y="1295"/>
                  </a:lnTo>
                  <a:lnTo>
                    <a:pt x="4613" y="1346"/>
                  </a:lnTo>
                  <a:lnTo>
                    <a:pt x="4639" y="1397"/>
                  </a:lnTo>
                  <a:lnTo>
                    <a:pt x="4724" y="1422"/>
                  </a:lnTo>
                  <a:lnTo>
                    <a:pt x="4774" y="1388"/>
                  </a:lnTo>
                  <a:lnTo>
                    <a:pt x="4851" y="1354"/>
                  </a:lnTo>
                  <a:lnTo>
                    <a:pt x="5037" y="1329"/>
                  </a:lnTo>
                  <a:lnTo>
                    <a:pt x="5265" y="1244"/>
                  </a:lnTo>
                  <a:lnTo>
                    <a:pt x="5316" y="1210"/>
                  </a:lnTo>
                  <a:lnTo>
                    <a:pt x="5367" y="1143"/>
                  </a:lnTo>
                  <a:lnTo>
                    <a:pt x="5418" y="1109"/>
                  </a:lnTo>
                  <a:lnTo>
                    <a:pt x="5452" y="1067"/>
                  </a:lnTo>
                  <a:lnTo>
                    <a:pt x="5562" y="982"/>
                  </a:lnTo>
                  <a:lnTo>
                    <a:pt x="5638" y="940"/>
                  </a:lnTo>
                  <a:lnTo>
                    <a:pt x="5731" y="821"/>
                  </a:lnTo>
                  <a:lnTo>
                    <a:pt x="5765" y="728"/>
                  </a:lnTo>
                  <a:lnTo>
                    <a:pt x="5841" y="660"/>
                  </a:lnTo>
                  <a:lnTo>
                    <a:pt x="5900" y="635"/>
                  </a:lnTo>
                  <a:lnTo>
                    <a:pt x="5917" y="609"/>
                  </a:lnTo>
                  <a:lnTo>
                    <a:pt x="5993" y="576"/>
                  </a:lnTo>
                  <a:lnTo>
                    <a:pt x="6044" y="542"/>
                  </a:lnTo>
                  <a:lnTo>
                    <a:pt x="6078" y="542"/>
                  </a:lnTo>
                  <a:lnTo>
                    <a:pt x="6154" y="499"/>
                  </a:lnTo>
                  <a:lnTo>
                    <a:pt x="6205" y="440"/>
                  </a:lnTo>
                  <a:lnTo>
                    <a:pt x="6264" y="440"/>
                  </a:lnTo>
                  <a:lnTo>
                    <a:pt x="6298" y="525"/>
                  </a:lnTo>
                  <a:lnTo>
                    <a:pt x="6290" y="576"/>
                  </a:lnTo>
                  <a:lnTo>
                    <a:pt x="6180" y="787"/>
                  </a:lnTo>
                  <a:lnTo>
                    <a:pt x="6163" y="813"/>
                  </a:lnTo>
                  <a:lnTo>
                    <a:pt x="6163" y="838"/>
                  </a:lnTo>
                  <a:lnTo>
                    <a:pt x="6129" y="914"/>
                  </a:lnTo>
                  <a:lnTo>
                    <a:pt x="6078" y="1109"/>
                  </a:lnTo>
                  <a:lnTo>
                    <a:pt x="6078" y="1160"/>
                  </a:lnTo>
                  <a:lnTo>
                    <a:pt x="6095" y="1210"/>
                  </a:lnTo>
                  <a:lnTo>
                    <a:pt x="6137" y="1295"/>
                  </a:lnTo>
                  <a:lnTo>
                    <a:pt x="6247" y="1388"/>
                  </a:lnTo>
                  <a:lnTo>
                    <a:pt x="6332" y="1405"/>
                  </a:lnTo>
                  <a:lnTo>
                    <a:pt x="6459" y="1371"/>
                  </a:lnTo>
                  <a:lnTo>
                    <a:pt x="6527" y="1329"/>
                  </a:lnTo>
                  <a:lnTo>
                    <a:pt x="6569" y="1354"/>
                  </a:lnTo>
                  <a:lnTo>
                    <a:pt x="6578" y="1388"/>
                  </a:lnTo>
                  <a:lnTo>
                    <a:pt x="6561" y="1473"/>
                  </a:lnTo>
                  <a:lnTo>
                    <a:pt x="6544" y="1490"/>
                  </a:lnTo>
                  <a:lnTo>
                    <a:pt x="6527" y="1549"/>
                  </a:lnTo>
                  <a:lnTo>
                    <a:pt x="6468" y="1642"/>
                  </a:lnTo>
                  <a:lnTo>
                    <a:pt x="6459" y="1701"/>
                  </a:lnTo>
                  <a:lnTo>
                    <a:pt x="6459" y="1862"/>
                  </a:lnTo>
                  <a:lnTo>
                    <a:pt x="6493" y="1896"/>
                  </a:lnTo>
                  <a:lnTo>
                    <a:pt x="6578" y="1905"/>
                  </a:lnTo>
                  <a:lnTo>
                    <a:pt x="6620" y="1862"/>
                  </a:lnTo>
                  <a:lnTo>
                    <a:pt x="6645" y="1744"/>
                  </a:lnTo>
                  <a:lnTo>
                    <a:pt x="6679" y="1710"/>
                  </a:lnTo>
                  <a:lnTo>
                    <a:pt x="6713" y="1710"/>
                  </a:lnTo>
                  <a:lnTo>
                    <a:pt x="6738" y="1718"/>
                  </a:lnTo>
                  <a:lnTo>
                    <a:pt x="6806" y="1786"/>
                  </a:lnTo>
                  <a:lnTo>
                    <a:pt x="6832" y="1778"/>
                  </a:lnTo>
                  <a:lnTo>
                    <a:pt x="6882" y="1795"/>
                  </a:lnTo>
                  <a:lnTo>
                    <a:pt x="6933" y="1769"/>
                  </a:lnTo>
                  <a:lnTo>
                    <a:pt x="6992" y="1693"/>
                  </a:lnTo>
                  <a:lnTo>
                    <a:pt x="7086" y="1676"/>
                  </a:lnTo>
                  <a:lnTo>
                    <a:pt x="7170" y="1642"/>
                  </a:lnTo>
                  <a:lnTo>
                    <a:pt x="7221" y="1642"/>
                  </a:lnTo>
                  <a:lnTo>
                    <a:pt x="7246" y="1608"/>
                  </a:lnTo>
                  <a:lnTo>
                    <a:pt x="7280" y="1608"/>
                  </a:lnTo>
                  <a:lnTo>
                    <a:pt x="7323" y="1583"/>
                  </a:lnTo>
                  <a:lnTo>
                    <a:pt x="7373" y="1566"/>
                  </a:lnTo>
                  <a:lnTo>
                    <a:pt x="7424" y="1566"/>
                  </a:lnTo>
                  <a:lnTo>
                    <a:pt x="7450" y="1549"/>
                  </a:lnTo>
                  <a:lnTo>
                    <a:pt x="7560" y="1549"/>
                  </a:lnTo>
                  <a:lnTo>
                    <a:pt x="7585" y="1566"/>
                  </a:lnTo>
                  <a:lnTo>
                    <a:pt x="7610" y="1549"/>
                  </a:lnTo>
                  <a:lnTo>
                    <a:pt x="7687" y="1524"/>
                  </a:lnTo>
                  <a:lnTo>
                    <a:pt x="7721" y="1541"/>
                  </a:lnTo>
                  <a:lnTo>
                    <a:pt x="7754" y="1583"/>
                  </a:lnTo>
                  <a:lnTo>
                    <a:pt x="7754" y="1608"/>
                  </a:lnTo>
                  <a:lnTo>
                    <a:pt x="7721" y="1668"/>
                  </a:lnTo>
                  <a:lnTo>
                    <a:pt x="7661" y="1693"/>
                  </a:lnTo>
                  <a:lnTo>
                    <a:pt x="7585" y="1769"/>
                  </a:lnTo>
                  <a:lnTo>
                    <a:pt x="7543" y="1778"/>
                  </a:lnTo>
                  <a:lnTo>
                    <a:pt x="7483" y="1828"/>
                  </a:lnTo>
                  <a:lnTo>
                    <a:pt x="7433" y="1888"/>
                  </a:lnTo>
                  <a:lnTo>
                    <a:pt x="7407" y="1896"/>
                  </a:lnTo>
                  <a:lnTo>
                    <a:pt x="7373" y="2015"/>
                  </a:lnTo>
                  <a:lnTo>
                    <a:pt x="7407" y="2150"/>
                  </a:lnTo>
                  <a:lnTo>
                    <a:pt x="7467" y="2175"/>
                  </a:lnTo>
                  <a:lnTo>
                    <a:pt x="7526" y="2175"/>
                  </a:lnTo>
                  <a:lnTo>
                    <a:pt x="7661" y="2142"/>
                  </a:lnTo>
                  <a:lnTo>
                    <a:pt x="7704" y="2116"/>
                  </a:lnTo>
                  <a:lnTo>
                    <a:pt x="7805" y="2082"/>
                  </a:lnTo>
                  <a:lnTo>
                    <a:pt x="7881" y="2065"/>
                  </a:lnTo>
                  <a:lnTo>
                    <a:pt x="7932" y="2032"/>
                  </a:lnTo>
                  <a:lnTo>
                    <a:pt x="8008" y="2015"/>
                  </a:lnTo>
                  <a:lnTo>
                    <a:pt x="8068" y="2015"/>
                  </a:lnTo>
                  <a:lnTo>
                    <a:pt x="8093" y="1998"/>
                  </a:lnTo>
                  <a:lnTo>
                    <a:pt x="8144" y="1998"/>
                  </a:lnTo>
                  <a:lnTo>
                    <a:pt x="8195" y="1964"/>
                  </a:lnTo>
                  <a:lnTo>
                    <a:pt x="8254" y="1955"/>
                  </a:lnTo>
                  <a:lnTo>
                    <a:pt x="8355" y="1955"/>
                  </a:lnTo>
                  <a:lnTo>
                    <a:pt x="8415" y="1938"/>
                  </a:lnTo>
                  <a:lnTo>
                    <a:pt x="8440" y="1947"/>
                  </a:lnTo>
                  <a:lnTo>
                    <a:pt x="8491" y="1981"/>
                  </a:lnTo>
                  <a:lnTo>
                    <a:pt x="8499" y="2015"/>
                  </a:lnTo>
                  <a:lnTo>
                    <a:pt x="8474" y="2065"/>
                  </a:lnTo>
                  <a:lnTo>
                    <a:pt x="8364" y="2184"/>
                  </a:lnTo>
                  <a:lnTo>
                    <a:pt x="8322" y="2260"/>
                  </a:lnTo>
                  <a:lnTo>
                    <a:pt x="8296" y="2311"/>
                  </a:lnTo>
                  <a:lnTo>
                    <a:pt x="8347" y="2446"/>
                  </a:lnTo>
                  <a:lnTo>
                    <a:pt x="8415" y="2497"/>
                  </a:lnTo>
                  <a:lnTo>
                    <a:pt x="8474" y="2556"/>
                  </a:lnTo>
                  <a:lnTo>
                    <a:pt x="8525" y="2590"/>
                  </a:lnTo>
                  <a:lnTo>
                    <a:pt x="8626" y="2641"/>
                  </a:lnTo>
                  <a:lnTo>
                    <a:pt x="8669" y="2683"/>
                  </a:lnTo>
                  <a:lnTo>
                    <a:pt x="8847" y="2802"/>
                  </a:lnTo>
                  <a:lnTo>
                    <a:pt x="8923" y="2836"/>
                  </a:lnTo>
                  <a:lnTo>
                    <a:pt x="8999" y="2895"/>
                  </a:lnTo>
                  <a:lnTo>
                    <a:pt x="9050" y="2903"/>
                  </a:lnTo>
                  <a:lnTo>
                    <a:pt x="9211" y="2903"/>
                  </a:lnTo>
                  <a:lnTo>
                    <a:pt x="9236" y="2920"/>
                  </a:lnTo>
                  <a:lnTo>
                    <a:pt x="9287" y="2920"/>
                  </a:lnTo>
                  <a:lnTo>
                    <a:pt x="9312" y="2937"/>
                  </a:lnTo>
                  <a:lnTo>
                    <a:pt x="9363" y="2946"/>
                  </a:lnTo>
                  <a:lnTo>
                    <a:pt x="9490" y="3005"/>
                  </a:lnTo>
                  <a:lnTo>
                    <a:pt x="9617" y="3030"/>
                  </a:lnTo>
                  <a:lnTo>
                    <a:pt x="9642" y="3064"/>
                  </a:lnTo>
                  <a:lnTo>
                    <a:pt x="9693" y="3064"/>
                  </a:lnTo>
                  <a:lnTo>
                    <a:pt x="9710" y="3098"/>
                  </a:lnTo>
                  <a:lnTo>
                    <a:pt x="9744" y="3107"/>
                  </a:lnTo>
                  <a:lnTo>
                    <a:pt x="9947" y="3149"/>
                  </a:lnTo>
                  <a:lnTo>
                    <a:pt x="9972" y="3124"/>
                  </a:lnTo>
                  <a:lnTo>
                    <a:pt x="9989" y="3098"/>
                  </a:lnTo>
                  <a:lnTo>
                    <a:pt x="10023" y="3064"/>
                  </a:lnTo>
                  <a:lnTo>
                    <a:pt x="10049" y="2988"/>
                  </a:lnTo>
                  <a:lnTo>
                    <a:pt x="10057" y="2903"/>
                  </a:lnTo>
                  <a:lnTo>
                    <a:pt x="10015" y="2785"/>
                  </a:lnTo>
                  <a:lnTo>
                    <a:pt x="9972" y="2751"/>
                  </a:lnTo>
                  <a:lnTo>
                    <a:pt x="9896" y="2624"/>
                  </a:lnTo>
                  <a:lnTo>
                    <a:pt x="9752" y="2497"/>
                  </a:lnTo>
                  <a:lnTo>
                    <a:pt x="9659" y="2429"/>
                  </a:lnTo>
                  <a:lnTo>
                    <a:pt x="9642" y="2429"/>
                  </a:lnTo>
                  <a:lnTo>
                    <a:pt x="9617" y="2387"/>
                  </a:lnTo>
                  <a:lnTo>
                    <a:pt x="9558" y="2370"/>
                  </a:lnTo>
                  <a:lnTo>
                    <a:pt x="9498" y="2328"/>
                  </a:lnTo>
                  <a:lnTo>
                    <a:pt x="9481" y="2328"/>
                  </a:lnTo>
                  <a:lnTo>
                    <a:pt x="9448" y="2294"/>
                  </a:lnTo>
                  <a:lnTo>
                    <a:pt x="9321" y="2226"/>
                  </a:lnTo>
                  <a:lnTo>
                    <a:pt x="9287" y="2184"/>
                  </a:lnTo>
                  <a:lnTo>
                    <a:pt x="9160" y="2116"/>
                  </a:lnTo>
                  <a:lnTo>
                    <a:pt x="9126" y="2065"/>
                  </a:lnTo>
                  <a:lnTo>
                    <a:pt x="9041" y="2006"/>
                  </a:lnTo>
                  <a:lnTo>
                    <a:pt x="8999" y="1989"/>
                  </a:lnTo>
                  <a:lnTo>
                    <a:pt x="8982" y="1972"/>
                  </a:lnTo>
                  <a:lnTo>
                    <a:pt x="8923" y="1972"/>
                  </a:lnTo>
                  <a:lnTo>
                    <a:pt x="8821" y="1955"/>
                  </a:lnTo>
                  <a:lnTo>
                    <a:pt x="8677" y="1862"/>
                  </a:lnTo>
                  <a:lnTo>
                    <a:pt x="8652" y="1811"/>
                  </a:lnTo>
                  <a:lnTo>
                    <a:pt x="8652" y="1744"/>
                  </a:lnTo>
                  <a:lnTo>
                    <a:pt x="8686" y="1642"/>
                  </a:lnTo>
                  <a:lnTo>
                    <a:pt x="8686" y="1583"/>
                  </a:lnTo>
                  <a:lnTo>
                    <a:pt x="8626" y="1388"/>
                  </a:lnTo>
                  <a:lnTo>
                    <a:pt x="8576" y="1287"/>
                  </a:lnTo>
                  <a:lnTo>
                    <a:pt x="8482" y="1126"/>
                  </a:lnTo>
                  <a:lnTo>
                    <a:pt x="8415" y="1067"/>
                  </a:lnTo>
                  <a:lnTo>
                    <a:pt x="8398" y="1058"/>
                  </a:lnTo>
                  <a:lnTo>
                    <a:pt x="8322" y="948"/>
                  </a:lnTo>
                  <a:lnTo>
                    <a:pt x="8135" y="770"/>
                  </a:lnTo>
                  <a:lnTo>
                    <a:pt x="8042" y="660"/>
                  </a:lnTo>
                  <a:lnTo>
                    <a:pt x="7975" y="542"/>
                  </a:lnTo>
                  <a:lnTo>
                    <a:pt x="7941" y="440"/>
                  </a:lnTo>
                  <a:lnTo>
                    <a:pt x="7924" y="423"/>
                  </a:lnTo>
                  <a:lnTo>
                    <a:pt x="7881" y="322"/>
                  </a:lnTo>
                  <a:lnTo>
                    <a:pt x="7797" y="161"/>
                  </a:lnTo>
                  <a:lnTo>
                    <a:pt x="7695" y="76"/>
                  </a:lnTo>
                  <a:lnTo>
                    <a:pt x="7594" y="34"/>
                  </a:lnTo>
                  <a:lnTo>
                    <a:pt x="7475" y="17"/>
                  </a:lnTo>
                  <a:lnTo>
                    <a:pt x="7458" y="0"/>
                  </a:lnTo>
                  <a:lnTo>
                    <a:pt x="7433" y="8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26389429-3EE9-4862-AC2C-F170ED523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" y="11"/>
              <a:ext cx="2507" cy="1313"/>
            </a:xfrm>
            <a:custGeom>
              <a:avLst/>
              <a:gdLst>
                <a:gd name="T0" fmla="*/ 1642 w 12360"/>
                <a:gd name="T1" fmla="*/ 4470 h 6476"/>
                <a:gd name="T2" fmla="*/ 1566 w 12360"/>
                <a:gd name="T3" fmla="*/ 3860 h 6476"/>
                <a:gd name="T4" fmla="*/ 1312 w 12360"/>
                <a:gd name="T5" fmla="*/ 3505 h 6476"/>
                <a:gd name="T6" fmla="*/ 872 w 12360"/>
                <a:gd name="T7" fmla="*/ 3471 h 6476"/>
                <a:gd name="T8" fmla="*/ 288 w 12360"/>
                <a:gd name="T9" fmla="*/ 3014 h 6476"/>
                <a:gd name="T10" fmla="*/ 51 w 12360"/>
                <a:gd name="T11" fmla="*/ 2438 h 6476"/>
                <a:gd name="T12" fmla="*/ 339 w 12360"/>
                <a:gd name="T13" fmla="*/ 2252 h 6476"/>
                <a:gd name="T14" fmla="*/ 855 w 12360"/>
                <a:gd name="T15" fmla="*/ 2540 h 6476"/>
                <a:gd name="T16" fmla="*/ 1642 w 12360"/>
                <a:gd name="T17" fmla="*/ 2497 h 6476"/>
                <a:gd name="T18" fmla="*/ 1829 w 12360"/>
                <a:gd name="T19" fmla="*/ 1930 h 6476"/>
                <a:gd name="T20" fmla="*/ 2091 w 12360"/>
                <a:gd name="T21" fmla="*/ 2226 h 6476"/>
                <a:gd name="T22" fmla="*/ 2845 w 12360"/>
                <a:gd name="T23" fmla="*/ 2726 h 6476"/>
                <a:gd name="T24" fmla="*/ 3243 w 12360"/>
                <a:gd name="T25" fmla="*/ 2582 h 6476"/>
                <a:gd name="T26" fmla="*/ 3513 w 12360"/>
                <a:gd name="T27" fmla="*/ 2751 h 6476"/>
                <a:gd name="T28" fmla="*/ 3945 w 12360"/>
                <a:gd name="T29" fmla="*/ 2590 h 6476"/>
                <a:gd name="T30" fmla="*/ 4546 w 12360"/>
                <a:gd name="T31" fmla="*/ 2760 h 6476"/>
                <a:gd name="T32" fmla="*/ 4326 w 12360"/>
                <a:gd name="T33" fmla="*/ 3081 h 6476"/>
                <a:gd name="T34" fmla="*/ 3801 w 12360"/>
                <a:gd name="T35" fmla="*/ 3564 h 6476"/>
                <a:gd name="T36" fmla="*/ 3598 w 12360"/>
                <a:gd name="T37" fmla="*/ 4173 h 6476"/>
                <a:gd name="T38" fmla="*/ 3598 w 12360"/>
                <a:gd name="T39" fmla="*/ 4698 h 6476"/>
                <a:gd name="T40" fmla="*/ 4360 w 12360"/>
                <a:gd name="T41" fmla="*/ 4597 h 6476"/>
                <a:gd name="T42" fmla="*/ 4961 w 12360"/>
                <a:gd name="T43" fmla="*/ 4470 h 6476"/>
                <a:gd name="T44" fmla="*/ 5528 w 12360"/>
                <a:gd name="T45" fmla="*/ 4402 h 6476"/>
                <a:gd name="T46" fmla="*/ 5257 w 12360"/>
                <a:gd name="T47" fmla="*/ 4681 h 6476"/>
                <a:gd name="T48" fmla="*/ 4792 w 12360"/>
                <a:gd name="T49" fmla="*/ 5088 h 6476"/>
                <a:gd name="T50" fmla="*/ 5359 w 12360"/>
                <a:gd name="T51" fmla="*/ 5375 h 6476"/>
                <a:gd name="T52" fmla="*/ 5918 w 12360"/>
                <a:gd name="T53" fmla="*/ 5206 h 6476"/>
                <a:gd name="T54" fmla="*/ 5723 w 12360"/>
                <a:gd name="T55" fmla="*/ 6298 h 6476"/>
                <a:gd name="T56" fmla="*/ 6146 w 12360"/>
                <a:gd name="T57" fmla="*/ 6324 h 6476"/>
                <a:gd name="T58" fmla="*/ 6604 w 12360"/>
                <a:gd name="T59" fmla="*/ 5790 h 6476"/>
                <a:gd name="T60" fmla="*/ 6815 w 12360"/>
                <a:gd name="T61" fmla="*/ 5257 h 6476"/>
                <a:gd name="T62" fmla="*/ 6747 w 12360"/>
                <a:gd name="T63" fmla="*/ 4715 h 6476"/>
                <a:gd name="T64" fmla="*/ 6197 w 12360"/>
                <a:gd name="T65" fmla="*/ 3852 h 6476"/>
                <a:gd name="T66" fmla="*/ 6121 w 12360"/>
                <a:gd name="T67" fmla="*/ 3293 h 6476"/>
                <a:gd name="T68" fmla="*/ 6036 w 12360"/>
                <a:gd name="T69" fmla="*/ 2633 h 6476"/>
                <a:gd name="T70" fmla="*/ 6510 w 12360"/>
                <a:gd name="T71" fmla="*/ 2599 h 6476"/>
                <a:gd name="T72" fmla="*/ 7044 w 12360"/>
                <a:gd name="T73" fmla="*/ 2599 h 6476"/>
                <a:gd name="T74" fmla="*/ 7679 w 12360"/>
                <a:gd name="T75" fmla="*/ 2455 h 6476"/>
                <a:gd name="T76" fmla="*/ 8288 w 12360"/>
                <a:gd name="T77" fmla="*/ 2379 h 6476"/>
                <a:gd name="T78" fmla="*/ 8500 w 12360"/>
                <a:gd name="T79" fmla="*/ 2082 h 6476"/>
                <a:gd name="T80" fmla="*/ 8119 w 12360"/>
                <a:gd name="T81" fmla="*/ 1939 h 6476"/>
                <a:gd name="T82" fmla="*/ 7298 w 12360"/>
                <a:gd name="T83" fmla="*/ 1405 h 6476"/>
                <a:gd name="T84" fmla="*/ 7027 w 12360"/>
                <a:gd name="T85" fmla="*/ 1041 h 6476"/>
                <a:gd name="T86" fmla="*/ 7645 w 12360"/>
                <a:gd name="T87" fmla="*/ 1134 h 6476"/>
                <a:gd name="T88" fmla="*/ 8127 w 12360"/>
                <a:gd name="T89" fmla="*/ 1185 h 6476"/>
                <a:gd name="T90" fmla="*/ 8847 w 12360"/>
                <a:gd name="T91" fmla="*/ 1117 h 6476"/>
                <a:gd name="T92" fmla="*/ 9338 w 12360"/>
                <a:gd name="T93" fmla="*/ 965 h 6476"/>
                <a:gd name="T94" fmla="*/ 9601 w 12360"/>
                <a:gd name="T95" fmla="*/ 1473 h 6476"/>
                <a:gd name="T96" fmla="*/ 10058 w 12360"/>
                <a:gd name="T97" fmla="*/ 1507 h 6476"/>
                <a:gd name="T98" fmla="*/ 10075 w 12360"/>
                <a:gd name="T99" fmla="*/ 1972 h 6476"/>
                <a:gd name="T100" fmla="*/ 10769 w 12360"/>
                <a:gd name="T101" fmla="*/ 2294 h 6476"/>
                <a:gd name="T102" fmla="*/ 11285 w 12360"/>
                <a:gd name="T103" fmla="*/ 2480 h 6476"/>
                <a:gd name="T104" fmla="*/ 11514 w 12360"/>
                <a:gd name="T105" fmla="*/ 2726 h 6476"/>
                <a:gd name="T106" fmla="*/ 11649 w 12360"/>
                <a:gd name="T107" fmla="*/ 3268 h 6476"/>
                <a:gd name="T108" fmla="*/ 11937 w 12360"/>
                <a:gd name="T109" fmla="*/ 3107 h 6476"/>
                <a:gd name="T110" fmla="*/ 12310 w 12360"/>
                <a:gd name="T111" fmla="*/ 2726 h 6476"/>
                <a:gd name="T112" fmla="*/ 12250 w 12360"/>
                <a:gd name="T113" fmla="*/ 2006 h 6476"/>
                <a:gd name="T114" fmla="*/ 12073 w 12360"/>
                <a:gd name="T115" fmla="*/ 1278 h 6476"/>
                <a:gd name="T116" fmla="*/ 11590 w 12360"/>
                <a:gd name="T117" fmla="*/ 737 h 6476"/>
                <a:gd name="T118" fmla="*/ 11243 w 12360"/>
                <a:gd name="T119" fmla="*/ 178 h 6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360" h="6476">
                  <a:moveTo>
                    <a:pt x="1956" y="4537"/>
                  </a:moveTo>
                  <a:lnTo>
                    <a:pt x="1863" y="4495"/>
                  </a:lnTo>
                  <a:lnTo>
                    <a:pt x="1778" y="4504"/>
                  </a:lnTo>
                  <a:lnTo>
                    <a:pt x="1761" y="4487"/>
                  </a:lnTo>
                  <a:lnTo>
                    <a:pt x="1702" y="4470"/>
                  </a:lnTo>
                  <a:lnTo>
                    <a:pt x="1659" y="4461"/>
                  </a:lnTo>
                  <a:lnTo>
                    <a:pt x="1642" y="4470"/>
                  </a:lnTo>
                  <a:lnTo>
                    <a:pt x="1541" y="4436"/>
                  </a:lnTo>
                  <a:lnTo>
                    <a:pt x="1473" y="4360"/>
                  </a:lnTo>
                  <a:lnTo>
                    <a:pt x="1456" y="4326"/>
                  </a:lnTo>
                  <a:lnTo>
                    <a:pt x="1482" y="4241"/>
                  </a:lnTo>
                  <a:lnTo>
                    <a:pt x="1524" y="4148"/>
                  </a:lnTo>
                  <a:lnTo>
                    <a:pt x="1566" y="3979"/>
                  </a:lnTo>
                  <a:lnTo>
                    <a:pt x="1566" y="3860"/>
                  </a:lnTo>
                  <a:lnTo>
                    <a:pt x="1592" y="3742"/>
                  </a:lnTo>
                  <a:lnTo>
                    <a:pt x="1592" y="3615"/>
                  </a:lnTo>
                  <a:lnTo>
                    <a:pt x="1575" y="3581"/>
                  </a:lnTo>
                  <a:lnTo>
                    <a:pt x="1549" y="3555"/>
                  </a:lnTo>
                  <a:lnTo>
                    <a:pt x="1499" y="3538"/>
                  </a:lnTo>
                  <a:lnTo>
                    <a:pt x="1414" y="3522"/>
                  </a:lnTo>
                  <a:lnTo>
                    <a:pt x="1312" y="3505"/>
                  </a:lnTo>
                  <a:lnTo>
                    <a:pt x="1270" y="3522"/>
                  </a:lnTo>
                  <a:lnTo>
                    <a:pt x="1194" y="3488"/>
                  </a:lnTo>
                  <a:lnTo>
                    <a:pt x="1168" y="3496"/>
                  </a:lnTo>
                  <a:lnTo>
                    <a:pt x="1134" y="3479"/>
                  </a:lnTo>
                  <a:lnTo>
                    <a:pt x="991" y="3471"/>
                  </a:lnTo>
                  <a:lnTo>
                    <a:pt x="948" y="3454"/>
                  </a:lnTo>
                  <a:lnTo>
                    <a:pt x="872" y="3471"/>
                  </a:lnTo>
                  <a:lnTo>
                    <a:pt x="669" y="3471"/>
                  </a:lnTo>
                  <a:lnTo>
                    <a:pt x="593" y="3488"/>
                  </a:lnTo>
                  <a:lnTo>
                    <a:pt x="508" y="3454"/>
                  </a:lnTo>
                  <a:lnTo>
                    <a:pt x="474" y="3361"/>
                  </a:lnTo>
                  <a:lnTo>
                    <a:pt x="457" y="3234"/>
                  </a:lnTo>
                  <a:lnTo>
                    <a:pt x="381" y="3090"/>
                  </a:lnTo>
                  <a:lnTo>
                    <a:pt x="288" y="3014"/>
                  </a:lnTo>
                  <a:lnTo>
                    <a:pt x="169" y="2937"/>
                  </a:lnTo>
                  <a:lnTo>
                    <a:pt x="110" y="2853"/>
                  </a:lnTo>
                  <a:lnTo>
                    <a:pt x="110" y="2717"/>
                  </a:lnTo>
                  <a:lnTo>
                    <a:pt x="93" y="2675"/>
                  </a:lnTo>
                  <a:lnTo>
                    <a:pt x="93" y="2599"/>
                  </a:lnTo>
                  <a:lnTo>
                    <a:pt x="68" y="2455"/>
                  </a:lnTo>
                  <a:lnTo>
                    <a:pt x="51" y="2438"/>
                  </a:lnTo>
                  <a:lnTo>
                    <a:pt x="51" y="2353"/>
                  </a:lnTo>
                  <a:lnTo>
                    <a:pt x="25" y="2319"/>
                  </a:lnTo>
                  <a:lnTo>
                    <a:pt x="0" y="2235"/>
                  </a:lnTo>
                  <a:lnTo>
                    <a:pt x="0" y="2193"/>
                  </a:lnTo>
                  <a:lnTo>
                    <a:pt x="93" y="2193"/>
                  </a:lnTo>
                  <a:lnTo>
                    <a:pt x="254" y="2209"/>
                  </a:lnTo>
                  <a:lnTo>
                    <a:pt x="339" y="2252"/>
                  </a:lnTo>
                  <a:lnTo>
                    <a:pt x="373" y="2286"/>
                  </a:lnTo>
                  <a:lnTo>
                    <a:pt x="635" y="2404"/>
                  </a:lnTo>
                  <a:lnTo>
                    <a:pt x="669" y="2421"/>
                  </a:lnTo>
                  <a:lnTo>
                    <a:pt x="677" y="2446"/>
                  </a:lnTo>
                  <a:lnTo>
                    <a:pt x="728" y="2472"/>
                  </a:lnTo>
                  <a:lnTo>
                    <a:pt x="770" y="2514"/>
                  </a:lnTo>
                  <a:lnTo>
                    <a:pt x="855" y="2540"/>
                  </a:lnTo>
                  <a:lnTo>
                    <a:pt x="931" y="2548"/>
                  </a:lnTo>
                  <a:lnTo>
                    <a:pt x="1016" y="2540"/>
                  </a:lnTo>
                  <a:lnTo>
                    <a:pt x="1168" y="2540"/>
                  </a:lnTo>
                  <a:lnTo>
                    <a:pt x="1355" y="2472"/>
                  </a:lnTo>
                  <a:lnTo>
                    <a:pt x="1541" y="2472"/>
                  </a:lnTo>
                  <a:lnTo>
                    <a:pt x="1609" y="2497"/>
                  </a:lnTo>
                  <a:lnTo>
                    <a:pt x="1642" y="2497"/>
                  </a:lnTo>
                  <a:lnTo>
                    <a:pt x="1685" y="2463"/>
                  </a:lnTo>
                  <a:lnTo>
                    <a:pt x="1736" y="2446"/>
                  </a:lnTo>
                  <a:lnTo>
                    <a:pt x="1769" y="2421"/>
                  </a:lnTo>
                  <a:lnTo>
                    <a:pt x="1786" y="2328"/>
                  </a:lnTo>
                  <a:lnTo>
                    <a:pt x="1786" y="2133"/>
                  </a:lnTo>
                  <a:lnTo>
                    <a:pt x="1803" y="1989"/>
                  </a:lnTo>
                  <a:lnTo>
                    <a:pt x="1829" y="1930"/>
                  </a:lnTo>
                  <a:lnTo>
                    <a:pt x="1871" y="1896"/>
                  </a:lnTo>
                  <a:lnTo>
                    <a:pt x="1896" y="1888"/>
                  </a:lnTo>
                  <a:lnTo>
                    <a:pt x="1964" y="1947"/>
                  </a:lnTo>
                  <a:lnTo>
                    <a:pt x="1981" y="1989"/>
                  </a:lnTo>
                  <a:lnTo>
                    <a:pt x="1990" y="2125"/>
                  </a:lnTo>
                  <a:lnTo>
                    <a:pt x="2049" y="2193"/>
                  </a:lnTo>
                  <a:lnTo>
                    <a:pt x="2091" y="2226"/>
                  </a:lnTo>
                  <a:lnTo>
                    <a:pt x="2210" y="2260"/>
                  </a:lnTo>
                  <a:lnTo>
                    <a:pt x="2371" y="2286"/>
                  </a:lnTo>
                  <a:lnTo>
                    <a:pt x="2447" y="2269"/>
                  </a:lnTo>
                  <a:lnTo>
                    <a:pt x="2548" y="2319"/>
                  </a:lnTo>
                  <a:lnTo>
                    <a:pt x="2684" y="2446"/>
                  </a:lnTo>
                  <a:lnTo>
                    <a:pt x="2777" y="2650"/>
                  </a:lnTo>
                  <a:lnTo>
                    <a:pt x="2845" y="2726"/>
                  </a:lnTo>
                  <a:lnTo>
                    <a:pt x="2862" y="2734"/>
                  </a:lnTo>
                  <a:lnTo>
                    <a:pt x="2929" y="2734"/>
                  </a:lnTo>
                  <a:lnTo>
                    <a:pt x="2980" y="2760"/>
                  </a:lnTo>
                  <a:lnTo>
                    <a:pt x="3031" y="2751"/>
                  </a:lnTo>
                  <a:lnTo>
                    <a:pt x="3065" y="2734"/>
                  </a:lnTo>
                  <a:lnTo>
                    <a:pt x="3217" y="2590"/>
                  </a:lnTo>
                  <a:lnTo>
                    <a:pt x="3243" y="2582"/>
                  </a:lnTo>
                  <a:lnTo>
                    <a:pt x="3293" y="2590"/>
                  </a:lnTo>
                  <a:lnTo>
                    <a:pt x="3319" y="2607"/>
                  </a:lnTo>
                  <a:lnTo>
                    <a:pt x="3370" y="2683"/>
                  </a:lnTo>
                  <a:lnTo>
                    <a:pt x="3378" y="2734"/>
                  </a:lnTo>
                  <a:lnTo>
                    <a:pt x="3386" y="2751"/>
                  </a:lnTo>
                  <a:lnTo>
                    <a:pt x="3488" y="2760"/>
                  </a:lnTo>
                  <a:lnTo>
                    <a:pt x="3513" y="2751"/>
                  </a:lnTo>
                  <a:lnTo>
                    <a:pt x="3573" y="2709"/>
                  </a:lnTo>
                  <a:lnTo>
                    <a:pt x="3607" y="2709"/>
                  </a:lnTo>
                  <a:lnTo>
                    <a:pt x="3750" y="2641"/>
                  </a:lnTo>
                  <a:lnTo>
                    <a:pt x="3801" y="2641"/>
                  </a:lnTo>
                  <a:lnTo>
                    <a:pt x="3869" y="2590"/>
                  </a:lnTo>
                  <a:lnTo>
                    <a:pt x="3894" y="2582"/>
                  </a:lnTo>
                  <a:lnTo>
                    <a:pt x="3945" y="2590"/>
                  </a:lnTo>
                  <a:lnTo>
                    <a:pt x="4004" y="2624"/>
                  </a:lnTo>
                  <a:lnTo>
                    <a:pt x="4055" y="2641"/>
                  </a:lnTo>
                  <a:lnTo>
                    <a:pt x="4157" y="2700"/>
                  </a:lnTo>
                  <a:lnTo>
                    <a:pt x="4292" y="2734"/>
                  </a:lnTo>
                  <a:lnTo>
                    <a:pt x="4419" y="2717"/>
                  </a:lnTo>
                  <a:lnTo>
                    <a:pt x="4504" y="2734"/>
                  </a:lnTo>
                  <a:lnTo>
                    <a:pt x="4546" y="2760"/>
                  </a:lnTo>
                  <a:lnTo>
                    <a:pt x="4563" y="2768"/>
                  </a:lnTo>
                  <a:lnTo>
                    <a:pt x="4546" y="2819"/>
                  </a:lnTo>
                  <a:lnTo>
                    <a:pt x="4453" y="2963"/>
                  </a:lnTo>
                  <a:lnTo>
                    <a:pt x="4419" y="2980"/>
                  </a:lnTo>
                  <a:lnTo>
                    <a:pt x="4369" y="3039"/>
                  </a:lnTo>
                  <a:lnTo>
                    <a:pt x="4335" y="3047"/>
                  </a:lnTo>
                  <a:lnTo>
                    <a:pt x="4326" y="3081"/>
                  </a:lnTo>
                  <a:lnTo>
                    <a:pt x="4199" y="3208"/>
                  </a:lnTo>
                  <a:lnTo>
                    <a:pt x="4157" y="3234"/>
                  </a:lnTo>
                  <a:lnTo>
                    <a:pt x="4115" y="3310"/>
                  </a:lnTo>
                  <a:lnTo>
                    <a:pt x="4089" y="3327"/>
                  </a:lnTo>
                  <a:lnTo>
                    <a:pt x="4055" y="3369"/>
                  </a:lnTo>
                  <a:lnTo>
                    <a:pt x="3903" y="3454"/>
                  </a:lnTo>
                  <a:lnTo>
                    <a:pt x="3801" y="3564"/>
                  </a:lnTo>
                  <a:lnTo>
                    <a:pt x="3742" y="3589"/>
                  </a:lnTo>
                  <a:lnTo>
                    <a:pt x="3700" y="3674"/>
                  </a:lnTo>
                  <a:lnTo>
                    <a:pt x="3683" y="3691"/>
                  </a:lnTo>
                  <a:lnTo>
                    <a:pt x="3666" y="3742"/>
                  </a:lnTo>
                  <a:lnTo>
                    <a:pt x="3632" y="3801"/>
                  </a:lnTo>
                  <a:lnTo>
                    <a:pt x="3632" y="3987"/>
                  </a:lnTo>
                  <a:lnTo>
                    <a:pt x="3598" y="4173"/>
                  </a:lnTo>
                  <a:lnTo>
                    <a:pt x="3547" y="4309"/>
                  </a:lnTo>
                  <a:lnTo>
                    <a:pt x="3522" y="4326"/>
                  </a:lnTo>
                  <a:lnTo>
                    <a:pt x="3497" y="4402"/>
                  </a:lnTo>
                  <a:lnTo>
                    <a:pt x="3488" y="4537"/>
                  </a:lnTo>
                  <a:lnTo>
                    <a:pt x="3530" y="4647"/>
                  </a:lnTo>
                  <a:lnTo>
                    <a:pt x="3547" y="4673"/>
                  </a:lnTo>
                  <a:lnTo>
                    <a:pt x="3598" y="4698"/>
                  </a:lnTo>
                  <a:lnTo>
                    <a:pt x="3632" y="4707"/>
                  </a:lnTo>
                  <a:lnTo>
                    <a:pt x="3666" y="4724"/>
                  </a:lnTo>
                  <a:lnTo>
                    <a:pt x="3818" y="4724"/>
                  </a:lnTo>
                  <a:lnTo>
                    <a:pt x="3928" y="4690"/>
                  </a:lnTo>
                  <a:lnTo>
                    <a:pt x="4115" y="4681"/>
                  </a:lnTo>
                  <a:lnTo>
                    <a:pt x="4165" y="4647"/>
                  </a:lnTo>
                  <a:lnTo>
                    <a:pt x="4360" y="4597"/>
                  </a:lnTo>
                  <a:lnTo>
                    <a:pt x="4385" y="4605"/>
                  </a:lnTo>
                  <a:lnTo>
                    <a:pt x="4487" y="4571"/>
                  </a:lnTo>
                  <a:lnTo>
                    <a:pt x="4538" y="4571"/>
                  </a:lnTo>
                  <a:lnTo>
                    <a:pt x="4614" y="4554"/>
                  </a:lnTo>
                  <a:lnTo>
                    <a:pt x="4690" y="4512"/>
                  </a:lnTo>
                  <a:lnTo>
                    <a:pt x="4766" y="4520"/>
                  </a:lnTo>
                  <a:lnTo>
                    <a:pt x="4961" y="4470"/>
                  </a:lnTo>
                  <a:lnTo>
                    <a:pt x="5037" y="4470"/>
                  </a:lnTo>
                  <a:lnTo>
                    <a:pt x="5173" y="4427"/>
                  </a:lnTo>
                  <a:lnTo>
                    <a:pt x="5308" y="4360"/>
                  </a:lnTo>
                  <a:lnTo>
                    <a:pt x="5410" y="4377"/>
                  </a:lnTo>
                  <a:lnTo>
                    <a:pt x="5435" y="4360"/>
                  </a:lnTo>
                  <a:lnTo>
                    <a:pt x="5486" y="4360"/>
                  </a:lnTo>
                  <a:lnTo>
                    <a:pt x="5528" y="4402"/>
                  </a:lnTo>
                  <a:lnTo>
                    <a:pt x="5528" y="4436"/>
                  </a:lnTo>
                  <a:lnTo>
                    <a:pt x="5520" y="4470"/>
                  </a:lnTo>
                  <a:lnTo>
                    <a:pt x="5461" y="4495"/>
                  </a:lnTo>
                  <a:lnTo>
                    <a:pt x="5418" y="4529"/>
                  </a:lnTo>
                  <a:lnTo>
                    <a:pt x="5384" y="4588"/>
                  </a:lnTo>
                  <a:lnTo>
                    <a:pt x="5274" y="4647"/>
                  </a:lnTo>
                  <a:lnTo>
                    <a:pt x="5257" y="4681"/>
                  </a:lnTo>
                  <a:lnTo>
                    <a:pt x="5156" y="4732"/>
                  </a:lnTo>
                  <a:lnTo>
                    <a:pt x="5054" y="4817"/>
                  </a:lnTo>
                  <a:lnTo>
                    <a:pt x="4995" y="4834"/>
                  </a:lnTo>
                  <a:lnTo>
                    <a:pt x="4893" y="4910"/>
                  </a:lnTo>
                  <a:lnTo>
                    <a:pt x="4860" y="4944"/>
                  </a:lnTo>
                  <a:lnTo>
                    <a:pt x="4800" y="5037"/>
                  </a:lnTo>
                  <a:lnTo>
                    <a:pt x="4792" y="5088"/>
                  </a:lnTo>
                  <a:lnTo>
                    <a:pt x="4851" y="5223"/>
                  </a:lnTo>
                  <a:lnTo>
                    <a:pt x="4910" y="5291"/>
                  </a:lnTo>
                  <a:lnTo>
                    <a:pt x="4953" y="5316"/>
                  </a:lnTo>
                  <a:lnTo>
                    <a:pt x="5037" y="5333"/>
                  </a:lnTo>
                  <a:lnTo>
                    <a:pt x="5088" y="5358"/>
                  </a:lnTo>
                  <a:lnTo>
                    <a:pt x="5173" y="5375"/>
                  </a:lnTo>
                  <a:lnTo>
                    <a:pt x="5359" y="5375"/>
                  </a:lnTo>
                  <a:lnTo>
                    <a:pt x="5461" y="5333"/>
                  </a:lnTo>
                  <a:lnTo>
                    <a:pt x="5554" y="5282"/>
                  </a:lnTo>
                  <a:lnTo>
                    <a:pt x="5630" y="5257"/>
                  </a:lnTo>
                  <a:lnTo>
                    <a:pt x="5732" y="5215"/>
                  </a:lnTo>
                  <a:lnTo>
                    <a:pt x="5892" y="5181"/>
                  </a:lnTo>
                  <a:lnTo>
                    <a:pt x="5909" y="5189"/>
                  </a:lnTo>
                  <a:lnTo>
                    <a:pt x="5918" y="5206"/>
                  </a:lnTo>
                  <a:lnTo>
                    <a:pt x="5884" y="5342"/>
                  </a:lnTo>
                  <a:lnTo>
                    <a:pt x="5842" y="5418"/>
                  </a:lnTo>
                  <a:lnTo>
                    <a:pt x="5782" y="5477"/>
                  </a:lnTo>
                  <a:lnTo>
                    <a:pt x="5740" y="5570"/>
                  </a:lnTo>
                  <a:lnTo>
                    <a:pt x="5689" y="5841"/>
                  </a:lnTo>
                  <a:lnTo>
                    <a:pt x="5689" y="6002"/>
                  </a:lnTo>
                  <a:lnTo>
                    <a:pt x="5723" y="6298"/>
                  </a:lnTo>
                  <a:lnTo>
                    <a:pt x="5765" y="6391"/>
                  </a:lnTo>
                  <a:lnTo>
                    <a:pt x="5825" y="6459"/>
                  </a:lnTo>
                  <a:lnTo>
                    <a:pt x="5892" y="6476"/>
                  </a:lnTo>
                  <a:lnTo>
                    <a:pt x="5943" y="6476"/>
                  </a:lnTo>
                  <a:lnTo>
                    <a:pt x="6045" y="6425"/>
                  </a:lnTo>
                  <a:lnTo>
                    <a:pt x="6087" y="6374"/>
                  </a:lnTo>
                  <a:lnTo>
                    <a:pt x="6146" y="6324"/>
                  </a:lnTo>
                  <a:lnTo>
                    <a:pt x="6155" y="6290"/>
                  </a:lnTo>
                  <a:lnTo>
                    <a:pt x="6197" y="6247"/>
                  </a:lnTo>
                  <a:lnTo>
                    <a:pt x="6206" y="6230"/>
                  </a:lnTo>
                  <a:lnTo>
                    <a:pt x="6409" y="6053"/>
                  </a:lnTo>
                  <a:lnTo>
                    <a:pt x="6477" y="6010"/>
                  </a:lnTo>
                  <a:lnTo>
                    <a:pt x="6536" y="5917"/>
                  </a:lnTo>
                  <a:lnTo>
                    <a:pt x="6604" y="5790"/>
                  </a:lnTo>
                  <a:lnTo>
                    <a:pt x="6612" y="5756"/>
                  </a:lnTo>
                  <a:lnTo>
                    <a:pt x="6671" y="5638"/>
                  </a:lnTo>
                  <a:lnTo>
                    <a:pt x="6705" y="5536"/>
                  </a:lnTo>
                  <a:lnTo>
                    <a:pt x="6747" y="5452"/>
                  </a:lnTo>
                  <a:lnTo>
                    <a:pt x="6764" y="5435"/>
                  </a:lnTo>
                  <a:lnTo>
                    <a:pt x="6815" y="5291"/>
                  </a:lnTo>
                  <a:lnTo>
                    <a:pt x="6815" y="5257"/>
                  </a:lnTo>
                  <a:lnTo>
                    <a:pt x="6832" y="5189"/>
                  </a:lnTo>
                  <a:lnTo>
                    <a:pt x="6832" y="5113"/>
                  </a:lnTo>
                  <a:lnTo>
                    <a:pt x="6849" y="4994"/>
                  </a:lnTo>
                  <a:lnTo>
                    <a:pt x="6841" y="4893"/>
                  </a:lnTo>
                  <a:lnTo>
                    <a:pt x="6824" y="4876"/>
                  </a:lnTo>
                  <a:lnTo>
                    <a:pt x="6807" y="4817"/>
                  </a:lnTo>
                  <a:lnTo>
                    <a:pt x="6747" y="4715"/>
                  </a:lnTo>
                  <a:lnTo>
                    <a:pt x="6629" y="4571"/>
                  </a:lnTo>
                  <a:lnTo>
                    <a:pt x="6417" y="4410"/>
                  </a:lnTo>
                  <a:lnTo>
                    <a:pt x="6366" y="4360"/>
                  </a:lnTo>
                  <a:lnTo>
                    <a:pt x="6223" y="4173"/>
                  </a:lnTo>
                  <a:lnTo>
                    <a:pt x="6189" y="4089"/>
                  </a:lnTo>
                  <a:lnTo>
                    <a:pt x="6180" y="3970"/>
                  </a:lnTo>
                  <a:lnTo>
                    <a:pt x="6197" y="3852"/>
                  </a:lnTo>
                  <a:lnTo>
                    <a:pt x="6265" y="3775"/>
                  </a:lnTo>
                  <a:lnTo>
                    <a:pt x="6282" y="3733"/>
                  </a:lnTo>
                  <a:lnTo>
                    <a:pt x="6282" y="3691"/>
                  </a:lnTo>
                  <a:lnTo>
                    <a:pt x="6248" y="3572"/>
                  </a:lnTo>
                  <a:lnTo>
                    <a:pt x="6172" y="3471"/>
                  </a:lnTo>
                  <a:lnTo>
                    <a:pt x="6155" y="3369"/>
                  </a:lnTo>
                  <a:lnTo>
                    <a:pt x="6121" y="3293"/>
                  </a:lnTo>
                  <a:lnTo>
                    <a:pt x="6121" y="3251"/>
                  </a:lnTo>
                  <a:lnTo>
                    <a:pt x="6096" y="3208"/>
                  </a:lnTo>
                  <a:lnTo>
                    <a:pt x="6087" y="3073"/>
                  </a:lnTo>
                  <a:lnTo>
                    <a:pt x="6045" y="2971"/>
                  </a:lnTo>
                  <a:lnTo>
                    <a:pt x="6028" y="2870"/>
                  </a:lnTo>
                  <a:lnTo>
                    <a:pt x="6011" y="2810"/>
                  </a:lnTo>
                  <a:lnTo>
                    <a:pt x="6036" y="2633"/>
                  </a:lnTo>
                  <a:lnTo>
                    <a:pt x="6070" y="2531"/>
                  </a:lnTo>
                  <a:lnTo>
                    <a:pt x="6113" y="2497"/>
                  </a:lnTo>
                  <a:lnTo>
                    <a:pt x="6223" y="2455"/>
                  </a:lnTo>
                  <a:lnTo>
                    <a:pt x="6290" y="2489"/>
                  </a:lnTo>
                  <a:lnTo>
                    <a:pt x="6307" y="2523"/>
                  </a:lnTo>
                  <a:lnTo>
                    <a:pt x="6350" y="2557"/>
                  </a:lnTo>
                  <a:lnTo>
                    <a:pt x="6510" y="2599"/>
                  </a:lnTo>
                  <a:lnTo>
                    <a:pt x="6536" y="2590"/>
                  </a:lnTo>
                  <a:lnTo>
                    <a:pt x="6671" y="2624"/>
                  </a:lnTo>
                  <a:lnTo>
                    <a:pt x="6722" y="2624"/>
                  </a:lnTo>
                  <a:lnTo>
                    <a:pt x="6781" y="2641"/>
                  </a:lnTo>
                  <a:lnTo>
                    <a:pt x="6832" y="2641"/>
                  </a:lnTo>
                  <a:lnTo>
                    <a:pt x="6917" y="2616"/>
                  </a:lnTo>
                  <a:lnTo>
                    <a:pt x="7044" y="2599"/>
                  </a:lnTo>
                  <a:lnTo>
                    <a:pt x="7128" y="2599"/>
                  </a:lnTo>
                  <a:lnTo>
                    <a:pt x="7332" y="2523"/>
                  </a:lnTo>
                  <a:lnTo>
                    <a:pt x="7357" y="2531"/>
                  </a:lnTo>
                  <a:lnTo>
                    <a:pt x="7467" y="2514"/>
                  </a:lnTo>
                  <a:lnTo>
                    <a:pt x="7577" y="2489"/>
                  </a:lnTo>
                  <a:lnTo>
                    <a:pt x="7628" y="2455"/>
                  </a:lnTo>
                  <a:lnTo>
                    <a:pt x="7679" y="2455"/>
                  </a:lnTo>
                  <a:lnTo>
                    <a:pt x="7755" y="2480"/>
                  </a:lnTo>
                  <a:lnTo>
                    <a:pt x="7806" y="2463"/>
                  </a:lnTo>
                  <a:lnTo>
                    <a:pt x="7890" y="2480"/>
                  </a:lnTo>
                  <a:lnTo>
                    <a:pt x="7941" y="2463"/>
                  </a:lnTo>
                  <a:lnTo>
                    <a:pt x="8051" y="2472"/>
                  </a:lnTo>
                  <a:lnTo>
                    <a:pt x="8153" y="2413"/>
                  </a:lnTo>
                  <a:lnTo>
                    <a:pt x="8288" y="2379"/>
                  </a:lnTo>
                  <a:lnTo>
                    <a:pt x="8339" y="2353"/>
                  </a:lnTo>
                  <a:lnTo>
                    <a:pt x="8364" y="2362"/>
                  </a:lnTo>
                  <a:lnTo>
                    <a:pt x="8441" y="2319"/>
                  </a:lnTo>
                  <a:lnTo>
                    <a:pt x="8491" y="2303"/>
                  </a:lnTo>
                  <a:lnTo>
                    <a:pt x="8525" y="2260"/>
                  </a:lnTo>
                  <a:lnTo>
                    <a:pt x="8551" y="2201"/>
                  </a:lnTo>
                  <a:lnTo>
                    <a:pt x="8500" y="2082"/>
                  </a:lnTo>
                  <a:lnTo>
                    <a:pt x="8441" y="2032"/>
                  </a:lnTo>
                  <a:lnTo>
                    <a:pt x="8381" y="2023"/>
                  </a:lnTo>
                  <a:lnTo>
                    <a:pt x="8339" y="1998"/>
                  </a:lnTo>
                  <a:lnTo>
                    <a:pt x="8305" y="1998"/>
                  </a:lnTo>
                  <a:lnTo>
                    <a:pt x="8280" y="1981"/>
                  </a:lnTo>
                  <a:lnTo>
                    <a:pt x="8237" y="1989"/>
                  </a:lnTo>
                  <a:lnTo>
                    <a:pt x="8119" y="1939"/>
                  </a:lnTo>
                  <a:lnTo>
                    <a:pt x="8017" y="1939"/>
                  </a:lnTo>
                  <a:lnTo>
                    <a:pt x="7983" y="1930"/>
                  </a:lnTo>
                  <a:lnTo>
                    <a:pt x="7840" y="1845"/>
                  </a:lnTo>
                  <a:lnTo>
                    <a:pt x="7797" y="1812"/>
                  </a:lnTo>
                  <a:lnTo>
                    <a:pt x="7560" y="1651"/>
                  </a:lnTo>
                  <a:lnTo>
                    <a:pt x="7416" y="1490"/>
                  </a:lnTo>
                  <a:lnTo>
                    <a:pt x="7298" y="1405"/>
                  </a:lnTo>
                  <a:lnTo>
                    <a:pt x="7264" y="1354"/>
                  </a:lnTo>
                  <a:lnTo>
                    <a:pt x="7137" y="1287"/>
                  </a:lnTo>
                  <a:lnTo>
                    <a:pt x="7086" y="1227"/>
                  </a:lnTo>
                  <a:lnTo>
                    <a:pt x="7018" y="1185"/>
                  </a:lnTo>
                  <a:lnTo>
                    <a:pt x="6985" y="1109"/>
                  </a:lnTo>
                  <a:lnTo>
                    <a:pt x="6993" y="1067"/>
                  </a:lnTo>
                  <a:lnTo>
                    <a:pt x="7027" y="1041"/>
                  </a:lnTo>
                  <a:lnTo>
                    <a:pt x="7095" y="1058"/>
                  </a:lnTo>
                  <a:lnTo>
                    <a:pt x="7196" y="1058"/>
                  </a:lnTo>
                  <a:lnTo>
                    <a:pt x="7255" y="1067"/>
                  </a:lnTo>
                  <a:lnTo>
                    <a:pt x="7298" y="1101"/>
                  </a:lnTo>
                  <a:lnTo>
                    <a:pt x="7518" y="1101"/>
                  </a:lnTo>
                  <a:lnTo>
                    <a:pt x="7594" y="1134"/>
                  </a:lnTo>
                  <a:lnTo>
                    <a:pt x="7645" y="1134"/>
                  </a:lnTo>
                  <a:lnTo>
                    <a:pt x="7704" y="1151"/>
                  </a:lnTo>
                  <a:lnTo>
                    <a:pt x="7806" y="1151"/>
                  </a:lnTo>
                  <a:lnTo>
                    <a:pt x="7916" y="1194"/>
                  </a:lnTo>
                  <a:lnTo>
                    <a:pt x="7941" y="1185"/>
                  </a:lnTo>
                  <a:lnTo>
                    <a:pt x="7967" y="1202"/>
                  </a:lnTo>
                  <a:lnTo>
                    <a:pt x="8051" y="1211"/>
                  </a:lnTo>
                  <a:lnTo>
                    <a:pt x="8127" y="1185"/>
                  </a:lnTo>
                  <a:lnTo>
                    <a:pt x="8339" y="1185"/>
                  </a:lnTo>
                  <a:lnTo>
                    <a:pt x="8424" y="1160"/>
                  </a:lnTo>
                  <a:lnTo>
                    <a:pt x="8525" y="1168"/>
                  </a:lnTo>
                  <a:lnTo>
                    <a:pt x="8635" y="1126"/>
                  </a:lnTo>
                  <a:lnTo>
                    <a:pt x="8686" y="1134"/>
                  </a:lnTo>
                  <a:lnTo>
                    <a:pt x="8745" y="1117"/>
                  </a:lnTo>
                  <a:lnTo>
                    <a:pt x="8847" y="1117"/>
                  </a:lnTo>
                  <a:lnTo>
                    <a:pt x="8906" y="1084"/>
                  </a:lnTo>
                  <a:lnTo>
                    <a:pt x="8949" y="1084"/>
                  </a:lnTo>
                  <a:lnTo>
                    <a:pt x="9050" y="1024"/>
                  </a:lnTo>
                  <a:lnTo>
                    <a:pt x="9152" y="999"/>
                  </a:lnTo>
                  <a:lnTo>
                    <a:pt x="9186" y="974"/>
                  </a:lnTo>
                  <a:lnTo>
                    <a:pt x="9253" y="957"/>
                  </a:lnTo>
                  <a:lnTo>
                    <a:pt x="9338" y="965"/>
                  </a:lnTo>
                  <a:lnTo>
                    <a:pt x="9363" y="957"/>
                  </a:lnTo>
                  <a:lnTo>
                    <a:pt x="9406" y="990"/>
                  </a:lnTo>
                  <a:lnTo>
                    <a:pt x="9440" y="1050"/>
                  </a:lnTo>
                  <a:lnTo>
                    <a:pt x="9474" y="1211"/>
                  </a:lnTo>
                  <a:lnTo>
                    <a:pt x="9474" y="1312"/>
                  </a:lnTo>
                  <a:lnTo>
                    <a:pt x="9499" y="1371"/>
                  </a:lnTo>
                  <a:lnTo>
                    <a:pt x="9601" y="1473"/>
                  </a:lnTo>
                  <a:lnTo>
                    <a:pt x="9668" y="1515"/>
                  </a:lnTo>
                  <a:lnTo>
                    <a:pt x="9821" y="1524"/>
                  </a:lnTo>
                  <a:lnTo>
                    <a:pt x="9846" y="1498"/>
                  </a:lnTo>
                  <a:lnTo>
                    <a:pt x="9905" y="1490"/>
                  </a:lnTo>
                  <a:lnTo>
                    <a:pt x="9931" y="1498"/>
                  </a:lnTo>
                  <a:lnTo>
                    <a:pt x="9981" y="1481"/>
                  </a:lnTo>
                  <a:lnTo>
                    <a:pt x="10058" y="1507"/>
                  </a:lnTo>
                  <a:lnTo>
                    <a:pt x="10075" y="1532"/>
                  </a:lnTo>
                  <a:lnTo>
                    <a:pt x="10092" y="1583"/>
                  </a:lnTo>
                  <a:lnTo>
                    <a:pt x="10066" y="1718"/>
                  </a:lnTo>
                  <a:lnTo>
                    <a:pt x="10049" y="1735"/>
                  </a:lnTo>
                  <a:lnTo>
                    <a:pt x="10066" y="1820"/>
                  </a:lnTo>
                  <a:lnTo>
                    <a:pt x="10058" y="1922"/>
                  </a:lnTo>
                  <a:lnTo>
                    <a:pt x="10075" y="1972"/>
                  </a:lnTo>
                  <a:lnTo>
                    <a:pt x="10117" y="2049"/>
                  </a:lnTo>
                  <a:lnTo>
                    <a:pt x="10227" y="2125"/>
                  </a:lnTo>
                  <a:lnTo>
                    <a:pt x="10286" y="2184"/>
                  </a:lnTo>
                  <a:lnTo>
                    <a:pt x="10422" y="2243"/>
                  </a:lnTo>
                  <a:lnTo>
                    <a:pt x="10456" y="2277"/>
                  </a:lnTo>
                  <a:lnTo>
                    <a:pt x="10557" y="2319"/>
                  </a:lnTo>
                  <a:lnTo>
                    <a:pt x="10769" y="2294"/>
                  </a:lnTo>
                  <a:lnTo>
                    <a:pt x="10904" y="2328"/>
                  </a:lnTo>
                  <a:lnTo>
                    <a:pt x="10930" y="2319"/>
                  </a:lnTo>
                  <a:lnTo>
                    <a:pt x="11201" y="2336"/>
                  </a:lnTo>
                  <a:lnTo>
                    <a:pt x="11226" y="2353"/>
                  </a:lnTo>
                  <a:lnTo>
                    <a:pt x="11243" y="2370"/>
                  </a:lnTo>
                  <a:lnTo>
                    <a:pt x="11260" y="2446"/>
                  </a:lnTo>
                  <a:lnTo>
                    <a:pt x="11285" y="2480"/>
                  </a:lnTo>
                  <a:lnTo>
                    <a:pt x="11361" y="2506"/>
                  </a:lnTo>
                  <a:lnTo>
                    <a:pt x="11421" y="2480"/>
                  </a:lnTo>
                  <a:lnTo>
                    <a:pt x="11497" y="2497"/>
                  </a:lnTo>
                  <a:lnTo>
                    <a:pt x="11531" y="2540"/>
                  </a:lnTo>
                  <a:lnTo>
                    <a:pt x="11539" y="2599"/>
                  </a:lnTo>
                  <a:lnTo>
                    <a:pt x="11522" y="2700"/>
                  </a:lnTo>
                  <a:lnTo>
                    <a:pt x="11514" y="2726"/>
                  </a:lnTo>
                  <a:lnTo>
                    <a:pt x="11522" y="2794"/>
                  </a:lnTo>
                  <a:lnTo>
                    <a:pt x="11522" y="3090"/>
                  </a:lnTo>
                  <a:lnTo>
                    <a:pt x="11539" y="3174"/>
                  </a:lnTo>
                  <a:lnTo>
                    <a:pt x="11565" y="3225"/>
                  </a:lnTo>
                  <a:lnTo>
                    <a:pt x="11598" y="3242"/>
                  </a:lnTo>
                  <a:lnTo>
                    <a:pt x="11624" y="3251"/>
                  </a:lnTo>
                  <a:lnTo>
                    <a:pt x="11649" y="3268"/>
                  </a:lnTo>
                  <a:lnTo>
                    <a:pt x="11675" y="3268"/>
                  </a:lnTo>
                  <a:lnTo>
                    <a:pt x="11692" y="3276"/>
                  </a:lnTo>
                  <a:lnTo>
                    <a:pt x="11717" y="3276"/>
                  </a:lnTo>
                  <a:lnTo>
                    <a:pt x="11742" y="3259"/>
                  </a:lnTo>
                  <a:lnTo>
                    <a:pt x="11793" y="3251"/>
                  </a:lnTo>
                  <a:lnTo>
                    <a:pt x="11844" y="3225"/>
                  </a:lnTo>
                  <a:lnTo>
                    <a:pt x="11937" y="3107"/>
                  </a:lnTo>
                  <a:lnTo>
                    <a:pt x="11979" y="3081"/>
                  </a:lnTo>
                  <a:lnTo>
                    <a:pt x="12013" y="3022"/>
                  </a:lnTo>
                  <a:lnTo>
                    <a:pt x="12106" y="2963"/>
                  </a:lnTo>
                  <a:lnTo>
                    <a:pt x="12140" y="2921"/>
                  </a:lnTo>
                  <a:lnTo>
                    <a:pt x="12166" y="2912"/>
                  </a:lnTo>
                  <a:lnTo>
                    <a:pt x="12217" y="2827"/>
                  </a:lnTo>
                  <a:lnTo>
                    <a:pt x="12310" y="2726"/>
                  </a:lnTo>
                  <a:lnTo>
                    <a:pt x="12352" y="2624"/>
                  </a:lnTo>
                  <a:lnTo>
                    <a:pt x="12360" y="2565"/>
                  </a:lnTo>
                  <a:lnTo>
                    <a:pt x="12352" y="2345"/>
                  </a:lnTo>
                  <a:lnTo>
                    <a:pt x="12335" y="2286"/>
                  </a:lnTo>
                  <a:lnTo>
                    <a:pt x="12335" y="2226"/>
                  </a:lnTo>
                  <a:lnTo>
                    <a:pt x="12276" y="2040"/>
                  </a:lnTo>
                  <a:lnTo>
                    <a:pt x="12250" y="2006"/>
                  </a:lnTo>
                  <a:lnTo>
                    <a:pt x="12242" y="1964"/>
                  </a:lnTo>
                  <a:lnTo>
                    <a:pt x="12132" y="1803"/>
                  </a:lnTo>
                  <a:lnTo>
                    <a:pt x="12106" y="1718"/>
                  </a:lnTo>
                  <a:lnTo>
                    <a:pt x="12090" y="1583"/>
                  </a:lnTo>
                  <a:lnTo>
                    <a:pt x="12081" y="1481"/>
                  </a:lnTo>
                  <a:lnTo>
                    <a:pt x="12090" y="1465"/>
                  </a:lnTo>
                  <a:lnTo>
                    <a:pt x="12073" y="1278"/>
                  </a:lnTo>
                  <a:lnTo>
                    <a:pt x="12022" y="1101"/>
                  </a:lnTo>
                  <a:lnTo>
                    <a:pt x="11979" y="1041"/>
                  </a:lnTo>
                  <a:lnTo>
                    <a:pt x="11895" y="965"/>
                  </a:lnTo>
                  <a:lnTo>
                    <a:pt x="11776" y="931"/>
                  </a:lnTo>
                  <a:lnTo>
                    <a:pt x="11700" y="872"/>
                  </a:lnTo>
                  <a:lnTo>
                    <a:pt x="11632" y="779"/>
                  </a:lnTo>
                  <a:lnTo>
                    <a:pt x="11590" y="737"/>
                  </a:lnTo>
                  <a:lnTo>
                    <a:pt x="11556" y="652"/>
                  </a:lnTo>
                  <a:lnTo>
                    <a:pt x="11531" y="635"/>
                  </a:lnTo>
                  <a:lnTo>
                    <a:pt x="11480" y="516"/>
                  </a:lnTo>
                  <a:lnTo>
                    <a:pt x="11429" y="432"/>
                  </a:lnTo>
                  <a:lnTo>
                    <a:pt x="11395" y="356"/>
                  </a:lnTo>
                  <a:lnTo>
                    <a:pt x="11361" y="296"/>
                  </a:lnTo>
                  <a:lnTo>
                    <a:pt x="11243" y="178"/>
                  </a:lnTo>
                  <a:lnTo>
                    <a:pt x="11167" y="144"/>
                  </a:lnTo>
                  <a:lnTo>
                    <a:pt x="11141" y="127"/>
                  </a:lnTo>
                  <a:lnTo>
                    <a:pt x="10997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8748859C-9AF7-49B5-A4EE-F48CEC50A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" y="11"/>
              <a:ext cx="3127" cy="2517"/>
            </a:xfrm>
            <a:custGeom>
              <a:avLst/>
              <a:gdLst>
                <a:gd name="T0" fmla="*/ 15197 w 15417"/>
                <a:gd name="T1" fmla="*/ 1888 h 12418"/>
                <a:gd name="T2" fmla="*/ 14663 w 15417"/>
                <a:gd name="T3" fmla="*/ 3361 h 12418"/>
                <a:gd name="T4" fmla="*/ 14138 w 15417"/>
                <a:gd name="T5" fmla="*/ 2667 h 12418"/>
                <a:gd name="T6" fmla="*/ 13080 w 15417"/>
                <a:gd name="T7" fmla="*/ 2277 h 12418"/>
                <a:gd name="T8" fmla="*/ 12513 w 15417"/>
                <a:gd name="T9" fmla="*/ 1685 h 12418"/>
                <a:gd name="T10" fmla="*/ 11599 w 15417"/>
                <a:gd name="T11" fmla="*/ 1405 h 12418"/>
                <a:gd name="T12" fmla="*/ 10515 w 15417"/>
                <a:gd name="T13" fmla="*/ 1278 h 12418"/>
                <a:gd name="T14" fmla="*/ 11556 w 15417"/>
                <a:gd name="T15" fmla="*/ 1803 h 12418"/>
                <a:gd name="T16" fmla="*/ 12504 w 15417"/>
                <a:gd name="T17" fmla="*/ 2912 h 12418"/>
                <a:gd name="T18" fmla="*/ 12267 w 15417"/>
                <a:gd name="T19" fmla="*/ 4216 h 12418"/>
                <a:gd name="T20" fmla="*/ 11505 w 15417"/>
                <a:gd name="T21" fmla="*/ 3674 h 12418"/>
                <a:gd name="T22" fmla="*/ 10523 w 15417"/>
                <a:gd name="T23" fmla="*/ 3411 h 12418"/>
                <a:gd name="T24" fmla="*/ 9668 w 15417"/>
                <a:gd name="T25" fmla="*/ 3191 h 12418"/>
                <a:gd name="T26" fmla="*/ 9804 w 15417"/>
                <a:gd name="T27" fmla="*/ 4224 h 12418"/>
                <a:gd name="T28" fmla="*/ 10159 w 15417"/>
                <a:gd name="T29" fmla="*/ 5621 h 12418"/>
                <a:gd name="T30" fmla="*/ 10930 w 15417"/>
                <a:gd name="T31" fmla="*/ 6527 h 12418"/>
                <a:gd name="T32" fmla="*/ 10667 w 15417"/>
                <a:gd name="T33" fmla="*/ 7382 h 12418"/>
                <a:gd name="T34" fmla="*/ 9584 w 15417"/>
                <a:gd name="T35" fmla="*/ 7746 h 12418"/>
                <a:gd name="T36" fmla="*/ 9110 w 15417"/>
                <a:gd name="T37" fmla="*/ 7085 h 12418"/>
                <a:gd name="T38" fmla="*/ 8949 w 15417"/>
                <a:gd name="T39" fmla="*/ 6696 h 12418"/>
                <a:gd name="T40" fmla="*/ 7780 w 15417"/>
                <a:gd name="T41" fmla="*/ 6129 h 12418"/>
                <a:gd name="T42" fmla="*/ 7535 w 15417"/>
                <a:gd name="T43" fmla="*/ 5638 h 12418"/>
                <a:gd name="T44" fmla="*/ 7408 w 15417"/>
                <a:gd name="T45" fmla="*/ 4901 h 12418"/>
                <a:gd name="T46" fmla="*/ 6307 w 15417"/>
                <a:gd name="T47" fmla="*/ 5045 h 12418"/>
                <a:gd name="T48" fmla="*/ 5698 w 15417"/>
                <a:gd name="T49" fmla="*/ 4131 h 12418"/>
                <a:gd name="T50" fmla="*/ 5478 w 15417"/>
                <a:gd name="T51" fmla="*/ 3335 h 12418"/>
                <a:gd name="T52" fmla="*/ 4834 w 15417"/>
                <a:gd name="T53" fmla="*/ 3132 h 12418"/>
                <a:gd name="T54" fmla="*/ 4055 w 15417"/>
                <a:gd name="T55" fmla="*/ 3191 h 12418"/>
                <a:gd name="T56" fmla="*/ 5037 w 15417"/>
                <a:gd name="T57" fmla="*/ 3564 h 12418"/>
                <a:gd name="T58" fmla="*/ 5385 w 15417"/>
                <a:gd name="T59" fmla="*/ 4597 h 12418"/>
                <a:gd name="T60" fmla="*/ 6367 w 15417"/>
                <a:gd name="T61" fmla="*/ 5976 h 12418"/>
                <a:gd name="T62" fmla="*/ 7730 w 15417"/>
                <a:gd name="T63" fmla="*/ 7593 h 12418"/>
                <a:gd name="T64" fmla="*/ 7865 w 15417"/>
                <a:gd name="T65" fmla="*/ 8381 h 12418"/>
                <a:gd name="T66" fmla="*/ 6934 w 15417"/>
                <a:gd name="T67" fmla="*/ 7847 h 12418"/>
                <a:gd name="T68" fmla="*/ 5918 w 15417"/>
                <a:gd name="T69" fmla="*/ 7399 h 12418"/>
                <a:gd name="T70" fmla="*/ 4843 w 15417"/>
                <a:gd name="T71" fmla="*/ 6992 h 12418"/>
                <a:gd name="T72" fmla="*/ 4030 w 15417"/>
                <a:gd name="T73" fmla="*/ 6688 h 12418"/>
                <a:gd name="T74" fmla="*/ 3437 w 15417"/>
                <a:gd name="T75" fmla="*/ 6163 h 12418"/>
                <a:gd name="T76" fmla="*/ 2785 w 15417"/>
                <a:gd name="T77" fmla="*/ 6103 h 12418"/>
                <a:gd name="T78" fmla="*/ 1549 w 15417"/>
                <a:gd name="T79" fmla="*/ 6137 h 12418"/>
                <a:gd name="T80" fmla="*/ 762 w 15417"/>
                <a:gd name="T81" fmla="*/ 5816 h 12418"/>
                <a:gd name="T82" fmla="*/ 762 w 15417"/>
                <a:gd name="T83" fmla="*/ 5951 h 12418"/>
                <a:gd name="T84" fmla="*/ 1592 w 15417"/>
                <a:gd name="T85" fmla="*/ 6662 h 12418"/>
                <a:gd name="T86" fmla="*/ 2506 w 15417"/>
                <a:gd name="T87" fmla="*/ 6941 h 12418"/>
                <a:gd name="T88" fmla="*/ 1541 w 15417"/>
                <a:gd name="T89" fmla="*/ 7559 h 12418"/>
                <a:gd name="T90" fmla="*/ 931 w 15417"/>
                <a:gd name="T91" fmla="*/ 8965 h 12418"/>
                <a:gd name="T92" fmla="*/ 34 w 15417"/>
                <a:gd name="T93" fmla="*/ 9219 h 12418"/>
                <a:gd name="T94" fmla="*/ 1126 w 15417"/>
                <a:gd name="T95" fmla="*/ 9202 h 12418"/>
                <a:gd name="T96" fmla="*/ 1812 w 15417"/>
                <a:gd name="T97" fmla="*/ 8389 h 12418"/>
                <a:gd name="T98" fmla="*/ 2701 w 15417"/>
                <a:gd name="T99" fmla="*/ 7509 h 12418"/>
                <a:gd name="T100" fmla="*/ 3971 w 15417"/>
                <a:gd name="T101" fmla="*/ 7780 h 12418"/>
                <a:gd name="T102" fmla="*/ 5266 w 15417"/>
                <a:gd name="T103" fmla="*/ 8296 h 12418"/>
                <a:gd name="T104" fmla="*/ 5088 w 15417"/>
                <a:gd name="T105" fmla="*/ 9329 h 12418"/>
                <a:gd name="T106" fmla="*/ 6138 w 15417"/>
                <a:gd name="T107" fmla="*/ 9566 h 12418"/>
                <a:gd name="T108" fmla="*/ 7493 w 15417"/>
                <a:gd name="T109" fmla="*/ 9896 h 12418"/>
                <a:gd name="T110" fmla="*/ 6519 w 15417"/>
                <a:gd name="T111" fmla="*/ 11394 h 12418"/>
                <a:gd name="T112" fmla="*/ 5334 w 15417"/>
                <a:gd name="T113" fmla="*/ 12224 h 12418"/>
                <a:gd name="T114" fmla="*/ 4343 w 15417"/>
                <a:gd name="T115" fmla="*/ 12012 h 12418"/>
                <a:gd name="T116" fmla="*/ 3869 w 15417"/>
                <a:gd name="T117" fmla="*/ 11276 h 12418"/>
                <a:gd name="T118" fmla="*/ 3031 w 15417"/>
                <a:gd name="T119" fmla="*/ 12308 h 12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417" h="12418">
                  <a:moveTo>
                    <a:pt x="14215" y="0"/>
                  </a:moveTo>
                  <a:lnTo>
                    <a:pt x="14316" y="203"/>
                  </a:lnTo>
                  <a:lnTo>
                    <a:pt x="14350" y="246"/>
                  </a:lnTo>
                  <a:lnTo>
                    <a:pt x="14359" y="305"/>
                  </a:lnTo>
                  <a:lnTo>
                    <a:pt x="14536" y="508"/>
                  </a:lnTo>
                  <a:lnTo>
                    <a:pt x="14612" y="686"/>
                  </a:lnTo>
                  <a:lnTo>
                    <a:pt x="14748" y="813"/>
                  </a:lnTo>
                  <a:lnTo>
                    <a:pt x="14790" y="838"/>
                  </a:lnTo>
                  <a:lnTo>
                    <a:pt x="14833" y="880"/>
                  </a:lnTo>
                  <a:lnTo>
                    <a:pt x="14883" y="897"/>
                  </a:lnTo>
                  <a:lnTo>
                    <a:pt x="15010" y="1092"/>
                  </a:lnTo>
                  <a:lnTo>
                    <a:pt x="15087" y="1278"/>
                  </a:lnTo>
                  <a:lnTo>
                    <a:pt x="15112" y="1380"/>
                  </a:lnTo>
                  <a:lnTo>
                    <a:pt x="15129" y="1625"/>
                  </a:lnTo>
                  <a:lnTo>
                    <a:pt x="15163" y="1752"/>
                  </a:lnTo>
                  <a:lnTo>
                    <a:pt x="15197" y="1862"/>
                  </a:lnTo>
                  <a:lnTo>
                    <a:pt x="15197" y="1888"/>
                  </a:lnTo>
                  <a:lnTo>
                    <a:pt x="15231" y="1972"/>
                  </a:lnTo>
                  <a:lnTo>
                    <a:pt x="15290" y="2040"/>
                  </a:lnTo>
                  <a:lnTo>
                    <a:pt x="15290" y="2066"/>
                  </a:lnTo>
                  <a:lnTo>
                    <a:pt x="15349" y="2142"/>
                  </a:lnTo>
                  <a:lnTo>
                    <a:pt x="15366" y="2193"/>
                  </a:lnTo>
                  <a:lnTo>
                    <a:pt x="15417" y="2404"/>
                  </a:lnTo>
                  <a:lnTo>
                    <a:pt x="15417" y="2455"/>
                  </a:lnTo>
                  <a:lnTo>
                    <a:pt x="15357" y="2667"/>
                  </a:lnTo>
                  <a:lnTo>
                    <a:pt x="15315" y="2751"/>
                  </a:lnTo>
                  <a:lnTo>
                    <a:pt x="15256" y="2819"/>
                  </a:lnTo>
                  <a:lnTo>
                    <a:pt x="15231" y="2870"/>
                  </a:lnTo>
                  <a:lnTo>
                    <a:pt x="15137" y="2963"/>
                  </a:lnTo>
                  <a:lnTo>
                    <a:pt x="15044" y="3098"/>
                  </a:lnTo>
                  <a:lnTo>
                    <a:pt x="15044" y="3124"/>
                  </a:lnTo>
                  <a:lnTo>
                    <a:pt x="14883" y="3259"/>
                  </a:lnTo>
                  <a:lnTo>
                    <a:pt x="14697" y="3361"/>
                  </a:lnTo>
                  <a:lnTo>
                    <a:pt x="14663" y="3361"/>
                  </a:lnTo>
                  <a:lnTo>
                    <a:pt x="14536" y="3395"/>
                  </a:lnTo>
                  <a:lnTo>
                    <a:pt x="14519" y="3378"/>
                  </a:lnTo>
                  <a:lnTo>
                    <a:pt x="14443" y="3378"/>
                  </a:lnTo>
                  <a:lnTo>
                    <a:pt x="14359" y="3352"/>
                  </a:lnTo>
                  <a:lnTo>
                    <a:pt x="14316" y="3352"/>
                  </a:lnTo>
                  <a:lnTo>
                    <a:pt x="14282" y="3335"/>
                  </a:lnTo>
                  <a:lnTo>
                    <a:pt x="14265" y="3301"/>
                  </a:lnTo>
                  <a:lnTo>
                    <a:pt x="14223" y="3268"/>
                  </a:lnTo>
                  <a:lnTo>
                    <a:pt x="14198" y="3268"/>
                  </a:lnTo>
                  <a:lnTo>
                    <a:pt x="14155" y="3149"/>
                  </a:lnTo>
                  <a:lnTo>
                    <a:pt x="14147" y="2988"/>
                  </a:lnTo>
                  <a:lnTo>
                    <a:pt x="14215" y="2870"/>
                  </a:lnTo>
                  <a:lnTo>
                    <a:pt x="14248" y="2768"/>
                  </a:lnTo>
                  <a:lnTo>
                    <a:pt x="14240" y="2692"/>
                  </a:lnTo>
                  <a:lnTo>
                    <a:pt x="14223" y="2667"/>
                  </a:lnTo>
                  <a:lnTo>
                    <a:pt x="14198" y="2667"/>
                  </a:lnTo>
                  <a:lnTo>
                    <a:pt x="14138" y="2667"/>
                  </a:lnTo>
                  <a:lnTo>
                    <a:pt x="14121" y="2683"/>
                  </a:lnTo>
                  <a:lnTo>
                    <a:pt x="14062" y="2658"/>
                  </a:lnTo>
                  <a:lnTo>
                    <a:pt x="14003" y="2607"/>
                  </a:lnTo>
                  <a:lnTo>
                    <a:pt x="13994" y="2506"/>
                  </a:lnTo>
                  <a:lnTo>
                    <a:pt x="13935" y="2446"/>
                  </a:lnTo>
                  <a:lnTo>
                    <a:pt x="13901" y="2413"/>
                  </a:lnTo>
                  <a:lnTo>
                    <a:pt x="13842" y="2421"/>
                  </a:lnTo>
                  <a:lnTo>
                    <a:pt x="13800" y="2446"/>
                  </a:lnTo>
                  <a:lnTo>
                    <a:pt x="13681" y="2446"/>
                  </a:lnTo>
                  <a:lnTo>
                    <a:pt x="13664" y="2430"/>
                  </a:lnTo>
                  <a:lnTo>
                    <a:pt x="13554" y="2430"/>
                  </a:lnTo>
                  <a:lnTo>
                    <a:pt x="13334" y="2404"/>
                  </a:lnTo>
                  <a:lnTo>
                    <a:pt x="13283" y="2362"/>
                  </a:lnTo>
                  <a:lnTo>
                    <a:pt x="13182" y="2328"/>
                  </a:lnTo>
                  <a:lnTo>
                    <a:pt x="13156" y="2311"/>
                  </a:lnTo>
                  <a:lnTo>
                    <a:pt x="13139" y="2311"/>
                  </a:lnTo>
                  <a:lnTo>
                    <a:pt x="13080" y="2277"/>
                  </a:lnTo>
                  <a:lnTo>
                    <a:pt x="13038" y="2260"/>
                  </a:lnTo>
                  <a:lnTo>
                    <a:pt x="13021" y="2269"/>
                  </a:lnTo>
                  <a:lnTo>
                    <a:pt x="12979" y="2226"/>
                  </a:lnTo>
                  <a:lnTo>
                    <a:pt x="12962" y="2226"/>
                  </a:lnTo>
                  <a:lnTo>
                    <a:pt x="12885" y="2142"/>
                  </a:lnTo>
                  <a:lnTo>
                    <a:pt x="12860" y="2133"/>
                  </a:lnTo>
                  <a:lnTo>
                    <a:pt x="12818" y="2032"/>
                  </a:lnTo>
                  <a:lnTo>
                    <a:pt x="12801" y="1947"/>
                  </a:lnTo>
                  <a:lnTo>
                    <a:pt x="12801" y="1812"/>
                  </a:lnTo>
                  <a:lnTo>
                    <a:pt x="12784" y="1769"/>
                  </a:lnTo>
                  <a:lnTo>
                    <a:pt x="12801" y="1693"/>
                  </a:lnTo>
                  <a:lnTo>
                    <a:pt x="12809" y="1668"/>
                  </a:lnTo>
                  <a:lnTo>
                    <a:pt x="12801" y="1659"/>
                  </a:lnTo>
                  <a:lnTo>
                    <a:pt x="12708" y="1659"/>
                  </a:lnTo>
                  <a:lnTo>
                    <a:pt x="12674" y="1676"/>
                  </a:lnTo>
                  <a:lnTo>
                    <a:pt x="12589" y="1668"/>
                  </a:lnTo>
                  <a:lnTo>
                    <a:pt x="12513" y="1685"/>
                  </a:lnTo>
                  <a:lnTo>
                    <a:pt x="12428" y="1634"/>
                  </a:lnTo>
                  <a:lnTo>
                    <a:pt x="12386" y="1625"/>
                  </a:lnTo>
                  <a:lnTo>
                    <a:pt x="12369" y="1608"/>
                  </a:lnTo>
                  <a:lnTo>
                    <a:pt x="12327" y="1600"/>
                  </a:lnTo>
                  <a:lnTo>
                    <a:pt x="12284" y="1549"/>
                  </a:lnTo>
                  <a:lnTo>
                    <a:pt x="12191" y="1507"/>
                  </a:lnTo>
                  <a:lnTo>
                    <a:pt x="12157" y="1473"/>
                  </a:lnTo>
                  <a:lnTo>
                    <a:pt x="12081" y="1388"/>
                  </a:lnTo>
                  <a:lnTo>
                    <a:pt x="11988" y="1219"/>
                  </a:lnTo>
                  <a:lnTo>
                    <a:pt x="11954" y="1211"/>
                  </a:lnTo>
                  <a:lnTo>
                    <a:pt x="11920" y="1219"/>
                  </a:lnTo>
                  <a:lnTo>
                    <a:pt x="11886" y="1270"/>
                  </a:lnTo>
                  <a:lnTo>
                    <a:pt x="11819" y="1329"/>
                  </a:lnTo>
                  <a:lnTo>
                    <a:pt x="11785" y="1346"/>
                  </a:lnTo>
                  <a:lnTo>
                    <a:pt x="11743" y="1380"/>
                  </a:lnTo>
                  <a:lnTo>
                    <a:pt x="11641" y="1380"/>
                  </a:lnTo>
                  <a:lnTo>
                    <a:pt x="11599" y="1405"/>
                  </a:lnTo>
                  <a:lnTo>
                    <a:pt x="11463" y="1388"/>
                  </a:lnTo>
                  <a:lnTo>
                    <a:pt x="11446" y="1405"/>
                  </a:lnTo>
                  <a:lnTo>
                    <a:pt x="11260" y="1405"/>
                  </a:lnTo>
                  <a:lnTo>
                    <a:pt x="11209" y="1380"/>
                  </a:lnTo>
                  <a:lnTo>
                    <a:pt x="11192" y="1363"/>
                  </a:lnTo>
                  <a:lnTo>
                    <a:pt x="11057" y="1346"/>
                  </a:lnTo>
                  <a:lnTo>
                    <a:pt x="11031" y="1346"/>
                  </a:lnTo>
                  <a:lnTo>
                    <a:pt x="10997" y="1338"/>
                  </a:lnTo>
                  <a:lnTo>
                    <a:pt x="10972" y="1346"/>
                  </a:lnTo>
                  <a:lnTo>
                    <a:pt x="10837" y="1346"/>
                  </a:lnTo>
                  <a:lnTo>
                    <a:pt x="10811" y="1363"/>
                  </a:lnTo>
                  <a:lnTo>
                    <a:pt x="10752" y="1363"/>
                  </a:lnTo>
                  <a:lnTo>
                    <a:pt x="10676" y="1338"/>
                  </a:lnTo>
                  <a:lnTo>
                    <a:pt x="10650" y="1346"/>
                  </a:lnTo>
                  <a:lnTo>
                    <a:pt x="10633" y="1338"/>
                  </a:lnTo>
                  <a:lnTo>
                    <a:pt x="10617" y="1346"/>
                  </a:lnTo>
                  <a:lnTo>
                    <a:pt x="10515" y="1278"/>
                  </a:lnTo>
                  <a:lnTo>
                    <a:pt x="10464" y="1270"/>
                  </a:lnTo>
                  <a:lnTo>
                    <a:pt x="10447" y="1287"/>
                  </a:lnTo>
                  <a:lnTo>
                    <a:pt x="10456" y="1346"/>
                  </a:lnTo>
                  <a:lnTo>
                    <a:pt x="10464" y="1371"/>
                  </a:lnTo>
                  <a:lnTo>
                    <a:pt x="10523" y="1431"/>
                  </a:lnTo>
                  <a:lnTo>
                    <a:pt x="10608" y="1473"/>
                  </a:lnTo>
                  <a:lnTo>
                    <a:pt x="10650" y="1507"/>
                  </a:lnTo>
                  <a:lnTo>
                    <a:pt x="10701" y="1524"/>
                  </a:lnTo>
                  <a:lnTo>
                    <a:pt x="10803" y="1591"/>
                  </a:lnTo>
                  <a:lnTo>
                    <a:pt x="10938" y="1608"/>
                  </a:lnTo>
                  <a:lnTo>
                    <a:pt x="11065" y="1668"/>
                  </a:lnTo>
                  <a:lnTo>
                    <a:pt x="11150" y="1668"/>
                  </a:lnTo>
                  <a:lnTo>
                    <a:pt x="11285" y="1710"/>
                  </a:lnTo>
                  <a:lnTo>
                    <a:pt x="11336" y="1702"/>
                  </a:lnTo>
                  <a:lnTo>
                    <a:pt x="11378" y="1735"/>
                  </a:lnTo>
                  <a:lnTo>
                    <a:pt x="11539" y="1786"/>
                  </a:lnTo>
                  <a:lnTo>
                    <a:pt x="11556" y="1803"/>
                  </a:lnTo>
                  <a:lnTo>
                    <a:pt x="11692" y="1845"/>
                  </a:lnTo>
                  <a:lnTo>
                    <a:pt x="11717" y="1862"/>
                  </a:lnTo>
                  <a:lnTo>
                    <a:pt x="11853" y="1888"/>
                  </a:lnTo>
                  <a:lnTo>
                    <a:pt x="11903" y="1922"/>
                  </a:lnTo>
                  <a:lnTo>
                    <a:pt x="11920" y="1947"/>
                  </a:lnTo>
                  <a:lnTo>
                    <a:pt x="11946" y="1947"/>
                  </a:lnTo>
                  <a:lnTo>
                    <a:pt x="11988" y="1981"/>
                  </a:lnTo>
                  <a:lnTo>
                    <a:pt x="12039" y="1998"/>
                  </a:lnTo>
                  <a:lnTo>
                    <a:pt x="12123" y="2066"/>
                  </a:lnTo>
                  <a:lnTo>
                    <a:pt x="12140" y="2099"/>
                  </a:lnTo>
                  <a:lnTo>
                    <a:pt x="12293" y="2269"/>
                  </a:lnTo>
                  <a:lnTo>
                    <a:pt x="12327" y="2370"/>
                  </a:lnTo>
                  <a:lnTo>
                    <a:pt x="12327" y="2421"/>
                  </a:lnTo>
                  <a:lnTo>
                    <a:pt x="12344" y="2506"/>
                  </a:lnTo>
                  <a:lnTo>
                    <a:pt x="12462" y="2777"/>
                  </a:lnTo>
                  <a:lnTo>
                    <a:pt x="12471" y="2827"/>
                  </a:lnTo>
                  <a:lnTo>
                    <a:pt x="12504" y="2912"/>
                  </a:lnTo>
                  <a:lnTo>
                    <a:pt x="12555" y="2988"/>
                  </a:lnTo>
                  <a:lnTo>
                    <a:pt x="12598" y="3115"/>
                  </a:lnTo>
                  <a:lnTo>
                    <a:pt x="12665" y="3217"/>
                  </a:lnTo>
                  <a:lnTo>
                    <a:pt x="12674" y="3268"/>
                  </a:lnTo>
                  <a:lnTo>
                    <a:pt x="12708" y="3327"/>
                  </a:lnTo>
                  <a:lnTo>
                    <a:pt x="12775" y="3488"/>
                  </a:lnTo>
                  <a:lnTo>
                    <a:pt x="12809" y="3615"/>
                  </a:lnTo>
                  <a:lnTo>
                    <a:pt x="12809" y="3750"/>
                  </a:lnTo>
                  <a:lnTo>
                    <a:pt x="12775" y="3962"/>
                  </a:lnTo>
                  <a:lnTo>
                    <a:pt x="12733" y="3996"/>
                  </a:lnTo>
                  <a:lnTo>
                    <a:pt x="12716" y="4029"/>
                  </a:lnTo>
                  <a:lnTo>
                    <a:pt x="12674" y="4063"/>
                  </a:lnTo>
                  <a:lnTo>
                    <a:pt x="12581" y="4106"/>
                  </a:lnTo>
                  <a:lnTo>
                    <a:pt x="12488" y="4173"/>
                  </a:lnTo>
                  <a:lnTo>
                    <a:pt x="12403" y="4190"/>
                  </a:lnTo>
                  <a:lnTo>
                    <a:pt x="12361" y="4216"/>
                  </a:lnTo>
                  <a:lnTo>
                    <a:pt x="12267" y="4216"/>
                  </a:lnTo>
                  <a:lnTo>
                    <a:pt x="12242" y="4224"/>
                  </a:lnTo>
                  <a:lnTo>
                    <a:pt x="12183" y="4224"/>
                  </a:lnTo>
                  <a:lnTo>
                    <a:pt x="12081" y="4182"/>
                  </a:lnTo>
                  <a:lnTo>
                    <a:pt x="12022" y="4148"/>
                  </a:lnTo>
                  <a:lnTo>
                    <a:pt x="12013" y="4123"/>
                  </a:lnTo>
                  <a:lnTo>
                    <a:pt x="11980" y="4123"/>
                  </a:lnTo>
                  <a:lnTo>
                    <a:pt x="11971" y="4089"/>
                  </a:lnTo>
                  <a:lnTo>
                    <a:pt x="11886" y="4029"/>
                  </a:lnTo>
                  <a:lnTo>
                    <a:pt x="11844" y="3945"/>
                  </a:lnTo>
                  <a:lnTo>
                    <a:pt x="11819" y="3860"/>
                  </a:lnTo>
                  <a:lnTo>
                    <a:pt x="11776" y="3775"/>
                  </a:lnTo>
                  <a:lnTo>
                    <a:pt x="11759" y="3716"/>
                  </a:lnTo>
                  <a:lnTo>
                    <a:pt x="11709" y="3674"/>
                  </a:lnTo>
                  <a:lnTo>
                    <a:pt x="11624" y="3682"/>
                  </a:lnTo>
                  <a:lnTo>
                    <a:pt x="11582" y="3708"/>
                  </a:lnTo>
                  <a:lnTo>
                    <a:pt x="11522" y="3691"/>
                  </a:lnTo>
                  <a:lnTo>
                    <a:pt x="11505" y="3674"/>
                  </a:lnTo>
                  <a:lnTo>
                    <a:pt x="11446" y="3657"/>
                  </a:lnTo>
                  <a:lnTo>
                    <a:pt x="11404" y="3632"/>
                  </a:lnTo>
                  <a:lnTo>
                    <a:pt x="11302" y="3598"/>
                  </a:lnTo>
                  <a:lnTo>
                    <a:pt x="11285" y="3606"/>
                  </a:lnTo>
                  <a:lnTo>
                    <a:pt x="11243" y="3572"/>
                  </a:lnTo>
                  <a:lnTo>
                    <a:pt x="11201" y="3564"/>
                  </a:lnTo>
                  <a:lnTo>
                    <a:pt x="11082" y="3581"/>
                  </a:lnTo>
                  <a:lnTo>
                    <a:pt x="11023" y="3555"/>
                  </a:lnTo>
                  <a:lnTo>
                    <a:pt x="10981" y="3581"/>
                  </a:lnTo>
                  <a:lnTo>
                    <a:pt x="10972" y="3598"/>
                  </a:lnTo>
                  <a:lnTo>
                    <a:pt x="10879" y="3598"/>
                  </a:lnTo>
                  <a:lnTo>
                    <a:pt x="10820" y="3623"/>
                  </a:lnTo>
                  <a:lnTo>
                    <a:pt x="10744" y="3615"/>
                  </a:lnTo>
                  <a:lnTo>
                    <a:pt x="10659" y="3581"/>
                  </a:lnTo>
                  <a:lnTo>
                    <a:pt x="10566" y="3488"/>
                  </a:lnTo>
                  <a:lnTo>
                    <a:pt x="10540" y="3428"/>
                  </a:lnTo>
                  <a:lnTo>
                    <a:pt x="10523" y="3411"/>
                  </a:lnTo>
                  <a:lnTo>
                    <a:pt x="10481" y="3310"/>
                  </a:lnTo>
                  <a:lnTo>
                    <a:pt x="10481" y="3268"/>
                  </a:lnTo>
                  <a:lnTo>
                    <a:pt x="10464" y="3208"/>
                  </a:lnTo>
                  <a:lnTo>
                    <a:pt x="10413" y="3107"/>
                  </a:lnTo>
                  <a:lnTo>
                    <a:pt x="10354" y="3064"/>
                  </a:lnTo>
                  <a:lnTo>
                    <a:pt x="10278" y="3031"/>
                  </a:lnTo>
                  <a:lnTo>
                    <a:pt x="10210" y="3022"/>
                  </a:lnTo>
                  <a:lnTo>
                    <a:pt x="10075" y="3022"/>
                  </a:lnTo>
                  <a:lnTo>
                    <a:pt x="9990" y="3047"/>
                  </a:lnTo>
                  <a:lnTo>
                    <a:pt x="9931" y="3047"/>
                  </a:lnTo>
                  <a:lnTo>
                    <a:pt x="9897" y="3014"/>
                  </a:lnTo>
                  <a:lnTo>
                    <a:pt x="9770" y="3014"/>
                  </a:lnTo>
                  <a:lnTo>
                    <a:pt x="9651" y="2971"/>
                  </a:lnTo>
                  <a:lnTo>
                    <a:pt x="9609" y="2988"/>
                  </a:lnTo>
                  <a:lnTo>
                    <a:pt x="9601" y="3005"/>
                  </a:lnTo>
                  <a:lnTo>
                    <a:pt x="9609" y="3081"/>
                  </a:lnTo>
                  <a:lnTo>
                    <a:pt x="9668" y="3191"/>
                  </a:lnTo>
                  <a:lnTo>
                    <a:pt x="9719" y="3352"/>
                  </a:lnTo>
                  <a:lnTo>
                    <a:pt x="9719" y="3479"/>
                  </a:lnTo>
                  <a:lnTo>
                    <a:pt x="9702" y="3496"/>
                  </a:lnTo>
                  <a:lnTo>
                    <a:pt x="9702" y="3522"/>
                  </a:lnTo>
                  <a:lnTo>
                    <a:pt x="9668" y="3606"/>
                  </a:lnTo>
                  <a:lnTo>
                    <a:pt x="9626" y="3649"/>
                  </a:lnTo>
                  <a:lnTo>
                    <a:pt x="9626" y="3682"/>
                  </a:lnTo>
                  <a:lnTo>
                    <a:pt x="9601" y="3725"/>
                  </a:lnTo>
                  <a:lnTo>
                    <a:pt x="9482" y="3852"/>
                  </a:lnTo>
                  <a:lnTo>
                    <a:pt x="9457" y="3928"/>
                  </a:lnTo>
                  <a:lnTo>
                    <a:pt x="9457" y="3987"/>
                  </a:lnTo>
                  <a:lnTo>
                    <a:pt x="9482" y="4038"/>
                  </a:lnTo>
                  <a:lnTo>
                    <a:pt x="9516" y="4089"/>
                  </a:lnTo>
                  <a:lnTo>
                    <a:pt x="9584" y="4114"/>
                  </a:lnTo>
                  <a:lnTo>
                    <a:pt x="9643" y="4165"/>
                  </a:lnTo>
                  <a:lnTo>
                    <a:pt x="9745" y="4216"/>
                  </a:lnTo>
                  <a:lnTo>
                    <a:pt x="9804" y="4224"/>
                  </a:lnTo>
                  <a:lnTo>
                    <a:pt x="9872" y="4266"/>
                  </a:lnTo>
                  <a:lnTo>
                    <a:pt x="9897" y="4266"/>
                  </a:lnTo>
                  <a:lnTo>
                    <a:pt x="9948" y="4300"/>
                  </a:lnTo>
                  <a:lnTo>
                    <a:pt x="10024" y="4326"/>
                  </a:lnTo>
                  <a:lnTo>
                    <a:pt x="10032" y="4343"/>
                  </a:lnTo>
                  <a:lnTo>
                    <a:pt x="10058" y="4360"/>
                  </a:lnTo>
                  <a:lnTo>
                    <a:pt x="10151" y="4478"/>
                  </a:lnTo>
                  <a:lnTo>
                    <a:pt x="10159" y="4504"/>
                  </a:lnTo>
                  <a:lnTo>
                    <a:pt x="10227" y="4614"/>
                  </a:lnTo>
                  <a:lnTo>
                    <a:pt x="10269" y="4741"/>
                  </a:lnTo>
                  <a:lnTo>
                    <a:pt x="10244" y="4927"/>
                  </a:lnTo>
                  <a:lnTo>
                    <a:pt x="10244" y="5037"/>
                  </a:lnTo>
                  <a:lnTo>
                    <a:pt x="10312" y="5485"/>
                  </a:lnTo>
                  <a:lnTo>
                    <a:pt x="10295" y="5570"/>
                  </a:lnTo>
                  <a:lnTo>
                    <a:pt x="10261" y="5604"/>
                  </a:lnTo>
                  <a:lnTo>
                    <a:pt x="10176" y="5638"/>
                  </a:lnTo>
                  <a:lnTo>
                    <a:pt x="10159" y="5621"/>
                  </a:lnTo>
                  <a:lnTo>
                    <a:pt x="10100" y="5646"/>
                  </a:lnTo>
                  <a:lnTo>
                    <a:pt x="10049" y="5697"/>
                  </a:lnTo>
                  <a:lnTo>
                    <a:pt x="10049" y="5858"/>
                  </a:lnTo>
                  <a:lnTo>
                    <a:pt x="10083" y="5960"/>
                  </a:lnTo>
                  <a:lnTo>
                    <a:pt x="10117" y="6010"/>
                  </a:lnTo>
                  <a:lnTo>
                    <a:pt x="10151" y="6053"/>
                  </a:lnTo>
                  <a:lnTo>
                    <a:pt x="10159" y="6078"/>
                  </a:lnTo>
                  <a:lnTo>
                    <a:pt x="10219" y="6137"/>
                  </a:lnTo>
                  <a:lnTo>
                    <a:pt x="10278" y="6205"/>
                  </a:lnTo>
                  <a:lnTo>
                    <a:pt x="10312" y="6340"/>
                  </a:lnTo>
                  <a:lnTo>
                    <a:pt x="10346" y="6391"/>
                  </a:lnTo>
                  <a:lnTo>
                    <a:pt x="10481" y="6442"/>
                  </a:lnTo>
                  <a:lnTo>
                    <a:pt x="10591" y="6434"/>
                  </a:lnTo>
                  <a:lnTo>
                    <a:pt x="10667" y="6467"/>
                  </a:lnTo>
                  <a:lnTo>
                    <a:pt x="10803" y="6501"/>
                  </a:lnTo>
                  <a:lnTo>
                    <a:pt x="10854" y="6501"/>
                  </a:lnTo>
                  <a:lnTo>
                    <a:pt x="10930" y="6527"/>
                  </a:lnTo>
                  <a:lnTo>
                    <a:pt x="11014" y="6611"/>
                  </a:lnTo>
                  <a:lnTo>
                    <a:pt x="11048" y="6654"/>
                  </a:lnTo>
                  <a:lnTo>
                    <a:pt x="11082" y="6738"/>
                  </a:lnTo>
                  <a:lnTo>
                    <a:pt x="11124" y="6772"/>
                  </a:lnTo>
                  <a:lnTo>
                    <a:pt x="11184" y="6798"/>
                  </a:lnTo>
                  <a:lnTo>
                    <a:pt x="11226" y="6823"/>
                  </a:lnTo>
                  <a:lnTo>
                    <a:pt x="11285" y="6916"/>
                  </a:lnTo>
                  <a:lnTo>
                    <a:pt x="11285" y="6992"/>
                  </a:lnTo>
                  <a:lnTo>
                    <a:pt x="11260" y="7018"/>
                  </a:lnTo>
                  <a:lnTo>
                    <a:pt x="11082" y="7119"/>
                  </a:lnTo>
                  <a:lnTo>
                    <a:pt x="11006" y="7136"/>
                  </a:lnTo>
                  <a:lnTo>
                    <a:pt x="10930" y="7212"/>
                  </a:lnTo>
                  <a:lnTo>
                    <a:pt x="10887" y="7238"/>
                  </a:lnTo>
                  <a:lnTo>
                    <a:pt x="10870" y="7263"/>
                  </a:lnTo>
                  <a:lnTo>
                    <a:pt x="10794" y="7314"/>
                  </a:lnTo>
                  <a:lnTo>
                    <a:pt x="10710" y="7373"/>
                  </a:lnTo>
                  <a:lnTo>
                    <a:pt x="10667" y="7382"/>
                  </a:lnTo>
                  <a:lnTo>
                    <a:pt x="10633" y="7424"/>
                  </a:lnTo>
                  <a:lnTo>
                    <a:pt x="10608" y="7432"/>
                  </a:lnTo>
                  <a:lnTo>
                    <a:pt x="10591" y="7449"/>
                  </a:lnTo>
                  <a:lnTo>
                    <a:pt x="10566" y="7449"/>
                  </a:lnTo>
                  <a:lnTo>
                    <a:pt x="10490" y="7517"/>
                  </a:lnTo>
                  <a:lnTo>
                    <a:pt x="10388" y="7568"/>
                  </a:lnTo>
                  <a:lnTo>
                    <a:pt x="10337" y="7644"/>
                  </a:lnTo>
                  <a:lnTo>
                    <a:pt x="10244" y="7746"/>
                  </a:lnTo>
                  <a:lnTo>
                    <a:pt x="10219" y="7763"/>
                  </a:lnTo>
                  <a:lnTo>
                    <a:pt x="10202" y="7796"/>
                  </a:lnTo>
                  <a:lnTo>
                    <a:pt x="10151" y="7813"/>
                  </a:lnTo>
                  <a:lnTo>
                    <a:pt x="10109" y="7847"/>
                  </a:lnTo>
                  <a:lnTo>
                    <a:pt x="9965" y="7873"/>
                  </a:lnTo>
                  <a:lnTo>
                    <a:pt x="9863" y="7847"/>
                  </a:lnTo>
                  <a:lnTo>
                    <a:pt x="9855" y="7830"/>
                  </a:lnTo>
                  <a:lnTo>
                    <a:pt x="9711" y="7830"/>
                  </a:lnTo>
                  <a:lnTo>
                    <a:pt x="9584" y="7746"/>
                  </a:lnTo>
                  <a:lnTo>
                    <a:pt x="9507" y="7720"/>
                  </a:lnTo>
                  <a:lnTo>
                    <a:pt x="9482" y="7712"/>
                  </a:lnTo>
                  <a:lnTo>
                    <a:pt x="9474" y="7686"/>
                  </a:lnTo>
                  <a:lnTo>
                    <a:pt x="9364" y="7653"/>
                  </a:lnTo>
                  <a:lnTo>
                    <a:pt x="9262" y="7576"/>
                  </a:lnTo>
                  <a:lnTo>
                    <a:pt x="9245" y="7585"/>
                  </a:lnTo>
                  <a:lnTo>
                    <a:pt x="9237" y="7559"/>
                  </a:lnTo>
                  <a:lnTo>
                    <a:pt x="9169" y="7534"/>
                  </a:lnTo>
                  <a:lnTo>
                    <a:pt x="9135" y="7500"/>
                  </a:lnTo>
                  <a:lnTo>
                    <a:pt x="9118" y="7399"/>
                  </a:lnTo>
                  <a:lnTo>
                    <a:pt x="9126" y="7339"/>
                  </a:lnTo>
                  <a:lnTo>
                    <a:pt x="9135" y="7322"/>
                  </a:lnTo>
                  <a:lnTo>
                    <a:pt x="9203" y="7246"/>
                  </a:lnTo>
                  <a:lnTo>
                    <a:pt x="9228" y="7178"/>
                  </a:lnTo>
                  <a:lnTo>
                    <a:pt x="9228" y="7145"/>
                  </a:lnTo>
                  <a:lnTo>
                    <a:pt x="9203" y="7085"/>
                  </a:lnTo>
                  <a:lnTo>
                    <a:pt x="9110" y="7085"/>
                  </a:lnTo>
                  <a:lnTo>
                    <a:pt x="9093" y="7102"/>
                  </a:lnTo>
                  <a:lnTo>
                    <a:pt x="9076" y="7085"/>
                  </a:lnTo>
                  <a:lnTo>
                    <a:pt x="9059" y="7026"/>
                  </a:lnTo>
                  <a:lnTo>
                    <a:pt x="9076" y="6992"/>
                  </a:lnTo>
                  <a:lnTo>
                    <a:pt x="9101" y="6975"/>
                  </a:lnTo>
                  <a:lnTo>
                    <a:pt x="9110" y="6950"/>
                  </a:lnTo>
                  <a:lnTo>
                    <a:pt x="9126" y="6933"/>
                  </a:lnTo>
                  <a:lnTo>
                    <a:pt x="9194" y="6806"/>
                  </a:lnTo>
                  <a:lnTo>
                    <a:pt x="9279" y="6713"/>
                  </a:lnTo>
                  <a:lnTo>
                    <a:pt x="9296" y="6671"/>
                  </a:lnTo>
                  <a:lnTo>
                    <a:pt x="9270" y="6645"/>
                  </a:lnTo>
                  <a:lnTo>
                    <a:pt x="9253" y="6637"/>
                  </a:lnTo>
                  <a:lnTo>
                    <a:pt x="9194" y="6637"/>
                  </a:lnTo>
                  <a:lnTo>
                    <a:pt x="9169" y="6645"/>
                  </a:lnTo>
                  <a:lnTo>
                    <a:pt x="9050" y="6654"/>
                  </a:lnTo>
                  <a:lnTo>
                    <a:pt x="8974" y="6696"/>
                  </a:lnTo>
                  <a:lnTo>
                    <a:pt x="8949" y="6696"/>
                  </a:lnTo>
                  <a:lnTo>
                    <a:pt x="8932" y="6713"/>
                  </a:lnTo>
                  <a:lnTo>
                    <a:pt x="8830" y="6704"/>
                  </a:lnTo>
                  <a:lnTo>
                    <a:pt x="8729" y="6738"/>
                  </a:lnTo>
                  <a:lnTo>
                    <a:pt x="8712" y="6730"/>
                  </a:lnTo>
                  <a:lnTo>
                    <a:pt x="8610" y="6772"/>
                  </a:lnTo>
                  <a:lnTo>
                    <a:pt x="8551" y="6738"/>
                  </a:lnTo>
                  <a:lnTo>
                    <a:pt x="8508" y="6738"/>
                  </a:lnTo>
                  <a:lnTo>
                    <a:pt x="8475" y="6730"/>
                  </a:lnTo>
                  <a:lnTo>
                    <a:pt x="8415" y="6671"/>
                  </a:lnTo>
                  <a:lnTo>
                    <a:pt x="8322" y="6611"/>
                  </a:lnTo>
                  <a:lnTo>
                    <a:pt x="8305" y="6611"/>
                  </a:lnTo>
                  <a:lnTo>
                    <a:pt x="8254" y="6535"/>
                  </a:lnTo>
                  <a:lnTo>
                    <a:pt x="8144" y="6467"/>
                  </a:lnTo>
                  <a:lnTo>
                    <a:pt x="8068" y="6391"/>
                  </a:lnTo>
                  <a:lnTo>
                    <a:pt x="8001" y="6366"/>
                  </a:lnTo>
                  <a:lnTo>
                    <a:pt x="7831" y="6197"/>
                  </a:lnTo>
                  <a:lnTo>
                    <a:pt x="7780" y="6129"/>
                  </a:lnTo>
                  <a:lnTo>
                    <a:pt x="7772" y="6103"/>
                  </a:lnTo>
                  <a:lnTo>
                    <a:pt x="7763" y="6019"/>
                  </a:lnTo>
                  <a:lnTo>
                    <a:pt x="7789" y="5960"/>
                  </a:lnTo>
                  <a:lnTo>
                    <a:pt x="7865" y="5892"/>
                  </a:lnTo>
                  <a:lnTo>
                    <a:pt x="7916" y="5875"/>
                  </a:lnTo>
                  <a:lnTo>
                    <a:pt x="8043" y="5782"/>
                  </a:lnTo>
                  <a:lnTo>
                    <a:pt x="8119" y="5739"/>
                  </a:lnTo>
                  <a:lnTo>
                    <a:pt x="8161" y="5663"/>
                  </a:lnTo>
                  <a:lnTo>
                    <a:pt x="8161" y="5621"/>
                  </a:lnTo>
                  <a:lnTo>
                    <a:pt x="8144" y="5604"/>
                  </a:lnTo>
                  <a:lnTo>
                    <a:pt x="8017" y="5587"/>
                  </a:lnTo>
                  <a:lnTo>
                    <a:pt x="7958" y="5604"/>
                  </a:lnTo>
                  <a:lnTo>
                    <a:pt x="7874" y="5604"/>
                  </a:lnTo>
                  <a:lnTo>
                    <a:pt x="7840" y="5621"/>
                  </a:lnTo>
                  <a:lnTo>
                    <a:pt x="7696" y="5604"/>
                  </a:lnTo>
                  <a:lnTo>
                    <a:pt x="7636" y="5629"/>
                  </a:lnTo>
                  <a:lnTo>
                    <a:pt x="7535" y="5638"/>
                  </a:lnTo>
                  <a:lnTo>
                    <a:pt x="7518" y="5646"/>
                  </a:lnTo>
                  <a:lnTo>
                    <a:pt x="7433" y="5638"/>
                  </a:lnTo>
                  <a:lnTo>
                    <a:pt x="7416" y="5646"/>
                  </a:lnTo>
                  <a:lnTo>
                    <a:pt x="7357" y="5646"/>
                  </a:lnTo>
                  <a:lnTo>
                    <a:pt x="7298" y="5629"/>
                  </a:lnTo>
                  <a:lnTo>
                    <a:pt x="7196" y="5629"/>
                  </a:lnTo>
                  <a:lnTo>
                    <a:pt x="7120" y="5579"/>
                  </a:lnTo>
                  <a:lnTo>
                    <a:pt x="7061" y="5528"/>
                  </a:lnTo>
                  <a:lnTo>
                    <a:pt x="7035" y="5452"/>
                  </a:lnTo>
                  <a:lnTo>
                    <a:pt x="7035" y="5375"/>
                  </a:lnTo>
                  <a:lnTo>
                    <a:pt x="7069" y="5257"/>
                  </a:lnTo>
                  <a:lnTo>
                    <a:pt x="7095" y="5215"/>
                  </a:lnTo>
                  <a:lnTo>
                    <a:pt x="7179" y="5138"/>
                  </a:lnTo>
                  <a:lnTo>
                    <a:pt x="7205" y="5096"/>
                  </a:lnTo>
                  <a:lnTo>
                    <a:pt x="7272" y="5054"/>
                  </a:lnTo>
                  <a:lnTo>
                    <a:pt x="7382" y="4944"/>
                  </a:lnTo>
                  <a:lnTo>
                    <a:pt x="7408" y="4901"/>
                  </a:lnTo>
                  <a:lnTo>
                    <a:pt x="7416" y="4851"/>
                  </a:lnTo>
                  <a:lnTo>
                    <a:pt x="7382" y="4800"/>
                  </a:lnTo>
                  <a:lnTo>
                    <a:pt x="7315" y="4817"/>
                  </a:lnTo>
                  <a:lnTo>
                    <a:pt x="7213" y="4859"/>
                  </a:lnTo>
                  <a:lnTo>
                    <a:pt x="7196" y="4876"/>
                  </a:lnTo>
                  <a:lnTo>
                    <a:pt x="7154" y="4884"/>
                  </a:lnTo>
                  <a:lnTo>
                    <a:pt x="7137" y="4910"/>
                  </a:lnTo>
                  <a:lnTo>
                    <a:pt x="7052" y="4927"/>
                  </a:lnTo>
                  <a:lnTo>
                    <a:pt x="7044" y="4952"/>
                  </a:lnTo>
                  <a:lnTo>
                    <a:pt x="6959" y="4986"/>
                  </a:lnTo>
                  <a:lnTo>
                    <a:pt x="6858" y="5071"/>
                  </a:lnTo>
                  <a:lnTo>
                    <a:pt x="6773" y="5113"/>
                  </a:lnTo>
                  <a:lnTo>
                    <a:pt x="6731" y="5181"/>
                  </a:lnTo>
                  <a:lnTo>
                    <a:pt x="6570" y="5215"/>
                  </a:lnTo>
                  <a:lnTo>
                    <a:pt x="6451" y="5130"/>
                  </a:lnTo>
                  <a:lnTo>
                    <a:pt x="6434" y="5113"/>
                  </a:lnTo>
                  <a:lnTo>
                    <a:pt x="6307" y="5045"/>
                  </a:lnTo>
                  <a:lnTo>
                    <a:pt x="6299" y="5028"/>
                  </a:lnTo>
                  <a:lnTo>
                    <a:pt x="6248" y="5020"/>
                  </a:lnTo>
                  <a:lnTo>
                    <a:pt x="6113" y="4918"/>
                  </a:lnTo>
                  <a:lnTo>
                    <a:pt x="5952" y="4868"/>
                  </a:lnTo>
                  <a:lnTo>
                    <a:pt x="5867" y="4783"/>
                  </a:lnTo>
                  <a:lnTo>
                    <a:pt x="5825" y="4724"/>
                  </a:lnTo>
                  <a:lnTo>
                    <a:pt x="5816" y="4622"/>
                  </a:lnTo>
                  <a:lnTo>
                    <a:pt x="5833" y="4529"/>
                  </a:lnTo>
                  <a:lnTo>
                    <a:pt x="5884" y="4470"/>
                  </a:lnTo>
                  <a:lnTo>
                    <a:pt x="5918" y="4385"/>
                  </a:lnTo>
                  <a:lnTo>
                    <a:pt x="5909" y="4368"/>
                  </a:lnTo>
                  <a:lnTo>
                    <a:pt x="5884" y="4351"/>
                  </a:lnTo>
                  <a:lnTo>
                    <a:pt x="5808" y="4317"/>
                  </a:lnTo>
                  <a:lnTo>
                    <a:pt x="5765" y="4317"/>
                  </a:lnTo>
                  <a:lnTo>
                    <a:pt x="5732" y="4292"/>
                  </a:lnTo>
                  <a:lnTo>
                    <a:pt x="5698" y="4250"/>
                  </a:lnTo>
                  <a:lnTo>
                    <a:pt x="5698" y="4131"/>
                  </a:lnTo>
                  <a:lnTo>
                    <a:pt x="5749" y="4055"/>
                  </a:lnTo>
                  <a:lnTo>
                    <a:pt x="5774" y="4038"/>
                  </a:lnTo>
                  <a:lnTo>
                    <a:pt x="5859" y="3928"/>
                  </a:lnTo>
                  <a:lnTo>
                    <a:pt x="5935" y="3852"/>
                  </a:lnTo>
                  <a:lnTo>
                    <a:pt x="5935" y="3835"/>
                  </a:lnTo>
                  <a:lnTo>
                    <a:pt x="6045" y="3716"/>
                  </a:lnTo>
                  <a:lnTo>
                    <a:pt x="6079" y="3632"/>
                  </a:lnTo>
                  <a:lnTo>
                    <a:pt x="6019" y="3581"/>
                  </a:lnTo>
                  <a:lnTo>
                    <a:pt x="5876" y="3682"/>
                  </a:lnTo>
                  <a:lnTo>
                    <a:pt x="5791" y="3708"/>
                  </a:lnTo>
                  <a:lnTo>
                    <a:pt x="5782" y="3733"/>
                  </a:lnTo>
                  <a:lnTo>
                    <a:pt x="5698" y="3725"/>
                  </a:lnTo>
                  <a:lnTo>
                    <a:pt x="5596" y="3742"/>
                  </a:lnTo>
                  <a:lnTo>
                    <a:pt x="5537" y="3699"/>
                  </a:lnTo>
                  <a:lnTo>
                    <a:pt x="5478" y="3598"/>
                  </a:lnTo>
                  <a:lnTo>
                    <a:pt x="5469" y="3437"/>
                  </a:lnTo>
                  <a:lnTo>
                    <a:pt x="5478" y="3335"/>
                  </a:lnTo>
                  <a:lnTo>
                    <a:pt x="5444" y="3259"/>
                  </a:lnTo>
                  <a:lnTo>
                    <a:pt x="5427" y="3242"/>
                  </a:lnTo>
                  <a:lnTo>
                    <a:pt x="5351" y="3242"/>
                  </a:lnTo>
                  <a:lnTo>
                    <a:pt x="5291" y="3285"/>
                  </a:lnTo>
                  <a:lnTo>
                    <a:pt x="5224" y="3285"/>
                  </a:lnTo>
                  <a:lnTo>
                    <a:pt x="5190" y="3268"/>
                  </a:lnTo>
                  <a:lnTo>
                    <a:pt x="5131" y="3166"/>
                  </a:lnTo>
                  <a:lnTo>
                    <a:pt x="5097" y="2988"/>
                  </a:lnTo>
                  <a:lnTo>
                    <a:pt x="5131" y="2785"/>
                  </a:lnTo>
                  <a:lnTo>
                    <a:pt x="5097" y="2700"/>
                  </a:lnTo>
                  <a:lnTo>
                    <a:pt x="5080" y="2692"/>
                  </a:lnTo>
                  <a:lnTo>
                    <a:pt x="5037" y="2700"/>
                  </a:lnTo>
                  <a:lnTo>
                    <a:pt x="5004" y="2734"/>
                  </a:lnTo>
                  <a:lnTo>
                    <a:pt x="4987" y="2827"/>
                  </a:lnTo>
                  <a:lnTo>
                    <a:pt x="4995" y="2912"/>
                  </a:lnTo>
                  <a:lnTo>
                    <a:pt x="4953" y="3047"/>
                  </a:lnTo>
                  <a:lnTo>
                    <a:pt x="4834" y="3132"/>
                  </a:lnTo>
                  <a:lnTo>
                    <a:pt x="4817" y="3124"/>
                  </a:lnTo>
                  <a:lnTo>
                    <a:pt x="4716" y="3166"/>
                  </a:lnTo>
                  <a:lnTo>
                    <a:pt x="4656" y="3174"/>
                  </a:lnTo>
                  <a:lnTo>
                    <a:pt x="4614" y="3158"/>
                  </a:lnTo>
                  <a:lnTo>
                    <a:pt x="4572" y="3124"/>
                  </a:lnTo>
                  <a:lnTo>
                    <a:pt x="4529" y="3047"/>
                  </a:lnTo>
                  <a:lnTo>
                    <a:pt x="4496" y="3014"/>
                  </a:lnTo>
                  <a:lnTo>
                    <a:pt x="4411" y="3022"/>
                  </a:lnTo>
                  <a:lnTo>
                    <a:pt x="4360" y="3081"/>
                  </a:lnTo>
                  <a:lnTo>
                    <a:pt x="4335" y="3081"/>
                  </a:lnTo>
                  <a:lnTo>
                    <a:pt x="4216" y="3047"/>
                  </a:lnTo>
                  <a:lnTo>
                    <a:pt x="4072" y="2937"/>
                  </a:lnTo>
                  <a:lnTo>
                    <a:pt x="3996" y="2912"/>
                  </a:lnTo>
                  <a:lnTo>
                    <a:pt x="3954" y="2921"/>
                  </a:lnTo>
                  <a:lnTo>
                    <a:pt x="3937" y="2988"/>
                  </a:lnTo>
                  <a:lnTo>
                    <a:pt x="4038" y="3141"/>
                  </a:lnTo>
                  <a:lnTo>
                    <a:pt x="4055" y="3191"/>
                  </a:lnTo>
                  <a:lnTo>
                    <a:pt x="4098" y="3234"/>
                  </a:lnTo>
                  <a:lnTo>
                    <a:pt x="4165" y="3242"/>
                  </a:lnTo>
                  <a:lnTo>
                    <a:pt x="4191" y="3259"/>
                  </a:lnTo>
                  <a:lnTo>
                    <a:pt x="4250" y="3242"/>
                  </a:lnTo>
                  <a:lnTo>
                    <a:pt x="4326" y="3268"/>
                  </a:lnTo>
                  <a:lnTo>
                    <a:pt x="4343" y="3285"/>
                  </a:lnTo>
                  <a:lnTo>
                    <a:pt x="4453" y="3318"/>
                  </a:lnTo>
                  <a:lnTo>
                    <a:pt x="4589" y="3335"/>
                  </a:lnTo>
                  <a:lnTo>
                    <a:pt x="4665" y="3378"/>
                  </a:lnTo>
                  <a:lnTo>
                    <a:pt x="4766" y="3420"/>
                  </a:lnTo>
                  <a:lnTo>
                    <a:pt x="4792" y="3445"/>
                  </a:lnTo>
                  <a:lnTo>
                    <a:pt x="4843" y="3471"/>
                  </a:lnTo>
                  <a:lnTo>
                    <a:pt x="4902" y="3488"/>
                  </a:lnTo>
                  <a:lnTo>
                    <a:pt x="4944" y="3522"/>
                  </a:lnTo>
                  <a:lnTo>
                    <a:pt x="4970" y="3530"/>
                  </a:lnTo>
                  <a:lnTo>
                    <a:pt x="4987" y="3555"/>
                  </a:lnTo>
                  <a:lnTo>
                    <a:pt x="5037" y="3564"/>
                  </a:lnTo>
                  <a:lnTo>
                    <a:pt x="5088" y="3606"/>
                  </a:lnTo>
                  <a:lnTo>
                    <a:pt x="5164" y="3716"/>
                  </a:lnTo>
                  <a:lnTo>
                    <a:pt x="5190" y="3742"/>
                  </a:lnTo>
                  <a:lnTo>
                    <a:pt x="5224" y="3784"/>
                  </a:lnTo>
                  <a:lnTo>
                    <a:pt x="5232" y="3894"/>
                  </a:lnTo>
                  <a:lnTo>
                    <a:pt x="5190" y="4055"/>
                  </a:lnTo>
                  <a:lnTo>
                    <a:pt x="5131" y="4156"/>
                  </a:lnTo>
                  <a:lnTo>
                    <a:pt x="5071" y="4224"/>
                  </a:lnTo>
                  <a:lnTo>
                    <a:pt x="5054" y="4241"/>
                  </a:lnTo>
                  <a:lnTo>
                    <a:pt x="4961" y="4258"/>
                  </a:lnTo>
                  <a:lnTo>
                    <a:pt x="4936" y="4283"/>
                  </a:lnTo>
                  <a:lnTo>
                    <a:pt x="5071" y="4377"/>
                  </a:lnTo>
                  <a:lnTo>
                    <a:pt x="5147" y="4419"/>
                  </a:lnTo>
                  <a:lnTo>
                    <a:pt x="5173" y="4419"/>
                  </a:lnTo>
                  <a:lnTo>
                    <a:pt x="5190" y="4436"/>
                  </a:lnTo>
                  <a:lnTo>
                    <a:pt x="5274" y="4470"/>
                  </a:lnTo>
                  <a:lnTo>
                    <a:pt x="5385" y="4597"/>
                  </a:lnTo>
                  <a:lnTo>
                    <a:pt x="5418" y="4707"/>
                  </a:lnTo>
                  <a:lnTo>
                    <a:pt x="5469" y="4918"/>
                  </a:lnTo>
                  <a:lnTo>
                    <a:pt x="5520" y="4994"/>
                  </a:lnTo>
                  <a:lnTo>
                    <a:pt x="5605" y="5155"/>
                  </a:lnTo>
                  <a:lnTo>
                    <a:pt x="5698" y="5215"/>
                  </a:lnTo>
                  <a:lnTo>
                    <a:pt x="5765" y="5299"/>
                  </a:lnTo>
                  <a:lnTo>
                    <a:pt x="5892" y="5384"/>
                  </a:lnTo>
                  <a:lnTo>
                    <a:pt x="5960" y="5460"/>
                  </a:lnTo>
                  <a:lnTo>
                    <a:pt x="6062" y="5511"/>
                  </a:lnTo>
                  <a:lnTo>
                    <a:pt x="6104" y="5553"/>
                  </a:lnTo>
                  <a:lnTo>
                    <a:pt x="6231" y="5748"/>
                  </a:lnTo>
                  <a:lnTo>
                    <a:pt x="6231" y="5773"/>
                  </a:lnTo>
                  <a:lnTo>
                    <a:pt x="6324" y="5883"/>
                  </a:lnTo>
                  <a:lnTo>
                    <a:pt x="6333" y="5909"/>
                  </a:lnTo>
                  <a:lnTo>
                    <a:pt x="6358" y="5926"/>
                  </a:lnTo>
                  <a:lnTo>
                    <a:pt x="6367" y="5951"/>
                  </a:lnTo>
                  <a:lnTo>
                    <a:pt x="6367" y="5976"/>
                  </a:lnTo>
                  <a:lnTo>
                    <a:pt x="6451" y="6078"/>
                  </a:lnTo>
                  <a:lnTo>
                    <a:pt x="6519" y="6137"/>
                  </a:lnTo>
                  <a:lnTo>
                    <a:pt x="6587" y="6239"/>
                  </a:lnTo>
                  <a:lnTo>
                    <a:pt x="6705" y="6357"/>
                  </a:lnTo>
                  <a:lnTo>
                    <a:pt x="6832" y="6425"/>
                  </a:lnTo>
                  <a:lnTo>
                    <a:pt x="6900" y="6493"/>
                  </a:lnTo>
                  <a:lnTo>
                    <a:pt x="6942" y="6527"/>
                  </a:lnTo>
                  <a:lnTo>
                    <a:pt x="7035" y="6637"/>
                  </a:lnTo>
                  <a:lnTo>
                    <a:pt x="7120" y="6679"/>
                  </a:lnTo>
                  <a:lnTo>
                    <a:pt x="7272" y="6806"/>
                  </a:lnTo>
                  <a:lnTo>
                    <a:pt x="7315" y="6857"/>
                  </a:lnTo>
                  <a:lnTo>
                    <a:pt x="7509" y="7153"/>
                  </a:lnTo>
                  <a:lnTo>
                    <a:pt x="7586" y="7246"/>
                  </a:lnTo>
                  <a:lnTo>
                    <a:pt x="7620" y="7322"/>
                  </a:lnTo>
                  <a:lnTo>
                    <a:pt x="7620" y="7348"/>
                  </a:lnTo>
                  <a:lnTo>
                    <a:pt x="7687" y="7449"/>
                  </a:lnTo>
                  <a:lnTo>
                    <a:pt x="7730" y="7593"/>
                  </a:lnTo>
                  <a:lnTo>
                    <a:pt x="7738" y="7720"/>
                  </a:lnTo>
                  <a:lnTo>
                    <a:pt x="7747" y="7780"/>
                  </a:lnTo>
                  <a:lnTo>
                    <a:pt x="7780" y="7847"/>
                  </a:lnTo>
                  <a:lnTo>
                    <a:pt x="7865" y="7932"/>
                  </a:lnTo>
                  <a:lnTo>
                    <a:pt x="7958" y="7974"/>
                  </a:lnTo>
                  <a:lnTo>
                    <a:pt x="7975" y="8000"/>
                  </a:lnTo>
                  <a:lnTo>
                    <a:pt x="8144" y="8101"/>
                  </a:lnTo>
                  <a:lnTo>
                    <a:pt x="8195" y="8144"/>
                  </a:lnTo>
                  <a:lnTo>
                    <a:pt x="8246" y="8211"/>
                  </a:lnTo>
                  <a:lnTo>
                    <a:pt x="8254" y="8245"/>
                  </a:lnTo>
                  <a:lnTo>
                    <a:pt x="8254" y="8296"/>
                  </a:lnTo>
                  <a:lnTo>
                    <a:pt x="8221" y="8347"/>
                  </a:lnTo>
                  <a:lnTo>
                    <a:pt x="8144" y="8397"/>
                  </a:lnTo>
                  <a:lnTo>
                    <a:pt x="8026" y="8381"/>
                  </a:lnTo>
                  <a:lnTo>
                    <a:pt x="8001" y="8397"/>
                  </a:lnTo>
                  <a:lnTo>
                    <a:pt x="7941" y="8406"/>
                  </a:lnTo>
                  <a:lnTo>
                    <a:pt x="7865" y="8381"/>
                  </a:lnTo>
                  <a:lnTo>
                    <a:pt x="7823" y="8389"/>
                  </a:lnTo>
                  <a:lnTo>
                    <a:pt x="7687" y="8372"/>
                  </a:lnTo>
                  <a:lnTo>
                    <a:pt x="7560" y="8321"/>
                  </a:lnTo>
                  <a:lnTo>
                    <a:pt x="7552" y="8296"/>
                  </a:lnTo>
                  <a:lnTo>
                    <a:pt x="7526" y="8287"/>
                  </a:lnTo>
                  <a:lnTo>
                    <a:pt x="7433" y="8211"/>
                  </a:lnTo>
                  <a:lnTo>
                    <a:pt x="7374" y="8194"/>
                  </a:lnTo>
                  <a:lnTo>
                    <a:pt x="7349" y="8169"/>
                  </a:lnTo>
                  <a:lnTo>
                    <a:pt x="7332" y="8169"/>
                  </a:lnTo>
                  <a:lnTo>
                    <a:pt x="7298" y="8135"/>
                  </a:lnTo>
                  <a:lnTo>
                    <a:pt x="7247" y="8118"/>
                  </a:lnTo>
                  <a:lnTo>
                    <a:pt x="7171" y="8050"/>
                  </a:lnTo>
                  <a:lnTo>
                    <a:pt x="7120" y="7983"/>
                  </a:lnTo>
                  <a:lnTo>
                    <a:pt x="7052" y="7940"/>
                  </a:lnTo>
                  <a:lnTo>
                    <a:pt x="7035" y="7906"/>
                  </a:lnTo>
                  <a:lnTo>
                    <a:pt x="6993" y="7890"/>
                  </a:lnTo>
                  <a:lnTo>
                    <a:pt x="6934" y="7847"/>
                  </a:lnTo>
                  <a:lnTo>
                    <a:pt x="6891" y="7822"/>
                  </a:lnTo>
                  <a:lnTo>
                    <a:pt x="6858" y="7780"/>
                  </a:lnTo>
                  <a:lnTo>
                    <a:pt x="6764" y="7703"/>
                  </a:lnTo>
                  <a:lnTo>
                    <a:pt x="6722" y="7703"/>
                  </a:lnTo>
                  <a:lnTo>
                    <a:pt x="6688" y="7669"/>
                  </a:lnTo>
                  <a:lnTo>
                    <a:pt x="6646" y="7653"/>
                  </a:lnTo>
                  <a:lnTo>
                    <a:pt x="6604" y="7627"/>
                  </a:lnTo>
                  <a:lnTo>
                    <a:pt x="6561" y="7644"/>
                  </a:lnTo>
                  <a:lnTo>
                    <a:pt x="6544" y="7627"/>
                  </a:lnTo>
                  <a:lnTo>
                    <a:pt x="6460" y="7627"/>
                  </a:lnTo>
                  <a:lnTo>
                    <a:pt x="6400" y="7602"/>
                  </a:lnTo>
                  <a:lnTo>
                    <a:pt x="6341" y="7559"/>
                  </a:lnTo>
                  <a:lnTo>
                    <a:pt x="6240" y="7517"/>
                  </a:lnTo>
                  <a:lnTo>
                    <a:pt x="6146" y="7449"/>
                  </a:lnTo>
                  <a:lnTo>
                    <a:pt x="6062" y="7449"/>
                  </a:lnTo>
                  <a:lnTo>
                    <a:pt x="5986" y="7407"/>
                  </a:lnTo>
                  <a:lnTo>
                    <a:pt x="5918" y="7399"/>
                  </a:lnTo>
                  <a:lnTo>
                    <a:pt x="5842" y="7365"/>
                  </a:lnTo>
                  <a:lnTo>
                    <a:pt x="5799" y="7365"/>
                  </a:lnTo>
                  <a:lnTo>
                    <a:pt x="5638" y="7305"/>
                  </a:lnTo>
                  <a:lnTo>
                    <a:pt x="5588" y="7255"/>
                  </a:lnTo>
                  <a:lnTo>
                    <a:pt x="5571" y="7221"/>
                  </a:lnTo>
                  <a:lnTo>
                    <a:pt x="5444" y="7178"/>
                  </a:lnTo>
                  <a:lnTo>
                    <a:pt x="5410" y="7145"/>
                  </a:lnTo>
                  <a:lnTo>
                    <a:pt x="5385" y="7077"/>
                  </a:lnTo>
                  <a:lnTo>
                    <a:pt x="5368" y="6916"/>
                  </a:lnTo>
                  <a:lnTo>
                    <a:pt x="5342" y="6857"/>
                  </a:lnTo>
                  <a:lnTo>
                    <a:pt x="5317" y="6848"/>
                  </a:lnTo>
                  <a:lnTo>
                    <a:pt x="5224" y="6865"/>
                  </a:lnTo>
                  <a:lnTo>
                    <a:pt x="5139" y="6908"/>
                  </a:lnTo>
                  <a:lnTo>
                    <a:pt x="5063" y="6925"/>
                  </a:lnTo>
                  <a:lnTo>
                    <a:pt x="4944" y="6967"/>
                  </a:lnTo>
                  <a:lnTo>
                    <a:pt x="4860" y="6975"/>
                  </a:lnTo>
                  <a:lnTo>
                    <a:pt x="4843" y="6992"/>
                  </a:lnTo>
                  <a:lnTo>
                    <a:pt x="4817" y="7009"/>
                  </a:lnTo>
                  <a:lnTo>
                    <a:pt x="4758" y="7009"/>
                  </a:lnTo>
                  <a:lnTo>
                    <a:pt x="4699" y="6984"/>
                  </a:lnTo>
                  <a:lnTo>
                    <a:pt x="4682" y="6992"/>
                  </a:lnTo>
                  <a:lnTo>
                    <a:pt x="4614" y="6967"/>
                  </a:lnTo>
                  <a:lnTo>
                    <a:pt x="4538" y="6899"/>
                  </a:lnTo>
                  <a:lnTo>
                    <a:pt x="4529" y="6789"/>
                  </a:lnTo>
                  <a:lnTo>
                    <a:pt x="4521" y="6772"/>
                  </a:lnTo>
                  <a:lnTo>
                    <a:pt x="4529" y="6527"/>
                  </a:lnTo>
                  <a:lnTo>
                    <a:pt x="4504" y="6467"/>
                  </a:lnTo>
                  <a:lnTo>
                    <a:pt x="4470" y="6459"/>
                  </a:lnTo>
                  <a:lnTo>
                    <a:pt x="4394" y="6467"/>
                  </a:lnTo>
                  <a:lnTo>
                    <a:pt x="4309" y="6518"/>
                  </a:lnTo>
                  <a:lnTo>
                    <a:pt x="4275" y="6527"/>
                  </a:lnTo>
                  <a:lnTo>
                    <a:pt x="4191" y="6586"/>
                  </a:lnTo>
                  <a:lnTo>
                    <a:pt x="4157" y="6628"/>
                  </a:lnTo>
                  <a:lnTo>
                    <a:pt x="4030" y="6688"/>
                  </a:lnTo>
                  <a:lnTo>
                    <a:pt x="4005" y="6713"/>
                  </a:lnTo>
                  <a:lnTo>
                    <a:pt x="3928" y="6730"/>
                  </a:lnTo>
                  <a:lnTo>
                    <a:pt x="3903" y="6738"/>
                  </a:lnTo>
                  <a:lnTo>
                    <a:pt x="3827" y="6747"/>
                  </a:lnTo>
                  <a:lnTo>
                    <a:pt x="3742" y="6747"/>
                  </a:lnTo>
                  <a:lnTo>
                    <a:pt x="3708" y="6721"/>
                  </a:lnTo>
                  <a:lnTo>
                    <a:pt x="3683" y="6721"/>
                  </a:lnTo>
                  <a:lnTo>
                    <a:pt x="3641" y="6679"/>
                  </a:lnTo>
                  <a:lnTo>
                    <a:pt x="3598" y="6611"/>
                  </a:lnTo>
                  <a:lnTo>
                    <a:pt x="3581" y="6569"/>
                  </a:lnTo>
                  <a:lnTo>
                    <a:pt x="3581" y="6510"/>
                  </a:lnTo>
                  <a:lnTo>
                    <a:pt x="3564" y="6467"/>
                  </a:lnTo>
                  <a:lnTo>
                    <a:pt x="3556" y="6349"/>
                  </a:lnTo>
                  <a:lnTo>
                    <a:pt x="3581" y="6290"/>
                  </a:lnTo>
                  <a:lnTo>
                    <a:pt x="3581" y="6171"/>
                  </a:lnTo>
                  <a:lnTo>
                    <a:pt x="3539" y="6137"/>
                  </a:lnTo>
                  <a:lnTo>
                    <a:pt x="3437" y="6163"/>
                  </a:lnTo>
                  <a:lnTo>
                    <a:pt x="3387" y="6222"/>
                  </a:lnTo>
                  <a:lnTo>
                    <a:pt x="3302" y="6247"/>
                  </a:lnTo>
                  <a:lnTo>
                    <a:pt x="3260" y="6273"/>
                  </a:lnTo>
                  <a:lnTo>
                    <a:pt x="3200" y="6281"/>
                  </a:lnTo>
                  <a:lnTo>
                    <a:pt x="3158" y="6264"/>
                  </a:lnTo>
                  <a:lnTo>
                    <a:pt x="3141" y="6247"/>
                  </a:lnTo>
                  <a:lnTo>
                    <a:pt x="3107" y="6171"/>
                  </a:lnTo>
                  <a:lnTo>
                    <a:pt x="3082" y="5985"/>
                  </a:lnTo>
                  <a:lnTo>
                    <a:pt x="3082" y="5909"/>
                  </a:lnTo>
                  <a:lnTo>
                    <a:pt x="3116" y="5807"/>
                  </a:lnTo>
                  <a:lnTo>
                    <a:pt x="3107" y="5748"/>
                  </a:lnTo>
                  <a:lnTo>
                    <a:pt x="3073" y="5731"/>
                  </a:lnTo>
                  <a:lnTo>
                    <a:pt x="2972" y="5816"/>
                  </a:lnTo>
                  <a:lnTo>
                    <a:pt x="2921" y="5892"/>
                  </a:lnTo>
                  <a:lnTo>
                    <a:pt x="2904" y="5943"/>
                  </a:lnTo>
                  <a:lnTo>
                    <a:pt x="2828" y="6061"/>
                  </a:lnTo>
                  <a:lnTo>
                    <a:pt x="2785" y="6103"/>
                  </a:lnTo>
                  <a:lnTo>
                    <a:pt x="2735" y="6137"/>
                  </a:lnTo>
                  <a:lnTo>
                    <a:pt x="2608" y="6137"/>
                  </a:lnTo>
                  <a:lnTo>
                    <a:pt x="2523" y="6154"/>
                  </a:lnTo>
                  <a:lnTo>
                    <a:pt x="2421" y="6188"/>
                  </a:lnTo>
                  <a:lnTo>
                    <a:pt x="2362" y="6188"/>
                  </a:lnTo>
                  <a:lnTo>
                    <a:pt x="2320" y="6213"/>
                  </a:lnTo>
                  <a:lnTo>
                    <a:pt x="2125" y="6281"/>
                  </a:lnTo>
                  <a:lnTo>
                    <a:pt x="2066" y="6281"/>
                  </a:lnTo>
                  <a:lnTo>
                    <a:pt x="2023" y="6298"/>
                  </a:lnTo>
                  <a:lnTo>
                    <a:pt x="1922" y="6290"/>
                  </a:lnTo>
                  <a:lnTo>
                    <a:pt x="1846" y="6315"/>
                  </a:lnTo>
                  <a:lnTo>
                    <a:pt x="1761" y="6315"/>
                  </a:lnTo>
                  <a:lnTo>
                    <a:pt x="1685" y="6332"/>
                  </a:lnTo>
                  <a:lnTo>
                    <a:pt x="1626" y="6315"/>
                  </a:lnTo>
                  <a:lnTo>
                    <a:pt x="1566" y="6264"/>
                  </a:lnTo>
                  <a:lnTo>
                    <a:pt x="1558" y="6230"/>
                  </a:lnTo>
                  <a:lnTo>
                    <a:pt x="1549" y="6137"/>
                  </a:lnTo>
                  <a:lnTo>
                    <a:pt x="1566" y="6078"/>
                  </a:lnTo>
                  <a:lnTo>
                    <a:pt x="1651" y="5985"/>
                  </a:lnTo>
                  <a:lnTo>
                    <a:pt x="1812" y="5849"/>
                  </a:lnTo>
                  <a:lnTo>
                    <a:pt x="1880" y="5739"/>
                  </a:lnTo>
                  <a:lnTo>
                    <a:pt x="1871" y="5697"/>
                  </a:lnTo>
                  <a:lnTo>
                    <a:pt x="1719" y="5739"/>
                  </a:lnTo>
                  <a:lnTo>
                    <a:pt x="1541" y="5833"/>
                  </a:lnTo>
                  <a:lnTo>
                    <a:pt x="1524" y="5833"/>
                  </a:lnTo>
                  <a:lnTo>
                    <a:pt x="1482" y="5875"/>
                  </a:lnTo>
                  <a:lnTo>
                    <a:pt x="1405" y="5917"/>
                  </a:lnTo>
                  <a:lnTo>
                    <a:pt x="1389" y="5943"/>
                  </a:lnTo>
                  <a:lnTo>
                    <a:pt x="1304" y="5951"/>
                  </a:lnTo>
                  <a:lnTo>
                    <a:pt x="1143" y="5917"/>
                  </a:lnTo>
                  <a:lnTo>
                    <a:pt x="1041" y="5926"/>
                  </a:lnTo>
                  <a:lnTo>
                    <a:pt x="1025" y="5909"/>
                  </a:lnTo>
                  <a:lnTo>
                    <a:pt x="898" y="5900"/>
                  </a:lnTo>
                  <a:lnTo>
                    <a:pt x="762" y="5816"/>
                  </a:lnTo>
                  <a:lnTo>
                    <a:pt x="711" y="5756"/>
                  </a:lnTo>
                  <a:lnTo>
                    <a:pt x="677" y="5748"/>
                  </a:lnTo>
                  <a:lnTo>
                    <a:pt x="627" y="5697"/>
                  </a:lnTo>
                  <a:lnTo>
                    <a:pt x="601" y="5697"/>
                  </a:lnTo>
                  <a:lnTo>
                    <a:pt x="542" y="5731"/>
                  </a:lnTo>
                  <a:lnTo>
                    <a:pt x="500" y="5731"/>
                  </a:lnTo>
                  <a:lnTo>
                    <a:pt x="440" y="5731"/>
                  </a:lnTo>
                  <a:lnTo>
                    <a:pt x="381" y="5697"/>
                  </a:lnTo>
                  <a:lnTo>
                    <a:pt x="339" y="5706"/>
                  </a:lnTo>
                  <a:lnTo>
                    <a:pt x="330" y="5722"/>
                  </a:lnTo>
                  <a:lnTo>
                    <a:pt x="330" y="5765"/>
                  </a:lnTo>
                  <a:lnTo>
                    <a:pt x="373" y="5824"/>
                  </a:lnTo>
                  <a:lnTo>
                    <a:pt x="415" y="5858"/>
                  </a:lnTo>
                  <a:lnTo>
                    <a:pt x="449" y="5858"/>
                  </a:lnTo>
                  <a:lnTo>
                    <a:pt x="525" y="5849"/>
                  </a:lnTo>
                  <a:lnTo>
                    <a:pt x="584" y="5858"/>
                  </a:lnTo>
                  <a:lnTo>
                    <a:pt x="762" y="5951"/>
                  </a:lnTo>
                  <a:lnTo>
                    <a:pt x="872" y="5976"/>
                  </a:lnTo>
                  <a:lnTo>
                    <a:pt x="948" y="6010"/>
                  </a:lnTo>
                  <a:lnTo>
                    <a:pt x="1058" y="6112"/>
                  </a:lnTo>
                  <a:lnTo>
                    <a:pt x="1092" y="6112"/>
                  </a:lnTo>
                  <a:lnTo>
                    <a:pt x="1143" y="6137"/>
                  </a:lnTo>
                  <a:lnTo>
                    <a:pt x="1245" y="6213"/>
                  </a:lnTo>
                  <a:lnTo>
                    <a:pt x="1245" y="6273"/>
                  </a:lnTo>
                  <a:lnTo>
                    <a:pt x="1185" y="6332"/>
                  </a:lnTo>
                  <a:lnTo>
                    <a:pt x="1101" y="6383"/>
                  </a:lnTo>
                  <a:lnTo>
                    <a:pt x="1067" y="6425"/>
                  </a:lnTo>
                  <a:lnTo>
                    <a:pt x="1058" y="6459"/>
                  </a:lnTo>
                  <a:lnTo>
                    <a:pt x="1092" y="6501"/>
                  </a:lnTo>
                  <a:lnTo>
                    <a:pt x="1143" y="6501"/>
                  </a:lnTo>
                  <a:lnTo>
                    <a:pt x="1295" y="6561"/>
                  </a:lnTo>
                  <a:lnTo>
                    <a:pt x="1456" y="6603"/>
                  </a:lnTo>
                  <a:lnTo>
                    <a:pt x="1507" y="6637"/>
                  </a:lnTo>
                  <a:lnTo>
                    <a:pt x="1592" y="6662"/>
                  </a:lnTo>
                  <a:lnTo>
                    <a:pt x="1617" y="6662"/>
                  </a:lnTo>
                  <a:lnTo>
                    <a:pt x="1693" y="6696"/>
                  </a:lnTo>
                  <a:lnTo>
                    <a:pt x="1854" y="6738"/>
                  </a:lnTo>
                  <a:lnTo>
                    <a:pt x="1939" y="6738"/>
                  </a:lnTo>
                  <a:lnTo>
                    <a:pt x="2066" y="6772"/>
                  </a:lnTo>
                  <a:lnTo>
                    <a:pt x="2125" y="6755"/>
                  </a:lnTo>
                  <a:lnTo>
                    <a:pt x="2311" y="6755"/>
                  </a:lnTo>
                  <a:lnTo>
                    <a:pt x="2413" y="6730"/>
                  </a:lnTo>
                  <a:lnTo>
                    <a:pt x="2515" y="6713"/>
                  </a:lnTo>
                  <a:lnTo>
                    <a:pt x="2650" y="6730"/>
                  </a:lnTo>
                  <a:lnTo>
                    <a:pt x="2667" y="6713"/>
                  </a:lnTo>
                  <a:lnTo>
                    <a:pt x="2752" y="6738"/>
                  </a:lnTo>
                  <a:lnTo>
                    <a:pt x="2828" y="6806"/>
                  </a:lnTo>
                  <a:lnTo>
                    <a:pt x="2769" y="6874"/>
                  </a:lnTo>
                  <a:lnTo>
                    <a:pt x="2667" y="6899"/>
                  </a:lnTo>
                  <a:lnTo>
                    <a:pt x="2608" y="6933"/>
                  </a:lnTo>
                  <a:lnTo>
                    <a:pt x="2506" y="6941"/>
                  </a:lnTo>
                  <a:lnTo>
                    <a:pt x="2421" y="6992"/>
                  </a:lnTo>
                  <a:lnTo>
                    <a:pt x="2345" y="7018"/>
                  </a:lnTo>
                  <a:lnTo>
                    <a:pt x="2320" y="7043"/>
                  </a:lnTo>
                  <a:lnTo>
                    <a:pt x="2303" y="7043"/>
                  </a:lnTo>
                  <a:lnTo>
                    <a:pt x="2184" y="7119"/>
                  </a:lnTo>
                  <a:lnTo>
                    <a:pt x="2150" y="7162"/>
                  </a:lnTo>
                  <a:lnTo>
                    <a:pt x="2100" y="7187"/>
                  </a:lnTo>
                  <a:lnTo>
                    <a:pt x="2007" y="7280"/>
                  </a:lnTo>
                  <a:lnTo>
                    <a:pt x="1981" y="7289"/>
                  </a:lnTo>
                  <a:lnTo>
                    <a:pt x="1973" y="7305"/>
                  </a:lnTo>
                  <a:lnTo>
                    <a:pt x="1922" y="7339"/>
                  </a:lnTo>
                  <a:lnTo>
                    <a:pt x="1812" y="7466"/>
                  </a:lnTo>
                  <a:lnTo>
                    <a:pt x="1719" y="7475"/>
                  </a:lnTo>
                  <a:lnTo>
                    <a:pt x="1702" y="7500"/>
                  </a:lnTo>
                  <a:lnTo>
                    <a:pt x="1659" y="7517"/>
                  </a:lnTo>
                  <a:lnTo>
                    <a:pt x="1600" y="7517"/>
                  </a:lnTo>
                  <a:lnTo>
                    <a:pt x="1541" y="7559"/>
                  </a:lnTo>
                  <a:lnTo>
                    <a:pt x="1532" y="7585"/>
                  </a:lnTo>
                  <a:lnTo>
                    <a:pt x="1532" y="7619"/>
                  </a:lnTo>
                  <a:lnTo>
                    <a:pt x="1566" y="7695"/>
                  </a:lnTo>
                  <a:lnTo>
                    <a:pt x="1558" y="7780"/>
                  </a:lnTo>
                  <a:lnTo>
                    <a:pt x="1566" y="8067"/>
                  </a:lnTo>
                  <a:lnTo>
                    <a:pt x="1558" y="8127"/>
                  </a:lnTo>
                  <a:lnTo>
                    <a:pt x="1507" y="8220"/>
                  </a:lnTo>
                  <a:lnTo>
                    <a:pt x="1405" y="8321"/>
                  </a:lnTo>
                  <a:lnTo>
                    <a:pt x="1312" y="8364"/>
                  </a:lnTo>
                  <a:lnTo>
                    <a:pt x="1135" y="8482"/>
                  </a:lnTo>
                  <a:lnTo>
                    <a:pt x="1126" y="8550"/>
                  </a:lnTo>
                  <a:lnTo>
                    <a:pt x="1160" y="8601"/>
                  </a:lnTo>
                  <a:lnTo>
                    <a:pt x="1143" y="8694"/>
                  </a:lnTo>
                  <a:lnTo>
                    <a:pt x="1109" y="8728"/>
                  </a:lnTo>
                  <a:lnTo>
                    <a:pt x="991" y="8905"/>
                  </a:lnTo>
                  <a:lnTo>
                    <a:pt x="974" y="8931"/>
                  </a:lnTo>
                  <a:lnTo>
                    <a:pt x="931" y="8965"/>
                  </a:lnTo>
                  <a:lnTo>
                    <a:pt x="804" y="9041"/>
                  </a:lnTo>
                  <a:lnTo>
                    <a:pt x="762" y="9049"/>
                  </a:lnTo>
                  <a:lnTo>
                    <a:pt x="720" y="9041"/>
                  </a:lnTo>
                  <a:lnTo>
                    <a:pt x="711" y="9015"/>
                  </a:lnTo>
                  <a:lnTo>
                    <a:pt x="652" y="8956"/>
                  </a:lnTo>
                  <a:lnTo>
                    <a:pt x="618" y="8948"/>
                  </a:lnTo>
                  <a:lnTo>
                    <a:pt x="542" y="8939"/>
                  </a:lnTo>
                  <a:lnTo>
                    <a:pt x="491" y="8998"/>
                  </a:lnTo>
                  <a:lnTo>
                    <a:pt x="466" y="9058"/>
                  </a:lnTo>
                  <a:lnTo>
                    <a:pt x="398" y="9109"/>
                  </a:lnTo>
                  <a:lnTo>
                    <a:pt x="373" y="9117"/>
                  </a:lnTo>
                  <a:lnTo>
                    <a:pt x="313" y="9109"/>
                  </a:lnTo>
                  <a:lnTo>
                    <a:pt x="254" y="9142"/>
                  </a:lnTo>
                  <a:lnTo>
                    <a:pt x="212" y="9210"/>
                  </a:lnTo>
                  <a:lnTo>
                    <a:pt x="136" y="9236"/>
                  </a:lnTo>
                  <a:lnTo>
                    <a:pt x="51" y="9210"/>
                  </a:lnTo>
                  <a:lnTo>
                    <a:pt x="34" y="9219"/>
                  </a:lnTo>
                  <a:lnTo>
                    <a:pt x="9" y="9295"/>
                  </a:lnTo>
                  <a:lnTo>
                    <a:pt x="0" y="9430"/>
                  </a:lnTo>
                  <a:lnTo>
                    <a:pt x="34" y="9464"/>
                  </a:lnTo>
                  <a:lnTo>
                    <a:pt x="76" y="9456"/>
                  </a:lnTo>
                  <a:lnTo>
                    <a:pt x="110" y="9422"/>
                  </a:lnTo>
                  <a:lnTo>
                    <a:pt x="246" y="9354"/>
                  </a:lnTo>
                  <a:lnTo>
                    <a:pt x="313" y="9303"/>
                  </a:lnTo>
                  <a:lnTo>
                    <a:pt x="398" y="9286"/>
                  </a:lnTo>
                  <a:lnTo>
                    <a:pt x="423" y="9261"/>
                  </a:lnTo>
                  <a:lnTo>
                    <a:pt x="466" y="9261"/>
                  </a:lnTo>
                  <a:lnTo>
                    <a:pt x="491" y="9244"/>
                  </a:lnTo>
                  <a:lnTo>
                    <a:pt x="567" y="9244"/>
                  </a:lnTo>
                  <a:lnTo>
                    <a:pt x="838" y="9312"/>
                  </a:lnTo>
                  <a:lnTo>
                    <a:pt x="999" y="9295"/>
                  </a:lnTo>
                  <a:lnTo>
                    <a:pt x="1041" y="9261"/>
                  </a:lnTo>
                  <a:lnTo>
                    <a:pt x="1058" y="9261"/>
                  </a:lnTo>
                  <a:lnTo>
                    <a:pt x="1126" y="9202"/>
                  </a:lnTo>
                  <a:lnTo>
                    <a:pt x="1219" y="9083"/>
                  </a:lnTo>
                  <a:lnTo>
                    <a:pt x="1253" y="8998"/>
                  </a:lnTo>
                  <a:lnTo>
                    <a:pt x="1312" y="8948"/>
                  </a:lnTo>
                  <a:lnTo>
                    <a:pt x="1456" y="8812"/>
                  </a:lnTo>
                  <a:lnTo>
                    <a:pt x="1507" y="8787"/>
                  </a:lnTo>
                  <a:lnTo>
                    <a:pt x="1617" y="8770"/>
                  </a:lnTo>
                  <a:lnTo>
                    <a:pt x="1643" y="8753"/>
                  </a:lnTo>
                  <a:lnTo>
                    <a:pt x="1693" y="8753"/>
                  </a:lnTo>
                  <a:lnTo>
                    <a:pt x="1719" y="8736"/>
                  </a:lnTo>
                  <a:lnTo>
                    <a:pt x="1753" y="8753"/>
                  </a:lnTo>
                  <a:lnTo>
                    <a:pt x="1854" y="8761"/>
                  </a:lnTo>
                  <a:lnTo>
                    <a:pt x="1905" y="8711"/>
                  </a:lnTo>
                  <a:lnTo>
                    <a:pt x="1820" y="8609"/>
                  </a:lnTo>
                  <a:lnTo>
                    <a:pt x="1786" y="8550"/>
                  </a:lnTo>
                  <a:lnTo>
                    <a:pt x="1795" y="8533"/>
                  </a:lnTo>
                  <a:lnTo>
                    <a:pt x="1786" y="8491"/>
                  </a:lnTo>
                  <a:lnTo>
                    <a:pt x="1812" y="8389"/>
                  </a:lnTo>
                  <a:lnTo>
                    <a:pt x="1863" y="8313"/>
                  </a:lnTo>
                  <a:lnTo>
                    <a:pt x="1939" y="8270"/>
                  </a:lnTo>
                  <a:lnTo>
                    <a:pt x="2015" y="8287"/>
                  </a:lnTo>
                  <a:lnTo>
                    <a:pt x="2100" y="8262"/>
                  </a:lnTo>
                  <a:lnTo>
                    <a:pt x="2150" y="8279"/>
                  </a:lnTo>
                  <a:lnTo>
                    <a:pt x="2193" y="8160"/>
                  </a:lnTo>
                  <a:lnTo>
                    <a:pt x="2184" y="8118"/>
                  </a:lnTo>
                  <a:lnTo>
                    <a:pt x="2159" y="8093"/>
                  </a:lnTo>
                  <a:lnTo>
                    <a:pt x="2117" y="7974"/>
                  </a:lnTo>
                  <a:lnTo>
                    <a:pt x="2134" y="7873"/>
                  </a:lnTo>
                  <a:lnTo>
                    <a:pt x="2193" y="7796"/>
                  </a:lnTo>
                  <a:lnTo>
                    <a:pt x="2252" y="7737"/>
                  </a:lnTo>
                  <a:lnTo>
                    <a:pt x="2413" y="7627"/>
                  </a:lnTo>
                  <a:lnTo>
                    <a:pt x="2472" y="7602"/>
                  </a:lnTo>
                  <a:lnTo>
                    <a:pt x="2540" y="7559"/>
                  </a:lnTo>
                  <a:lnTo>
                    <a:pt x="2574" y="7559"/>
                  </a:lnTo>
                  <a:lnTo>
                    <a:pt x="2701" y="7509"/>
                  </a:lnTo>
                  <a:lnTo>
                    <a:pt x="2811" y="7509"/>
                  </a:lnTo>
                  <a:lnTo>
                    <a:pt x="2836" y="7500"/>
                  </a:lnTo>
                  <a:lnTo>
                    <a:pt x="2887" y="7500"/>
                  </a:lnTo>
                  <a:lnTo>
                    <a:pt x="2938" y="7526"/>
                  </a:lnTo>
                  <a:lnTo>
                    <a:pt x="3149" y="7526"/>
                  </a:lnTo>
                  <a:lnTo>
                    <a:pt x="3260" y="7559"/>
                  </a:lnTo>
                  <a:lnTo>
                    <a:pt x="3310" y="7559"/>
                  </a:lnTo>
                  <a:lnTo>
                    <a:pt x="3361" y="7593"/>
                  </a:lnTo>
                  <a:lnTo>
                    <a:pt x="3446" y="7585"/>
                  </a:lnTo>
                  <a:lnTo>
                    <a:pt x="3522" y="7610"/>
                  </a:lnTo>
                  <a:lnTo>
                    <a:pt x="3607" y="7610"/>
                  </a:lnTo>
                  <a:lnTo>
                    <a:pt x="3657" y="7644"/>
                  </a:lnTo>
                  <a:lnTo>
                    <a:pt x="3708" y="7653"/>
                  </a:lnTo>
                  <a:lnTo>
                    <a:pt x="3734" y="7678"/>
                  </a:lnTo>
                  <a:lnTo>
                    <a:pt x="3810" y="7686"/>
                  </a:lnTo>
                  <a:lnTo>
                    <a:pt x="3911" y="7729"/>
                  </a:lnTo>
                  <a:lnTo>
                    <a:pt x="3971" y="7780"/>
                  </a:lnTo>
                  <a:lnTo>
                    <a:pt x="4005" y="7864"/>
                  </a:lnTo>
                  <a:lnTo>
                    <a:pt x="4055" y="8203"/>
                  </a:lnTo>
                  <a:lnTo>
                    <a:pt x="4038" y="8287"/>
                  </a:lnTo>
                  <a:lnTo>
                    <a:pt x="4055" y="8313"/>
                  </a:lnTo>
                  <a:lnTo>
                    <a:pt x="4115" y="8313"/>
                  </a:lnTo>
                  <a:lnTo>
                    <a:pt x="4165" y="8279"/>
                  </a:lnTo>
                  <a:lnTo>
                    <a:pt x="4208" y="8237"/>
                  </a:lnTo>
                  <a:lnTo>
                    <a:pt x="4233" y="8186"/>
                  </a:lnTo>
                  <a:lnTo>
                    <a:pt x="4292" y="8127"/>
                  </a:lnTo>
                  <a:lnTo>
                    <a:pt x="4386" y="8059"/>
                  </a:lnTo>
                  <a:lnTo>
                    <a:pt x="4411" y="8050"/>
                  </a:lnTo>
                  <a:lnTo>
                    <a:pt x="4496" y="8067"/>
                  </a:lnTo>
                  <a:lnTo>
                    <a:pt x="4597" y="8067"/>
                  </a:lnTo>
                  <a:lnTo>
                    <a:pt x="4843" y="8127"/>
                  </a:lnTo>
                  <a:lnTo>
                    <a:pt x="4919" y="8127"/>
                  </a:lnTo>
                  <a:lnTo>
                    <a:pt x="4995" y="8177"/>
                  </a:lnTo>
                  <a:lnTo>
                    <a:pt x="5266" y="8296"/>
                  </a:lnTo>
                  <a:lnTo>
                    <a:pt x="5325" y="8355"/>
                  </a:lnTo>
                  <a:lnTo>
                    <a:pt x="5478" y="8414"/>
                  </a:lnTo>
                  <a:lnTo>
                    <a:pt x="5588" y="8414"/>
                  </a:lnTo>
                  <a:lnTo>
                    <a:pt x="5664" y="8457"/>
                  </a:lnTo>
                  <a:lnTo>
                    <a:pt x="5774" y="8567"/>
                  </a:lnTo>
                  <a:lnTo>
                    <a:pt x="5740" y="8643"/>
                  </a:lnTo>
                  <a:lnTo>
                    <a:pt x="5672" y="8694"/>
                  </a:lnTo>
                  <a:lnTo>
                    <a:pt x="5630" y="8770"/>
                  </a:lnTo>
                  <a:lnTo>
                    <a:pt x="5579" y="8812"/>
                  </a:lnTo>
                  <a:lnTo>
                    <a:pt x="5554" y="8855"/>
                  </a:lnTo>
                  <a:lnTo>
                    <a:pt x="5520" y="8872"/>
                  </a:lnTo>
                  <a:lnTo>
                    <a:pt x="5418" y="9015"/>
                  </a:lnTo>
                  <a:lnTo>
                    <a:pt x="5300" y="9100"/>
                  </a:lnTo>
                  <a:lnTo>
                    <a:pt x="5224" y="9168"/>
                  </a:lnTo>
                  <a:lnTo>
                    <a:pt x="5181" y="9193"/>
                  </a:lnTo>
                  <a:lnTo>
                    <a:pt x="5105" y="9261"/>
                  </a:lnTo>
                  <a:lnTo>
                    <a:pt x="5088" y="9329"/>
                  </a:lnTo>
                  <a:lnTo>
                    <a:pt x="5164" y="9456"/>
                  </a:lnTo>
                  <a:lnTo>
                    <a:pt x="5258" y="9489"/>
                  </a:lnTo>
                  <a:lnTo>
                    <a:pt x="5283" y="9489"/>
                  </a:lnTo>
                  <a:lnTo>
                    <a:pt x="5520" y="9422"/>
                  </a:lnTo>
                  <a:lnTo>
                    <a:pt x="5605" y="9422"/>
                  </a:lnTo>
                  <a:lnTo>
                    <a:pt x="5732" y="9363"/>
                  </a:lnTo>
                  <a:lnTo>
                    <a:pt x="5782" y="9371"/>
                  </a:lnTo>
                  <a:lnTo>
                    <a:pt x="5808" y="9354"/>
                  </a:lnTo>
                  <a:lnTo>
                    <a:pt x="5859" y="9363"/>
                  </a:lnTo>
                  <a:lnTo>
                    <a:pt x="6019" y="9320"/>
                  </a:lnTo>
                  <a:lnTo>
                    <a:pt x="6096" y="9278"/>
                  </a:lnTo>
                  <a:lnTo>
                    <a:pt x="6121" y="9278"/>
                  </a:lnTo>
                  <a:lnTo>
                    <a:pt x="6138" y="9295"/>
                  </a:lnTo>
                  <a:lnTo>
                    <a:pt x="6146" y="9320"/>
                  </a:lnTo>
                  <a:lnTo>
                    <a:pt x="6146" y="9379"/>
                  </a:lnTo>
                  <a:lnTo>
                    <a:pt x="6130" y="9430"/>
                  </a:lnTo>
                  <a:lnTo>
                    <a:pt x="6138" y="9566"/>
                  </a:lnTo>
                  <a:lnTo>
                    <a:pt x="6265" y="9693"/>
                  </a:lnTo>
                  <a:lnTo>
                    <a:pt x="6333" y="9701"/>
                  </a:lnTo>
                  <a:lnTo>
                    <a:pt x="6426" y="9735"/>
                  </a:lnTo>
                  <a:lnTo>
                    <a:pt x="6612" y="9684"/>
                  </a:lnTo>
                  <a:lnTo>
                    <a:pt x="6663" y="9650"/>
                  </a:lnTo>
                  <a:lnTo>
                    <a:pt x="6773" y="9642"/>
                  </a:lnTo>
                  <a:lnTo>
                    <a:pt x="6824" y="9650"/>
                  </a:lnTo>
                  <a:lnTo>
                    <a:pt x="6841" y="9667"/>
                  </a:lnTo>
                  <a:lnTo>
                    <a:pt x="6900" y="9667"/>
                  </a:lnTo>
                  <a:lnTo>
                    <a:pt x="6925" y="9650"/>
                  </a:lnTo>
                  <a:lnTo>
                    <a:pt x="6976" y="9650"/>
                  </a:lnTo>
                  <a:lnTo>
                    <a:pt x="7112" y="9701"/>
                  </a:lnTo>
                  <a:lnTo>
                    <a:pt x="7188" y="9710"/>
                  </a:lnTo>
                  <a:lnTo>
                    <a:pt x="7289" y="9752"/>
                  </a:lnTo>
                  <a:lnTo>
                    <a:pt x="7306" y="9769"/>
                  </a:lnTo>
                  <a:lnTo>
                    <a:pt x="7433" y="9837"/>
                  </a:lnTo>
                  <a:lnTo>
                    <a:pt x="7493" y="9896"/>
                  </a:lnTo>
                  <a:lnTo>
                    <a:pt x="7560" y="9947"/>
                  </a:lnTo>
                  <a:lnTo>
                    <a:pt x="7560" y="9980"/>
                  </a:lnTo>
                  <a:lnTo>
                    <a:pt x="7526" y="10065"/>
                  </a:lnTo>
                  <a:lnTo>
                    <a:pt x="7501" y="10150"/>
                  </a:lnTo>
                  <a:lnTo>
                    <a:pt x="7340" y="10353"/>
                  </a:lnTo>
                  <a:lnTo>
                    <a:pt x="7298" y="10488"/>
                  </a:lnTo>
                  <a:lnTo>
                    <a:pt x="7272" y="10531"/>
                  </a:lnTo>
                  <a:lnTo>
                    <a:pt x="7196" y="10598"/>
                  </a:lnTo>
                  <a:lnTo>
                    <a:pt x="7044" y="10835"/>
                  </a:lnTo>
                  <a:lnTo>
                    <a:pt x="6993" y="10869"/>
                  </a:lnTo>
                  <a:lnTo>
                    <a:pt x="6917" y="10962"/>
                  </a:lnTo>
                  <a:lnTo>
                    <a:pt x="6790" y="11081"/>
                  </a:lnTo>
                  <a:lnTo>
                    <a:pt x="6714" y="11174"/>
                  </a:lnTo>
                  <a:lnTo>
                    <a:pt x="6680" y="11208"/>
                  </a:lnTo>
                  <a:lnTo>
                    <a:pt x="6604" y="11309"/>
                  </a:lnTo>
                  <a:lnTo>
                    <a:pt x="6578" y="11318"/>
                  </a:lnTo>
                  <a:lnTo>
                    <a:pt x="6519" y="11394"/>
                  </a:lnTo>
                  <a:lnTo>
                    <a:pt x="6477" y="11420"/>
                  </a:lnTo>
                  <a:lnTo>
                    <a:pt x="6392" y="11496"/>
                  </a:lnTo>
                  <a:lnTo>
                    <a:pt x="6307" y="11530"/>
                  </a:lnTo>
                  <a:lnTo>
                    <a:pt x="6231" y="11614"/>
                  </a:lnTo>
                  <a:lnTo>
                    <a:pt x="6130" y="11699"/>
                  </a:lnTo>
                  <a:lnTo>
                    <a:pt x="6096" y="11758"/>
                  </a:lnTo>
                  <a:lnTo>
                    <a:pt x="6070" y="11758"/>
                  </a:lnTo>
                  <a:lnTo>
                    <a:pt x="6028" y="11800"/>
                  </a:lnTo>
                  <a:lnTo>
                    <a:pt x="5969" y="11826"/>
                  </a:lnTo>
                  <a:lnTo>
                    <a:pt x="5909" y="11885"/>
                  </a:lnTo>
                  <a:lnTo>
                    <a:pt x="5867" y="11902"/>
                  </a:lnTo>
                  <a:lnTo>
                    <a:pt x="5765" y="11978"/>
                  </a:lnTo>
                  <a:lnTo>
                    <a:pt x="5664" y="12046"/>
                  </a:lnTo>
                  <a:lnTo>
                    <a:pt x="5655" y="12063"/>
                  </a:lnTo>
                  <a:lnTo>
                    <a:pt x="5605" y="12088"/>
                  </a:lnTo>
                  <a:lnTo>
                    <a:pt x="5376" y="12190"/>
                  </a:lnTo>
                  <a:lnTo>
                    <a:pt x="5334" y="12224"/>
                  </a:lnTo>
                  <a:lnTo>
                    <a:pt x="5291" y="12232"/>
                  </a:lnTo>
                  <a:lnTo>
                    <a:pt x="5215" y="12283"/>
                  </a:lnTo>
                  <a:lnTo>
                    <a:pt x="5190" y="12283"/>
                  </a:lnTo>
                  <a:lnTo>
                    <a:pt x="5139" y="12334"/>
                  </a:lnTo>
                  <a:lnTo>
                    <a:pt x="5114" y="12325"/>
                  </a:lnTo>
                  <a:lnTo>
                    <a:pt x="5097" y="12342"/>
                  </a:lnTo>
                  <a:lnTo>
                    <a:pt x="4910" y="12401"/>
                  </a:lnTo>
                  <a:lnTo>
                    <a:pt x="4877" y="12401"/>
                  </a:lnTo>
                  <a:lnTo>
                    <a:pt x="4851" y="12418"/>
                  </a:lnTo>
                  <a:lnTo>
                    <a:pt x="4817" y="12418"/>
                  </a:lnTo>
                  <a:lnTo>
                    <a:pt x="4631" y="12410"/>
                  </a:lnTo>
                  <a:lnTo>
                    <a:pt x="4597" y="12393"/>
                  </a:lnTo>
                  <a:lnTo>
                    <a:pt x="4529" y="12393"/>
                  </a:lnTo>
                  <a:lnTo>
                    <a:pt x="4496" y="12368"/>
                  </a:lnTo>
                  <a:lnTo>
                    <a:pt x="4402" y="12275"/>
                  </a:lnTo>
                  <a:lnTo>
                    <a:pt x="4352" y="12156"/>
                  </a:lnTo>
                  <a:lnTo>
                    <a:pt x="4343" y="12012"/>
                  </a:lnTo>
                  <a:lnTo>
                    <a:pt x="4335" y="11978"/>
                  </a:lnTo>
                  <a:lnTo>
                    <a:pt x="4275" y="11919"/>
                  </a:lnTo>
                  <a:lnTo>
                    <a:pt x="4191" y="11894"/>
                  </a:lnTo>
                  <a:lnTo>
                    <a:pt x="4115" y="11834"/>
                  </a:lnTo>
                  <a:lnTo>
                    <a:pt x="4038" y="11665"/>
                  </a:lnTo>
                  <a:lnTo>
                    <a:pt x="4038" y="11563"/>
                  </a:lnTo>
                  <a:lnTo>
                    <a:pt x="4064" y="11504"/>
                  </a:lnTo>
                  <a:lnTo>
                    <a:pt x="4165" y="11360"/>
                  </a:lnTo>
                  <a:lnTo>
                    <a:pt x="4191" y="11259"/>
                  </a:lnTo>
                  <a:lnTo>
                    <a:pt x="4216" y="11250"/>
                  </a:lnTo>
                  <a:lnTo>
                    <a:pt x="4216" y="11225"/>
                  </a:lnTo>
                  <a:lnTo>
                    <a:pt x="4250" y="11191"/>
                  </a:lnTo>
                  <a:lnTo>
                    <a:pt x="4309" y="11047"/>
                  </a:lnTo>
                  <a:lnTo>
                    <a:pt x="4309" y="11030"/>
                  </a:lnTo>
                  <a:lnTo>
                    <a:pt x="4284" y="11022"/>
                  </a:lnTo>
                  <a:lnTo>
                    <a:pt x="4013" y="11157"/>
                  </a:lnTo>
                  <a:lnTo>
                    <a:pt x="3869" y="11276"/>
                  </a:lnTo>
                  <a:lnTo>
                    <a:pt x="3835" y="11276"/>
                  </a:lnTo>
                  <a:lnTo>
                    <a:pt x="3751" y="11301"/>
                  </a:lnTo>
                  <a:lnTo>
                    <a:pt x="3734" y="11293"/>
                  </a:lnTo>
                  <a:lnTo>
                    <a:pt x="3674" y="11318"/>
                  </a:lnTo>
                  <a:lnTo>
                    <a:pt x="3615" y="11318"/>
                  </a:lnTo>
                  <a:lnTo>
                    <a:pt x="3522" y="11377"/>
                  </a:lnTo>
                  <a:lnTo>
                    <a:pt x="3514" y="11453"/>
                  </a:lnTo>
                  <a:lnTo>
                    <a:pt x="3471" y="11538"/>
                  </a:lnTo>
                  <a:lnTo>
                    <a:pt x="3454" y="11640"/>
                  </a:lnTo>
                  <a:lnTo>
                    <a:pt x="3437" y="12012"/>
                  </a:lnTo>
                  <a:lnTo>
                    <a:pt x="3387" y="12139"/>
                  </a:lnTo>
                  <a:lnTo>
                    <a:pt x="3361" y="12164"/>
                  </a:lnTo>
                  <a:lnTo>
                    <a:pt x="3268" y="12232"/>
                  </a:lnTo>
                  <a:lnTo>
                    <a:pt x="3251" y="12232"/>
                  </a:lnTo>
                  <a:lnTo>
                    <a:pt x="3192" y="12266"/>
                  </a:lnTo>
                  <a:lnTo>
                    <a:pt x="3133" y="12266"/>
                  </a:lnTo>
                  <a:lnTo>
                    <a:pt x="3031" y="12308"/>
                  </a:lnTo>
                  <a:lnTo>
                    <a:pt x="3014" y="12300"/>
                  </a:lnTo>
                  <a:lnTo>
                    <a:pt x="2929" y="12334"/>
                  </a:lnTo>
                  <a:lnTo>
                    <a:pt x="2828" y="12334"/>
                  </a:lnTo>
                  <a:lnTo>
                    <a:pt x="2811" y="12351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43DD1FF3-7229-419C-89D1-6E3834DC9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8" y="2449"/>
              <a:ext cx="1616" cy="1979"/>
            </a:xfrm>
            <a:custGeom>
              <a:avLst/>
              <a:gdLst>
                <a:gd name="T0" fmla="*/ 5003 w 7966"/>
                <a:gd name="T1" fmla="*/ 93 h 9760"/>
                <a:gd name="T2" fmla="*/ 4563 w 7966"/>
                <a:gd name="T3" fmla="*/ 169 h 9760"/>
                <a:gd name="T4" fmla="*/ 3665 w 7966"/>
                <a:gd name="T5" fmla="*/ 212 h 9760"/>
                <a:gd name="T6" fmla="*/ 3445 w 7966"/>
                <a:gd name="T7" fmla="*/ 212 h 9760"/>
                <a:gd name="T8" fmla="*/ 3411 w 7966"/>
                <a:gd name="T9" fmla="*/ 567 h 9760"/>
                <a:gd name="T10" fmla="*/ 3174 w 7966"/>
                <a:gd name="T11" fmla="*/ 516 h 9760"/>
                <a:gd name="T12" fmla="*/ 2853 w 7966"/>
                <a:gd name="T13" fmla="*/ 1016 h 9760"/>
                <a:gd name="T14" fmla="*/ 2251 w 7966"/>
                <a:gd name="T15" fmla="*/ 804 h 9760"/>
                <a:gd name="T16" fmla="*/ 2336 w 7966"/>
                <a:gd name="T17" fmla="*/ 1143 h 9760"/>
                <a:gd name="T18" fmla="*/ 2048 w 7966"/>
                <a:gd name="T19" fmla="*/ 1702 h 9760"/>
                <a:gd name="T20" fmla="*/ 1947 w 7966"/>
                <a:gd name="T21" fmla="*/ 2066 h 9760"/>
                <a:gd name="T22" fmla="*/ 2243 w 7966"/>
                <a:gd name="T23" fmla="*/ 1744 h 9760"/>
                <a:gd name="T24" fmla="*/ 2853 w 7966"/>
                <a:gd name="T25" fmla="*/ 1498 h 9760"/>
                <a:gd name="T26" fmla="*/ 3242 w 7966"/>
                <a:gd name="T27" fmla="*/ 1625 h 9760"/>
                <a:gd name="T28" fmla="*/ 3394 w 7966"/>
                <a:gd name="T29" fmla="*/ 1261 h 9760"/>
                <a:gd name="T30" fmla="*/ 4072 w 7966"/>
                <a:gd name="T31" fmla="*/ 1050 h 9760"/>
                <a:gd name="T32" fmla="*/ 4571 w 7966"/>
                <a:gd name="T33" fmla="*/ 990 h 9760"/>
                <a:gd name="T34" fmla="*/ 5121 w 7966"/>
                <a:gd name="T35" fmla="*/ 1211 h 9760"/>
                <a:gd name="T36" fmla="*/ 5604 w 7966"/>
                <a:gd name="T37" fmla="*/ 1507 h 9760"/>
                <a:gd name="T38" fmla="*/ 6146 w 7966"/>
                <a:gd name="T39" fmla="*/ 1820 h 9760"/>
                <a:gd name="T40" fmla="*/ 6637 w 7966"/>
                <a:gd name="T41" fmla="*/ 1752 h 9760"/>
                <a:gd name="T42" fmla="*/ 7187 w 7966"/>
                <a:gd name="T43" fmla="*/ 1541 h 9760"/>
                <a:gd name="T44" fmla="*/ 7881 w 7966"/>
                <a:gd name="T45" fmla="*/ 1507 h 9760"/>
                <a:gd name="T46" fmla="*/ 7704 w 7966"/>
                <a:gd name="T47" fmla="*/ 2023 h 9760"/>
                <a:gd name="T48" fmla="*/ 7179 w 7966"/>
                <a:gd name="T49" fmla="*/ 2624 h 9760"/>
                <a:gd name="T50" fmla="*/ 6772 w 7966"/>
                <a:gd name="T51" fmla="*/ 3259 h 9760"/>
                <a:gd name="T52" fmla="*/ 6095 w 7966"/>
                <a:gd name="T53" fmla="*/ 3979 h 9760"/>
                <a:gd name="T54" fmla="*/ 5934 w 7966"/>
                <a:gd name="T55" fmla="*/ 3860 h 9760"/>
                <a:gd name="T56" fmla="*/ 5697 w 7966"/>
                <a:gd name="T57" fmla="*/ 3733 h 9760"/>
                <a:gd name="T58" fmla="*/ 5325 w 7966"/>
                <a:gd name="T59" fmla="*/ 3420 h 9760"/>
                <a:gd name="T60" fmla="*/ 4800 w 7966"/>
                <a:gd name="T61" fmla="*/ 3547 h 9760"/>
                <a:gd name="T62" fmla="*/ 4317 w 7966"/>
                <a:gd name="T63" fmla="*/ 3767 h 9760"/>
                <a:gd name="T64" fmla="*/ 3995 w 7966"/>
                <a:gd name="T65" fmla="*/ 4004 h 9760"/>
                <a:gd name="T66" fmla="*/ 3437 w 7966"/>
                <a:gd name="T67" fmla="*/ 4368 h 9760"/>
                <a:gd name="T68" fmla="*/ 3132 w 7966"/>
                <a:gd name="T69" fmla="*/ 4300 h 9760"/>
                <a:gd name="T70" fmla="*/ 3488 w 7966"/>
                <a:gd name="T71" fmla="*/ 5181 h 9760"/>
                <a:gd name="T72" fmla="*/ 3344 w 7966"/>
                <a:gd name="T73" fmla="*/ 5790 h 9760"/>
                <a:gd name="T74" fmla="*/ 3708 w 7966"/>
                <a:gd name="T75" fmla="*/ 5231 h 9760"/>
                <a:gd name="T76" fmla="*/ 4165 w 7966"/>
                <a:gd name="T77" fmla="*/ 4681 h 9760"/>
                <a:gd name="T78" fmla="*/ 4783 w 7966"/>
                <a:gd name="T79" fmla="*/ 4453 h 9760"/>
                <a:gd name="T80" fmla="*/ 5248 w 7966"/>
                <a:gd name="T81" fmla="*/ 4597 h 9760"/>
                <a:gd name="T82" fmla="*/ 5384 w 7966"/>
                <a:gd name="T83" fmla="*/ 5138 h 9760"/>
                <a:gd name="T84" fmla="*/ 5020 w 7966"/>
                <a:gd name="T85" fmla="*/ 5629 h 9760"/>
                <a:gd name="T86" fmla="*/ 5037 w 7966"/>
                <a:gd name="T87" fmla="*/ 6129 h 9760"/>
                <a:gd name="T88" fmla="*/ 4707 w 7966"/>
                <a:gd name="T89" fmla="*/ 6501 h 9760"/>
                <a:gd name="T90" fmla="*/ 4249 w 7966"/>
                <a:gd name="T91" fmla="*/ 6594 h 9760"/>
                <a:gd name="T92" fmla="*/ 3809 w 7966"/>
                <a:gd name="T93" fmla="*/ 6831 h 9760"/>
                <a:gd name="T94" fmla="*/ 3877 w 7966"/>
                <a:gd name="T95" fmla="*/ 7339 h 9760"/>
                <a:gd name="T96" fmla="*/ 4139 w 7966"/>
                <a:gd name="T97" fmla="*/ 7847 h 9760"/>
                <a:gd name="T98" fmla="*/ 3657 w 7966"/>
                <a:gd name="T99" fmla="*/ 8101 h 9760"/>
                <a:gd name="T100" fmla="*/ 3081 w 7966"/>
                <a:gd name="T101" fmla="*/ 7847 h 9760"/>
                <a:gd name="T102" fmla="*/ 2759 w 7966"/>
                <a:gd name="T103" fmla="*/ 8059 h 9760"/>
                <a:gd name="T104" fmla="*/ 2920 w 7966"/>
                <a:gd name="T105" fmla="*/ 8931 h 9760"/>
                <a:gd name="T106" fmla="*/ 2683 w 7966"/>
                <a:gd name="T107" fmla="*/ 9396 h 9760"/>
                <a:gd name="T108" fmla="*/ 2108 w 7966"/>
                <a:gd name="T109" fmla="*/ 9456 h 9760"/>
                <a:gd name="T110" fmla="*/ 1820 w 7966"/>
                <a:gd name="T111" fmla="*/ 9583 h 9760"/>
                <a:gd name="T112" fmla="*/ 1363 w 7966"/>
                <a:gd name="T113" fmla="*/ 9760 h 9760"/>
                <a:gd name="T114" fmla="*/ 931 w 7966"/>
                <a:gd name="T115" fmla="*/ 9413 h 9760"/>
                <a:gd name="T116" fmla="*/ 804 w 7966"/>
                <a:gd name="T117" fmla="*/ 8905 h 9760"/>
                <a:gd name="T118" fmla="*/ 745 w 7966"/>
                <a:gd name="T119" fmla="*/ 8685 h 9760"/>
                <a:gd name="T120" fmla="*/ 372 w 7966"/>
                <a:gd name="T121" fmla="*/ 8448 h 9760"/>
                <a:gd name="T122" fmla="*/ 364 w 7966"/>
                <a:gd name="T123" fmla="*/ 9312 h 9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966" h="9760">
                  <a:moveTo>
                    <a:pt x="5401" y="322"/>
                  </a:moveTo>
                  <a:lnTo>
                    <a:pt x="5265" y="220"/>
                  </a:lnTo>
                  <a:lnTo>
                    <a:pt x="5240" y="212"/>
                  </a:lnTo>
                  <a:lnTo>
                    <a:pt x="5215" y="152"/>
                  </a:lnTo>
                  <a:lnTo>
                    <a:pt x="5138" y="76"/>
                  </a:lnTo>
                  <a:lnTo>
                    <a:pt x="5088" y="42"/>
                  </a:lnTo>
                  <a:lnTo>
                    <a:pt x="5003" y="93"/>
                  </a:lnTo>
                  <a:lnTo>
                    <a:pt x="4944" y="85"/>
                  </a:lnTo>
                  <a:lnTo>
                    <a:pt x="4867" y="110"/>
                  </a:lnTo>
                  <a:lnTo>
                    <a:pt x="4851" y="110"/>
                  </a:lnTo>
                  <a:lnTo>
                    <a:pt x="4724" y="127"/>
                  </a:lnTo>
                  <a:lnTo>
                    <a:pt x="4664" y="127"/>
                  </a:lnTo>
                  <a:lnTo>
                    <a:pt x="4647" y="110"/>
                  </a:lnTo>
                  <a:lnTo>
                    <a:pt x="4563" y="169"/>
                  </a:lnTo>
                  <a:lnTo>
                    <a:pt x="4503" y="195"/>
                  </a:lnTo>
                  <a:lnTo>
                    <a:pt x="4470" y="186"/>
                  </a:lnTo>
                  <a:lnTo>
                    <a:pt x="4343" y="229"/>
                  </a:lnTo>
                  <a:lnTo>
                    <a:pt x="4182" y="229"/>
                  </a:lnTo>
                  <a:lnTo>
                    <a:pt x="4046" y="254"/>
                  </a:lnTo>
                  <a:lnTo>
                    <a:pt x="3741" y="254"/>
                  </a:lnTo>
                  <a:lnTo>
                    <a:pt x="3665" y="212"/>
                  </a:lnTo>
                  <a:lnTo>
                    <a:pt x="3623" y="135"/>
                  </a:lnTo>
                  <a:lnTo>
                    <a:pt x="3606" y="59"/>
                  </a:lnTo>
                  <a:lnTo>
                    <a:pt x="3581" y="17"/>
                  </a:lnTo>
                  <a:lnTo>
                    <a:pt x="3530" y="0"/>
                  </a:lnTo>
                  <a:lnTo>
                    <a:pt x="3462" y="51"/>
                  </a:lnTo>
                  <a:lnTo>
                    <a:pt x="3445" y="135"/>
                  </a:lnTo>
                  <a:lnTo>
                    <a:pt x="3445" y="212"/>
                  </a:lnTo>
                  <a:lnTo>
                    <a:pt x="3462" y="262"/>
                  </a:lnTo>
                  <a:lnTo>
                    <a:pt x="3555" y="432"/>
                  </a:lnTo>
                  <a:lnTo>
                    <a:pt x="3572" y="516"/>
                  </a:lnTo>
                  <a:lnTo>
                    <a:pt x="3564" y="542"/>
                  </a:lnTo>
                  <a:lnTo>
                    <a:pt x="3521" y="576"/>
                  </a:lnTo>
                  <a:lnTo>
                    <a:pt x="3488" y="584"/>
                  </a:lnTo>
                  <a:lnTo>
                    <a:pt x="3411" y="567"/>
                  </a:lnTo>
                  <a:lnTo>
                    <a:pt x="3310" y="516"/>
                  </a:lnTo>
                  <a:lnTo>
                    <a:pt x="3259" y="457"/>
                  </a:lnTo>
                  <a:lnTo>
                    <a:pt x="3234" y="449"/>
                  </a:lnTo>
                  <a:lnTo>
                    <a:pt x="3174" y="389"/>
                  </a:lnTo>
                  <a:lnTo>
                    <a:pt x="3140" y="398"/>
                  </a:lnTo>
                  <a:lnTo>
                    <a:pt x="3149" y="491"/>
                  </a:lnTo>
                  <a:lnTo>
                    <a:pt x="3174" y="516"/>
                  </a:lnTo>
                  <a:lnTo>
                    <a:pt x="3200" y="584"/>
                  </a:lnTo>
                  <a:lnTo>
                    <a:pt x="3208" y="643"/>
                  </a:lnTo>
                  <a:lnTo>
                    <a:pt x="3174" y="745"/>
                  </a:lnTo>
                  <a:lnTo>
                    <a:pt x="3013" y="906"/>
                  </a:lnTo>
                  <a:lnTo>
                    <a:pt x="2996" y="931"/>
                  </a:lnTo>
                  <a:lnTo>
                    <a:pt x="2912" y="990"/>
                  </a:lnTo>
                  <a:lnTo>
                    <a:pt x="2853" y="1016"/>
                  </a:lnTo>
                  <a:lnTo>
                    <a:pt x="2734" y="1016"/>
                  </a:lnTo>
                  <a:lnTo>
                    <a:pt x="2649" y="982"/>
                  </a:lnTo>
                  <a:lnTo>
                    <a:pt x="2573" y="965"/>
                  </a:lnTo>
                  <a:lnTo>
                    <a:pt x="2429" y="855"/>
                  </a:lnTo>
                  <a:lnTo>
                    <a:pt x="2328" y="804"/>
                  </a:lnTo>
                  <a:lnTo>
                    <a:pt x="2268" y="787"/>
                  </a:lnTo>
                  <a:lnTo>
                    <a:pt x="2251" y="804"/>
                  </a:lnTo>
                  <a:lnTo>
                    <a:pt x="2209" y="770"/>
                  </a:lnTo>
                  <a:lnTo>
                    <a:pt x="2150" y="770"/>
                  </a:lnTo>
                  <a:lnTo>
                    <a:pt x="2133" y="787"/>
                  </a:lnTo>
                  <a:lnTo>
                    <a:pt x="2133" y="838"/>
                  </a:lnTo>
                  <a:lnTo>
                    <a:pt x="2302" y="1007"/>
                  </a:lnTo>
                  <a:lnTo>
                    <a:pt x="2336" y="1084"/>
                  </a:lnTo>
                  <a:lnTo>
                    <a:pt x="2336" y="1143"/>
                  </a:lnTo>
                  <a:lnTo>
                    <a:pt x="2285" y="1261"/>
                  </a:lnTo>
                  <a:lnTo>
                    <a:pt x="2260" y="1287"/>
                  </a:lnTo>
                  <a:lnTo>
                    <a:pt x="2192" y="1473"/>
                  </a:lnTo>
                  <a:lnTo>
                    <a:pt x="2167" y="1498"/>
                  </a:lnTo>
                  <a:lnTo>
                    <a:pt x="2133" y="1575"/>
                  </a:lnTo>
                  <a:lnTo>
                    <a:pt x="2082" y="1625"/>
                  </a:lnTo>
                  <a:lnTo>
                    <a:pt x="2048" y="1702"/>
                  </a:lnTo>
                  <a:lnTo>
                    <a:pt x="2014" y="1752"/>
                  </a:lnTo>
                  <a:lnTo>
                    <a:pt x="1913" y="1854"/>
                  </a:lnTo>
                  <a:lnTo>
                    <a:pt x="1820" y="1998"/>
                  </a:lnTo>
                  <a:lnTo>
                    <a:pt x="1786" y="2099"/>
                  </a:lnTo>
                  <a:lnTo>
                    <a:pt x="1811" y="2125"/>
                  </a:lnTo>
                  <a:lnTo>
                    <a:pt x="1887" y="2099"/>
                  </a:lnTo>
                  <a:lnTo>
                    <a:pt x="1947" y="2066"/>
                  </a:lnTo>
                  <a:lnTo>
                    <a:pt x="1972" y="2023"/>
                  </a:lnTo>
                  <a:lnTo>
                    <a:pt x="2040" y="1972"/>
                  </a:lnTo>
                  <a:lnTo>
                    <a:pt x="2074" y="1922"/>
                  </a:lnTo>
                  <a:lnTo>
                    <a:pt x="2124" y="1879"/>
                  </a:lnTo>
                  <a:lnTo>
                    <a:pt x="2150" y="1845"/>
                  </a:lnTo>
                  <a:lnTo>
                    <a:pt x="2201" y="1812"/>
                  </a:lnTo>
                  <a:lnTo>
                    <a:pt x="2243" y="1744"/>
                  </a:lnTo>
                  <a:lnTo>
                    <a:pt x="2294" y="1685"/>
                  </a:lnTo>
                  <a:lnTo>
                    <a:pt x="2370" y="1625"/>
                  </a:lnTo>
                  <a:lnTo>
                    <a:pt x="2421" y="1558"/>
                  </a:lnTo>
                  <a:lnTo>
                    <a:pt x="2505" y="1515"/>
                  </a:lnTo>
                  <a:lnTo>
                    <a:pt x="2582" y="1498"/>
                  </a:lnTo>
                  <a:lnTo>
                    <a:pt x="2692" y="1464"/>
                  </a:lnTo>
                  <a:lnTo>
                    <a:pt x="2853" y="1498"/>
                  </a:lnTo>
                  <a:lnTo>
                    <a:pt x="2954" y="1490"/>
                  </a:lnTo>
                  <a:lnTo>
                    <a:pt x="3030" y="1532"/>
                  </a:lnTo>
                  <a:lnTo>
                    <a:pt x="3056" y="1532"/>
                  </a:lnTo>
                  <a:lnTo>
                    <a:pt x="3123" y="1625"/>
                  </a:lnTo>
                  <a:lnTo>
                    <a:pt x="3174" y="1651"/>
                  </a:lnTo>
                  <a:lnTo>
                    <a:pt x="3208" y="1659"/>
                  </a:lnTo>
                  <a:lnTo>
                    <a:pt x="3242" y="1625"/>
                  </a:lnTo>
                  <a:lnTo>
                    <a:pt x="3250" y="1558"/>
                  </a:lnTo>
                  <a:lnTo>
                    <a:pt x="3267" y="1541"/>
                  </a:lnTo>
                  <a:lnTo>
                    <a:pt x="3250" y="1481"/>
                  </a:lnTo>
                  <a:lnTo>
                    <a:pt x="3259" y="1422"/>
                  </a:lnTo>
                  <a:lnTo>
                    <a:pt x="3301" y="1321"/>
                  </a:lnTo>
                  <a:lnTo>
                    <a:pt x="3335" y="1287"/>
                  </a:lnTo>
                  <a:lnTo>
                    <a:pt x="3394" y="1261"/>
                  </a:lnTo>
                  <a:lnTo>
                    <a:pt x="3479" y="1244"/>
                  </a:lnTo>
                  <a:lnTo>
                    <a:pt x="3530" y="1211"/>
                  </a:lnTo>
                  <a:lnTo>
                    <a:pt x="3716" y="1177"/>
                  </a:lnTo>
                  <a:lnTo>
                    <a:pt x="3843" y="1100"/>
                  </a:lnTo>
                  <a:lnTo>
                    <a:pt x="3953" y="1084"/>
                  </a:lnTo>
                  <a:lnTo>
                    <a:pt x="4021" y="1041"/>
                  </a:lnTo>
                  <a:lnTo>
                    <a:pt x="4072" y="1050"/>
                  </a:lnTo>
                  <a:lnTo>
                    <a:pt x="4122" y="1024"/>
                  </a:lnTo>
                  <a:lnTo>
                    <a:pt x="4182" y="1016"/>
                  </a:lnTo>
                  <a:lnTo>
                    <a:pt x="4283" y="982"/>
                  </a:lnTo>
                  <a:lnTo>
                    <a:pt x="4410" y="965"/>
                  </a:lnTo>
                  <a:lnTo>
                    <a:pt x="4495" y="982"/>
                  </a:lnTo>
                  <a:lnTo>
                    <a:pt x="4520" y="974"/>
                  </a:lnTo>
                  <a:lnTo>
                    <a:pt x="4571" y="990"/>
                  </a:lnTo>
                  <a:lnTo>
                    <a:pt x="4630" y="990"/>
                  </a:lnTo>
                  <a:lnTo>
                    <a:pt x="4783" y="1067"/>
                  </a:lnTo>
                  <a:lnTo>
                    <a:pt x="4834" y="1084"/>
                  </a:lnTo>
                  <a:lnTo>
                    <a:pt x="4935" y="1134"/>
                  </a:lnTo>
                  <a:lnTo>
                    <a:pt x="5020" y="1160"/>
                  </a:lnTo>
                  <a:lnTo>
                    <a:pt x="5096" y="1211"/>
                  </a:lnTo>
                  <a:lnTo>
                    <a:pt x="5121" y="1211"/>
                  </a:lnTo>
                  <a:lnTo>
                    <a:pt x="5172" y="1236"/>
                  </a:lnTo>
                  <a:lnTo>
                    <a:pt x="5223" y="1278"/>
                  </a:lnTo>
                  <a:lnTo>
                    <a:pt x="5409" y="1338"/>
                  </a:lnTo>
                  <a:lnTo>
                    <a:pt x="5502" y="1405"/>
                  </a:lnTo>
                  <a:lnTo>
                    <a:pt x="5536" y="1464"/>
                  </a:lnTo>
                  <a:lnTo>
                    <a:pt x="5570" y="1498"/>
                  </a:lnTo>
                  <a:lnTo>
                    <a:pt x="5604" y="1507"/>
                  </a:lnTo>
                  <a:lnTo>
                    <a:pt x="5723" y="1634"/>
                  </a:lnTo>
                  <a:lnTo>
                    <a:pt x="5833" y="1693"/>
                  </a:lnTo>
                  <a:lnTo>
                    <a:pt x="5858" y="1718"/>
                  </a:lnTo>
                  <a:lnTo>
                    <a:pt x="5909" y="1735"/>
                  </a:lnTo>
                  <a:lnTo>
                    <a:pt x="6036" y="1812"/>
                  </a:lnTo>
                  <a:lnTo>
                    <a:pt x="6061" y="1803"/>
                  </a:lnTo>
                  <a:lnTo>
                    <a:pt x="6146" y="1820"/>
                  </a:lnTo>
                  <a:lnTo>
                    <a:pt x="6171" y="1845"/>
                  </a:lnTo>
                  <a:lnTo>
                    <a:pt x="6298" y="1828"/>
                  </a:lnTo>
                  <a:lnTo>
                    <a:pt x="6357" y="1837"/>
                  </a:lnTo>
                  <a:lnTo>
                    <a:pt x="6374" y="1812"/>
                  </a:lnTo>
                  <a:lnTo>
                    <a:pt x="6459" y="1820"/>
                  </a:lnTo>
                  <a:lnTo>
                    <a:pt x="6484" y="1803"/>
                  </a:lnTo>
                  <a:lnTo>
                    <a:pt x="6637" y="1752"/>
                  </a:lnTo>
                  <a:lnTo>
                    <a:pt x="6705" y="1702"/>
                  </a:lnTo>
                  <a:lnTo>
                    <a:pt x="6755" y="1702"/>
                  </a:lnTo>
                  <a:lnTo>
                    <a:pt x="6882" y="1625"/>
                  </a:lnTo>
                  <a:lnTo>
                    <a:pt x="6933" y="1608"/>
                  </a:lnTo>
                  <a:lnTo>
                    <a:pt x="7069" y="1608"/>
                  </a:lnTo>
                  <a:lnTo>
                    <a:pt x="7086" y="1591"/>
                  </a:lnTo>
                  <a:lnTo>
                    <a:pt x="7187" y="1541"/>
                  </a:lnTo>
                  <a:lnTo>
                    <a:pt x="7263" y="1541"/>
                  </a:lnTo>
                  <a:lnTo>
                    <a:pt x="7314" y="1524"/>
                  </a:lnTo>
                  <a:lnTo>
                    <a:pt x="7450" y="1515"/>
                  </a:lnTo>
                  <a:lnTo>
                    <a:pt x="7467" y="1498"/>
                  </a:lnTo>
                  <a:lnTo>
                    <a:pt x="7534" y="1507"/>
                  </a:lnTo>
                  <a:lnTo>
                    <a:pt x="7695" y="1498"/>
                  </a:lnTo>
                  <a:lnTo>
                    <a:pt x="7881" y="1507"/>
                  </a:lnTo>
                  <a:lnTo>
                    <a:pt x="7941" y="1608"/>
                  </a:lnTo>
                  <a:lnTo>
                    <a:pt x="7966" y="1735"/>
                  </a:lnTo>
                  <a:lnTo>
                    <a:pt x="7949" y="1786"/>
                  </a:lnTo>
                  <a:lnTo>
                    <a:pt x="7924" y="1812"/>
                  </a:lnTo>
                  <a:lnTo>
                    <a:pt x="7907" y="1862"/>
                  </a:lnTo>
                  <a:lnTo>
                    <a:pt x="7848" y="1922"/>
                  </a:lnTo>
                  <a:lnTo>
                    <a:pt x="7704" y="2023"/>
                  </a:lnTo>
                  <a:lnTo>
                    <a:pt x="7610" y="2108"/>
                  </a:lnTo>
                  <a:lnTo>
                    <a:pt x="7517" y="2235"/>
                  </a:lnTo>
                  <a:lnTo>
                    <a:pt x="7475" y="2252"/>
                  </a:lnTo>
                  <a:lnTo>
                    <a:pt x="7407" y="2345"/>
                  </a:lnTo>
                  <a:lnTo>
                    <a:pt x="7280" y="2489"/>
                  </a:lnTo>
                  <a:lnTo>
                    <a:pt x="7246" y="2573"/>
                  </a:lnTo>
                  <a:lnTo>
                    <a:pt x="7179" y="2624"/>
                  </a:lnTo>
                  <a:lnTo>
                    <a:pt x="7077" y="2794"/>
                  </a:lnTo>
                  <a:lnTo>
                    <a:pt x="7026" y="2836"/>
                  </a:lnTo>
                  <a:lnTo>
                    <a:pt x="6959" y="2971"/>
                  </a:lnTo>
                  <a:lnTo>
                    <a:pt x="6942" y="2988"/>
                  </a:lnTo>
                  <a:lnTo>
                    <a:pt x="6925" y="3039"/>
                  </a:lnTo>
                  <a:lnTo>
                    <a:pt x="6857" y="3107"/>
                  </a:lnTo>
                  <a:lnTo>
                    <a:pt x="6772" y="3259"/>
                  </a:lnTo>
                  <a:lnTo>
                    <a:pt x="6713" y="3327"/>
                  </a:lnTo>
                  <a:lnTo>
                    <a:pt x="6713" y="3352"/>
                  </a:lnTo>
                  <a:lnTo>
                    <a:pt x="6637" y="3454"/>
                  </a:lnTo>
                  <a:lnTo>
                    <a:pt x="6442" y="3640"/>
                  </a:lnTo>
                  <a:lnTo>
                    <a:pt x="6374" y="3699"/>
                  </a:lnTo>
                  <a:lnTo>
                    <a:pt x="6180" y="3902"/>
                  </a:lnTo>
                  <a:lnTo>
                    <a:pt x="6095" y="3979"/>
                  </a:lnTo>
                  <a:lnTo>
                    <a:pt x="6053" y="3987"/>
                  </a:lnTo>
                  <a:lnTo>
                    <a:pt x="6036" y="4013"/>
                  </a:lnTo>
                  <a:lnTo>
                    <a:pt x="5977" y="4029"/>
                  </a:lnTo>
                  <a:lnTo>
                    <a:pt x="5934" y="4021"/>
                  </a:lnTo>
                  <a:lnTo>
                    <a:pt x="5917" y="3962"/>
                  </a:lnTo>
                  <a:lnTo>
                    <a:pt x="5934" y="3919"/>
                  </a:lnTo>
                  <a:lnTo>
                    <a:pt x="5934" y="3860"/>
                  </a:lnTo>
                  <a:lnTo>
                    <a:pt x="5951" y="3835"/>
                  </a:lnTo>
                  <a:lnTo>
                    <a:pt x="5917" y="3767"/>
                  </a:lnTo>
                  <a:lnTo>
                    <a:pt x="5892" y="3759"/>
                  </a:lnTo>
                  <a:lnTo>
                    <a:pt x="5790" y="3835"/>
                  </a:lnTo>
                  <a:lnTo>
                    <a:pt x="5765" y="3835"/>
                  </a:lnTo>
                  <a:lnTo>
                    <a:pt x="5731" y="3809"/>
                  </a:lnTo>
                  <a:lnTo>
                    <a:pt x="5697" y="3733"/>
                  </a:lnTo>
                  <a:lnTo>
                    <a:pt x="5697" y="3589"/>
                  </a:lnTo>
                  <a:lnTo>
                    <a:pt x="5638" y="3327"/>
                  </a:lnTo>
                  <a:lnTo>
                    <a:pt x="5604" y="3293"/>
                  </a:lnTo>
                  <a:lnTo>
                    <a:pt x="5545" y="3276"/>
                  </a:lnTo>
                  <a:lnTo>
                    <a:pt x="5477" y="3293"/>
                  </a:lnTo>
                  <a:lnTo>
                    <a:pt x="5384" y="3361"/>
                  </a:lnTo>
                  <a:lnTo>
                    <a:pt x="5325" y="3420"/>
                  </a:lnTo>
                  <a:lnTo>
                    <a:pt x="5257" y="3462"/>
                  </a:lnTo>
                  <a:lnTo>
                    <a:pt x="5198" y="3522"/>
                  </a:lnTo>
                  <a:lnTo>
                    <a:pt x="5121" y="3547"/>
                  </a:lnTo>
                  <a:lnTo>
                    <a:pt x="5037" y="3598"/>
                  </a:lnTo>
                  <a:lnTo>
                    <a:pt x="4918" y="3598"/>
                  </a:lnTo>
                  <a:lnTo>
                    <a:pt x="4842" y="3572"/>
                  </a:lnTo>
                  <a:lnTo>
                    <a:pt x="4800" y="3547"/>
                  </a:lnTo>
                  <a:lnTo>
                    <a:pt x="4757" y="3538"/>
                  </a:lnTo>
                  <a:lnTo>
                    <a:pt x="4724" y="3538"/>
                  </a:lnTo>
                  <a:lnTo>
                    <a:pt x="4639" y="3564"/>
                  </a:lnTo>
                  <a:lnTo>
                    <a:pt x="4597" y="3606"/>
                  </a:lnTo>
                  <a:lnTo>
                    <a:pt x="4461" y="3674"/>
                  </a:lnTo>
                  <a:lnTo>
                    <a:pt x="4427" y="3708"/>
                  </a:lnTo>
                  <a:lnTo>
                    <a:pt x="4317" y="3767"/>
                  </a:lnTo>
                  <a:lnTo>
                    <a:pt x="4309" y="3792"/>
                  </a:lnTo>
                  <a:lnTo>
                    <a:pt x="4216" y="3852"/>
                  </a:lnTo>
                  <a:lnTo>
                    <a:pt x="4156" y="3860"/>
                  </a:lnTo>
                  <a:lnTo>
                    <a:pt x="4148" y="3886"/>
                  </a:lnTo>
                  <a:lnTo>
                    <a:pt x="4122" y="3894"/>
                  </a:lnTo>
                  <a:lnTo>
                    <a:pt x="4021" y="3996"/>
                  </a:lnTo>
                  <a:lnTo>
                    <a:pt x="3995" y="4004"/>
                  </a:lnTo>
                  <a:lnTo>
                    <a:pt x="3877" y="4123"/>
                  </a:lnTo>
                  <a:lnTo>
                    <a:pt x="3835" y="4148"/>
                  </a:lnTo>
                  <a:lnTo>
                    <a:pt x="3809" y="4182"/>
                  </a:lnTo>
                  <a:lnTo>
                    <a:pt x="3598" y="4351"/>
                  </a:lnTo>
                  <a:lnTo>
                    <a:pt x="3538" y="4360"/>
                  </a:lnTo>
                  <a:lnTo>
                    <a:pt x="3521" y="4377"/>
                  </a:lnTo>
                  <a:lnTo>
                    <a:pt x="3437" y="4368"/>
                  </a:lnTo>
                  <a:lnTo>
                    <a:pt x="3318" y="4326"/>
                  </a:lnTo>
                  <a:lnTo>
                    <a:pt x="3259" y="4275"/>
                  </a:lnTo>
                  <a:lnTo>
                    <a:pt x="3234" y="4275"/>
                  </a:lnTo>
                  <a:lnTo>
                    <a:pt x="3208" y="4283"/>
                  </a:lnTo>
                  <a:lnTo>
                    <a:pt x="3174" y="4266"/>
                  </a:lnTo>
                  <a:lnTo>
                    <a:pt x="3149" y="4275"/>
                  </a:lnTo>
                  <a:lnTo>
                    <a:pt x="3132" y="4300"/>
                  </a:lnTo>
                  <a:lnTo>
                    <a:pt x="3132" y="4334"/>
                  </a:lnTo>
                  <a:lnTo>
                    <a:pt x="3420" y="4647"/>
                  </a:lnTo>
                  <a:lnTo>
                    <a:pt x="3454" y="4715"/>
                  </a:lnTo>
                  <a:lnTo>
                    <a:pt x="3513" y="4774"/>
                  </a:lnTo>
                  <a:lnTo>
                    <a:pt x="3538" y="4884"/>
                  </a:lnTo>
                  <a:lnTo>
                    <a:pt x="3488" y="5096"/>
                  </a:lnTo>
                  <a:lnTo>
                    <a:pt x="3488" y="5181"/>
                  </a:lnTo>
                  <a:lnTo>
                    <a:pt x="3428" y="5308"/>
                  </a:lnTo>
                  <a:lnTo>
                    <a:pt x="3428" y="5333"/>
                  </a:lnTo>
                  <a:lnTo>
                    <a:pt x="3361" y="5460"/>
                  </a:lnTo>
                  <a:lnTo>
                    <a:pt x="3352" y="5536"/>
                  </a:lnTo>
                  <a:lnTo>
                    <a:pt x="3259" y="5756"/>
                  </a:lnTo>
                  <a:lnTo>
                    <a:pt x="3276" y="5782"/>
                  </a:lnTo>
                  <a:lnTo>
                    <a:pt x="3344" y="5790"/>
                  </a:lnTo>
                  <a:lnTo>
                    <a:pt x="3369" y="5790"/>
                  </a:lnTo>
                  <a:lnTo>
                    <a:pt x="3445" y="5722"/>
                  </a:lnTo>
                  <a:lnTo>
                    <a:pt x="3538" y="5536"/>
                  </a:lnTo>
                  <a:lnTo>
                    <a:pt x="3555" y="5511"/>
                  </a:lnTo>
                  <a:lnTo>
                    <a:pt x="3657" y="5333"/>
                  </a:lnTo>
                  <a:lnTo>
                    <a:pt x="3682" y="5274"/>
                  </a:lnTo>
                  <a:lnTo>
                    <a:pt x="3708" y="5231"/>
                  </a:lnTo>
                  <a:lnTo>
                    <a:pt x="3708" y="5215"/>
                  </a:lnTo>
                  <a:lnTo>
                    <a:pt x="3809" y="5096"/>
                  </a:lnTo>
                  <a:lnTo>
                    <a:pt x="3902" y="4910"/>
                  </a:lnTo>
                  <a:lnTo>
                    <a:pt x="3928" y="4901"/>
                  </a:lnTo>
                  <a:lnTo>
                    <a:pt x="3995" y="4791"/>
                  </a:lnTo>
                  <a:lnTo>
                    <a:pt x="4114" y="4707"/>
                  </a:lnTo>
                  <a:lnTo>
                    <a:pt x="4165" y="4681"/>
                  </a:lnTo>
                  <a:lnTo>
                    <a:pt x="4317" y="4681"/>
                  </a:lnTo>
                  <a:lnTo>
                    <a:pt x="4410" y="4622"/>
                  </a:lnTo>
                  <a:lnTo>
                    <a:pt x="4478" y="4554"/>
                  </a:lnTo>
                  <a:lnTo>
                    <a:pt x="4605" y="4503"/>
                  </a:lnTo>
                  <a:lnTo>
                    <a:pt x="4656" y="4461"/>
                  </a:lnTo>
                  <a:lnTo>
                    <a:pt x="4732" y="4444"/>
                  </a:lnTo>
                  <a:lnTo>
                    <a:pt x="4783" y="4453"/>
                  </a:lnTo>
                  <a:lnTo>
                    <a:pt x="4817" y="4436"/>
                  </a:lnTo>
                  <a:lnTo>
                    <a:pt x="4834" y="4444"/>
                  </a:lnTo>
                  <a:lnTo>
                    <a:pt x="4910" y="4427"/>
                  </a:lnTo>
                  <a:lnTo>
                    <a:pt x="5020" y="4444"/>
                  </a:lnTo>
                  <a:lnTo>
                    <a:pt x="5155" y="4495"/>
                  </a:lnTo>
                  <a:lnTo>
                    <a:pt x="5198" y="4529"/>
                  </a:lnTo>
                  <a:lnTo>
                    <a:pt x="5248" y="4597"/>
                  </a:lnTo>
                  <a:lnTo>
                    <a:pt x="5291" y="4614"/>
                  </a:lnTo>
                  <a:lnTo>
                    <a:pt x="5350" y="4664"/>
                  </a:lnTo>
                  <a:lnTo>
                    <a:pt x="5384" y="4749"/>
                  </a:lnTo>
                  <a:lnTo>
                    <a:pt x="5384" y="4825"/>
                  </a:lnTo>
                  <a:lnTo>
                    <a:pt x="5359" y="4901"/>
                  </a:lnTo>
                  <a:lnTo>
                    <a:pt x="5342" y="5003"/>
                  </a:lnTo>
                  <a:lnTo>
                    <a:pt x="5384" y="5138"/>
                  </a:lnTo>
                  <a:lnTo>
                    <a:pt x="5469" y="5291"/>
                  </a:lnTo>
                  <a:lnTo>
                    <a:pt x="5460" y="5375"/>
                  </a:lnTo>
                  <a:lnTo>
                    <a:pt x="5443" y="5418"/>
                  </a:lnTo>
                  <a:lnTo>
                    <a:pt x="5359" y="5502"/>
                  </a:lnTo>
                  <a:lnTo>
                    <a:pt x="5121" y="5579"/>
                  </a:lnTo>
                  <a:lnTo>
                    <a:pt x="5105" y="5604"/>
                  </a:lnTo>
                  <a:lnTo>
                    <a:pt x="5020" y="5629"/>
                  </a:lnTo>
                  <a:lnTo>
                    <a:pt x="4978" y="5663"/>
                  </a:lnTo>
                  <a:lnTo>
                    <a:pt x="4944" y="5722"/>
                  </a:lnTo>
                  <a:lnTo>
                    <a:pt x="4918" y="5807"/>
                  </a:lnTo>
                  <a:lnTo>
                    <a:pt x="4935" y="5833"/>
                  </a:lnTo>
                  <a:lnTo>
                    <a:pt x="4927" y="5858"/>
                  </a:lnTo>
                  <a:lnTo>
                    <a:pt x="4952" y="5968"/>
                  </a:lnTo>
                  <a:lnTo>
                    <a:pt x="5037" y="6129"/>
                  </a:lnTo>
                  <a:lnTo>
                    <a:pt x="5028" y="6180"/>
                  </a:lnTo>
                  <a:lnTo>
                    <a:pt x="5037" y="6290"/>
                  </a:lnTo>
                  <a:lnTo>
                    <a:pt x="5003" y="6357"/>
                  </a:lnTo>
                  <a:lnTo>
                    <a:pt x="4978" y="6374"/>
                  </a:lnTo>
                  <a:lnTo>
                    <a:pt x="4961" y="6408"/>
                  </a:lnTo>
                  <a:lnTo>
                    <a:pt x="4867" y="6450"/>
                  </a:lnTo>
                  <a:lnTo>
                    <a:pt x="4707" y="6501"/>
                  </a:lnTo>
                  <a:lnTo>
                    <a:pt x="4647" y="6501"/>
                  </a:lnTo>
                  <a:lnTo>
                    <a:pt x="4588" y="6544"/>
                  </a:lnTo>
                  <a:lnTo>
                    <a:pt x="4503" y="6544"/>
                  </a:lnTo>
                  <a:lnTo>
                    <a:pt x="4444" y="6569"/>
                  </a:lnTo>
                  <a:lnTo>
                    <a:pt x="4326" y="6586"/>
                  </a:lnTo>
                  <a:lnTo>
                    <a:pt x="4283" y="6611"/>
                  </a:lnTo>
                  <a:lnTo>
                    <a:pt x="4249" y="6594"/>
                  </a:lnTo>
                  <a:lnTo>
                    <a:pt x="4156" y="6620"/>
                  </a:lnTo>
                  <a:lnTo>
                    <a:pt x="4122" y="6611"/>
                  </a:lnTo>
                  <a:lnTo>
                    <a:pt x="4012" y="6671"/>
                  </a:lnTo>
                  <a:lnTo>
                    <a:pt x="3970" y="6704"/>
                  </a:lnTo>
                  <a:lnTo>
                    <a:pt x="3953" y="6704"/>
                  </a:lnTo>
                  <a:lnTo>
                    <a:pt x="3911" y="6738"/>
                  </a:lnTo>
                  <a:lnTo>
                    <a:pt x="3809" y="6831"/>
                  </a:lnTo>
                  <a:lnTo>
                    <a:pt x="3775" y="6925"/>
                  </a:lnTo>
                  <a:lnTo>
                    <a:pt x="3775" y="6984"/>
                  </a:lnTo>
                  <a:lnTo>
                    <a:pt x="3767" y="7009"/>
                  </a:lnTo>
                  <a:lnTo>
                    <a:pt x="3767" y="7085"/>
                  </a:lnTo>
                  <a:lnTo>
                    <a:pt x="3792" y="7195"/>
                  </a:lnTo>
                  <a:lnTo>
                    <a:pt x="3835" y="7297"/>
                  </a:lnTo>
                  <a:lnTo>
                    <a:pt x="3877" y="7339"/>
                  </a:lnTo>
                  <a:lnTo>
                    <a:pt x="3936" y="7449"/>
                  </a:lnTo>
                  <a:lnTo>
                    <a:pt x="3936" y="7466"/>
                  </a:lnTo>
                  <a:lnTo>
                    <a:pt x="4004" y="7568"/>
                  </a:lnTo>
                  <a:lnTo>
                    <a:pt x="4029" y="7619"/>
                  </a:lnTo>
                  <a:lnTo>
                    <a:pt x="4106" y="7712"/>
                  </a:lnTo>
                  <a:lnTo>
                    <a:pt x="4139" y="7796"/>
                  </a:lnTo>
                  <a:lnTo>
                    <a:pt x="4139" y="7847"/>
                  </a:lnTo>
                  <a:lnTo>
                    <a:pt x="4072" y="7974"/>
                  </a:lnTo>
                  <a:lnTo>
                    <a:pt x="3962" y="8050"/>
                  </a:lnTo>
                  <a:lnTo>
                    <a:pt x="3919" y="8067"/>
                  </a:lnTo>
                  <a:lnTo>
                    <a:pt x="3860" y="8067"/>
                  </a:lnTo>
                  <a:lnTo>
                    <a:pt x="3835" y="8093"/>
                  </a:lnTo>
                  <a:lnTo>
                    <a:pt x="3775" y="8101"/>
                  </a:lnTo>
                  <a:lnTo>
                    <a:pt x="3657" y="8101"/>
                  </a:lnTo>
                  <a:lnTo>
                    <a:pt x="3640" y="8118"/>
                  </a:lnTo>
                  <a:lnTo>
                    <a:pt x="3479" y="8118"/>
                  </a:lnTo>
                  <a:lnTo>
                    <a:pt x="3394" y="8076"/>
                  </a:lnTo>
                  <a:lnTo>
                    <a:pt x="3335" y="8076"/>
                  </a:lnTo>
                  <a:lnTo>
                    <a:pt x="3242" y="8000"/>
                  </a:lnTo>
                  <a:lnTo>
                    <a:pt x="3174" y="7890"/>
                  </a:lnTo>
                  <a:lnTo>
                    <a:pt x="3081" y="7847"/>
                  </a:lnTo>
                  <a:lnTo>
                    <a:pt x="3056" y="7856"/>
                  </a:lnTo>
                  <a:lnTo>
                    <a:pt x="2996" y="7839"/>
                  </a:lnTo>
                  <a:lnTo>
                    <a:pt x="2937" y="7864"/>
                  </a:lnTo>
                  <a:lnTo>
                    <a:pt x="2819" y="7966"/>
                  </a:lnTo>
                  <a:lnTo>
                    <a:pt x="2785" y="8008"/>
                  </a:lnTo>
                  <a:lnTo>
                    <a:pt x="2776" y="8042"/>
                  </a:lnTo>
                  <a:lnTo>
                    <a:pt x="2759" y="8059"/>
                  </a:lnTo>
                  <a:lnTo>
                    <a:pt x="2726" y="8144"/>
                  </a:lnTo>
                  <a:lnTo>
                    <a:pt x="2726" y="8220"/>
                  </a:lnTo>
                  <a:lnTo>
                    <a:pt x="2734" y="8254"/>
                  </a:lnTo>
                  <a:lnTo>
                    <a:pt x="2734" y="8406"/>
                  </a:lnTo>
                  <a:lnTo>
                    <a:pt x="2793" y="8677"/>
                  </a:lnTo>
                  <a:lnTo>
                    <a:pt x="2886" y="8829"/>
                  </a:lnTo>
                  <a:lnTo>
                    <a:pt x="2920" y="8931"/>
                  </a:lnTo>
                  <a:lnTo>
                    <a:pt x="2954" y="8956"/>
                  </a:lnTo>
                  <a:lnTo>
                    <a:pt x="2996" y="9058"/>
                  </a:lnTo>
                  <a:lnTo>
                    <a:pt x="2996" y="9109"/>
                  </a:lnTo>
                  <a:lnTo>
                    <a:pt x="2988" y="9134"/>
                  </a:lnTo>
                  <a:lnTo>
                    <a:pt x="2886" y="9244"/>
                  </a:lnTo>
                  <a:lnTo>
                    <a:pt x="2827" y="9261"/>
                  </a:lnTo>
                  <a:lnTo>
                    <a:pt x="2683" y="9396"/>
                  </a:lnTo>
                  <a:lnTo>
                    <a:pt x="2522" y="9481"/>
                  </a:lnTo>
                  <a:lnTo>
                    <a:pt x="2421" y="9498"/>
                  </a:lnTo>
                  <a:lnTo>
                    <a:pt x="2370" y="9464"/>
                  </a:lnTo>
                  <a:lnTo>
                    <a:pt x="2302" y="9447"/>
                  </a:lnTo>
                  <a:lnTo>
                    <a:pt x="2285" y="9439"/>
                  </a:lnTo>
                  <a:lnTo>
                    <a:pt x="2124" y="9447"/>
                  </a:lnTo>
                  <a:lnTo>
                    <a:pt x="2108" y="9456"/>
                  </a:lnTo>
                  <a:lnTo>
                    <a:pt x="2082" y="9456"/>
                  </a:lnTo>
                  <a:lnTo>
                    <a:pt x="2040" y="9489"/>
                  </a:lnTo>
                  <a:lnTo>
                    <a:pt x="1981" y="9506"/>
                  </a:lnTo>
                  <a:lnTo>
                    <a:pt x="1947" y="9540"/>
                  </a:lnTo>
                  <a:lnTo>
                    <a:pt x="1879" y="9549"/>
                  </a:lnTo>
                  <a:lnTo>
                    <a:pt x="1845" y="9583"/>
                  </a:lnTo>
                  <a:lnTo>
                    <a:pt x="1820" y="9583"/>
                  </a:lnTo>
                  <a:lnTo>
                    <a:pt x="1760" y="9616"/>
                  </a:lnTo>
                  <a:lnTo>
                    <a:pt x="1701" y="9667"/>
                  </a:lnTo>
                  <a:lnTo>
                    <a:pt x="1684" y="9667"/>
                  </a:lnTo>
                  <a:lnTo>
                    <a:pt x="1642" y="9710"/>
                  </a:lnTo>
                  <a:lnTo>
                    <a:pt x="1566" y="9726"/>
                  </a:lnTo>
                  <a:lnTo>
                    <a:pt x="1481" y="9760"/>
                  </a:lnTo>
                  <a:lnTo>
                    <a:pt x="1363" y="9760"/>
                  </a:lnTo>
                  <a:lnTo>
                    <a:pt x="1320" y="9743"/>
                  </a:lnTo>
                  <a:lnTo>
                    <a:pt x="1244" y="9684"/>
                  </a:lnTo>
                  <a:lnTo>
                    <a:pt x="1168" y="9608"/>
                  </a:lnTo>
                  <a:lnTo>
                    <a:pt x="1100" y="9464"/>
                  </a:lnTo>
                  <a:lnTo>
                    <a:pt x="1058" y="9430"/>
                  </a:lnTo>
                  <a:lnTo>
                    <a:pt x="1032" y="9422"/>
                  </a:lnTo>
                  <a:lnTo>
                    <a:pt x="931" y="9413"/>
                  </a:lnTo>
                  <a:lnTo>
                    <a:pt x="905" y="9396"/>
                  </a:lnTo>
                  <a:lnTo>
                    <a:pt x="846" y="9396"/>
                  </a:lnTo>
                  <a:lnTo>
                    <a:pt x="761" y="9295"/>
                  </a:lnTo>
                  <a:lnTo>
                    <a:pt x="745" y="9227"/>
                  </a:lnTo>
                  <a:lnTo>
                    <a:pt x="753" y="9024"/>
                  </a:lnTo>
                  <a:lnTo>
                    <a:pt x="778" y="9007"/>
                  </a:lnTo>
                  <a:lnTo>
                    <a:pt x="804" y="8905"/>
                  </a:lnTo>
                  <a:lnTo>
                    <a:pt x="829" y="8880"/>
                  </a:lnTo>
                  <a:lnTo>
                    <a:pt x="838" y="8846"/>
                  </a:lnTo>
                  <a:lnTo>
                    <a:pt x="905" y="8728"/>
                  </a:lnTo>
                  <a:lnTo>
                    <a:pt x="931" y="8660"/>
                  </a:lnTo>
                  <a:lnTo>
                    <a:pt x="888" y="8634"/>
                  </a:lnTo>
                  <a:lnTo>
                    <a:pt x="787" y="8660"/>
                  </a:lnTo>
                  <a:lnTo>
                    <a:pt x="745" y="8685"/>
                  </a:lnTo>
                  <a:lnTo>
                    <a:pt x="711" y="8677"/>
                  </a:lnTo>
                  <a:lnTo>
                    <a:pt x="694" y="8694"/>
                  </a:lnTo>
                  <a:lnTo>
                    <a:pt x="668" y="8702"/>
                  </a:lnTo>
                  <a:lnTo>
                    <a:pt x="609" y="8694"/>
                  </a:lnTo>
                  <a:lnTo>
                    <a:pt x="524" y="8634"/>
                  </a:lnTo>
                  <a:lnTo>
                    <a:pt x="491" y="8567"/>
                  </a:lnTo>
                  <a:lnTo>
                    <a:pt x="372" y="8448"/>
                  </a:lnTo>
                  <a:lnTo>
                    <a:pt x="330" y="8550"/>
                  </a:lnTo>
                  <a:lnTo>
                    <a:pt x="397" y="8736"/>
                  </a:lnTo>
                  <a:lnTo>
                    <a:pt x="414" y="8846"/>
                  </a:lnTo>
                  <a:lnTo>
                    <a:pt x="457" y="8948"/>
                  </a:lnTo>
                  <a:lnTo>
                    <a:pt x="457" y="9109"/>
                  </a:lnTo>
                  <a:lnTo>
                    <a:pt x="431" y="9185"/>
                  </a:lnTo>
                  <a:lnTo>
                    <a:pt x="364" y="9312"/>
                  </a:lnTo>
                  <a:lnTo>
                    <a:pt x="296" y="9362"/>
                  </a:lnTo>
                  <a:lnTo>
                    <a:pt x="220" y="9379"/>
                  </a:lnTo>
                  <a:lnTo>
                    <a:pt x="0" y="9339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1C8310C1-5568-469D-AE6C-7F15785E5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6" y="317"/>
              <a:ext cx="3438" cy="4207"/>
            </a:xfrm>
            <a:custGeom>
              <a:avLst/>
              <a:gdLst>
                <a:gd name="T0" fmla="*/ 254 w 16949"/>
                <a:gd name="T1" fmla="*/ 19842 h 20756"/>
                <a:gd name="T2" fmla="*/ 1075 w 16949"/>
                <a:gd name="T3" fmla="*/ 20409 h 20756"/>
                <a:gd name="T4" fmla="*/ 2243 w 16949"/>
                <a:gd name="T5" fmla="*/ 20130 h 20756"/>
                <a:gd name="T6" fmla="*/ 2649 w 16949"/>
                <a:gd name="T7" fmla="*/ 18928 h 20756"/>
                <a:gd name="T8" fmla="*/ 3513 w 16949"/>
                <a:gd name="T9" fmla="*/ 18843 h 20756"/>
                <a:gd name="T10" fmla="*/ 3767 w 16949"/>
                <a:gd name="T11" fmla="*/ 17819 h 20756"/>
                <a:gd name="T12" fmla="*/ 4597 w 16949"/>
                <a:gd name="T13" fmla="*/ 17133 h 20756"/>
                <a:gd name="T14" fmla="*/ 5240 w 16949"/>
                <a:gd name="T15" fmla="*/ 16151 h 20756"/>
                <a:gd name="T16" fmla="*/ 5181 w 16949"/>
                <a:gd name="T17" fmla="*/ 15000 h 20756"/>
                <a:gd name="T18" fmla="*/ 3530 w 16949"/>
                <a:gd name="T19" fmla="*/ 15186 h 20756"/>
                <a:gd name="T20" fmla="*/ 4402 w 16949"/>
                <a:gd name="T21" fmla="*/ 14391 h 20756"/>
                <a:gd name="T22" fmla="*/ 5308 w 16949"/>
                <a:gd name="T23" fmla="*/ 14628 h 20756"/>
                <a:gd name="T24" fmla="*/ 6476 w 16949"/>
                <a:gd name="T25" fmla="*/ 14145 h 20756"/>
                <a:gd name="T26" fmla="*/ 7373 w 16949"/>
                <a:gd name="T27" fmla="*/ 12799 h 20756"/>
                <a:gd name="T28" fmla="*/ 7543 w 16949"/>
                <a:gd name="T29" fmla="*/ 11876 h 20756"/>
                <a:gd name="T30" fmla="*/ 6078 w 16949"/>
                <a:gd name="T31" fmla="*/ 11902 h 20756"/>
                <a:gd name="T32" fmla="*/ 4614 w 16949"/>
                <a:gd name="T33" fmla="*/ 11419 h 20756"/>
                <a:gd name="T34" fmla="*/ 3411 w 16949"/>
                <a:gd name="T35" fmla="*/ 11462 h 20756"/>
                <a:gd name="T36" fmla="*/ 3327 w 16949"/>
                <a:gd name="T37" fmla="*/ 11292 h 20756"/>
                <a:gd name="T38" fmla="*/ 4800 w 16949"/>
                <a:gd name="T39" fmla="*/ 10928 h 20756"/>
                <a:gd name="T40" fmla="*/ 6027 w 16949"/>
                <a:gd name="T41" fmla="*/ 10268 h 20756"/>
                <a:gd name="T42" fmla="*/ 6561 w 16949"/>
                <a:gd name="T43" fmla="*/ 10725 h 20756"/>
                <a:gd name="T44" fmla="*/ 7754 w 16949"/>
                <a:gd name="T45" fmla="*/ 10886 h 20756"/>
                <a:gd name="T46" fmla="*/ 8914 w 16949"/>
                <a:gd name="T47" fmla="*/ 9963 h 20756"/>
                <a:gd name="T48" fmla="*/ 10108 w 16949"/>
                <a:gd name="T49" fmla="*/ 8448 h 20756"/>
                <a:gd name="T50" fmla="*/ 8990 w 16949"/>
                <a:gd name="T51" fmla="*/ 7999 h 20756"/>
                <a:gd name="T52" fmla="*/ 8271 w 16949"/>
                <a:gd name="T53" fmla="*/ 7661 h 20756"/>
                <a:gd name="T54" fmla="*/ 8042 w 16949"/>
                <a:gd name="T55" fmla="*/ 6848 h 20756"/>
                <a:gd name="T56" fmla="*/ 6400 w 16949"/>
                <a:gd name="T57" fmla="*/ 6196 h 20756"/>
                <a:gd name="T58" fmla="*/ 5299 w 16949"/>
                <a:gd name="T59" fmla="*/ 5739 h 20756"/>
                <a:gd name="T60" fmla="*/ 4944 w 16949"/>
                <a:gd name="T61" fmla="*/ 5570 h 20756"/>
                <a:gd name="T62" fmla="*/ 4715 w 16949"/>
                <a:gd name="T63" fmla="*/ 5054 h 20756"/>
                <a:gd name="T64" fmla="*/ 5155 w 16949"/>
                <a:gd name="T65" fmla="*/ 4749 h 20756"/>
                <a:gd name="T66" fmla="*/ 6137 w 16949"/>
                <a:gd name="T67" fmla="*/ 5392 h 20756"/>
                <a:gd name="T68" fmla="*/ 6815 w 16949"/>
                <a:gd name="T69" fmla="*/ 5621 h 20756"/>
                <a:gd name="T70" fmla="*/ 7704 w 16949"/>
                <a:gd name="T71" fmla="*/ 5807 h 20756"/>
                <a:gd name="T72" fmla="*/ 8982 w 16949"/>
                <a:gd name="T73" fmla="*/ 6349 h 20756"/>
                <a:gd name="T74" fmla="*/ 10650 w 16949"/>
                <a:gd name="T75" fmla="*/ 7221 h 20756"/>
                <a:gd name="T76" fmla="*/ 10387 w 16949"/>
                <a:gd name="T77" fmla="*/ 6162 h 20756"/>
                <a:gd name="T78" fmla="*/ 9160 w 16949"/>
                <a:gd name="T79" fmla="*/ 4690 h 20756"/>
                <a:gd name="T80" fmla="*/ 8144 w 16949"/>
                <a:gd name="T81" fmla="*/ 3699 h 20756"/>
                <a:gd name="T82" fmla="*/ 8720 w 16949"/>
                <a:gd name="T83" fmla="*/ 3741 h 20756"/>
                <a:gd name="T84" fmla="*/ 9363 w 16949"/>
                <a:gd name="T85" fmla="*/ 4080 h 20756"/>
                <a:gd name="T86" fmla="*/ 9913 w 16949"/>
                <a:gd name="T87" fmla="*/ 4588 h 20756"/>
                <a:gd name="T88" fmla="*/ 10946 w 16949"/>
                <a:gd name="T89" fmla="*/ 5392 h 20756"/>
                <a:gd name="T90" fmla="*/ 11556 w 16949"/>
                <a:gd name="T91" fmla="*/ 6264 h 20756"/>
                <a:gd name="T92" fmla="*/ 13130 w 16949"/>
                <a:gd name="T93" fmla="*/ 6010 h 20756"/>
                <a:gd name="T94" fmla="*/ 13689 w 16949"/>
                <a:gd name="T95" fmla="*/ 4943 h 20756"/>
                <a:gd name="T96" fmla="*/ 12817 w 16949"/>
                <a:gd name="T97" fmla="*/ 4038 h 20756"/>
                <a:gd name="T98" fmla="*/ 12385 w 16949"/>
                <a:gd name="T99" fmla="*/ 2692 h 20756"/>
                <a:gd name="T100" fmla="*/ 12673 w 16949"/>
                <a:gd name="T101" fmla="*/ 2514 h 20756"/>
                <a:gd name="T102" fmla="*/ 13156 w 16949"/>
                <a:gd name="T103" fmla="*/ 3217 h 20756"/>
                <a:gd name="T104" fmla="*/ 13825 w 16949"/>
                <a:gd name="T105" fmla="*/ 3462 h 20756"/>
                <a:gd name="T106" fmla="*/ 14510 w 16949"/>
                <a:gd name="T107" fmla="*/ 4537 h 20756"/>
                <a:gd name="T108" fmla="*/ 15340 w 16949"/>
                <a:gd name="T109" fmla="*/ 4156 h 20756"/>
                <a:gd name="T110" fmla="*/ 15543 w 16949"/>
                <a:gd name="T111" fmla="*/ 2480 h 20756"/>
                <a:gd name="T112" fmla="*/ 14417 w 16949"/>
                <a:gd name="T113" fmla="*/ 305 h 20756"/>
                <a:gd name="T114" fmla="*/ 14595 w 16949"/>
                <a:gd name="T115" fmla="*/ 305 h 20756"/>
                <a:gd name="T116" fmla="*/ 15840 w 16949"/>
                <a:gd name="T117" fmla="*/ 1193 h 20756"/>
                <a:gd name="T118" fmla="*/ 16508 w 16949"/>
                <a:gd name="T119" fmla="*/ 1955 h 20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949" h="20756">
                  <a:moveTo>
                    <a:pt x="829" y="20756"/>
                  </a:moveTo>
                  <a:lnTo>
                    <a:pt x="745" y="20528"/>
                  </a:lnTo>
                  <a:lnTo>
                    <a:pt x="711" y="20426"/>
                  </a:lnTo>
                  <a:lnTo>
                    <a:pt x="635" y="20333"/>
                  </a:lnTo>
                  <a:lnTo>
                    <a:pt x="533" y="20274"/>
                  </a:lnTo>
                  <a:lnTo>
                    <a:pt x="448" y="20248"/>
                  </a:lnTo>
                  <a:lnTo>
                    <a:pt x="397" y="20198"/>
                  </a:lnTo>
                  <a:lnTo>
                    <a:pt x="270" y="20164"/>
                  </a:lnTo>
                  <a:lnTo>
                    <a:pt x="228" y="20130"/>
                  </a:lnTo>
                  <a:lnTo>
                    <a:pt x="110" y="20079"/>
                  </a:lnTo>
                  <a:lnTo>
                    <a:pt x="8" y="20028"/>
                  </a:lnTo>
                  <a:lnTo>
                    <a:pt x="0" y="20003"/>
                  </a:lnTo>
                  <a:lnTo>
                    <a:pt x="67" y="19978"/>
                  </a:lnTo>
                  <a:lnTo>
                    <a:pt x="177" y="19986"/>
                  </a:lnTo>
                  <a:lnTo>
                    <a:pt x="228" y="19969"/>
                  </a:lnTo>
                  <a:lnTo>
                    <a:pt x="262" y="19910"/>
                  </a:lnTo>
                  <a:lnTo>
                    <a:pt x="254" y="19842"/>
                  </a:lnTo>
                  <a:lnTo>
                    <a:pt x="270" y="19783"/>
                  </a:lnTo>
                  <a:lnTo>
                    <a:pt x="296" y="19766"/>
                  </a:lnTo>
                  <a:lnTo>
                    <a:pt x="338" y="19783"/>
                  </a:lnTo>
                  <a:lnTo>
                    <a:pt x="364" y="19842"/>
                  </a:lnTo>
                  <a:lnTo>
                    <a:pt x="406" y="19893"/>
                  </a:lnTo>
                  <a:lnTo>
                    <a:pt x="448" y="19927"/>
                  </a:lnTo>
                  <a:lnTo>
                    <a:pt x="474" y="19935"/>
                  </a:lnTo>
                  <a:lnTo>
                    <a:pt x="524" y="20003"/>
                  </a:lnTo>
                  <a:lnTo>
                    <a:pt x="584" y="20071"/>
                  </a:lnTo>
                  <a:lnTo>
                    <a:pt x="609" y="20096"/>
                  </a:lnTo>
                  <a:lnTo>
                    <a:pt x="635" y="20088"/>
                  </a:lnTo>
                  <a:lnTo>
                    <a:pt x="719" y="20130"/>
                  </a:lnTo>
                  <a:lnTo>
                    <a:pt x="804" y="20198"/>
                  </a:lnTo>
                  <a:lnTo>
                    <a:pt x="821" y="20240"/>
                  </a:lnTo>
                  <a:lnTo>
                    <a:pt x="931" y="20359"/>
                  </a:lnTo>
                  <a:lnTo>
                    <a:pt x="1015" y="20401"/>
                  </a:lnTo>
                  <a:lnTo>
                    <a:pt x="1075" y="20409"/>
                  </a:lnTo>
                  <a:lnTo>
                    <a:pt x="1100" y="20384"/>
                  </a:lnTo>
                  <a:lnTo>
                    <a:pt x="1151" y="20384"/>
                  </a:lnTo>
                  <a:lnTo>
                    <a:pt x="1278" y="20409"/>
                  </a:lnTo>
                  <a:lnTo>
                    <a:pt x="1329" y="20426"/>
                  </a:lnTo>
                  <a:lnTo>
                    <a:pt x="1413" y="20435"/>
                  </a:lnTo>
                  <a:lnTo>
                    <a:pt x="1490" y="20392"/>
                  </a:lnTo>
                  <a:lnTo>
                    <a:pt x="1515" y="20392"/>
                  </a:lnTo>
                  <a:lnTo>
                    <a:pt x="1676" y="20333"/>
                  </a:lnTo>
                  <a:lnTo>
                    <a:pt x="1710" y="20299"/>
                  </a:lnTo>
                  <a:lnTo>
                    <a:pt x="1760" y="20265"/>
                  </a:lnTo>
                  <a:lnTo>
                    <a:pt x="1786" y="20265"/>
                  </a:lnTo>
                  <a:lnTo>
                    <a:pt x="1921" y="20172"/>
                  </a:lnTo>
                  <a:lnTo>
                    <a:pt x="1972" y="20172"/>
                  </a:lnTo>
                  <a:lnTo>
                    <a:pt x="1998" y="20155"/>
                  </a:lnTo>
                  <a:lnTo>
                    <a:pt x="2057" y="20138"/>
                  </a:lnTo>
                  <a:lnTo>
                    <a:pt x="2184" y="20138"/>
                  </a:lnTo>
                  <a:lnTo>
                    <a:pt x="2243" y="20130"/>
                  </a:lnTo>
                  <a:lnTo>
                    <a:pt x="2319" y="20088"/>
                  </a:lnTo>
                  <a:lnTo>
                    <a:pt x="2345" y="20096"/>
                  </a:lnTo>
                  <a:lnTo>
                    <a:pt x="2455" y="20062"/>
                  </a:lnTo>
                  <a:lnTo>
                    <a:pt x="2582" y="19995"/>
                  </a:lnTo>
                  <a:lnTo>
                    <a:pt x="2624" y="19952"/>
                  </a:lnTo>
                  <a:lnTo>
                    <a:pt x="2658" y="19944"/>
                  </a:lnTo>
                  <a:lnTo>
                    <a:pt x="2717" y="19893"/>
                  </a:lnTo>
                  <a:lnTo>
                    <a:pt x="2768" y="19876"/>
                  </a:lnTo>
                  <a:lnTo>
                    <a:pt x="2853" y="19800"/>
                  </a:lnTo>
                  <a:lnTo>
                    <a:pt x="2912" y="19707"/>
                  </a:lnTo>
                  <a:lnTo>
                    <a:pt x="2929" y="19622"/>
                  </a:lnTo>
                  <a:lnTo>
                    <a:pt x="2878" y="19487"/>
                  </a:lnTo>
                  <a:lnTo>
                    <a:pt x="2802" y="19343"/>
                  </a:lnTo>
                  <a:lnTo>
                    <a:pt x="2751" y="19182"/>
                  </a:lnTo>
                  <a:lnTo>
                    <a:pt x="2692" y="19089"/>
                  </a:lnTo>
                  <a:lnTo>
                    <a:pt x="2683" y="19004"/>
                  </a:lnTo>
                  <a:lnTo>
                    <a:pt x="2649" y="18928"/>
                  </a:lnTo>
                  <a:lnTo>
                    <a:pt x="2632" y="18742"/>
                  </a:lnTo>
                  <a:lnTo>
                    <a:pt x="2641" y="18682"/>
                  </a:lnTo>
                  <a:lnTo>
                    <a:pt x="2658" y="18666"/>
                  </a:lnTo>
                  <a:lnTo>
                    <a:pt x="2675" y="18623"/>
                  </a:lnTo>
                  <a:lnTo>
                    <a:pt x="2709" y="18598"/>
                  </a:lnTo>
                  <a:lnTo>
                    <a:pt x="2776" y="18615"/>
                  </a:lnTo>
                  <a:lnTo>
                    <a:pt x="2827" y="18674"/>
                  </a:lnTo>
                  <a:lnTo>
                    <a:pt x="2861" y="18759"/>
                  </a:lnTo>
                  <a:lnTo>
                    <a:pt x="2929" y="18826"/>
                  </a:lnTo>
                  <a:lnTo>
                    <a:pt x="2946" y="18835"/>
                  </a:lnTo>
                  <a:lnTo>
                    <a:pt x="3090" y="18852"/>
                  </a:lnTo>
                  <a:lnTo>
                    <a:pt x="3115" y="18869"/>
                  </a:lnTo>
                  <a:lnTo>
                    <a:pt x="3166" y="18869"/>
                  </a:lnTo>
                  <a:lnTo>
                    <a:pt x="3225" y="18843"/>
                  </a:lnTo>
                  <a:lnTo>
                    <a:pt x="3301" y="18835"/>
                  </a:lnTo>
                  <a:lnTo>
                    <a:pt x="3437" y="18869"/>
                  </a:lnTo>
                  <a:lnTo>
                    <a:pt x="3513" y="18843"/>
                  </a:lnTo>
                  <a:lnTo>
                    <a:pt x="3598" y="18843"/>
                  </a:lnTo>
                  <a:lnTo>
                    <a:pt x="3665" y="18801"/>
                  </a:lnTo>
                  <a:lnTo>
                    <a:pt x="3691" y="18801"/>
                  </a:lnTo>
                  <a:lnTo>
                    <a:pt x="3758" y="18776"/>
                  </a:lnTo>
                  <a:lnTo>
                    <a:pt x="3784" y="18750"/>
                  </a:lnTo>
                  <a:lnTo>
                    <a:pt x="3835" y="18750"/>
                  </a:lnTo>
                  <a:lnTo>
                    <a:pt x="3860" y="18742"/>
                  </a:lnTo>
                  <a:lnTo>
                    <a:pt x="3945" y="18649"/>
                  </a:lnTo>
                  <a:lnTo>
                    <a:pt x="4004" y="18522"/>
                  </a:lnTo>
                  <a:lnTo>
                    <a:pt x="4021" y="18496"/>
                  </a:lnTo>
                  <a:lnTo>
                    <a:pt x="4029" y="18361"/>
                  </a:lnTo>
                  <a:lnTo>
                    <a:pt x="4004" y="18259"/>
                  </a:lnTo>
                  <a:lnTo>
                    <a:pt x="3936" y="18141"/>
                  </a:lnTo>
                  <a:lnTo>
                    <a:pt x="3894" y="18014"/>
                  </a:lnTo>
                  <a:lnTo>
                    <a:pt x="3877" y="17997"/>
                  </a:lnTo>
                  <a:lnTo>
                    <a:pt x="3869" y="17938"/>
                  </a:lnTo>
                  <a:lnTo>
                    <a:pt x="3767" y="17819"/>
                  </a:lnTo>
                  <a:lnTo>
                    <a:pt x="3742" y="17717"/>
                  </a:lnTo>
                  <a:lnTo>
                    <a:pt x="3665" y="17616"/>
                  </a:lnTo>
                  <a:lnTo>
                    <a:pt x="3640" y="17557"/>
                  </a:lnTo>
                  <a:lnTo>
                    <a:pt x="3657" y="17497"/>
                  </a:lnTo>
                  <a:lnTo>
                    <a:pt x="3682" y="17455"/>
                  </a:lnTo>
                  <a:lnTo>
                    <a:pt x="3725" y="17438"/>
                  </a:lnTo>
                  <a:lnTo>
                    <a:pt x="3792" y="17447"/>
                  </a:lnTo>
                  <a:lnTo>
                    <a:pt x="3953" y="17404"/>
                  </a:lnTo>
                  <a:lnTo>
                    <a:pt x="4063" y="17413"/>
                  </a:lnTo>
                  <a:lnTo>
                    <a:pt x="4114" y="17379"/>
                  </a:lnTo>
                  <a:lnTo>
                    <a:pt x="4165" y="17379"/>
                  </a:lnTo>
                  <a:lnTo>
                    <a:pt x="4266" y="17320"/>
                  </a:lnTo>
                  <a:lnTo>
                    <a:pt x="4351" y="17294"/>
                  </a:lnTo>
                  <a:lnTo>
                    <a:pt x="4419" y="17235"/>
                  </a:lnTo>
                  <a:lnTo>
                    <a:pt x="4461" y="17218"/>
                  </a:lnTo>
                  <a:lnTo>
                    <a:pt x="4580" y="17133"/>
                  </a:lnTo>
                  <a:lnTo>
                    <a:pt x="4597" y="17133"/>
                  </a:lnTo>
                  <a:lnTo>
                    <a:pt x="4639" y="17099"/>
                  </a:lnTo>
                  <a:lnTo>
                    <a:pt x="4707" y="17083"/>
                  </a:lnTo>
                  <a:lnTo>
                    <a:pt x="4732" y="17066"/>
                  </a:lnTo>
                  <a:lnTo>
                    <a:pt x="4808" y="17040"/>
                  </a:lnTo>
                  <a:lnTo>
                    <a:pt x="4834" y="17023"/>
                  </a:lnTo>
                  <a:lnTo>
                    <a:pt x="4901" y="16939"/>
                  </a:lnTo>
                  <a:lnTo>
                    <a:pt x="4961" y="16761"/>
                  </a:lnTo>
                  <a:lnTo>
                    <a:pt x="4961" y="16719"/>
                  </a:lnTo>
                  <a:lnTo>
                    <a:pt x="4927" y="16600"/>
                  </a:lnTo>
                  <a:lnTo>
                    <a:pt x="4893" y="16541"/>
                  </a:lnTo>
                  <a:lnTo>
                    <a:pt x="4868" y="16498"/>
                  </a:lnTo>
                  <a:lnTo>
                    <a:pt x="4834" y="16422"/>
                  </a:lnTo>
                  <a:lnTo>
                    <a:pt x="4842" y="16371"/>
                  </a:lnTo>
                  <a:lnTo>
                    <a:pt x="4918" y="16312"/>
                  </a:lnTo>
                  <a:lnTo>
                    <a:pt x="4969" y="16312"/>
                  </a:lnTo>
                  <a:lnTo>
                    <a:pt x="5037" y="16244"/>
                  </a:lnTo>
                  <a:lnTo>
                    <a:pt x="5240" y="16151"/>
                  </a:lnTo>
                  <a:lnTo>
                    <a:pt x="5291" y="16117"/>
                  </a:lnTo>
                  <a:lnTo>
                    <a:pt x="5384" y="16016"/>
                  </a:lnTo>
                  <a:lnTo>
                    <a:pt x="5418" y="15965"/>
                  </a:lnTo>
                  <a:lnTo>
                    <a:pt x="5418" y="15897"/>
                  </a:lnTo>
                  <a:lnTo>
                    <a:pt x="5392" y="15838"/>
                  </a:lnTo>
                  <a:lnTo>
                    <a:pt x="5367" y="15821"/>
                  </a:lnTo>
                  <a:lnTo>
                    <a:pt x="5367" y="15804"/>
                  </a:lnTo>
                  <a:lnTo>
                    <a:pt x="5333" y="15720"/>
                  </a:lnTo>
                  <a:lnTo>
                    <a:pt x="5333" y="15559"/>
                  </a:lnTo>
                  <a:lnTo>
                    <a:pt x="5367" y="15440"/>
                  </a:lnTo>
                  <a:lnTo>
                    <a:pt x="5384" y="15279"/>
                  </a:lnTo>
                  <a:lnTo>
                    <a:pt x="5375" y="15263"/>
                  </a:lnTo>
                  <a:lnTo>
                    <a:pt x="5392" y="15237"/>
                  </a:lnTo>
                  <a:lnTo>
                    <a:pt x="5342" y="15144"/>
                  </a:lnTo>
                  <a:lnTo>
                    <a:pt x="5274" y="15042"/>
                  </a:lnTo>
                  <a:lnTo>
                    <a:pt x="5198" y="14992"/>
                  </a:lnTo>
                  <a:lnTo>
                    <a:pt x="5181" y="15000"/>
                  </a:lnTo>
                  <a:lnTo>
                    <a:pt x="5096" y="14975"/>
                  </a:lnTo>
                  <a:lnTo>
                    <a:pt x="4935" y="14890"/>
                  </a:lnTo>
                  <a:lnTo>
                    <a:pt x="4884" y="14848"/>
                  </a:lnTo>
                  <a:lnTo>
                    <a:pt x="4834" y="14848"/>
                  </a:lnTo>
                  <a:lnTo>
                    <a:pt x="4800" y="14814"/>
                  </a:lnTo>
                  <a:lnTo>
                    <a:pt x="4563" y="14678"/>
                  </a:lnTo>
                  <a:lnTo>
                    <a:pt x="4419" y="14670"/>
                  </a:lnTo>
                  <a:lnTo>
                    <a:pt x="4393" y="14670"/>
                  </a:lnTo>
                  <a:lnTo>
                    <a:pt x="4334" y="14704"/>
                  </a:lnTo>
                  <a:lnTo>
                    <a:pt x="4199" y="14763"/>
                  </a:lnTo>
                  <a:lnTo>
                    <a:pt x="4114" y="14805"/>
                  </a:lnTo>
                  <a:lnTo>
                    <a:pt x="3936" y="14848"/>
                  </a:lnTo>
                  <a:lnTo>
                    <a:pt x="3835" y="14890"/>
                  </a:lnTo>
                  <a:lnTo>
                    <a:pt x="3733" y="14966"/>
                  </a:lnTo>
                  <a:lnTo>
                    <a:pt x="3691" y="15034"/>
                  </a:lnTo>
                  <a:lnTo>
                    <a:pt x="3572" y="15110"/>
                  </a:lnTo>
                  <a:lnTo>
                    <a:pt x="3530" y="15186"/>
                  </a:lnTo>
                  <a:lnTo>
                    <a:pt x="3462" y="15237"/>
                  </a:lnTo>
                  <a:lnTo>
                    <a:pt x="3437" y="15237"/>
                  </a:lnTo>
                  <a:lnTo>
                    <a:pt x="3394" y="15203"/>
                  </a:lnTo>
                  <a:lnTo>
                    <a:pt x="3369" y="15161"/>
                  </a:lnTo>
                  <a:lnTo>
                    <a:pt x="3352" y="15110"/>
                  </a:lnTo>
                  <a:lnTo>
                    <a:pt x="3369" y="15076"/>
                  </a:lnTo>
                  <a:lnTo>
                    <a:pt x="3437" y="14975"/>
                  </a:lnTo>
                  <a:lnTo>
                    <a:pt x="3547" y="14856"/>
                  </a:lnTo>
                  <a:lnTo>
                    <a:pt x="3648" y="14797"/>
                  </a:lnTo>
                  <a:lnTo>
                    <a:pt x="3784" y="14670"/>
                  </a:lnTo>
                  <a:lnTo>
                    <a:pt x="3911" y="14577"/>
                  </a:lnTo>
                  <a:lnTo>
                    <a:pt x="3945" y="14535"/>
                  </a:lnTo>
                  <a:lnTo>
                    <a:pt x="4106" y="14433"/>
                  </a:lnTo>
                  <a:lnTo>
                    <a:pt x="4216" y="14433"/>
                  </a:lnTo>
                  <a:lnTo>
                    <a:pt x="4292" y="14416"/>
                  </a:lnTo>
                  <a:lnTo>
                    <a:pt x="4351" y="14424"/>
                  </a:lnTo>
                  <a:lnTo>
                    <a:pt x="4402" y="14391"/>
                  </a:lnTo>
                  <a:lnTo>
                    <a:pt x="4478" y="14391"/>
                  </a:lnTo>
                  <a:lnTo>
                    <a:pt x="4554" y="14357"/>
                  </a:lnTo>
                  <a:lnTo>
                    <a:pt x="4690" y="14391"/>
                  </a:lnTo>
                  <a:lnTo>
                    <a:pt x="4715" y="14382"/>
                  </a:lnTo>
                  <a:lnTo>
                    <a:pt x="4800" y="14382"/>
                  </a:lnTo>
                  <a:lnTo>
                    <a:pt x="4918" y="14297"/>
                  </a:lnTo>
                  <a:lnTo>
                    <a:pt x="5020" y="14255"/>
                  </a:lnTo>
                  <a:lnTo>
                    <a:pt x="5054" y="14255"/>
                  </a:lnTo>
                  <a:lnTo>
                    <a:pt x="5054" y="14289"/>
                  </a:lnTo>
                  <a:lnTo>
                    <a:pt x="5011" y="14433"/>
                  </a:lnTo>
                  <a:lnTo>
                    <a:pt x="5011" y="14484"/>
                  </a:lnTo>
                  <a:lnTo>
                    <a:pt x="5020" y="14509"/>
                  </a:lnTo>
                  <a:lnTo>
                    <a:pt x="5071" y="14551"/>
                  </a:lnTo>
                  <a:lnTo>
                    <a:pt x="5122" y="14577"/>
                  </a:lnTo>
                  <a:lnTo>
                    <a:pt x="5189" y="14560"/>
                  </a:lnTo>
                  <a:lnTo>
                    <a:pt x="5215" y="14568"/>
                  </a:lnTo>
                  <a:lnTo>
                    <a:pt x="5308" y="14628"/>
                  </a:lnTo>
                  <a:lnTo>
                    <a:pt x="5384" y="14636"/>
                  </a:lnTo>
                  <a:lnTo>
                    <a:pt x="5494" y="14695"/>
                  </a:lnTo>
                  <a:lnTo>
                    <a:pt x="5570" y="14704"/>
                  </a:lnTo>
                  <a:lnTo>
                    <a:pt x="5782" y="14704"/>
                  </a:lnTo>
                  <a:lnTo>
                    <a:pt x="5917" y="14661"/>
                  </a:lnTo>
                  <a:lnTo>
                    <a:pt x="6002" y="14594"/>
                  </a:lnTo>
                  <a:lnTo>
                    <a:pt x="6087" y="14577"/>
                  </a:lnTo>
                  <a:lnTo>
                    <a:pt x="6154" y="14518"/>
                  </a:lnTo>
                  <a:lnTo>
                    <a:pt x="6214" y="14501"/>
                  </a:lnTo>
                  <a:lnTo>
                    <a:pt x="6231" y="14467"/>
                  </a:lnTo>
                  <a:lnTo>
                    <a:pt x="6281" y="14433"/>
                  </a:lnTo>
                  <a:lnTo>
                    <a:pt x="6290" y="14408"/>
                  </a:lnTo>
                  <a:lnTo>
                    <a:pt x="6332" y="14374"/>
                  </a:lnTo>
                  <a:lnTo>
                    <a:pt x="6374" y="14281"/>
                  </a:lnTo>
                  <a:lnTo>
                    <a:pt x="6400" y="14255"/>
                  </a:lnTo>
                  <a:lnTo>
                    <a:pt x="6408" y="14221"/>
                  </a:lnTo>
                  <a:lnTo>
                    <a:pt x="6476" y="14145"/>
                  </a:lnTo>
                  <a:lnTo>
                    <a:pt x="6476" y="14120"/>
                  </a:lnTo>
                  <a:lnTo>
                    <a:pt x="6535" y="14069"/>
                  </a:lnTo>
                  <a:lnTo>
                    <a:pt x="6637" y="13840"/>
                  </a:lnTo>
                  <a:lnTo>
                    <a:pt x="6696" y="13764"/>
                  </a:lnTo>
                  <a:lnTo>
                    <a:pt x="6730" y="13696"/>
                  </a:lnTo>
                  <a:lnTo>
                    <a:pt x="6815" y="13629"/>
                  </a:lnTo>
                  <a:lnTo>
                    <a:pt x="6891" y="13459"/>
                  </a:lnTo>
                  <a:lnTo>
                    <a:pt x="6899" y="13417"/>
                  </a:lnTo>
                  <a:lnTo>
                    <a:pt x="6950" y="13316"/>
                  </a:lnTo>
                  <a:lnTo>
                    <a:pt x="7001" y="13256"/>
                  </a:lnTo>
                  <a:lnTo>
                    <a:pt x="7009" y="13214"/>
                  </a:lnTo>
                  <a:lnTo>
                    <a:pt x="7026" y="13205"/>
                  </a:lnTo>
                  <a:lnTo>
                    <a:pt x="7052" y="13155"/>
                  </a:lnTo>
                  <a:lnTo>
                    <a:pt x="7196" y="13028"/>
                  </a:lnTo>
                  <a:lnTo>
                    <a:pt x="7306" y="12901"/>
                  </a:lnTo>
                  <a:lnTo>
                    <a:pt x="7348" y="12867"/>
                  </a:lnTo>
                  <a:lnTo>
                    <a:pt x="7373" y="12799"/>
                  </a:lnTo>
                  <a:lnTo>
                    <a:pt x="7390" y="12782"/>
                  </a:lnTo>
                  <a:lnTo>
                    <a:pt x="7424" y="12740"/>
                  </a:lnTo>
                  <a:lnTo>
                    <a:pt x="7450" y="12706"/>
                  </a:lnTo>
                  <a:lnTo>
                    <a:pt x="7492" y="12689"/>
                  </a:lnTo>
                  <a:lnTo>
                    <a:pt x="7517" y="12672"/>
                  </a:lnTo>
                  <a:lnTo>
                    <a:pt x="7551" y="12621"/>
                  </a:lnTo>
                  <a:lnTo>
                    <a:pt x="7568" y="12579"/>
                  </a:lnTo>
                  <a:lnTo>
                    <a:pt x="7627" y="12520"/>
                  </a:lnTo>
                  <a:lnTo>
                    <a:pt x="7763" y="12367"/>
                  </a:lnTo>
                  <a:lnTo>
                    <a:pt x="7797" y="12325"/>
                  </a:lnTo>
                  <a:lnTo>
                    <a:pt x="7831" y="12240"/>
                  </a:lnTo>
                  <a:lnTo>
                    <a:pt x="7831" y="12105"/>
                  </a:lnTo>
                  <a:lnTo>
                    <a:pt x="7822" y="12046"/>
                  </a:lnTo>
                  <a:lnTo>
                    <a:pt x="7763" y="11961"/>
                  </a:lnTo>
                  <a:lnTo>
                    <a:pt x="7695" y="11919"/>
                  </a:lnTo>
                  <a:lnTo>
                    <a:pt x="7661" y="11919"/>
                  </a:lnTo>
                  <a:lnTo>
                    <a:pt x="7543" y="11876"/>
                  </a:lnTo>
                  <a:lnTo>
                    <a:pt x="7500" y="11893"/>
                  </a:lnTo>
                  <a:lnTo>
                    <a:pt x="7399" y="11868"/>
                  </a:lnTo>
                  <a:lnTo>
                    <a:pt x="7238" y="11868"/>
                  </a:lnTo>
                  <a:lnTo>
                    <a:pt x="7162" y="11893"/>
                  </a:lnTo>
                  <a:lnTo>
                    <a:pt x="7077" y="11885"/>
                  </a:lnTo>
                  <a:lnTo>
                    <a:pt x="7001" y="11919"/>
                  </a:lnTo>
                  <a:lnTo>
                    <a:pt x="6916" y="11927"/>
                  </a:lnTo>
                  <a:lnTo>
                    <a:pt x="6899" y="11953"/>
                  </a:lnTo>
                  <a:lnTo>
                    <a:pt x="6781" y="11953"/>
                  </a:lnTo>
                  <a:lnTo>
                    <a:pt x="6739" y="11961"/>
                  </a:lnTo>
                  <a:lnTo>
                    <a:pt x="6722" y="11953"/>
                  </a:lnTo>
                  <a:lnTo>
                    <a:pt x="6662" y="11953"/>
                  </a:lnTo>
                  <a:lnTo>
                    <a:pt x="6578" y="11970"/>
                  </a:lnTo>
                  <a:lnTo>
                    <a:pt x="6518" y="11970"/>
                  </a:lnTo>
                  <a:lnTo>
                    <a:pt x="6256" y="11953"/>
                  </a:lnTo>
                  <a:lnTo>
                    <a:pt x="6137" y="11902"/>
                  </a:lnTo>
                  <a:lnTo>
                    <a:pt x="6078" y="11902"/>
                  </a:lnTo>
                  <a:lnTo>
                    <a:pt x="5960" y="11876"/>
                  </a:lnTo>
                  <a:lnTo>
                    <a:pt x="5900" y="11843"/>
                  </a:lnTo>
                  <a:lnTo>
                    <a:pt x="5816" y="11826"/>
                  </a:lnTo>
                  <a:lnTo>
                    <a:pt x="5697" y="11826"/>
                  </a:lnTo>
                  <a:lnTo>
                    <a:pt x="5494" y="11766"/>
                  </a:lnTo>
                  <a:lnTo>
                    <a:pt x="5460" y="11766"/>
                  </a:lnTo>
                  <a:lnTo>
                    <a:pt x="5274" y="11690"/>
                  </a:lnTo>
                  <a:lnTo>
                    <a:pt x="5181" y="11665"/>
                  </a:lnTo>
                  <a:lnTo>
                    <a:pt x="5155" y="11673"/>
                  </a:lnTo>
                  <a:lnTo>
                    <a:pt x="5138" y="11648"/>
                  </a:lnTo>
                  <a:lnTo>
                    <a:pt x="5079" y="11631"/>
                  </a:lnTo>
                  <a:lnTo>
                    <a:pt x="5020" y="11631"/>
                  </a:lnTo>
                  <a:lnTo>
                    <a:pt x="5003" y="11648"/>
                  </a:lnTo>
                  <a:lnTo>
                    <a:pt x="4715" y="11453"/>
                  </a:lnTo>
                  <a:lnTo>
                    <a:pt x="4656" y="11445"/>
                  </a:lnTo>
                  <a:lnTo>
                    <a:pt x="4639" y="11419"/>
                  </a:lnTo>
                  <a:lnTo>
                    <a:pt x="4614" y="11419"/>
                  </a:lnTo>
                  <a:lnTo>
                    <a:pt x="4580" y="11385"/>
                  </a:lnTo>
                  <a:lnTo>
                    <a:pt x="4537" y="11385"/>
                  </a:lnTo>
                  <a:lnTo>
                    <a:pt x="4520" y="11369"/>
                  </a:lnTo>
                  <a:lnTo>
                    <a:pt x="4419" y="11326"/>
                  </a:lnTo>
                  <a:lnTo>
                    <a:pt x="4376" y="11335"/>
                  </a:lnTo>
                  <a:lnTo>
                    <a:pt x="4334" y="11318"/>
                  </a:lnTo>
                  <a:lnTo>
                    <a:pt x="4199" y="11326"/>
                  </a:lnTo>
                  <a:lnTo>
                    <a:pt x="4139" y="11301"/>
                  </a:lnTo>
                  <a:lnTo>
                    <a:pt x="4055" y="11318"/>
                  </a:lnTo>
                  <a:lnTo>
                    <a:pt x="3979" y="11309"/>
                  </a:lnTo>
                  <a:lnTo>
                    <a:pt x="3852" y="11352"/>
                  </a:lnTo>
                  <a:lnTo>
                    <a:pt x="3775" y="11352"/>
                  </a:lnTo>
                  <a:lnTo>
                    <a:pt x="3674" y="11385"/>
                  </a:lnTo>
                  <a:lnTo>
                    <a:pt x="3615" y="11385"/>
                  </a:lnTo>
                  <a:lnTo>
                    <a:pt x="3538" y="11419"/>
                  </a:lnTo>
                  <a:lnTo>
                    <a:pt x="3437" y="11445"/>
                  </a:lnTo>
                  <a:lnTo>
                    <a:pt x="3411" y="11462"/>
                  </a:lnTo>
                  <a:lnTo>
                    <a:pt x="3335" y="11462"/>
                  </a:lnTo>
                  <a:lnTo>
                    <a:pt x="3276" y="11487"/>
                  </a:lnTo>
                  <a:lnTo>
                    <a:pt x="3191" y="11496"/>
                  </a:lnTo>
                  <a:lnTo>
                    <a:pt x="3124" y="11546"/>
                  </a:lnTo>
                  <a:lnTo>
                    <a:pt x="3098" y="11546"/>
                  </a:lnTo>
                  <a:lnTo>
                    <a:pt x="3056" y="11563"/>
                  </a:lnTo>
                  <a:lnTo>
                    <a:pt x="2997" y="11546"/>
                  </a:lnTo>
                  <a:lnTo>
                    <a:pt x="2954" y="11580"/>
                  </a:lnTo>
                  <a:lnTo>
                    <a:pt x="2912" y="11580"/>
                  </a:lnTo>
                  <a:lnTo>
                    <a:pt x="2895" y="11580"/>
                  </a:lnTo>
                  <a:lnTo>
                    <a:pt x="2878" y="11546"/>
                  </a:lnTo>
                  <a:lnTo>
                    <a:pt x="2895" y="11479"/>
                  </a:lnTo>
                  <a:lnTo>
                    <a:pt x="3013" y="11394"/>
                  </a:lnTo>
                  <a:lnTo>
                    <a:pt x="3064" y="11369"/>
                  </a:lnTo>
                  <a:lnTo>
                    <a:pt x="3191" y="11326"/>
                  </a:lnTo>
                  <a:lnTo>
                    <a:pt x="3251" y="11326"/>
                  </a:lnTo>
                  <a:lnTo>
                    <a:pt x="3327" y="11292"/>
                  </a:lnTo>
                  <a:lnTo>
                    <a:pt x="3378" y="11275"/>
                  </a:lnTo>
                  <a:lnTo>
                    <a:pt x="3488" y="11199"/>
                  </a:lnTo>
                  <a:lnTo>
                    <a:pt x="3564" y="11174"/>
                  </a:lnTo>
                  <a:lnTo>
                    <a:pt x="3631" y="11132"/>
                  </a:lnTo>
                  <a:lnTo>
                    <a:pt x="3725" y="11081"/>
                  </a:lnTo>
                  <a:lnTo>
                    <a:pt x="3860" y="11055"/>
                  </a:lnTo>
                  <a:lnTo>
                    <a:pt x="3996" y="10988"/>
                  </a:lnTo>
                  <a:lnTo>
                    <a:pt x="4021" y="10988"/>
                  </a:lnTo>
                  <a:lnTo>
                    <a:pt x="4046" y="10971"/>
                  </a:lnTo>
                  <a:lnTo>
                    <a:pt x="4199" y="10928"/>
                  </a:lnTo>
                  <a:lnTo>
                    <a:pt x="4419" y="10818"/>
                  </a:lnTo>
                  <a:lnTo>
                    <a:pt x="4478" y="10801"/>
                  </a:lnTo>
                  <a:lnTo>
                    <a:pt x="4520" y="10818"/>
                  </a:lnTo>
                  <a:lnTo>
                    <a:pt x="4605" y="10818"/>
                  </a:lnTo>
                  <a:lnTo>
                    <a:pt x="4639" y="10852"/>
                  </a:lnTo>
                  <a:lnTo>
                    <a:pt x="4724" y="10911"/>
                  </a:lnTo>
                  <a:lnTo>
                    <a:pt x="4800" y="10928"/>
                  </a:lnTo>
                  <a:lnTo>
                    <a:pt x="4859" y="10954"/>
                  </a:lnTo>
                  <a:lnTo>
                    <a:pt x="4876" y="10945"/>
                  </a:lnTo>
                  <a:lnTo>
                    <a:pt x="4944" y="10996"/>
                  </a:lnTo>
                  <a:lnTo>
                    <a:pt x="4995" y="11021"/>
                  </a:lnTo>
                  <a:lnTo>
                    <a:pt x="5240" y="11038"/>
                  </a:lnTo>
                  <a:lnTo>
                    <a:pt x="5401" y="11021"/>
                  </a:lnTo>
                  <a:lnTo>
                    <a:pt x="5638" y="11055"/>
                  </a:lnTo>
                  <a:lnTo>
                    <a:pt x="5689" y="11038"/>
                  </a:lnTo>
                  <a:lnTo>
                    <a:pt x="5816" y="10979"/>
                  </a:lnTo>
                  <a:lnTo>
                    <a:pt x="5900" y="10962"/>
                  </a:lnTo>
                  <a:lnTo>
                    <a:pt x="5985" y="10886"/>
                  </a:lnTo>
                  <a:lnTo>
                    <a:pt x="6002" y="10852"/>
                  </a:lnTo>
                  <a:lnTo>
                    <a:pt x="6019" y="10827"/>
                  </a:lnTo>
                  <a:lnTo>
                    <a:pt x="6027" y="10691"/>
                  </a:lnTo>
                  <a:lnTo>
                    <a:pt x="5977" y="10505"/>
                  </a:lnTo>
                  <a:lnTo>
                    <a:pt x="5985" y="10370"/>
                  </a:lnTo>
                  <a:lnTo>
                    <a:pt x="6027" y="10268"/>
                  </a:lnTo>
                  <a:lnTo>
                    <a:pt x="6027" y="10166"/>
                  </a:lnTo>
                  <a:lnTo>
                    <a:pt x="6061" y="10048"/>
                  </a:lnTo>
                  <a:lnTo>
                    <a:pt x="6087" y="10031"/>
                  </a:lnTo>
                  <a:lnTo>
                    <a:pt x="6095" y="10006"/>
                  </a:lnTo>
                  <a:lnTo>
                    <a:pt x="6112" y="9989"/>
                  </a:lnTo>
                  <a:lnTo>
                    <a:pt x="6171" y="9946"/>
                  </a:lnTo>
                  <a:lnTo>
                    <a:pt x="6205" y="9955"/>
                  </a:lnTo>
                  <a:lnTo>
                    <a:pt x="6222" y="9980"/>
                  </a:lnTo>
                  <a:lnTo>
                    <a:pt x="6247" y="10065"/>
                  </a:lnTo>
                  <a:lnTo>
                    <a:pt x="6247" y="10310"/>
                  </a:lnTo>
                  <a:lnTo>
                    <a:pt x="6273" y="10412"/>
                  </a:lnTo>
                  <a:lnTo>
                    <a:pt x="6307" y="10497"/>
                  </a:lnTo>
                  <a:lnTo>
                    <a:pt x="6349" y="10530"/>
                  </a:lnTo>
                  <a:lnTo>
                    <a:pt x="6408" y="10539"/>
                  </a:lnTo>
                  <a:lnTo>
                    <a:pt x="6451" y="10573"/>
                  </a:lnTo>
                  <a:lnTo>
                    <a:pt x="6501" y="10657"/>
                  </a:lnTo>
                  <a:lnTo>
                    <a:pt x="6561" y="10725"/>
                  </a:lnTo>
                  <a:lnTo>
                    <a:pt x="6603" y="10784"/>
                  </a:lnTo>
                  <a:lnTo>
                    <a:pt x="6688" y="10852"/>
                  </a:lnTo>
                  <a:lnTo>
                    <a:pt x="6722" y="10903"/>
                  </a:lnTo>
                  <a:lnTo>
                    <a:pt x="6840" y="10945"/>
                  </a:lnTo>
                  <a:lnTo>
                    <a:pt x="6899" y="11005"/>
                  </a:lnTo>
                  <a:lnTo>
                    <a:pt x="6925" y="11005"/>
                  </a:lnTo>
                  <a:lnTo>
                    <a:pt x="7060" y="11072"/>
                  </a:lnTo>
                  <a:lnTo>
                    <a:pt x="7196" y="11098"/>
                  </a:lnTo>
                  <a:lnTo>
                    <a:pt x="7323" y="11064"/>
                  </a:lnTo>
                  <a:lnTo>
                    <a:pt x="7348" y="11047"/>
                  </a:lnTo>
                  <a:lnTo>
                    <a:pt x="7399" y="11038"/>
                  </a:lnTo>
                  <a:lnTo>
                    <a:pt x="7450" y="11005"/>
                  </a:lnTo>
                  <a:lnTo>
                    <a:pt x="7484" y="11005"/>
                  </a:lnTo>
                  <a:lnTo>
                    <a:pt x="7543" y="10954"/>
                  </a:lnTo>
                  <a:lnTo>
                    <a:pt x="7619" y="10928"/>
                  </a:lnTo>
                  <a:lnTo>
                    <a:pt x="7644" y="10928"/>
                  </a:lnTo>
                  <a:lnTo>
                    <a:pt x="7754" y="10886"/>
                  </a:lnTo>
                  <a:lnTo>
                    <a:pt x="7780" y="10886"/>
                  </a:lnTo>
                  <a:lnTo>
                    <a:pt x="7881" y="10818"/>
                  </a:lnTo>
                  <a:lnTo>
                    <a:pt x="7991" y="10784"/>
                  </a:lnTo>
                  <a:lnTo>
                    <a:pt x="8229" y="10649"/>
                  </a:lnTo>
                  <a:lnTo>
                    <a:pt x="8279" y="10632"/>
                  </a:lnTo>
                  <a:lnTo>
                    <a:pt x="8364" y="10547"/>
                  </a:lnTo>
                  <a:lnTo>
                    <a:pt x="8432" y="10514"/>
                  </a:lnTo>
                  <a:lnTo>
                    <a:pt x="8491" y="10454"/>
                  </a:lnTo>
                  <a:lnTo>
                    <a:pt x="8550" y="10429"/>
                  </a:lnTo>
                  <a:lnTo>
                    <a:pt x="8643" y="10344"/>
                  </a:lnTo>
                  <a:lnTo>
                    <a:pt x="8652" y="10310"/>
                  </a:lnTo>
                  <a:lnTo>
                    <a:pt x="8694" y="10285"/>
                  </a:lnTo>
                  <a:lnTo>
                    <a:pt x="8779" y="10150"/>
                  </a:lnTo>
                  <a:lnTo>
                    <a:pt x="8813" y="10116"/>
                  </a:lnTo>
                  <a:lnTo>
                    <a:pt x="8821" y="10090"/>
                  </a:lnTo>
                  <a:lnTo>
                    <a:pt x="8889" y="10040"/>
                  </a:lnTo>
                  <a:lnTo>
                    <a:pt x="8914" y="9963"/>
                  </a:lnTo>
                  <a:lnTo>
                    <a:pt x="8990" y="9887"/>
                  </a:lnTo>
                  <a:lnTo>
                    <a:pt x="9092" y="9802"/>
                  </a:lnTo>
                  <a:lnTo>
                    <a:pt x="9253" y="9709"/>
                  </a:lnTo>
                  <a:lnTo>
                    <a:pt x="9405" y="9565"/>
                  </a:lnTo>
                  <a:lnTo>
                    <a:pt x="9405" y="9540"/>
                  </a:lnTo>
                  <a:lnTo>
                    <a:pt x="9456" y="9472"/>
                  </a:lnTo>
                  <a:lnTo>
                    <a:pt x="9532" y="9396"/>
                  </a:lnTo>
                  <a:lnTo>
                    <a:pt x="9558" y="9354"/>
                  </a:lnTo>
                  <a:lnTo>
                    <a:pt x="9676" y="9244"/>
                  </a:lnTo>
                  <a:lnTo>
                    <a:pt x="9735" y="9091"/>
                  </a:lnTo>
                  <a:lnTo>
                    <a:pt x="9896" y="8829"/>
                  </a:lnTo>
                  <a:lnTo>
                    <a:pt x="9913" y="8770"/>
                  </a:lnTo>
                  <a:lnTo>
                    <a:pt x="9964" y="8761"/>
                  </a:lnTo>
                  <a:lnTo>
                    <a:pt x="10057" y="8651"/>
                  </a:lnTo>
                  <a:lnTo>
                    <a:pt x="10100" y="8567"/>
                  </a:lnTo>
                  <a:lnTo>
                    <a:pt x="10116" y="8482"/>
                  </a:lnTo>
                  <a:lnTo>
                    <a:pt x="10108" y="8448"/>
                  </a:lnTo>
                  <a:lnTo>
                    <a:pt x="10015" y="8330"/>
                  </a:lnTo>
                  <a:lnTo>
                    <a:pt x="9998" y="8262"/>
                  </a:lnTo>
                  <a:lnTo>
                    <a:pt x="9947" y="8203"/>
                  </a:lnTo>
                  <a:lnTo>
                    <a:pt x="9879" y="8160"/>
                  </a:lnTo>
                  <a:lnTo>
                    <a:pt x="9752" y="8101"/>
                  </a:lnTo>
                  <a:lnTo>
                    <a:pt x="9693" y="8084"/>
                  </a:lnTo>
                  <a:lnTo>
                    <a:pt x="9549" y="8067"/>
                  </a:lnTo>
                  <a:lnTo>
                    <a:pt x="9490" y="8025"/>
                  </a:lnTo>
                  <a:lnTo>
                    <a:pt x="9448" y="8016"/>
                  </a:lnTo>
                  <a:lnTo>
                    <a:pt x="9388" y="8033"/>
                  </a:lnTo>
                  <a:lnTo>
                    <a:pt x="9346" y="8016"/>
                  </a:lnTo>
                  <a:lnTo>
                    <a:pt x="9270" y="8016"/>
                  </a:lnTo>
                  <a:lnTo>
                    <a:pt x="9228" y="8033"/>
                  </a:lnTo>
                  <a:lnTo>
                    <a:pt x="9211" y="8016"/>
                  </a:lnTo>
                  <a:lnTo>
                    <a:pt x="9109" y="8016"/>
                  </a:lnTo>
                  <a:lnTo>
                    <a:pt x="9092" y="8033"/>
                  </a:lnTo>
                  <a:lnTo>
                    <a:pt x="8990" y="7999"/>
                  </a:lnTo>
                  <a:lnTo>
                    <a:pt x="8889" y="7991"/>
                  </a:lnTo>
                  <a:lnTo>
                    <a:pt x="8787" y="7940"/>
                  </a:lnTo>
                  <a:lnTo>
                    <a:pt x="8779" y="7923"/>
                  </a:lnTo>
                  <a:lnTo>
                    <a:pt x="8745" y="7847"/>
                  </a:lnTo>
                  <a:lnTo>
                    <a:pt x="8745" y="7762"/>
                  </a:lnTo>
                  <a:lnTo>
                    <a:pt x="8762" y="7703"/>
                  </a:lnTo>
                  <a:lnTo>
                    <a:pt x="8770" y="7627"/>
                  </a:lnTo>
                  <a:lnTo>
                    <a:pt x="8762" y="7525"/>
                  </a:lnTo>
                  <a:lnTo>
                    <a:pt x="8753" y="7508"/>
                  </a:lnTo>
                  <a:lnTo>
                    <a:pt x="8711" y="7475"/>
                  </a:lnTo>
                  <a:lnTo>
                    <a:pt x="8652" y="7475"/>
                  </a:lnTo>
                  <a:lnTo>
                    <a:pt x="8593" y="7483"/>
                  </a:lnTo>
                  <a:lnTo>
                    <a:pt x="8559" y="7517"/>
                  </a:lnTo>
                  <a:lnTo>
                    <a:pt x="8533" y="7517"/>
                  </a:lnTo>
                  <a:lnTo>
                    <a:pt x="8432" y="7585"/>
                  </a:lnTo>
                  <a:lnTo>
                    <a:pt x="8356" y="7610"/>
                  </a:lnTo>
                  <a:lnTo>
                    <a:pt x="8271" y="7661"/>
                  </a:lnTo>
                  <a:lnTo>
                    <a:pt x="8152" y="7695"/>
                  </a:lnTo>
                  <a:lnTo>
                    <a:pt x="8118" y="7729"/>
                  </a:lnTo>
                  <a:lnTo>
                    <a:pt x="8017" y="7729"/>
                  </a:lnTo>
                  <a:lnTo>
                    <a:pt x="7915" y="7762"/>
                  </a:lnTo>
                  <a:lnTo>
                    <a:pt x="7873" y="7754"/>
                  </a:lnTo>
                  <a:lnTo>
                    <a:pt x="7873" y="7669"/>
                  </a:lnTo>
                  <a:lnTo>
                    <a:pt x="7907" y="7635"/>
                  </a:lnTo>
                  <a:lnTo>
                    <a:pt x="7932" y="7568"/>
                  </a:lnTo>
                  <a:lnTo>
                    <a:pt x="7958" y="7534"/>
                  </a:lnTo>
                  <a:lnTo>
                    <a:pt x="8042" y="7466"/>
                  </a:lnTo>
                  <a:lnTo>
                    <a:pt x="8118" y="7381"/>
                  </a:lnTo>
                  <a:lnTo>
                    <a:pt x="8144" y="7331"/>
                  </a:lnTo>
                  <a:lnTo>
                    <a:pt x="8220" y="7221"/>
                  </a:lnTo>
                  <a:lnTo>
                    <a:pt x="8262" y="7111"/>
                  </a:lnTo>
                  <a:lnTo>
                    <a:pt x="8245" y="7034"/>
                  </a:lnTo>
                  <a:lnTo>
                    <a:pt x="8186" y="6950"/>
                  </a:lnTo>
                  <a:lnTo>
                    <a:pt x="8042" y="6848"/>
                  </a:lnTo>
                  <a:lnTo>
                    <a:pt x="7890" y="6696"/>
                  </a:lnTo>
                  <a:lnTo>
                    <a:pt x="7712" y="6611"/>
                  </a:lnTo>
                  <a:lnTo>
                    <a:pt x="7594" y="6586"/>
                  </a:lnTo>
                  <a:lnTo>
                    <a:pt x="7357" y="6526"/>
                  </a:lnTo>
                  <a:lnTo>
                    <a:pt x="7196" y="6493"/>
                  </a:lnTo>
                  <a:lnTo>
                    <a:pt x="7170" y="6467"/>
                  </a:lnTo>
                  <a:lnTo>
                    <a:pt x="7119" y="6450"/>
                  </a:lnTo>
                  <a:lnTo>
                    <a:pt x="7103" y="6433"/>
                  </a:lnTo>
                  <a:lnTo>
                    <a:pt x="7043" y="6416"/>
                  </a:lnTo>
                  <a:lnTo>
                    <a:pt x="6950" y="6366"/>
                  </a:lnTo>
                  <a:lnTo>
                    <a:pt x="6857" y="6340"/>
                  </a:lnTo>
                  <a:lnTo>
                    <a:pt x="6781" y="6306"/>
                  </a:lnTo>
                  <a:lnTo>
                    <a:pt x="6662" y="6306"/>
                  </a:lnTo>
                  <a:lnTo>
                    <a:pt x="6603" y="6349"/>
                  </a:lnTo>
                  <a:lnTo>
                    <a:pt x="6518" y="6391"/>
                  </a:lnTo>
                  <a:lnTo>
                    <a:pt x="6501" y="6391"/>
                  </a:lnTo>
                  <a:lnTo>
                    <a:pt x="6400" y="6196"/>
                  </a:lnTo>
                  <a:lnTo>
                    <a:pt x="6315" y="6095"/>
                  </a:lnTo>
                  <a:lnTo>
                    <a:pt x="6239" y="6078"/>
                  </a:lnTo>
                  <a:lnTo>
                    <a:pt x="6205" y="6044"/>
                  </a:lnTo>
                  <a:lnTo>
                    <a:pt x="6120" y="6002"/>
                  </a:lnTo>
                  <a:lnTo>
                    <a:pt x="6095" y="6010"/>
                  </a:lnTo>
                  <a:lnTo>
                    <a:pt x="5960" y="5925"/>
                  </a:lnTo>
                  <a:lnTo>
                    <a:pt x="5917" y="5925"/>
                  </a:lnTo>
                  <a:lnTo>
                    <a:pt x="5909" y="5909"/>
                  </a:lnTo>
                  <a:lnTo>
                    <a:pt x="5858" y="5892"/>
                  </a:lnTo>
                  <a:lnTo>
                    <a:pt x="5841" y="5875"/>
                  </a:lnTo>
                  <a:lnTo>
                    <a:pt x="5782" y="5866"/>
                  </a:lnTo>
                  <a:lnTo>
                    <a:pt x="5663" y="5798"/>
                  </a:lnTo>
                  <a:lnTo>
                    <a:pt x="5536" y="5773"/>
                  </a:lnTo>
                  <a:lnTo>
                    <a:pt x="5519" y="5765"/>
                  </a:lnTo>
                  <a:lnTo>
                    <a:pt x="5460" y="5765"/>
                  </a:lnTo>
                  <a:lnTo>
                    <a:pt x="5333" y="5739"/>
                  </a:lnTo>
                  <a:lnTo>
                    <a:pt x="5299" y="5739"/>
                  </a:lnTo>
                  <a:lnTo>
                    <a:pt x="5257" y="5765"/>
                  </a:lnTo>
                  <a:lnTo>
                    <a:pt x="5215" y="5765"/>
                  </a:lnTo>
                  <a:lnTo>
                    <a:pt x="5138" y="5807"/>
                  </a:lnTo>
                  <a:lnTo>
                    <a:pt x="5079" y="5807"/>
                  </a:lnTo>
                  <a:lnTo>
                    <a:pt x="4978" y="5849"/>
                  </a:lnTo>
                  <a:lnTo>
                    <a:pt x="4859" y="5858"/>
                  </a:lnTo>
                  <a:lnTo>
                    <a:pt x="4817" y="5866"/>
                  </a:lnTo>
                  <a:lnTo>
                    <a:pt x="4715" y="5934"/>
                  </a:lnTo>
                  <a:lnTo>
                    <a:pt x="4664" y="5993"/>
                  </a:lnTo>
                  <a:lnTo>
                    <a:pt x="4580" y="5968"/>
                  </a:lnTo>
                  <a:lnTo>
                    <a:pt x="4546" y="5925"/>
                  </a:lnTo>
                  <a:lnTo>
                    <a:pt x="4546" y="5892"/>
                  </a:lnTo>
                  <a:lnTo>
                    <a:pt x="4571" y="5866"/>
                  </a:lnTo>
                  <a:lnTo>
                    <a:pt x="4817" y="5655"/>
                  </a:lnTo>
                  <a:lnTo>
                    <a:pt x="4834" y="5646"/>
                  </a:lnTo>
                  <a:lnTo>
                    <a:pt x="4876" y="5604"/>
                  </a:lnTo>
                  <a:lnTo>
                    <a:pt x="4944" y="5570"/>
                  </a:lnTo>
                  <a:lnTo>
                    <a:pt x="4969" y="5570"/>
                  </a:lnTo>
                  <a:lnTo>
                    <a:pt x="5020" y="5545"/>
                  </a:lnTo>
                  <a:lnTo>
                    <a:pt x="5105" y="5519"/>
                  </a:lnTo>
                  <a:lnTo>
                    <a:pt x="5248" y="5418"/>
                  </a:lnTo>
                  <a:lnTo>
                    <a:pt x="5291" y="5375"/>
                  </a:lnTo>
                  <a:lnTo>
                    <a:pt x="5316" y="5282"/>
                  </a:lnTo>
                  <a:lnTo>
                    <a:pt x="5308" y="5265"/>
                  </a:lnTo>
                  <a:lnTo>
                    <a:pt x="5291" y="5181"/>
                  </a:lnTo>
                  <a:lnTo>
                    <a:pt x="5248" y="5138"/>
                  </a:lnTo>
                  <a:lnTo>
                    <a:pt x="5215" y="5113"/>
                  </a:lnTo>
                  <a:lnTo>
                    <a:pt x="5138" y="5096"/>
                  </a:lnTo>
                  <a:lnTo>
                    <a:pt x="5122" y="5079"/>
                  </a:lnTo>
                  <a:lnTo>
                    <a:pt x="5096" y="5062"/>
                  </a:lnTo>
                  <a:lnTo>
                    <a:pt x="5020" y="5054"/>
                  </a:lnTo>
                  <a:lnTo>
                    <a:pt x="4893" y="5079"/>
                  </a:lnTo>
                  <a:lnTo>
                    <a:pt x="4817" y="5079"/>
                  </a:lnTo>
                  <a:lnTo>
                    <a:pt x="4715" y="5054"/>
                  </a:lnTo>
                  <a:lnTo>
                    <a:pt x="4656" y="5054"/>
                  </a:lnTo>
                  <a:lnTo>
                    <a:pt x="4639" y="5037"/>
                  </a:lnTo>
                  <a:lnTo>
                    <a:pt x="4554" y="5020"/>
                  </a:lnTo>
                  <a:lnTo>
                    <a:pt x="4537" y="5028"/>
                  </a:lnTo>
                  <a:lnTo>
                    <a:pt x="4478" y="5011"/>
                  </a:lnTo>
                  <a:lnTo>
                    <a:pt x="4436" y="4986"/>
                  </a:lnTo>
                  <a:lnTo>
                    <a:pt x="4419" y="4943"/>
                  </a:lnTo>
                  <a:lnTo>
                    <a:pt x="4453" y="4910"/>
                  </a:lnTo>
                  <a:lnTo>
                    <a:pt x="4537" y="4901"/>
                  </a:lnTo>
                  <a:lnTo>
                    <a:pt x="4563" y="4884"/>
                  </a:lnTo>
                  <a:lnTo>
                    <a:pt x="4614" y="4876"/>
                  </a:lnTo>
                  <a:lnTo>
                    <a:pt x="4724" y="4833"/>
                  </a:lnTo>
                  <a:lnTo>
                    <a:pt x="4859" y="4833"/>
                  </a:lnTo>
                  <a:lnTo>
                    <a:pt x="4935" y="4859"/>
                  </a:lnTo>
                  <a:lnTo>
                    <a:pt x="4986" y="4859"/>
                  </a:lnTo>
                  <a:lnTo>
                    <a:pt x="5113" y="4783"/>
                  </a:lnTo>
                  <a:lnTo>
                    <a:pt x="5155" y="4749"/>
                  </a:lnTo>
                  <a:lnTo>
                    <a:pt x="5189" y="4698"/>
                  </a:lnTo>
                  <a:lnTo>
                    <a:pt x="5257" y="4639"/>
                  </a:lnTo>
                  <a:lnTo>
                    <a:pt x="5282" y="4639"/>
                  </a:lnTo>
                  <a:lnTo>
                    <a:pt x="5308" y="4647"/>
                  </a:lnTo>
                  <a:lnTo>
                    <a:pt x="5359" y="4698"/>
                  </a:lnTo>
                  <a:lnTo>
                    <a:pt x="5443" y="4867"/>
                  </a:lnTo>
                  <a:lnTo>
                    <a:pt x="5528" y="4910"/>
                  </a:lnTo>
                  <a:lnTo>
                    <a:pt x="5553" y="4893"/>
                  </a:lnTo>
                  <a:lnTo>
                    <a:pt x="5604" y="4901"/>
                  </a:lnTo>
                  <a:lnTo>
                    <a:pt x="5680" y="4952"/>
                  </a:lnTo>
                  <a:lnTo>
                    <a:pt x="5773" y="5197"/>
                  </a:lnTo>
                  <a:lnTo>
                    <a:pt x="5807" y="5248"/>
                  </a:lnTo>
                  <a:lnTo>
                    <a:pt x="5926" y="5324"/>
                  </a:lnTo>
                  <a:lnTo>
                    <a:pt x="6002" y="5341"/>
                  </a:lnTo>
                  <a:lnTo>
                    <a:pt x="6027" y="5367"/>
                  </a:lnTo>
                  <a:lnTo>
                    <a:pt x="6087" y="5392"/>
                  </a:lnTo>
                  <a:lnTo>
                    <a:pt x="6137" y="5392"/>
                  </a:lnTo>
                  <a:lnTo>
                    <a:pt x="6247" y="5418"/>
                  </a:lnTo>
                  <a:lnTo>
                    <a:pt x="6315" y="5392"/>
                  </a:lnTo>
                  <a:lnTo>
                    <a:pt x="6349" y="5392"/>
                  </a:lnTo>
                  <a:lnTo>
                    <a:pt x="6374" y="5367"/>
                  </a:lnTo>
                  <a:lnTo>
                    <a:pt x="6408" y="5367"/>
                  </a:lnTo>
                  <a:lnTo>
                    <a:pt x="6476" y="5324"/>
                  </a:lnTo>
                  <a:lnTo>
                    <a:pt x="6535" y="5316"/>
                  </a:lnTo>
                  <a:lnTo>
                    <a:pt x="6552" y="5291"/>
                  </a:lnTo>
                  <a:lnTo>
                    <a:pt x="6578" y="5274"/>
                  </a:lnTo>
                  <a:lnTo>
                    <a:pt x="6628" y="5265"/>
                  </a:lnTo>
                  <a:lnTo>
                    <a:pt x="6662" y="5265"/>
                  </a:lnTo>
                  <a:lnTo>
                    <a:pt x="6671" y="5282"/>
                  </a:lnTo>
                  <a:lnTo>
                    <a:pt x="6637" y="5409"/>
                  </a:lnTo>
                  <a:lnTo>
                    <a:pt x="6637" y="5460"/>
                  </a:lnTo>
                  <a:lnTo>
                    <a:pt x="6662" y="5519"/>
                  </a:lnTo>
                  <a:lnTo>
                    <a:pt x="6722" y="5587"/>
                  </a:lnTo>
                  <a:lnTo>
                    <a:pt x="6815" y="5621"/>
                  </a:lnTo>
                  <a:lnTo>
                    <a:pt x="6866" y="5629"/>
                  </a:lnTo>
                  <a:lnTo>
                    <a:pt x="6916" y="5612"/>
                  </a:lnTo>
                  <a:lnTo>
                    <a:pt x="7009" y="5629"/>
                  </a:lnTo>
                  <a:lnTo>
                    <a:pt x="7052" y="5595"/>
                  </a:lnTo>
                  <a:lnTo>
                    <a:pt x="7128" y="5578"/>
                  </a:lnTo>
                  <a:lnTo>
                    <a:pt x="7179" y="5587"/>
                  </a:lnTo>
                  <a:lnTo>
                    <a:pt x="7255" y="5561"/>
                  </a:lnTo>
                  <a:lnTo>
                    <a:pt x="7331" y="5545"/>
                  </a:lnTo>
                  <a:lnTo>
                    <a:pt x="7373" y="5519"/>
                  </a:lnTo>
                  <a:lnTo>
                    <a:pt x="7450" y="5519"/>
                  </a:lnTo>
                  <a:lnTo>
                    <a:pt x="7484" y="5502"/>
                  </a:lnTo>
                  <a:lnTo>
                    <a:pt x="7500" y="5511"/>
                  </a:lnTo>
                  <a:lnTo>
                    <a:pt x="7517" y="5578"/>
                  </a:lnTo>
                  <a:lnTo>
                    <a:pt x="7526" y="5655"/>
                  </a:lnTo>
                  <a:lnTo>
                    <a:pt x="7560" y="5705"/>
                  </a:lnTo>
                  <a:lnTo>
                    <a:pt x="7661" y="5782"/>
                  </a:lnTo>
                  <a:lnTo>
                    <a:pt x="7704" y="5807"/>
                  </a:lnTo>
                  <a:lnTo>
                    <a:pt x="7788" y="5832"/>
                  </a:lnTo>
                  <a:lnTo>
                    <a:pt x="7831" y="5866"/>
                  </a:lnTo>
                  <a:lnTo>
                    <a:pt x="7932" y="5866"/>
                  </a:lnTo>
                  <a:lnTo>
                    <a:pt x="8025" y="5925"/>
                  </a:lnTo>
                  <a:lnTo>
                    <a:pt x="8093" y="5985"/>
                  </a:lnTo>
                  <a:lnTo>
                    <a:pt x="8178" y="6035"/>
                  </a:lnTo>
                  <a:lnTo>
                    <a:pt x="8381" y="6112"/>
                  </a:lnTo>
                  <a:lnTo>
                    <a:pt x="8406" y="6112"/>
                  </a:lnTo>
                  <a:lnTo>
                    <a:pt x="8466" y="6146"/>
                  </a:lnTo>
                  <a:lnTo>
                    <a:pt x="8516" y="6146"/>
                  </a:lnTo>
                  <a:lnTo>
                    <a:pt x="8618" y="6179"/>
                  </a:lnTo>
                  <a:lnTo>
                    <a:pt x="8728" y="6222"/>
                  </a:lnTo>
                  <a:lnTo>
                    <a:pt x="8762" y="6247"/>
                  </a:lnTo>
                  <a:lnTo>
                    <a:pt x="8838" y="6273"/>
                  </a:lnTo>
                  <a:lnTo>
                    <a:pt x="8863" y="6273"/>
                  </a:lnTo>
                  <a:lnTo>
                    <a:pt x="8931" y="6332"/>
                  </a:lnTo>
                  <a:lnTo>
                    <a:pt x="8982" y="6349"/>
                  </a:lnTo>
                  <a:lnTo>
                    <a:pt x="9058" y="6399"/>
                  </a:lnTo>
                  <a:lnTo>
                    <a:pt x="9134" y="6425"/>
                  </a:lnTo>
                  <a:lnTo>
                    <a:pt x="9236" y="6493"/>
                  </a:lnTo>
                  <a:lnTo>
                    <a:pt x="9287" y="6493"/>
                  </a:lnTo>
                  <a:lnTo>
                    <a:pt x="9388" y="6603"/>
                  </a:lnTo>
                  <a:lnTo>
                    <a:pt x="9465" y="6645"/>
                  </a:lnTo>
                  <a:lnTo>
                    <a:pt x="9507" y="6687"/>
                  </a:lnTo>
                  <a:lnTo>
                    <a:pt x="9515" y="6713"/>
                  </a:lnTo>
                  <a:lnTo>
                    <a:pt x="9558" y="6763"/>
                  </a:lnTo>
                  <a:lnTo>
                    <a:pt x="9786" y="6874"/>
                  </a:lnTo>
                  <a:lnTo>
                    <a:pt x="9879" y="6967"/>
                  </a:lnTo>
                  <a:lnTo>
                    <a:pt x="9989" y="7001"/>
                  </a:lnTo>
                  <a:lnTo>
                    <a:pt x="10125" y="7068"/>
                  </a:lnTo>
                  <a:lnTo>
                    <a:pt x="10354" y="7127"/>
                  </a:lnTo>
                  <a:lnTo>
                    <a:pt x="10464" y="7136"/>
                  </a:lnTo>
                  <a:lnTo>
                    <a:pt x="10599" y="7187"/>
                  </a:lnTo>
                  <a:lnTo>
                    <a:pt x="10650" y="7221"/>
                  </a:lnTo>
                  <a:lnTo>
                    <a:pt x="10675" y="7221"/>
                  </a:lnTo>
                  <a:lnTo>
                    <a:pt x="10811" y="7288"/>
                  </a:lnTo>
                  <a:lnTo>
                    <a:pt x="10946" y="7314"/>
                  </a:lnTo>
                  <a:lnTo>
                    <a:pt x="10963" y="7331"/>
                  </a:lnTo>
                  <a:lnTo>
                    <a:pt x="10988" y="7331"/>
                  </a:lnTo>
                  <a:lnTo>
                    <a:pt x="11048" y="7365"/>
                  </a:lnTo>
                  <a:lnTo>
                    <a:pt x="11149" y="7381"/>
                  </a:lnTo>
                  <a:lnTo>
                    <a:pt x="11234" y="7373"/>
                  </a:lnTo>
                  <a:lnTo>
                    <a:pt x="11259" y="7314"/>
                  </a:lnTo>
                  <a:lnTo>
                    <a:pt x="11259" y="7288"/>
                  </a:lnTo>
                  <a:lnTo>
                    <a:pt x="11226" y="7221"/>
                  </a:lnTo>
                  <a:lnTo>
                    <a:pt x="11158" y="7144"/>
                  </a:lnTo>
                  <a:lnTo>
                    <a:pt x="10828" y="6814"/>
                  </a:lnTo>
                  <a:lnTo>
                    <a:pt x="10777" y="6747"/>
                  </a:lnTo>
                  <a:lnTo>
                    <a:pt x="10641" y="6526"/>
                  </a:lnTo>
                  <a:lnTo>
                    <a:pt x="10447" y="6239"/>
                  </a:lnTo>
                  <a:lnTo>
                    <a:pt x="10387" y="6162"/>
                  </a:lnTo>
                  <a:lnTo>
                    <a:pt x="10150" y="5925"/>
                  </a:lnTo>
                  <a:lnTo>
                    <a:pt x="10091" y="5824"/>
                  </a:lnTo>
                  <a:lnTo>
                    <a:pt x="10032" y="5739"/>
                  </a:lnTo>
                  <a:lnTo>
                    <a:pt x="9998" y="5663"/>
                  </a:lnTo>
                  <a:lnTo>
                    <a:pt x="9989" y="5604"/>
                  </a:lnTo>
                  <a:lnTo>
                    <a:pt x="9956" y="5570"/>
                  </a:lnTo>
                  <a:lnTo>
                    <a:pt x="9879" y="5401"/>
                  </a:lnTo>
                  <a:lnTo>
                    <a:pt x="9795" y="5299"/>
                  </a:lnTo>
                  <a:lnTo>
                    <a:pt x="9727" y="5248"/>
                  </a:lnTo>
                  <a:lnTo>
                    <a:pt x="9719" y="5223"/>
                  </a:lnTo>
                  <a:lnTo>
                    <a:pt x="9634" y="5138"/>
                  </a:lnTo>
                  <a:lnTo>
                    <a:pt x="9532" y="5045"/>
                  </a:lnTo>
                  <a:lnTo>
                    <a:pt x="9507" y="5003"/>
                  </a:lnTo>
                  <a:lnTo>
                    <a:pt x="9397" y="4927"/>
                  </a:lnTo>
                  <a:lnTo>
                    <a:pt x="9371" y="4884"/>
                  </a:lnTo>
                  <a:lnTo>
                    <a:pt x="9211" y="4723"/>
                  </a:lnTo>
                  <a:lnTo>
                    <a:pt x="9160" y="4690"/>
                  </a:lnTo>
                  <a:lnTo>
                    <a:pt x="9050" y="4563"/>
                  </a:lnTo>
                  <a:lnTo>
                    <a:pt x="8999" y="4537"/>
                  </a:lnTo>
                  <a:lnTo>
                    <a:pt x="8914" y="4478"/>
                  </a:lnTo>
                  <a:lnTo>
                    <a:pt x="8897" y="4427"/>
                  </a:lnTo>
                  <a:lnTo>
                    <a:pt x="8889" y="4326"/>
                  </a:lnTo>
                  <a:lnTo>
                    <a:pt x="8872" y="4266"/>
                  </a:lnTo>
                  <a:lnTo>
                    <a:pt x="8813" y="4165"/>
                  </a:lnTo>
                  <a:lnTo>
                    <a:pt x="8787" y="4156"/>
                  </a:lnTo>
                  <a:lnTo>
                    <a:pt x="8737" y="4063"/>
                  </a:lnTo>
                  <a:lnTo>
                    <a:pt x="8703" y="4029"/>
                  </a:lnTo>
                  <a:lnTo>
                    <a:pt x="8483" y="3877"/>
                  </a:lnTo>
                  <a:lnTo>
                    <a:pt x="8466" y="3877"/>
                  </a:lnTo>
                  <a:lnTo>
                    <a:pt x="8432" y="3843"/>
                  </a:lnTo>
                  <a:lnTo>
                    <a:pt x="8322" y="3801"/>
                  </a:lnTo>
                  <a:lnTo>
                    <a:pt x="8279" y="3801"/>
                  </a:lnTo>
                  <a:lnTo>
                    <a:pt x="8237" y="3775"/>
                  </a:lnTo>
                  <a:lnTo>
                    <a:pt x="8144" y="3699"/>
                  </a:lnTo>
                  <a:lnTo>
                    <a:pt x="8051" y="3589"/>
                  </a:lnTo>
                  <a:lnTo>
                    <a:pt x="7975" y="3386"/>
                  </a:lnTo>
                  <a:lnTo>
                    <a:pt x="7890" y="3123"/>
                  </a:lnTo>
                  <a:lnTo>
                    <a:pt x="7890" y="3090"/>
                  </a:lnTo>
                  <a:lnTo>
                    <a:pt x="7958" y="3123"/>
                  </a:lnTo>
                  <a:lnTo>
                    <a:pt x="8000" y="3208"/>
                  </a:lnTo>
                  <a:lnTo>
                    <a:pt x="8025" y="3225"/>
                  </a:lnTo>
                  <a:lnTo>
                    <a:pt x="8118" y="3344"/>
                  </a:lnTo>
                  <a:lnTo>
                    <a:pt x="8169" y="3377"/>
                  </a:lnTo>
                  <a:lnTo>
                    <a:pt x="8237" y="3479"/>
                  </a:lnTo>
                  <a:lnTo>
                    <a:pt x="8364" y="3598"/>
                  </a:lnTo>
                  <a:lnTo>
                    <a:pt x="8466" y="3665"/>
                  </a:lnTo>
                  <a:lnTo>
                    <a:pt x="8516" y="3665"/>
                  </a:lnTo>
                  <a:lnTo>
                    <a:pt x="8618" y="3716"/>
                  </a:lnTo>
                  <a:lnTo>
                    <a:pt x="8652" y="3716"/>
                  </a:lnTo>
                  <a:lnTo>
                    <a:pt x="8669" y="3733"/>
                  </a:lnTo>
                  <a:lnTo>
                    <a:pt x="8720" y="3741"/>
                  </a:lnTo>
                  <a:lnTo>
                    <a:pt x="8847" y="3784"/>
                  </a:lnTo>
                  <a:lnTo>
                    <a:pt x="8923" y="3809"/>
                  </a:lnTo>
                  <a:lnTo>
                    <a:pt x="8940" y="3792"/>
                  </a:lnTo>
                  <a:lnTo>
                    <a:pt x="9075" y="3784"/>
                  </a:lnTo>
                  <a:lnTo>
                    <a:pt x="9211" y="3716"/>
                  </a:lnTo>
                  <a:lnTo>
                    <a:pt x="9244" y="3657"/>
                  </a:lnTo>
                  <a:lnTo>
                    <a:pt x="9278" y="3623"/>
                  </a:lnTo>
                  <a:lnTo>
                    <a:pt x="9312" y="3623"/>
                  </a:lnTo>
                  <a:lnTo>
                    <a:pt x="9321" y="3657"/>
                  </a:lnTo>
                  <a:lnTo>
                    <a:pt x="9295" y="3767"/>
                  </a:lnTo>
                  <a:lnTo>
                    <a:pt x="9270" y="3809"/>
                  </a:lnTo>
                  <a:lnTo>
                    <a:pt x="9270" y="3843"/>
                  </a:lnTo>
                  <a:lnTo>
                    <a:pt x="9253" y="3860"/>
                  </a:lnTo>
                  <a:lnTo>
                    <a:pt x="9236" y="3970"/>
                  </a:lnTo>
                  <a:lnTo>
                    <a:pt x="9261" y="4004"/>
                  </a:lnTo>
                  <a:lnTo>
                    <a:pt x="9295" y="4021"/>
                  </a:lnTo>
                  <a:lnTo>
                    <a:pt x="9363" y="4080"/>
                  </a:lnTo>
                  <a:lnTo>
                    <a:pt x="9388" y="4131"/>
                  </a:lnTo>
                  <a:lnTo>
                    <a:pt x="9456" y="4190"/>
                  </a:lnTo>
                  <a:lnTo>
                    <a:pt x="9507" y="4258"/>
                  </a:lnTo>
                  <a:lnTo>
                    <a:pt x="9566" y="4283"/>
                  </a:lnTo>
                  <a:lnTo>
                    <a:pt x="9693" y="4283"/>
                  </a:lnTo>
                  <a:lnTo>
                    <a:pt x="9744" y="4258"/>
                  </a:lnTo>
                  <a:lnTo>
                    <a:pt x="9879" y="4241"/>
                  </a:lnTo>
                  <a:lnTo>
                    <a:pt x="9922" y="4207"/>
                  </a:lnTo>
                  <a:lnTo>
                    <a:pt x="10006" y="4190"/>
                  </a:lnTo>
                  <a:lnTo>
                    <a:pt x="10040" y="4224"/>
                  </a:lnTo>
                  <a:lnTo>
                    <a:pt x="10040" y="4266"/>
                  </a:lnTo>
                  <a:lnTo>
                    <a:pt x="10023" y="4283"/>
                  </a:lnTo>
                  <a:lnTo>
                    <a:pt x="10023" y="4317"/>
                  </a:lnTo>
                  <a:lnTo>
                    <a:pt x="9998" y="4342"/>
                  </a:lnTo>
                  <a:lnTo>
                    <a:pt x="9998" y="4368"/>
                  </a:lnTo>
                  <a:lnTo>
                    <a:pt x="9905" y="4478"/>
                  </a:lnTo>
                  <a:lnTo>
                    <a:pt x="9913" y="4588"/>
                  </a:lnTo>
                  <a:lnTo>
                    <a:pt x="9973" y="4664"/>
                  </a:lnTo>
                  <a:lnTo>
                    <a:pt x="9989" y="4715"/>
                  </a:lnTo>
                  <a:lnTo>
                    <a:pt x="10023" y="4757"/>
                  </a:lnTo>
                  <a:lnTo>
                    <a:pt x="10150" y="4893"/>
                  </a:lnTo>
                  <a:lnTo>
                    <a:pt x="10159" y="4918"/>
                  </a:lnTo>
                  <a:lnTo>
                    <a:pt x="10201" y="4969"/>
                  </a:lnTo>
                  <a:lnTo>
                    <a:pt x="10227" y="5020"/>
                  </a:lnTo>
                  <a:lnTo>
                    <a:pt x="10337" y="5164"/>
                  </a:lnTo>
                  <a:lnTo>
                    <a:pt x="10370" y="5172"/>
                  </a:lnTo>
                  <a:lnTo>
                    <a:pt x="10438" y="5231"/>
                  </a:lnTo>
                  <a:lnTo>
                    <a:pt x="10514" y="5265"/>
                  </a:lnTo>
                  <a:lnTo>
                    <a:pt x="10557" y="5299"/>
                  </a:lnTo>
                  <a:lnTo>
                    <a:pt x="10607" y="5324"/>
                  </a:lnTo>
                  <a:lnTo>
                    <a:pt x="10650" y="5350"/>
                  </a:lnTo>
                  <a:lnTo>
                    <a:pt x="10734" y="5358"/>
                  </a:lnTo>
                  <a:lnTo>
                    <a:pt x="10811" y="5384"/>
                  </a:lnTo>
                  <a:lnTo>
                    <a:pt x="10946" y="5392"/>
                  </a:lnTo>
                  <a:lnTo>
                    <a:pt x="11014" y="5350"/>
                  </a:lnTo>
                  <a:lnTo>
                    <a:pt x="11065" y="5333"/>
                  </a:lnTo>
                  <a:lnTo>
                    <a:pt x="11115" y="5299"/>
                  </a:lnTo>
                  <a:lnTo>
                    <a:pt x="11141" y="5299"/>
                  </a:lnTo>
                  <a:lnTo>
                    <a:pt x="11166" y="5316"/>
                  </a:lnTo>
                  <a:lnTo>
                    <a:pt x="11183" y="5375"/>
                  </a:lnTo>
                  <a:lnTo>
                    <a:pt x="11183" y="5426"/>
                  </a:lnTo>
                  <a:lnTo>
                    <a:pt x="11132" y="5528"/>
                  </a:lnTo>
                  <a:lnTo>
                    <a:pt x="11099" y="5663"/>
                  </a:lnTo>
                  <a:lnTo>
                    <a:pt x="11090" y="5739"/>
                  </a:lnTo>
                  <a:lnTo>
                    <a:pt x="11141" y="5866"/>
                  </a:lnTo>
                  <a:lnTo>
                    <a:pt x="11200" y="5892"/>
                  </a:lnTo>
                  <a:lnTo>
                    <a:pt x="11251" y="5892"/>
                  </a:lnTo>
                  <a:lnTo>
                    <a:pt x="11293" y="5925"/>
                  </a:lnTo>
                  <a:lnTo>
                    <a:pt x="11353" y="6069"/>
                  </a:lnTo>
                  <a:lnTo>
                    <a:pt x="11395" y="6146"/>
                  </a:lnTo>
                  <a:lnTo>
                    <a:pt x="11556" y="6264"/>
                  </a:lnTo>
                  <a:lnTo>
                    <a:pt x="11640" y="6281"/>
                  </a:lnTo>
                  <a:lnTo>
                    <a:pt x="11759" y="6357"/>
                  </a:lnTo>
                  <a:lnTo>
                    <a:pt x="11945" y="6399"/>
                  </a:lnTo>
                  <a:lnTo>
                    <a:pt x="12021" y="6442"/>
                  </a:lnTo>
                  <a:lnTo>
                    <a:pt x="12157" y="6467"/>
                  </a:lnTo>
                  <a:lnTo>
                    <a:pt x="12208" y="6484"/>
                  </a:lnTo>
                  <a:lnTo>
                    <a:pt x="12284" y="6467"/>
                  </a:lnTo>
                  <a:lnTo>
                    <a:pt x="12343" y="6467"/>
                  </a:lnTo>
                  <a:lnTo>
                    <a:pt x="12529" y="6416"/>
                  </a:lnTo>
                  <a:lnTo>
                    <a:pt x="12631" y="6374"/>
                  </a:lnTo>
                  <a:lnTo>
                    <a:pt x="12682" y="6340"/>
                  </a:lnTo>
                  <a:lnTo>
                    <a:pt x="12707" y="6340"/>
                  </a:lnTo>
                  <a:lnTo>
                    <a:pt x="12809" y="6281"/>
                  </a:lnTo>
                  <a:lnTo>
                    <a:pt x="12927" y="6162"/>
                  </a:lnTo>
                  <a:lnTo>
                    <a:pt x="12978" y="6146"/>
                  </a:lnTo>
                  <a:lnTo>
                    <a:pt x="13097" y="6019"/>
                  </a:lnTo>
                  <a:lnTo>
                    <a:pt x="13130" y="6010"/>
                  </a:lnTo>
                  <a:lnTo>
                    <a:pt x="13156" y="5993"/>
                  </a:lnTo>
                  <a:lnTo>
                    <a:pt x="13190" y="5934"/>
                  </a:lnTo>
                  <a:lnTo>
                    <a:pt x="13300" y="5866"/>
                  </a:lnTo>
                  <a:lnTo>
                    <a:pt x="13359" y="5798"/>
                  </a:lnTo>
                  <a:lnTo>
                    <a:pt x="13486" y="5714"/>
                  </a:lnTo>
                  <a:lnTo>
                    <a:pt x="13537" y="5671"/>
                  </a:lnTo>
                  <a:lnTo>
                    <a:pt x="13604" y="5638"/>
                  </a:lnTo>
                  <a:lnTo>
                    <a:pt x="13672" y="5578"/>
                  </a:lnTo>
                  <a:lnTo>
                    <a:pt x="13698" y="5578"/>
                  </a:lnTo>
                  <a:lnTo>
                    <a:pt x="13765" y="5528"/>
                  </a:lnTo>
                  <a:lnTo>
                    <a:pt x="13799" y="5468"/>
                  </a:lnTo>
                  <a:lnTo>
                    <a:pt x="13825" y="5401"/>
                  </a:lnTo>
                  <a:lnTo>
                    <a:pt x="13825" y="5299"/>
                  </a:lnTo>
                  <a:lnTo>
                    <a:pt x="13782" y="5197"/>
                  </a:lnTo>
                  <a:lnTo>
                    <a:pt x="13791" y="5181"/>
                  </a:lnTo>
                  <a:lnTo>
                    <a:pt x="13774" y="5104"/>
                  </a:lnTo>
                  <a:lnTo>
                    <a:pt x="13689" y="4943"/>
                  </a:lnTo>
                  <a:lnTo>
                    <a:pt x="13672" y="4918"/>
                  </a:lnTo>
                  <a:lnTo>
                    <a:pt x="13664" y="4884"/>
                  </a:lnTo>
                  <a:lnTo>
                    <a:pt x="13638" y="4859"/>
                  </a:lnTo>
                  <a:lnTo>
                    <a:pt x="13630" y="4842"/>
                  </a:lnTo>
                  <a:lnTo>
                    <a:pt x="13554" y="4791"/>
                  </a:lnTo>
                  <a:lnTo>
                    <a:pt x="13520" y="4783"/>
                  </a:lnTo>
                  <a:lnTo>
                    <a:pt x="13503" y="4791"/>
                  </a:lnTo>
                  <a:lnTo>
                    <a:pt x="13384" y="4715"/>
                  </a:lnTo>
                  <a:lnTo>
                    <a:pt x="13257" y="4698"/>
                  </a:lnTo>
                  <a:lnTo>
                    <a:pt x="13139" y="4630"/>
                  </a:lnTo>
                  <a:lnTo>
                    <a:pt x="13080" y="4571"/>
                  </a:lnTo>
                  <a:lnTo>
                    <a:pt x="12970" y="4419"/>
                  </a:lnTo>
                  <a:lnTo>
                    <a:pt x="12919" y="4385"/>
                  </a:lnTo>
                  <a:lnTo>
                    <a:pt x="12851" y="4283"/>
                  </a:lnTo>
                  <a:lnTo>
                    <a:pt x="12843" y="4156"/>
                  </a:lnTo>
                  <a:lnTo>
                    <a:pt x="12817" y="4122"/>
                  </a:lnTo>
                  <a:lnTo>
                    <a:pt x="12817" y="4038"/>
                  </a:lnTo>
                  <a:lnTo>
                    <a:pt x="12809" y="4021"/>
                  </a:lnTo>
                  <a:lnTo>
                    <a:pt x="12817" y="3978"/>
                  </a:lnTo>
                  <a:lnTo>
                    <a:pt x="12800" y="3936"/>
                  </a:lnTo>
                  <a:lnTo>
                    <a:pt x="12792" y="3843"/>
                  </a:lnTo>
                  <a:lnTo>
                    <a:pt x="12758" y="3716"/>
                  </a:lnTo>
                  <a:lnTo>
                    <a:pt x="12758" y="3682"/>
                  </a:lnTo>
                  <a:lnTo>
                    <a:pt x="12741" y="3657"/>
                  </a:lnTo>
                  <a:lnTo>
                    <a:pt x="12741" y="3538"/>
                  </a:lnTo>
                  <a:lnTo>
                    <a:pt x="12758" y="3521"/>
                  </a:lnTo>
                  <a:lnTo>
                    <a:pt x="12758" y="3242"/>
                  </a:lnTo>
                  <a:lnTo>
                    <a:pt x="12741" y="3217"/>
                  </a:lnTo>
                  <a:lnTo>
                    <a:pt x="12741" y="3157"/>
                  </a:lnTo>
                  <a:lnTo>
                    <a:pt x="12673" y="2963"/>
                  </a:lnTo>
                  <a:lnTo>
                    <a:pt x="12605" y="2861"/>
                  </a:lnTo>
                  <a:lnTo>
                    <a:pt x="12478" y="2743"/>
                  </a:lnTo>
                  <a:lnTo>
                    <a:pt x="12411" y="2692"/>
                  </a:lnTo>
                  <a:lnTo>
                    <a:pt x="12385" y="2692"/>
                  </a:lnTo>
                  <a:lnTo>
                    <a:pt x="12343" y="2666"/>
                  </a:lnTo>
                  <a:lnTo>
                    <a:pt x="12309" y="2616"/>
                  </a:lnTo>
                  <a:lnTo>
                    <a:pt x="12250" y="2582"/>
                  </a:lnTo>
                  <a:lnTo>
                    <a:pt x="12208" y="2573"/>
                  </a:lnTo>
                  <a:lnTo>
                    <a:pt x="12174" y="2531"/>
                  </a:lnTo>
                  <a:lnTo>
                    <a:pt x="12148" y="2522"/>
                  </a:lnTo>
                  <a:lnTo>
                    <a:pt x="12106" y="2489"/>
                  </a:lnTo>
                  <a:lnTo>
                    <a:pt x="12064" y="2463"/>
                  </a:lnTo>
                  <a:lnTo>
                    <a:pt x="12038" y="2412"/>
                  </a:lnTo>
                  <a:lnTo>
                    <a:pt x="12038" y="2395"/>
                  </a:lnTo>
                  <a:lnTo>
                    <a:pt x="12055" y="2379"/>
                  </a:lnTo>
                  <a:lnTo>
                    <a:pt x="12106" y="2362"/>
                  </a:lnTo>
                  <a:lnTo>
                    <a:pt x="12301" y="2489"/>
                  </a:lnTo>
                  <a:lnTo>
                    <a:pt x="12512" y="2565"/>
                  </a:lnTo>
                  <a:lnTo>
                    <a:pt x="12538" y="2565"/>
                  </a:lnTo>
                  <a:lnTo>
                    <a:pt x="12622" y="2522"/>
                  </a:lnTo>
                  <a:lnTo>
                    <a:pt x="12673" y="2514"/>
                  </a:lnTo>
                  <a:lnTo>
                    <a:pt x="12724" y="2514"/>
                  </a:lnTo>
                  <a:lnTo>
                    <a:pt x="12766" y="2548"/>
                  </a:lnTo>
                  <a:lnTo>
                    <a:pt x="12758" y="2666"/>
                  </a:lnTo>
                  <a:lnTo>
                    <a:pt x="12766" y="2692"/>
                  </a:lnTo>
                  <a:lnTo>
                    <a:pt x="12792" y="2709"/>
                  </a:lnTo>
                  <a:lnTo>
                    <a:pt x="12851" y="2734"/>
                  </a:lnTo>
                  <a:lnTo>
                    <a:pt x="12953" y="2734"/>
                  </a:lnTo>
                  <a:lnTo>
                    <a:pt x="13037" y="2759"/>
                  </a:lnTo>
                  <a:lnTo>
                    <a:pt x="13088" y="2759"/>
                  </a:lnTo>
                  <a:lnTo>
                    <a:pt x="13105" y="2768"/>
                  </a:lnTo>
                  <a:lnTo>
                    <a:pt x="13130" y="2827"/>
                  </a:lnTo>
                  <a:lnTo>
                    <a:pt x="13122" y="2878"/>
                  </a:lnTo>
                  <a:lnTo>
                    <a:pt x="13054" y="2971"/>
                  </a:lnTo>
                  <a:lnTo>
                    <a:pt x="13012" y="3056"/>
                  </a:lnTo>
                  <a:lnTo>
                    <a:pt x="13020" y="3081"/>
                  </a:lnTo>
                  <a:lnTo>
                    <a:pt x="13071" y="3149"/>
                  </a:lnTo>
                  <a:lnTo>
                    <a:pt x="13156" y="3217"/>
                  </a:lnTo>
                  <a:lnTo>
                    <a:pt x="13198" y="3301"/>
                  </a:lnTo>
                  <a:lnTo>
                    <a:pt x="13198" y="3377"/>
                  </a:lnTo>
                  <a:lnTo>
                    <a:pt x="13173" y="3403"/>
                  </a:lnTo>
                  <a:lnTo>
                    <a:pt x="13164" y="3462"/>
                  </a:lnTo>
                  <a:lnTo>
                    <a:pt x="13164" y="3513"/>
                  </a:lnTo>
                  <a:lnTo>
                    <a:pt x="13181" y="3623"/>
                  </a:lnTo>
                  <a:lnTo>
                    <a:pt x="13207" y="3640"/>
                  </a:lnTo>
                  <a:lnTo>
                    <a:pt x="13266" y="3657"/>
                  </a:lnTo>
                  <a:lnTo>
                    <a:pt x="13317" y="3691"/>
                  </a:lnTo>
                  <a:lnTo>
                    <a:pt x="13418" y="3674"/>
                  </a:lnTo>
                  <a:lnTo>
                    <a:pt x="13494" y="3691"/>
                  </a:lnTo>
                  <a:lnTo>
                    <a:pt x="13621" y="3631"/>
                  </a:lnTo>
                  <a:lnTo>
                    <a:pt x="13664" y="3581"/>
                  </a:lnTo>
                  <a:lnTo>
                    <a:pt x="13715" y="3547"/>
                  </a:lnTo>
                  <a:lnTo>
                    <a:pt x="13748" y="3504"/>
                  </a:lnTo>
                  <a:lnTo>
                    <a:pt x="13774" y="3496"/>
                  </a:lnTo>
                  <a:lnTo>
                    <a:pt x="13825" y="3462"/>
                  </a:lnTo>
                  <a:lnTo>
                    <a:pt x="13926" y="3437"/>
                  </a:lnTo>
                  <a:lnTo>
                    <a:pt x="13969" y="3462"/>
                  </a:lnTo>
                  <a:lnTo>
                    <a:pt x="13985" y="3530"/>
                  </a:lnTo>
                  <a:lnTo>
                    <a:pt x="13985" y="3741"/>
                  </a:lnTo>
                  <a:lnTo>
                    <a:pt x="14062" y="4029"/>
                  </a:lnTo>
                  <a:lnTo>
                    <a:pt x="14112" y="4105"/>
                  </a:lnTo>
                  <a:lnTo>
                    <a:pt x="14180" y="4156"/>
                  </a:lnTo>
                  <a:lnTo>
                    <a:pt x="14316" y="4190"/>
                  </a:lnTo>
                  <a:lnTo>
                    <a:pt x="14426" y="4249"/>
                  </a:lnTo>
                  <a:lnTo>
                    <a:pt x="14451" y="4232"/>
                  </a:lnTo>
                  <a:lnTo>
                    <a:pt x="14527" y="4232"/>
                  </a:lnTo>
                  <a:lnTo>
                    <a:pt x="14612" y="4190"/>
                  </a:lnTo>
                  <a:lnTo>
                    <a:pt x="14629" y="4207"/>
                  </a:lnTo>
                  <a:lnTo>
                    <a:pt x="14646" y="4224"/>
                  </a:lnTo>
                  <a:lnTo>
                    <a:pt x="14637" y="4283"/>
                  </a:lnTo>
                  <a:lnTo>
                    <a:pt x="14578" y="4385"/>
                  </a:lnTo>
                  <a:lnTo>
                    <a:pt x="14510" y="4537"/>
                  </a:lnTo>
                  <a:lnTo>
                    <a:pt x="14510" y="4647"/>
                  </a:lnTo>
                  <a:lnTo>
                    <a:pt x="14493" y="4673"/>
                  </a:lnTo>
                  <a:lnTo>
                    <a:pt x="14527" y="4732"/>
                  </a:lnTo>
                  <a:lnTo>
                    <a:pt x="14587" y="4749"/>
                  </a:lnTo>
                  <a:lnTo>
                    <a:pt x="14714" y="4749"/>
                  </a:lnTo>
                  <a:lnTo>
                    <a:pt x="14798" y="4715"/>
                  </a:lnTo>
                  <a:lnTo>
                    <a:pt x="14900" y="4622"/>
                  </a:lnTo>
                  <a:lnTo>
                    <a:pt x="14925" y="4563"/>
                  </a:lnTo>
                  <a:lnTo>
                    <a:pt x="14951" y="4520"/>
                  </a:lnTo>
                  <a:lnTo>
                    <a:pt x="15052" y="4419"/>
                  </a:lnTo>
                  <a:lnTo>
                    <a:pt x="15078" y="4359"/>
                  </a:lnTo>
                  <a:lnTo>
                    <a:pt x="15103" y="4351"/>
                  </a:lnTo>
                  <a:lnTo>
                    <a:pt x="15145" y="4309"/>
                  </a:lnTo>
                  <a:lnTo>
                    <a:pt x="15188" y="4283"/>
                  </a:lnTo>
                  <a:lnTo>
                    <a:pt x="15247" y="4207"/>
                  </a:lnTo>
                  <a:lnTo>
                    <a:pt x="15298" y="4173"/>
                  </a:lnTo>
                  <a:lnTo>
                    <a:pt x="15340" y="4156"/>
                  </a:lnTo>
                  <a:lnTo>
                    <a:pt x="15374" y="4139"/>
                  </a:lnTo>
                  <a:lnTo>
                    <a:pt x="15382" y="4105"/>
                  </a:lnTo>
                  <a:lnTo>
                    <a:pt x="15450" y="4072"/>
                  </a:lnTo>
                  <a:lnTo>
                    <a:pt x="15509" y="4004"/>
                  </a:lnTo>
                  <a:lnTo>
                    <a:pt x="15535" y="3995"/>
                  </a:lnTo>
                  <a:lnTo>
                    <a:pt x="15594" y="3902"/>
                  </a:lnTo>
                  <a:lnTo>
                    <a:pt x="15594" y="3784"/>
                  </a:lnTo>
                  <a:lnTo>
                    <a:pt x="15569" y="3623"/>
                  </a:lnTo>
                  <a:lnTo>
                    <a:pt x="15577" y="3581"/>
                  </a:lnTo>
                  <a:lnTo>
                    <a:pt x="15560" y="3538"/>
                  </a:lnTo>
                  <a:lnTo>
                    <a:pt x="15535" y="3335"/>
                  </a:lnTo>
                  <a:lnTo>
                    <a:pt x="15543" y="3157"/>
                  </a:lnTo>
                  <a:lnTo>
                    <a:pt x="15543" y="2878"/>
                  </a:lnTo>
                  <a:lnTo>
                    <a:pt x="15560" y="2819"/>
                  </a:lnTo>
                  <a:lnTo>
                    <a:pt x="15560" y="2616"/>
                  </a:lnTo>
                  <a:lnTo>
                    <a:pt x="15560" y="2522"/>
                  </a:lnTo>
                  <a:lnTo>
                    <a:pt x="15543" y="2480"/>
                  </a:lnTo>
                  <a:lnTo>
                    <a:pt x="15543" y="2395"/>
                  </a:lnTo>
                  <a:lnTo>
                    <a:pt x="15408" y="2158"/>
                  </a:lnTo>
                  <a:lnTo>
                    <a:pt x="15340" y="1938"/>
                  </a:lnTo>
                  <a:lnTo>
                    <a:pt x="15094" y="1634"/>
                  </a:lnTo>
                  <a:lnTo>
                    <a:pt x="15001" y="1481"/>
                  </a:lnTo>
                  <a:lnTo>
                    <a:pt x="14993" y="1439"/>
                  </a:lnTo>
                  <a:lnTo>
                    <a:pt x="14917" y="1320"/>
                  </a:lnTo>
                  <a:lnTo>
                    <a:pt x="14917" y="1295"/>
                  </a:lnTo>
                  <a:lnTo>
                    <a:pt x="14891" y="1278"/>
                  </a:lnTo>
                  <a:lnTo>
                    <a:pt x="14883" y="1236"/>
                  </a:lnTo>
                  <a:lnTo>
                    <a:pt x="14824" y="1134"/>
                  </a:lnTo>
                  <a:lnTo>
                    <a:pt x="14747" y="702"/>
                  </a:lnTo>
                  <a:lnTo>
                    <a:pt x="14747" y="660"/>
                  </a:lnTo>
                  <a:lnTo>
                    <a:pt x="14697" y="525"/>
                  </a:lnTo>
                  <a:lnTo>
                    <a:pt x="14595" y="406"/>
                  </a:lnTo>
                  <a:lnTo>
                    <a:pt x="14485" y="313"/>
                  </a:lnTo>
                  <a:lnTo>
                    <a:pt x="14417" y="305"/>
                  </a:lnTo>
                  <a:lnTo>
                    <a:pt x="14299" y="245"/>
                  </a:lnTo>
                  <a:lnTo>
                    <a:pt x="14273" y="245"/>
                  </a:lnTo>
                  <a:lnTo>
                    <a:pt x="14239" y="211"/>
                  </a:lnTo>
                  <a:lnTo>
                    <a:pt x="14155" y="169"/>
                  </a:lnTo>
                  <a:lnTo>
                    <a:pt x="14036" y="152"/>
                  </a:lnTo>
                  <a:lnTo>
                    <a:pt x="13994" y="118"/>
                  </a:lnTo>
                  <a:lnTo>
                    <a:pt x="13952" y="118"/>
                  </a:lnTo>
                  <a:lnTo>
                    <a:pt x="13867" y="93"/>
                  </a:lnTo>
                  <a:lnTo>
                    <a:pt x="13867" y="84"/>
                  </a:lnTo>
                  <a:lnTo>
                    <a:pt x="13969" y="51"/>
                  </a:lnTo>
                  <a:lnTo>
                    <a:pt x="14239" y="84"/>
                  </a:lnTo>
                  <a:lnTo>
                    <a:pt x="14282" y="51"/>
                  </a:lnTo>
                  <a:lnTo>
                    <a:pt x="14307" y="0"/>
                  </a:lnTo>
                  <a:lnTo>
                    <a:pt x="14375" y="25"/>
                  </a:lnTo>
                  <a:lnTo>
                    <a:pt x="14460" y="101"/>
                  </a:lnTo>
                  <a:lnTo>
                    <a:pt x="14536" y="237"/>
                  </a:lnTo>
                  <a:lnTo>
                    <a:pt x="14595" y="305"/>
                  </a:lnTo>
                  <a:lnTo>
                    <a:pt x="14764" y="322"/>
                  </a:lnTo>
                  <a:lnTo>
                    <a:pt x="14790" y="338"/>
                  </a:lnTo>
                  <a:lnTo>
                    <a:pt x="14883" y="406"/>
                  </a:lnTo>
                  <a:lnTo>
                    <a:pt x="14900" y="432"/>
                  </a:lnTo>
                  <a:lnTo>
                    <a:pt x="14951" y="457"/>
                  </a:lnTo>
                  <a:lnTo>
                    <a:pt x="15018" y="516"/>
                  </a:lnTo>
                  <a:lnTo>
                    <a:pt x="15086" y="626"/>
                  </a:lnTo>
                  <a:lnTo>
                    <a:pt x="15213" y="770"/>
                  </a:lnTo>
                  <a:lnTo>
                    <a:pt x="15221" y="796"/>
                  </a:lnTo>
                  <a:lnTo>
                    <a:pt x="15306" y="880"/>
                  </a:lnTo>
                  <a:lnTo>
                    <a:pt x="15382" y="982"/>
                  </a:lnTo>
                  <a:lnTo>
                    <a:pt x="15518" y="1033"/>
                  </a:lnTo>
                  <a:lnTo>
                    <a:pt x="15569" y="1033"/>
                  </a:lnTo>
                  <a:lnTo>
                    <a:pt x="15679" y="1066"/>
                  </a:lnTo>
                  <a:lnTo>
                    <a:pt x="15687" y="1100"/>
                  </a:lnTo>
                  <a:lnTo>
                    <a:pt x="15755" y="1160"/>
                  </a:lnTo>
                  <a:lnTo>
                    <a:pt x="15840" y="1193"/>
                  </a:lnTo>
                  <a:lnTo>
                    <a:pt x="15941" y="1219"/>
                  </a:lnTo>
                  <a:lnTo>
                    <a:pt x="16051" y="1227"/>
                  </a:lnTo>
                  <a:lnTo>
                    <a:pt x="16102" y="1202"/>
                  </a:lnTo>
                  <a:lnTo>
                    <a:pt x="16161" y="1202"/>
                  </a:lnTo>
                  <a:lnTo>
                    <a:pt x="16204" y="1176"/>
                  </a:lnTo>
                  <a:lnTo>
                    <a:pt x="16229" y="1202"/>
                  </a:lnTo>
                  <a:lnTo>
                    <a:pt x="16288" y="1253"/>
                  </a:lnTo>
                  <a:lnTo>
                    <a:pt x="16305" y="1287"/>
                  </a:lnTo>
                  <a:lnTo>
                    <a:pt x="16398" y="1346"/>
                  </a:lnTo>
                  <a:lnTo>
                    <a:pt x="16407" y="1388"/>
                  </a:lnTo>
                  <a:lnTo>
                    <a:pt x="16356" y="1507"/>
                  </a:lnTo>
                  <a:lnTo>
                    <a:pt x="16322" y="1608"/>
                  </a:lnTo>
                  <a:lnTo>
                    <a:pt x="16322" y="1794"/>
                  </a:lnTo>
                  <a:lnTo>
                    <a:pt x="16381" y="1896"/>
                  </a:lnTo>
                  <a:lnTo>
                    <a:pt x="16398" y="1921"/>
                  </a:lnTo>
                  <a:lnTo>
                    <a:pt x="16483" y="1955"/>
                  </a:lnTo>
                  <a:lnTo>
                    <a:pt x="16508" y="1955"/>
                  </a:lnTo>
                  <a:lnTo>
                    <a:pt x="16610" y="2006"/>
                  </a:lnTo>
                  <a:lnTo>
                    <a:pt x="16737" y="2031"/>
                  </a:lnTo>
                  <a:lnTo>
                    <a:pt x="16822" y="2031"/>
                  </a:lnTo>
                  <a:lnTo>
                    <a:pt x="16949" y="2065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8652D74D-76E6-4E1F-B8E4-DF69421AE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9" y="11"/>
              <a:ext cx="246" cy="724"/>
            </a:xfrm>
            <a:custGeom>
              <a:avLst/>
              <a:gdLst>
                <a:gd name="T0" fmla="*/ 170 w 1211"/>
                <a:gd name="T1" fmla="*/ 3572 h 3572"/>
                <a:gd name="T2" fmla="*/ 203 w 1211"/>
                <a:gd name="T3" fmla="*/ 3555 h 3572"/>
                <a:gd name="T4" fmla="*/ 280 w 1211"/>
                <a:gd name="T5" fmla="*/ 3555 h 3572"/>
                <a:gd name="T6" fmla="*/ 305 w 1211"/>
                <a:gd name="T7" fmla="*/ 3555 h 3572"/>
                <a:gd name="T8" fmla="*/ 356 w 1211"/>
                <a:gd name="T9" fmla="*/ 3522 h 3572"/>
                <a:gd name="T10" fmla="*/ 407 w 1211"/>
                <a:gd name="T11" fmla="*/ 3505 h 3572"/>
                <a:gd name="T12" fmla="*/ 483 w 1211"/>
                <a:gd name="T13" fmla="*/ 3454 h 3572"/>
                <a:gd name="T14" fmla="*/ 517 w 1211"/>
                <a:gd name="T15" fmla="*/ 3420 h 3572"/>
                <a:gd name="T16" fmla="*/ 551 w 1211"/>
                <a:gd name="T17" fmla="*/ 3420 h 3572"/>
                <a:gd name="T18" fmla="*/ 678 w 1211"/>
                <a:gd name="T19" fmla="*/ 3335 h 3572"/>
                <a:gd name="T20" fmla="*/ 703 w 1211"/>
                <a:gd name="T21" fmla="*/ 3335 h 3572"/>
                <a:gd name="T22" fmla="*/ 771 w 1211"/>
                <a:gd name="T23" fmla="*/ 3285 h 3572"/>
                <a:gd name="T24" fmla="*/ 821 w 1211"/>
                <a:gd name="T25" fmla="*/ 3208 h 3572"/>
                <a:gd name="T26" fmla="*/ 864 w 1211"/>
                <a:gd name="T27" fmla="*/ 3174 h 3572"/>
                <a:gd name="T28" fmla="*/ 931 w 1211"/>
                <a:gd name="T29" fmla="*/ 3081 h 3572"/>
                <a:gd name="T30" fmla="*/ 965 w 1211"/>
                <a:gd name="T31" fmla="*/ 3014 h 3572"/>
                <a:gd name="T32" fmla="*/ 1025 w 1211"/>
                <a:gd name="T33" fmla="*/ 2895 h 3572"/>
                <a:gd name="T34" fmla="*/ 1092 w 1211"/>
                <a:gd name="T35" fmla="*/ 2827 h 3572"/>
                <a:gd name="T36" fmla="*/ 1109 w 1211"/>
                <a:gd name="T37" fmla="*/ 2777 h 3572"/>
                <a:gd name="T38" fmla="*/ 1135 w 1211"/>
                <a:gd name="T39" fmla="*/ 2700 h 3572"/>
                <a:gd name="T40" fmla="*/ 1143 w 1211"/>
                <a:gd name="T41" fmla="*/ 2641 h 3572"/>
                <a:gd name="T42" fmla="*/ 1160 w 1211"/>
                <a:gd name="T43" fmla="*/ 2599 h 3572"/>
                <a:gd name="T44" fmla="*/ 1169 w 1211"/>
                <a:gd name="T45" fmla="*/ 2540 h 3572"/>
                <a:gd name="T46" fmla="*/ 1185 w 1211"/>
                <a:gd name="T47" fmla="*/ 2497 h 3572"/>
                <a:gd name="T48" fmla="*/ 1202 w 1211"/>
                <a:gd name="T49" fmla="*/ 2413 h 3572"/>
                <a:gd name="T50" fmla="*/ 1211 w 1211"/>
                <a:gd name="T51" fmla="*/ 2294 h 3572"/>
                <a:gd name="T52" fmla="*/ 1194 w 1211"/>
                <a:gd name="T53" fmla="*/ 2176 h 3572"/>
                <a:gd name="T54" fmla="*/ 1185 w 1211"/>
                <a:gd name="T55" fmla="*/ 2159 h 3572"/>
                <a:gd name="T56" fmla="*/ 1169 w 1211"/>
                <a:gd name="T57" fmla="*/ 2142 h 3572"/>
                <a:gd name="T58" fmla="*/ 1169 w 1211"/>
                <a:gd name="T59" fmla="*/ 2116 h 3572"/>
                <a:gd name="T60" fmla="*/ 1118 w 1211"/>
                <a:gd name="T61" fmla="*/ 1972 h 3572"/>
                <a:gd name="T62" fmla="*/ 1025 w 1211"/>
                <a:gd name="T63" fmla="*/ 1795 h 3572"/>
                <a:gd name="T64" fmla="*/ 991 w 1211"/>
                <a:gd name="T65" fmla="*/ 1693 h 3572"/>
                <a:gd name="T66" fmla="*/ 965 w 1211"/>
                <a:gd name="T67" fmla="*/ 1634 h 3572"/>
                <a:gd name="T68" fmla="*/ 923 w 1211"/>
                <a:gd name="T69" fmla="*/ 1397 h 3572"/>
                <a:gd name="T70" fmla="*/ 931 w 1211"/>
                <a:gd name="T71" fmla="*/ 1278 h 3572"/>
                <a:gd name="T72" fmla="*/ 898 w 1211"/>
                <a:gd name="T73" fmla="*/ 1117 h 3572"/>
                <a:gd name="T74" fmla="*/ 830 w 1211"/>
                <a:gd name="T75" fmla="*/ 1016 h 3572"/>
                <a:gd name="T76" fmla="*/ 771 w 1211"/>
                <a:gd name="T77" fmla="*/ 974 h 3572"/>
                <a:gd name="T78" fmla="*/ 567 w 1211"/>
                <a:gd name="T79" fmla="*/ 753 h 3572"/>
                <a:gd name="T80" fmla="*/ 500 w 1211"/>
                <a:gd name="T81" fmla="*/ 703 h 3572"/>
                <a:gd name="T82" fmla="*/ 466 w 1211"/>
                <a:gd name="T83" fmla="*/ 652 h 3572"/>
                <a:gd name="T84" fmla="*/ 415 w 1211"/>
                <a:gd name="T85" fmla="*/ 626 h 3572"/>
                <a:gd name="T86" fmla="*/ 237 w 1211"/>
                <a:gd name="T87" fmla="*/ 423 h 3572"/>
                <a:gd name="T88" fmla="*/ 229 w 1211"/>
                <a:gd name="T89" fmla="*/ 398 h 3572"/>
                <a:gd name="T90" fmla="*/ 178 w 1211"/>
                <a:gd name="T91" fmla="*/ 364 h 3572"/>
                <a:gd name="T92" fmla="*/ 153 w 1211"/>
                <a:gd name="T93" fmla="*/ 322 h 3572"/>
                <a:gd name="T94" fmla="*/ 136 w 1211"/>
                <a:gd name="T95" fmla="*/ 237 h 3572"/>
                <a:gd name="T96" fmla="*/ 102 w 1211"/>
                <a:gd name="T97" fmla="*/ 203 h 3572"/>
                <a:gd name="T98" fmla="*/ 0 w 1211"/>
                <a:gd name="T9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11" h="3572">
                  <a:moveTo>
                    <a:pt x="170" y="3572"/>
                  </a:moveTo>
                  <a:lnTo>
                    <a:pt x="203" y="3555"/>
                  </a:lnTo>
                  <a:lnTo>
                    <a:pt x="280" y="3555"/>
                  </a:lnTo>
                  <a:lnTo>
                    <a:pt x="305" y="3555"/>
                  </a:lnTo>
                  <a:lnTo>
                    <a:pt x="356" y="3522"/>
                  </a:lnTo>
                  <a:lnTo>
                    <a:pt x="407" y="3505"/>
                  </a:lnTo>
                  <a:lnTo>
                    <a:pt x="483" y="3454"/>
                  </a:lnTo>
                  <a:lnTo>
                    <a:pt x="517" y="3420"/>
                  </a:lnTo>
                  <a:lnTo>
                    <a:pt x="551" y="3420"/>
                  </a:lnTo>
                  <a:lnTo>
                    <a:pt x="678" y="3335"/>
                  </a:lnTo>
                  <a:lnTo>
                    <a:pt x="703" y="3335"/>
                  </a:lnTo>
                  <a:lnTo>
                    <a:pt x="771" y="3285"/>
                  </a:lnTo>
                  <a:lnTo>
                    <a:pt x="821" y="3208"/>
                  </a:lnTo>
                  <a:lnTo>
                    <a:pt x="864" y="3174"/>
                  </a:lnTo>
                  <a:lnTo>
                    <a:pt x="931" y="3081"/>
                  </a:lnTo>
                  <a:lnTo>
                    <a:pt x="965" y="3014"/>
                  </a:lnTo>
                  <a:lnTo>
                    <a:pt x="1025" y="2895"/>
                  </a:lnTo>
                  <a:lnTo>
                    <a:pt x="1092" y="2827"/>
                  </a:lnTo>
                  <a:lnTo>
                    <a:pt x="1109" y="2777"/>
                  </a:lnTo>
                  <a:lnTo>
                    <a:pt x="1135" y="2700"/>
                  </a:lnTo>
                  <a:lnTo>
                    <a:pt x="1143" y="2641"/>
                  </a:lnTo>
                  <a:lnTo>
                    <a:pt x="1160" y="2599"/>
                  </a:lnTo>
                  <a:lnTo>
                    <a:pt x="1169" y="2540"/>
                  </a:lnTo>
                  <a:lnTo>
                    <a:pt x="1185" y="2497"/>
                  </a:lnTo>
                  <a:lnTo>
                    <a:pt x="1202" y="2413"/>
                  </a:lnTo>
                  <a:lnTo>
                    <a:pt x="1211" y="2294"/>
                  </a:lnTo>
                  <a:lnTo>
                    <a:pt x="1194" y="2176"/>
                  </a:lnTo>
                  <a:lnTo>
                    <a:pt x="1185" y="2159"/>
                  </a:lnTo>
                  <a:lnTo>
                    <a:pt x="1169" y="2142"/>
                  </a:lnTo>
                  <a:lnTo>
                    <a:pt x="1169" y="2116"/>
                  </a:lnTo>
                  <a:lnTo>
                    <a:pt x="1118" y="1972"/>
                  </a:lnTo>
                  <a:lnTo>
                    <a:pt x="1025" y="1795"/>
                  </a:lnTo>
                  <a:lnTo>
                    <a:pt x="991" y="1693"/>
                  </a:lnTo>
                  <a:lnTo>
                    <a:pt x="965" y="1634"/>
                  </a:lnTo>
                  <a:lnTo>
                    <a:pt x="923" y="1397"/>
                  </a:lnTo>
                  <a:lnTo>
                    <a:pt x="931" y="1278"/>
                  </a:lnTo>
                  <a:lnTo>
                    <a:pt x="898" y="1117"/>
                  </a:lnTo>
                  <a:lnTo>
                    <a:pt x="830" y="1016"/>
                  </a:lnTo>
                  <a:lnTo>
                    <a:pt x="771" y="974"/>
                  </a:lnTo>
                  <a:lnTo>
                    <a:pt x="567" y="753"/>
                  </a:lnTo>
                  <a:lnTo>
                    <a:pt x="500" y="703"/>
                  </a:lnTo>
                  <a:lnTo>
                    <a:pt x="466" y="652"/>
                  </a:lnTo>
                  <a:lnTo>
                    <a:pt x="415" y="626"/>
                  </a:lnTo>
                  <a:lnTo>
                    <a:pt x="237" y="423"/>
                  </a:lnTo>
                  <a:lnTo>
                    <a:pt x="229" y="398"/>
                  </a:lnTo>
                  <a:lnTo>
                    <a:pt x="178" y="364"/>
                  </a:lnTo>
                  <a:lnTo>
                    <a:pt x="153" y="322"/>
                  </a:lnTo>
                  <a:lnTo>
                    <a:pt x="136" y="237"/>
                  </a:lnTo>
                  <a:lnTo>
                    <a:pt x="102" y="203"/>
                  </a:lnTo>
                  <a:lnTo>
                    <a:pt x="0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0543B357-20A0-481B-8FE9-5006E42CE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" y="11"/>
              <a:ext cx="3317" cy="4513"/>
            </a:xfrm>
            <a:custGeom>
              <a:avLst/>
              <a:gdLst>
                <a:gd name="T0" fmla="*/ 16043 w 16356"/>
                <a:gd name="T1" fmla="*/ 1253 h 22263"/>
                <a:gd name="T2" fmla="*/ 16323 w 16356"/>
                <a:gd name="T3" fmla="*/ 2446 h 22263"/>
                <a:gd name="T4" fmla="*/ 15908 w 16356"/>
                <a:gd name="T5" fmla="*/ 3479 h 22263"/>
                <a:gd name="T6" fmla="*/ 15163 w 16356"/>
                <a:gd name="T7" fmla="*/ 3919 h 22263"/>
                <a:gd name="T8" fmla="*/ 14308 w 16356"/>
                <a:gd name="T9" fmla="*/ 3369 h 22263"/>
                <a:gd name="T10" fmla="*/ 13639 w 16356"/>
                <a:gd name="T11" fmla="*/ 2844 h 22263"/>
                <a:gd name="T12" fmla="*/ 12945 w 16356"/>
                <a:gd name="T13" fmla="*/ 2286 h 22263"/>
                <a:gd name="T14" fmla="*/ 13698 w 16356"/>
                <a:gd name="T15" fmla="*/ 3623 h 22263"/>
                <a:gd name="T16" fmla="*/ 13986 w 16356"/>
                <a:gd name="T17" fmla="*/ 5020 h 22263"/>
                <a:gd name="T18" fmla="*/ 13529 w 16356"/>
                <a:gd name="T19" fmla="*/ 6002 h 22263"/>
                <a:gd name="T20" fmla="*/ 12750 w 16356"/>
                <a:gd name="T21" fmla="*/ 6383 h 22263"/>
                <a:gd name="T22" fmla="*/ 12250 w 16356"/>
                <a:gd name="T23" fmla="*/ 6002 h 22263"/>
                <a:gd name="T24" fmla="*/ 11590 w 16356"/>
                <a:gd name="T25" fmla="*/ 5469 h 22263"/>
                <a:gd name="T26" fmla="*/ 11014 w 16356"/>
                <a:gd name="T27" fmla="*/ 4664 h 22263"/>
                <a:gd name="T28" fmla="*/ 11336 w 16356"/>
                <a:gd name="T29" fmla="*/ 5985 h 22263"/>
                <a:gd name="T30" fmla="*/ 12090 w 16356"/>
                <a:gd name="T31" fmla="*/ 6721 h 22263"/>
                <a:gd name="T32" fmla="*/ 11336 w 16356"/>
                <a:gd name="T33" fmla="*/ 7627 h 22263"/>
                <a:gd name="T34" fmla="*/ 10396 w 16356"/>
                <a:gd name="T35" fmla="*/ 8228 h 22263"/>
                <a:gd name="T36" fmla="*/ 9355 w 16356"/>
                <a:gd name="T37" fmla="*/ 7593 h 22263"/>
                <a:gd name="T38" fmla="*/ 8652 w 16356"/>
                <a:gd name="T39" fmla="*/ 6933 h 22263"/>
                <a:gd name="T40" fmla="*/ 7806 w 16356"/>
                <a:gd name="T41" fmla="*/ 5976 h 22263"/>
                <a:gd name="T42" fmla="*/ 7171 w 16356"/>
                <a:gd name="T43" fmla="*/ 5697 h 22263"/>
                <a:gd name="T44" fmla="*/ 7975 w 16356"/>
                <a:gd name="T45" fmla="*/ 6637 h 22263"/>
                <a:gd name="T46" fmla="*/ 8635 w 16356"/>
                <a:gd name="T47" fmla="*/ 7610 h 22263"/>
                <a:gd name="T48" fmla="*/ 9440 w 16356"/>
                <a:gd name="T49" fmla="*/ 8575 h 22263"/>
                <a:gd name="T50" fmla="*/ 9440 w 16356"/>
                <a:gd name="T51" fmla="*/ 9100 h 22263"/>
                <a:gd name="T52" fmla="*/ 8373 w 16356"/>
                <a:gd name="T53" fmla="*/ 8728 h 22263"/>
                <a:gd name="T54" fmla="*/ 7298 w 16356"/>
                <a:gd name="T55" fmla="*/ 8220 h 22263"/>
                <a:gd name="T56" fmla="*/ 6519 w 16356"/>
                <a:gd name="T57" fmla="*/ 7813 h 22263"/>
                <a:gd name="T58" fmla="*/ 5774 w 16356"/>
                <a:gd name="T59" fmla="*/ 7526 h 22263"/>
                <a:gd name="T60" fmla="*/ 4707 w 16356"/>
                <a:gd name="T61" fmla="*/ 7136 h 22263"/>
                <a:gd name="T62" fmla="*/ 4064 w 16356"/>
                <a:gd name="T63" fmla="*/ 7018 h 22263"/>
                <a:gd name="T64" fmla="*/ 3564 w 16356"/>
                <a:gd name="T65" fmla="*/ 7085 h 22263"/>
                <a:gd name="T66" fmla="*/ 4580 w 16356"/>
                <a:gd name="T67" fmla="*/ 7517 h 22263"/>
                <a:gd name="T68" fmla="*/ 5376 w 16356"/>
                <a:gd name="T69" fmla="*/ 7780 h 22263"/>
                <a:gd name="T70" fmla="*/ 6316 w 16356"/>
                <a:gd name="T71" fmla="*/ 8211 h 22263"/>
                <a:gd name="T72" fmla="*/ 7035 w 16356"/>
                <a:gd name="T73" fmla="*/ 9015 h 22263"/>
                <a:gd name="T74" fmla="*/ 7535 w 16356"/>
                <a:gd name="T75" fmla="*/ 9379 h 22263"/>
                <a:gd name="T76" fmla="*/ 8297 w 16356"/>
                <a:gd name="T77" fmla="*/ 9743 h 22263"/>
                <a:gd name="T78" fmla="*/ 7958 w 16356"/>
                <a:gd name="T79" fmla="*/ 10844 h 22263"/>
                <a:gd name="T80" fmla="*/ 6968 w 16356"/>
                <a:gd name="T81" fmla="*/ 11936 h 22263"/>
                <a:gd name="T82" fmla="*/ 5969 w 16356"/>
                <a:gd name="T83" fmla="*/ 12520 h 22263"/>
                <a:gd name="T84" fmla="*/ 5114 w 16356"/>
                <a:gd name="T85" fmla="*/ 12723 h 22263"/>
                <a:gd name="T86" fmla="*/ 4479 w 16356"/>
                <a:gd name="T87" fmla="*/ 12732 h 22263"/>
                <a:gd name="T88" fmla="*/ 3099 w 16356"/>
                <a:gd name="T89" fmla="*/ 12689 h 22263"/>
                <a:gd name="T90" fmla="*/ 3539 w 16356"/>
                <a:gd name="T91" fmla="*/ 13019 h 22263"/>
                <a:gd name="T92" fmla="*/ 4580 w 16356"/>
                <a:gd name="T93" fmla="*/ 13138 h 22263"/>
                <a:gd name="T94" fmla="*/ 5300 w 16356"/>
                <a:gd name="T95" fmla="*/ 13273 h 22263"/>
                <a:gd name="T96" fmla="*/ 6028 w 16356"/>
                <a:gd name="T97" fmla="*/ 13934 h 22263"/>
                <a:gd name="T98" fmla="*/ 5283 w 16356"/>
                <a:gd name="T99" fmla="*/ 14806 h 22263"/>
                <a:gd name="T100" fmla="*/ 4707 w 16356"/>
                <a:gd name="T101" fmla="*/ 15762 h 22263"/>
                <a:gd name="T102" fmla="*/ 4047 w 16356"/>
                <a:gd name="T103" fmla="*/ 16312 h 22263"/>
                <a:gd name="T104" fmla="*/ 3124 w 16356"/>
                <a:gd name="T105" fmla="*/ 16135 h 22263"/>
                <a:gd name="T106" fmla="*/ 3412 w 16356"/>
                <a:gd name="T107" fmla="*/ 16439 h 22263"/>
                <a:gd name="T108" fmla="*/ 3607 w 16356"/>
                <a:gd name="T109" fmla="*/ 17785 h 22263"/>
                <a:gd name="T110" fmla="*/ 3183 w 16356"/>
                <a:gd name="T111" fmla="*/ 18776 h 22263"/>
                <a:gd name="T112" fmla="*/ 2261 w 16356"/>
                <a:gd name="T113" fmla="*/ 19064 h 22263"/>
                <a:gd name="T114" fmla="*/ 2404 w 16356"/>
                <a:gd name="T115" fmla="*/ 19597 h 22263"/>
                <a:gd name="T116" fmla="*/ 1998 w 16356"/>
                <a:gd name="T117" fmla="*/ 20621 h 22263"/>
                <a:gd name="T118" fmla="*/ 1236 w 16356"/>
                <a:gd name="T119" fmla="*/ 20663 h 22263"/>
                <a:gd name="T120" fmla="*/ 1067 w 16356"/>
                <a:gd name="T121" fmla="*/ 21730 h 22263"/>
                <a:gd name="T122" fmla="*/ 212 w 16356"/>
                <a:gd name="T123" fmla="*/ 22009 h 22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56" h="22263">
                  <a:moveTo>
                    <a:pt x="15247" y="0"/>
                  </a:moveTo>
                  <a:lnTo>
                    <a:pt x="15434" y="330"/>
                  </a:lnTo>
                  <a:lnTo>
                    <a:pt x="15459" y="381"/>
                  </a:lnTo>
                  <a:lnTo>
                    <a:pt x="15535" y="440"/>
                  </a:lnTo>
                  <a:lnTo>
                    <a:pt x="15578" y="542"/>
                  </a:lnTo>
                  <a:lnTo>
                    <a:pt x="15637" y="618"/>
                  </a:lnTo>
                  <a:lnTo>
                    <a:pt x="15755" y="711"/>
                  </a:lnTo>
                  <a:lnTo>
                    <a:pt x="15908" y="762"/>
                  </a:lnTo>
                  <a:lnTo>
                    <a:pt x="15950" y="804"/>
                  </a:lnTo>
                  <a:lnTo>
                    <a:pt x="15984" y="855"/>
                  </a:lnTo>
                  <a:lnTo>
                    <a:pt x="16009" y="990"/>
                  </a:lnTo>
                  <a:lnTo>
                    <a:pt x="16009" y="1126"/>
                  </a:lnTo>
                  <a:lnTo>
                    <a:pt x="16043" y="1253"/>
                  </a:lnTo>
                  <a:lnTo>
                    <a:pt x="16035" y="1270"/>
                  </a:lnTo>
                  <a:lnTo>
                    <a:pt x="16086" y="1465"/>
                  </a:lnTo>
                  <a:lnTo>
                    <a:pt x="16086" y="1566"/>
                  </a:lnTo>
                  <a:lnTo>
                    <a:pt x="16102" y="1591"/>
                  </a:lnTo>
                  <a:lnTo>
                    <a:pt x="16119" y="1727"/>
                  </a:lnTo>
                  <a:lnTo>
                    <a:pt x="16162" y="1812"/>
                  </a:lnTo>
                  <a:lnTo>
                    <a:pt x="16162" y="1837"/>
                  </a:lnTo>
                  <a:lnTo>
                    <a:pt x="16196" y="1913"/>
                  </a:lnTo>
                  <a:lnTo>
                    <a:pt x="16255" y="1972"/>
                  </a:lnTo>
                  <a:lnTo>
                    <a:pt x="16289" y="2049"/>
                  </a:lnTo>
                  <a:lnTo>
                    <a:pt x="16356" y="2201"/>
                  </a:lnTo>
                  <a:lnTo>
                    <a:pt x="16356" y="2362"/>
                  </a:lnTo>
                  <a:lnTo>
                    <a:pt x="16323" y="2446"/>
                  </a:lnTo>
                  <a:lnTo>
                    <a:pt x="16314" y="2633"/>
                  </a:lnTo>
                  <a:lnTo>
                    <a:pt x="16272" y="2794"/>
                  </a:lnTo>
                  <a:lnTo>
                    <a:pt x="16196" y="3031"/>
                  </a:lnTo>
                  <a:lnTo>
                    <a:pt x="16170" y="3081"/>
                  </a:lnTo>
                  <a:lnTo>
                    <a:pt x="16128" y="3132"/>
                  </a:lnTo>
                  <a:lnTo>
                    <a:pt x="16128" y="3158"/>
                  </a:lnTo>
                  <a:lnTo>
                    <a:pt x="16102" y="3208"/>
                  </a:lnTo>
                  <a:lnTo>
                    <a:pt x="16094" y="3234"/>
                  </a:lnTo>
                  <a:lnTo>
                    <a:pt x="16069" y="3251"/>
                  </a:lnTo>
                  <a:lnTo>
                    <a:pt x="16018" y="3344"/>
                  </a:lnTo>
                  <a:lnTo>
                    <a:pt x="15975" y="3386"/>
                  </a:lnTo>
                  <a:lnTo>
                    <a:pt x="15975" y="3411"/>
                  </a:lnTo>
                  <a:lnTo>
                    <a:pt x="15908" y="3479"/>
                  </a:lnTo>
                  <a:lnTo>
                    <a:pt x="15857" y="3555"/>
                  </a:lnTo>
                  <a:lnTo>
                    <a:pt x="15823" y="3572"/>
                  </a:lnTo>
                  <a:lnTo>
                    <a:pt x="15781" y="3581"/>
                  </a:lnTo>
                  <a:lnTo>
                    <a:pt x="15628" y="3691"/>
                  </a:lnTo>
                  <a:lnTo>
                    <a:pt x="15586" y="3699"/>
                  </a:lnTo>
                  <a:lnTo>
                    <a:pt x="15527" y="3750"/>
                  </a:lnTo>
                  <a:lnTo>
                    <a:pt x="15442" y="3784"/>
                  </a:lnTo>
                  <a:lnTo>
                    <a:pt x="15383" y="3835"/>
                  </a:lnTo>
                  <a:lnTo>
                    <a:pt x="15366" y="3826"/>
                  </a:lnTo>
                  <a:lnTo>
                    <a:pt x="15324" y="3852"/>
                  </a:lnTo>
                  <a:lnTo>
                    <a:pt x="15264" y="3869"/>
                  </a:lnTo>
                  <a:lnTo>
                    <a:pt x="15222" y="3902"/>
                  </a:lnTo>
                  <a:lnTo>
                    <a:pt x="15163" y="3919"/>
                  </a:lnTo>
                  <a:lnTo>
                    <a:pt x="15103" y="3919"/>
                  </a:lnTo>
                  <a:lnTo>
                    <a:pt x="15002" y="3936"/>
                  </a:lnTo>
                  <a:lnTo>
                    <a:pt x="14985" y="3928"/>
                  </a:lnTo>
                  <a:lnTo>
                    <a:pt x="14926" y="3928"/>
                  </a:lnTo>
                  <a:lnTo>
                    <a:pt x="14883" y="3902"/>
                  </a:lnTo>
                  <a:lnTo>
                    <a:pt x="14866" y="3886"/>
                  </a:lnTo>
                  <a:lnTo>
                    <a:pt x="14782" y="3886"/>
                  </a:lnTo>
                  <a:lnTo>
                    <a:pt x="14739" y="3902"/>
                  </a:lnTo>
                  <a:lnTo>
                    <a:pt x="14604" y="3826"/>
                  </a:lnTo>
                  <a:lnTo>
                    <a:pt x="14367" y="3581"/>
                  </a:lnTo>
                  <a:lnTo>
                    <a:pt x="14350" y="3513"/>
                  </a:lnTo>
                  <a:lnTo>
                    <a:pt x="14325" y="3479"/>
                  </a:lnTo>
                  <a:lnTo>
                    <a:pt x="14308" y="3369"/>
                  </a:lnTo>
                  <a:lnTo>
                    <a:pt x="14274" y="3310"/>
                  </a:lnTo>
                  <a:lnTo>
                    <a:pt x="14282" y="3293"/>
                  </a:lnTo>
                  <a:lnTo>
                    <a:pt x="14223" y="3234"/>
                  </a:lnTo>
                  <a:lnTo>
                    <a:pt x="14206" y="3208"/>
                  </a:lnTo>
                  <a:lnTo>
                    <a:pt x="14172" y="3022"/>
                  </a:lnTo>
                  <a:lnTo>
                    <a:pt x="14172" y="2946"/>
                  </a:lnTo>
                  <a:lnTo>
                    <a:pt x="14147" y="2904"/>
                  </a:lnTo>
                  <a:lnTo>
                    <a:pt x="14096" y="2878"/>
                  </a:lnTo>
                  <a:lnTo>
                    <a:pt x="14020" y="2861"/>
                  </a:lnTo>
                  <a:lnTo>
                    <a:pt x="13961" y="2878"/>
                  </a:lnTo>
                  <a:lnTo>
                    <a:pt x="13825" y="2878"/>
                  </a:lnTo>
                  <a:lnTo>
                    <a:pt x="13766" y="2861"/>
                  </a:lnTo>
                  <a:lnTo>
                    <a:pt x="13639" y="2844"/>
                  </a:lnTo>
                  <a:lnTo>
                    <a:pt x="13588" y="2794"/>
                  </a:lnTo>
                  <a:lnTo>
                    <a:pt x="13563" y="2794"/>
                  </a:lnTo>
                  <a:lnTo>
                    <a:pt x="13546" y="2777"/>
                  </a:lnTo>
                  <a:lnTo>
                    <a:pt x="13520" y="2768"/>
                  </a:lnTo>
                  <a:lnTo>
                    <a:pt x="13478" y="2726"/>
                  </a:lnTo>
                  <a:lnTo>
                    <a:pt x="13461" y="2717"/>
                  </a:lnTo>
                  <a:lnTo>
                    <a:pt x="13376" y="2616"/>
                  </a:lnTo>
                  <a:lnTo>
                    <a:pt x="13359" y="2582"/>
                  </a:lnTo>
                  <a:lnTo>
                    <a:pt x="13190" y="2413"/>
                  </a:lnTo>
                  <a:lnTo>
                    <a:pt x="13072" y="2260"/>
                  </a:lnTo>
                  <a:lnTo>
                    <a:pt x="12995" y="2226"/>
                  </a:lnTo>
                  <a:lnTo>
                    <a:pt x="12970" y="2235"/>
                  </a:lnTo>
                  <a:lnTo>
                    <a:pt x="12945" y="2286"/>
                  </a:lnTo>
                  <a:lnTo>
                    <a:pt x="12936" y="2286"/>
                  </a:lnTo>
                  <a:lnTo>
                    <a:pt x="13055" y="2480"/>
                  </a:lnTo>
                  <a:lnTo>
                    <a:pt x="13072" y="2565"/>
                  </a:lnTo>
                  <a:lnTo>
                    <a:pt x="13131" y="2667"/>
                  </a:lnTo>
                  <a:lnTo>
                    <a:pt x="13182" y="2887"/>
                  </a:lnTo>
                  <a:lnTo>
                    <a:pt x="13232" y="2946"/>
                  </a:lnTo>
                  <a:lnTo>
                    <a:pt x="13351" y="3031"/>
                  </a:lnTo>
                  <a:lnTo>
                    <a:pt x="13453" y="3149"/>
                  </a:lnTo>
                  <a:lnTo>
                    <a:pt x="13580" y="3403"/>
                  </a:lnTo>
                  <a:lnTo>
                    <a:pt x="13597" y="3454"/>
                  </a:lnTo>
                  <a:lnTo>
                    <a:pt x="13613" y="3479"/>
                  </a:lnTo>
                  <a:lnTo>
                    <a:pt x="13647" y="3555"/>
                  </a:lnTo>
                  <a:lnTo>
                    <a:pt x="13698" y="3623"/>
                  </a:lnTo>
                  <a:lnTo>
                    <a:pt x="13715" y="3682"/>
                  </a:lnTo>
                  <a:lnTo>
                    <a:pt x="13732" y="3708"/>
                  </a:lnTo>
                  <a:lnTo>
                    <a:pt x="13783" y="3835"/>
                  </a:lnTo>
                  <a:lnTo>
                    <a:pt x="13825" y="3996"/>
                  </a:lnTo>
                  <a:lnTo>
                    <a:pt x="13859" y="4148"/>
                  </a:lnTo>
                  <a:lnTo>
                    <a:pt x="13884" y="4199"/>
                  </a:lnTo>
                  <a:lnTo>
                    <a:pt x="13927" y="4360"/>
                  </a:lnTo>
                  <a:lnTo>
                    <a:pt x="13961" y="4410"/>
                  </a:lnTo>
                  <a:lnTo>
                    <a:pt x="13986" y="4512"/>
                  </a:lnTo>
                  <a:lnTo>
                    <a:pt x="13986" y="4647"/>
                  </a:lnTo>
                  <a:lnTo>
                    <a:pt x="13969" y="4749"/>
                  </a:lnTo>
                  <a:lnTo>
                    <a:pt x="13961" y="4910"/>
                  </a:lnTo>
                  <a:lnTo>
                    <a:pt x="13986" y="5020"/>
                  </a:lnTo>
                  <a:lnTo>
                    <a:pt x="13986" y="5291"/>
                  </a:lnTo>
                  <a:lnTo>
                    <a:pt x="13994" y="5392"/>
                  </a:lnTo>
                  <a:lnTo>
                    <a:pt x="13986" y="5477"/>
                  </a:lnTo>
                  <a:lnTo>
                    <a:pt x="13969" y="5502"/>
                  </a:lnTo>
                  <a:lnTo>
                    <a:pt x="13969" y="5528"/>
                  </a:lnTo>
                  <a:lnTo>
                    <a:pt x="13944" y="5570"/>
                  </a:lnTo>
                  <a:lnTo>
                    <a:pt x="13935" y="5629"/>
                  </a:lnTo>
                  <a:lnTo>
                    <a:pt x="13884" y="5697"/>
                  </a:lnTo>
                  <a:lnTo>
                    <a:pt x="13834" y="5731"/>
                  </a:lnTo>
                  <a:lnTo>
                    <a:pt x="13825" y="5765"/>
                  </a:lnTo>
                  <a:lnTo>
                    <a:pt x="13690" y="5858"/>
                  </a:lnTo>
                  <a:lnTo>
                    <a:pt x="13656" y="5917"/>
                  </a:lnTo>
                  <a:lnTo>
                    <a:pt x="13529" y="6002"/>
                  </a:lnTo>
                  <a:lnTo>
                    <a:pt x="13470" y="6061"/>
                  </a:lnTo>
                  <a:lnTo>
                    <a:pt x="13427" y="6078"/>
                  </a:lnTo>
                  <a:lnTo>
                    <a:pt x="13351" y="6154"/>
                  </a:lnTo>
                  <a:lnTo>
                    <a:pt x="13224" y="6205"/>
                  </a:lnTo>
                  <a:lnTo>
                    <a:pt x="13190" y="6247"/>
                  </a:lnTo>
                  <a:lnTo>
                    <a:pt x="13165" y="6247"/>
                  </a:lnTo>
                  <a:lnTo>
                    <a:pt x="13106" y="6290"/>
                  </a:lnTo>
                  <a:lnTo>
                    <a:pt x="13029" y="6357"/>
                  </a:lnTo>
                  <a:lnTo>
                    <a:pt x="12987" y="6383"/>
                  </a:lnTo>
                  <a:lnTo>
                    <a:pt x="12928" y="6383"/>
                  </a:lnTo>
                  <a:lnTo>
                    <a:pt x="12885" y="6400"/>
                  </a:lnTo>
                  <a:lnTo>
                    <a:pt x="12809" y="6400"/>
                  </a:lnTo>
                  <a:lnTo>
                    <a:pt x="12750" y="6383"/>
                  </a:lnTo>
                  <a:lnTo>
                    <a:pt x="12708" y="6391"/>
                  </a:lnTo>
                  <a:lnTo>
                    <a:pt x="12631" y="6374"/>
                  </a:lnTo>
                  <a:lnTo>
                    <a:pt x="12564" y="6349"/>
                  </a:lnTo>
                  <a:lnTo>
                    <a:pt x="12555" y="6307"/>
                  </a:lnTo>
                  <a:lnTo>
                    <a:pt x="12530" y="6180"/>
                  </a:lnTo>
                  <a:lnTo>
                    <a:pt x="12530" y="6061"/>
                  </a:lnTo>
                  <a:lnTo>
                    <a:pt x="12504" y="5960"/>
                  </a:lnTo>
                  <a:lnTo>
                    <a:pt x="12479" y="5951"/>
                  </a:lnTo>
                  <a:lnTo>
                    <a:pt x="12437" y="5951"/>
                  </a:lnTo>
                  <a:lnTo>
                    <a:pt x="12420" y="5985"/>
                  </a:lnTo>
                  <a:lnTo>
                    <a:pt x="12352" y="5985"/>
                  </a:lnTo>
                  <a:lnTo>
                    <a:pt x="12293" y="6002"/>
                  </a:lnTo>
                  <a:lnTo>
                    <a:pt x="12250" y="6002"/>
                  </a:lnTo>
                  <a:lnTo>
                    <a:pt x="12174" y="5976"/>
                  </a:lnTo>
                  <a:lnTo>
                    <a:pt x="12157" y="5951"/>
                  </a:lnTo>
                  <a:lnTo>
                    <a:pt x="12090" y="5917"/>
                  </a:lnTo>
                  <a:lnTo>
                    <a:pt x="12030" y="5824"/>
                  </a:lnTo>
                  <a:lnTo>
                    <a:pt x="11980" y="5731"/>
                  </a:lnTo>
                  <a:lnTo>
                    <a:pt x="11963" y="5722"/>
                  </a:lnTo>
                  <a:lnTo>
                    <a:pt x="11853" y="5553"/>
                  </a:lnTo>
                  <a:lnTo>
                    <a:pt x="11819" y="5519"/>
                  </a:lnTo>
                  <a:lnTo>
                    <a:pt x="11793" y="5452"/>
                  </a:lnTo>
                  <a:lnTo>
                    <a:pt x="11785" y="5392"/>
                  </a:lnTo>
                  <a:lnTo>
                    <a:pt x="11776" y="5384"/>
                  </a:lnTo>
                  <a:lnTo>
                    <a:pt x="11751" y="5375"/>
                  </a:lnTo>
                  <a:lnTo>
                    <a:pt x="11590" y="5469"/>
                  </a:lnTo>
                  <a:lnTo>
                    <a:pt x="11446" y="5469"/>
                  </a:lnTo>
                  <a:lnTo>
                    <a:pt x="11387" y="5435"/>
                  </a:lnTo>
                  <a:lnTo>
                    <a:pt x="11353" y="5392"/>
                  </a:lnTo>
                  <a:lnTo>
                    <a:pt x="11302" y="5367"/>
                  </a:lnTo>
                  <a:lnTo>
                    <a:pt x="11235" y="5248"/>
                  </a:lnTo>
                  <a:lnTo>
                    <a:pt x="11209" y="5164"/>
                  </a:lnTo>
                  <a:lnTo>
                    <a:pt x="11184" y="5147"/>
                  </a:lnTo>
                  <a:lnTo>
                    <a:pt x="11141" y="5045"/>
                  </a:lnTo>
                  <a:lnTo>
                    <a:pt x="11124" y="4969"/>
                  </a:lnTo>
                  <a:lnTo>
                    <a:pt x="11116" y="4783"/>
                  </a:lnTo>
                  <a:lnTo>
                    <a:pt x="11099" y="4707"/>
                  </a:lnTo>
                  <a:lnTo>
                    <a:pt x="11082" y="4664"/>
                  </a:lnTo>
                  <a:lnTo>
                    <a:pt x="11014" y="4664"/>
                  </a:lnTo>
                  <a:lnTo>
                    <a:pt x="10997" y="4690"/>
                  </a:lnTo>
                  <a:lnTo>
                    <a:pt x="10981" y="4749"/>
                  </a:lnTo>
                  <a:lnTo>
                    <a:pt x="10972" y="4935"/>
                  </a:lnTo>
                  <a:lnTo>
                    <a:pt x="10955" y="4961"/>
                  </a:lnTo>
                  <a:lnTo>
                    <a:pt x="10955" y="5096"/>
                  </a:lnTo>
                  <a:lnTo>
                    <a:pt x="10981" y="5257"/>
                  </a:lnTo>
                  <a:lnTo>
                    <a:pt x="10997" y="5308"/>
                  </a:lnTo>
                  <a:lnTo>
                    <a:pt x="10997" y="5358"/>
                  </a:lnTo>
                  <a:lnTo>
                    <a:pt x="11023" y="5469"/>
                  </a:lnTo>
                  <a:lnTo>
                    <a:pt x="11048" y="5494"/>
                  </a:lnTo>
                  <a:lnTo>
                    <a:pt x="11082" y="5596"/>
                  </a:lnTo>
                  <a:lnTo>
                    <a:pt x="11260" y="5900"/>
                  </a:lnTo>
                  <a:lnTo>
                    <a:pt x="11336" y="5985"/>
                  </a:lnTo>
                  <a:lnTo>
                    <a:pt x="11404" y="6027"/>
                  </a:lnTo>
                  <a:lnTo>
                    <a:pt x="11488" y="6044"/>
                  </a:lnTo>
                  <a:lnTo>
                    <a:pt x="11539" y="6070"/>
                  </a:lnTo>
                  <a:lnTo>
                    <a:pt x="11565" y="6070"/>
                  </a:lnTo>
                  <a:lnTo>
                    <a:pt x="11641" y="6112"/>
                  </a:lnTo>
                  <a:lnTo>
                    <a:pt x="11666" y="6112"/>
                  </a:lnTo>
                  <a:lnTo>
                    <a:pt x="11717" y="6146"/>
                  </a:lnTo>
                  <a:lnTo>
                    <a:pt x="11768" y="6171"/>
                  </a:lnTo>
                  <a:lnTo>
                    <a:pt x="11785" y="6197"/>
                  </a:lnTo>
                  <a:lnTo>
                    <a:pt x="11853" y="6239"/>
                  </a:lnTo>
                  <a:lnTo>
                    <a:pt x="11937" y="6332"/>
                  </a:lnTo>
                  <a:lnTo>
                    <a:pt x="12064" y="6586"/>
                  </a:lnTo>
                  <a:lnTo>
                    <a:pt x="12090" y="6721"/>
                  </a:lnTo>
                  <a:lnTo>
                    <a:pt x="12090" y="6857"/>
                  </a:lnTo>
                  <a:lnTo>
                    <a:pt x="12064" y="6984"/>
                  </a:lnTo>
                  <a:lnTo>
                    <a:pt x="12005" y="7026"/>
                  </a:lnTo>
                  <a:lnTo>
                    <a:pt x="11903" y="7153"/>
                  </a:lnTo>
                  <a:lnTo>
                    <a:pt x="11810" y="7229"/>
                  </a:lnTo>
                  <a:lnTo>
                    <a:pt x="11776" y="7246"/>
                  </a:lnTo>
                  <a:lnTo>
                    <a:pt x="11717" y="7289"/>
                  </a:lnTo>
                  <a:lnTo>
                    <a:pt x="11649" y="7314"/>
                  </a:lnTo>
                  <a:lnTo>
                    <a:pt x="11599" y="7373"/>
                  </a:lnTo>
                  <a:lnTo>
                    <a:pt x="11488" y="7458"/>
                  </a:lnTo>
                  <a:lnTo>
                    <a:pt x="11429" y="7551"/>
                  </a:lnTo>
                  <a:lnTo>
                    <a:pt x="11370" y="7610"/>
                  </a:lnTo>
                  <a:lnTo>
                    <a:pt x="11336" y="7627"/>
                  </a:lnTo>
                  <a:lnTo>
                    <a:pt x="11268" y="7686"/>
                  </a:lnTo>
                  <a:lnTo>
                    <a:pt x="11175" y="7737"/>
                  </a:lnTo>
                  <a:lnTo>
                    <a:pt x="11116" y="7788"/>
                  </a:lnTo>
                  <a:lnTo>
                    <a:pt x="11074" y="7805"/>
                  </a:lnTo>
                  <a:lnTo>
                    <a:pt x="10972" y="7873"/>
                  </a:lnTo>
                  <a:lnTo>
                    <a:pt x="10870" y="7915"/>
                  </a:lnTo>
                  <a:lnTo>
                    <a:pt x="10752" y="8008"/>
                  </a:lnTo>
                  <a:lnTo>
                    <a:pt x="10710" y="8025"/>
                  </a:lnTo>
                  <a:lnTo>
                    <a:pt x="10667" y="8059"/>
                  </a:lnTo>
                  <a:lnTo>
                    <a:pt x="10642" y="8101"/>
                  </a:lnTo>
                  <a:lnTo>
                    <a:pt x="10540" y="8160"/>
                  </a:lnTo>
                  <a:lnTo>
                    <a:pt x="10481" y="8220"/>
                  </a:lnTo>
                  <a:lnTo>
                    <a:pt x="10396" y="8228"/>
                  </a:lnTo>
                  <a:lnTo>
                    <a:pt x="10379" y="8254"/>
                  </a:lnTo>
                  <a:lnTo>
                    <a:pt x="10320" y="8254"/>
                  </a:lnTo>
                  <a:lnTo>
                    <a:pt x="10261" y="8228"/>
                  </a:lnTo>
                  <a:lnTo>
                    <a:pt x="10176" y="8228"/>
                  </a:lnTo>
                  <a:lnTo>
                    <a:pt x="10075" y="8160"/>
                  </a:lnTo>
                  <a:lnTo>
                    <a:pt x="10058" y="8160"/>
                  </a:lnTo>
                  <a:lnTo>
                    <a:pt x="10007" y="8110"/>
                  </a:lnTo>
                  <a:lnTo>
                    <a:pt x="9914" y="8067"/>
                  </a:lnTo>
                  <a:lnTo>
                    <a:pt x="9897" y="8067"/>
                  </a:lnTo>
                  <a:lnTo>
                    <a:pt x="9601" y="7856"/>
                  </a:lnTo>
                  <a:lnTo>
                    <a:pt x="9567" y="7813"/>
                  </a:lnTo>
                  <a:lnTo>
                    <a:pt x="9499" y="7771"/>
                  </a:lnTo>
                  <a:lnTo>
                    <a:pt x="9355" y="7593"/>
                  </a:lnTo>
                  <a:lnTo>
                    <a:pt x="9126" y="7365"/>
                  </a:lnTo>
                  <a:lnTo>
                    <a:pt x="9118" y="7297"/>
                  </a:lnTo>
                  <a:lnTo>
                    <a:pt x="9135" y="7255"/>
                  </a:lnTo>
                  <a:lnTo>
                    <a:pt x="9135" y="7195"/>
                  </a:lnTo>
                  <a:lnTo>
                    <a:pt x="9186" y="7136"/>
                  </a:lnTo>
                  <a:lnTo>
                    <a:pt x="9177" y="7077"/>
                  </a:lnTo>
                  <a:lnTo>
                    <a:pt x="9143" y="7043"/>
                  </a:lnTo>
                  <a:lnTo>
                    <a:pt x="9050" y="7018"/>
                  </a:lnTo>
                  <a:lnTo>
                    <a:pt x="8991" y="7026"/>
                  </a:lnTo>
                  <a:lnTo>
                    <a:pt x="8949" y="7052"/>
                  </a:lnTo>
                  <a:lnTo>
                    <a:pt x="8745" y="7018"/>
                  </a:lnTo>
                  <a:lnTo>
                    <a:pt x="8678" y="6933"/>
                  </a:lnTo>
                  <a:lnTo>
                    <a:pt x="8652" y="6933"/>
                  </a:lnTo>
                  <a:lnTo>
                    <a:pt x="8585" y="6882"/>
                  </a:lnTo>
                  <a:lnTo>
                    <a:pt x="8508" y="6806"/>
                  </a:lnTo>
                  <a:lnTo>
                    <a:pt x="8483" y="6798"/>
                  </a:lnTo>
                  <a:lnTo>
                    <a:pt x="8415" y="6696"/>
                  </a:lnTo>
                  <a:lnTo>
                    <a:pt x="8339" y="6620"/>
                  </a:lnTo>
                  <a:lnTo>
                    <a:pt x="8221" y="6476"/>
                  </a:lnTo>
                  <a:lnTo>
                    <a:pt x="8153" y="6425"/>
                  </a:lnTo>
                  <a:lnTo>
                    <a:pt x="8102" y="6357"/>
                  </a:lnTo>
                  <a:lnTo>
                    <a:pt x="8068" y="6349"/>
                  </a:lnTo>
                  <a:lnTo>
                    <a:pt x="7924" y="6137"/>
                  </a:lnTo>
                  <a:lnTo>
                    <a:pt x="7857" y="6061"/>
                  </a:lnTo>
                  <a:lnTo>
                    <a:pt x="7857" y="6036"/>
                  </a:lnTo>
                  <a:lnTo>
                    <a:pt x="7806" y="5976"/>
                  </a:lnTo>
                  <a:lnTo>
                    <a:pt x="7763" y="5943"/>
                  </a:lnTo>
                  <a:lnTo>
                    <a:pt x="7543" y="5824"/>
                  </a:lnTo>
                  <a:lnTo>
                    <a:pt x="7484" y="5765"/>
                  </a:lnTo>
                  <a:lnTo>
                    <a:pt x="7399" y="5722"/>
                  </a:lnTo>
                  <a:lnTo>
                    <a:pt x="7382" y="5722"/>
                  </a:lnTo>
                  <a:lnTo>
                    <a:pt x="7247" y="5579"/>
                  </a:lnTo>
                  <a:lnTo>
                    <a:pt x="7222" y="5579"/>
                  </a:lnTo>
                  <a:lnTo>
                    <a:pt x="7188" y="5545"/>
                  </a:lnTo>
                  <a:lnTo>
                    <a:pt x="7120" y="5519"/>
                  </a:lnTo>
                  <a:lnTo>
                    <a:pt x="7086" y="5528"/>
                  </a:lnTo>
                  <a:lnTo>
                    <a:pt x="7078" y="5536"/>
                  </a:lnTo>
                  <a:lnTo>
                    <a:pt x="7103" y="5612"/>
                  </a:lnTo>
                  <a:lnTo>
                    <a:pt x="7171" y="5697"/>
                  </a:lnTo>
                  <a:lnTo>
                    <a:pt x="7196" y="5773"/>
                  </a:lnTo>
                  <a:lnTo>
                    <a:pt x="7247" y="5900"/>
                  </a:lnTo>
                  <a:lnTo>
                    <a:pt x="7323" y="5960"/>
                  </a:lnTo>
                  <a:lnTo>
                    <a:pt x="7382" y="6061"/>
                  </a:lnTo>
                  <a:lnTo>
                    <a:pt x="7467" y="6137"/>
                  </a:lnTo>
                  <a:lnTo>
                    <a:pt x="7518" y="6213"/>
                  </a:lnTo>
                  <a:lnTo>
                    <a:pt x="7586" y="6264"/>
                  </a:lnTo>
                  <a:lnTo>
                    <a:pt x="7645" y="6332"/>
                  </a:lnTo>
                  <a:lnTo>
                    <a:pt x="7713" y="6366"/>
                  </a:lnTo>
                  <a:lnTo>
                    <a:pt x="7763" y="6408"/>
                  </a:lnTo>
                  <a:lnTo>
                    <a:pt x="7857" y="6518"/>
                  </a:lnTo>
                  <a:lnTo>
                    <a:pt x="7950" y="6586"/>
                  </a:lnTo>
                  <a:lnTo>
                    <a:pt x="7975" y="6637"/>
                  </a:lnTo>
                  <a:lnTo>
                    <a:pt x="8026" y="6704"/>
                  </a:lnTo>
                  <a:lnTo>
                    <a:pt x="8060" y="6738"/>
                  </a:lnTo>
                  <a:lnTo>
                    <a:pt x="8111" y="6772"/>
                  </a:lnTo>
                  <a:lnTo>
                    <a:pt x="8136" y="6831"/>
                  </a:lnTo>
                  <a:lnTo>
                    <a:pt x="8195" y="6882"/>
                  </a:lnTo>
                  <a:lnTo>
                    <a:pt x="8221" y="6933"/>
                  </a:lnTo>
                  <a:lnTo>
                    <a:pt x="8339" y="7085"/>
                  </a:lnTo>
                  <a:lnTo>
                    <a:pt x="8441" y="7263"/>
                  </a:lnTo>
                  <a:lnTo>
                    <a:pt x="8441" y="7289"/>
                  </a:lnTo>
                  <a:lnTo>
                    <a:pt x="8508" y="7416"/>
                  </a:lnTo>
                  <a:lnTo>
                    <a:pt x="8534" y="7441"/>
                  </a:lnTo>
                  <a:lnTo>
                    <a:pt x="8602" y="7568"/>
                  </a:lnTo>
                  <a:lnTo>
                    <a:pt x="8635" y="7610"/>
                  </a:lnTo>
                  <a:lnTo>
                    <a:pt x="8779" y="7712"/>
                  </a:lnTo>
                  <a:lnTo>
                    <a:pt x="8813" y="7754"/>
                  </a:lnTo>
                  <a:lnTo>
                    <a:pt x="8881" y="7805"/>
                  </a:lnTo>
                  <a:lnTo>
                    <a:pt x="8898" y="7839"/>
                  </a:lnTo>
                  <a:lnTo>
                    <a:pt x="8915" y="7847"/>
                  </a:lnTo>
                  <a:lnTo>
                    <a:pt x="8974" y="7991"/>
                  </a:lnTo>
                  <a:lnTo>
                    <a:pt x="9076" y="8110"/>
                  </a:lnTo>
                  <a:lnTo>
                    <a:pt x="9093" y="8160"/>
                  </a:lnTo>
                  <a:lnTo>
                    <a:pt x="9160" y="8220"/>
                  </a:lnTo>
                  <a:lnTo>
                    <a:pt x="9253" y="8355"/>
                  </a:lnTo>
                  <a:lnTo>
                    <a:pt x="9347" y="8457"/>
                  </a:lnTo>
                  <a:lnTo>
                    <a:pt x="9355" y="8482"/>
                  </a:lnTo>
                  <a:lnTo>
                    <a:pt x="9440" y="8575"/>
                  </a:lnTo>
                  <a:lnTo>
                    <a:pt x="9448" y="8601"/>
                  </a:lnTo>
                  <a:lnTo>
                    <a:pt x="9482" y="8618"/>
                  </a:lnTo>
                  <a:lnTo>
                    <a:pt x="9567" y="8702"/>
                  </a:lnTo>
                  <a:lnTo>
                    <a:pt x="9592" y="8711"/>
                  </a:lnTo>
                  <a:lnTo>
                    <a:pt x="9609" y="8728"/>
                  </a:lnTo>
                  <a:lnTo>
                    <a:pt x="9668" y="8829"/>
                  </a:lnTo>
                  <a:lnTo>
                    <a:pt x="9702" y="8914"/>
                  </a:lnTo>
                  <a:lnTo>
                    <a:pt x="9702" y="8939"/>
                  </a:lnTo>
                  <a:lnTo>
                    <a:pt x="9668" y="9015"/>
                  </a:lnTo>
                  <a:lnTo>
                    <a:pt x="9643" y="9041"/>
                  </a:lnTo>
                  <a:lnTo>
                    <a:pt x="9601" y="9075"/>
                  </a:lnTo>
                  <a:lnTo>
                    <a:pt x="9474" y="9100"/>
                  </a:lnTo>
                  <a:lnTo>
                    <a:pt x="9440" y="9100"/>
                  </a:lnTo>
                  <a:lnTo>
                    <a:pt x="9338" y="9058"/>
                  </a:lnTo>
                  <a:lnTo>
                    <a:pt x="9220" y="9041"/>
                  </a:lnTo>
                  <a:lnTo>
                    <a:pt x="9160" y="9024"/>
                  </a:lnTo>
                  <a:lnTo>
                    <a:pt x="9016" y="8931"/>
                  </a:lnTo>
                  <a:lnTo>
                    <a:pt x="8974" y="8914"/>
                  </a:lnTo>
                  <a:lnTo>
                    <a:pt x="8957" y="8922"/>
                  </a:lnTo>
                  <a:lnTo>
                    <a:pt x="8856" y="8872"/>
                  </a:lnTo>
                  <a:lnTo>
                    <a:pt x="8796" y="8855"/>
                  </a:lnTo>
                  <a:lnTo>
                    <a:pt x="8779" y="8838"/>
                  </a:lnTo>
                  <a:lnTo>
                    <a:pt x="8712" y="8821"/>
                  </a:lnTo>
                  <a:lnTo>
                    <a:pt x="8652" y="8795"/>
                  </a:lnTo>
                  <a:lnTo>
                    <a:pt x="8576" y="8761"/>
                  </a:lnTo>
                  <a:lnTo>
                    <a:pt x="8373" y="8728"/>
                  </a:lnTo>
                  <a:lnTo>
                    <a:pt x="8339" y="8736"/>
                  </a:lnTo>
                  <a:lnTo>
                    <a:pt x="8254" y="8711"/>
                  </a:lnTo>
                  <a:lnTo>
                    <a:pt x="8111" y="8634"/>
                  </a:lnTo>
                  <a:lnTo>
                    <a:pt x="8017" y="8634"/>
                  </a:lnTo>
                  <a:lnTo>
                    <a:pt x="7933" y="8601"/>
                  </a:lnTo>
                  <a:lnTo>
                    <a:pt x="7890" y="8601"/>
                  </a:lnTo>
                  <a:lnTo>
                    <a:pt x="7873" y="8584"/>
                  </a:lnTo>
                  <a:lnTo>
                    <a:pt x="7857" y="8584"/>
                  </a:lnTo>
                  <a:lnTo>
                    <a:pt x="7696" y="8516"/>
                  </a:lnTo>
                  <a:lnTo>
                    <a:pt x="7636" y="8474"/>
                  </a:lnTo>
                  <a:lnTo>
                    <a:pt x="7603" y="8440"/>
                  </a:lnTo>
                  <a:lnTo>
                    <a:pt x="7391" y="8321"/>
                  </a:lnTo>
                  <a:lnTo>
                    <a:pt x="7298" y="8220"/>
                  </a:lnTo>
                  <a:lnTo>
                    <a:pt x="7213" y="8169"/>
                  </a:lnTo>
                  <a:lnTo>
                    <a:pt x="7196" y="8118"/>
                  </a:lnTo>
                  <a:lnTo>
                    <a:pt x="7145" y="8050"/>
                  </a:lnTo>
                  <a:lnTo>
                    <a:pt x="7027" y="7957"/>
                  </a:lnTo>
                  <a:lnTo>
                    <a:pt x="6959" y="7932"/>
                  </a:lnTo>
                  <a:lnTo>
                    <a:pt x="6951" y="7915"/>
                  </a:lnTo>
                  <a:lnTo>
                    <a:pt x="6917" y="7932"/>
                  </a:lnTo>
                  <a:lnTo>
                    <a:pt x="6866" y="7890"/>
                  </a:lnTo>
                  <a:lnTo>
                    <a:pt x="6781" y="7864"/>
                  </a:lnTo>
                  <a:lnTo>
                    <a:pt x="6756" y="7873"/>
                  </a:lnTo>
                  <a:lnTo>
                    <a:pt x="6697" y="7856"/>
                  </a:lnTo>
                  <a:lnTo>
                    <a:pt x="6637" y="7830"/>
                  </a:lnTo>
                  <a:lnTo>
                    <a:pt x="6519" y="7813"/>
                  </a:lnTo>
                  <a:lnTo>
                    <a:pt x="6443" y="7813"/>
                  </a:lnTo>
                  <a:lnTo>
                    <a:pt x="6375" y="7796"/>
                  </a:lnTo>
                  <a:lnTo>
                    <a:pt x="6350" y="7763"/>
                  </a:lnTo>
                  <a:lnTo>
                    <a:pt x="6299" y="7737"/>
                  </a:lnTo>
                  <a:lnTo>
                    <a:pt x="6256" y="7729"/>
                  </a:lnTo>
                  <a:lnTo>
                    <a:pt x="6138" y="7644"/>
                  </a:lnTo>
                  <a:lnTo>
                    <a:pt x="6113" y="7653"/>
                  </a:lnTo>
                  <a:lnTo>
                    <a:pt x="6053" y="7636"/>
                  </a:lnTo>
                  <a:lnTo>
                    <a:pt x="5969" y="7644"/>
                  </a:lnTo>
                  <a:lnTo>
                    <a:pt x="5909" y="7627"/>
                  </a:lnTo>
                  <a:lnTo>
                    <a:pt x="5876" y="7593"/>
                  </a:lnTo>
                  <a:lnTo>
                    <a:pt x="5808" y="7568"/>
                  </a:lnTo>
                  <a:lnTo>
                    <a:pt x="5774" y="7526"/>
                  </a:lnTo>
                  <a:lnTo>
                    <a:pt x="5732" y="7517"/>
                  </a:lnTo>
                  <a:lnTo>
                    <a:pt x="5681" y="7466"/>
                  </a:lnTo>
                  <a:lnTo>
                    <a:pt x="5655" y="7475"/>
                  </a:lnTo>
                  <a:lnTo>
                    <a:pt x="5588" y="7432"/>
                  </a:lnTo>
                  <a:lnTo>
                    <a:pt x="5528" y="7432"/>
                  </a:lnTo>
                  <a:lnTo>
                    <a:pt x="5452" y="7382"/>
                  </a:lnTo>
                  <a:lnTo>
                    <a:pt x="5435" y="7365"/>
                  </a:lnTo>
                  <a:lnTo>
                    <a:pt x="5410" y="7356"/>
                  </a:lnTo>
                  <a:lnTo>
                    <a:pt x="5376" y="7322"/>
                  </a:lnTo>
                  <a:lnTo>
                    <a:pt x="5122" y="7221"/>
                  </a:lnTo>
                  <a:lnTo>
                    <a:pt x="4860" y="7229"/>
                  </a:lnTo>
                  <a:lnTo>
                    <a:pt x="4741" y="7153"/>
                  </a:lnTo>
                  <a:lnTo>
                    <a:pt x="4707" y="7136"/>
                  </a:lnTo>
                  <a:lnTo>
                    <a:pt x="4631" y="7077"/>
                  </a:lnTo>
                  <a:lnTo>
                    <a:pt x="4580" y="7060"/>
                  </a:lnTo>
                  <a:lnTo>
                    <a:pt x="4546" y="7068"/>
                  </a:lnTo>
                  <a:lnTo>
                    <a:pt x="4521" y="7052"/>
                  </a:lnTo>
                  <a:lnTo>
                    <a:pt x="4504" y="7060"/>
                  </a:lnTo>
                  <a:lnTo>
                    <a:pt x="4462" y="7043"/>
                  </a:lnTo>
                  <a:lnTo>
                    <a:pt x="4402" y="7043"/>
                  </a:lnTo>
                  <a:lnTo>
                    <a:pt x="4385" y="7060"/>
                  </a:lnTo>
                  <a:lnTo>
                    <a:pt x="4301" y="7085"/>
                  </a:lnTo>
                  <a:lnTo>
                    <a:pt x="4225" y="7077"/>
                  </a:lnTo>
                  <a:lnTo>
                    <a:pt x="4182" y="7052"/>
                  </a:lnTo>
                  <a:lnTo>
                    <a:pt x="4106" y="7018"/>
                  </a:lnTo>
                  <a:lnTo>
                    <a:pt x="4064" y="7018"/>
                  </a:lnTo>
                  <a:lnTo>
                    <a:pt x="3920" y="6950"/>
                  </a:lnTo>
                  <a:lnTo>
                    <a:pt x="3827" y="6840"/>
                  </a:lnTo>
                  <a:lnTo>
                    <a:pt x="3683" y="6730"/>
                  </a:lnTo>
                  <a:lnTo>
                    <a:pt x="3624" y="6738"/>
                  </a:lnTo>
                  <a:lnTo>
                    <a:pt x="3607" y="6764"/>
                  </a:lnTo>
                  <a:lnTo>
                    <a:pt x="3615" y="6882"/>
                  </a:lnTo>
                  <a:lnTo>
                    <a:pt x="3598" y="6933"/>
                  </a:lnTo>
                  <a:lnTo>
                    <a:pt x="3539" y="6992"/>
                  </a:lnTo>
                  <a:lnTo>
                    <a:pt x="3420" y="7026"/>
                  </a:lnTo>
                  <a:lnTo>
                    <a:pt x="3412" y="7043"/>
                  </a:lnTo>
                  <a:lnTo>
                    <a:pt x="3420" y="7085"/>
                  </a:lnTo>
                  <a:lnTo>
                    <a:pt x="3446" y="7094"/>
                  </a:lnTo>
                  <a:lnTo>
                    <a:pt x="3564" y="7085"/>
                  </a:lnTo>
                  <a:lnTo>
                    <a:pt x="3700" y="7094"/>
                  </a:lnTo>
                  <a:lnTo>
                    <a:pt x="3827" y="7136"/>
                  </a:lnTo>
                  <a:lnTo>
                    <a:pt x="3852" y="7153"/>
                  </a:lnTo>
                  <a:lnTo>
                    <a:pt x="3920" y="7212"/>
                  </a:lnTo>
                  <a:lnTo>
                    <a:pt x="3945" y="7212"/>
                  </a:lnTo>
                  <a:lnTo>
                    <a:pt x="4072" y="7339"/>
                  </a:lnTo>
                  <a:lnTo>
                    <a:pt x="4157" y="7331"/>
                  </a:lnTo>
                  <a:lnTo>
                    <a:pt x="4267" y="7373"/>
                  </a:lnTo>
                  <a:lnTo>
                    <a:pt x="4343" y="7373"/>
                  </a:lnTo>
                  <a:lnTo>
                    <a:pt x="4394" y="7407"/>
                  </a:lnTo>
                  <a:lnTo>
                    <a:pt x="4479" y="7424"/>
                  </a:lnTo>
                  <a:lnTo>
                    <a:pt x="4529" y="7441"/>
                  </a:lnTo>
                  <a:lnTo>
                    <a:pt x="4580" y="7517"/>
                  </a:lnTo>
                  <a:lnTo>
                    <a:pt x="4606" y="7534"/>
                  </a:lnTo>
                  <a:lnTo>
                    <a:pt x="4690" y="7534"/>
                  </a:lnTo>
                  <a:lnTo>
                    <a:pt x="4716" y="7517"/>
                  </a:lnTo>
                  <a:lnTo>
                    <a:pt x="4800" y="7534"/>
                  </a:lnTo>
                  <a:lnTo>
                    <a:pt x="4851" y="7568"/>
                  </a:lnTo>
                  <a:lnTo>
                    <a:pt x="4970" y="7610"/>
                  </a:lnTo>
                  <a:lnTo>
                    <a:pt x="5020" y="7653"/>
                  </a:lnTo>
                  <a:lnTo>
                    <a:pt x="5054" y="7653"/>
                  </a:lnTo>
                  <a:lnTo>
                    <a:pt x="5130" y="7712"/>
                  </a:lnTo>
                  <a:lnTo>
                    <a:pt x="5156" y="7720"/>
                  </a:lnTo>
                  <a:lnTo>
                    <a:pt x="5181" y="7746"/>
                  </a:lnTo>
                  <a:lnTo>
                    <a:pt x="5351" y="7796"/>
                  </a:lnTo>
                  <a:lnTo>
                    <a:pt x="5376" y="7780"/>
                  </a:lnTo>
                  <a:lnTo>
                    <a:pt x="5435" y="7813"/>
                  </a:lnTo>
                  <a:lnTo>
                    <a:pt x="5461" y="7813"/>
                  </a:lnTo>
                  <a:lnTo>
                    <a:pt x="5486" y="7830"/>
                  </a:lnTo>
                  <a:lnTo>
                    <a:pt x="5511" y="7822"/>
                  </a:lnTo>
                  <a:lnTo>
                    <a:pt x="5562" y="7847"/>
                  </a:lnTo>
                  <a:lnTo>
                    <a:pt x="5613" y="7890"/>
                  </a:lnTo>
                  <a:lnTo>
                    <a:pt x="5715" y="7915"/>
                  </a:lnTo>
                  <a:lnTo>
                    <a:pt x="5935" y="8033"/>
                  </a:lnTo>
                  <a:lnTo>
                    <a:pt x="6028" y="8084"/>
                  </a:lnTo>
                  <a:lnTo>
                    <a:pt x="6087" y="8093"/>
                  </a:lnTo>
                  <a:lnTo>
                    <a:pt x="6104" y="8127"/>
                  </a:lnTo>
                  <a:lnTo>
                    <a:pt x="6214" y="8152"/>
                  </a:lnTo>
                  <a:lnTo>
                    <a:pt x="6316" y="8211"/>
                  </a:lnTo>
                  <a:lnTo>
                    <a:pt x="6426" y="8321"/>
                  </a:lnTo>
                  <a:lnTo>
                    <a:pt x="6494" y="8364"/>
                  </a:lnTo>
                  <a:lnTo>
                    <a:pt x="6519" y="8423"/>
                  </a:lnTo>
                  <a:lnTo>
                    <a:pt x="6536" y="8440"/>
                  </a:lnTo>
                  <a:lnTo>
                    <a:pt x="6553" y="8499"/>
                  </a:lnTo>
                  <a:lnTo>
                    <a:pt x="6570" y="8516"/>
                  </a:lnTo>
                  <a:lnTo>
                    <a:pt x="6578" y="8541"/>
                  </a:lnTo>
                  <a:lnTo>
                    <a:pt x="6578" y="8728"/>
                  </a:lnTo>
                  <a:lnTo>
                    <a:pt x="6604" y="8745"/>
                  </a:lnTo>
                  <a:lnTo>
                    <a:pt x="6663" y="8728"/>
                  </a:lnTo>
                  <a:lnTo>
                    <a:pt x="6790" y="8761"/>
                  </a:lnTo>
                  <a:lnTo>
                    <a:pt x="6985" y="8922"/>
                  </a:lnTo>
                  <a:lnTo>
                    <a:pt x="7035" y="9015"/>
                  </a:lnTo>
                  <a:lnTo>
                    <a:pt x="7052" y="9117"/>
                  </a:lnTo>
                  <a:lnTo>
                    <a:pt x="7052" y="9227"/>
                  </a:lnTo>
                  <a:lnTo>
                    <a:pt x="7069" y="9261"/>
                  </a:lnTo>
                  <a:lnTo>
                    <a:pt x="7103" y="9261"/>
                  </a:lnTo>
                  <a:lnTo>
                    <a:pt x="7171" y="9236"/>
                  </a:lnTo>
                  <a:lnTo>
                    <a:pt x="7230" y="9236"/>
                  </a:lnTo>
                  <a:lnTo>
                    <a:pt x="7247" y="9210"/>
                  </a:lnTo>
                  <a:lnTo>
                    <a:pt x="7298" y="9219"/>
                  </a:lnTo>
                  <a:lnTo>
                    <a:pt x="7374" y="9286"/>
                  </a:lnTo>
                  <a:lnTo>
                    <a:pt x="7425" y="9295"/>
                  </a:lnTo>
                  <a:lnTo>
                    <a:pt x="7467" y="9329"/>
                  </a:lnTo>
                  <a:lnTo>
                    <a:pt x="7493" y="9329"/>
                  </a:lnTo>
                  <a:lnTo>
                    <a:pt x="7535" y="9379"/>
                  </a:lnTo>
                  <a:lnTo>
                    <a:pt x="7586" y="9388"/>
                  </a:lnTo>
                  <a:lnTo>
                    <a:pt x="7679" y="9456"/>
                  </a:lnTo>
                  <a:lnTo>
                    <a:pt x="7763" y="9481"/>
                  </a:lnTo>
                  <a:lnTo>
                    <a:pt x="7814" y="9515"/>
                  </a:lnTo>
                  <a:lnTo>
                    <a:pt x="7924" y="9532"/>
                  </a:lnTo>
                  <a:lnTo>
                    <a:pt x="8000" y="9583"/>
                  </a:lnTo>
                  <a:lnTo>
                    <a:pt x="8026" y="9583"/>
                  </a:lnTo>
                  <a:lnTo>
                    <a:pt x="8051" y="9600"/>
                  </a:lnTo>
                  <a:lnTo>
                    <a:pt x="8102" y="9616"/>
                  </a:lnTo>
                  <a:lnTo>
                    <a:pt x="8153" y="9667"/>
                  </a:lnTo>
                  <a:lnTo>
                    <a:pt x="8204" y="9676"/>
                  </a:lnTo>
                  <a:lnTo>
                    <a:pt x="8254" y="9710"/>
                  </a:lnTo>
                  <a:lnTo>
                    <a:pt x="8297" y="9743"/>
                  </a:lnTo>
                  <a:lnTo>
                    <a:pt x="8381" y="9870"/>
                  </a:lnTo>
                  <a:lnTo>
                    <a:pt x="8398" y="9930"/>
                  </a:lnTo>
                  <a:lnTo>
                    <a:pt x="8398" y="9955"/>
                  </a:lnTo>
                  <a:lnTo>
                    <a:pt x="8407" y="10031"/>
                  </a:lnTo>
                  <a:lnTo>
                    <a:pt x="8390" y="10082"/>
                  </a:lnTo>
                  <a:lnTo>
                    <a:pt x="8297" y="10243"/>
                  </a:lnTo>
                  <a:lnTo>
                    <a:pt x="8246" y="10285"/>
                  </a:lnTo>
                  <a:lnTo>
                    <a:pt x="8229" y="10336"/>
                  </a:lnTo>
                  <a:lnTo>
                    <a:pt x="8170" y="10395"/>
                  </a:lnTo>
                  <a:lnTo>
                    <a:pt x="8111" y="10598"/>
                  </a:lnTo>
                  <a:lnTo>
                    <a:pt x="8077" y="10649"/>
                  </a:lnTo>
                  <a:lnTo>
                    <a:pt x="8017" y="10776"/>
                  </a:lnTo>
                  <a:lnTo>
                    <a:pt x="7958" y="10844"/>
                  </a:lnTo>
                  <a:lnTo>
                    <a:pt x="7950" y="10878"/>
                  </a:lnTo>
                  <a:lnTo>
                    <a:pt x="7899" y="10903"/>
                  </a:lnTo>
                  <a:lnTo>
                    <a:pt x="7763" y="11098"/>
                  </a:lnTo>
                  <a:lnTo>
                    <a:pt x="7569" y="11259"/>
                  </a:lnTo>
                  <a:lnTo>
                    <a:pt x="7518" y="11318"/>
                  </a:lnTo>
                  <a:lnTo>
                    <a:pt x="7484" y="11343"/>
                  </a:lnTo>
                  <a:lnTo>
                    <a:pt x="7391" y="11453"/>
                  </a:lnTo>
                  <a:lnTo>
                    <a:pt x="7382" y="11479"/>
                  </a:lnTo>
                  <a:lnTo>
                    <a:pt x="7349" y="11521"/>
                  </a:lnTo>
                  <a:lnTo>
                    <a:pt x="7298" y="11555"/>
                  </a:lnTo>
                  <a:lnTo>
                    <a:pt x="7196" y="11699"/>
                  </a:lnTo>
                  <a:lnTo>
                    <a:pt x="7069" y="11817"/>
                  </a:lnTo>
                  <a:lnTo>
                    <a:pt x="6968" y="11936"/>
                  </a:lnTo>
                  <a:lnTo>
                    <a:pt x="6917" y="12004"/>
                  </a:lnTo>
                  <a:lnTo>
                    <a:pt x="6908" y="12029"/>
                  </a:lnTo>
                  <a:lnTo>
                    <a:pt x="6832" y="12105"/>
                  </a:lnTo>
                  <a:lnTo>
                    <a:pt x="6824" y="12139"/>
                  </a:lnTo>
                  <a:lnTo>
                    <a:pt x="6790" y="12148"/>
                  </a:lnTo>
                  <a:lnTo>
                    <a:pt x="6680" y="12275"/>
                  </a:lnTo>
                  <a:lnTo>
                    <a:pt x="6629" y="12291"/>
                  </a:lnTo>
                  <a:lnTo>
                    <a:pt x="6570" y="12325"/>
                  </a:lnTo>
                  <a:lnTo>
                    <a:pt x="6485" y="12359"/>
                  </a:lnTo>
                  <a:lnTo>
                    <a:pt x="6468" y="12368"/>
                  </a:lnTo>
                  <a:lnTo>
                    <a:pt x="6189" y="12435"/>
                  </a:lnTo>
                  <a:lnTo>
                    <a:pt x="5994" y="12503"/>
                  </a:lnTo>
                  <a:lnTo>
                    <a:pt x="5969" y="12520"/>
                  </a:lnTo>
                  <a:lnTo>
                    <a:pt x="5935" y="12537"/>
                  </a:lnTo>
                  <a:lnTo>
                    <a:pt x="5892" y="12537"/>
                  </a:lnTo>
                  <a:lnTo>
                    <a:pt x="5791" y="12613"/>
                  </a:lnTo>
                  <a:lnTo>
                    <a:pt x="5689" y="12639"/>
                  </a:lnTo>
                  <a:lnTo>
                    <a:pt x="5630" y="12672"/>
                  </a:lnTo>
                  <a:lnTo>
                    <a:pt x="5528" y="12681"/>
                  </a:lnTo>
                  <a:lnTo>
                    <a:pt x="5511" y="12698"/>
                  </a:lnTo>
                  <a:lnTo>
                    <a:pt x="5410" y="12715"/>
                  </a:lnTo>
                  <a:lnTo>
                    <a:pt x="5334" y="12706"/>
                  </a:lnTo>
                  <a:lnTo>
                    <a:pt x="5249" y="12723"/>
                  </a:lnTo>
                  <a:lnTo>
                    <a:pt x="5190" y="12706"/>
                  </a:lnTo>
                  <a:lnTo>
                    <a:pt x="5147" y="12706"/>
                  </a:lnTo>
                  <a:lnTo>
                    <a:pt x="5114" y="12723"/>
                  </a:lnTo>
                  <a:lnTo>
                    <a:pt x="5012" y="12732"/>
                  </a:lnTo>
                  <a:lnTo>
                    <a:pt x="4868" y="12706"/>
                  </a:lnTo>
                  <a:lnTo>
                    <a:pt x="4826" y="12639"/>
                  </a:lnTo>
                  <a:lnTo>
                    <a:pt x="4707" y="12545"/>
                  </a:lnTo>
                  <a:lnTo>
                    <a:pt x="4606" y="12351"/>
                  </a:lnTo>
                  <a:lnTo>
                    <a:pt x="4589" y="12334"/>
                  </a:lnTo>
                  <a:lnTo>
                    <a:pt x="4572" y="12334"/>
                  </a:lnTo>
                  <a:lnTo>
                    <a:pt x="4538" y="12401"/>
                  </a:lnTo>
                  <a:lnTo>
                    <a:pt x="4538" y="12427"/>
                  </a:lnTo>
                  <a:lnTo>
                    <a:pt x="4563" y="12512"/>
                  </a:lnTo>
                  <a:lnTo>
                    <a:pt x="4572" y="12613"/>
                  </a:lnTo>
                  <a:lnTo>
                    <a:pt x="4546" y="12672"/>
                  </a:lnTo>
                  <a:lnTo>
                    <a:pt x="4479" y="12732"/>
                  </a:lnTo>
                  <a:lnTo>
                    <a:pt x="4369" y="12732"/>
                  </a:lnTo>
                  <a:lnTo>
                    <a:pt x="4267" y="12689"/>
                  </a:lnTo>
                  <a:lnTo>
                    <a:pt x="4148" y="12672"/>
                  </a:lnTo>
                  <a:lnTo>
                    <a:pt x="4072" y="12715"/>
                  </a:lnTo>
                  <a:lnTo>
                    <a:pt x="3971" y="12715"/>
                  </a:lnTo>
                  <a:lnTo>
                    <a:pt x="3928" y="12732"/>
                  </a:lnTo>
                  <a:lnTo>
                    <a:pt x="3869" y="12723"/>
                  </a:lnTo>
                  <a:lnTo>
                    <a:pt x="3827" y="12740"/>
                  </a:lnTo>
                  <a:lnTo>
                    <a:pt x="3361" y="12706"/>
                  </a:lnTo>
                  <a:lnTo>
                    <a:pt x="3302" y="12706"/>
                  </a:lnTo>
                  <a:lnTo>
                    <a:pt x="3285" y="12698"/>
                  </a:lnTo>
                  <a:lnTo>
                    <a:pt x="3183" y="12706"/>
                  </a:lnTo>
                  <a:lnTo>
                    <a:pt x="3099" y="12689"/>
                  </a:lnTo>
                  <a:lnTo>
                    <a:pt x="3006" y="12689"/>
                  </a:lnTo>
                  <a:lnTo>
                    <a:pt x="2980" y="12698"/>
                  </a:lnTo>
                  <a:lnTo>
                    <a:pt x="2972" y="12715"/>
                  </a:lnTo>
                  <a:lnTo>
                    <a:pt x="2972" y="12782"/>
                  </a:lnTo>
                  <a:lnTo>
                    <a:pt x="3006" y="12833"/>
                  </a:lnTo>
                  <a:lnTo>
                    <a:pt x="3065" y="12867"/>
                  </a:lnTo>
                  <a:lnTo>
                    <a:pt x="3166" y="12876"/>
                  </a:lnTo>
                  <a:lnTo>
                    <a:pt x="3251" y="12918"/>
                  </a:lnTo>
                  <a:lnTo>
                    <a:pt x="3268" y="12943"/>
                  </a:lnTo>
                  <a:lnTo>
                    <a:pt x="3353" y="12943"/>
                  </a:lnTo>
                  <a:lnTo>
                    <a:pt x="3429" y="12986"/>
                  </a:lnTo>
                  <a:lnTo>
                    <a:pt x="3480" y="12986"/>
                  </a:lnTo>
                  <a:lnTo>
                    <a:pt x="3539" y="13019"/>
                  </a:lnTo>
                  <a:lnTo>
                    <a:pt x="3590" y="13045"/>
                  </a:lnTo>
                  <a:lnTo>
                    <a:pt x="3640" y="13028"/>
                  </a:lnTo>
                  <a:lnTo>
                    <a:pt x="3666" y="13045"/>
                  </a:lnTo>
                  <a:lnTo>
                    <a:pt x="3793" y="13053"/>
                  </a:lnTo>
                  <a:lnTo>
                    <a:pt x="3928" y="13104"/>
                  </a:lnTo>
                  <a:lnTo>
                    <a:pt x="3954" y="13096"/>
                  </a:lnTo>
                  <a:lnTo>
                    <a:pt x="4089" y="13163"/>
                  </a:lnTo>
                  <a:lnTo>
                    <a:pt x="4140" y="13146"/>
                  </a:lnTo>
                  <a:lnTo>
                    <a:pt x="4250" y="13163"/>
                  </a:lnTo>
                  <a:lnTo>
                    <a:pt x="4267" y="13146"/>
                  </a:lnTo>
                  <a:lnTo>
                    <a:pt x="4487" y="13129"/>
                  </a:lnTo>
                  <a:lnTo>
                    <a:pt x="4563" y="13146"/>
                  </a:lnTo>
                  <a:lnTo>
                    <a:pt x="4580" y="13138"/>
                  </a:lnTo>
                  <a:lnTo>
                    <a:pt x="4639" y="13146"/>
                  </a:lnTo>
                  <a:lnTo>
                    <a:pt x="4665" y="13146"/>
                  </a:lnTo>
                  <a:lnTo>
                    <a:pt x="4750" y="13223"/>
                  </a:lnTo>
                  <a:lnTo>
                    <a:pt x="4775" y="13231"/>
                  </a:lnTo>
                  <a:lnTo>
                    <a:pt x="4868" y="13307"/>
                  </a:lnTo>
                  <a:lnTo>
                    <a:pt x="4893" y="13316"/>
                  </a:lnTo>
                  <a:lnTo>
                    <a:pt x="4978" y="13307"/>
                  </a:lnTo>
                  <a:lnTo>
                    <a:pt x="5029" y="13324"/>
                  </a:lnTo>
                  <a:lnTo>
                    <a:pt x="5088" y="13307"/>
                  </a:lnTo>
                  <a:lnTo>
                    <a:pt x="5114" y="13316"/>
                  </a:lnTo>
                  <a:lnTo>
                    <a:pt x="5139" y="13307"/>
                  </a:lnTo>
                  <a:lnTo>
                    <a:pt x="5190" y="13307"/>
                  </a:lnTo>
                  <a:lnTo>
                    <a:pt x="5300" y="13273"/>
                  </a:lnTo>
                  <a:lnTo>
                    <a:pt x="5351" y="13282"/>
                  </a:lnTo>
                  <a:lnTo>
                    <a:pt x="5537" y="13240"/>
                  </a:lnTo>
                  <a:lnTo>
                    <a:pt x="5622" y="13256"/>
                  </a:lnTo>
                  <a:lnTo>
                    <a:pt x="5698" y="13240"/>
                  </a:lnTo>
                  <a:lnTo>
                    <a:pt x="5833" y="13265"/>
                  </a:lnTo>
                  <a:lnTo>
                    <a:pt x="5884" y="13256"/>
                  </a:lnTo>
                  <a:lnTo>
                    <a:pt x="6036" y="13333"/>
                  </a:lnTo>
                  <a:lnTo>
                    <a:pt x="6079" y="13375"/>
                  </a:lnTo>
                  <a:lnTo>
                    <a:pt x="6155" y="13434"/>
                  </a:lnTo>
                  <a:lnTo>
                    <a:pt x="6189" y="13536"/>
                  </a:lnTo>
                  <a:lnTo>
                    <a:pt x="6189" y="13587"/>
                  </a:lnTo>
                  <a:lnTo>
                    <a:pt x="6129" y="13747"/>
                  </a:lnTo>
                  <a:lnTo>
                    <a:pt x="6028" y="13934"/>
                  </a:lnTo>
                  <a:lnTo>
                    <a:pt x="5969" y="14001"/>
                  </a:lnTo>
                  <a:lnTo>
                    <a:pt x="5960" y="14027"/>
                  </a:lnTo>
                  <a:lnTo>
                    <a:pt x="5859" y="14128"/>
                  </a:lnTo>
                  <a:lnTo>
                    <a:pt x="5825" y="14137"/>
                  </a:lnTo>
                  <a:lnTo>
                    <a:pt x="5782" y="14221"/>
                  </a:lnTo>
                  <a:lnTo>
                    <a:pt x="5732" y="14255"/>
                  </a:lnTo>
                  <a:lnTo>
                    <a:pt x="5715" y="14306"/>
                  </a:lnTo>
                  <a:lnTo>
                    <a:pt x="5681" y="14315"/>
                  </a:lnTo>
                  <a:lnTo>
                    <a:pt x="5655" y="14374"/>
                  </a:lnTo>
                  <a:lnTo>
                    <a:pt x="5554" y="14475"/>
                  </a:lnTo>
                  <a:lnTo>
                    <a:pt x="5528" y="14484"/>
                  </a:lnTo>
                  <a:lnTo>
                    <a:pt x="5351" y="14679"/>
                  </a:lnTo>
                  <a:lnTo>
                    <a:pt x="5283" y="14806"/>
                  </a:lnTo>
                  <a:lnTo>
                    <a:pt x="5241" y="14941"/>
                  </a:lnTo>
                  <a:lnTo>
                    <a:pt x="5181" y="15043"/>
                  </a:lnTo>
                  <a:lnTo>
                    <a:pt x="5054" y="15229"/>
                  </a:lnTo>
                  <a:lnTo>
                    <a:pt x="5020" y="15314"/>
                  </a:lnTo>
                  <a:lnTo>
                    <a:pt x="4961" y="15390"/>
                  </a:lnTo>
                  <a:lnTo>
                    <a:pt x="4902" y="15449"/>
                  </a:lnTo>
                  <a:lnTo>
                    <a:pt x="4860" y="15525"/>
                  </a:lnTo>
                  <a:lnTo>
                    <a:pt x="4843" y="15542"/>
                  </a:lnTo>
                  <a:lnTo>
                    <a:pt x="4834" y="15601"/>
                  </a:lnTo>
                  <a:lnTo>
                    <a:pt x="4809" y="15618"/>
                  </a:lnTo>
                  <a:lnTo>
                    <a:pt x="4792" y="15669"/>
                  </a:lnTo>
                  <a:lnTo>
                    <a:pt x="4766" y="15694"/>
                  </a:lnTo>
                  <a:lnTo>
                    <a:pt x="4707" y="15762"/>
                  </a:lnTo>
                  <a:lnTo>
                    <a:pt x="4707" y="15788"/>
                  </a:lnTo>
                  <a:lnTo>
                    <a:pt x="4648" y="15847"/>
                  </a:lnTo>
                  <a:lnTo>
                    <a:pt x="4623" y="15923"/>
                  </a:lnTo>
                  <a:lnTo>
                    <a:pt x="4580" y="15965"/>
                  </a:lnTo>
                  <a:lnTo>
                    <a:pt x="4538" y="16050"/>
                  </a:lnTo>
                  <a:lnTo>
                    <a:pt x="4504" y="16084"/>
                  </a:lnTo>
                  <a:lnTo>
                    <a:pt x="4394" y="16168"/>
                  </a:lnTo>
                  <a:lnTo>
                    <a:pt x="4352" y="16211"/>
                  </a:lnTo>
                  <a:lnTo>
                    <a:pt x="4309" y="16228"/>
                  </a:lnTo>
                  <a:lnTo>
                    <a:pt x="4258" y="16270"/>
                  </a:lnTo>
                  <a:lnTo>
                    <a:pt x="4191" y="16262"/>
                  </a:lnTo>
                  <a:lnTo>
                    <a:pt x="4148" y="16270"/>
                  </a:lnTo>
                  <a:lnTo>
                    <a:pt x="4047" y="16312"/>
                  </a:lnTo>
                  <a:lnTo>
                    <a:pt x="3971" y="16329"/>
                  </a:lnTo>
                  <a:lnTo>
                    <a:pt x="3886" y="16304"/>
                  </a:lnTo>
                  <a:lnTo>
                    <a:pt x="3691" y="16270"/>
                  </a:lnTo>
                  <a:lnTo>
                    <a:pt x="3649" y="16270"/>
                  </a:lnTo>
                  <a:lnTo>
                    <a:pt x="3632" y="16287"/>
                  </a:lnTo>
                  <a:lnTo>
                    <a:pt x="3488" y="16253"/>
                  </a:lnTo>
                  <a:lnTo>
                    <a:pt x="3471" y="16262"/>
                  </a:lnTo>
                  <a:lnTo>
                    <a:pt x="3386" y="16211"/>
                  </a:lnTo>
                  <a:lnTo>
                    <a:pt x="3353" y="16202"/>
                  </a:lnTo>
                  <a:lnTo>
                    <a:pt x="3336" y="16185"/>
                  </a:lnTo>
                  <a:lnTo>
                    <a:pt x="3285" y="16185"/>
                  </a:lnTo>
                  <a:lnTo>
                    <a:pt x="3166" y="16126"/>
                  </a:lnTo>
                  <a:lnTo>
                    <a:pt x="3124" y="16135"/>
                  </a:lnTo>
                  <a:lnTo>
                    <a:pt x="3031" y="16092"/>
                  </a:lnTo>
                  <a:lnTo>
                    <a:pt x="2946" y="16118"/>
                  </a:lnTo>
                  <a:lnTo>
                    <a:pt x="2938" y="16135"/>
                  </a:lnTo>
                  <a:lnTo>
                    <a:pt x="2972" y="16211"/>
                  </a:lnTo>
                  <a:lnTo>
                    <a:pt x="3014" y="16245"/>
                  </a:lnTo>
                  <a:lnTo>
                    <a:pt x="3099" y="16287"/>
                  </a:lnTo>
                  <a:lnTo>
                    <a:pt x="3158" y="16329"/>
                  </a:lnTo>
                  <a:lnTo>
                    <a:pt x="3183" y="16329"/>
                  </a:lnTo>
                  <a:lnTo>
                    <a:pt x="3234" y="16363"/>
                  </a:lnTo>
                  <a:lnTo>
                    <a:pt x="3260" y="16363"/>
                  </a:lnTo>
                  <a:lnTo>
                    <a:pt x="3310" y="16389"/>
                  </a:lnTo>
                  <a:lnTo>
                    <a:pt x="3336" y="16389"/>
                  </a:lnTo>
                  <a:lnTo>
                    <a:pt x="3412" y="16439"/>
                  </a:lnTo>
                  <a:lnTo>
                    <a:pt x="3446" y="16482"/>
                  </a:lnTo>
                  <a:lnTo>
                    <a:pt x="3505" y="16490"/>
                  </a:lnTo>
                  <a:lnTo>
                    <a:pt x="3547" y="16532"/>
                  </a:lnTo>
                  <a:lnTo>
                    <a:pt x="3556" y="16558"/>
                  </a:lnTo>
                  <a:lnTo>
                    <a:pt x="3607" y="16643"/>
                  </a:lnTo>
                  <a:lnTo>
                    <a:pt x="3640" y="16854"/>
                  </a:lnTo>
                  <a:lnTo>
                    <a:pt x="3725" y="17125"/>
                  </a:lnTo>
                  <a:lnTo>
                    <a:pt x="3734" y="17227"/>
                  </a:lnTo>
                  <a:lnTo>
                    <a:pt x="3734" y="17498"/>
                  </a:lnTo>
                  <a:lnTo>
                    <a:pt x="3708" y="17599"/>
                  </a:lnTo>
                  <a:lnTo>
                    <a:pt x="3640" y="17735"/>
                  </a:lnTo>
                  <a:lnTo>
                    <a:pt x="3615" y="17751"/>
                  </a:lnTo>
                  <a:lnTo>
                    <a:pt x="3607" y="17785"/>
                  </a:lnTo>
                  <a:lnTo>
                    <a:pt x="3573" y="17819"/>
                  </a:lnTo>
                  <a:lnTo>
                    <a:pt x="3505" y="17862"/>
                  </a:lnTo>
                  <a:lnTo>
                    <a:pt x="3454" y="17938"/>
                  </a:lnTo>
                  <a:lnTo>
                    <a:pt x="3446" y="18014"/>
                  </a:lnTo>
                  <a:lnTo>
                    <a:pt x="3480" y="18141"/>
                  </a:lnTo>
                  <a:lnTo>
                    <a:pt x="3471" y="18276"/>
                  </a:lnTo>
                  <a:lnTo>
                    <a:pt x="3446" y="18412"/>
                  </a:lnTo>
                  <a:lnTo>
                    <a:pt x="3446" y="18463"/>
                  </a:lnTo>
                  <a:lnTo>
                    <a:pt x="3420" y="18513"/>
                  </a:lnTo>
                  <a:lnTo>
                    <a:pt x="3395" y="18573"/>
                  </a:lnTo>
                  <a:lnTo>
                    <a:pt x="3336" y="18649"/>
                  </a:lnTo>
                  <a:lnTo>
                    <a:pt x="3251" y="18733"/>
                  </a:lnTo>
                  <a:lnTo>
                    <a:pt x="3183" y="18776"/>
                  </a:lnTo>
                  <a:lnTo>
                    <a:pt x="3124" y="18843"/>
                  </a:lnTo>
                  <a:lnTo>
                    <a:pt x="3082" y="18869"/>
                  </a:lnTo>
                  <a:lnTo>
                    <a:pt x="3039" y="18877"/>
                  </a:lnTo>
                  <a:lnTo>
                    <a:pt x="2980" y="18920"/>
                  </a:lnTo>
                  <a:lnTo>
                    <a:pt x="2845" y="18945"/>
                  </a:lnTo>
                  <a:lnTo>
                    <a:pt x="2743" y="18954"/>
                  </a:lnTo>
                  <a:lnTo>
                    <a:pt x="2684" y="18970"/>
                  </a:lnTo>
                  <a:lnTo>
                    <a:pt x="2658" y="18962"/>
                  </a:lnTo>
                  <a:lnTo>
                    <a:pt x="2641" y="18987"/>
                  </a:lnTo>
                  <a:lnTo>
                    <a:pt x="2599" y="18987"/>
                  </a:lnTo>
                  <a:lnTo>
                    <a:pt x="2498" y="18996"/>
                  </a:lnTo>
                  <a:lnTo>
                    <a:pt x="2303" y="19064"/>
                  </a:lnTo>
                  <a:lnTo>
                    <a:pt x="2261" y="19064"/>
                  </a:lnTo>
                  <a:lnTo>
                    <a:pt x="2201" y="19089"/>
                  </a:lnTo>
                  <a:lnTo>
                    <a:pt x="2083" y="19089"/>
                  </a:lnTo>
                  <a:lnTo>
                    <a:pt x="2057" y="19106"/>
                  </a:lnTo>
                  <a:lnTo>
                    <a:pt x="1998" y="19089"/>
                  </a:lnTo>
                  <a:lnTo>
                    <a:pt x="1939" y="19097"/>
                  </a:lnTo>
                  <a:lnTo>
                    <a:pt x="1930" y="19114"/>
                  </a:lnTo>
                  <a:lnTo>
                    <a:pt x="1964" y="19207"/>
                  </a:lnTo>
                  <a:lnTo>
                    <a:pt x="2023" y="19267"/>
                  </a:lnTo>
                  <a:lnTo>
                    <a:pt x="2159" y="19318"/>
                  </a:lnTo>
                  <a:lnTo>
                    <a:pt x="2269" y="19368"/>
                  </a:lnTo>
                  <a:lnTo>
                    <a:pt x="2286" y="19394"/>
                  </a:lnTo>
                  <a:lnTo>
                    <a:pt x="2311" y="19411"/>
                  </a:lnTo>
                  <a:lnTo>
                    <a:pt x="2404" y="19597"/>
                  </a:lnTo>
                  <a:lnTo>
                    <a:pt x="2472" y="19707"/>
                  </a:lnTo>
                  <a:lnTo>
                    <a:pt x="2523" y="19893"/>
                  </a:lnTo>
                  <a:lnTo>
                    <a:pt x="2514" y="20029"/>
                  </a:lnTo>
                  <a:lnTo>
                    <a:pt x="2481" y="20130"/>
                  </a:lnTo>
                  <a:lnTo>
                    <a:pt x="2371" y="20299"/>
                  </a:lnTo>
                  <a:lnTo>
                    <a:pt x="2337" y="20376"/>
                  </a:lnTo>
                  <a:lnTo>
                    <a:pt x="2294" y="20426"/>
                  </a:lnTo>
                  <a:lnTo>
                    <a:pt x="2261" y="20435"/>
                  </a:lnTo>
                  <a:lnTo>
                    <a:pt x="2184" y="20503"/>
                  </a:lnTo>
                  <a:lnTo>
                    <a:pt x="2125" y="20570"/>
                  </a:lnTo>
                  <a:lnTo>
                    <a:pt x="2083" y="20579"/>
                  </a:lnTo>
                  <a:lnTo>
                    <a:pt x="2040" y="20613"/>
                  </a:lnTo>
                  <a:lnTo>
                    <a:pt x="1998" y="20621"/>
                  </a:lnTo>
                  <a:lnTo>
                    <a:pt x="1956" y="20647"/>
                  </a:lnTo>
                  <a:lnTo>
                    <a:pt x="1896" y="20663"/>
                  </a:lnTo>
                  <a:lnTo>
                    <a:pt x="1761" y="20663"/>
                  </a:lnTo>
                  <a:lnTo>
                    <a:pt x="1736" y="20689"/>
                  </a:lnTo>
                  <a:lnTo>
                    <a:pt x="1617" y="20689"/>
                  </a:lnTo>
                  <a:lnTo>
                    <a:pt x="1583" y="20706"/>
                  </a:lnTo>
                  <a:lnTo>
                    <a:pt x="1558" y="20689"/>
                  </a:lnTo>
                  <a:lnTo>
                    <a:pt x="1499" y="20689"/>
                  </a:lnTo>
                  <a:lnTo>
                    <a:pt x="1482" y="20680"/>
                  </a:lnTo>
                  <a:lnTo>
                    <a:pt x="1338" y="20655"/>
                  </a:lnTo>
                  <a:lnTo>
                    <a:pt x="1321" y="20647"/>
                  </a:lnTo>
                  <a:lnTo>
                    <a:pt x="1278" y="20647"/>
                  </a:lnTo>
                  <a:lnTo>
                    <a:pt x="1236" y="20663"/>
                  </a:lnTo>
                  <a:lnTo>
                    <a:pt x="1236" y="20714"/>
                  </a:lnTo>
                  <a:lnTo>
                    <a:pt x="1245" y="20765"/>
                  </a:lnTo>
                  <a:lnTo>
                    <a:pt x="1295" y="20901"/>
                  </a:lnTo>
                  <a:lnTo>
                    <a:pt x="1312" y="20977"/>
                  </a:lnTo>
                  <a:lnTo>
                    <a:pt x="1329" y="21002"/>
                  </a:lnTo>
                  <a:lnTo>
                    <a:pt x="1346" y="21087"/>
                  </a:lnTo>
                  <a:lnTo>
                    <a:pt x="1338" y="21273"/>
                  </a:lnTo>
                  <a:lnTo>
                    <a:pt x="1295" y="21459"/>
                  </a:lnTo>
                  <a:lnTo>
                    <a:pt x="1253" y="21502"/>
                  </a:lnTo>
                  <a:lnTo>
                    <a:pt x="1245" y="21527"/>
                  </a:lnTo>
                  <a:lnTo>
                    <a:pt x="1168" y="21595"/>
                  </a:lnTo>
                  <a:lnTo>
                    <a:pt x="1126" y="21671"/>
                  </a:lnTo>
                  <a:lnTo>
                    <a:pt x="1067" y="21730"/>
                  </a:lnTo>
                  <a:lnTo>
                    <a:pt x="1033" y="21730"/>
                  </a:lnTo>
                  <a:lnTo>
                    <a:pt x="931" y="21798"/>
                  </a:lnTo>
                  <a:lnTo>
                    <a:pt x="914" y="21823"/>
                  </a:lnTo>
                  <a:lnTo>
                    <a:pt x="770" y="21942"/>
                  </a:lnTo>
                  <a:lnTo>
                    <a:pt x="711" y="22001"/>
                  </a:lnTo>
                  <a:lnTo>
                    <a:pt x="593" y="22035"/>
                  </a:lnTo>
                  <a:lnTo>
                    <a:pt x="533" y="22026"/>
                  </a:lnTo>
                  <a:lnTo>
                    <a:pt x="491" y="22043"/>
                  </a:lnTo>
                  <a:lnTo>
                    <a:pt x="390" y="22026"/>
                  </a:lnTo>
                  <a:lnTo>
                    <a:pt x="313" y="22035"/>
                  </a:lnTo>
                  <a:lnTo>
                    <a:pt x="254" y="22018"/>
                  </a:lnTo>
                  <a:lnTo>
                    <a:pt x="237" y="22009"/>
                  </a:lnTo>
                  <a:lnTo>
                    <a:pt x="212" y="22009"/>
                  </a:lnTo>
                  <a:lnTo>
                    <a:pt x="110" y="22052"/>
                  </a:lnTo>
                  <a:lnTo>
                    <a:pt x="9" y="22119"/>
                  </a:lnTo>
                  <a:lnTo>
                    <a:pt x="0" y="22263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29B79F3E-32BA-49DD-989E-B08E7F544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1291"/>
              <a:ext cx="2627" cy="3233"/>
            </a:xfrm>
            <a:custGeom>
              <a:avLst/>
              <a:gdLst>
                <a:gd name="T0" fmla="*/ 12606 w 12953"/>
                <a:gd name="T1" fmla="*/ 389 h 15948"/>
                <a:gd name="T2" fmla="*/ 12285 w 12953"/>
                <a:gd name="T3" fmla="*/ 110 h 15948"/>
                <a:gd name="T4" fmla="*/ 11980 w 12953"/>
                <a:gd name="T5" fmla="*/ 161 h 15948"/>
                <a:gd name="T6" fmla="*/ 11667 w 12953"/>
                <a:gd name="T7" fmla="*/ 212 h 15948"/>
                <a:gd name="T8" fmla="*/ 11353 w 12953"/>
                <a:gd name="T9" fmla="*/ 212 h 15948"/>
                <a:gd name="T10" fmla="*/ 10871 w 12953"/>
                <a:gd name="T11" fmla="*/ 381 h 15948"/>
                <a:gd name="T12" fmla="*/ 10227 w 12953"/>
                <a:gd name="T13" fmla="*/ 855 h 15948"/>
                <a:gd name="T14" fmla="*/ 9618 w 12953"/>
                <a:gd name="T15" fmla="*/ 1431 h 15948"/>
                <a:gd name="T16" fmla="*/ 9449 w 12953"/>
                <a:gd name="T17" fmla="*/ 1718 h 15948"/>
                <a:gd name="T18" fmla="*/ 9559 w 12953"/>
                <a:gd name="T19" fmla="*/ 2226 h 15948"/>
                <a:gd name="T20" fmla="*/ 9804 w 12953"/>
                <a:gd name="T21" fmla="*/ 2675 h 15948"/>
                <a:gd name="T22" fmla="*/ 10033 w 12953"/>
                <a:gd name="T23" fmla="*/ 3259 h 15948"/>
                <a:gd name="T24" fmla="*/ 9897 w 12953"/>
                <a:gd name="T25" fmla="*/ 3835 h 15948"/>
                <a:gd name="T26" fmla="*/ 9736 w 12953"/>
                <a:gd name="T27" fmla="*/ 3606 h 15948"/>
                <a:gd name="T28" fmla="*/ 9652 w 12953"/>
                <a:gd name="T29" fmla="*/ 3352 h 15948"/>
                <a:gd name="T30" fmla="*/ 9305 w 12953"/>
                <a:gd name="T31" fmla="*/ 2929 h 15948"/>
                <a:gd name="T32" fmla="*/ 8966 w 12953"/>
                <a:gd name="T33" fmla="*/ 2700 h 15948"/>
                <a:gd name="T34" fmla="*/ 8466 w 12953"/>
                <a:gd name="T35" fmla="*/ 2573 h 15948"/>
                <a:gd name="T36" fmla="*/ 8187 w 12953"/>
                <a:gd name="T37" fmla="*/ 2506 h 15948"/>
                <a:gd name="T38" fmla="*/ 7789 w 12953"/>
                <a:gd name="T39" fmla="*/ 2819 h 15948"/>
                <a:gd name="T40" fmla="*/ 7586 w 12953"/>
                <a:gd name="T41" fmla="*/ 3090 h 15948"/>
                <a:gd name="T42" fmla="*/ 7256 w 12953"/>
                <a:gd name="T43" fmla="*/ 3361 h 15948"/>
                <a:gd name="T44" fmla="*/ 7061 w 12953"/>
                <a:gd name="T45" fmla="*/ 3708 h 15948"/>
                <a:gd name="T46" fmla="*/ 6739 w 12953"/>
                <a:gd name="T47" fmla="*/ 4351 h 15948"/>
                <a:gd name="T48" fmla="*/ 6680 w 12953"/>
                <a:gd name="T49" fmla="*/ 5257 h 15948"/>
                <a:gd name="T50" fmla="*/ 6816 w 12953"/>
                <a:gd name="T51" fmla="*/ 5663 h 15948"/>
                <a:gd name="T52" fmla="*/ 6807 w 12953"/>
                <a:gd name="T53" fmla="*/ 5833 h 15948"/>
                <a:gd name="T54" fmla="*/ 6621 w 12953"/>
                <a:gd name="T55" fmla="*/ 5976 h 15948"/>
                <a:gd name="T56" fmla="*/ 6274 w 12953"/>
                <a:gd name="T57" fmla="*/ 5663 h 15948"/>
                <a:gd name="T58" fmla="*/ 6045 w 12953"/>
                <a:gd name="T59" fmla="*/ 5545 h 15948"/>
                <a:gd name="T60" fmla="*/ 5825 w 12953"/>
                <a:gd name="T61" fmla="*/ 5511 h 15948"/>
                <a:gd name="T62" fmla="*/ 5503 w 12953"/>
                <a:gd name="T63" fmla="*/ 5528 h 15948"/>
                <a:gd name="T64" fmla="*/ 5105 w 12953"/>
                <a:gd name="T65" fmla="*/ 5739 h 15948"/>
                <a:gd name="T66" fmla="*/ 4826 w 12953"/>
                <a:gd name="T67" fmla="*/ 6163 h 15948"/>
                <a:gd name="T68" fmla="*/ 5038 w 12953"/>
                <a:gd name="T69" fmla="*/ 7009 h 15948"/>
                <a:gd name="T70" fmla="*/ 5232 w 12953"/>
                <a:gd name="T71" fmla="*/ 7382 h 15948"/>
                <a:gd name="T72" fmla="*/ 4936 w 12953"/>
                <a:gd name="T73" fmla="*/ 7610 h 15948"/>
                <a:gd name="T74" fmla="*/ 4623 w 12953"/>
                <a:gd name="T75" fmla="*/ 7940 h 15948"/>
                <a:gd name="T76" fmla="*/ 4344 w 12953"/>
                <a:gd name="T77" fmla="*/ 8211 h 15948"/>
                <a:gd name="T78" fmla="*/ 4191 w 12953"/>
                <a:gd name="T79" fmla="*/ 8821 h 15948"/>
                <a:gd name="T80" fmla="*/ 3954 w 12953"/>
                <a:gd name="T81" fmla="*/ 9151 h 15948"/>
                <a:gd name="T82" fmla="*/ 3726 w 12953"/>
                <a:gd name="T83" fmla="*/ 9447 h 15948"/>
                <a:gd name="T84" fmla="*/ 3565 w 12953"/>
                <a:gd name="T85" fmla="*/ 9820 h 15948"/>
                <a:gd name="T86" fmla="*/ 3556 w 12953"/>
                <a:gd name="T87" fmla="*/ 10336 h 15948"/>
                <a:gd name="T88" fmla="*/ 3201 w 12953"/>
                <a:gd name="T89" fmla="*/ 10311 h 15948"/>
                <a:gd name="T90" fmla="*/ 2710 w 12953"/>
                <a:gd name="T91" fmla="*/ 10378 h 15948"/>
                <a:gd name="T92" fmla="*/ 2252 w 12953"/>
                <a:gd name="T93" fmla="*/ 10666 h 15948"/>
                <a:gd name="T94" fmla="*/ 1880 w 12953"/>
                <a:gd name="T95" fmla="*/ 10979 h 15948"/>
                <a:gd name="T96" fmla="*/ 1541 w 12953"/>
                <a:gd name="T97" fmla="*/ 11343 h 15948"/>
                <a:gd name="T98" fmla="*/ 1507 w 12953"/>
                <a:gd name="T99" fmla="*/ 11716 h 15948"/>
                <a:gd name="T100" fmla="*/ 1457 w 12953"/>
                <a:gd name="T101" fmla="*/ 12071 h 15948"/>
                <a:gd name="T102" fmla="*/ 1025 w 12953"/>
                <a:gd name="T103" fmla="*/ 12359 h 15948"/>
                <a:gd name="T104" fmla="*/ 779 w 12953"/>
                <a:gd name="T105" fmla="*/ 13206 h 15948"/>
                <a:gd name="T106" fmla="*/ 678 w 12953"/>
                <a:gd name="T107" fmla="*/ 13409 h 15948"/>
                <a:gd name="T108" fmla="*/ 551 w 12953"/>
                <a:gd name="T109" fmla="*/ 14475 h 15948"/>
                <a:gd name="T110" fmla="*/ 390 w 12953"/>
                <a:gd name="T111" fmla="*/ 14806 h 15948"/>
                <a:gd name="T112" fmla="*/ 221 w 12953"/>
                <a:gd name="T113" fmla="*/ 15102 h 15948"/>
                <a:gd name="T114" fmla="*/ 34 w 12953"/>
                <a:gd name="T115" fmla="*/ 15855 h 15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953" h="15948">
                  <a:moveTo>
                    <a:pt x="12953" y="660"/>
                  </a:moveTo>
                  <a:lnTo>
                    <a:pt x="12759" y="533"/>
                  </a:lnTo>
                  <a:lnTo>
                    <a:pt x="12683" y="457"/>
                  </a:lnTo>
                  <a:lnTo>
                    <a:pt x="12615" y="406"/>
                  </a:lnTo>
                  <a:lnTo>
                    <a:pt x="12606" y="389"/>
                  </a:lnTo>
                  <a:lnTo>
                    <a:pt x="12547" y="330"/>
                  </a:lnTo>
                  <a:lnTo>
                    <a:pt x="12471" y="288"/>
                  </a:lnTo>
                  <a:lnTo>
                    <a:pt x="12454" y="288"/>
                  </a:lnTo>
                  <a:lnTo>
                    <a:pt x="12352" y="195"/>
                  </a:lnTo>
                  <a:lnTo>
                    <a:pt x="12285" y="110"/>
                  </a:lnTo>
                  <a:lnTo>
                    <a:pt x="12200" y="25"/>
                  </a:lnTo>
                  <a:lnTo>
                    <a:pt x="12149" y="0"/>
                  </a:lnTo>
                  <a:lnTo>
                    <a:pt x="12115" y="17"/>
                  </a:lnTo>
                  <a:lnTo>
                    <a:pt x="12073" y="42"/>
                  </a:lnTo>
                  <a:lnTo>
                    <a:pt x="11980" y="161"/>
                  </a:lnTo>
                  <a:lnTo>
                    <a:pt x="11954" y="161"/>
                  </a:lnTo>
                  <a:lnTo>
                    <a:pt x="11887" y="186"/>
                  </a:lnTo>
                  <a:lnTo>
                    <a:pt x="11709" y="203"/>
                  </a:lnTo>
                  <a:lnTo>
                    <a:pt x="11692" y="203"/>
                  </a:lnTo>
                  <a:lnTo>
                    <a:pt x="11667" y="212"/>
                  </a:lnTo>
                  <a:lnTo>
                    <a:pt x="11607" y="212"/>
                  </a:lnTo>
                  <a:lnTo>
                    <a:pt x="11531" y="186"/>
                  </a:lnTo>
                  <a:lnTo>
                    <a:pt x="11514" y="203"/>
                  </a:lnTo>
                  <a:lnTo>
                    <a:pt x="11370" y="203"/>
                  </a:lnTo>
                  <a:lnTo>
                    <a:pt x="11353" y="212"/>
                  </a:lnTo>
                  <a:lnTo>
                    <a:pt x="11226" y="220"/>
                  </a:lnTo>
                  <a:lnTo>
                    <a:pt x="10972" y="305"/>
                  </a:lnTo>
                  <a:lnTo>
                    <a:pt x="10947" y="330"/>
                  </a:lnTo>
                  <a:lnTo>
                    <a:pt x="10888" y="356"/>
                  </a:lnTo>
                  <a:lnTo>
                    <a:pt x="10871" y="381"/>
                  </a:lnTo>
                  <a:lnTo>
                    <a:pt x="10786" y="406"/>
                  </a:lnTo>
                  <a:lnTo>
                    <a:pt x="10710" y="466"/>
                  </a:lnTo>
                  <a:lnTo>
                    <a:pt x="10668" y="483"/>
                  </a:lnTo>
                  <a:lnTo>
                    <a:pt x="10532" y="593"/>
                  </a:lnTo>
                  <a:lnTo>
                    <a:pt x="10227" y="855"/>
                  </a:lnTo>
                  <a:lnTo>
                    <a:pt x="10033" y="1041"/>
                  </a:lnTo>
                  <a:lnTo>
                    <a:pt x="9957" y="1084"/>
                  </a:lnTo>
                  <a:lnTo>
                    <a:pt x="9846" y="1211"/>
                  </a:lnTo>
                  <a:lnTo>
                    <a:pt x="9677" y="1354"/>
                  </a:lnTo>
                  <a:lnTo>
                    <a:pt x="9618" y="1431"/>
                  </a:lnTo>
                  <a:lnTo>
                    <a:pt x="9584" y="1507"/>
                  </a:lnTo>
                  <a:lnTo>
                    <a:pt x="9542" y="1583"/>
                  </a:lnTo>
                  <a:lnTo>
                    <a:pt x="9491" y="1625"/>
                  </a:lnTo>
                  <a:lnTo>
                    <a:pt x="9465" y="1702"/>
                  </a:lnTo>
                  <a:lnTo>
                    <a:pt x="9449" y="1718"/>
                  </a:lnTo>
                  <a:lnTo>
                    <a:pt x="9432" y="1803"/>
                  </a:lnTo>
                  <a:lnTo>
                    <a:pt x="9440" y="1939"/>
                  </a:lnTo>
                  <a:lnTo>
                    <a:pt x="9474" y="2040"/>
                  </a:lnTo>
                  <a:lnTo>
                    <a:pt x="9525" y="2125"/>
                  </a:lnTo>
                  <a:lnTo>
                    <a:pt x="9559" y="2226"/>
                  </a:lnTo>
                  <a:lnTo>
                    <a:pt x="9601" y="2277"/>
                  </a:lnTo>
                  <a:lnTo>
                    <a:pt x="9703" y="2540"/>
                  </a:lnTo>
                  <a:lnTo>
                    <a:pt x="9736" y="2582"/>
                  </a:lnTo>
                  <a:lnTo>
                    <a:pt x="9779" y="2624"/>
                  </a:lnTo>
                  <a:lnTo>
                    <a:pt x="9804" y="2675"/>
                  </a:lnTo>
                  <a:lnTo>
                    <a:pt x="10067" y="3014"/>
                  </a:lnTo>
                  <a:lnTo>
                    <a:pt x="10092" y="3081"/>
                  </a:lnTo>
                  <a:lnTo>
                    <a:pt x="10092" y="3141"/>
                  </a:lnTo>
                  <a:lnTo>
                    <a:pt x="10058" y="3234"/>
                  </a:lnTo>
                  <a:lnTo>
                    <a:pt x="10033" y="3259"/>
                  </a:lnTo>
                  <a:lnTo>
                    <a:pt x="9931" y="3454"/>
                  </a:lnTo>
                  <a:lnTo>
                    <a:pt x="9906" y="3589"/>
                  </a:lnTo>
                  <a:lnTo>
                    <a:pt x="9906" y="3776"/>
                  </a:lnTo>
                  <a:lnTo>
                    <a:pt x="9889" y="3801"/>
                  </a:lnTo>
                  <a:lnTo>
                    <a:pt x="9897" y="3835"/>
                  </a:lnTo>
                  <a:lnTo>
                    <a:pt x="9779" y="3919"/>
                  </a:lnTo>
                  <a:lnTo>
                    <a:pt x="9753" y="3894"/>
                  </a:lnTo>
                  <a:lnTo>
                    <a:pt x="9745" y="3725"/>
                  </a:lnTo>
                  <a:lnTo>
                    <a:pt x="9728" y="3682"/>
                  </a:lnTo>
                  <a:lnTo>
                    <a:pt x="9736" y="3606"/>
                  </a:lnTo>
                  <a:lnTo>
                    <a:pt x="9719" y="3522"/>
                  </a:lnTo>
                  <a:lnTo>
                    <a:pt x="9711" y="3505"/>
                  </a:lnTo>
                  <a:lnTo>
                    <a:pt x="9711" y="3462"/>
                  </a:lnTo>
                  <a:lnTo>
                    <a:pt x="9677" y="3386"/>
                  </a:lnTo>
                  <a:lnTo>
                    <a:pt x="9652" y="3352"/>
                  </a:lnTo>
                  <a:lnTo>
                    <a:pt x="9652" y="3327"/>
                  </a:lnTo>
                  <a:lnTo>
                    <a:pt x="9592" y="3225"/>
                  </a:lnTo>
                  <a:lnTo>
                    <a:pt x="9465" y="3064"/>
                  </a:lnTo>
                  <a:lnTo>
                    <a:pt x="9330" y="2937"/>
                  </a:lnTo>
                  <a:lnTo>
                    <a:pt x="9305" y="2929"/>
                  </a:lnTo>
                  <a:lnTo>
                    <a:pt x="9195" y="2827"/>
                  </a:lnTo>
                  <a:lnTo>
                    <a:pt x="9144" y="2794"/>
                  </a:lnTo>
                  <a:lnTo>
                    <a:pt x="9110" y="2751"/>
                  </a:lnTo>
                  <a:lnTo>
                    <a:pt x="9008" y="2700"/>
                  </a:lnTo>
                  <a:lnTo>
                    <a:pt x="8966" y="2700"/>
                  </a:lnTo>
                  <a:lnTo>
                    <a:pt x="8890" y="2650"/>
                  </a:lnTo>
                  <a:lnTo>
                    <a:pt x="8763" y="2607"/>
                  </a:lnTo>
                  <a:lnTo>
                    <a:pt x="8687" y="2607"/>
                  </a:lnTo>
                  <a:lnTo>
                    <a:pt x="8610" y="2573"/>
                  </a:lnTo>
                  <a:lnTo>
                    <a:pt x="8466" y="2573"/>
                  </a:lnTo>
                  <a:lnTo>
                    <a:pt x="8450" y="2557"/>
                  </a:lnTo>
                  <a:lnTo>
                    <a:pt x="8348" y="2548"/>
                  </a:lnTo>
                  <a:lnTo>
                    <a:pt x="8323" y="2557"/>
                  </a:lnTo>
                  <a:lnTo>
                    <a:pt x="8246" y="2540"/>
                  </a:lnTo>
                  <a:lnTo>
                    <a:pt x="8187" y="2506"/>
                  </a:lnTo>
                  <a:lnTo>
                    <a:pt x="8069" y="2548"/>
                  </a:lnTo>
                  <a:lnTo>
                    <a:pt x="8035" y="2599"/>
                  </a:lnTo>
                  <a:lnTo>
                    <a:pt x="7925" y="2667"/>
                  </a:lnTo>
                  <a:lnTo>
                    <a:pt x="7857" y="2760"/>
                  </a:lnTo>
                  <a:lnTo>
                    <a:pt x="7789" y="2819"/>
                  </a:lnTo>
                  <a:lnTo>
                    <a:pt x="7755" y="2861"/>
                  </a:lnTo>
                  <a:lnTo>
                    <a:pt x="7738" y="2921"/>
                  </a:lnTo>
                  <a:lnTo>
                    <a:pt x="7688" y="2980"/>
                  </a:lnTo>
                  <a:lnTo>
                    <a:pt x="7611" y="3039"/>
                  </a:lnTo>
                  <a:lnTo>
                    <a:pt x="7586" y="3090"/>
                  </a:lnTo>
                  <a:lnTo>
                    <a:pt x="7535" y="3141"/>
                  </a:lnTo>
                  <a:lnTo>
                    <a:pt x="7442" y="3208"/>
                  </a:lnTo>
                  <a:lnTo>
                    <a:pt x="7425" y="3234"/>
                  </a:lnTo>
                  <a:lnTo>
                    <a:pt x="7298" y="3318"/>
                  </a:lnTo>
                  <a:lnTo>
                    <a:pt x="7256" y="3361"/>
                  </a:lnTo>
                  <a:lnTo>
                    <a:pt x="7222" y="3445"/>
                  </a:lnTo>
                  <a:lnTo>
                    <a:pt x="7163" y="3522"/>
                  </a:lnTo>
                  <a:lnTo>
                    <a:pt x="7154" y="3572"/>
                  </a:lnTo>
                  <a:lnTo>
                    <a:pt x="7095" y="3674"/>
                  </a:lnTo>
                  <a:lnTo>
                    <a:pt x="7061" y="3708"/>
                  </a:lnTo>
                  <a:lnTo>
                    <a:pt x="7010" y="3784"/>
                  </a:lnTo>
                  <a:lnTo>
                    <a:pt x="6985" y="3801"/>
                  </a:lnTo>
                  <a:lnTo>
                    <a:pt x="6807" y="4114"/>
                  </a:lnTo>
                  <a:lnTo>
                    <a:pt x="6807" y="4190"/>
                  </a:lnTo>
                  <a:lnTo>
                    <a:pt x="6739" y="4351"/>
                  </a:lnTo>
                  <a:lnTo>
                    <a:pt x="6739" y="4377"/>
                  </a:lnTo>
                  <a:lnTo>
                    <a:pt x="6706" y="4436"/>
                  </a:lnTo>
                  <a:lnTo>
                    <a:pt x="6638" y="4698"/>
                  </a:lnTo>
                  <a:lnTo>
                    <a:pt x="6646" y="5155"/>
                  </a:lnTo>
                  <a:lnTo>
                    <a:pt x="6680" y="5257"/>
                  </a:lnTo>
                  <a:lnTo>
                    <a:pt x="6680" y="5316"/>
                  </a:lnTo>
                  <a:lnTo>
                    <a:pt x="6714" y="5443"/>
                  </a:lnTo>
                  <a:lnTo>
                    <a:pt x="6714" y="5502"/>
                  </a:lnTo>
                  <a:lnTo>
                    <a:pt x="6739" y="5553"/>
                  </a:lnTo>
                  <a:lnTo>
                    <a:pt x="6816" y="5663"/>
                  </a:lnTo>
                  <a:lnTo>
                    <a:pt x="6883" y="5722"/>
                  </a:lnTo>
                  <a:lnTo>
                    <a:pt x="6917" y="5765"/>
                  </a:lnTo>
                  <a:lnTo>
                    <a:pt x="6900" y="5807"/>
                  </a:lnTo>
                  <a:lnTo>
                    <a:pt x="6875" y="5824"/>
                  </a:lnTo>
                  <a:lnTo>
                    <a:pt x="6807" y="5833"/>
                  </a:lnTo>
                  <a:lnTo>
                    <a:pt x="6748" y="5900"/>
                  </a:lnTo>
                  <a:lnTo>
                    <a:pt x="6714" y="5917"/>
                  </a:lnTo>
                  <a:lnTo>
                    <a:pt x="6672" y="5951"/>
                  </a:lnTo>
                  <a:lnTo>
                    <a:pt x="6655" y="5951"/>
                  </a:lnTo>
                  <a:lnTo>
                    <a:pt x="6621" y="5976"/>
                  </a:lnTo>
                  <a:lnTo>
                    <a:pt x="6553" y="5976"/>
                  </a:lnTo>
                  <a:lnTo>
                    <a:pt x="6494" y="5926"/>
                  </a:lnTo>
                  <a:lnTo>
                    <a:pt x="6452" y="5824"/>
                  </a:lnTo>
                  <a:lnTo>
                    <a:pt x="6367" y="5731"/>
                  </a:lnTo>
                  <a:lnTo>
                    <a:pt x="6274" y="5663"/>
                  </a:lnTo>
                  <a:lnTo>
                    <a:pt x="6240" y="5663"/>
                  </a:lnTo>
                  <a:lnTo>
                    <a:pt x="6206" y="5629"/>
                  </a:lnTo>
                  <a:lnTo>
                    <a:pt x="6181" y="5621"/>
                  </a:lnTo>
                  <a:lnTo>
                    <a:pt x="6104" y="5562"/>
                  </a:lnTo>
                  <a:lnTo>
                    <a:pt x="6045" y="5545"/>
                  </a:lnTo>
                  <a:lnTo>
                    <a:pt x="6003" y="5562"/>
                  </a:lnTo>
                  <a:lnTo>
                    <a:pt x="5884" y="5536"/>
                  </a:lnTo>
                  <a:lnTo>
                    <a:pt x="5859" y="5528"/>
                  </a:lnTo>
                  <a:lnTo>
                    <a:pt x="5842" y="5536"/>
                  </a:lnTo>
                  <a:lnTo>
                    <a:pt x="5825" y="5511"/>
                  </a:lnTo>
                  <a:lnTo>
                    <a:pt x="5723" y="5485"/>
                  </a:lnTo>
                  <a:lnTo>
                    <a:pt x="5639" y="5511"/>
                  </a:lnTo>
                  <a:lnTo>
                    <a:pt x="5563" y="5511"/>
                  </a:lnTo>
                  <a:lnTo>
                    <a:pt x="5546" y="5528"/>
                  </a:lnTo>
                  <a:lnTo>
                    <a:pt x="5503" y="5528"/>
                  </a:lnTo>
                  <a:lnTo>
                    <a:pt x="5486" y="5536"/>
                  </a:lnTo>
                  <a:lnTo>
                    <a:pt x="5461" y="5536"/>
                  </a:lnTo>
                  <a:lnTo>
                    <a:pt x="5300" y="5579"/>
                  </a:lnTo>
                  <a:lnTo>
                    <a:pt x="5165" y="5706"/>
                  </a:lnTo>
                  <a:lnTo>
                    <a:pt x="5105" y="5739"/>
                  </a:lnTo>
                  <a:lnTo>
                    <a:pt x="5029" y="5849"/>
                  </a:lnTo>
                  <a:lnTo>
                    <a:pt x="5021" y="5875"/>
                  </a:lnTo>
                  <a:lnTo>
                    <a:pt x="4953" y="5968"/>
                  </a:lnTo>
                  <a:lnTo>
                    <a:pt x="4868" y="6120"/>
                  </a:lnTo>
                  <a:lnTo>
                    <a:pt x="4826" y="6163"/>
                  </a:lnTo>
                  <a:lnTo>
                    <a:pt x="4784" y="6290"/>
                  </a:lnTo>
                  <a:lnTo>
                    <a:pt x="4801" y="6450"/>
                  </a:lnTo>
                  <a:lnTo>
                    <a:pt x="4851" y="6544"/>
                  </a:lnTo>
                  <a:lnTo>
                    <a:pt x="4894" y="6704"/>
                  </a:lnTo>
                  <a:lnTo>
                    <a:pt x="5038" y="7009"/>
                  </a:lnTo>
                  <a:lnTo>
                    <a:pt x="5122" y="7136"/>
                  </a:lnTo>
                  <a:lnTo>
                    <a:pt x="5122" y="7153"/>
                  </a:lnTo>
                  <a:lnTo>
                    <a:pt x="5190" y="7229"/>
                  </a:lnTo>
                  <a:lnTo>
                    <a:pt x="5216" y="7305"/>
                  </a:lnTo>
                  <a:lnTo>
                    <a:pt x="5232" y="7382"/>
                  </a:lnTo>
                  <a:lnTo>
                    <a:pt x="5199" y="7492"/>
                  </a:lnTo>
                  <a:lnTo>
                    <a:pt x="5156" y="7551"/>
                  </a:lnTo>
                  <a:lnTo>
                    <a:pt x="5072" y="7585"/>
                  </a:lnTo>
                  <a:lnTo>
                    <a:pt x="4978" y="7585"/>
                  </a:lnTo>
                  <a:lnTo>
                    <a:pt x="4936" y="7610"/>
                  </a:lnTo>
                  <a:lnTo>
                    <a:pt x="4894" y="7653"/>
                  </a:lnTo>
                  <a:lnTo>
                    <a:pt x="4851" y="7729"/>
                  </a:lnTo>
                  <a:lnTo>
                    <a:pt x="4826" y="7746"/>
                  </a:lnTo>
                  <a:lnTo>
                    <a:pt x="4741" y="7906"/>
                  </a:lnTo>
                  <a:lnTo>
                    <a:pt x="4623" y="7940"/>
                  </a:lnTo>
                  <a:lnTo>
                    <a:pt x="4598" y="7957"/>
                  </a:lnTo>
                  <a:lnTo>
                    <a:pt x="4538" y="7966"/>
                  </a:lnTo>
                  <a:lnTo>
                    <a:pt x="4462" y="8008"/>
                  </a:lnTo>
                  <a:lnTo>
                    <a:pt x="4411" y="8076"/>
                  </a:lnTo>
                  <a:lnTo>
                    <a:pt x="4344" y="8211"/>
                  </a:lnTo>
                  <a:lnTo>
                    <a:pt x="4310" y="8287"/>
                  </a:lnTo>
                  <a:lnTo>
                    <a:pt x="4293" y="8397"/>
                  </a:lnTo>
                  <a:lnTo>
                    <a:pt x="4301" y="8609"/>
                  </a:lnTo>
                  <a:lnTo>
                    <a:pt x="4250" y="8770"/>
                  </a:lnTo>
                  <a:lnTo>
                    <a:pt x="4191" y="8821"/>
                  </a:lnTo>
                  <a:lnTo>
                    <a:pt x="4166" y="8846"/>
                  </a:lnTo>
                  <a:lnTo>
                    <a:pt x="4132" y="8931"/>
                  </a:lnTo>
                  <a:lnTo>
                    <a:pt x="4098" y="8982"/>
                  </a:lnTo>
                  <a:lnTo>
                    <a:pt x="4013" y="9049"/>
                  </a:lnTo>
                  <a:lnTo>
                    <a:pt x="3954" y="9151"/>
                  </a:lnTo>
                  <a:lnTo>
                    <a:pt x="3810" y="9320"/>
                  </a:lnTo>
                  <a:lnTo>
                    <a:pt x="3810" y="9346"/>
                  </a:lnTo>
                  <a:lnTo>
                    <a:pt x="3751" y="9413"/>
                  </a:lnTo>
                  <a:lnTo>
                    <a:pt x="3751" y="9439"/>
                  </a:lnTo>
                  <a:lnTo>
                    <a:pt x="3726" y="9447"/>
                  </a:lnTo>
                  <a:lnTo>
                    <a:pt x="3717" y="9481"/>
                  </a:lnTo>
                  <a:lnTo>
                    <a:pt x="3658" y="9583"/>
                  </a:lnTo>
                  <a:lnTo>
                    <a:pt x="3649" y="9642"/>
                  </a:lnTo>
                  <a:lnTo>
                    <a:pt x="3590" y="9769"/>
                  </a:lnTo>
                  <a:lnTo>
                    <a:pt x="3565" y="9820"/>
                  </a:lnTo>
                  <a:lnTo>
                    <a:pt x="3565" y="9921"/>
                  </a:lnTo>
                  <a:lnTo>
                    <a:pt x="3624" y="10167"/>
                  </a:lnTo>
                  <a:lnTo>
                    <a:pt x="3624" y="10217"/>
                  </a:lnTo>
                  <a:lnTo>
                    <a:pt x="3624" y="10243"/>
                  </a:lnTo>
                  <a:lnTo>
                    <a:pt x="3556" y="10336"/>
                  </a:lnTo>
                  <a:lnTo>
                    <a:pt x="3531" y="10353"/>
                  </a:lnTo>
                  <a:lnTo>
                    <a:pt x="3472" y="10463"/>
                  </a:lnTo>
                  <a:lnTo>
                    <a:pt x="3421" y="10463"/>
                  </a:lnTo>
                  <a:lnTo>
                    <a:pt x="3336" y="10429"/>
                  </a:lnTo>
                  <a:lnTo>
                    <a:pt x="3201" y="10311"/>
                  </a:lnTo>
                  <a:lnTo>
                    <a:pt x="3116" y="10302"/>
                  </a:lnTo>
                  <a:lnTo>
                    <a:pt x="3057" y="10268"/>
                  </a:lnTo>
                  <a:lnTo>
                    <a:pt x="2828" y="10353"/>
                  </a:lnTo>
                  <a:lnTo>
                    <a:pt x="2752" y="10353"/>
                  </a:lnTo>
                  <a:lnTo>
                    <a:pt x="2710" y="10378"/>
                  </a:lnTo>
                  <a:lnTo>
                    <a:pt x="2591" y="10421"/>
                  </a:lnTo>
                  <a:lnTo>
                    <a:pt x="2532" y="10480"/>
                  </a:lnTo>
                  <a:lnTo>
                    <a:pt x="2456" y="10522"/>
                  </a:lnTo>
                  <a:lnTo>
                    <a:pt x="2354" y="10615"/>
                  </a:lnTo>
                  <a:lnTo>
                    <a:pt x="2252" y="10666"/>
                  </a:lnTo>
                  <a:lnTo>
                    <a:pt x="2210" y="10717"/>
                  </a:lnTo>
                  <a:lnTo>
                    <a:pt x="2108" y="10776"/>
                  </a:lnTo>
                  <a:lnTo>
                    <a:pt x="1982" y="10903"/>
                  </a:lnTo>
                  <a:lnTo>
                    <a:pt x="1948" y="10903"/>
                  </a:lnTo>
                  <a:lnTo>
                    <a:pt x="1880" y="10979"/>
                  </a:lnTo>
                  <a:lnTo>
                    <a:pt x="1855" y="10988"/>
                  </a:lnTo>
                  <a:lnTo>
                    <a:pt x="1787" y="11030"/>
                  </a:lnTo>
                  <a:lnTo>
                    <a:pt x="1778" y="11064"/>
                  </a:lnTo>
                  <a:lnTo>
                    <a:pt x="1668" y="11157"/>
                  </a:lnTo>
                  <a:lnTo>
                    <a:pt x="1541" y="11343"/>
                  </a:lnTo>
                  <a:lnTo>
                    <a:pt x="1516" y="11360"/>
                  </a:lnTo>
                  <a:lnTo>
                    <a:pt x="1457" y="11479"/>
                  </a:lnTo>
                  <a:lnTo>
                    <a:pt x="1440" y="11563"/>
                  </a:lnTo>
                  <a:lnTo>
                    <a:pt x="1457" y="11631"/>
                  </a:lnTo>
                  <a:lnTo>
                    <a:pt x="1507" y="11716"/>
                  </a:lnTo>
                  <a:lnTo>
                    <a:pt x="1541" y="11843"/>
                  </a:lnTo>
                  <a:lnTo>
                    <a:pt x="1533" y="11919"/>
                  </a:lnTo>
                  <a:lnTo>
                    <a:pt x="1474" y="12029"/>
                  </a:lnTo>
                  <a:lnTo>
                    <a:pt x="1457" y="12046"/>
                  </a:lnTo>
                  <a:lnTo>
                    <a:pt x="1457" y="12071"/>
                  </a:lnTo>
                  <a:lnTo>
                    <a:pt x="1423" y="12122"/>
                  </a:lnTo>
                  <a:lnTo>
                    <a:pt x="1245" y="12258"/>
                  </a:lnTo>
                  <a:lnTo>
                    <a:pt x="1186" y="12266"/>
                  </a:lnTo>
                  <a:lnTo>
                    <a:pt x="1152" y="12300"/>
                  </a:lnTo>
                  <a:lnTo>
                    <a:pt x="1025" y="12359"/>
                  </a:lnTo>
                  <a:lnTo>
                    <a:pt x="991" y="12401"/>
                  </a:lnTo>
                  <a:lnTo>
                    <a:pt x="949" y="12486"/>
                  </a:lnTo>
                  <a:lnTo>
                    <a:pt x="872" y="12732"/>
                  </a:lnTo>
                  <a:lnTo>
                    <a:pt x="779" y="13104"/>
                  </a:lnTo>
                  <a:lnTo>
                    <a:pt x="779" y="13206"/>
                  </a:lnTo>
                  <a:lnTo>
                    <a:pt x="754" y="13240"/>
                  </a:lnTo>
                  <a:lnTo>
                    <a:pt x="745" y="13290"/>
                  </a:lnTo>
                  <a:lnTo>
                    <a:pt x="720" y="13307"/>
                  </a:lnTo>
                  <a:lnTo>
                    <a:pt x="695" y="13392"/>
                  </a:lnTo>
                  <a:lnTo>
                    <a:pt x="678" y="13409"/>
                  </a:lnTo>
                  <a:lnTo>
                    <a:pt x="618" y="13731"/>
                  </a:lnTo>
                  <a:lnTo>
                    <a:pt x="618" y="13891"/>
                  </a:lnTo>
                  <a:lnTo>
                    <a:pt x="635" y="13993"/>
                  </a:lnTo>
                  <a:lnTo>
                    <a:pt x="635" y="14264"/>
                  </a:lnTo>
                  <a:lnTo>
                    <a:pt x="551" y="14475"/>
                  </a:lnTo>
                  <a:lnTo>
                    <a:pt x="559" y="14501"/>
                  </a:lnTo>
                  <a:lnTo>
                    <a:pt x="466" y="14687"/>
                  </a:lnTo>
                  <a:lnTo>
                    <a:pt x="432" y="14729"/>
                  </a:lnTo>
                  <a:lnTo>
                    <a:pt x="407" y="14746"/>
                  </a:lnTo>
                  <a:lnTo>
                    <a:pt x="390" y="14806"/>
                  </a:lnTo>
                  <a:lnTo>
                    <a:pt x="356" y="14839"/>
                  </a:lnTo>
                  <a:lnTo>
                    <a:pt x="314" y="14924"/>
                  </a:lnTo>
                  <a:lnTo>
                    <a:pt x="246" y="15017"/>
                  </a:lnTo>
                  <a:lnTo>
                    <a:pt x="221" y="15068"/>
                  </a:lnTo>
                  <a:lnTo>
                    <a:pt x="221" y="15102"/>
                  </a:lnTo>
                  <a:lnTo>
                    <a:pt x="68" y="15347"/>
                  </a:lnTo>
                  <a:lnTo>
                    <a:pt x="9" y="15584"/>
                  </a:lnTo>
                  <a:lnTo>
                    <a:pt x="0" y="15669"/>
                  </a:lnTo>
                  <a:lnTo>
                    <a:pt x="34" y="15796"/>
                  </a:lnTo>
                  <a:lnTo>
                    <a:pt x="34" y="15855"/>
                  </a:lnTo>
                  <a:lnTo>
                    <a:pt x="43" y="15948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05E0E2EF-8AC9-4039-A16C-6BEF5CB20F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5" y="1375"/>
              <a:ext cx="2576" cy="3149"/>
            </a:xfrm>
            <a:custGeom>
              <a:avLst/>
              <a:gdLst>
                <a:gd name="T0" fmla="*/ 17 w 12699"/>
                <a:gd name="T1" fmla="*/ 15144 h 15533"/>
                <a:gd name="T2" fmla="*/ 153 w 12699"/>
                <a:gd name="T3" fmla="*/ 14763 h 15533"/>
                <a:gd name="T4" fmla="*/ 644 w 12699"/>
                <a:gd name="T5" fmla="*/ 14340 h 15533"/>
                <a:gd name="T6" fmla="*/ 830 w 12699"/>
                <a:gd name="T7" fmla="*/ 14137 h 15533"/>
                <a:gd name="T8" fmla="*/ 1109 w 12699"/>
                <a:gd name="T9" fmla="*/ 13798 h 15533"/>
                <a:gd name="T10" fmla="*/ 830 w 12699"/>
                <a:gd name="T11" fmla="*/ 13095 h 15533"/>
                <a:gd name="T12" fmla="*/ 1093 w 12699"/>
                <a:gd name="T13" fmla="*/ 12139 h 15533"/>
                <a:gd name="T14" fmla="*/ 1601 w 12699"/>
                <a:gd name="T15" fmla="*/ 12097 h 15533"/>
                <a:gd name="T16" fmla="*/ 1719 w 12699"/>
                <a:gd name="T17" fmla="*/ 11682 h 15533"/>
                <a:gd name="T18" fmla="*/ 1761 w 12699"/>
                <a:gd name="T19" fmla="*/ 11140 h 15533"/>
                <a:gd name="T20" fmla="*/ 2193 w 12699"/>
                <a:gd name="T21" fmla="*/ 10564 h 15533"/>
                <a:gd name="T22" fmla="*/ 2786 w 12699"/>
                <a:gd name="T23" fmla="*/ 10319 h 15533"/>
                <a:gd name="T24" fmla="*/ 3260 w 12699"/>
                <a:gd name="T25" fmla="*/ 10530 h 15533"/>
                <a:gd name="T26" fmla="*/ 3692 w 12699"/>
                <a:gd name="T27" fmla="*/ 10818 h 15533"/>
                <a:gd name="T28" fmla="*/ 3954 w 12699"/>
                <a:gd name="T29" fmla="*/ 10581 h 15533"/>
                <a:gd name="T30" fmla="*/ 3886 w 12699"/>
                <a:gd name="T31" fmla="*/ 10107 h 15533"/>
                <a:gd name="T32" fmla="*/ 3903 w 12699"/>
                <a:gd name="T33" fmla="*/ 9608 h 15533"/>
                <a:gd name="T34" fmla="*/ 4496 w 12699"/>
                <a:gd name="T35" fmla="*/ 8964 h 15533"/>
                <a:gd name="T36" fmla="*/ 4157 w 12699"/>
                <a:gd name="T37" fmla="*/ 8609 h 15533"/>
                <a:gd name="T38" fmla="*/ 4344 w 12699"/>
                <a:gd name="T39" fmla="*/ 8008 h 15533"/>
                <a:gd name="T40" fmla="*/ 4691 w 12699"/>
                <a:gd name="T41" fmla="*/ 7661 h 15533"/>
                <a:gd name="T42" fmla="*/ 5309 w 12699"/>
                <a:gd name="T43" fmla="*/ 7314 h 15533"/>
                <a:gd name="T44" fmla="*/ 5664 w 12699"/>
                <a:gd name="T45" fmla="*/ 7161 h 15533"/>
                <a:gd name="T46" fmla="*/ 5461 w 12699"/>
                <a:gd name="T47" fmla="*/ 6857 h 15533"/>
                <a:gd name="T48" fmla="*/ 5139 w 12699"/>
                <a:gd name="T49" fmla="*/ 6603 h 15533"/>
                <a:gd name="T50" fmla="*/ 4801 w 12699"/>
                <a:gd name="T51" fmla="*/ 5739 h 15533"/>
                <a:gd name="T52" fmla="*/ 5199 w 12699"/>
                <a:gd name="T53" fmla="*/ 5426 h 15533"/>
                <a:gd name="T54" fmla="*/ 5834 w 12699"/>
                <a:gd name="T55" fmla="*/ 5502 h 15533"/>
                <a:gd name="T56" fmla="*/ 6104 w 12699"/>
                <a:gd name="T57" fmla="*/ 6002 h 15533"/>
                <a:gd name="T58" fmla="*/ 6655 w 12699"/>
                <a:gd name="T59" fmla="*/ 5925 h 15533"/>
                <a:gd name="T60" fmla="*/ 7070 w 12699"/>
                <a:gd name="T61" fmla="*/ 5815 h 15533"/>
                <a:gd name="T62" fmla="*/ 7434 w 12699"/>
                <a:gd name="T63" fmla="*/ 6010 h 15533"/>
                <a:gd name="T64" fmla="*/ 7188 w 12699"/>
                <a:gd name="T65" fmla="*/ 5426 h 15533"/>
                <a:gd name="T66" fmla="*/ 6807 w 12699"/>
                <a:gd name="T67" fmla="*/ 4825 h 15533"/>
                <a:gd name="T68" fmla="*/ 6739 w 12699"/>
                <a:gd name="T69" fmla="*/ 3885 h 15533"/>
                <a:gd name="T70" fmla="*/ 6816 w 12699"/>
                <a:gd name="T71" fmla="*/ 3674 h 15533"/>
                <a:gd name="T72" fmla="*/ 7019 w 12699"/>
                <a:gd name="T73" fmla="*/ 3394 h 15533"/>
                <a:gd name="T74" fmla="*/ 7307 w 12699"/>
                <a:gd name="T75" fmla="*/ 3013 h 15533"/>
                <a:gd name="T76" fmla="*/ 7815 w 12699"/>
                <a:gd name="T77" fmla="*/ 2565 h 15533"/>
                <a:gd name="T78" fmla="*/ 8196 w 12699"/>
                <a:gd name="T79" fmla="*/ 2345 h 15533"/>
                <a:gd name="T80" fmla="*/ 8763 w 12699"/>
                <a:gd name="T81" fmla="*/ 2522 h 15533"/>
                <a:gd name="T82" fmla="*/ 9118 w 12699"/>
                <a:gd name="T83" fmla="*/ 3064 h 15533"/>
                <a:gd name="T84" fmla="*/ 9042 w 12699"/>
                <a:gd name="T85" fmla="*/ 3598 h 15533"/>
                <a:gd name="T86" fmla="*/ 8966 w 12699"/>
                <a:gd name="T87" fmla="*/ 4266 h 15533"/>
                <a:gd name="T88" fmla="*/ 9279 w 12699"/>
                <a:gd name="T89" fmla="*/ 4215 h 15533"/>
                <a:gd name="T90" fmla="*/ 9601 w 12699"/>
                <a:gd name="T91" fmla="*/ 3733 h 15533"/>
                <a:gd name="T92" fmla="*/ 9923 w 12699"/>
                <a:gd name="T93" fmla="*/ 3538 h 15533"/>
                <a:gd name="T94" fmla="*/ 9830 w 12699"/>
                <a:gd name="T95" fmla="*/ 3200 h 15533"/>
                <a:gd name="T96" fmla="*/ 9999 w 12699"/>
                <a:gd name="T97" fmla="*/ 2810 h 15533"/>
                <a:gd name="T98" fmla="*/ 10126 w 12699"/>
                <a:gd name="T99" fmla="*/ 2548 h 15533"/>
                <a:gd name="T100" fmla="*/ 9762 w 12699"/>
                <a:gd name="T101" fmla="*/ 2302 h 15533"/>
                <a:gd name="T102" fmla="*/ 9398 w 12699"/>
                <a:gd name="T103" fmla="*/ 1769 h 15533"/>
                <a:gd name="T104" fmla="*/ 9330 w 12699"/>
                <a:gd name="T105" fmla="*/ 1363 h 15533"/>
                <a:gd name="T106" fmla="*/ 9846 w 12699"/>
                <a:gd name="T107" fmla="*/ 702 h 15533"/>
                <a:gd name="T108" fmla="*/ 10414 w 12699"/>
                <a:gd name="T109" fmla="*/ 169 h 15533"/>
                <a:gd name="T110" fmla="*/ 10718 w 12699"/>
                <a:gd name="T111" fmla="*/ 51 h 15533"/>
                <a:gd name="T112" fmla="*/ 11133 w 12699"/>
                <a:gd name="T113" fmla="*/ 8 h 15533"/>
                <a:gd name="T114" fmla="*/ 11641 w 12699"/>
                <a:gd name="T115" fmla="*/ 17 h 15533"/>
                <a:gd name="T116" fmla="*/ 12242 w 12699"/>
                <a:gd name="T117" fmla="*/ 93 h 15533"/>
                <a:gd name="T118" fmla="*/ 12699 w 12699"/>
                <a:gd name="T119" fmla="*/ 448 h 15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699" h="15533">
                  <a:moveTo>
                    <a:pt x="0" y="15533"/>
                  </a:moveTo>
                  <a:lnTo>
                    <a:pt x="9" y="15364"/>
                  </a:lnTo>
                  <a:lnTo>
                    <a:pt x="17" y="15322"/>
                  </a:lnTo>
                  <a:lnTo>
                    <a:pt x="9" y="15288"/>
                  </a:lnTo>
                  <a:lnTo>
                    <a:pt x="17" y="15263"/>
                  </a:lnTo>
                  <a:lnTo>
                    <a:pt x="17" y="15144"/>
                  </a:lnTo>
                  <a:lnTo>
                    <a:pt x="9" y="15102"/>
                  </a:lnTo>
                  <a:lnTo>
                    <a:pt x="17" y="15068"/>
                  </a:lnTo>
                  <a:lnTo>
                    <a:pt x="17" y="15025"/>
                  </a:lnTo>
                  <a:lnTo>
                    <a:pt x="43" y="14924"/>
                  </a:lnTo>
                  <a:lnTo>
                    <a:pt x="77" y="14865"/>
                  </a:lnTo>
                  <a:lnTo>
                    <a:pt x="153" y="14763"/>
                  </a:lnTo>
                  <a:lnTo>
                    <a:pt x="297" y="14653"/>
                  </a:lnTo>
                  <a:lnTo>
                    <a:pt x="314" y="14653"/>
                  </a:lnTo>
                  <a:lnTo>
                    <a:pt x="364" y="14619"/>
                  </a:lnTo>
                  <a:lnTo>
                    <a:pt x="398" y="14577"/>
                  </a:lnTo>
                  <a:lnTo>
                    <a:pt x="559" y="14450"/>
                  </a:lnTo>
                  <a:lnTo>
                    <a:pt x="644" y="14340"/>
                  </a:lnTo>
                  <a:lnTo>
                    <a:pt x="678" y="14340"/>
                  </a:lnTo>
                  <a:lnTo>
                    <a:pt x="720" y="14297"/>
                  </a:lnTo>
                  <a:lnTo>
                    <a:pt x="762" y="14247"/>
                  </a:lnTo>
                  <a:lnTo>
                    <a:pt x="779" y="14196"/>
                  </a:lnTo>
                  <a:lnTo>
                    <a:pt x="805" y="14179"/>
                  </a:lnTo>
                  <a:lnTo>
                    <a:pt x="830" y="14137"/>
                  </a:lnTo>
                  <a:lnTo>
                    <a:pt x="872" y="14103"/>
                  </a:lnTo>
                  <a:lnTo>
                    <a:pt x="906" y="14094"/>
                  </a:lnTo>
                  <a:lnTo>
                    <a:pt x="1008" y="13993"/>
                  </a:lnTo>
                  <a:lnTo>
                    <a:pt x="1033" y="13959"/>
                  </a:lnTo>
                  <a:lnTo>
                    <a:pt x="1076" y="13900"/>
                  </a:lnTo>
                  <a:lnTo>
                    <a:pt x="1109" y="13798"/>
                  </a:lnTo>
                  <a:lnTo>
                    <a:pt x="1093" y="13713"/>
                  </a:lnTo>
                  <a:lnTo>
                    <a:pt x="1042" y="13553"/>
                  </a:lnTo>
                  <a:lnTo>
                    <a:pt x="1025" y="13536"/>
                  </a:lnTo>
                  <a:lnTo>
                    <a:pt x="966" y="13417"/>
                  </a:lnTo>
                  <a:lnTo>
                    <a:pt x="923" y="13375"/>
                  </a:lnTo>
                  <a:lnTo>
                    <a:pt x="830" y="13095"/>
                  </a:lnTo>
                  <a:lnTo>
                    <a:pt x="813" y="12952"/>
                  </a:lnTo>
                  <a:lnTo>
                    <a:pt x="796" y="12935"/>
                  </a:lnTo>
                  <a:lnTo>
                    <a:pt x="788" y="12791"/>
                  </a:lnTo>
                  <a:lnTo>
                    <a:pt x="847" y="12435"/>
                  </a:lnTo>
                  <a:lnTo>
                    <a:pt x="932" y="12291"/>
                  </a:lnTo>
                  <a:lnTo>
                    <a:pt x="1093" y="12139"/>
                  </a:lnTo>
                  <a:lnTo>
                    <a:pt x="1177" y="12097"/>
                  </a:lnTo>
                  <a:lnTo>
                    <a:pt x="1287" y="12071"/>
                  </a:lnTo>
                  <a:lnTo>
                    <a:pt x="1363" y="12080"/>
                  </a:lnTo>
                  <a:lnTo>
                    <a:pt x="1474" y="12063"/>
                  </a:lnTo>
                  <a:lnTo>
                    <a:pt x="1499" y="12088"/>
                  </a:lnTo>
                  <a:lnTo>
                    <a:pt x="1601" y="12097"/>
                  </a:lnTo>
                  <a:lnTo>
                    <a:pt x="1685" y="12080"/>
                  </a:lnTo>
                  <a:lnTo>
                    <a:pt x="1770" y="11995"/>
                  </a:lnTo>
                  <a:lnTo>
                    <a:pt x="1787" y="11936"/>
                  </a:lnTo>
                  <a:lnTo>
                    <a:pt x="1787" y="11902"/>
                  </a:lnTo>
                  <a:lnTo>
                    <a:pt x="1753" y="11817"/>
                  </a:lnTo>
                  <a:lnTo>
                    <a:pt x="1719" y="11682"/>
                  </a:lnTo>
                  <a:lnTo>
                    <a:pt x="1660" y="11563"/>
                  </a:lnTo>
                  <a:lnTo>
                    <a:pt x="1660" y="11360"/>
                  </a:lnTo>
                  <a:lnTo>
                    <a:pt x="1702" y="11275"/>
                  </a:lnTo>
                  <a:lnTo>
                    <a:pt x="1702" y="11258"/>
                  </a:lnTo>
                  <a:lnTo>
                    <a:pt x="1753" y="11182"/>
                  </a:lnTo>
                  <a:lnTo>
                    <a:pt x="1761" y="11140"/>
                  </a:lnTo>
                  <a:lnTo>
                    <a:pt x="1787" y="11106"/>
                  </a:lnTo>
                  <a:lnTo>
                    <a:pt x="1829" y="11021"/>
                  </a:lnTo>
                  <a:lnTo>
                    <a:pt x="1914" y="10894"/>
                  </a:lnTo>
                  <a:lnTo>
                    <a:pt x="2049" y="10742"/>
                  </a:lnTo>
                  <a:lnTo>
                    <a:pt x="2117" y="10641"/>
                  </a:lnTo>
                  <a:lnTo>
                    <a:pt x="2193" y="10564"/>
                  </a:lnTo>
                  <a:lnTo>
                    <a:pt x="2312" y="10480"/>
                  </a:lnTo>
                  <a:lnTo>
                    <a:pt x="2329" y="10454"/>
                  </a:lnTo>
                  <a:lnTo>
                    <a:pt x="2447" y="10378"/>
                  </a:lnTo>
                  <a:lnTo>
                    <a:pt x="2574" y="10353"/>
                  </a:lnTo>
                  <a:lnTo>
                    <a:pt x="2701" y="10302"/>
                  </a:lnTo>
                  <a:lnTo>
                    <a:pt x="2786" y="10319"/>
                  </a:lnTo>
                  <a:lnTo>
                    <a:pt x="2811" y="10302"/>
                  </a:lnTo>
                  <a:lnTo>
                    <a:pt x="2972" y="10302"/>
                  </a:lnTo>
                  <a:lnTo>
                    <a:pt x="3040" y="10336"/>
                  </a:lnTo>
                  <a:lnTo>
                    <a:pt x="3091" y="10404"/>
                  </a:lnTo>
                  <a:lnTo>
                    <a:pt x="3218" y="10488"/>
                  </a:lnTo>
                  <a:lnTo>
                    <a:pt x="3260" y="10530"/>
                  </a:lnTo>
                  <a:lnTo>
                    <a:pt x="3285" y="10539"/>
                  </a:lnTo>
                  <a:lnTo>
                    <a:pt x="3395" y="10641"/>
                  </a:lnTo>
                  <a:lnTo>
                    <a:pt x="3522" y="10708"/>
                  </a:lnTo>
                  <a:lnTo>
                    <a:pt x="3565" y="10742"/>
                  </a:lnTo>
                  <a:lnTo>
                    <a:pt x="3590" y="10751"/>
                  </a:lnTo>
                  <a:lnTo>
                    <a:pt x="3692" y="10818"/>
                  </a:lnTo>
                  <a:lnTo>
                    <a:pt x="3717" y="10810"/>
                  </a:lnTo>
                  <a:lnTo>
                    <a:pt x="3776" y="10742"/>
                  </a:lnTo>
                  <a:lnTo>
                    <a:pt x="3802" y="10742"/>
                  </a:lnTo>
                  <a:lnTo>
                    <a:pt x="3844" y="10657"/>
                  </a:lnTo>
                  <a:lnTo>
                    <a:pt x="3903" y="10632"/>
                  </a:lnTo>
                  <a:lnTo>
                    <a:pt x="3954" y="10581"/>
                  </a:lnTo>
                  <a:lnTo>
                    <a:pt x="3963" y="10488"/>
                  </a:lnTo>
                  <a:lnTo>
                    <a:pt x="3996" y="10446"/>
                  </a:lnTo>
                  <a:lnTo>
                    <a:pt x="3996" y="10404"/>
                  </a:lnTo>
                  <a:lnTo>
                    <a:pt x="3937" y="10226"/>
                  </a:lnTo>
                  <a:lnTo>
                    <a:pt x="3895" y="10166"/>
                  </a:lnTo>
                  <a:lnTo>
                    <a:pt x="3886" y="10107"/>
                  </a:lnTo>
                  <a:lnTo>
                    <a:pt x="3852" y="10048"/>
                  </a:lnTo>
                  <a:lnTo>
                    <a:pt x="3836" y="9946"/>
                  </a:lnTo>
                  <a:lnTo>
                    <a:pt x="3836" y="9887"/>
                  </a:lnTo>
                  <a:lnTo>
                    <a:pt x="3852" y="9845"/>
                  </a:lnTo>
                  <a:lnTo>
                    <a:pt x="3852" y="9802"/>
                  </a:lnTo>
                  <a:lnTo>
                    <a:pt x="3903" y="9608"/>
                  </a:lnTo>
                  <a:lnTo>
                    <a:pt x="4030" y="9379"/>
                  </a:lnTo>
                  <a:lnTo>
                    <a:pt x="4157" y="9269"/>
                  </a:lnTo>
                  <a:lnTo>
                    <a:pt x="4183" y="9261"/>
                  </a:lnTo>
                  <a:lnTo>
                    <a:pt x="4318" y="9185"/>
                  </a:lnTo>
                  <a:lnTo>
                    <a:pt x="4471" y="9015"/>
                  </a:lnTo>
                  <a:lnTo>
                    <a:pt x="4496" y="8964"/>
                  </a:lnTo>
                  <a:lnTo>
                    <a:pt x="4471" y="8922"/>
                  </a:lnTo>
                  <a:lnTo>
                    <a:pt x="4335" y="8863"/>
                  </a:lnTo>
                  <a:lnTo>
                    <a:pt x="4310" y="8821"/>
                  </a:lnTo>
                  <a:lnTo>
                    <a:pt x="4233" y="8770"/>
                  </a:lnTo>
                  <a:lnTo>
                    <a:pt x="4191" y="8702"/>
                  </a:lnTo>
                  <a:lnTo>
                    <a:pt x="4157" y="8609"/>
                  </a:lnTo>
                  <a:lnTo>
                    <a:pt x="4157" y="8550"/>
                  </a:lnTo>
                  <a:lnTo>
                    <a:pt x="4200" y="8372"/>
                  </a:lnTo>
                  <a:lnTo>
                    <a:pt x="4259" y="8270"/>
                  </a:lnTo>
                  <a:lnTo>
                    <a:pt x="4259" y="8245"/>
                  </a:lnTo>
                  <a:lnTo>
                    <a:pt x="4318" y="8169"/>
                  </a:lnTo>
                  <a:lnTo>
                    <a:pt x="4344" y="8008"/>
                  </a:lnTo>
                  <a:lnTo>
                    <a:pt x="4369" y="7991"/>
                  </a:lnTo>
                  <a:lnTo>
                    <a:pt x="4403" y="7889"/>
                  </a:lnTo>
                  <a:lnTo>
                    <a:pt x="4547" y="7729"/>
                  </a:lnTo>
                  <a:lnTo>
                    <a:pt x="4640" y="7678"/>
                  </a:lnTo>
                  <a:lnTo>
                    <a:pt x="4665" y="7678"/>
                  </a:lnTo>
                  <a:lnTo>
                    <a:pt x="4691" y="7661"/>
                  </a:lnTo>
                  <a:lnTo>
                    <a:pt x="4784" y="7635"/>
                  </a:lnTo>
                  <a:lnTo>
                    <a:pt x="5063" y="7508"/>
                  </a:lnTo>
                  <a:lnTo>
                    <a:pt x="5114" y="7483"/>
                  </a:lnTo>
                  <a:lnTo>
                    <a:pt x="5156" y="7432"/>
                  </a:lnTo>
                  <a:lnTo>
                    <a:pt x="5199" y="7407"/>
                  </a:lnTo>
                  <a:lnTo>
                    <a:pt x="5309" y="7314"/>
                  </a:lnTo>
                  <a:lnTo>
                    <a:pt x="5410" y="7314"/>
                  </a:lnTo>
                  <a:lnTo>
                    <a:pt x="5461" y="7288"/>
                  </a:lnTo>
                  <a:lnTo>
                    <a:pt x="5571" y="7297"/>
                  </a:lnTo>
                  <a:lnTo>
                    <a:pt x="5647" y="7246"/>
                  </a:lnTo>
                  <a:lnTo>
                    <a:pt x="5673" y="7204"/>
                  </a:lnTo>
                  <a:lnTo>
                    <a:pt x="5664" y="7161"/>
                  </a:lnTo>
                  <a:lnTo>
                    <a:pt x="5622" y="7127"/>
                  </a:lnTo>
                  <a:lnTo>
                    <a:pt x="5588" y="7077"/>
                  </a:lnTo>
                  <a:lnTo>
                    <a:pt x="5580" y="7043"/>
                  </a:lnTo>
                  <a:lnTo>
                    <a:pt x="5529" y="6941"/>
                  </a:lnTo>
                  <a:lnTo>
                    <a:pt x="5512" y="6924"/>
                  </a:lnTo>
                  <a:lnTo>
                    <a:pt x="5461" y="6857"/>
                  </a:lnTo>
                  <a:lnTo>
                    <a:pt x="5410" y="6763"/>
                  </a:lnTo>
                  <a:lnTo>
                    <a:pt x="5326" y="6679"/>
                  </a:lnTo>
                  <a:lnTo>
                    <a:pt x="5224" y="6628"/>
                  </a:lnTo>
                  <a:lnTo>
                    <a:pt x="5199" y="6603"/>
                  </a:lnTo>
                  <a:lnTo>
                    <a:pt x="5165" y="6594"/>
                  </a:lnTo>
                  <a:lnTo>
                    <a:pt x="5139" y="6603"/>
                  </a:lnTo>
                  <a:lnTo>
                    <a:pt x="5046" y="6510"/>
                  </a:lnTo>
                  <a:lnTo>
                    <a:pt x="4995" y="6340"/>
                  </a:lnTo>
                  <a:lnTo>
                    <a:pt x="4843" y="6002"/>
                  </a:lnTo>
                  <a:lnTo>
                    <a:pt x="4792" y="5858"/>
                  </a:lnTo>
                  <a:lnTo>
                    <a:pt x="4784" y="5782"/>
                  </a:lnTo>
                  <a:lnTo>
                    <a:pt x="4801" y="5739"/>
                  </a:lnTo>
                  <a:lnTo>
                    <a:pt x="4877" y="5663"/>
                  </a:lnTo>
                  <a:lnTo>
                    <a:pt x="4953" y="5629"/>
                  </a:lnTo>
                  <a:lnTo>
                    <a:pt x="5021" y="5561"/>
                  </a:lnTo>
                  <a:lnTo>
                    <a:pt x="5089" y="5519"/>
                  </a:lnTo>
                  <a:lnTo>
                    <a:pt x="5114" y="5511"/>
                  </a:lnTo>
                  <a:lnTo>
                    <a:pt x="5199" y="5426"/>
                  </a:lnTo>
                  <a:lnTo>
                    <a:pt x="5258" y="5418"/>
                  </a:lnTo>
                  <a:lnTo>
                    <a:pt x="5486" y="5324"/>
                  </a:lnTo>
                  <a:lnTo>
                    <a:pt x="5580" y="5409"/>
                  </a:lnTo>
                  <a:lnTo>
                    <a:pt x="5647" y="5468"/>
                  </a:lnTo>
                  <a:lnTo>
                    <a:pt x="5757" y="5502"/>
                  </a:lnTo>
                  <a:lnTo>
                    <a:pt x="5834" y="5502"/>
                  </a:lnTo>
                  <a:lnTo>
                    <a:pt x="5893" y="5536"/>
                  </a:lnTo>
                  <a:lnTo>
                    <a:pt x="5977" y="5646"/>
                  </a:lnTo>
                  <a:lnTo>
                    <a:pt x="6037" y="5807"/>
                  </a:lnTo>
                  <a:lnTo>
                    <a:pt x="6045" y="5909"/>
                  </a:lnTo>
                  <a:lnTo>
                    <a:pt x="6071" y="5968"/>
                  </a:lnTo>
                  <a:lnTo>
                    <a:pt x="6104" y="6002"/>
                  </a:lnTo>
                  <a:lnTo>
                    <a:pt x="6316" y="5976"/>
                  </a:lnTo>
                  <a:lnTo>
                    <a:pt x="6367" y="5976"/>
                  </a:lnTo>
                  <a:lnTo>
                    <a:pt x="6401" y="5968"/>
                  </a:lnTo>
                  <a:lnTo>
                    <a:pt x="6528" y="5951"/>
                  </a:lnTo>
                  <a:lnTo>
                    <a:pt x="6587" y="5934"/>
                  </a:lnTo>
                  <a:lnTo>
                    <a:pt x="6655" y="5925"/>
                  </a:lnTo>
                  <a:lnTo>
                    <a:pt x="6714" y="5892"/>
                  </a:lnTo>
                  <a:lnTo>
                    <a:pt x="6807" y="5782"/>
                  </a:lnTo>
                  <a:lnTo>
                    <a:pt x="6866" y="5722"/>
                  </a:lnTo>
                  <a:lnTo>
                    <a:pt x="6951" y="5731"/>
                  </a:lnTo>
                  <a:lnTo>
                    <a:pt x="7002" y="5765"/>
                  </a:lnTo>
                  <a:lnTo>
                    <a:pt x="7070" y="5815"/>
                  </a:lnTo>
                  <a:lnTo>
                    <a:pt x="7112" y="5858"/>
                  </a:lnTo>
                  <a:lnTo>
                    <a:pt x="7137" y="5866"/>
                  </a:lnTo>
                  <a:lnTo>
                    <a:pt x="7188" y="5942"/>
                  </a:lnTo>
                  <a:lnTo>
                    <a:pt x="7298" y="5993"/>
                  </a:lnTo>
                  <a:lnTo>
                    <a:pt x="7349" y="6010"/>
                  </a:lnTo>
                  <a:lnTo>
                    <a:pt x="7434" y="6010"/>
                  </a:lnTo>
                  <a:lnTo>
                    <a:pt x="7459" y="5985"/>
                  </a:lnTo>
                  <a:lnTo>
                    <a:pt x="7467" y="5959"/>
                  </a:lnTo>
                  <a:lnTo>
                    <a:pt x="7467" y="5909"/>
                  </a:lnTo>
                  <a:lnTo>
                    <a:pt x="7459" y="5849"/>
                  </a:lnTo>
                  <a:lnTo>
                    <a:pt x="7213" y="5485"/>
                  </a:lnTo>
                  <a:lnTo>
                    <a:pt x="7188" y="5426"/>
                  </a:lnTo>
                  <a:lnTo>
                    <a:pt x="7095" y="5324"/>
                  </a:lnTo>
                  <a:lnTo>
                    <a:pt x="7036" y="5223"/>
                  </a:lnTo>
                  <a:lnTo>
                    <a:pt x="6934" y="5087"/>
                  </a:lnTo>
                  <a:lnTo>
                    <a:pt x="6849" y="4943"/>
                  </a:lnTo>
                  <a:lnTo>
                    <a:pt x="6824" y="4842"/>
                  </a:lnTo>
                  <a:lnTo>
                    <a:pt x="6807" y="4825"/>
                  </a:lnTo>
                  <a:lnTo>
                    <a:pt x="6782" y="4766"/>
                  </a:lnTo>
                  <a:lnTo>
                    <a:pt x="6782" y="4723"/>
                  </a:lnTo>
                  <a:lnTo>
                    <a:pt x="6731" y="4588"/>
                  </a:lnTo>
                  <a:lnTo>
                    <a:pt x="6697" y="4427"/>
                  </a:lnTo>
                  <a:lnTo>
                    <a:pt x="6706" y="4004"/>
                  </a:lnTo>
                  <a:lnTo>
                    <a:pt x="6739" y="3885"/>
                  </a:lnTo>
                  <a:lnTo>
                    <a:pt x="6748" y="3868"/>
                  </a:lnTo>
                  <a:lnTo>
                    <a:pt x="6748" y="3826"/>
                  </a:lnTo>
                  <a:lnTo>
                    <a:pt x="6773" y="3775"/>
                  </a:lnTo>
                  <a:lnTo>
                    <a:pt x="6790" y="3716"/>
                  </a:lnTo>
                  <a:lnTo>
                    <a:pt x="6807" y="3699"/>
                  </a:lnTo>
                  <a:lnTo>
                    <a:pt x="6816" y="3674"/>
                  </a:lnTo>
                  <a:lnTo>
                    <a:pt x="6849" y="3640"/>
                  </a:lnTo>
                  <a:lnTo>
                    <a:pt x="6900" y="3555"/>
                  </a:lnTo>
                  <a:lnTo>
                    <a:pt x="6985" y="3479"/>
                  </a:lnTo>
                  <a:lnTo>
                    <a:pt x="6993" y="3437"/>
                  </a:lnTo>
                  <a:lnTo>
                    <a:pt x="7019" y="3420"/>
                  </a:lnTo>
                  <a:lnTo>
                    <a:pt x="7019" y="3394"/>
                  </a:lnTo>
                  <a:lnTo>
                    <a:pt x="7061" y="3335"/>
                  </a:lnTo>
                  <a:lnTo>
                    <a:pt x="7120" y="3284"/>
                  </a:lnTo>
                  <a:lnTo>
                    <a:pt x="7163" y="3217"/>
                  </a:lnTo>
                  <a:lnTo>
                    <a:pt x="7163" y="3200"/>
                  </a:lnTo>
                  <a:lnTo>
                    <a:pt x="7222" y="3115"/>
                  </a:lnTo>
                  <a:lnTo>
                    <a:pt x="7307" y="3013"/>
                  </a:lnTo>
                  <a:lnTo>
                    <a:pt x="7442" y="2912"/>
                  </a:lnTo>
                  <a:lnTo>
                    <a:pt x="7544" y="2810"/>
                  </a:lnTo>
                  <a:lnTo>
                    <a:pt x="7594" y="2776"/>
                  </a:lnTo>
                  <a:lnTo>
                    <a:pt x="7654" y="2700"/>
                  </a:lnTo>
                  <a:lnTo>
                    <a:pt x="7764" y="2624"/>
                  </a:lnTo>
                  <a:lnTo>
                    <a:pt x="7815" y="2565"/>
                  </a:lnTo>
                  <a:lnTo>
                    <a:pt x="7908" y="2480"/>
                  </a:lnTo>
                  <a:lnTo>
                    <a:pt x="7925" y="2472"/>
                  </a:lnTo>
                  <a:lnTo>
                    <a:pt x="7942" y="2438"/>
                  </a:lnTo>
                  <a:lnTo>
                    <a:pt x="7967" y="2429"/>
                  </a:lnTo>
                  <a:lnTo>
                    <a:pt x="8035" y="2412"/>
                  </a:lnTo>
                  <a:lnTo>
                    <a:pt x="8196" y="2345"/>
                  </a:lnTo>
                  <a:lnTo>
                    <a:pt x="8246" y="2336"/>
                  </a:lnTo>
                  <a:lnTo>
                    <a:pt x="8509" y="2362"/>
                  </a:lnTo>
                  <a:lnTo>
                    <a:pt x="8593" y="2404"/>
                  </a:lnTo>
                  <a:lnTo>
                    <a:pt x="8644" y="2412"/>
                  </a:lnTo>
                  <a:lnTo>
                    <a:pt x="8704" y="2489"/>
                  </a:lnTo>
                  <a:lnTo>
                    <a:pt x="8763" y="2522"/>
                  </a:lnTo>
                  <a:lnTo>
                    <a:pt x="8890" y="2633"/>
                  </a:lnTo>
                  <a:lnTo>
                    <a:pt x="8941" y="2709"/>
                  </a:lnTo>
                  <a:lnTo>
                    <a:pt x="9059" y="2827"/>
                  </a:lnTo>
                  <a:lnTo>
                    <a:pt x="9093" y="2878"/>
                  </a:lnTo>
                  <a:lnTo>
                    <a:pt x="9118" y="2929"/>
                  </a:lnTo>
                  <a:lnTo>
                    <a:pt x="9118" y="3064"/>
                  </a:lnTo>
                  <a:lnTo>
                    <a:pt x="9110" y="3090"/>
                  </a:lnTo>
                  <a:lnTo>
                    <a:pt x="9101" y="3200"/>
                  </a:lnTo>
                  <a:lnTo>
                    <a:pt x="9076" y="3301"/>
                  </a:lnTo>
                  <a:lnTo>
                    <a:pt x="9068" y="3386"/>
                  </a:lnTo>
                  <a:lnTo>
                    <a:pt x="9042" y="3462"/>
                  </a:lnTo>
                  <a:lnTo>
                    <a:pt x="9042" y="3598"/>
                  </a:lnTo>
                  <a:lnTo>
                    <a:pt x="9025" y="3623"/>
                  </a:lnTo>
                  <a:lnTo>
                    <a:pt x="9000" y="3809"/>
                  </a:lnTo>
                  <a:lnTo>
                    <a:pt x="8932" y="4080"/>
                  </a:lnTo>
                  <a:lnTo>
                    <a:pt x="8949" y="4105"/>
                  </a:lnTo>
                  <a:lnTo>
                    <a:pt x="8932" y="4131"/>
                  </a:lnTo>
                  <a:lnTo>
                    <a:pt x="8966" y="4266"/>
                  </a:lnTo>
                  <a:lnTo>
                    <a:pt x="8966" y="4317"/>
                  </a:lnTo>
                  <a:lnTo>
                    <a:pt x="9042" y="4503"/>
                  </a:lnTo>
                  <a:lnTo>
                    <a:pt x="9076" y="4579"/>
                  </a:lnTo>
                  <a:lnTo>
                    <a:pt x="9110" y="4588"/>
                  </a:lnTo>
                  <a:lnTo>
                    <a:pt x="9203" y="4537"/>
                  </a:lnTo>
                  <a:lnTo>
                    <a:pt x="9279" y="4215"/>
                  </a:lnTo>
                  <a:lnTo>
                    <a:pt x="9271" y="4156"/>
                  </a:lnTo>
                  <a:lnTo>
                    <a:pt x="9330" y="4021"/>
                  </a:lnTo>
                  <a:lnTo>
                    <a:pt x="9398" y="3919"/>
                  </a:lnTo>
                  <a:lnTo>
                    <a:pt x="9440" y="3894"/>
                  </a:lnTo>
                  <a:lnTo>
                    <a:pt x="9491" y="3826"/>
                  </a:lnTo>
                  <a:lnTo>
                    <a:pt x="9601" y="3733"/>
                  </a:lnTo>
                  <a:lnTo>
                    <a:pt x="9711" y="3682"/>
                  </a:lnTo>
                  <a:lnTo>
                    <a:pt x="9779" y="3674"/>
                  </a:lnTo>
                  <a:lnTo>
                    <a:pt x="9804" y="3657"/>
                  </a:lnTo>
                  <a:lnTo>
                    <a:pt x="9830" y="3657"/>
                  </a:lnTo>
                  <a:lnTo>
                    <a:pt x="9897" y="3606"/>
                  </a:lnTo>
                  <a:lnTo>
                    <a:pt x="9923" y="3538"/>
                  </a:lnTo>
                  <a:lnTo>
                    <a:pt x="9914" y="3437"/>
                  </a:lnTo>
                  <a:lnTo>
                    <a:pt x="9897" y="3352"/>
                  </a:lnTo>
                  <a:lnTo>
                    <a:pt x="9863" y="3318"/>
                  </a:lnTo>
                  <a:lnTo>
                    <a:pt x="9863" y="3276"/>
                  </a:lnTo>
                  <a:lnTo>
                    <a:pt x="9830" y="3234"/>
                  </a:lnTo>
                  <a:lnTo>
                    <a:pt x="9830" y="3200"/>
                  </a:lnTo>
                  <a:lnTo>
                    <a:pt x="9796" y="3098"/>
                  </a:lnTo>
                  <a:lnTo>
                    <a:pt x="9796" y="3056"/>
                  </a:lnTo>
                  <a:lnTo>
                    <a:pt x="9804" y="3013"/>
                  </a:lnTo>
                  <a:lnTo>
                    <a:pt x="9830" y="3005"/>
                  </a:lnTo>
                  <a:lnTo>
                    <a:pt x="9889" y="2895"/>
                  </a:lnTo>
                  <a:lnTo>
                    <a:pt x="9999" y="2810"/>
                  </a:lnTo>
                  <a:lnTo>
                    <a:pt x="10024" y="2776"/>
                  </a:lnTo>
                  <a:lnTo>
                    <a:pt x="10092" y="2751"/>
                  </a:lnTo>
                  <a:lnTo>
                    <a:pt x="10134" y="2717"/>
                  </a:lnTo>
                  <a:lnTo>
                    <a:pt x="10151" y="2683"/>
                  </a:lnTo>
                  <a:lnTo>
                    <a:pt x="10151" y="2607"/>
                  </a:lnTo>
                  <a:lnTo>
                    <a:pt x="10126" y="2548"/>
                  </a:lnTo>
                  <a:lnTo>
                    <a:pt x="10092" y="2506"/>
                  </a:lnTo>
                  <a:lnTo>
                    <a:pt x="10024" y="2455"/>
                  </a:lnTo>
                  <a:lnTo>
                    <a:pt x="9897" y="2412"/>
                  </a:lnTo>
                  <a:lnTo>
                    <a:pt x="9838" y="2379"/>
                  </a:lnTo>
                  <a:lnTo>
                    <a:pt x="9787" y="2311"/>
                  </a:lnTo>
                  <a:lnTo>
                    <a:pt x="9762" y="2302"/>
                  </a:lnTo>
                  <a:lnTo>
                    <a:pt x="9703" y="2218"/>
                  </a:lnTo>
                  <a:lnTo>
                    <a:pt x="9669" y="2192"/>
                  </a:lnTo>
                  <a:lnTo>
                    <a:pt x="9660" y="2158"/>
                  </a:lnTo>
                  <a:lnTo>
                    <a:pt x="9550" y="1998"/>
                  </a:lnTo>
                  <a:lnTo>
                    <a:pt x="9491" y="1879"/>
                  </a:lnTo>
                  <a:lnTo>
                    <a:pt x="9398" y="1769"/>
                  </a:lnTo>
                  <a:lnTo>
                    <a:pt x="9381" y="1701"/>
                  </a:lnTo>
                  <a:lnTo>
                    <a:pt x="9364" y="1684"/>
                  </a:lnTo>
                  <a:lnTo>
                    <a:pt x="9330" y="1583"/>
                  </a:lnTo>
                  <a:lnTo>
                    <a:pt x="9330" y="1540"/>
                  </a:lnTo>
                  <a:lnTo>
                    <a:pt x="9313" y="1524"/>
                  </a:lnTo>
                  <a:lnTo>
                    <a:pt x="9330" y="1363"/>
                  </a:lnTo>
                  <a:lnTo>
                    <a:pt x="9406" y="1219"/>
                  </a:lnTo>
                  <a:lnTo>
                    <a:pt x="9533" y="1083"/>
                  </a:lnTo>
                  <a:lnTo>
                    <a:pt x="9719" y="880"/>
                  </a:lnTo>
                  <a:lnTo>
                    <a:pt x="9787" y="796"/>
                  </a:lnTo>
                  <a:lnTo>
                    <a:pt x="9813" y="770"/>
                  </a:lnTo>
                  <a:lnTo>
                    <a:pt x="9846" y="702"/>
                  </a:lnTo>
                  <a:lnTo>
                    <a:pt x="9897" y="643"/>
                  </a:lnTo>
                  <a:lnTo>
                    <a:pt x="9965" y="601"/>
                  </a:lnTo>
                  <a:lnTo>
                    <a:pt x="10024" y="482"/>
                  </a:lnTo>
                  <a:lnTo>
                    <a:pt x="10151" y="355"/>
                  </a:lnTo>
                  <a:lnTo>
                    <a:pt x="10151" y="330"/>
                  </a:lnTo>
                  <a:lnTo>
                    <a:pt x="10414" y="169"/>
                  </a:lnTo>
                  <a:lnTo>
                    <a:pt x="10473" y="169"/>
                  </a:lnTo>
                  <a:lnTo>
                    <a:pt x="10490" y="135"/>
                  </a:lnTo>
                  <a:lnTo>
                    <a:pt x="10566" y="118"/>
                  </a:lnTo>
                  <a:lnTo>
                    <a:pt x="10617" y="84"/>
                  </a:lnTo>
                  <a:lnTo>
                    <a:pt x="10693" y="76"/>
                  </a:lnTo>
                  <a:lnTo>
                    <a:pt x="10718" y="51"/>
                  </a:lnTo>
                  <a:lnTo>
                    <a:pt x="10778" y="59"/>
                  </a:lnTo>
                  <a:lnTo>
                    <a:pt x="10803" y="42"/>
                  </a:lnTo>
                  <a:lnTo>
                    <a:pt x="10955" y="42"/>
                  </a:lnTo>
                  <a:lnTo>
                    <a:pt x="10981" y="25"/>
                  </a:lnTo>
                  <a:lnTo>
                    <a:pt x="11091" y="34"/>
                  </a:lnTo>
                  <a:lnTo>
                    <a:pt x="11133" y="8"/>
                  </a:lnTo>
                  <a:lnTo>
                    <a:pt x="11243" y="17"/>
                  </a:lnTo>
                  <a:lnTo>
                    <a:pt x="11320" y="0"/>
                  </a:lnTo>
                  <a:lnTo>
                    <a:pt x="11404" y="8"/>
                  </a:lnTo>
                  <a:lnTo>
                    <a:pt x="11514" y="8"/>
                  </a:lnTo>
                  <a:lnTo>
                    <a:pt x="11565" y="25"/>
                  </a:lnTo>
                  <a:lnTo>
                    <a:pt x="11641" y="17"/>
                  </a:lnTo>
                  <a:lnTo>
                    <a:pt x="11726" y="34"/>
                  </a:lnTo>
                  <a:lnTo>
                    <a:pt x="11751" y="17"/>
                  </a:lnTo>
                  <a:lnTo>
                    <a:pt x="11853" y="34"/>
                  </a:lnTo>
                  <a:lnTo>
                    <a:pt x="12115" y="25"/>
                  </a:lnTo>
                  <a:lnTo>
                    <a:pt x="12225" y="76"/>
                  </a:lnTo>
                  <a:lnTo>
                    <a:pt x="12242" y="93"/>
                  </a:lnTo>
                  <a:lnTo>
                    <a:pt x="12268" y="93"/>
                  </a:lnTo>
                  <a:lnTo>
                    <a:pt x="12352" y="144"/>
                  </a:lnTo>
                  <a:lnTo>
                    <a:pt x="12403" y="169"/>
                  </a:lnTo>
                  <a:lnTo>
                    <a:pt x="12530" y="279"/>
                  </a:lnTo>
                  <a:lnTo>
                    <a:pt x="12564" y="322"/>
                  </a:lnTo>
                  <a:lnTo>
                    <a:pt x="12699" y="448"/>
                  </a:lnTo>
                  <a:moveTo>
                    <a:pt x="12699" y="457"/>
                  </a:moveTo>
                  <a:lnTo>
                    <a:pt x="12556" y="33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F4435977-0A94-497E-9365-C20C75AA4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9" y="1451"/>
              <a:ext cx="2492" cy="3073"/>
            </a:xfrm>
            <a:custGeom>
              <a:avLst/>
              <a:gdLst>
                <a:gd name="T0" fmla="*/ 390 w 12284"/>
                <a:gd name="T1" fmla="*/ 14704 h 15161"/>
                <a:gd name="T2" fmla="*/ 779 w 12284"/>
                <a:gd name="T3" fmla="*/ 14442 h 15161"/>
                <a:gd name="T4" fmla="*/ 1355 w 12284"/>
                <a:gd name="T5" fmla="*/ 14247 h 15161"/>
                <a:gd name="T6" fmla="*/ 1414 w 12284"/>
                <a:gd name="T7" fmla="*/ 13646 h 15161"/>
                <a:gd name="T8" fmla="*/ 1499 w 12284"/>
                <a:gd name="T9" fmla="*/ 12901 h 15161"/>
                <a:gd name="T10" fmla="*/ 1101 w 12284"/>
                <a:gd name="T11" fmla="*/ 12605 h 15161"/>
                <a:gd name="T12" fmla="*/ 1135 w 12284"/>
                <a:gd name="T13" fmla="*/ 12232 h 15161"/>
                <a:gd name="T14" fmla="*/ 1829 w 12284"/>
                <a:gd name="T15" fmla="*/ 12004 h 15161"/>
                <a:gd name="T16" fmla="*/ 1880 w 12284"/>
                <a:gd name="T17" fmla="*/ 11598 h 15161"/>
                <a:gd name="T18" fmla="*/ 1939 w 12284"/>
                <a:gd name="T19" fmla="*/ 10760 h 15161"/>
                <a:gd name="T20" fmla="*/ 2312 w 12284"/>
                <a:gd name="T21" fmla="*/ 10294 h 15161"/>
                <a:gd name="T22" fmla="*/ 2836 w 12284"/>
                <a:gd name="T23" fmla="*/ 11030 h 15161"/>
                <a:gd name="T24" fmla="*/ 3437 w 12284"/>
                <a:gd name="T25" fmla="*/ 11665 h 15161"/>
                <a:gd name="T26" fmla="*/ 3742 w 12284"/>
                <a:gd name="T27" fmla="*/ 10929 h 15161"/>
                <a:gd name="T28" fmla="*/ 4157 w 12284"/>
                <a:gd name="T29" fmla="*/ 10683 h 15161"/>
                <a:gd name="T30" fmla="*/ 4233 w 12284"/>
                <a:gd name="T31" fmla="*/ 10116 h 15161"/>
                <a:gd name="T32" fmla="*/ 4309 w 12284"/>
                <a:gd name="T33" fmla="*/ 9329 h 15161"/>
                <a:gd name="T34" fmla="*/ 5004 w 12284"/>
                <a:gd name="T35" fmla="*/ 9312 h 15161"/>
                <a:gd name="T36" fmla="*/ 5359 w 12284"/>
                <a:gd name="T37" fmla="*/ 9388 h 15161"/>
                <a:gd name="T38" fmla="*/ 5181 w 12284"/>
                <a:gd name="T39" fmla="*/ 8863 h 15161"/>
                <a:gd name="T40" fmla="*/ 4657 w 12284"/>
                <a:gd name="T41" fmla="*/ 8288 h 15161"/>
                <a:gd name="T42" fmla="*/ 4530 w 12284"/>
                <a:gd name="T43" fmla="*/ 7907 h 15161"/>
                <a:gd name="T44" fmla="*/ 4919 w 12284"/>
                <a:gd name="T45" fmla="*/ 7737 h 15161"/>
                <a:gd name="T46" fmla="*/ 5342 w 12284"/>
                <a:gd name="T47" fmla="*/ 7433 h 15161"/>
                <a:gd name="T48" fmla="*/ 5952 w 12284"/>
                <a:gd name="T49" fmla="*/ 7416 h 15161"/>
                <a:gd name="T50" fmla="*/ 5639 w 12284"/>
                <a:gd name="T51" fmla="*/ 6476 h 15161"/>
                <a:gd name="T52" fmla="*/ 5689 w 12284"/>
                <a:gd name="T53" fmla="*/ 6112 h 15161"/>
                <a:gd name="T54" fmla="*/ 6045 w 12284"/>
                <a:gd name="T55" fmla="*/ 6197 h 15161"/>
                <a:gd name="T56" fmla="*/ 6790 w 12284"/>
                <a:gd name="T57" fmla="*/ 6138 h 15161"/>
                <a:gd name="T58" fmla="*/ 7230 w 12284"/>
                <a:gd name="T59" fmla="*/ 6425 h 15161"/>
                <a:gd name="T60" fmla="*/ 7586 w 12284"/>
                <a:gd name="T61" fmla="*/ 6739 h 15161"/>
                <a:gd name="T62" fmla="*/ 7789 w 12284"/>
                <a:gd name="T63" fmla="*/ 6451 h 15161"/>
                <a:gd name="T64" fmla="*/ 7662 w 12284"/>
                <a:gd name="T65" fmla="*/ 5621 h 15161"/>
                <a:gd name="T66" fmla="*/ 7179 w 12284"/>
                <a:gd name="T67" fmla="*/ 5003 h 15161"/>
                <a:gd name="T68" fmla="*/ 6807 w 12284"/>
                <a:gd name="T69" fmla="*/ 4394 h 15161"/>
                <a:gd name="T70" fmla="*/ 6646 w 12284"/>
                <a:gd name="T71" fmla="*/ 3928 h 15161"/>
                <a:gd name="T72" fmla="*/ 6731 w 12284"/>
                <a:gd name="T73" fmla="*/ 3310 h 15161"/>
                <a:gd name="T74" fmla="*/ 7154 w 12284"/>
                <a:gd name="T75" fmla="*/ 2828 h 15161"/>
                <a:gd name="T76" fmla="*/ 7594 w 12284"/>
                <a:gd name="T77" fmla="*/ 2430 h 15161"/>
                <a:gd name="T78" fmla="*/ 8289 w 12284"/>
                <a:gd name="T79" fmla="*/ 2548 h 15161"/>
                <a:gd name="T80" fmla="*/ 8195 w 12284"/>
                <a:gd name="T81" fmla="*/ 3547 h 15161"/>
                <a:gd name="T82" fmla="*/ 8272 w 12284"/>
                <a:gd name="T83" fmla="*/ 4233 h 15161"/>
                <a:gd name="T84" fmla="*/ 8602 w 12284"/>
                <a:gd name="T85" fmla="*/ 5697 h 15161"/>
                <a:gd name="T86" fmla="*/ 8983 w 12284"/>
                <a:gd name="T87" fmla="*/ 5663 h 15161"/>
                <a:gd name="T88" fmla="*/ 9110 w 12284"/>
                <a:gd name="T89" fmla="*/ 4902 h 15161"/>
                <a:gd name="T90" fmla="*/ 9288 w 12284"/>
                <a:gd name="T91" fmla="*/ 4301 h 15161"/>
                <a:gd name="T92" fmla="*/ 9618 w 12284"/>
                <a:gd name="T93" fmla="*/ 3632 h 15161"/>
                <a:gd name="T94" fmla="*/ 10346 w 12284"/>
                <a:gd name="T95" fmla="*/ 3429 h 15161"/>
                <a:gd name="T96" fmla="*/ 9922 w 12284"/>
                <a:gd name="T97" fmla="*/ 2760 h 15161"/>
                <a:gd name="T98" fmla="*/ 10270 w 12284"/>
                <a:gd name="T99" fmla="*/ 2227 h 15161"/>
                <a:gd name="T100" fmla="*/ 9922 w 12284"/>
                <a:gd name="T101" fmla="*/ 1719 h 15161"/>
                <a:gd name="T102" fmla="*/ 9516 w 12284"/>
                <a:gd name="T103" fmla="*/ 1753 h 15161"/>
                <a:gd name="T104" fmla="*/ 9601 w 12284"/>
                <a:gd name="T105" fmla="*/ 957 h 15161"/>
                <a:gd name="T106" fmla="*/ 10176 w 12284"/>
                <a:gd name="T107" fmla="*/ 567 h 15161"/>
                <a:gd name="T108" fmla="*/ 10744 w 12284"/>
                <a:gd name="T109" fmla="*/ 76 h 15161"/>
                <a:gd name="T110" fmla="*/ 11438 w 12284"/>
                <a:gd name="T111" fmla="*/ 76 h 15161"/>
                <a:gd name="T112" fmla="*/ 11666 w 12284"/>
                <a:gd name="T113" fmla="*/ 466 h 15161"/>
                <a:gd name="T114" fmla="*/ 11861 w 12284"/>
                <a:gd name="T115" fmla="*/ 1084 h 15161"/>
                <a:gd name="T116" fmla="*/ 12056 w 12284"/>
                <a:gd name="T117" fmla="*/ 1812 h 15161"/>
                <a:gd name="T118" fmla="*/ 11734 w 12284"/>
                <a:gd name="T119" fmla="*/ 2489 h 15161"/>
                <a:gd name="T120" fmla="*/ 12107 w 12284"/>
                <a:gd name="T121" fmla="*/ 2845 h 15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84" h="15161">
                  <a:moveTo>
                    <a:pt x="0" y="15161"/>
                  </a:moveTo>
                  <a:lnTo>
                    <a:pt x="17" y="14933"/>
                  </a:lnTo>
                  <a:lnTo>
                    <a:pt x="26" y="14891"/>
                  </a:lnTo>
                  <a:lnTo>
                    <a:pt x="203" y="14755"/>
                  </a:lnTo>
                  <a:lnTo>
                    <a:pt x="330" y="14721"/>
                  </a:lnTo>
                  <a:lnTo>
                    <a:pt x="364" y="14704"/>
                  </a:lnTo>
                  <a:lnTo>
                    <a:pt x="390" y="14704"/>
                  </a:lnTo>
                  <a:lnTo>
                    <a:pt x="491" y="14662"/>
                  </a:lnTo>
                  <a:lnTo>
                    <a:pt x="593" y="14611"/>
                  </a:lnTo>
                  <a:lnTo>
                    <a:pt x="644" y="14569"/>
                  </a:lnTo>
                  <a:lnTo>
                    <a:pt x="652" y="14543"/>
                  </a:lnTo>
                  <a:lnTo>
                    <a:pt x="678" y="14535"/>
                  </a:lnTo>
                  <a:lnTo>
                    <a:pt x="711" y="14484"/>
                  </a:lnTo>
                  <a:lnTo>
                    <a:pt x="779" y="14442"/>
                  </a:lnTo>
                  <a:lnTo>
                    <a:pt x="864" y="14349"/>
                  </a:lnTo>
                  <a:lnTo>
                    <a:pt x="906" y="14315"/>
                  </a:lnTo>
                  <a:lnTo>
                    <a:pt x="965" y="14247"/>
                  </a:lnTo>
                  <a:lnTo>
                    <a:pt x="1092" y="14222"/>
                  </a:lnTo>
                  <a:lnTo>
                    <a:pt x="1279" y="14289"/>
                  </a:lnTo>
                  <a:lnTo>
                    <a:pt x="1313" y="14281"/>
                  </a:lnTo>
                  <a:lnTo>
                    <a:pt x="1355" y="14247"/>
                  </a:lnTo>
                  <a:lnTo>
                    <a:pt x="1372" y="14163"/>
                  </a:lnTo>
                  <a:lnTo>
                    <a:pt x="1372" y="13968"/>
                  </a:lnTo>
                  <a:lnTo>
                    <a:pt x="1380" y="13866"/>
                  </a:lnTo>
                  <a:lnTo>
                    <a:pt x="1397" y="13841"/>
                  </a:lnTo>
                  <a:lnTo>
                    <a:pt x="1389" y="13782"/>
                  </a:lnTo>
                  <a:lnTo>
                    <a:pt x="1406" y="13663"/>
                  </a:lnTo>
                  <a:lnTo>
                    <a:pt x="1414" y="13646"/>
                  </a:lnTo>
                  <a:lnTo>
                    <a:pt x="1423" y="13545"/>
                  </a:lnTo>
                  <a:lnTo>
                    <a:pt x="1439" y="13528"/>
                  </a:lnTo>
                  <a:lnTo>
                    <a:pt x="1439" y="13341"/>
                  </a:lnTo>
                  <a:lnTo>
                    <a:pt x="1465" y="13206"/>
                  </a:lnTo>
                  <a:lnTo>
                    <a:pt x="1482" y="13164"/>
                  </a:lnTo>
                  <a:lnTo>
                    <a:pt x="1507" y="13045"/>
                  </a:lnTo>
                  <a:lnTo>
                    <a:pt x="1499" y="12901"/>
                  </a:lnTo>
                  <a:lnTo>
                    <a:pt x="1465" y="12783"/>
                  </a:lnTo>
                  <a:lnTo>
                    <a:pt x="1423" y="12723"/>
                  </a:lnTo>
                  <a:lnTo>
                    <a:pt x="1397" y="12707"/>
                  </a:lnTo>
                  <a:lnTo>
                    <a:pt x="1279" y="12673"/>
                  </a:lnTo>
                  <a:lnTo>
                    <a:pt x="1219" y="12639"/>
                  </a:lnTo>
                  <a:lnTo>
                    <a:pt x="1186" y="12639"/>
                  </a:lnTo>
                  <a:lnTo>
                    <a:pt x="1101" y="12605"/>
                  </a:lnTo>
                  <a:lnTo>
                    <a:pt x="1025" y="12563"/>
                  </a:lnTo>
                  <a:lnTo>
                    <a:pt x="991" y="12529"/>
                  </a:lnTo>
                  <a:lnTo>
                    <a:pt x="948" y="12427"/>
                  </a:lnTo>
                  <a:lnTo>
                    <a:pt x="948" y="12351"/>
                  </a:lnTo>
                  <a:lnTo>
                    <a:pt x="999" y="12300"/>
                  </a:lnTo>
                  <a:lnTo>
                    <a:pt x="1118" y="12258"/>
                  </a:lnTo>
                  <a:lnTo>
                    <a:pt x="1135" y="12232"/>
                  </a:lnTo>
                  <a:lnTo>
                    <a:pt x="1186" y="12232"/>
                  </a:lnTo>
                  <a:lnTo>
                    <a:pt x="1372" y="12148"/>
                  </a:lnTo>
                  <a:lnTo>
                    <a:pt x="1431" y="12148"/>
                  </a:lnTo>
                  <a:lnTo>
                    <a:pt x="1482" y="12122"/>
                  </a:lnTo>
                  <a:lnTo>
                    <a:pt x="1668" y="12072"/>
                  </a:lnTo>
                  <a:lnTo>
                    <a:pt x="1778" y="12038"/>
                  </a:lnTo>
                  <a:lnTo>
                    <a:pt x="1829" y="12004"/>
                  </a:lnTo>
                  <a:lnTo>
                    <a:pt x="1846" y="12004"/>
                  </a:lnTo>
                  <a:lnTo>
                    <a:pt x="1871" y="11978"/>
                  </a:lnTo>
                  <a:lnTo>
                    <a:pt x="1914" y="11860"/>
                  </a:lnTo>
                  <a:lnTo>
                    <a:pt x="1914" y="11741"/>
                  </a:lnTo>
                  <a:lnTo>
                    <a:pt x="1905" y="11699"/>
                  </a:lnTo>
                  <a:lnTo>
                    <a:pt x="1914" y="11682"/>
                  </a:lnTo>
                  <a:lnTo>
                    <a:pt x="1880" y="11598"/>
                  </a:lnTo>
                  <a:lnTo>
                    <a:pt x="1846" y="11284"/>
                  </a:lnTo>
                  <a:lnTo>
                    <a:pt x="1863" y="11064"/>
                  </a:lnTo>
                  <a:lnTo>
                    <a:pt x="1880" y="11039"/>
                  </a:lnTo>
                  <a:lnTo>
                    <a:pt x="1897" y="10861"/>
                  </a:lnTo>
                  <a:lnTo>
                    <a:pt x="1914" y="10802"/>
                  </a:lnTo>
                  <a:lnTo>
                    <a:pt x="1939" y="10776"/>
                  </a:lnTo>
                  <a:lnTo>
                    <a:pt x="1939" y="10760"/>
                  </a:lnTo>
                  <a:lnTo>
                    <a:pt x="2007" y="10641"/>
                  </a:lnTo>
                  <a:lnTo>
                    <a:pt x="2049" y="10582"/>
                  </a:lnTo>
                  <a:lnTo>
                    <a:pt x="2066" y="10539"/>
                  </a:lnTo>
                  <a:lnTo>
                    <a:pt x="2142" y="10421"/>
                  </a:lnTo>
                  <a:lnTo>
                    <a:pt x="2168" y="10404"/>
                  </a:lnTo>
                  <a:lnTo>
                    <a:pt x="2210" y="10336"/>
                  </a:lnTo>
                  <a:lnTo>
                    <a:pt x="2312" y="10294"/>
                  </a:lnTo>
                  <a:lnTo>
                    <a:pt x="2362" y="10294"/>
                  </a:lnTo>
                  <a:lnTo>
                    <a:pt x="2447" y="10311"/>
                  </a:lnTo>
                  <a:lnTo>
                    <a:pt x="2515" y="10404"/>
                  </a:lnTo>
                  <a:lnTo>
                    <a:pt x="2582" y="10531"/>
                  </a:lnTo>
                  <a:lnTo>
                    <a:pt x="2735" y="10768"/>
                  </a:lnTo>
                  <a:lnTo>
                    <a:pt x="2786" y="10870"/>
                  </a:lnTo>
                  <a:lnTo>
                    <a:pt x="2836" y="11030"/>
                  </a:lnTo>
                  <a:lnTo>
                    <a:pt x="2870" y="11098"/>
                  </a:lnTo>
                  <a:lnTo>
                    <a:pt x="2921" y="11183"/>
                  </a:lnTo>
                  <a:lnTo>
                    <a:pt x="3023" y="11284"/>
                  </a:lnTo>
                  <a:lnTo>
                    <a:pt x="3158" y="11504"/>
                  </a:lnTo>
                  <a:lnTo>
                    <a:pt x="3327" y="11657"/>
                  </a:lnTo>
                  <a:lnTo>
                    <a:pt x="3412" y="11674"/>
                  </a:lnTo>
                  <a:lnTo>
                    <a:pt x="3437" y="11665"/>
                  </a:lnTo>
                  <a:lnTo>
                    <a:pt x="3497" y="11598"/>
                  </a:lnTo>
                  <a:lnTo>
                    <a:pt x="3539" y="11445"/>
                  </a:lnTo>
                  <a:lnTo>
                    <a:pt x="3590" y="11344"/>
                  </a:lnTo>
                  <a:lnTo>
                    <a:pt x="3590" y="11310"/>
                  </a:lnTo>
                  <a:lnTo>
                    <a:pt x="3615" y="11267"/>
                  </a:lnTo>
                  <a:lnTo>
                    <a:pt x="3632" y="11149"/>
                  </a:lnTo>
                  <a:lnTo>
                    <a:pt x="3742" y="10929"/>
                  </a:lnTo>
                  <a:lnTo>
                    <a:pt x="3827" y="10836"/>
                  </a:lnTo>
                  <a:lnTo>
                    <a:pt x="3852" y="10827"/>
                  </a:lnTo>
                  <a:lnTo>
                    <a:pt x="3903" y="10785"/>
                  </a:lnTo>
                  <a:lnTo>
                    <a:pt x="3954" y="10760"/>
                  </a:lnTo>
                  <a:lnTo>
                    <a:pt x="4030" y="10743"/>
                  </a:lnTo>
                  <a:lnTo>
                    <a:pt x="4106" y="10692"/>
                  </a:lnTo>
                  <a:lnTo>
                    <a:pt x="4157" y="10683"/>
                  </a:lnTo>
                  <a:lnTo>
                    <a:pt x="4369" y="10556"/>
                  </a:lnTo>
                  <a:lnTo>
                    <a:pt x="4386" y="10556"/>
                  </a:lnTo>
                  <a:lnTo>
                    <a:pt x="4436" y="10497"/>
                  </a:lnTo>
                  <a:lnTo>
                    <a:pt x="4436" y="10455"/>
                  </a:lnTo>
                  <a:lnTo>
                    <a:pt x="4386" y="10336"/>
                  </a:lnTo>
                  <a:lnTo>
                    <a:pt x="4318" y="10209"/>
                  </a:lnTo>
                  <a:lnTo>
                    <a:pt x="4233" y="10116"/>
                  </a:lnTo>
                  <a:lnTo>
                    <a:pt x="4182" y="9989"/>
                  </a:lnTo>
                  <a:lnTo>
                    <a:pt x="4157" y="9972"/>
                  </a:lnTo>
                  <a:lnTo>
                    <a:pt x="4115" y="9854"/>
                  </a:lnTo>
                  <a:lnTo>
                    <a:pt x="4115" y="9752"/>
                  </a:lnTo>
                  <a:lnTo>
                    <a:pt x="4089" y="9676"/>
                  </a:lnTo>
                  <a:lnTo>
                    <a:pt x="4166" y="9456"/>
                  </a:lnTo>
                  <a:lnTo>
                    <a:pt x="4309" y="9329"/>
                  </a:lnTo>
                  <a:lnTo>
                    <a:pt x="4580" y="9261"/>
                  </a:lnTo>
                  <a:lnTo>
                    <a:pt x="4716" y="9270"/>
                  </a:lnTo>
                  <a:lnTo>
                    <a:pt x="4767" y="9295"/>
                  </a:lnTo>
                  <a:lnTo>
                    <a:pt x="4877" y="9295"/>
                  </a:lnTo>
                  <a:lnTo>
                    <a:pt x="4902" y="9278"/>
                  </a:lnTo>
                  <a:lnTo>
                    <a:pt x="4953" y="9287"/>
                  </a:lnTo>
                  <a:lnTo>
                    <a:pt x="5004" y="9312"/>
                  </a:lnTo>
                  <a:lnTo>
                    <a:pt x="5080" y="9295"/>
                  </a:lnTo>
                  <a:lnTo>
                    <a:pt x="5131" y="9304"/>
                  </a:lnTo>
                  <a:lnTo>
                    <a:pt x="5181" y="9329"/>
                  </a:lnTo>
                  <a:lnTo>
                    <a:pt x="5207" y="9312"/>
                  </a:lnTo>
                  <a:lnTo>
                    <a:pt x="5258" y="9346"/>
                  </a:lnTo>
                  <a:lnTo>
                    <a:pt x="5317" y="9354"/>
                  </a:lnTo>
                  <a:lnTo>
                    <a:pt x="5359" y="9388"/>
                  </a:lnTo>
                  <a:lnTo>
                    <a:pt x="5410" y="9388"/>
                  </a:lnTo>
                  <a:lnTo>
                    <a:pt x="5469" y="9371"/>
                  </a:lnTo>
                  <a:lnTo>
                    <a:pt x="5478" y="9287"/>
                  </a:lnTo>
                  <a:lnTo>
                    <a:pt x="5461" y="9244"/>
                  </a:lnTo>
                  <a:lnTo>
                    <a:pt x="5317" y="9075"/>
                  </a:lnTo>
                  <a:lnTo>
                    <a:pt x="5308" y="9041"/>
                  </a:lnTo>
                  <a:lnTo>
                    <a:pt x="5181" y="8863"/>
                  </a:lnTo>
                  <a:lnTo>
                    <a:pt x="5038" y="8702"/>
                  </a:lnTo>
                  <a:lnTo>
                    <a:pt x="5038" y="8686"/>
                  </a:lnTo>
                  <a:lnTo>
                    <a:pt x="4987" y="8626"/>
                  </a:lnTo>
                  <a:lnTo>
                    <a:pt x="4868" y="8542"/>
                  </a:lnTo>
                  <a:lnTo>
                    <a:pt x="4817" y="8465"/>
                  </a:lnTo>
                  <a:lnTo>
                    <a:pt x="4733" y="8364"/>
                  </a:lnTo>
                  <a:lnTo>
                    <a:pt x="4657" y="8288"/>
                  </a:lnTo>
                  <a:lnTo>
                    <a:pt x="4555" y="8228"/>
                  </a:lnTo>
                  <a:lnTo>
                    <a:pt x="4487" y="8144"/>
                  </a:lnTo>
                  <a:lnTo>
                    <a:pt x="4428" y="8093"/>
                  </a:lnTo>
                  <a:lnTo>
                    <a:pt x="4403" y="8051"/>
                  </a:lnTo>
                  <a:lnTo>
                    <a:pt x="4420" y="7991"/>
                  </a:lnTo>
                  <a:lnTo>
                    <a:pt x="4487" y="7915"/>
                  </a:lnTo>
                  <a:lnTo>
                    <a:pt x="4530" y="7907"/>
                  </a:lnTo>
                  <a:lnTo>
                    <a:pt x="4580" y="7873"/>
                  </a:lnTo>
                  <a:lnTo>
                    <a:pt x="4682" y="7848"/>
                  </a:lnTo>
                  <a:lnTo>
                    <a:pt x="4707" y="7831"/>
                  </a:lnTo>
                  <a:lnTo>
                    <a:pt x="4724" y="7831"/>
                  </a:lnTo>
                  <a:lnTo>
                    <a:pt x="4750" y="7814"/>
                  </a:lnTo>
                  <a:lnTo>
                    <a:pt x="4877" y="7780"/>
                  </a:lnTo>
                  <a:lnTo>
                    <a:pt x="4919" y="7737"/>
                  </a:lnTo>
                  <a:lnTo>
                    <a:pt x="4970" y="7721"/>
                  </a:lnTo>
                  <a:lnTo>
                    <a:pt x="4995" y="7695"/>
                  </a:lnTo>
                  <a:lnTo>
                    <a:pt x="5114" y="7594"/>
                  </a:lnTo>
                  <a:lnTo>
                    <a:pt x="5165" y="7560"/>
                  </a:lnTo>
                  <a:lnTo>
                    <a:pt x="5190" y="7500"/>
                  </a:lnTo>
                  <a:lnTo>
                    <a:pt x="5266" y="7450"/>
                  </a:lnTo>
                  <a:lnTo>
                    <a:pt x="5342" y="7433"/>
                  </a:lnTo>
                  <a:lnTo>
                    <a:pt x="5393" y="7407"/>
                  </a:lnTo>
                  <a:lnTo>
                    <a:pt x="5529" y="7373"/>
                  </a:lnTo>
                  <a:lnTo>
                    <a:pt x="5579" y="7399"/>
                  </a:lnTo>
                  <a:lnTo>
                    <a:pt x="5689" y="7399"/>
                  </a:lnTo>
                  <a:lnTo>
                    <a:pt x="5816" y="7467"/>
                  </a:lnTo>
                  <a:lnTo>
                    <a:pt x="5893" y="7450"/>
                  </a:lnTo>
                  <a:lnTo>
                    <a:pt x="5952" y="7416"/>
                  </a:lnTo>
                  <a:lnTo>
                    <a:pt x="5952" y="7382"/>
                  </a:lnTo>
                  <a:lnTo>
                    <a:pt x="5918" y="7255"/>
                  </a:lnTo>
                  <a:lnTo>
                    <a:pt x="5918" y="7136"/>
                  </a:lnTo>
                  <a:lnTo>
                    <a:pt x="5910" y="7119"/>
                  </a:lnTo>
                  <a:lnTo>
                    <a:pt x="5901" y="7052"/>
                  </a:lnTo>
                  <a:lnTo>
                    <a:pt x="5766" y="6696"/>
                  </a:lnTo>
                  <a:lnTo>
                    <a:pt x="5639" y="6476"/>
                  </a:lnTo>
                  <a:lnTo>
                    <a:pt x="5630" y="6417"/>
                  </a:lnTo>
                  <a:lnTo>
                    <a:pt x="5562" y="6315"/>
                  </a:lnTo>
                  <a:lnTo>
                    <a:pt x="5537" y="6214"/>
                  </a:lnTo>
                  <a:lnTo>
                    <a:pt x="5537" y="6138"/>
                  </a:lnTo>
                  <a:lnTo>
                    <a:pt x="5546" y="6121"/>
                  </a:lnTo>
                  <a:lnTo>
                    <a:pt x="5639" y="6104"/>
                  </a:lnTo>
                  <a:lnTo>
                    <a:pt x="5689" y="6112"/>
                  </a:lnTo>
                  <a:lnTo>
                    <a:pt x="5706" y="6138"/>
                  </a:lnTo>
                  <a:lnTo>
                    <a:pt x="5783" y="6163"/>
                  </a:lnTo>
                  <a:lnTo>
                    <a:pt x="5825" y="6205"/>
                  </a:lnTo>
                  <a:lnTo>
                    <a:pt x="5884" y="6222"/>
                  </a:lnTo>
                  <a:lnTo>
                    <a:pt x="5935" y="6214"/>
                  </a:lnTo>
                  <a:lnTo>
                    <a:pt x="5960" y="6231"/>
                  </a:lnTo>
                  <a:lnTo>
                    <a:pt x="6045" y="6197"/>
                  </a:lnTo>
                  <a:lnTo>
                    <a:pt x="6231" y="6197"/>
                  </a:lnTo>
                  <a:lnTo>
                    <a:pt x="6333" y="6171"/>
                  </a:lnTo>
                  <a:lnTo>
                    <a:pt x="6418" y="6180"/>
                  </a:lnTo>
                  <a:lnTo>
                    <a:pt x="6519" y="6146"/>
                  </a:lnTo>
                  <a:lnTo>
                    <a:pt x="6604" y="6163"/>
                  </a:lnTo>
                  <a:lnTo>
                    <a:pt x="6629" y="6138"/>
                  </a:lnTo>
                  <a:lnTo>
                    <a:pt x="6790" y="6138"/>
                  </a:lnTo>
                  <a:lnTo>
                    <a:pt x="6900" y="6180"/>
                  </a:lnTo>
                  <a:lnTo>
                    <a:pt x="6925" y="6205"/>
                  </a:lnTo>
                  <a:lnTo>
                    <a:pt x="6951" y="6214"/>
                  </a:lnTo>
                  <a:lnTo>
                    <a:pt x="6993" y="6248"/>
                  </a:lnTo>
                  <a:lnTo>
                    <a:pt x="7061" y="6315"/>
                  </a:lnTo>
                  <a:lnTo>
                    <a:pt x="7163" y="6358"/>
                  </a:lnTo>
                  <a:lnTo>
                    <a:pt x="7230" y="6425"/>
                  </a:lnTo>
                  <a:lnTo>
                    <a:pt x="7256" y="6425"/>
                  </a:lnTo>
                  <a:lnTo>
                    <a:pt x="7306" y="6459"/>
                  </a:lnTo>
                  <a:lnTo>
                    <a:pt x="7374" y="6518"/>
                  </a:lnTo>
                  <a:lnTo>
                    <a:pt x="7391" y="6552"/>
                  </a:lnTo>
                  <a:lnTo>
                    <a:pt x="7450" y="6603"/>
                  </a:lnTo>
                  <a:lnTo>
                    <a:pt x="7527" y="6713"/>
                  </a:lnTo>
                  <a:lnTo>
                    <a:pt x="7586" y="6739"/>
                  </a:lnTo>
                  <a:lnTo>
                    <a:pt x="7637" y="6747"/>
                  </a:lnTo>
                  <a:lnTo>
                    <a:pt x="7662" y="6739"/>
                  </a:lnTo>
                  <a:lnTo>
                    <a:pt x="7704" y="6696"/>
                  </a:lnTo>
                  <a:lnTo>
                    <a:pt x="7721" y="6662"/>
                  </a:lnTo>
                  <a:lnTo>
                    <a:pt x="7721" y="6595"/>
                  </a:lnTo>
                  <a:lnTo>
                    <a:pt x="7747" y="6518"/>
                  </a:lnTo>
                  <a:lnTo>
                    <a:pt x="7789" y="6451"/>
                  </a:lnTo>
                  <a:lnTo>
                    <a:pt x="7865" y="6290"/>
                  </a:lnTo>
                  <a:lnTo>
                    <a:pt x="7916" y="6087"/>
                  </a:lnTo>
                  <a:lnTo>
                    <a:pt x="7933" y="6070"/>
                  </a:lnTo>
                  <a:lnTo>
                    <a:pt x="7933" y="5968"/>
                  </a:lnTo>
                  <a:lnTo>
                    <a:pt x="7908" y="5850"/>
                  </a:lnTo>
                  <a:lnTo>
                    <a:pt x="7891" y="5807"/>
                  </a:lnTo>
                  <a:lnTo>
                    <a:pt x="7662" y="5621"/>
                  </a:lnTo>
                  <a:lnTo>
                    <a:pt x="7628" y="5579"/>
                  </a:lnTo>
                  <a:lnTo>
                    <a:pt x="7586" y="5545"/>
                  </a:lnTo>
                  <a:lnTo>
                    <a:pt x="7535" y="5477"/>
                  </a:lnTo>
                  <a:lnTo>
                    <a:pt x="7425" y="5350"/>
                  </a:lnTo>
                  <a:lnTo>
                    <a:pt x="7400" y="5308"/>
                  </a:lnTo>
                  <a:lnTo>
                    <a:pt x="7256" y="5130"/>
                  </a:lnTo>
                  <a:lnTo>
                    <a:pt x="7179" y="5003"/>
                  </a:lnTo>
                  <a:lnTo>
                    <a:pt x="7112" y="4910"/>
                  </a:lnTo>
                  <a:lnTo>
                    <a:pt x="6993" y="4732"/>
                  </a:lnTo>
                  <a:lnTo>
                    <a:pt x="6942" y="4631"/>
                  </a:lnTo>
                  <a:lnTo>
                    <a:pt x="6892" y="4555"/>
                  </a:lnTo>
                  <a:lnTo>
                    <a:pt x="6892" y="4529"/>
                  </a:lnTo>
                  <a:lnTo>
                    <a:pt x="6841" y="4470"/>
                  </a:lnTo>
                  <a:lnTo>
                    <a:pt x="6807" y="4394"/>
                  </a:lnTo>
                  <a:lnTo>
                    <a:pt x="6773" y="4351"/>
                  </a:lnTo>
                  <a:lnTo>
                    <a:pt x="6756" y="4292"/>
                  </a:lnTo>
                  <a:lnTo>
                    <a:pt x="6731" y="4250"/>
                  </a:lnTo>
                  <a:lnTo>
                    <a:pt x="6722" y="4191"/>
                  </a:lnTo>
                  <a:lnTo>
                    <a:pt x="6688" y="4114"/>
                  </a:lnTo>
                  <a:lnTo>
                    <a:pt x="6680" y="4013"/>
                  </a:lnTo>
                  <a:lnTo>
                    <a:pt x="6646" y="3928"/>
                  </a:lnTo>
                  <a:lnTo>
                    <a:pt x="6621" y="3835"/>
                  </a:lnTo>
                  <a:lnTo>
                    <a:pt x="6612" y="3649"/>
                  </a:lnTo>
                  <a:lnTo>
                    <a:pt x="6621" y="3615"/>
                  </a:lnTo>
                  <a:lnTo>
                    <a:pt x="6612" y="3590"/>
                  </a:lnTo>
                  <a:lnTo>
                    <a:pt x="6646" y="3530"/>
                  </a:lnTo>
                  <a:lnTo>
                    <a:pt x="6672" y="3412"/>
                  </a:lnTo>
                  <a:lnTo>
                    <a:pt x="6731" y="3310"/>
                  </a:lnTo>
                  <a:lnTo>
                    <a:pt x="6765" y="3234"/>
                  </a:lnTo>
                  <a:lnTo>
                    <a:pt x="6756" y="3217"/>
                  </a:lnTo>
                  <a:lnTo>
                    <a:pt x="6917" y="3090"/>
                  </a:lnTo>
                  <a:lnTo>
                    <a:pt x="7052" y="2980"/>
                  </a:lnTo>
                  <a:lnTo>
                    <a:pt x="7112" y="2887"/>
                  </a:lnTo>
                  <a:lnTo>
                    <a:pt x="7154" y="2853"/>
                  </a:lnTo>
                  <a:lnTo>
                    <a:pt x="7154" y="2828"/>
                  </a:lnTo>
                  <a:lnTo>
                    <a:pt x="7179" y="2811"/>
                  </a:lnTo>
                  <a:lnTo>
                    <a:pt x="7239" y="2726"/>
                  </a:lnTo>
                  <a:lnTo>
                    <a:pt x="7332" y="2625"/>
                  </a:lnTo>
                  <a:lnTo>
                    <a:pt x="7349" y="2616"/>
                  </a:lnTo>
                  <a:lnTo>
                    <a:pt x="7476" y="2506"/>
                  </a:lnTo>
                  <a:lnTo>
                    <a:pt x="7527" y="2489"/>
                  </a:lnTo>
                  <a:lnTo>
                    <a:pt x="7594" y="2430"/>
                  </a:lnTo>
                  <a:lnTo>
                    <a:pt x="7687" y="2379"/>
                  </a:lnTo>
                  <a:lnTo>
                    <a:pt x="7713" y="2354"/>
                  </a:lnTo>
                  <a:lnTo>
                    <a:pt x="7924" y="2286"/>
                  </a:lnTo>
                  <a:lnTo>
                    <a:pt x="8035" y="2286"/>
                  </a:lnTo>
                  <a:lnTo>
                    <a:pt x="8085" y="2311"/>
                  </a:lnTo>
                  <a:lnTo>
                    <a:pt x="8195" y="2404"/>
                  </a:lnTo>
                  <a:lnTo>
                    <a:pt x="8289" y="2548"/>
                  </a:lnTo>
                  <a:lnTo>
                    <a:pt x="8365" y="2777"/>
                  </a:lnTo>
                  <a:lnTo>
                    <a:pt x="8373" y="2912"/>
                  </a:lnTo>
                  <a:lnTo>
                    <a:pt x="8331" y="3073"/>
                  </a:lnTo>
                  <a:lnTo>
                    <a:pt x="8255" y="3251"/>
                  </a:lnTo>
                  <a:lnTo>
                    <a:pt x="8255" y="3302"/>
                  </a:lnTo>
                  <a:lnTo>
                    <a:pt x="8212" y="3412"/>
                  </a:lnTo>
                  <a:lnTo>
                    <a:pt x="8195" y="3547"/>
                  </a:lnTo>
                  <a:lnTo>
                    <a:pt x="8178" y="3573"/>
                  </a:lnTo>
                  <a:lnTo>
                    <a:pt x="8178" y="3708"/>
                  </a:lnTo>
                  <a:lnTo>
                    <a:pt x="8153" y="3776"/>
                  </a:lnTo>
                  <a:lnTo>
                    <a:pt x="8136" y="3860"/>
                  </a:lnTo>
                  <a:lnTo>
                    <a:pt x="8136" y="3996"/>
                  </a:lnTo>
                  <a:lnTo>
                    <a:pt x="8162" y="4072"/>
                  </a:lnTo>
                  <a:lnTo>
                    <a:pt x="8272" y="4233"/>
                  </a:lnTo>
                  <a:lnTo>
                    <a:pt x="8314" y="4419"/>
                  </a:lnTo>
                  <a:lnTo>
                    <a:pt x="8365" y="4842"/>
                  </a:lnTo>
                  <a:lnTo>
                    <a:pt x="8365" y="4978"/>
                  </a:lnTo>
                  <a:lnTo>
                    <a:pt x="8348" y="5088"/>
                  </a:lnTo>
                  <a:lnTo>
                    <a:pt x="8432" y="5570"/>
                  </a:lnTo>
                  <a:lnTo>
                    <a:pt x="8475" y="5621"/>
                  </a:lnTo>
                  <a:lnTo>
                    <a:pt x="8602" y="5697"/>
                  </a:lnTo>
                  <a:lnTo>
                    <a:pt x="8653" y="5714"/>
                  </a:lnTo>
                  <a:lnTo>
                    <a:pt x="8763" y="5714"/>
                  </a:lnTo>
                  <a:lnTo>
                    <a:pt x="8805" y="5740"/>
                  </a:lnTo>
                  <a:lnTo>
                    <a:pt x="8822" y="5731"/>
                  </a:lnTo>
                  <a:lnTo>
                    <a:pt x="8932" y="5706"/>
                  </a:lnTo>
                  <a:lnTo>
                    <a:pt x="8957" y="5689"/>
                  </a:lnTo>
                  <a:lnTo>
                    <a:pt x="8983" y="5663"/>
                  </a:lnTo>
                  <a:lnTo>
                    <a:pt x="9042" y="5537"/>
                  </a:lnTo>
                  <a:lnTo>
                    <a:pt x="9050" y="5443"/>
                  </a:lnTo>
                  <a:lnTo>
                    <a:pt x="9050" y="5299"/>
                  </a:lnTo>
                  <a:lnTo>
                    <a:pt x="9042" y="5283"/>
                  </a:lnTo>
                  <a:lnTo>
                    <a:pt x="9042" y="5096"/>
                  </a:lnTo>
                  <a:lnTo>
                    <a:pt x="9076" y="5037"/>
                  </a:lnTo>
                  <a:lnTo>
                    <a:pt x="9110" y="4902"/>
                  </a:lnTo>
                  <a:lnTo>
                    <a:pt x="9127" y="4859"/>
                  </a:lnTo>
                  <a:lnTo>
                    <a:pt x="9169" y="4597"/>
                  </a:lnTo>
                  <a:lnTo>
                    <a:pt x="9203" y="4521"/>
                  </a:lnTo>
                  <a:lnTo>
                    <a:pt x="9211" y="4478"/>
                  </a:lnTo>
                  <a:lnTo>
                    <a:pt x="9245" y="4436"/>
                  </a:lnTo>
                  <a:lnTo>
                    <a:pt x="9262" y="4360"/>
                  </a:lnTo>
                  <a:lnTo>
                    <a:pt x="9288" y="4301"/>
                  </a:lnTo>
                  <a:lnTo>
                    <a:pt x="9296" y="4216"/>
                  </a:lnTo>
                  <a:lnTo>
                    <a:pt x="9321" y="4157"/>
                  </a:lnTo>
                  <a:lnTo>
                    <a:pt x="9347" y="3835"/>
                  </a:lnTo>
                  <a:lnTo>
                    <a:pt x="9381" y="3776"/>
                  </a:lnTo>
                  <a:lnTo>
                    <a:pt x="9474" y="3691"/>
                  </a:lnTo>
                  <a:lnTo>
                    <a:pt x="9541" y="3674"/>
                  </a:lnTo>
                  <a:lnTo>
                    <a:pt x="9618" y="3632"/>
                  </a:lnTo>
                  <a:lnTo>
                    <a:pt x="9880" y="3547"/>
                  </a:lnTo>
                  <a:lnTo>
                    <a:pt x="9956" y="3530"/>
                  </a:lnTo>
                  <a:lnTo>
                    <a:pt x="10016" y="3547"/>
                  </a:lnTo>
                  <a:lnTo>
                    <a:pt x="10117" y="3522"/>
                  </a:lnTo>
                  <a:lnTo>
                    <a:pt x="10227" y="3556"/>
                  </a:lnTo>
                  <a:lnTo>
                    <a:pt x="10346" y="3496"/>
                  </a:lnTo>
                  <a:lnTo>
                    <a:pt x="10346" y="3429"/>
                  </a:lnTo>
                  <a:lnTo>
                    <a:pt x="10295" y="3268"/>
                  </a:lnTo>
                  <a:lnTo>
                    <a:pt x="10244" y="3192"/>
                  </a:lnTo>
                  <a:lnTo>
                    <a:pt x="10143" y="3090"/>
                  </a:lnTo>
                  <a:lnTo>
                    <a:pt x="10058" y="3065"/>
                  </a:lnTo>
                  <a:lnTo>
                    <a:pt x="9982" y="2989"/>
                  </a:lnTo>
                  <a:lnTo>
                    <a:pt x="9897" y="2862"/>
                  </a:lnTo>
                  <a:lnTo>
                    <a:pt x="9922" y="2760"/>
                  </a:lnTo>
                  <a:lnTo>
                    <a:pt x="9948" y="2726"/>
                  </a:lnTo>
                  <a:lnTo>
                    <a:pt x="10049" y="2658"/>
                  </a:lnTo>
                  <a:lnTo>
                    <a:pt x="10126" y="2625"/>
                  </a:lnTo>
                  <a:lnTo>
                    <a:pt x="10193" y="2565"/>
                  </a:lnTo>
                  <a:lnTo>
                    <a:pt x="10227" y="2506"/>
                  </a:lnTo>
                  <a:lnTo>
                    <a:pt x="10270" y="2345"/>
                  </a:lnTo>
                  <a:lnTo>
                    <a:pt x="10270" y="2227"/>
                  </a:lnTo>
                  <a:lnTo>
                    <a:pt x="10261" y="2066"/>
                  </a:lnTo>
                  <a:lnTo>
                    <a:pt x="10244" y="2040"/>
                  </a:lnTo>
                  <a:lnTo>
                    <a:pt x="10244" y="2007"/>
                  </a:lnTo>
                  <a:lnTo>
                    <a:pt x="10202" y="1863"/>
                  </a:lnTo>
                  <a:lnTo>
                    <a:pt x="10160" y="1786"/>
                  </a:lnTo>
                  <a:lnTo>
                    <a:pt x="10092" y="1727"/>
                  </a:lnTo>
                  <a:lnTo>
                    <a:pt x="9922" y="1719"/>
                  </a:lnTo>
                  <a:lnTo>
                    <a:pt x="9897" y="1736"/>
                  </a:lnTo>
                  <a:lnTo>
                    <a:pt x="9838" y="1753"/>
                  </a:lnTo>
                  <a:lnTo>
                    <a:pt x="9804" y="1778"/>
                  </a:lnTo>
                  <a:lnTo>
                    <a:pt x="9736" y="1795"/>
                  </a:lnTo>
                  <a:lnTo>
                    <a:pt x="9643" y="1795"/>
                  </a:lnTo>
                  <a:lnTo>
                    <a:pt x="9584" y="1786"/>
                  </a:lnTo>
                  <a:lnTo>
                    <a:pt x="9516" y="1753"/>
                  </a:lnTo>
                  <a:lnTo>
                    <a:pt x="9457" y="1659"/>
                  </a:lnTo>
                  <a:lnTo>
                    <a:pt x="9415" y="1507"/>
                  </a:lnTo>
                  <a:lnTo>
                    <a:pt x="9415" y="1185"/>
                  </a:lnTo>
                  <a:lnTo>
                    <a:pt x="9431" y="1109"/>
                  </a:lnTo>
                  <a:lnTo>
                    <a:pt x="9482" y="1058"/>
                  </a:lnTo>
                  <a:lnTo>
                    <a:pt x="9584" y="982"/>
                  </a:lnTo>
                  <a:lnTo>
                    <a:pt x="9601" y="957"/>
                  </a:lnTo>
                  <a:lnTo>
                    <a:pt x="9753" y="889"/>
                  </a:lnTo>
                  <a:lnTo>
                    <a:pt x="9795" y="855"/>
                  </a:lnTo>
                  <a:lnTo>
                    <a:pt x="9863" y="821"/>
                  </a:lnTo>
                  <a:lnTo>
                    <a:pt x="9931" y="762"/>
                  </a:lnTo>
                  <a:lnTo>
                    <a:pt x="9999" y="720"/>
                  </a:lnTo>
                  <a:lnTo>
                    <a:pt x="10083" y="635"/>
                  </a:lnTo>
                  <a:lnTo>
                    <a:pt x="10176" y="567"/>
                  </a:lnTo>
                  <a:lnTo>
                    <a:pt x="10278" y="457"/>
                  </a:lnTo>
                  <a:lnTo>
                    <a:pt x="10371" y="390"/>
                  </a:lnTo>
                  <a:lnTo>
                    <a:pt x="10405" y="339"/>
                  </a:lnTo>
                  <a:lnTo>
                    <a:pt x="10498" y="271"/>
                  </a:lnTo>
                  <a:lnTo>
                    <a:pt x="10557" y="212"/>
                  </a:lnTo>
                  <a:lnTo>
                    <a:pt x="10651" y="170"/>
                  </a:lnTo>
                  <a:lnTo>
                    <a:pt x="10744" y="76"/>
                  </a:lnTo>
                  <a:lnTo>
                    <a:pt x="10820" y="51"/>
                  </a:lnTo>
                  <a:lnTo>
                    <a:pt x="10871" y="17"/>
                  </a:lnTo>
                  <a:lnTo>
                    <a:pt x="10955" y="17"/>
                  </a:lnTo>
                  <a:lnTo>
                    <a:pt x="11032" y="0"/>
                  </a:lnTo>
                  <a:lnTo>
                    <a:pt x="11192" y="0"/>
                  </a:lnTo>
                  <a:lnTo>
                    <a:pt x="11328" y="17"/>
                  </a:lnTo>
                  <a:lnTo>
                    <a:pt x="11438" y="76"/>
                  </a:lnTo>
                  <a:lnTo>
                    <a:pt x="11506" y="136"/>
                  </a:lnTo>
                  <a:lnTo>
                    <a:pt x="11556" y="203"/>
                  </a:lnTo>
                  <a:lnTo>
                    <a:pt x="11607" y="314"/>
                  </a:lnTo>
                  <a:lnTo>
                    <a:pt x="11633" y="330"/>
                  </a:lnTo>
                  <a:lnTo>
                    <a:pt x="11633" y="364"/>
                  </a:lnTo>
                  <a:lnTo>
                    <a:pt x="11658" y="390"/>
                  </a:lnTo>
                  <a:lnTo>
                    <a:pt x="11666" y="466"/>
                  </a:lnTo>
                  <a:lnTo>
                    <a:pt x="11726" y="601"/>
                  </a:lnTo>
                  <a:lnTo>
                    <a:pt x="11734" y="711"/>
                  </a:lnTo>
                  <a:lnTo>
                    <a:pt x="11760" y="737"/>
                  </a:lnTo>
                  <a:lnTo>
                    <a:pt x="11793" y="838"/>
                  </a:lnTo>
                  <a:lnTo>
                    <a:pt x="11819" y="923"/>
                  </a:lnTo>
                  <a:lnTo>
                    <a:pt x="11819" y="974"/>
                  </a:lnTo>
                  <a:lnTo>
                    <a:pt x="11861" y="1084"/>
                  </a:lnTo>
                  <a:lnTo>
                    <a:pt x="11853" y="1160"/>
                  </a:lnTo>
                  <a:lnTo>
                    <a:pt x="11870" y="1295"/>
                  </a:lnTo>
                  <a:lnTo>
                    <a:pt x="11920" y="1389"/>
                  </a:lnTo>
                  <a:lnTo>
                    <a:pt x="11971" y="1541"/>
                  </a:lnTo>
                  <a:lnTo>
                    <a:pt x="12022" y="1651"/>
                  </a:lnTo>
                  <a:lnTo>
                    <a:pt x="12039" y="1753"/>
                  </a:lnTo>
                  <a:lnTo>
                    <a:pt x="12056" y="1812"/>
                  </a:lnTo>
                  <a:lnTo>
                    <a:pt x="12073" y="1913"/>
                  </a:lnTo>
                  <a:lnTo>
                    <a:pt x="12014" y="2100"/>
                  </a:lnTo>
                  <a:lnTo>
                    <a:pt x="11980" y="2117"/>
                  </a:lnTo>
                  <a:lnTo>
                    <a:pt x="11963" y="2159"/>
                  </a:lnTo>
                  <a:lnTo>
                    <a:pt x="11819" y="2294"/>
                  </a:lnTo>
                  <a:lnTo>
                    <a:pt x="11751" y="2438"/>
                  </a:lnTo>
                  <a:lnTo>
                    <a:pt x="11734" y="2489"/>
                  </a:lnTo>
                  <a:lnTo>
                    <a:pt x="11743" y="2514"/>
                  </a:lnTo>
                  <a:lnTo>
                    <a:pt x="11785" y="2591"/>
                  </a:lnTo>
                  <a:lnTo>
                    <a:pt x="11819" y="2616"/>
                  </a:lnTo>
                  <a:lnTo>
                    <a:pt x="11861" y="2667"/>
                  </a:lnTo>
                  <a:lnTo>
                    <a:pt x="11937" y="2718"/>
                  </a:lnTo>
                  <a:lnTo>
                    <a:pt x="12014" y="2751"/>
                  </a:lnTo>
                  <a:lnTo>
                    <a:pt x="12107" y="2845"/>
                  </a:lnTo>
                  <a:lnTo>
                    <a:pt x="12284" y="2921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4E2AEE63-253D-4AA1-9266-8D9ECA3CA8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2" y="2353"/>
              <a:ext cx="1169" cy="2171"/>
            </a:xfrm>
            <a:custGeom>
              <a:avLst/>
              <a:gdLst>
                <a:gd name="T0" fmla="*/ 5435 w 5765"/>
                <a:gd name="T1" fmla="*/ 237 h 10708"/>
                <a:gd name="T2" fmla="*/ 5274 w 5765"/>
                <a:gd name="T3" fmla="*/ 372 h 10708"/>
                <a:gd name="T4" fmla="*/ 5054 w 5765"/>
                <a:gd name="T5" fmla="*/ 466 h 10708"/>
                <a:gd name="T6" fmla="*/ 5105 w 5765"/>
                <a:gd name="T7" fmla="*/ 677 h 10708"/>
                <a:gd name="T8" fmla="*/ 5207 w 5765"/>
                <a:gd name="T9" fmla="*/ 838 h 10708"/>
                <a:gd name="T10" fmla="*/ 5224 w 5765"/>
                <a:gd name="T11" fmla="*/ 1371 h 10708"/>
                <a:gd name="T12" fmla="*/ 5122 w 5765"/>
                <a:gd name="T13" fmla="*/ 1515 h 10708"/>
                <a:gd name="T14" fmla="*/ 5012 w 5765"/>
                <a:gd name="T15" fmla="*/ 1685 h 10708"/>
                <a:gd name="T16" fmla="*/ 4843 w 5765"/>
                <a:gd name="T17" fmla="*/ 1879 h 10708"/>
                <a:gd name="T18" fmla="*/ 4665 w 5765"/>
                <a:gd name="T19" fmla="*/ 2116 h 10708"/>
                <a:gd name="T20" fmla="*/ 4580 w 5765"/>
                <a:gd name="T21" fmla="*/ 2192 h 10708"/>
                <a:gd name="T22" fmla="*/ 4335 w 5765"/>
                <a:gd name="T23" fmla="*/ 2413 h 10708"/>
                <a:gd name="T24" fmla="*/ 4038 w 5765"/>
                <a:gd name="T25" fmla="*/ 2666 h 10708"/>
                <a:gd name="T26" fmla="*/ 3878 w 5765"/>
                <a:gd name="T27" fmla="*/ 2760 h 10708"/>
                <a:gd name="T28" fmla="*/ 3725 w 5765"/>
                <a:gd name="T29" fmla="*/ 2937 h 10708"/>
                <a:gd name="T30" fmla="*/ 3573 w 5765"/>
                <a:gd name="T31" fmla="*/ 3327 h 10708"/>
                <a:gd name="T32" fmla="*/ 3488 w 5765"/>
                <a:gd name="T33" fmla="*/ 3462 h 10708"/>
                <a:gd name="T34" fmla="*/ 3243 w 5765"/>
                <a:gd name="T35" fmla="*/ 3623 h 10708"/>
                <a:gd name="T36" fmla="*/ 3022 w 5765"/>
                <a:gd name="T37" fmla="*/ 3733 h 10708"/>
                <a:gd name="T38" fmla="*/ 2862 w 5765"/>
                <a:gd name="T39" fmla="*/ 3809 h 10708"/>
                <a:gd name="T40" fmla="*/ 2591 w 5765"/>
                <a:gd name="T41" fmla="*/ 4182 h 10708"/>
                <a:gd name="T42" fmla="*/ 2455 w 5765"/>
                <a:gd name="T43" fmla="*/ 4478 h 10708"/>
                <a:gd name="T44" fmla="*/ 2167 w 5765"/>
                <a:gd name="T45" fmla="*/ 4935 h 10708"/>
                <a:gd name="T46" fmla="*/ 2007 w 5765"/>
                <a:gd name="T47" fmla="*/ 4935 h 10708"/>
                <a:gd name="T48" fmla="*/ 1846 w 5765"/>
                <a:gd name="T49" fmla="*/ 4783 h 10708"/>
                <a:gd name="T50" fmla="*/ 1744 w 5765"/>
                <a:gd name="T51" fmla="*/ 4749 h 10708"/>
                <a:gd name="T52" fmla="*/ 1609 w 5765"/>
                <a:gd name="T53" fmla="*/ 5020 h 10708"/>
                <a:gd name="T54" fmla="*/ 1583 w 5765"/>
                <a:gd name="T55" fmla="*/ 5231 h 10708"/>
                <a:gd name="T56" fmla="*/ 1516 w 5765"/>
                <a:gd name="T57" fmla="*/ 5435 h 10708"/>
                <a:gd name="T58" fmla="*/ 1422 w 5765"/>
                <a:gd name="T59" fmla="*/ 5739 h 10708"/>
                <a:gd name="T60" fmla="*/ 1160 w 5765"/>
                <a:gd name="T61" fmla="*/ 6086 h 10708"/>
                <a:gd name="T62" fmla="*/ 965 w 5765"/>
                <a:gd name="T63" fmla="*/ 6510 h 10708"/>
                <a:gd name="T64" fmla="*/ 1126 w 5765"/>
                <a:gd name="T65" fmla="*/ 6908 h 10708"/>
                <a:gd name="T66" fmla="*/ 991 w 5765"/>
                <a:gd name="T67" fmla="*/ 7043 h 10708"/>
                <a:gd name="T68" fmla="*/ 821 w 5765"/>
                <a:gd name="T69" fmla="*/ 7102 h 10708"/>
                <a:gd name="T70" fmla="*/ 686 w 5765"/>
                <a:gd name="T71" fmla="*/ 7195 h 10708"/>
                <a:gd name="T72" fmla="*/ 525 w 5765"/>
                <a:gd name="T73" fmla="*/ 7331 h 10708"/>
                <a:gd name="T74" fmla="*/ 432 w 5765"/>
                <a:gd name="T75" fmla="*/ 7534 h 10708"/>
                <a:gd name="T76" fmla="*/ 533 w 5765"/>
                <a:gd name="T77" fmla="*/ 7932 h 10708"/>
                <a:gd name="T78" fmla="*/ 627 w 5765"/>
                <a:gd name="T79" fmla="*/ 8143 h 10708"/>
                <a:gd name="T80" fmla="*/ 601 w 5765"/>
                <a:gd name="T81" fmla="*/ 8364 h 10708"/>
                <a:gd name="T82" fmla="*/ 390 w 5765"/>
                <a:gd name="T83" fmla="*/ 8364 h 10708"/>
                <a:gd name="T84" fmla="*/ 220 w 5765"/>
                <a:gd name="T85" fmla="*/ 8347 h 10708"/>
                <a:gd name="T86" fmla="*/ 9 w 5765"/>
                <a:gd name="T87" fmla="*/ 8499 h 10708"/>
                <a:gd name="T88" fmla="*/ 34 w 5765"/>
                <a:gd name="T89" fmla="*/ 8905 h 10708"/>
                <a:gd name="T90" fmla="*/ 381 w 5765"/>
                <a:gd name="T91" fmla="*/ 9278 h 10708"/>
                <a:gd name="T92" fmla="*/ 660 w 5765"/>
                <a:gd name="T93" fmla="*/ 9532 h 10708"/>
                <a:gd name="T94" fmla="*/ 881 w 5765"/>
                <a:gd name="T95" fmla="*/ 9735 h 10708"/>
                <a:gd name="T96" fmla="*/ 1101 w 5765"/>
                <a:gd name="T97" fmla="*/ 9930 h 10708"/>
                <a:gd name="T98" fmla="*/ 1135 w 5765"/>
                <a:gd name="T99" fmla="*/ 10141 h 10708"/>
                <a:gd name="T100" fmla="*/ 957 w 5765"/>
                <a:gd name="T101" fmla="*/ 10361 h 10708"/>
                <a:gd name="T102" fmla="*/ 660 w 5765"/>
                <a:gd name="T103" fmla="*/ 10590 h 10708"/>
                <a:gd name="T104" fmla="*/ 474 w 5765"/>
                <a:gd name="T105" fmla="*/ 10708 h 10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5" h="10708">
                  <a:moveTo>
                    <a:pt x="5765" y="0"/>
                  </a:moveTo>
                  <a:lnTo>
                    <a:pt x="5520" y="203"/>
                  </a:lnTo>
                  <a:lnTo>
                    <a:pt x="5435" y="237"/>
                  </a:lnTo>
                  <a:lnTo>
                    <a:pt x="5427" y="262"/>
                  </a:lnTo>
                  <a:lnTo>
                    <a:pt x="5368" y="322"/>
                  </a:lnTo>
                  <a:lnTo>
                    <a:pt x="5274" y="372"/>
                  </a:lnTo>
                  <a:lnTo>
                    <a:pt x="5198" y="406"/>
                  </a:lnTo>
                  <a:lnTo>
                    <a:pt x="5139" y="415"/>
                  </a:lnTo>
                  <a:lnTo>
                    <a:pt x="5054" y="466"/>
                  </a:lnTo>
                  <a:lnTo>
                    <a:pt x="5046" y="499"/>
                  </a:lnTo>
                  <a:lnTo>
                    <a:pt x="5097" y="618"/>
                  </a:lnTo>
                  <a:lnTo>
                    <a:pt x="5105" y="677"/>
                  </a:lnTo>
                  <a:lnTo>
                    <a:pt x="5122" y="694"/>
                  </a:lnTo>
                  <a:lnTo>
                    <a:pt x="5139" y="745"/>
                  </a:lnTo>
                  <a:lnTo>
                    <a:pt x="5207" y="838"/>
                  </a:lnTo>
                  <a:lnTo>
                    <a:pt x="5283" y="1024"/>
                  </a:lnTo>
                  <a:lnTo>
                    <a:pt x="5274" y="1151"/>
                  </a:lnTo>
                  <a:lnTo>
                    <a:pt x="5224" y="1371"/>
                  </a:lnTo>
                  <a:lnTo>
                    <a:pt x="5190" y="1405"/>
                  </a:lnTo>
                  <a:lnTo>
                    <a:pt x="5147" y="1490"/>
                  </a:lnTo>
                  <a:lnTo>
                    <a:pt x="5122" y="1515"/>
                  </a:lnTo>
                  <a:lnTo>
                    <a:pt x="5105" y="1566"/>
                  </a:lnTo>
                  <a:lnTo>
                    <a:pt x="5054" y="1608"/>
                  </a:lnTo>
                  <a:lnTo>
                    <a:pt x="5012" y="1685"/>
                  </a:lnTo>
                  <a:lnTo>
                    <a:pt x="4987" y="1701"/>
                  </a:lnTo>
                  <a:lnTo>
                    <a:pt x="4927" y="1795"/>
                  </a:lnTo>
                  <a:lnTo>
                    <a:pt x="4843" y="1879"/>
                  </a:lnTo>
                  <a:lnTo>
                    <a:pt x="4733" y="2049"/>
                  </a:lnTo>
                  <a:lnTo>
                    <a:pt x="4673" y="2091"/>
                  </a:lnTo>
                  <a:lnTo>
                    <a:pt x="4665" y="2116"/>
                  </a:lnTo>
                  <a:lnTo>
                    <a:pt x="4640" y="2125"/>
                  </a:lnTo>
                  <a:lnTo>
                    <a:pt x="4631" y="2150"/>
                  </a:lnTo>
                  <a:lnTo>
                    <a:pt x="4580" y="2192"/>
                  </a:lnTo>
                  <a:lnTo>
                    <a:pt x="4555" y="2192"/>
                  </a:lnTo>
                  <a:lnTo>
                    <a:pt x="4352" y="2379"/>
                  </a:lnTo>
                  <a:lnTo>
                    <a:pt x="4335" y="2413"/>
                  </a:lnTo>
                  <a:lnTo>
                    <a:pt x="4216" y="2480"/>
                  </a:lnTo>
                  <a:lnTo>
                    <a:pt x="4165" y="2556"/>
                  </a:lnTo>
                  <a:lnTo>
                    <a:pt x="4038" y="2666"/>
                  </a:lnTo>
                  <a:lnTo>
                    <a:pt x="4005" y="2717"/>
                  </a:lnTo>
                  <a:lnTo>
                    <a:pt x="3954" y="2717"/>
                  </a:lnTo>
                  <a:lnTo>
                    <a:pt x="3878" y="2760"/>
                  </a:lnTo>
                  <a:lnTo>
                    <a:pt x="3852" y="2810"/>
                  </a:lnTo>
                  <a:lnTo>
                    <a:pt x="3784" y="2861"/>
                  </a:lnTo>
                  <a:lnTo>
                    <a:pt x="3725" y="2937"/>
                  </a:lnTo>
                  <a:lnTo>
                    <a:pt x="3674" y="3039"/>
                  </a:lnTo>
                  <a:lnTo>
                    <a:pt x="3657" y="3115"/>
                  </a:lnTo>
                  <a:lnTo>
                    <a:pt x="3573" y="3327"/>
                  </a:lnTo>
                  <a:lnTo>
                    <a:pt x="3564" y="3352"/>
                  </a:lnTo>
                  <a:lnTo>
                    <a:pt x="3480" y="3471"/>
                  </a:lnTo>
                  <a:lnTo>
                    <a:pt x="3488" y="3462"/>
                  </a:lnTo>
                  <a:lnTo>
                    <a:pt x="3302" y="3589"/>
                  </a:lnTo>
                  <a:lnTo>
                    <a:pt x="3285" y="3615"/>
                  </a:lnTo>
                  <a:lnTo>
                    <a:pt x="3243" y="3623"/>
                  </a:lnTo>
                  <a:lnTo>
                    <a:pt x="3217" y="3615"/>
                  </a:lnTo>
                  <a:lnTo>
                    <a:pt x="3141" y="3648"/>
                  </a:lnTo>
                  <a:lnTo>
                    <a:pt x="3022" y="3733"/>
                  </a:lnTo>
                  <a:lnTo>
                    <a:pt x="2938" y="3767"/>
                  </a:lnTo>
                  <a:lnTo>
                    <a:pt x="2929" y="3784"/>
                  </a:lnTo>
                  <a:lnTo>
                    <a:pt x="2862" y="3809"/>
                  </a:lnTo>
                  <a:lnTo>
                    <a:pt x="2777" y="3869"/>
                  </a:lnTo>
                  <a:lnTo>
                    <a:pt x="2650" y="4080"/>
                  </a:lnTo>
                  <a:lnTo>
                    <a:pt x="2591" y="4182"/>
                  </a:lnTo>
                  <a:lnTo>
                    <a:pt x="2565" y="4266"/>
                  </a:lnTo>
                  <a:lnTo>
                    <a:pt x="2489" y="4368"/>
                  </a:lnTo>
                  <a:lnTo>
                    <a:pt x="2455" y="4478"/>
                  </a:lnTo>
                  <a:lnTo>
                    <a:pt x="2388" y="4571"/>
                  </a:lnTo>
                  <a:lnTo>
                    <a:pt x="2261" y="4825"/>
                  </a:lnTo>
                  <a:lnTo>
                    <a:pt x="2167" y="4935"/>
                  </a:lnTo>
                  <a:lnTo>
                    <a:pt x="2108" y="4961"/>
                  </a:lnTo>
                  <a:lnTo>
                    <a:pt x="2024" y="4952"/>
                  </a:lnTo>
                  <a:lnTo>
                    <a:pt x="2007" y="4935"/>
                  </a:lnTo>
                  <a:lnTo>
                    <a:pt x="1956" y="4876"/>
                  </a:lnTo>
                  <a:lnTo>
                    <a:pt x="1897" y="4817"/>
                  </a:lnTo>
                  <a:lnTo>
                    <a:pt x="1846" y="4783"/>
                  </a:lnTo>
                  <a:lnTo>
                    <a:pt x="1803" y="4783"/>
                  </a:lnTo>
                  <a:lnTo>
                    <a:pt x="1786" y="4757"/>
                  </a:lnTo>
                  <a:lnTo>
                    <a:pt x="1744" y="4749"/>
                  </a:lnTo>
                  <a:lnTo>
                    <a:pt x="1702" y="4749"/>
                  </a:lnTo>
                  <a:lnTo>
                    <a:pt x="1668" y="4791"/>
                  </a:lnTo>
                  <a:lnTo>
                    <a:pt x="1609" y="5020"/>
                  </a:lnTo>
                  <a:lnTo>
                    <a:pt x="1592" y="5155"/>
                  </a:lnTo>
                  <a:lnTo>
                    <a:pt x="1575" y="5181"/>
                  </a:lnTo>
                  <a:lnTo>
                    <a:pt x="1583" y="5231"/>
                  </a:lnTo>
                  <a:lnTo>
                    <a:pt x="1566" y="5257"/>
                  </a:lnTo>
                  <a:lnTo>
                    <a:pt x="1549" y="5341"/>
                  </a:lnTo>
                  <a:lnTo>
                    <a:pt x="1516" y="5435"/>
                  </a:lnTo>
                  <a:lnTo>
                    <a:pt x="1499" y="5443"/>
                  </a:lnTo>
                  <a:lnTo>
                    <a:pt x="1439" y="5689"/>
                  </a:lnTo>
                  <a:lnTo>
                    <a:pt x="1422" y="5739"/>
                  </a:lnTo>
                  <a:lnTo>
                    <a:pt x="1329" y="5858"/>
                  </a:lnTo>
                  <a:lnTo>
                    <a:pt x="1270" y="5959"/>
                  </a:lnTo>
                  <a:lnTo>
                    <a:pt x="1160" y="6086"/>
                  </a:lnTo>
                  <a:lnTo>
                    <a:pt x="1092" y="6137"/>
                  </a:lnTo>
                  <a:lnTo>
                    <a:pt x="982" y="6323"/>
                  </a:lnTo>
                  <a:lnTo>
                    <a:pt x="965" y="6510"/>
                  </a:lnTo>
                  <a:lnTo>
                    <a:pt x="1016" y="6671"/>
                  </a:lnTo>
                  <a:lnTo>
                    <a:pt x="1109" y="6797"/>
                  </a:lnTo>
                  <a:lnTo>
                    <a:pt x="1126" y="6908"/>
                  </a:lnTo>
                  <a:lnTo>
                    <a:pt x="1101" y="6958"/>
                  </a:lnTo>
                  <a:lnTo>
                    <a:pt x="1016" y="7026"/>
                  </a:lnTo>
                  <a:lnTo>
                    <a:pt x="991" y="7043"/>
                  </a:lnTo>
                  <a:lnTo>
                    <a:pt x="923" y="7051"/>
                  </a:lnTo>
                  <a:lnTo>
                    <a:pt x="864" y="7085"/>
                  </a:lnTo>
                  <a:lnTo>
                    <a:pt x="821" y="7102"/>
                  </a:lnTo>
                  <a:lnTo>
                    <a:pt x="787" y="7136"/>
                  </a:lnTo>
                  <a:lnTo>
                    <a:pt x="762" y="7136"/>
                  </a:lnTo>
                  <a:lnTo>
                    <a:pt x="686" y="7195"/>
                  </a:lnTo>
                  <a:lnTo>
                    <a:pt x="584" y="7229"/>
                  </a:lnTo>
                  <a:lnTo>
                    <a:pt x="542" y="7272"/>
                  </a:lnTo>
                  <a:lnTo>
                    <a:pt x="525" y="7331"/>
                  </a:lnTo>
                  <a:lnTo>
                    <a:pt x="483" y="7373"/>
                  </a:lnTo>
                  <a:lnTo>
                    <a:pt x="449" y="7509"/>
                  </a:lnTo>
                  <a:lnTo>
                    <a:pt x="432" y="7534"/>
                  </a:lnTo>
                  <a:lnTo>
                    <a:pt x="415" y="7669"/>
                  </a:lnTo>
                  <a:lnTo>
                    <a:pt x="432" y="7720"/>
                  </a:lnTo>
                  <a:lnTo>
                    <a:pt x="533" y="7932"/>
                  </a:lnTo>
                  <a:lnTo>
                    <a:pt x="567" y="8042"/>
                  </a:lnTo>
                  <a:lnTo>
                    <a:pt x="584" y="8059"/>
                  </a:lnTo>
                  <a:lnTo>
                    <a:pt x="627" y="8143"/>
                  </a:lnTo>
                  <a:lnTo>
                    <a:pt x="660" y="8279"/>
                  </a:lnTo>
                  <a:lnTo>
                    <a:pt x="644" y="8330"/>
                  </a:lnTo>
                  <a:lnTo>
                    <a:pt x="601" y="8364"/>
                  </a:lnTo>
                  <a:lnTo>
                    <a:pt x="508" y="8380"/>
                  </a:lnTo>
                  <a:lnTo>
                    <a:pt x="406" y="8380"/>
                  </a:lnTo>
                  <a:lnTo>
                    <a:pt x="390" y="8364"/>
                  </a:lnTo>
                  <a:lnTo>
                    <a:pt x="313" y="8355"/>
                  </a:lnTo>
                  <a:lnTo>
                    <a:pt x="296" y="8347"/>
                  </a:lnTo>
                  <a:lnTo>
                    <a:pt x="220" y="8347"/>
                  </a:lnTo>
                  <a:lnTo>
                    <a:pt x="93" y="8397"/>
                  </a:lnTo>
                  <a:lnTo>
                    <a:pt x="26" y="8474"/>
                  </a:lnTo>
                  <a:lnTo>
                    <a:pt x="9" y="8499"/>
                  </a:lnTo>
                  <a:lnTo>
                    <a:pt x="0" y="8660"/>
                  </a:lnTo>
                  <a:lnTo>
                    <a:pt x="9" y="8795"/>
                  </a:lnTo>
                  <a:lnTo>
                    <a:pt x="34" y="8905"/>
                  </a:lnTo>
                  <a:lnTo>
                    <a:pt x="93" y="9024"/>
                  </a:lnTo>
                  <a:lnTo>
                    <a:pt x="263" y="9185"/>
                  </a:lnTo>
                  <a:lnTo>
                    <a:pt x="381" y="9278"/>
                  </a:lnTo>
                  <a:lnTo>
                    <a:pt x="550" y="9447"/>
                  </a:lnTo>
                  <a:lnTo>
                    <a:pt x="567" y="9472"/>
                  </a:lnTo>
                  <a:lnTo>
                    <a:pt x="660" y="9532"/>
                  </a:lnTo>
                  <a:lnTo>
                    <a:pt x="737" y="9625"/>
                  </a:lnTo>
                  <a:lnTo>
                    <a:pt x="864" y="9710"/>
                  </a:lnTo>
                  <a:lnTo>
                    <a:pt x="881" y="9735"/>
                  </a:lnTo>
                  <a:lnTo>
                    <a:pt x="965" y="9794"/>
                  </a:lnTo>
                  <a:lnTo>
                    <a:pt x="991" y="9794"/>
                  </a:lnTo>
                  <a:lnTo>
                    <a:pt x="1101" y="9930"/>
                  </a:lnTo>
                  <a:lnTo>
                    <a:pt x="1109" y="9989"/>
                  </a:lnTo>
                  <a:lnTo>
                    <a:pt x="1135" y="10014"/>
                  </a:lnTo>
                  <a:lnTo>
                    <a:pt x="1135" y="10141"/>
                  </a:lnTo>
                  <a:lnTo>
                    <a:pt x="1075" y="10217"/>
                  </a:lnTo>
                  <a:lnTo>
                    <a:pt x="1016" y="10336"/>
                  </a:lnTo>
                  <a:lnTo>
                    <a:pt x="957" y="10361"/>
                  </a:lnTo>
                  <a:lnTo>
                    <a:pt x="838" y="10480"/>
                  </a:lnTo>
                  <a:lnTo>
                    <a:pt x="821" y="10480"/>
                  </a:lnTo>
                  <a:lnTo>
                    <a:pt x="660" y="10590"/>
                  </a:lnTo>
                  <a:lnTo>
                    <a:pt x="576" y="10615"/>
                  </a:lnTo>
                  <a:lnTo>
                    <a:pt x="550" y="10641"/>
                  </a:lnTo>
                  <a:lnTo>
                    <a:pt x="474" y="10708"/>
                  </a:lnTo>
                  <a:moveTo>
                    <a:pt x="491" y="10708"/>
                  </a:moveTo>
                  <a:lnTo>
                    <a:pt x="550" y="10649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423FC173-8281-4122-A2D5-EC5D819DC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1" y="3450"/>
              <a:ext cx="773" cy="683"/>
            </a:xfrm>
            <a:custGeom>
              <a:avLst/>
              <a:gdLst>
                <a:gd name="T0" fmla="*/ 669 w 3810"/>
                <a:gd name="T1" fmla="*/ 2057 h 3369"/>
                <a:gd name="T2" fmla="*/ 847 w 3810"/>
                <a:gd name="T3" fmla="*/ 2294 h 3369"/>
                <a:gd name="T4" fmla="*/ 1304 w 3810"/>
                <a:gd name="T5" fmla="*/ 2591 h 3369"/>
                <a:gd name="T6" fmla="*/ 1431 w 3810"/>
                <a:gd name="T7" fmla="*/ 2633 h 3369"/>
                <a:gd name="T8" fmla="*/ 1643 w 3810"/>
                <a:gd name="T9" fmla="*/ 2599 h 3369"/>
                <a:gd name="T10" fmla="*/ 1668 w 3810"/>
                <a:gd name="T11" fmla="*/ 2396 h 3369"/>
                <a:gd name="T12" fmla="*/ 1651 w 3810"/>
                <a:gd name="T13" fmla="*/ 2176 h 3369"/>
                <a:gd name="T14" fmla="*/ 1634 w 3810"/>
                <a:gd name="T15" fmla="*/ 2006 h 3369"/>
                <a:gd name="T16" fmla="*/ 1795 w 3810"/>
                <a:gd name="T17" fmla="*/ 1448 h 3369"/>
                <a:gd name="T18" fmla="*/ 2108 w 3810"/>
                <a:gd name="T19" fmla="*/ 1270 h 3369"/>
                <a:gd name="T20" fmla="*/ 2354 w 3810"/>
                <a:gd name="T21" fmla="*/ 1228 h 3369"/>
                <a:gd name="T22" fmla="*/ 2710 w 3810"/>
                <a:gd name="T23" fmla="*/ 1101 h 3369"/>
                <a:gd name="T24" fmla="*/ 2752 w 3810"/>
                <a:gd name="T25" fmla="*/ 821 h 3369"/>
                <a:gd name="T26" fmla="*/ 2710 w 3810"/>
                <a:gd name="T27" fmla="*/ 601 h 3369"/>
                <a:gd name="T28" fmla="*/ 2566 w 3810"/>
                <a:gd name="T29" fmla="*/ 364 h 3369"/>
                <a:gd name="T30" fmla="*/ 2557 w 3810"/>
                <a:gd name="T31" fmla="*/ 203 h 3369"/>
                <a:gd name="T32" fmla="*/ 2794 w 3810"/>
                <a:gd name="T33" fmla="*/ 127 h 3369"/>
                <a:gd name="T34" fmla="*/ 3031 w 3810"/>
                <a:gd name="T35" fmla="*/ 110 h 3369"/>
                <a:gd name="T36" fmla="*/ 3218 w 3810"/>
                <a:gd name="T37" fmla="*/ 68 h 3369"/>
                <a:gd name="T38" fmla="*/ 3463 w 3810"/>
                <a:gd name="T39" fmla="*/ 51 h 3369"/>
                <a:gd name="T40" fmla="*/ 3776 w 3810"/>
                <a:gd name="T41" fmla="*/ 0 h 3369"/>
                <a:gd name="T42" fmla="*/ 3768 w 3810"/>
                <a:gd name="T43" fmla="*/ 102 h 3369"/>
                <a:gd name="T44" fmla="*/ 3539 w 3810"/>
                <a:gd name="T45" fmla="*/ 280 h 3369"/>
                <a:gd name="T46" fmla="*/ 3302 w 3810"/>
                <a:gd name="T47" fmla="*/ 542 h 3369"/>
                <a:gd name="T48" fmla="*/ 3031 w 3810"/>
                <a:gd name="T49" fmla="*/ 974 h 3369"/>
                <a:gd name="T50" fmla="*/ 2777 w 3810"/>
                <a:gd name="T51" fmla="*/ 1372 h 3369"/>
                <a:gd name="T52" fmla="*/ 2650 w 3810"/>
                <a:gd name="T53" fmla="*/ 1626 h 3369"/>
                <a:gd name="T54" fmla="*/ 2515 w 3810"/>
                <a:gd name="T55" fmla="*/ 1812 h 3369"/>
                <a:gd name="T56" fmla="*/ 2261 w 3810"/>
                <a:gd name="T57" fmla="*/ 2133 h 3369"/>
                <a:gd name="T58" fmla="*/ 2075 w 3810"/>
                <a:gd name="T59" fmla="*/ 2599 h 3369"/>
                <a:gd name="T60" fmla="*/ 1922 w 3810"/>
                <a:gd name="T61" fmla="*/ 2760 h 3369"/>
                <a:gd name="T62" fmla="*/ 1668 w 3810"/>
                <a:gd name="T63" fmla="*/ 2861 h 3369"/>
                <a:gd name="T64" fmla="*/ 1474 w 3810"/>
                <a:gd name="T65" fmla="*/ 2929 h 3369"/>
                <a:gd name="T66" fmla="*/ 1372 w 3810"/>
                <a:gd name="T67" fmla="*/ 2988 h 3369"/>
                <a:gd name="T68" fmla="*/ 1270 w 3810"/>
                <a:gd name="T69" fmla="*/ 3022 h 3369"/>
                <a:gd name="T70" fmla="*/ 1050 w 3810"/>
                <a:gd name="T71" fmla="*/ 3098 h 3369"/>
                <a:gd name="T72" fmla="*/ 830 w 3810"/>
                <a:gd name="T73" fmla="*/ 3192 h 3369"/>
                <a:gd name="T74" fmla="*/ 610 w 3810"/>
                <a:gd name="T75" fmla="*/ 3225 h 3369"/>
                <a:gd name="T76" fmla="*/ 373 w 3810"/>
                <a:gd name="T77" fmla="*/ 3344 h 3369"/>
                <a:gd name="T78" fmla="*/ 94 w 3810"/>
                <a:gd name="T79" fmla="*/ 3302 h 3369"/>
                <a:gd name="T80" fmla="*/ 26 w 3810"/>
                <a:gd name="T81" fmla="*/ 2938 h 3369"/>
                <a:gd name="T82" fmla="*/ 119 w 3810"/>
                <a:gd name="T83" fmla="*/ 2701 h 3369"/>
                <a:gd name="T84" fmla="*/ 246 w 3810"/>
                <a:gd name="T85" fmla="*/ 2362 h 3369"/>
                <a:gd name="T86" fmla="*/ 398 w 3810"/>
                <a:gd name="T87" fmla="*/ 2083 h 3369"/>
                <a:gd name="T88" fmla="*/ 602 w 3810"/>
                <a:gd name="T89" fmla="*/ 2023 h 3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810" h="3369">
                  <a:moveTo>
                    <a:pt x="602" y="2023"/>
                  </a:moveTo>
                  <a:lnTo>
                    <a:pt x="627" y="2023"/>
                  </a:lnTo>
                  <a:lnTo>
                    <a:pt x="669" y="2057"/>
                  </a:lnTo>
                  <a:lnTo>
                    <a:pt x="695" y="2066"/>
                  </a:lnTo>
                  <a:lnTo>
                    <a:pt x="737" y="2116"/>
                  </a:lnTo>
                  <a:lnTo>
                    <a:pt x="847" y="2294"/>
                  </a:lnTo>
                  <a:lnTo>
                    <a:pt x="974" y="2413"/>
                  </a:lnTo>
                  <a:lnTo>
                    <a:pt x="1025" y="2447"/>
                  </a:lnTo>
                  <a:lnTo>
                    <a:pt x="1304" y="2591"/>
                  </a:lnTo>
                  <a:lnTo>
                    <a:pt x="1330" y="2591"/>
                  </a:lnTo>
                  <a:lnTo>
                    <a:pt x="1380" y="2624"/>
                  </a:lnTo>
                  <a:lnTo>
                    <a:pt x="1431" y="2633"/>
                  </a:lnTo>
                  <a:lnTo>
                    <a:pt x="1567" y="2607"/>
                  </a:lnTo>
                  <a:lnTo>
                    <a:pt x="1617" y="2616"/>
                  </a:lnTo>
                  <a:lnTo>
                    <a:pt x="1643" y="2599"/>
                  </a:lnTo>
                  <a:lnTo>
                    <a:pt x="1685" y="2514"/>
                  </a:lnTo>
                  <a:lnTo>
                    <a:pt x="1685" y="2413"/>
                  </a:lnTo>
                  <a:lnTo>
                    <a:pt x="1668" y="2396"/>
                  </a:lnTo>
                  <a:lnTo>
                    <a:pt x="1668" y="2354"/>
                  </a:lnTo>
                  <a:lnTo>
                    <a:pt x="1643" y="2311"/>
                  </a:lnTo>
                  <a:lnTo>
                    <a:pt x="1651" y="2176"/>
                  </a:lnTo>
                  <a:lnTo>
                    <a:pt x="1668" y="2133"/>
                  </a:lnTo>
                  <a:lnTo>
                    <a:pt x="1634" y="2074"/>
                  </a:lnTo>
                  <a:lnTo>
                    <a:pt x="1634" y="2006"/>
                  </a:lnTo>
                  <a:lnTo>
                    <a:pt x="1617" y="1930"/>
                  </a:lnTo>
                  <a:lnTo>
                    <a:pt x="1677" y="1668"/>
                  </a:lnTo>
                  <a:lnTo>
                    <a:pt x="1795" y="1448"/>
                  </a:lnTo>
                  <a:lnTo>
                    <a:pt x="1956" y="1329"/>
                  </a:lnTo>
                  <a:lnTo>
                    <a:pt x="2041" y="1312"/>
                  </a:lnTo>
                  <a:lnTo>
                    <a:pt x="2108" y="1270"/>
                  </a:lnTo>
                  <a:lnTo>
                    <a:pt x="2244" y="1236"/>
                  </a:lnTo>
                  <a:lnTo>
                    <a:pt x="2295" y="1245"/>
                  </a:lnTo>
                  <a:lnTo>
                    <a:pt x="2354" y="1228"/>
                  </a:lnTo>
                  <a:lnTo>
                    <a:pt x="2566" y="1202"/>
                  </a:lnTo>
                  <a:lnTo>
                    <a:pt x="2684" y="1126"/>
                  </a:lnTo>
                  <a:lnTo>
                    <a:pt x="2710" y="1101"/>
                  </a:lnTo>
                  <a:lnTo>
                    <a:pt x="2760" y="965"/>
                  </a:lnTo>
                  <a:lnTo>
                    <a:pt x="2769" y="906"/>
                  </a:lnTo>
                  <a:lnTo>
                    <a:pt x="2752" y="821"/>
                  </a:lnTo>
                  <a:lnTo>
                    <a:pt x="2735" y="804"/>
                  </a:lnTo>
                  <a:lnTo>
                    <a:pt x="2718" y="762"/>
                  </a:lnTo>
                  <a:lnTo>
                    <a:pt x="2710" y="601"/>
                  </a:lnTo>
                  <a:lnTo>
                    <a:pt x="2693" y="584"/>
                  </a:lnTo>
                  <a:lnTo>
                    <a:pt x="2659" y="483"/>
                  </a:lnTo>
                  <a:lnTo>
                    <a:pt x="2566" y="364"/>
                  </a:lnTo>
                  <a:lnTo>
                    <a:pt x="2540" y="305"/>
                  </a:lnTo>
                  <a:lnTo>
                    <a:pt x="2532" y="263"/>
                  </a:lnTo>
                  <a:lnTo>
                    <a:pt x="2557" y="203"/>
                  </a:lnTo>
                  <a:lnTo>
                    <a:pt x="2659" y="136"/>
                  </a:lnTo>
                  <a:lnTo>
                    <a:pt x="2769" y="136"/>
                  </a:lnTo>
                  <a:lnTo>
                    <a:pt x="2794" y="127"/>
                  </a:lnTo>
                  <a:lnTo>
                    <a:pt x="2845" y="136"/>
                  </a:lnTo>
                  <a:lnTo>
                    <a:pt x="2896" y="119"/>
                  </a:lnTo>
                  <a:lnTo>
                    <a:pt x="3031" y="110"/>
                  </a:lnTo>
                  <a:lnTo>
                    <a:pt x="3116" y="85"/>
                  </a:lnTo>
                  <a:lnTo>
                    <a:pt x="3167" y="93"/>
                  </a:lnTo>
                  <a:lnTo>
                    <a:pt x="3218" y="68"/>
                  </a:lnTo>
                  <a:lnTo>
                    <a:pt x="3302" y="68"/>
                  </a:lnTo>
                  <a:lnTo>
                    <a:pt x="3378" y="43"/>
                  </a:lnTo>
                  <a:lnTo>
                    <a:pt x="3463" y="51"/>
                  </a:lnTo>
                  <a:lnTo>
                    <a:pt x="3514" y="26"/>
                  </a:lnTo>
                  <a:lnTo>
                    <a:pt x="3649" y="26"/>
                  </a:lnTo>
                  <a:lnTo>
                    <a:pt x="3776" y="0"/>
                  </a:lnTo>
                  <a:lnTo>
                    <a:pt x="3802" y="0"/>
                  </a:lnTo>
                  <a:lnTo>
                    <a:pt x="3810" y="26"/>
                  </a:lnTo>
                  <a:lnTo>
                    <a:pt x="3768" y="102"/>
                  </a:lnTo>
                  <a:lnTo>
                    <a:pt x="3734" y="127"/>
                  </a:lnTo>
                  <a:lnTo>
                    <a:pt x="3675" y="195"/>
                  </a:lnTo>
                  <a:lnTo>
                    <a:pt x="3539" y="280"/>
                  </a:lnTo>
                  <a:lnTo>
                    <a:pt x="3446" y="381"/>
                  </a:lnTo>
                  <a:lnTo>
                    <a:pt x="3336" y="474"/>
                  </a:lnTo>
                  <a:lnTo>
                    <a:pt x="3302" y="542"/>
                  </a:lnTo>
                  <a:lnTo>
                    <a:pt x="3277" y="567"/>
                  </a:lnTo>
                  <a:lnTo>
                    <a:pt x="3184" y="754"/>
                  </a:lnTo>
                  <a:lnTo>
                    <a:pt x="3031" y="974"/>
                  </a:lnTo>
                  <a:lnTo>
                    <a:pt x="2896" y="1236"/>
                  </a:lnTo>
                  <a:lnTo>
                    <a:pt x="2828" y="1329"/>
                  </a:lnTo>
                  <a:lnTo>
                    <a:pt x="2777" y="1372"/>
                  </a:lnTo>
                  <a:lnTo>
                    <a:pt x="2684" y="1515"/>
                  </a:lnTo>
                  <a:lnTo>
                    <a:pt x="2676" y="1575"/>
                  </a:lnTo>
                  <a:lnTo>
                    <a:pt x="2650" y="1626"/>
                  </a:lnTo>
                  <a:lnTo>
                    <a:pt x="2549" y="1744"/>
                  </a:lnTo>
                  <a:lnTo>
                    <a:pt x="2549" y="1769"/>
                  </a:lnTo>
                  <a:lnTo>
                    <a:pt x="2515" y="1812"/>
                  </a:lnTo>
                  <a:lnTo>
                    <a:pt x="2396" y="1922"/>
                  </a:lnTo>
                  <a:lnTo>
                    <a:pt x="2329" y="2006"/>
                  </a:lnTo>
                  <a:lnTo>
                    <a:pt x="2261" y="2133"/>
                  </a:lnTo>
                  <a:lnTo>
                    <a:pt x="2202" y="2269"/>
                  </a:lnTo>
                  <a:lnTo>
                    <a:pt x="2108" y="2438"/>
                  </a:lnTo>
                  <a:lnTo>
                    <a:pt x="2075" y="2599"/>
                  </a:lnTo>
                  <a:lnTo>
                    <a:pt x="2041" y="2641"/>
                  </a:lnTo>
                  <a:lnTo>
                    <a:pt x="2032" y="2667"/>
                  </a:lnTo>
                  <a:lnTo>
                    <a:pt x="1922" y="2760"/>
                  </a:lnTo>
                  <a:lnTo>
                    <a:pt x="1854" y="2785"/>
                  </a:lnTo>
                  <a:lnTo>
                    <a:pt x="1770" y="2836"/>
                  </a:lnTo>
                  <a:lnTo>
                    <a:pt x="1668" y="2861"/>
                  </a:lnTo>
                  <a:lnTo>
                    <a:pt x="1617" y="2895"/>
                  </a:lnTo>
                  <a:lnTo>
                    <a:pt x="1533" y="2921"/>
                  </a:lnTo>
                  <a:lnTo>
                    <a:pt x="1474" y="2929"/>
                  </a:lnTo>
                  <a:lnTo>
                    <a:pt x="1431" y="2955"/>
                  </a:lnTo>
                  <a:lnTo>
                    <a:pt x="1414" y="2955"/>
                  </a:lnTo>
                  <a:lnTo>
                    <a:pt x="1372" y="2988"/>
                  </a:lnTo>
                  <a:lnTo>
                    <a:pt x="1347" y="2980"/>
                  </a:lnTo>
                  <a:lnTo>
                    <a:pt x="1313" y="2997"/>
                  </a:lnTo>
                  <a:lnTo>
                    <a:pt x="1270" y="3022"/>
                  </a:lnTo>
                  <a:lnTo>
                    <a:pt x="1169" y="3048"/>
                  </a:lnTo>
                  <a:lnTo>
                    <a:pt x="1152" y="3065"/>
                  </a:lnTo>
                  <a:lnTo>
                    <a:pt x="1050" y="3098"/>
                  </a:lnTo>
                  <a:lnTo>
                    <a:pt x="906" y="3166"/>
                  </a:lnTo>
                  <a:lnTo>
                    <a:pt x="847" y="3175"/>
                  </a:lnTo>
                  <a:lnTo>
                    <a:pt x="830" y="3192"/>
                  </a:lnTo>
                  <a:lnTo>
                    <a:pt x="686" y="3192"/>
                  </a:lnTo>
                  <a:lnTo>
                    <a:pt x="652" y="3217"/>
                  </a:lnTo>
                  <a:lnTo>
                    <a:pt x="610" y="3225"/>
                  </a:lnTo>
                  <a:lnTo>
                    <a:pt x="559" y="3285"/>
                  </a:lnTo>
                  <a:lnTo>
                    <a:pt x="475" y="3335"/>
                  </a:lnTo>
                  <a:lnTo>
                    <a:pt x="373" y="3344"/>
                  </a:lnTo>
                  <a:lnTo>
                    <a:pt x="339" y="3361"/>
                  </a:lnTo>
                  <a:lnTo>
                    <a:pt x="195" y="3369"/>
                  </a:lnTo>
                  <a:lnTo>
                    <a:pt x="94" y="3302"/>
                  </a:lnTo>
                  <a:lnTo>
                    <a:pt x="26" y="3217"/>
                  </a:lnTo>
                  <a:lnTo>
                    <a:pt x="0" y="3082"/>
                  </a:lnTo>
                  <a:lnTo>
                    <a:pt x="26" y="2938"/>
                  </a:lnTo>
                  <a:lnTo>
                    <a:pt x="60" y="2861"/>
                  </a:lnTo>
                  <a:lnTo>
                    <a:pt x="68" y="2802"/>
                  </a:lnTo>
                  <a:lnTo>
                    <a:pt x="119" y="2701"/>
                  </a:lnTo>
                  <a:lnTo>
                    <a:pt x="127" y="2641"/>
                  </a:lnTo>
                  <a:lnTo>
                    <a:pt x="195" y="2523"/>
                  </a:lnTo>
                  <a:lnTo>
                    <a:pt x="246" y="2362"/>
                  </a:lnTo>
                  <a:lnTo>
                    <a:pt x="305" y="2260"/>
                  </a:lnTo>
                  <a:lnTo>
                    <a:pt x="331" y="2243"/>
                  </a:lnTo>
                  <a:lnTo>
                    <a:pt x="398" y="2083"/>
                  </a:lnTo>
                  <a:lnTo>
                    <a:pt x="449" y="2049"/>
                  </a:lnTo>
                  <a:lnTo>
                    <a:pt x="585" y="2023"/>
                  </a:lnTo>
                  <a:lnTo>
                    <a:pt x="602" y="2023"/>
                  </a:lnTo>
                  <a:close/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F13F8EFB-0B9A-4CD7-B16F-B33743F62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" y="3112"/>
              <a:ext cx="167" cy="103"/>
            </a:xfrm>
            <a:custGeom>
              <a:avLst/>
              <a:gdLst>
                <a:gd name="T0" fmla="*/ 26 w 822"/>
                <a:gd name="T1" fmla="*/ 381 h 507"/>
                <a:gd name="T2" fmla="*/ 17 w 822"/>
                <a:gd name="T3" fmla="*/ 364 h 507"/>
                <a:gd name="T4" fmla="*/ 0 w 822"/>
                <a:gd name="T5" fmla="*/ 279 h 507"/>
                <a:gd name="T6" fmla="*/ 111 w 822"/>
                <a:gd name="T7" fmla="*/ 93 h 507"/>
                <a:gd name="T8" fmla="*/ 263 w 822"/>
                <a:gd name="T9" fmla="*/ 25 h 507"/>
                <a:gd name="T10" fmla="*/ 280 w 822"/>
                <a:gd name="T11" fmla="*/ 8 h 507"/>
                <a:gd name="T12" fmla="*/ 322 w 822"/>
                <a:gd name="T13" fmla="*/ 0 h 507"/>
                <a:gd name="T14" fmla="*/ 339 w 822"/>
                <a:gd name="T15" fmla="*/ 17 h 507"/>
                <a:gd name="T16" fmla="*/ 441 w 822"/>
                <a:gd name="T17" fmla="*/ 17 h 507"/>
                <a:gd name="T18" fmla="*/ 483 w 822"/>
                <a:gd name="T19" fmla="*/ 25 h 507"/>
                <a:gd name="T20" fmla="*/ 771 w 822"/>
                <a:gd name="T21" fmla="*/ 118 h 507"/>
                <a:gd name="T22" fmla="*/ 822 w 822"/>
                <a:gd name="T23" fmla="*/ 347 h 507"/>
                <a:gd name="T24" fmla="*/ 576 w 822"/>
                <a:gd name="T25" fmla="*/ 423 h 507"/>
                <a:gd name="T26" fmla="*/ 525 w 822"/>
                <a:gd name="T27" fmla="*/ 457 h 507"/>
                <a:gd name="T28" fmla="*/ 449 w 822"/>
                <a:gd name="T29" fmla="*/ 465 h 507"/>
                <a:gd name="T30" fmla="*/ 390 w 822"/>
                <a:gd name="T31" fmla="*/ 499 h 507"/>
                <a:gd name="T32" fmla="*/ 288 w 822"/>
                <a:gd name="T33" fmla="*/ 507 h 507"/>
                <a:gd name="T34" fmla="*/ 229 w 822"/>
                <a:gd name="T35" fmla="*/ 507 h 507"/>
                <a:gd name="T36" fmla="*/ 212 w 822"/>
                <a:gd name="T37" fmla="*/ 491 h 507"/>
                <a:gd name="T38" fmla="*/ 85 w 822"/>
                <a:gd name="T39" fmla="*/ 465 h 507"/>
                <a:gd name="T40" fmla="*/ 51 w 822"/>
                <a:gd name="T41" fmla="*/ 440 h 507"/>
                <a:gd name="T42" fmla="*/ 26 w 822"/>
                <a:gd name="T43" fmla="*/ 381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22" h="507">
                  <a:moveTo>
                    <a:pt x="26" y="381"/>
                  </a:moveTo>
                  <a:lnTo>
                    <a:pt x="17" y="364"/>
                  </a:lnTo>
                  <a:lnTo>
                    <a:pt x="0" y="279"/>
                  </a:lnTo>
                  <a:lnTo>
                    <a:pt x="111" y="93"/>
                  </a:lnTo>
                  <a:lnTo>
                    <a:pt x="263" y="25"/>
                  </a:lnTo>
                  <a:lnTo>
                    <a:pt x="280" y="8"/>
                  </a:lnTo>
                  <a:lnTo>
                    <a:pt x="322" y="0"/>
                  </a:lnTo>
                  <a:lnTo>
                    <a:pt x="339" y="17"/>
                  </a:lnTo>
                  <a:lnTo>
                    <a:pt x="441" y="17"/>
                  </a:lnTo>
                  <a:lnTo>
                    <a:pt x="483" y="25"/>
                  </a:lnTo>
                  <a:lnTo>
                    <a:pt x="771" y="118"/>
                  </a:lnTo>
                  <a:lnTo>
                    <a:pt x="822" y="347"/>
                  </a:lnTo>
                  <a:lnTo>
                    <a:pt x="576" y="423"/>
                  </a:lnTo>
                  <a:lnTo>
                    <a:pt x="525" y="457"/>
                  </a:lnTo>
                  <a:lnTo>
                    <a:pt x="449" y="465"/>
                  </a:lnTo>
                  <a:lnTo>
                    <a:pt x="390" y="499"/>
                  </a:lnTo>
                  <a:lnTo>
                    <a:pt x="288" y="507"/>
                  </a:lnTo>
                  <a:lnTo>
                    <a:pt x="229" y="507"/>
                  </a:lnTo>
                  <a:lnTo>
                    <a:pt x="212" y="491"/>
                  </a:lnTo>
                  <a:lnTo>
                    <a:pt x="85" y="465"/>
                  </a:lnTo>
                  <a:lnTo>
                    <a:pt x="51" y="440"/>
                  </a:lnTo>
                  <a:lnTo>
                    <a:pt x="26" y="381"/>
                  </a:lnTo>
                  <a:close/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0B783599-F4A1-43A7-A1D1-DE7278D2D3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" y="2295"/>
              <a:ext cx="1748" cy="2229"/>
            </a:xfrm>
            <a:custGeom>
              <a:avLst/>
              <a:gdLst>
                <a:gd name="T0" fmla="*/ 203 w 8618"/>
                <a:gd name="T1" fmla="*/ 10599 h 10996"/>
                <a:gd name="T2" fmla="*/ 254 w 8618"/>
                <a:gd name="T3" fmla="*/ 10480 h 10996"/>
                <a:gd name="T4" fmla="*/ 330 w 8618"/>
                <a:gd name="T5" fmla="*/ 10336 h 10996"/>
                <a:gd name="T6" fmla="*/ 474 w 8618"/>
                <a:gd name="T7" fmla="*/ 10184 h 10996"/>
                <a:gd name="T8" fmla="*/ 703 w 8618"/>
                <a:gd name="T9" fmla="*/ 10040 h 10996"/>
                <a:gd name="T10" fmla="*/ 889 w 8618"/>
                <a:gd name="T11" fmla="*/ 9854 h 10996"/>
                <a:gd name="T12" fmla="*/ 1278 w 8618"/>
                <a:gd name="T13" fmla="*/ 9540 h 10996"/>
                <a:gd name="T14" fmla="*/ 1499 w 8618"/>
                <a:gd name="T15" fmla="*/ 9295 h 10996"/>
                <a:gd name="T16" fmla="*/ 1575 w 8618"/>
                <a:gd name="T17" fmla="*/ 9109 h 10996"/>
                <a:gd name="T18" fmla="*/ 1846 w 8618"/>
                <a:gd name="T19" fmla="*/ 8592 h 10996"/>
                <a:gd name="T20" fmla="*/ 2007 w 8618"/>
                <a:gd name="T21" fmla="*/ 8254 h 10996"/>
                <a:gd name="T22" fmla="*/ 2227 w 8618"/>
                <a:gd name="T23" fmla="*/ 8000 h 10996"/>
                <a:gd name="T24" fmla="*/ 2320 w 8618"/>
                <a:gd name="T25" fmla="*/ 7915 h 10996"/>
                <a:gd name="T26" fmla="*/ 2565 w 8618"/>
                <a:gd name="T27" fmla="*/ 7407 h 10996"/>
                <a:gd name="T28" fmla="*/ 2616 w 8618"/>
                <a:gd name="T29" fmla="*/ 7306 h 10996"/>
                <a:gd name="T30" fmla="*/ 2701 w 8618"/>
                <a:gd name="T31" fmla="*/ 7187 h 10996"/>
                <a:gd name="T32" fmla="*/ 2785 w 8618"/>
                <a:gd name="T33" fmla="*/ 7094 h 10996"/>
                <a:gd name="T34" fmla="*/ 3073 w 8618"/>
                <a:gd name="T35" fmla="*/ 6823 h 10996"/>
                <a:gd name="T36" fmla="*/ 3192 w 8618"/>
                <a:gd name="T37" fmla="*/ 6679 h 10996"/>
                <a:gd name="T38" fmla="*/ 3327 w 8618"/>
                <a:gd name="T39" fmla="*/ 6451 h 10996"/>
                <a:gd name="T40" fmla="*/ 3420 w 8618"/>
                <a:gd name="T41" fmla="*/ 6273 h 10996"/>
                <a:gd name="T42" fmla="*/ 3547 w 8618"/>
                <a:gd name="T43" fmla="*/ 6095 h 10996"/>
                <a:gd name="T44" fmla="*/ 3708 w 8618"/>
                <a:gd name="T45" fmla="*/ 5892 h 10996"/>
                <a:gd name="T46" fmla="*/ 3852 w 8618"/>
                <a:gd name="T47" fmla="*/ 5570 h 10996"/>
                <a:gd name="T48" fmla="*/ 3937 w 8618"/>
                <a:gd name="T49" fmla="*/ 5350 h 10996"/>
                <a:gd name="T50" fmla="*/ 4131 w 8618"/>
                <a:gd name="T51" fmla="*/ 4876 h 10996"/>
                <a:gd name="T52" fmla="*/ 4165 w 8618"/>
                <a:gd name="T53" fmla="*/ 4402 h 10996"/>
                <a:gd name="T54" fmla="*/ 4504 w 8618"/>
                <a:gd name="T55" fmla="*/ 4250 h 10996"/>
                <a:gd name="T56" fmla="*/ 4682 w 8618"/>
                <a:gd name="T57" fmla="*/ 4182 h 10996"/>
                <a:gd name="T58" fmla="*/ 4978 w 8618"/>
                <a:gd name="T59" fmla="*/ 4131 h 10996"/>
                <a:gd name="T60" fmla="*/ 5342 w 8618"/>
                <a:gd name="T61" fmla="*/ 3962 h 10996"/>
                <a:gd name="T62" fmla="*/ 5571 w 8618"/>
                <a:gd name="T63" fmla="*/ 3776 h 10996"/>
                <a:gd name="T64" fmla="*/ 5816 w 8618"/>
                <a:gd name="T65" fmla="*/ 3556 h 10996"/>
                <a:gd name="T66" fmla="*/ 6096 w 8618"/>
                <a:gd name="T67" fmla="*/ 3335 h 10996"/>
                <a:gd name="T68" fmla="*/ 6240 w 8618"/>
                <a:gd name="T69" fmla="*/ 3107 h 10996"/>
                <a:gd name="T70" fmla="*/ 6434 w 8618"/>
                <a:gd name="T71" fmla="*/ 2853 h 10996"/>
                <a:gd name="T72" fmla="*/ 6578 w 8618"/>
                <a:gd name="T73" fmla="*/ 2717 h 10996"/>
                <a:gd name="T74" fmla="*/ 6739 w 8618"/>
                <a:gd name="T75" fmla="*/ 2607 h 10996"/>
                <a:gd name="T76" fmla="*/ 6993 w 8618"/>
                <a:gd name="T77" fmla="*/ 2480 h 10996"/>
                <a:gd name="T78" fmla="*/ 7205 w 8618"/>
                <a:gd name="T79" fmla="*/ 2320 h 10996"/>
                <a:gd name="T80" fmla="*/ 7442 w 8618"/>
                <a:gd name="T81" fmla="*/ 2167 h 10996"/>
                <a:gd name="T82" fmla="*/ 7543 w 8618"/>
                <a:gd name="T83" fmla="*/ 2032 h 10996"/>
                <a:gd name="T84" fmla="*/ 7670 w 8618"/>
                <a:gd name="T85" fmla="*/ 1812 h 10996"/>
                <a:gd name="T86" fmla="*/ 7831 w 8618"/>
                <a:gd name="T87" fmla="*/ 1346 h 10996"/>
                <a:gd name="T88" fmla="*/ 7831 w 8618"/>
                <a:gd name="T89" fmla="*/ 1185 h 10996"/>
                <a:gd name="T90" fmla="*/ 7560 w 8618"/>
                <a:gd name="T91" fmla="*/ 940 h 10996"/>
                <a:gd name="T92" fmla="*/ 7518 w 8618"/>
                <a:gd name="T93" fmla="*/ 745 h 10996"/>
                <a:gd name="T94" fmla="*/ 7645 w 8618"/>
                <a:gd name="T95" fmla="*/ 618 h 10996"/>
                <a:gd name="T96" fmla="*/ 7882 w 8618"/>
                <a:gd name="T97" fmla="*/ 483 h 10996"/>
                <a:gd name="T98" fmla="*/ 8136 w 8618"/>
                <a:gd name="T99" fmla="*/ 364 h 10996"/>
                <a:gd name="T100" fmla="*/ 8415 w 8618"/>
                <a:gd name="T101" fmla="*/ 186 h 10996"/>
                <a:gd name="T102" fmla="*/ 8618 w 8618"/>
                <a:gd name="T103" fmla="*/ 9 h 10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618" h="10996">
                  <a:moveTo>
                    <a:pt x="0" y="10996"/>
                  </a:moveTo>
                  <a:lnTo>
                    <a:pt x="51" y="10878"/>
                  </a:lnTo>
                  <a:lnTo>
                    <a:pt x="203" y="10599"/>
                  </a:lnTo>
                  <a:lnTo>
                    <a:pt x="203" y="10582"/>
                  </a:lnTo>
                  <a:lnTo>
                    <a:pt x="229" y="10565"/>
                  </a:lnTo>
                  <a:lnTo>
                    <a:pt x="254" y="10480"/>
                  </a:lnTo>
                  <a:lnTo>
                    <a:pt x="288" y="10421"/>
                  </a:lnTo>
                  <a:lnTo>
                    <a:pt x="305" y="10404"/>
                  </a:lnTo>
                  <a:lnTo>
                    <a:pt x="330" y="10336"/>
                  </a:lnTo>
                  <a:lnTo>
                    <a:pt x="423" y="10268"/>
                  </a:lnTo>
                  <a:lnTo>
                    <a:pt x="440" y="10218"/>
                  </a:lnTo>
                  <a:lnTo>
                    <a:pt x="474" y="10184"/>
                  </a:lnTo>
                  <a:lnTo>
                    <a:pt x="584" y="10091"/>
                  </a:lnTo>
                  <a:lnTo>
                    <a:pt x="635" y="10082"/>
                  </a:lnTo>
                  <a:lnTo>
                    <a:pt x="703" y="10040"/>
                  </a:lnTo>
                  <a:lnTo>
                    <a:pt x="779" y="9955"/>
                  </a:lnTo>
                  <a:lnTo>
                    <a:pt x="855" y="9896"/>
                  </a:lnTo>
                  <a:lnTo>
                    <a:pt x="889" y="9854"/>
                  </a:lnTo>
                  <a:lnTo>
                    <a:pt x="1016" y="9777"/>
                  </a:lnTo>
                  <a:lnTo>
                    <a:pt x="1160" y="9676"/>
                  </a:lnTo>
                  <a:lnTo>
                    <a:pt x="1278" y="9540"/>
                  </a:lnTo>
                  <a:lnTo>
                    <a:pt x="1380" y="9439"/>
                  </a:lnTo>
                  <a:lnTo>
                    <a:pt x="1431" y="9354"/>
                  </a:lnTo>
                  <a:lnTo>
                    <a:pt x="1499" y="9295"/>
                  </a:lnTo>
                  <a:lnTo>
                    <a:pt x="1549" y="9168"/>
                  </a:lnTo>
                  <a:lnTo>
                    <a:pt x="1575" y="9143"/>
                  </a:lnTo>
                  <a:lnTo>
                    <a:pt x="1575" y="9109"/>
                  </a:lnTo>
                  <a:lnTo>
                    <a:pt x="1626" y="9041"/>
                  </a:lnTo>
                  <a:lnTo>
                    <a:pt x="1744" y="8812"/>
                  </a:lnTo>
                  <a:lnTo>
                    <a:pt x="1846" y="8592"/>
                  </a:lnTo>
                  <a:lnTo>
                    <a:pt x="1888" y="8448"/>
                  </a:lnTo>
                  <a:lnTo>
                    <a:pt x="1930" y="8415"/>
                  </a:lnTo>
                  <a:lnTo>
                    <a:pt x="2007" y="8254"/>
                  </a:lnTo>
                  <a:lnTo>
                    <a:pt x="2159" y="8093"/>
                  </a:lnTo>
                  <a:lnTo>
                    <a:pt x="2167" y="8051"/>
                  </a:lnTo>
                  <a:lnTo>
                    <a:pt x="2227" y="8000"/>
                  </a:lnTo>
                  <a:lnTo>
                    <a:pt x="2286" y="7974"/>
                  </a:lnTo>
                  <a:lnTo>
                    <a:pt x="2294" y="7932"/>
                  </a:lnTo>
                  <a:lnTo>
                    <a:pt x="2320" y="7915"/>
                  </a:lnTo>
                  <a:lnTo>
                    <a:pt x="2421" y="7712"/>
                  </a:lnTo>
                  <a:lnTo>
                    <a:pt x="2481" y="7526"/>
                  </a:lnTo>
                  <a:lnTo>
                    <a:pt x="2565" y="7407"/>
                  </a:lnTo>
                  <a:lnTo>
                    <a:pt x="2574" y="7373"/>
                  </a:lnTo>
                  <a:lnTo>
                    <a:pt x="2599" y="7356"/>
                  </a:lnTo>
                  <a:lnTo>
                    <a:pt x="2616" y="7306"/>
                  </a:lnTo>
                  <a:lnTo>
                    <a:pt x="2633" y="7289"/>
                  </a:lnTo>
                  <a:lnTo>
                    <a:pt x="2633" y="7272"/>
                  </a:lnTo>
                  <a:lnTo>
                    <a:pt x="2701" y="7187"/>
                  </a:lnTo>
                  <a:lnTo>
                    <a:pt x="2760" y="7136"/>
                  </a:lnTo>
                  <a:lnTo>
                    <a:pt x="2768" y="7111"/>
                  </a:lnTo>
                  <a:lnTo>
                    <a:pt x="2785" y="7094"/>
                  </a:lnTo>
                  <a:lnTo>
                    <a:pt x="2802" y="7069"/>
                  </a:lnTo>
                  <a:lnTo>
                    <a:pt x="2955" y="6916"/>
                  </a:lnTo>
                  <a:lnTo>
                    <a:pt x="3073" y="6823"/>
                  </a:lnTo>
                  <a:lnTo>
                    <a:pt x="3107" y="6772"/>
                  </a:lnTo>
                  <a:lnTo>
                    <a:pt x="3116" y="6747"/>
                  </a:lnTo>
                  <a:lnTo>
                    <a:pt x="3192" y="6679"/>
                  </a:lnTo>
                  <a:lnTo>
                    <a:pt x="3234" y="6611"/>
                  </a:lnTo>
                  <a:lnTo>
                    <a:pt x="3268" y="6569"/>
                  </a:lnTo>
                  <a:lnTo>
                    <a:pt x="3327" y="6451"/>
                  </a:lnTo>
                  <a:lnTo>
                    <a:pt x="3378" y="6391"/>
                  </a:lnTo>
                  <a:lnTo>
                    <a:pt x="3403" y="6290"/>
                  </a:lnTo>
                  <a:lnTo>
                    <a:pt x="3420" y="6273"/>
                  </a:lnTo>
                  <a:lnTo>
                    <a:pt x="3420" y="6247"/>
                  </a:lnTo>
                  <a:lnTo>
                    <a:pt x="3454" y="6188"/>
                  </a:lnTo>
                  <a:lnTo>
                    <a:pt x="3547" y="6095"/>
                  </a:lnTo>
                  <a:lnTo>
                    <a:pt x="3581" y="6027"/>
                  </a:lnTo>
                  <a:lnTo>
                    <a:pt x="3624" y="5993"/>
                  </a:lnTo>
                  <a:lnTo>
                    <a:pt x="3708" y="5892"/>
                  </a:lnTo>
                  <a:lnTo>
                    <a:pt x="3742" y="5807"/>
                  </a:lnTo>
                  <a:lnTo>
                    <a:pt x="3776" y="5773"/>
                  </a:lnTo>
                  <a:lnTo>
                    <a:pt x="3852" y="5570"/>
                  </a:lnTo>
                  <a:lnTo>
                    <a:pt x="3844" y="5528"/>
                  </a:lnTo>
                  <a:lnTo>
                    <a:pt x="3861" y="5486"/>
                  </a:lnTo>
                  <a:lnTo>
                    <a:pt x="3937" y="5350"/>
                  </a:lnTo>
                  <a:lnTo>
                    <a:pt x="4047" y="5189"/>
                  </a:lnTo>
                  <a:lnTo>
                    <a:pt x="4072" y="5037"/>
                  </a:lnTo>
                  <a:lnTo>
                    <a:pt x="4131" y="4876"/>
                  </a:lnTo>
                  <a:lnTo>
                    <a:pt x="4123" y="4817"/>
                  </a:lnTo>
                  <a:lnTo>
                    <a:pt x="4157" y="4622"/>
                  </a:lnTo>
                  <a:lnTo>
                    <a:pt x="4165" y="4402"/>
                  </a:lnTo>
                  <a:lnTo>
                    <a:pt x="4208" y="4351"/>
                  </a:lnTo>
                  <a:lnTo>
                    <a:pt x="4369" y="4275"/>
                  </a:lnTo>
                  <a:lnTo>
                    <a:pt x="4504" y="4250"/>
                  </a:lnTo>
                  <a:lnTo>
                    <a:pt x="4555" y="4224"/>
                  </a:lnTo>
                  <a:lnTo>
                    <a:pt x="4656" y="4207"/>
                  </a:lnTo>
                  <a:lnTo>
                    <a:pt x="4682" y="4182"/>
                  </a:lnTo>
                  <a:lnTo>
                    <a:pt x="4792" y="4190"/>
                  </a:lnTo>
                  <a:lnTo>
                    <a:pt x="4953" y="4148"/>
                  </a:lnTo>
                  <a:lnTo>
                    <a:pt x="4978" y="4131"/>
                  </a:lnTo>
                  <a:lnTo>
                    <a:pt x="5139" y="4097"/>
                  </a:lnTo>
                  <a:lnTo>
                    <a:pt x="5283" y="4030"/>
                  </a:lnTo>
                  <a:lnTo>
                    <a:pt x="5342" y="3962"/>
                  </a:lnTo>
                  <a:lnTo>
                    <a:pt x="5444" y="3903"/>
                  </a:lnTo>
                  <a:lnTo>
                    <a:pt x="5478" y="3852"/>
                  </a:lnTo>
                  <a:lnTo>
                    <a:pt x="5571" y="3776"/>
                  </a:lnTo>
                  <a:lnTo>
                    <a:pt x="5672" y="3683"/>
                  </a:lnTo>
                  <a:lnTo>
                    <a:pt x="5765" y="3615"/>
                  </a:lnTo>
                  <a:lnTo>
                    <a:pt x="5816" y="3556"/>
                  </a:lnTo>
                  <a:lnTo>
                    <a:pt x="5918" y="3505"/>
                  </a:lnTo>
                  <a:lnTo>
                    <a:pt x="5952" y="3454"/>
                  </a:lnTo>
                  <a:lnTo>
                    <a:pt x="6096" y="3335"/>
                  </a:lnTo>
                  <a:lnTo>
                    <a:pt x="6121" y="3293"/>
                  </a:lnTo>
                  <a:lnTo>
                    <a:pt x="6180" y="3234"/>
                  </a:lnTo>
                  <a:lnTo>
                    <a:pt x="6240" y="3107"/>
                  </a:lnTo>
                  <a:lnTo>
                    <a:pt x="6324" y="2963"/>
                  </a:lnTo>
                  <a:lnTo>
                    <a:pt x="6375" y="2904"/>
                  </a:lnTo>
                  <a:lnTo>
                    <a:pt x="6434" y="2853"/>
                  </a:lnTo>
                  <a:lnTo>
                    <a:pt x="6443" y="2828"/>
                  </a:lnTo>
                  <a:lnTo>
                    <a:pt x="6527" y="2751"/>
                  </a:lnTo>
                  <a:lnTo>
                    <a:pt x="6578" y="2717"/>
                  </a:lnTo>
                  <a:lnTo>
                    <a:pt x="6621" y="2675"/>
                  </a:lnTo>
                  <a:lnTo>
                    <a:pt x="6671" y="2658"/>
                  </a:lnTo>
                  <a:lnTo>
                    <a:pt x="6739" y="2607"/>
                  </a:lnTo>
                  <a:lnTo>
                    <a:pt x="6798" y="2599"/>
                  </a:lnTo>
                  <a:lnTo>
                    <a:pt x="6917" y="2514"/>
                  </a:lnTo>
                  <a:lnTo>
                    <a:pt x="6993" y="2480"/>
                  </a:lnTo>
                  <a:lnTo>
                    <a:pt x="7044" y="2438"/>
                  </a:lnTo>
                  <a:lnTo>
                    <a:pt x="7145" y="2379"/>
                  </a:lnTo>
                  <a:lnTo>
                    <a:pt x="7205" y="2320"/>
                  </a:lnTo>
                  <a:lnTo>
                    <a:pt x="7239" y="2311"/>
                  </a:lnTo>
                  <a:lnTo>
                    <a:pt x="7332" y="2252"/>
                  </a:lnTo>
                  <a:lnTo>
                    <a:pt x="7442" y="2167"/>
                  </a:lnTo>
                  <a:lnTo>
                    <a:pt x="7484" y="2133"/>
                  </a:lnTo>
                  <a:lnTo>
                    <a:pt x="7535" y="2066"/>
                  </a:lnTo>
                  <a:lnTo>
                    <a:pt x="7543" y="2032"/>
                  </a:lnTo>
                  <a:lnTo>
                    <a:pt x="7619" y="1913"/>
                  </a:lnTo>
                  <a:lnTo>
                    <a:pt x="7645" y="1896"/>
                  </a:lnTo>
                  <a:lnTo>
                    <a:pt x="7670" y="1812"/>
                  </a:lnTo>
                  <a:lnTo>
                    <a:pt x="7789" y="1566"/>
                  </a:lnTo>
                  <a:lnTo>
                    <a:pt x="7823" y="1473"/>
                  </a:lnTo>
                  <a:lnTo>
                    <a:pt x="7831" y="1346"/>
                  </a:lnTo>
                  <a:lnTo>
                    <a:pt x="7848" y="1312"/>
                  </a:lnTo>
                  <a:lnTo>
                    <a:pt x="7848" y="1228"/>
                  </a:lnTo>
                  <a:lnTo>
                    <a:pt x="7831" y="1185"/>
                  </a:lnTo>
                  <a:lnTo>
                    <a:pt x="7696" y="1084"/>
                  </a:lnTo>
                  <a:lnTo>
                    <a:pt x="7628" y="999"/>
                  </a:lnTo>
                  <a:lnTo>
                    <a:pt x="7560" y="940"/>
                  </a:lnTo>
                  <a:lnTo>
                    <a:pt x="7518" y="872"/>
                  </a:lnTo>
                  <a:lnTo>
                    <a:pt x="7501" y="804"/>
                  </a:lnTo>
                  <a:lnTo>
                    <a:pt x="7518" y="745"/>
                  </a:lnTo>
                  <a:lnTo>
                    <a:pt x="7552" y="686"/>
                  </a:lnTo>
                  <a:lnTo>
                    <a:pt x="7611" y="635"/>
                  </a:lnTo>
                  <a:lnTo>
                    <a:pt x="7645" y="618"/>
                  </a:lnTo>
                  <a:lnTo>
                    <a:pt x="7662" y="584"/>
                  </a:lnTo>
                  <a:lnTo>
                    <a:pt x="7746" y="533"/>
                  </a:lnTo>
                  <a:lnTo>
                    <a:pt x="7882" y="483"/>
                  </a:lnTo>
                  <a:lnTo>
                    <a:pt x="7967" y="466"/>
                  </a:lnTo>
                  <a:lnTo>
                    <a:pt x="8094" y="406"/>
                  </a:lnTo>
                  <a:lnTo>
                    <a:pt x="8136" y="364"/>
                  </a:lnTo>
                  <a:lnTo>
                    <a:pt x="8280" y="288"/>
                  </a:lnTo>
                  <a:lnTo>
                    <a:pt x="8373" y="203"/>
                  </a:lnTo>
                  <a:lnTo>
                    <a:pt x="8415" y="186"/>
                  </a:lnTo>
                  <a:lnTo>
                    <a:pt x="8475" y="110"/>
                  </a:lnTo>
                  <a:lnTo>
                    <a:pt x="8508" y="85"/>
                  </a:lnTo>
                  <a:lnTo>
                    <a:pt x="8618" y="9"/>
                  </a:lnTo>
                  <a:moveTo>
                    <a:pt x="8618" y="0"/>
                  </a:moveTo>
                  <a:lnTo>
                    <a:pt x="8500" y="85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D3359D69-AAE6-4DA7-AEE2-DF59F9C27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" y="2168"/>
              <a:ext cx="1875" cy="2356"/>
            </a:xfrm>
            <a:custGeom>
              <a:avLst/>
              <a:gdLst>
                <a:gd name="T0" fmla="*/ 9075 w 9244"/>
                <a:gd name="T1" fmla="*/ 110 h 11622"/>
                <a:gd name="T2" fmla="*/ 8940 w 9244"/>
                <a:gd name="T3" fmla="*/ 364 h 11622"/>
                <a:gd name="T4" fmla="*/ 8728 w 9244"/>
                <a:gd name="T5" fmla="*/ 711 h 11622"/>
                <a:gd name="T6" fmla="*/ 8525 w 9244"/>
                <a:gd name="T7" fmla="*/ 897 h 11622"/>
                <a:gd name="T8" fmla="*/ 8313 w 9244"/>
                <a:gd name="T9" fmla="*/ 956 h 11622"/>
                <a:gd name="T10" fmla="*/ 8093 w 9244"/>
                <a:gd name="T11" fmla="*/ 1083 h 11622"/>
                <a:gd name="T12" fmla="*/ 7898 w 9244"/>
                <a:gd name="T13" fmla="*/ 1151 h 11622"/>
                <a:gd name="T14" fmla="*/ 7712 w 9244"/>
                <a:gd name="T15" fmla="*/ 1278 h 11622"/>
                <a:gd name="T16" fmla="*/ 7653 w 9244"/>
                <a:gd name="T17" fmla="*/ 1574 h 11622"/>
                <a:gd name="T18" fmla="*/ 7754 w 9244"/>
                <a:gd name="T19" fmla="*/ 1718 h 11622"/>
                <a:gd name="T20" fmla="*/ 7881 w 9244"/>
                <a:gd name="T21" fmla="*/ 1803 h 11622"/>
                <a:gd name="T22" fmla="*/ 7992 w 9244"/>
                <a:gd name="T23" fmla="*/ 2116 h 11622"/>
                <a:gd name="T24" fmla="*/ 7831 w 9244"/>
                <a:gd name="T25" fmla="*/ 2438 h 11622"/>
                <a:gd name="T26" fmla="*/ 7611 w 9244"/>
                <a:gd name="T27" fmla="*/ 2793 h 11622"/>
                <a:gd name="T28" fmla="*/ 7492 w 9244"/>
                <a:gd name="T29" fmla="*/ 2946 h 11622"/>
                <a:gd name="T30" fmla="*/ 7331 w 9244"/>
                <a:gd name="T31" fmla="*/ 3106 h 11622"/>
                <a:gd name="T32" fmla="*/ 7043 w 9244"/>
                <a:gd name="T33" fmla="*/ 3233 h 11622"/>
                <a:gd name="T34" fmla="*/ 6823 w 9244"/>
                <a:gd name="T35" fmla="*/ 3386 h 11622"/>
                <a:gd name="T36" fmla="*/ 6603 w 9244"/>
                <a:gd name="T37" fmla="*/ 3631 h 11622"/>
                <a:gd name="T38" fmla="*/ 6569 w 9244"/>
                <a:gd name="T39" fmla="*/ 3707 h 11622"/>
                <a:gd name="T40" fmla="*/ 6375 w 9244"/>
                <a:gd name="T41" fmla="*/ 3928 h 11622"/>
                <a:gd name="T42" fmla="*/ 6112 w 9244"/>
                <a:gd name="T43" fmla="*/ 4198 h 11622"/>
                <a:gd name="T44" fmla="*/ 5943 w 9244"/>
                <a:gd name="T45" fmla="*/ 4334 h 11622"/>
                <a:gd name="T46" fmla="*/ 5723 w 9244"/>
                <a:gd name="T47" fmla="*/ 4444 h 11622"/>
                <a:gd name="T48" fmla="*/ 5621 w 9244"/>
                <a:gd name="T49" fmla="*/ 4461 h 11622"/>
                <a:gd name="T50" fmla="*/ 5426 w 9244"/>
                <a:gd name="T51" fmla="*/ 4529 h 11622"/>
                <a:gd name="T52" fmla="*/ 5088 w 9244"/>
                <a:gd name="T53" fmla="*/ 4622 h 11622"/>
                <a:gd name="T54" fmla="*/ 4961 w 9244"/>
                <a:gd name="T55" fmla="*/ 4656 h 11622"/>
                <a:gd name="T56" fmla="*/ 4783 w 9244"/>
                <a:gd name="T57" fmla="*/ 4681 h 11622"/>
                <a:gd name="T58" fmla="*/ 4546 w 9244"/>
                <a:gd name="T59" fmla="*/ 4757 h 11622"/>
                <a:gd name="T60" fmla="*/ 4427 w 9244"/>
                <a:gd name="T61" fmla="*/ 5028 h 11622"/>
                <a:gd name="T62" fmla="*/ 4419 w 9244"/>
                <a:gd name="T63" fmla="*/ 5240 h 11622"/>
                <a:gd name="T64" fmla="*/ 4385 w 9244"/>
                <a:gd name="T65" fmla="*/ 5663 h 11622"/>
                <a:gd name="T66" fmla="*/ 4250 w 9244"/>
                <a:gd name="T67" fmla="*/ 6018 h 11622"/>
                <a:gd name="T68" fmla="*/ 4173 w 9244"/>
                <a:gd name="T69" fmla="*/ 6239 h 11622"/>
                <a:gd name="T70" fmla="*/ 4046 w 9244"/>
                <a:gd name="T71" fmla="*/ 6484 h 11622"/>
                <a:gd name="T72" fmla="*/ 3919 w 9244"/>
                <a:gd name="T73" fmla="*/ 6662 h 11622"/>
                <a:gd name="T74" fmla="*/ 3725 w 9244"/>
                <a:gd name="T75" fmla="*/ 6873 h 11622"/>
                <a:gd name="T76" fmla="*/ 3572 w 9244"/>
                <a:gd name="T77" fmla="*/ 7077 h 11622"/>
                <a:gd name="T78" fmla="*/ 3411 w 9244"/>
                <a:gd name="T79" fmla="*/ 7237 h 11622"/>
                <a:gd name="T80" fmla="*/ 3217 w 9244"/>
                <a:gd name="T81" fmla="*/ 7441 h 11622"/>
                <a:gd name="T82" fmla="*/ 2988 w 9244"/>
                <a:gd name="T83" fmla="*/ 7838 h 11622"/>
                <a:gd name="T84" fmla="*/ 2810 w 9244"/>
                <a:gd name="T85" fmla="*/ 8092 h 11622"/>
                <a:gd name="T86" fmla="*/ 2548 w 9244"/>
                <a:gd name="T87" fmla="*/ 8389 h 11622"/>
                <a:gd name="T88" fmla="*/ 2285 w 9244"/>
                <a:gd name="T89" fmla="*/ 8727 h 11622"/>
                <a:gd name="T90" fmla="*/ 2150 w 9244"/>
                <a:gd name="T91" fmla="*/ 9396 h 11622"/>
                <a:gd name="T92" fmla="*/ 2091 w 9244"/>
                <a:gd name="T93" fmla="*/ 9515 h 11622"/>
                <a:gd name="T94" fmla="*/ 1854 w 9244"/>
                <a:gd name="T95" fmla="*/ 9769 h 11622"/>
                <a:gd name="T96" fmla="*/ 1650 w 9244"/>
                <a:gd name="T97" fmla="*/ 9955 h 11622"/>
                <a:gd name="T98" fmla="*/ 1456 w 9244"/>
                <a:gd name="T99" fmla="*/ 10082 h 11622"/>
                <a:gd name="T100" fmla="*/ 1236 w 9244"/>
                <a:gd name="T101" fmla="*/ 10166 h 11622"/>
                <a:gd name="T102" fmla="*/ 1109 w 9244"/>
                <a:gd name="T103" fmla="*/ 10200 h 11622"/>
                <a:gd name="T104" fmla="*/ 931 w 9244"/>
                <a:gd name="T105" fmla="*/ 10200 h 11622"/>
                <a:gd name="T106" fmla="*/ 651 w 9244"/>
                <a:gd name="T107" fmla="*/ 10251 h 11622"/>
                <a:gd name="T108" fmla="*/ 448 w 9244"/>
                <a:gd name="T109" fmla="*/ 10488 h 11622"/>
                <a:gd name="T110" fmla="*/ 414 w 9244"/>
                <a:gd name="T111" fmla="*/ 10776 h 11622"/>
                <a:gd name="T112" fmla="*/ 287 w 9244"/>
                <a:gd name="T113" fmla="*/ 11148 h 11622"/>
                <a:gd name="T114" fmla="*/ 101 w 9244"/>
                <a:gd name="T115" fmla="*/ 11445 h 11622"/>
                <a:gd name="T116" fmla="*/ 25 w 9244"/>
                <a:gd name="T117" fmla="*/ 11555 h 11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244" h="11622">
                  <a:moveTo>
                    <a:pt x="9244" y="0"/>
                  </a:moveTo>
                  <a:lnTo>
                    <a:pt x="9101" y="93"/>
                  </a:lnTo>
                  <a:lnTo>
                    <a:pt x="9075" y="110"/>
                  </a:lnTo>
                  <a:lnTo>
                    <a:pt x="9033" y="203"/>
                  </a:lnTo>
                  <a:lnTo>
                    <a:pt x="8965" y="288"/>
                  </a:lnTo>
                  <a:lnTo>
                    <a:pt x="8940" y="364"/>
                  </a:lnTo>
                  <a:lnTo>
                    <a:pt x="8880" y="474"/>
                  </a:lnTo>
                  <a:lnTo>
                    <a:pt x="8770" y="626"/>
                  </a:lnTo>
                  <a:lnTo>
                    <a:pt x="8728" y="711"/>
                  </a:lnTo>
                  <a:lnTo>
                    <a:pt x="8694" y="745"/>
                  </a:lnTo>
                  <a:lnTo>
                    <a:pt x="8643" y="779"/>
                  </a:lnTo>
                  <a:lnTo>
                    <a:pt x="8525" y="897"/>
                  </a:lnTo>
                  <a:lnTo>
                    <a:pt x="8474" y="897"/>
                  </a:lnTo>
                  <a:lnTo>
                    <a:pt x="8432" y="931"/>
                  </a:lnTo>
                  <a:lnTo>
                    <a:pt x="8313" y="956"/>
                  </a:lnTo>
                  <a:lnTo>
                    <a:pt x="8237" y="1007"/>
                  </a:lnTo>
                  <a:lnTo>
                    <a:pt x="8152" y="1032"/>
                  </a:lnTo>
                  <a:lnTo>
                    <a:pt x="8093" y="1083"/>
                  </a:lnTo>
                  <a:lnTo>
                    <a:pt x="7992" y="1092"/>
                  </a:lnTo>
                  <a:lnTo>
                    <a:pt x="7975" y="1117"/>
                  </a:lnTo>
                  <a:lnTo>
                    <a:pt x="7898" y="1151"/>
                  </a:lnTo>
                  <a:lnTo>
                    <a:pt x="7831" y="1176"/>
                  </a:lnTo>
                  <a:lnTo>
                    <a:pt x="7771" y="1244"/>
                  </a:lnTo>
                  <a:lnTo>
                    <a:pt x="7712" y="1278"/>
                  </a:lnTo>
                  <a:lnTo>
                    <a:pt x="7661" y="1413"/>
                  </a:lnTo>
                  <a:lnTo>
                    <a:pt x="7644" y="1498"/>
                  </a:lnTo>
                  <a:lnTo>
                    <a:pt x="7653" y="1574"/>
                  </a:lnTo>
                  <a:lnTo>
                    <a:pt x="7695" y="1650"/>
                  </a:lnTo>
                  <a:lnTo>
                    <a:pt x="7738" y="1684"/>
                  </a:lnTo>
                  <a:lnTo>
                    <a:pt x="7754" y="1718"/>
                  </a:lnTo>
                  <a:lnTo>
                    <a:pt x="7805" y="1760"/>
                  </a:lnTo>
                  <a:lnTo>
                    <a:pt x="7831" y="1769"/>
                  </a:lnTo>
                  <a:lnTo>
                    <a:pt x="7881" y="1803"/>
                  </a:lnTo>
                  <a:lnTo>
                    <a:pt x="7915" y="1854"/>
                  </a:lnTo>
                  <a:lnTo>
                    <a:pt x="7983" y="1981"/>
                  </a:lnTo>
                  <a:lnTo>
                    <a:pt x="7992" y="2116"/>
                  </a:lnTo>
                  <a:lnTo>
                    <a:pt x="7966" y="2218"/>
                  </a:lnTo>
                  <a:lnTo>
                    <a:pt x="7898" y="2378"/>
                  </a:lnTo>
                  <a:lnTo>
                    <a:pt x="7831" y="2438"/>
                  </a:lnTo>
                  <a:lnTo>
                    <a:pt x="7754" y="2582"/>
                  </a:lnTo>
                  <a:lnTo>
                    <a:pt x="7687" y="2641"/>
                  </a:lnTo>
                  <a:lnTo>
                    <a:pt x="7611" y="2793"/>
                  </a:lnTo>
                  <a:lnTo>
                    <a:pt x="7551" y="2886"/>
                  </a:lnTo>
                  <a:lnTo>
                    <a:pt x="7500" y="2920"/>
                  </a:lnTo>
                  <a:lnTo>
                    <a:pt x="7492" y="2946"/>
                  </a:lnTo>
                  <a:lnTo>
                    <a:pt x="7458" y="2988"/>
                  </a:lnTo>
                  <a:lnTo>
                    <a:pt x="7348" y="3073"/>
                  </a:lnTo>
                  <a:lnTo>
                    <a:pt x="7331" y="3106"/>
                  </a:lnTo>
                  <a:lnTo>
                    <a:pt x="7314" y="3115"/>
                  </a:lnTo>
                  <a:lnTo>
                    <a:pt x="7187" y="3183"/>
                  </a:lnTo>
                  <a:lnTo>
                    <a:pt x="7043" y="3233"/>
                  </a:lnTo>
                  <a:lnTo>
                    <a:pt x="7009" y="3259"/>
                  </a:lnTo>
                  <a:lnTo>
                    <a:pt x="6891" y="3327"/>
                  </a:lnTo>
                  <a:lnTo>
                    <a:pt x="6823" y="3386"/>
                  </a:lnTo>
                  <a:lnTo>
                    <a:pt x="6747" y="3445"/>
                  </a:lnTo>
                  <a:lnTo>
                    <a:pt x="6645" y="3580"/>
                  </a:lnTo>
                  <a:lnTo>
                    <a:pt x="6603" y="3631"/>
                  </a:lnTo>
                  <a:lnTo>
                    <a:pt x="6595" y="3657"/>
                  </a:lnTo>
                  <a:lnTo>
                    <a:pt x="6569" y="3682"/>
                  </a:lnTo>
                  <a:lnTo>
                    <a:pt x="6569" y="3707"/>
                  </a:lnTo>
                  <a:lnTo>
                    <a:pt x="6518" y="3767"/>
                  </a:lnTo>
                  <a:lnTo>
                    <a:pt x="6408" y="3868"/>
                  </a:lnTo>
                  <a:lnTo>
                    <a:pt x="6375" y="3928"/>
                  </a:lnTo>
                  <a:lnTo>
                    <a:pt x="6298" y="3961"/>
                  </a:lnTo>
                  <a:lnTo>
                    <a:pt x="6180" y="4131"/>
                  </a:lnTo>
                  <a:lnTo>
                    <a:pt x="6112" y="4198"/>
                  </a:lnTo>
                  <a:lnTo>
                    <a:pt x="6095" y="4224"/>
                  </a:lnTo>
                  <a:lnTo>
                    <a:pt x="6002" y="4317"/>
                  </a:lnTo>
                  <a:lnTo>
                    <a:pt x="5943" y="4334"/>
                  </a:lnTo>
                  <a:lnTo>
                    <a:pt x="5909" y="4368"/>
                  </a:lnTo>
                  <a:lnTo>
                    <a:pt x="5748" y="4452"/>
                  </a:lnTo>
                  <a:lnTo>
                    <a:pt x="5723" y="4444"/>
                  </a:lnTo>
                  <a:lnTo>
                    <a:pt x="5663" y="4461"/>
                  </a:lnTo>
                  <a:lnTo>
                    <a:pt x="5646" y="4444"/>
                  </a:lnTo>
                  <a:lnTo>
                    <a:pt x="5621" y="4461"/>
                  </a:lnTo>
                  <a:lnTo>
                    <a:pt x="5545" y="4495"/>
                  </a:lnTo>
                  <a:lnTo>
                    <a:pt x="5486" y="4495"/>
                  </a:lnTo>
                  <a:lnTo>
                    <a:pt x="5426" y="4529"/>
                  </a:lnTo>
                  <a:lnTo>
                    <a:pt x="5325" y="4546"/>
                  </a:lnTo>
                  <a:lnTo>
                    <a:pt x="5105" y="4622"/>
                  </a:lnTo>
                  <a:lnTo>
                    <a:pt x="5088" y="4622"/>
                  </a:lnTo>
                  <a:lnTo>
                    <a:pt x="5045" y="4639"/>
                  </a:lnTo>
                  <a:lnTo>
                    <a:pt x="5003" y="4630"/>
                  </a:lnTo>
                  <a:lnTo>
                    <a:pt x="4961" y="4656"/>
                  </a:lnTo>
                  <a:lnTo>
                    <a:pt x="4842" y="4656"/>
                  </a:lnTo>
                  <a:lnTo>
                    <a:pt x="4808" y="4681"/>
                  </a:lnTo>
                  <a:lnTo>
                    <a:pt x="4783" y="4681"/>
                  </a:lnTo>
                  <a:lnTo>
                    <a:pt x="4766" y="4689"/>
                  </a:lnTo>
                  <a:lnTo>
                    <a:pt x="4724" y="4681"/>
                  </a:lnTo>
                  <a:lnTo>
                    <a:pt x="4546" y="4757"/>
                  </a:lnTo>
                  <a:lnTo>
                    <a:pt x="4453" y="4859"/>
                  </a:lnTo>
                  <a:lnTo>
                    <a:pt x="4427" y="4918"/>
                  </a:lnTo>
                  <a:lnTo>
                    <a:pt x="4427" y="5028"/>
                  </a:lnTo>
                  <a:lnTo>
                    <a:pt x="4419" y="5130"/>
                  </a:lnTo>
                  <a:lnTo>
                    <a:pt x="4427" y="5189"/>
                  </a:lnTo>
                  <a:lnTo>
                    <a:pt x="4419" y="5240"/>
                  </a:lnTo>
                  <a:lnTo>
                    <a:pt x="4410" y="5401"/>
                  </a:lnTo>
                  <a:lnTo>
                    <a:pt x="4393" y="5426"/>
                  </a:lnTo>
                  <a:lnTo>
                    <a:pt x="4385" y="5663"/>
                  </a:lnTo>
                  <a:lnTo>
                    <a:pt x="4351" y="5798"/>
                  </a:lnTo>
                  <a:lnTo>
                    <a:pt x="4300" y="5849"/>
                  </a:lnTo>
                  <a:lnTo>
                    <a:pt x="4250" y="6018"/>
                  </a:lnTo>
                  <a:lnTo>
                    <a:pt x="4190" y="6196"/>
                  </a:lnTo>
                  <a:lnTo>
                    <a:pt x="4173" y="6213"/>
                  </a:lnTo>
                  <a:lnTo>
                    <a:pt x="4173" y="6239"/>
                  </a:lnTo>
                  <a:lnTo>
                    <a:pt x="4148" y="6264"/>
                  </a:lnTo>
                  <a:lnTo>
                    <a:pt x="4123" y="6366"/>
                  </a:lnTo>
                  <a:lnTo>
                    <a:pt x="4046" y="6484"/>
                  </a:lnTo>
                  <a:lnTo>
                    <a:pt x="4029" y="6543"/>
                  </a:lnTo>
                  <a:lnTo>
                    <a:pt x="3945" y="6645"/>
                  </a:lnTo>
                  <a:lnTo>
                    <a:pt x="3919" y="6662"/>
                  </a:lnTo>
                  <a:lnTo>
                    <a:pt x="3860" y="6755"/>
                  </a:lnTo>
                  <a:lnTo>
                    <a:pt x="3733" y="6840"/>
                  </a:lnTo>
                  <a:lnTo>
                    <a:pt x="3725" y="6873"/>
                  </a:lnTo>
                  <a:lnTo>
                    <a:pt x="3615" y="6941"/>
                  </a:lnTo>
                  <a:lnTo>
                    <a:pt x="3589" y="6983"/>
                  </a:lnTo>
                  <a:lnTo>
                    <a:pt x="3572" y="7077"/>
                  </a:lnTo>
                  <a:lnTo>
                    <a:pt x="3538" y="7119"/>
                  </a:lnTo>
                  <a:lnTo>
                    <a:pt x="3471" y="7178"/>
                  </a:lnTo>
                  <a:lnTo>
                    <a:pt x="3411" y="7237"/>
                  </a:lnTo>
                  <a:lnTo>
                    <a:pt x="3344" y="7271"/>
                  </a:lnTo>
                  <a:lnTo>
                    <a:pt x="3284" y="7331"/>
                  </a:lnTo>
                  <a:lnTo>
                    <a:pt x="3217" y="7441"/>
                  </a:lnTo>
                  <a:lnTo>
                    <a:pt x="3166" y="7491"/>
                  </a:lnTo>
                  <a:lnTo>
                    <a:pt x="3098" y="7585"/>
                  </a:lnTo>
                  <a:lnTo>
                    <a:pt x="2988" y="7838"/>
                  </a:lnTo>
                  <a:lnTo>
                    <a:pt x="2946" y="7881"/>
                  </a:lnTo>
                  <a:lnTo>
                    <a:pt x="2903" y="7974"/>
                  </a:lnTo>
                  <a:lnTo>
                    <a:pt x="2810" y="8092"/>
                  </a:lnTo>
                  <a:lnTo>
                    <a:pt x="2802" y="8118"/>
                  </a:lnTo>
                  <a:lnTo>
                    <a:pt x="2658" y="8253"/>
                  </a:lnTo>
                  <a:lnTo>
                    <a:pt x="2548" y="8389"/>
                  </a:lnTo>
                  <a:lnTo>
                    <a:pt x="2497" y="8423"/>
                  </a:lnTo>
                  <a:lnTo>
                    <a:pt x="2370" y="8566"/>
                  </a:lnTo>
                  <a:lnTo>
                    <a:pt x="2285" y="8727"/>
                  </a:lnTo>
                  <a:lnTo>
                    <a:pt x="2218" y="9024"/>
                  </a:lnTo>
                  <a:lnTo>
                    <a:pt x="2209" y="9184"/>
                  </a:lnTo>
                  <a:lnTo>
                    <a:pt x="2150" y="9396"/>
                  </a:lnTo>
                  <a:lnTo>
                    <a:pt x="2133" y="9421"/>
                  </a:lnTo>
                  <a:lnTo>
                    <a:pt x="2133" y="9447"/>
                  </a:lnTo>
                  <a:lnTo>
                    <a:pt x="2091" y="9515"/>
                  </a:lnTo>
                  <a:lnTo>
                    <a:pt x="1998" y="9625"/>
                  </a:lnTo>
                  <a:lnTo>
                    <a:pt x="1947" y="9692"/>
                  </a:lnTo>
                  <a:lnTo>
                    <a:pt x="1854" y="9769"/>
                  </a:lnTo>
                  <a:lnTo>
                    <a:pt x="1803" y="9828"/>
                  </a:lnTo>
                  <a:lnTo>
                    <a:pt x="1710" y="9887"/>
                  </a:lnTo>
                  <a:lnTo>
                    <a:pt x="1650" y="9955"/>
                  </a:lnTo>
                  <a:lnTo>
                    <a:pt x="1557" y="10006"/>
                  </a:lnTo>
                  <a:lnTo>
                    <a:pt x="1532" y="10031"/>
                  </a:lnTo>
                  <a:lnTo>
                    <a:pt x="1456" y="10082"/>
                  </a:lnTo>
                  <a:lnTo>
                    <a:pt x="1396" y="10107"/>
                  </a:lnTo>
                  <a:lnTo>
                    <a:pt x="1329" y="10141"/>
                  </a:lnTo>
                  <a:lnTo>
                    <a:pt x="1236" y="10166"/>
                  </a:lnTo>
                  <a:lnTo>
                    <a:pt x="1210" y="10183"/>
                  </a:lnTo>
                  <a:lnTo>
                    <a:pt x="1193" y="10175"/>
                  </a:lnTo>
                  <a:lnTo>
                    <a:pt x="1109" y="10200"/>
                  </a:lnTo>
                  <a:lnTo>
                    <a:pt x="1016" y="10200"/>
                  </a:lnTo>
                  <a:lnTo>
                    <a:pt x="956" y="10209"/>
                  </a:lnTo>
                  <a:lnTo>
                    <a:pt x="931" y="10200"/>
                  </a:lnTo>
                  <a:lnTo>
                    <a:pt x="795" y="10192"/>
                  </a:lnTo>
                  <a:lnTo>
                    <a:pt x="711" y="10209"/>
                  </a:lnTo>
                  <a:lnTo>
                    <a:pt x="651" y="10251"/>
                  </a:lnTo>
                  <a:lnTo>
                    <a:pt x="550" y="10344"/>
                  </a:lnTo>
                  <a:lnTo>
                    <a:pt x="474" y="10395"/>
                  </a:lnTo>
                  <a:lnTo>
                    <a:pt x="448" y="10488"/>
                  </a:lnTo>
                  <a:lnTo>
                    <a:pt x="448" y="10590"/>
                  </a:lnTo>
                  <a:lnTo>
                    <a:pt x="414" y="10725"/>
                  </a:lnTo>
                  <a:lnTo>
                    <a:pt x="414" y="10776"/>
                  </a:lnTo>
                  <a:lnTo>
                    <a:pt x="330" y="11064"/>
                  </a:lnTo>
                  <a:lnTo>
                    <a:pt x="304" y="11089"/>
                  </a:lnTo>
                  <a:lnTo>
                    <a:pt x="287" y="11148"/>
                  </a:lnTo>
                  <a:lnTo>
                    <a:pt x="245" y="11182"/>
                  </a:lnTo>
                  <a:lnTo>
                    <a:pt x="237" y="11216"/>
                  </a:lnTo>
                  <a:lnTo>
                    <a:pt x="101" y="11445"/>
                  </a:lnTo>
                  <a:lnTo>
                    <a:pt x="76" y="11462"/>
                  </a:lnTo>
                  <a:lnTo>
                    <a:pt x="59" y="11521"/>
                  </a:lnTo>
                  <a:lnTo>
                    <a:pt x="25" y="11555"/>
                  </a:lnTo>
                  <a:lnTo>
                    <a:pt x="0" y="11622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2C856091-6761-475C-8AFE-3FB904017D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2" y="2139"/>
              <a:ext cx="1949" cy="2385"/>
            </a:xfrm>
            <a:custGeom>
              <a:avLst/>
              <a:gdLst>
                <a:gd name="T0" fmla="*/ 84 w 9608"/>
                <a:gd name="T1" fmla="*/ 11622 h 11766"/>
                <a:gd name="T2" fmla="*/ 321 w 9608"/>
                <a:gd name="T3" fmla="*/ 11216 h 11766"/>
                <a:gd name="T4" fmla="*/ 389 w 9608"/>
                <a:gd name="T5" fmla="*/ 11072 h 11766"/>
                <a:gd name="T6" fmla="*/ 431 w 9608"/>
                <a:gd name="T7" fmla="*/ 10793 h 11766"/>
                <a:gd name="T8" fmla="*/ 465 w 9608"/>
                <a:gd name="T9" fmla="*/ 10539 h 11766"/>
                <a:gd name="T10" fmla="*/ 524 w 9608"/>
                <a:gd name="T11" fmla="*/ 10319 h 11766"/>
                <a:gd name="T12" fmla="*/ 584 w 9608"/>
                <a:gd name="T13" fmla="*/ 10158 h 11766"/>
                <a:gd name="T14" fmla="*/ 753 w 9608"/>
                <a:gd name="T15" fmla="*/ 10031 h 11766"/>
                <a:gd name="T16" fmla="*/ 999 w 9608"/>
                <a:gd name="T17" fmla="*/ 10014 h 11766"/>
                <a:gd name="T18" fmla="*/ 1210 w 9608"/>
                <a:gd name="T19" fmla="*/ 10082 h 11766"/>
                <a:gd name="T20" fmla="*/ 1371 w 9608"/>
                <a:gd name="T21" fmla="*/ 10124 h 11766"/>
                <a:gd name="T22" fmla="*/ 1633 w 9608"/>
                <a:gd name="T23" fmla="*/ 10006 h 11766"/>
                <a:gd name="T24" fmla="*/ 1879 w 9608"/>
                <a:gd name="T25" fmla="*/ 9836 h 11766"/>
                <a:gd name="T26" fmla="*/ 2074 w 9608"/>
                <a:gd name="T27" fmla="*/ 9625 h 11766"/>
                <a:gd name="T28" fmla="*/ 2218 w 9608"/>
                <a:gd name="T29" fmla="*/ 9388 h 11766"/>
                <a:gd name="T30" fmla="*/ 2285 w 9608"/>
                <a:gd name="T31" fmla="*/ 9227 h 11766"/>
                <a:gd name="T32" fmla="*/ 2362 w 9608"/>
                <a:gd name="T33" fmla="*/ 8804 h 11766"/>
                <a:gd name="T34" fmla="*/ 2421 w 9608"/>
                <a:gd name="T35" fmla="*/ 8677 h 11766"/>
                <a:gd name="T36" fmla="*/ 2514 w 9608"/>
                <a:gd name="T37" fmla="*/ 8524 h 11766"/>
                <a:gd name="T38" fmla="*/ 2810 w 9608"/>
                <a:gd name="T39" fmla="*/ 8270 h 11766"/>
                <a:gd name="T40" fmla="*/ 2963 w 9608"/>
                <a:gd name="T41" fmla="*/ 8076 h 11766"/>
                <a:gd name="T42" fmla="*/ 3174 w 9608"/>
                <a:gd name="T43" fmla="*/ 7754 h 11766"/>
                <a:gd name="T44" fmla="*/ 3335 w 9608"/>
                <a:gd name="T45" fmla="*/ 7475 h 11766"/>
                <a:gd name="T46" fmla="*/ 3657 w 9608"/>
                <a:gd name="T47" fmla="*/ 7077 h 11766"/>
                <a:gd name="T48" fmla="*/ 3742 w 9608"/>
                <a:gd name="T49" fmla="*/ 6975 h 11766"/>
                <a:gd name="T50" fmla="*/ 3894 w 9608"/>
                <a:gd name="T51" fmla="*/ 6797 h 11766"/>
                <a:gd name="T52" fmla="*/ 4097 w 9608"/>
                <a:gd name="T53" fmla="*/ 6510 h 11766"/>
                <a:gd name="T54" fmla="*/ 4224 w 9608"/>
                <a:gd name="T55" fmla="*/ 6332 h 11766"/>
                <a:gd name="T56" fmla="*/ 4309 w 9608"/>
                <a:gd name="T57" fmla="*/ 6154 h 11766"/>
                <a:gd name="T58" fmla="*/ 4368 w 9608"/>
                <a:gd name="T59" fmla="*/ 5892 h 11766"/>
                <a:gd name="T60" fmla="*/ 4512 w 9608"/>
                <a:gd name="T61" fmla="*/ 5426 h 11766"/>
                <a:gd name="T62" fmla="*/ 4487 w 9608"/>
                <a:gd name="T63" fmla="*/ 4969 h 11766"/>
                <a:gd name="T64" fmla="*/ 4597 w 9608"/>
                <a:gd name="T65" fmla="*/ 4698 h 11766"/>
                <a:gd name="T66" fmla="*/ 4868 w 9608"/>
                <a:gd name="T67" fmla="*/ 4563 h 11766"/>
                <a:gd name="T68" fmla="*/ 5045 w 9608"/>
                <a:gd name="T69" fmla="*/ 4461 h 11766"/>
                <a:gd name="T70" fmla="*/ 5367 w 9608"/>
                <a:gd name="T71" fmla="*/ 4419 h 11766"/>
                <a:gd name="T72" fmla="*/ 5663 w 9608"/>
                <a:gd name="T73" fmla="*/ 4376 h 11766"/>
                <a:gd name="T74" fmla="*/ 5917 w 9608"/>
                <a:gd name="T75" fmla="*/ 4232 h 11766"/>
                <a:gd name="T76" fmla="*/ 6154 w 9608"/>
                <a:gd name="T77" fmla="*/ 4063 h 11766"/>
                <a:gd name="T78" fmla="*/ 6307 w 9608"/>
                <a:gd name="T79" fmla="*/ 4004 h 11766"/>
                <a:gd name="T80" fmla="*/ 6662 w 9608"/>
                <a:gd name="T81" fmla="*/ 3708 h 11766"/>
                <a:gd name="T82" fmla="*/ 6781 w 9608"/>
                <a:gd name="T83" fmla="*/ 3504 h 11766"/>
                <a:gd name="T84" fmla="*/ 6891 w 9608"/>
                <a:gd name="T85" fmla="*/ 3344 h 11766"/>
                <a:gd name="T86" fmla="*/ 7094 w 9608"/>
                <a:gd name="T87" fmla="*/ 3200 h 11766"/>
                <a:gd name="T88" fmla="*/ 7306 w 9608"/>
                <a:gd name="T89" fmla="*/ 3132 h 11766"/>
                <a:gd name="T90" fmla="*/ 7517 w 9608"/>
                <a:gd name="T91" fmla="*/ 3039 h 11766"/>
                <a:gd name="T92" fmla="*/ 7695 w 9608"/>
                <a:gd name="T93" fmla="*/ 2920 h 11766"/>
                <a:gd name="T94" fmla="*/ 7848 w 9608"/>
                <a:gd name="T95" fmla="*/ 2776 h 11766"/>
                <a:gd name="T96" fmla="*/ 8008 w 9608"/>
                <a:gd name="T97" fmla="*/ 2556 h 11766"/>
                <a:gd name="T98" fmla="*/ 8102 w 9608"/>
                <a:gd name="T99" fmla="*/ 2260 h 11766"/>
                <a:gd name="T100" fmla="*/ 8051 w 9608"/>
                <a:gd name="T101" fmla="*/ 2116 h 11766"/>
                <a:gd name="T102" fmla="*/ 7873 w 9608"/>
                <a:gd name="T103" fmla="*/ 1820 h 11766"/>
                <a:gd name="T104" fmla="*/ 7780 w 9608"/>
                <a:gd name="T105" fmla="*/ 1617 h 11766"/>
                <a:gd name="T106" fmla="*/ 7839 w 9608"/>
                <a:gd name="T107" fmla="*/ 1456 h 11766"/>
                <a:gd name="T108" fmla="*/ 8034 w 9608"/>
                <a:gd name="T109" fmla="*/ 1337 h 11766"/>
                <a:gd name="T110" fmla="*/ 8279 w 9608"/>
                <a:gd name="T111" fmla="*/ 1193 h 11766"/>
                <a:gd name="T112" fmla="*/ 8550 w 9608"/>
                <a:gd name="T113" fmla="*/ 1033 h 11766"/>
                <a:gd name="T114" fmla="*/ 8914 w 9608"/>
                <a:gd name="T115" fmla="*/ 880 h 11766"/>
                <a:gd name="T116" fmla="*/ 9067 w 9608"/>
                <a:gd name="T117" fmla="*/ 753 h 11766"/>
                <a:gd name="T118" fmla="*/ 9134 w 9608"/>
                <a:gd name="T119" fmla="*/ 592 h 11766"/>
                <a:gd name="T120" fmla="*/ 9312 w 9608"/>
                <a:gd name="T121" fmla="*/ 288 h 11766"/>
                <a:gd name="T122" fmla="*/ 9490 w 9608"/>
                <a:gd name="T123" fmla="*/ 68 h 11766"/>
                <a:gd name="T124" fmla="*/ 9481 w 9608"/>
                <a:gd name="T125" fmla="*/ 68 h 11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608" h="11766">
                  <a:moveTo>
                    <a:pt x="0" y="11766"/>
                  </a:moveTo>
                  <a:lnTo>
                    <a:pt x="59" y="11639"/>
                  </a:lnTo>
                  <a:lnTo>
                    <a:pt x="84" y="11622"/>
                  </a:lnTo>
                  <a:lnTo>
                    <a:pt x="177" y="11453"/>
                  </a:lnTo>
                  <a:lnTo>
                    <a:pt x="279" y="11335"/>
                  </a:lnTo>
                  <a:lnTo>
                    <a:pt x="321" y="11216"/>
                  </a:lnTo>
                  <a:lnTo>
                    <a:pt x="355" y="11157"/>
                  </a:lnTo>
                  <a:lnTo>
                    <a:pt x="372" y="11098"/>
                  </a:lnTo>
                  <a:lnTo>
                    <a:pt x="389" y="11072"/>
                  </a:lnTo>
                  <a:lnTo>
                    <a:pt x="406" y="10979"/>
                  </a:lnTo>
                  <a:lnTo>
                    <a:pt x="414" y="10818"/>
                  </a:lnTo>
                  <a:lnTo>
                    <a:pt x="431" y="10793"/>
                  </a:lnTo>
                  <a:lnTo>
                    <a:pt x="440" y="10717"/>
                  </a:lnTo>
                  <a:lnTo>
                    <a:pt x="440" y="10573"/>
                  </a:lnTo>
                  <a:lnTo>
                    <a:pt x="465" y="10539"/>
                  </a:lnTo>
                  <a:lnTo>
                    <a:pt x="499" y="10412"/>
                  </a:lnTo>
                  <a:lnTo>
                    <a:pt x="524" y="10353"/>
                  </a:lnTo>
                  <a:lnTo>
                    <a:pt x="524" y="10319"/>
                  </a:lnTo>
                  <a:lnTo>
                    <a:pt x="541" y="10260"/>
                  </a:lnTo>
                  <a:lnTo>
                    <a:pt x="567" y="10217"/>
                  </a:lnTo>
                  <a:lnTo>
                    <a:pt x="584" y="10158"/>
                  </a:lnTo>
                  <a:lnTo>
                    <a:pt x="626" y="10099"/>
                  </a:lnTo>
                  <a:lnTo>
                    <a:pt x="702" y="10056"/>
                  </a:lnTo>
                  <a:lnTo>
                    <a:pt x="753" y="10031"/>
                  </a:lnTo>
                  <a:lnTo>
                    <a:pt x="838" y="10006"/>
                  </a:lnTo>
                  <a:lnTo>
                    <a:pt x="939" y="10023"/>
                  </a:lnTo>
                  <a:lnTo>
                    <a:pt x="999" y="10014"/>
                  </a:lnTo>
                  <a:lnTo>
                    <a:pt x="1049" y="10031"/>
                  </a:lnTo>
                  <a:lnTo>
                    <a:pt x="1100" y="10056"/>
                  </a:lnTo>
                  <a:lnTo>
                    <a:pt x="1210" y="10082"/>
                  </a:lnTo>
                  <a:lnTo>
                    <a:pt x="1261" y="10116"/>
                  </a:lnTo>
                  <a:lnTo>
                    <a:pt x="1320" y="10107"/>
                  </a:lnTo>
                  <a:lnTo>
                    <a:pt x="1371" y="10124"/>
                  </a:lnTo>
                  <a:lnTo>
                    <a:pt x="1523" y="10090"/>
                  </a:lnTo>
                  <a:lnTo>
                    <a:pt x="1600" y="10040"/>
                  </a:lnTo>
                  <a:lnTo>
                    <a:pt x="1633" y="10006"/>
                  </a:lnTo>
                  <a:lnTo>
                    <a:pt x="1710" y="9972"/>
                  </a:lnTo>
                  <a:lnTo>
                    <a:pt x="1811" y="9896"/>
                  </a:lnTo>
                  <a:lnTo>
                    <a:pt x="1879" y="9836"/>
                  </a:lnTo>
                  <a:lnTo>
                    <a:pt x="1913" y="9777"/>
                  </a:lnTo>
                  <a:lnTo>
                    <a:pt x="2040" y="9684"/>
                  </a:lnTo>
                  <a:lnTo>
                    <a:pt x="2074" y="9625"/>
                  </a:lnTo>
                  <a:lnTo>
                    <a:pt x="2108" y="9591"/>
                  </a:lnTo>
                  <a:lnTo>
                    <a:pt x="2167" y="9489"/>
                  </a:lnTo>
                  <a:lnTo>
                    <a:pt x="2218" y="9388"/>
                  </a:lnTo>
                  <a:lnTo>
                    <a:pt x="2218" y="9371"/>
                  </a:lnTo>
                  <a:lnTo>
                    <a:pt x="2285" y="9244"/>
                  </a:lnTo>
                  <a:lnTo>
                    <a:pt x="2285" y="9227"/>
                  </a:lnTo>
                  <a:lnTo>
                    <a:pt x="2328" y="9168"/>
                  </a:lnTo>
                  <a:lnTo>
                    <a:pt x="2362" y="8964"/>
                  </a:lnTo>
                  <a:lnTo>
                    <a:pt x="2362" y="8804"/>
                  </a:lnTo>
                  <a:lnTo>
                    <a:pt x="2378" y="8787"/>
                  </a:lnTo>
                  <a:lnTo>
                    <a:pt x="2387" y="8710"/>
                  </a:lnTo>
                  <a:lnTo>
                    <a:pt x="2421" y="8677"/>
                  </a:lnTo>
                  <a:lnTo>
                    <a:pt x="2421" y="8643"/>
                  </a:lnTo>
                  <a:lnTo>
                    <a:pt x="2497" y="8575"/>
                  </a:lnTo>
                  <a:lnTo>
                    <a:pt x="2514" y="8524"/>
                  </a:lnTo>
                  <a:lnTo>
                    <a:pt x="2675" y="8372"/>
                  </a:lnTo>
                  <a:lnTo>
                    <a:pt x="2683" y="8330"/>
                  </a:lnTo>
                  <a:lnTo>
                    <a:pt x="2810" y="8270"/>
                  </a:lnTo>
                  <a:lnTo>
                    <a:pt x="2886" y="8177"/>
                  </a:lnTo>
                  <a:lnTo>
                    <a:pt x="2929" y="8109"/>
                  </a:lnTo>
                  <a:lnTo>
                    <a:pt x="2963" y="8076"/>
                  </a:lnTo>
                  <a:lnTo>
                    <a:pt x="2997" y="8016"/>
                  </a:lnTo>
                  <a:lnTo>
                    <a:pt x="3107" y="7898"/>
                  </a:lnTo>
                  <a:lnTo>
                    <a:pt x="3174" y="7754"/>
                  </a:lnTo>
                  <a:lnTo>
                    <a:pt x="3217" y="7669"/>
                  </a:lnTo>
                  <a:lnTo>
                    <a:pt x="3250" y="7635"/>
                  </a:lnTo>
                  <a:lnTo>
                    <a:pt x="3335" y="7475"/>
                  </a:lnTo>
                  <a:lnTo>
                    <a:pt x="3454" y="7331"/>
                  </a:lnTo>
                  <a:lnTo>
                    <a:pt x="3462" y="7288"/>
                  </a:lnTo>
                  <a:lnTo>
                    <a:pt x="3657" y="7077"/>
                  </a:lnTo>
                  <a:lnTo>
                    <a:pt x="3665" y="7051"/>
                  </a:lnTo>
                  <a:lnTo>
                    <a:pt x="3733" y="7001"/>
                  </a:lnTo>
                  <a:lnTo>
                    <a:pt x="3742" y="6975"/>
                  </a:lnTo>
                  <a:lnTo>
                    <a:pt x="3767" y="6950"/>
                  </a:lnTo>
                  <a:lnTo>
                    <a:pt x="3835" y="6848"/>
                  </a:lnTo>
                  <a:lnTo>
                    <a:pt x="3894" y="6797"/>
                  </a:lnTo>
                  <a:lnTo>
                    <a:pt x="3970" y="6670"/>
                  </a:lnTo>
                  <a:lnTo>
                    <a:pt x="4097" y="6535"/>
                  </a:lnTo>
                  <a:lnTo>
                    <a:pt x="4097" y="6510"/>
                  </a:lnTo>
                  <a:lnTo>
                    <a:pt x="4122" y="6476"/>
                  </a:lnTo>
                  <a:lnTo>
                    <a:pt x="4216" y="6374"/>
                  </a:lnTo>
                  <a:lnTo>
                    <a:pt x="4224" y="6332"/>
                  </a:lnTo>
                  <a:lnTo>
                    <a:pt x="4249" y="6289"/>
                  </a:lnTo>
                  <a:lnTo>
                    <a:pt x="4275" y="6213"/>
                  </a:lnTo>
                  <a:lnTo>
                    <a:pt x="4309" y="6154"/>
                  </a:lnTo>
                  <a:lnTo>
                    <a:pt x="4317" y="6052"/>
                  </a:lnTo>
                  <a:lnTo>
                    <a:pt x="4351" y="5968"/>
                  </a:lnTo>
                  <a:lnTo>
                    <a:pt x="4368" y="5892"/>
                  </a:lnTo>
                  <a:lnTo>
                    <a:pt x="4427" y="5688"/>
                  </a:lnTo>
                  <a:lnTo>
                    <a:pt x="4487" y="5570"/>
                  </a:lnTo>
                  <a:lnTo>
                    <a:pt x="4512" y="5426"/>
                  </a:lnTo>
                  <a:lnTo>
                    <a:pt x="4520" y="5265"/>
                  </a:lnTo>
                  <a:lnTo>
                    <a:pt x="4487" y="5070"/>
                  </a:lnTo>
                  <a:lnTo>
                    <a:pt x="4487" y="4969"/>
                  </a:lnTo>
                  <a:lnTo>
                    <a:pt x="4495" y="4825"/>
                  </a:lnTo>
                  <a:lnTo>
                    <a:pt x="4537" y="4749"/>
                  </a:lnTo>
                  <a:lnTo>
                    <a:pt x="4597" y="4698"/>
                  </a:lnTo>
                  <a:lnTo>
                    <a:pt x="4698" y="4656"/>
                  </a:lnTo>
                  <a:lnTo>
                    <a:pt x="4741" y="4613"/>
                  </a:lnTo>
                  <a:lnTo>
                    <a:pt x="4868" y="4563"/>
                  </a:lnTo>
                  <a:lnTo>
                    <a:pt x="4918" y="4529"/>
                  </a:lnTo>
                  <a:lnTo>
                    <a:pt x="5020" y="4486"/>
                  </a:lnTo>
                  <a:lnTo>
                    <a:pt x="5045" y="4461"/>
                  </a:lnTo>
                  <a:lnTo>
                    <a:pt x="5206" y="4427"/>
                  </a:lnTo>
                  <a:lnTo>
                    <a:pt x="5342" y="4427"/>
                  </a:lnTo>
                  <a:lnTo>
                    <a:pt x="5367" y="4419"/>
                  </a:lnTo>
                  <a:lnTo>
                    <a:pt x="5477" y="4410"/>
                  </a:lnTo>
                  <a:lnTo>
                    <a:pt x="5579" y="4385"/>
                  </a:lnTo>
                  <a:lnTo>
                    <a:pt x="5663" y="4376"/>
                  </a:lnTo>
                  <a:lnTo>
                    <a:pt x="5680" y="4351"/>
                  </a:lnTo>
                  <a:lnTo>
                    <a:pt x="5790" y="4317"/>
                  </a:lnTo>
                  <a:lnTo>
                    <a:pt x="5917" y="4232"/>
                  </a:lnTo>
                  <a:lnTo>
                    <a:pt x="5960" y="4224"/>
                  </a:lnTo>
                  <a:lnTo>
                    <a:pt x="6010" y="4156"/>
                  </a:lnTo>
                  <a:lnTo>
                    <a:pt x="6154" y="4063"/>
                  </a:lnTo>
                  <a:lnTo>
                    <a:pt x="6214" y="4055"/>
                  </a:lnTo>
                  <a:lnTo>
                    <a:pt x="6281" y="4021"/>
                  </a:lnTo>
                  <a:lnTo>
                    <a:pt x="6307" y="4004"/>
                  </a:lnTo>
                  <a:lnTo>
                    <a:pt x="6527" y="3877"/>
                  </a:lnTo>
                  <a:lnTo>
                    <a:pt x="6595" y="3818"/>
                  </a:lnTo>
                  <a:lnTo>
                    <a:pt x="6662" y="3708"/>
                  </a:lnTo>
                  <a:lnTo>
                    <a:pt x="6705" y="3674"/>
                  </a:lnTo>
                  <a:lnTo>
                    <a:pt x="6772" y="3547"/>
                  </a:lnTo>
                  <a:lnTo>
                    <a:pt x="6781" y="3504"/>
                  </a:lnTo>
                  <a:lnTo>
                    <a:pt x="6806" y="3471"/>
                  </a:lnTo>
                  <a:lnTo>
                    <a:pt x="6832" y="3428"/>
                  </a:lnTo>
                  <a:lnTo>
                    <a:pt x="6891" y="3344"/>
                  </a:lnTo>
                  <a:lnTo>
                    <a:pt x="6967" y="3276"/>
                  </a:lnTo>
                  <a:lnTo>
                    <a:pt x="7035" y="3250"/>
                  </a:lnTo>
                  <a:lnTo>
                    <a:pt x="7094" y="3200"/>
                  </a:lnTo>
                  <a:lnTo>
                    <a:pt x="7153" y="3183"/>
                  </a:lnTo>
                  <a:lnTo>
                    <a:pt x="7230" y="3183"/>
                  </a:lnTo>
                  <a:lnTo>
                    <a:pt x="7306" y="3132"/>
                  </a:lnTo>
                  <a:lnTo>
                    <a:pt x="7348" y="3123"/>
                  </a:lnTo>
                  <a:lnTo>
                    <a:pt x="7441" y="3073"/>
                  </a:lnTo>
                  <a:lnTo>
                    <a:pt x="7517" y="3039"/>
                  </a:lnTo>
                  <a:lnTo>
                    <a:pt x="7594" y="2980"/>
                  </a:lnTo>
                  <a:lnTo>
                    <a:pt x="7619" y="2971"/>
                  </a:lnTo>
                  <a:lnTo>
                    <a:pt x="7695" y="2920"/>
                  </a:lnTo>
                  <a:lnTo>
                    <a:pt x="7721" y="2878"/>
                  </a:lnTo>
                  <a:lnTo>
                    <a:pt x="7754" y="2844"/>
                  </a:lnTo>
                  <a:lnTo>
                    <a:pt x="7848" y="2776"/>
                  </a:lnTo>
                  <a:lnTo>
                    <a:pt x="7881" y="2734"/>
                  </a:lnTo>
                  <a:lnTo>
                    <a:pt x="7983" y="2632"/>
                  </a:lnTo>
                  <a:lnTo>
                    <a:pt x="8008" y="2556"/>
                  </a:lnTo>
                  <a:lnTo>
                    <a:pt x="8068" y="2506"/>
                  </a:lnTo>
                  <a:lnTo>
                    <a:pt x="8076" y="2480"/>
                  </a:lnTo>
                  <a:lnTo>
                    <a:pt x="8102" y="2260"/>
                  </a:lnTo>
                  <a:lnTo>
                    <a:pt x="8093" y="2243"/>
                  </a:lnTo>
                  <a:lnTo>
                    <a:pt x="8076" y="2142"/>
                  </a:lnTo>
                  <a:lnTo>
                    <a:pt x="8051" y="2116"/>
                  </a:lnTo>
                  <a:lnTo>
                    <a:pt x="8025" y="2057"/>
                  </a:lnTo>
                  <a:lnTo>
                    <a:pt x="7915" y="1921"/>
                  </a:lnTo>
                  <a:lnTo>
                    <a:pt x="7873" y="1820"/>
                  </a:lnTo>
                  <a:lnTo>
                    <a:pt x="7797" y="1718"/>
                  </a:lnTo>
                  <a:lnTo>
                    <a:pt x="7780" y="1659"/>
                  </a:lnTo>
                  <a:lnTo>
                    <a:pt x="7780" y="1617"/>
                  </a:lnTo>
                  <a:lnTo>
                    <a:pt x="7788" y="1540"/>
                  </a:lnTo>
                  <a:lnTo>
                    <a:pt x="7814" y="1498"/>
                  </a:lnTo>
                  <a:lnTo>
                    <a:pt x="7839" y="1456"/>
                  </a:lnTo>
                  <a:lnTo>
                    <a:pt x="7915" y="1388"/>
                  </a:lnTo>
                  <a:lnTo>
                    <a:pt x="7975" y="1380"/>
                  </a:lnTo>
                  <a:lnTo>
                    <a:pt x="8034" y="1337"/>
                  </a:lnTo>
                  <a:lnTo>
                    <a:pt x="8076" y="1320"/>
                  </a:lnTo>
                  <a:lnTo>
                    <a:pt x="8203" y="1227"/>
                  </a:lnTo>
                  <a:lnTo>
                    <a:pt x="8279" y="1193"/>
                  </a:lnTo>
                  <a:lnTo>
                    <a:pt x="8389" y="1100"/>
                  </a:lnTo>
                  <a:lnTo>
                    <a:pt x="8525" y="1033"/>
                  </a:lnTo>
                  <a:lnTo>
                    <a:pt x="8550" y="1033"/>
                  </a:lnTo>
                  <a:lnTo>
                    <a:pt x="8660" y="973"/>
                  </a:lnTo>
                  <a:lnTo>
                    <a:pt x="8796" y="948"/>
                  </a:lnTo>
                  <a:lnTo>
                    <a:pt x="8914" y="880"/>
                  </a:lnTo>
                  <a:lnTo>
                    <a:pt x="9016" y="779"/>
                  </a:lnTo>
                  <a:lnTo>
                    <a:pt x="9050" y="770"/>
                  </a:lnTo>
                  <a:lnTo>
                    <a:pt x="9067" y="753"/>
                  </a:lnTo>
                  <a:lnTo>
                    <a:pt x="9101" y="652"/>
                  </a:lnTo>
                  <a:lnTo>
                    <a:pt x="9117" y="626"/>
                  </a:lnTo>
                  <a:lnTo>
                    <a:pt x="9134" y="592"/>
                  </a:lnTo>
                  <a:lnTo>
                    <a:pt x="9185" y="533"/>
                  </a:lnTo>
                  <a:lnTo>
                    <a:pt x="9270" y="389"/>
                  </a:lnTo>
                  <a:lnTo>
                    <a:pt x="9312" y="288"/>
                  </a:lnTo>
                  <a:lnTo>
                    <a:pt x="9422" y="161"/>
                  </a:lnTo>
                  <a:lnTo>
                    <a:pt x="9456" y="101"/>
                  </a:lnTo>
                  <a:lnTo>
                    <a:pt x="9490" y="68"/>
                  </a:lnTo>
                  <a:lnTo>
                    <a:pt x="9608" y="0"/>
                  </a:lnTo>
                  <a:moveTo>
                    <a:pt x="9608" y="0"/>
                  </a:moveTo>
                  <a:lnTo>
                    <a:pt x="9481" y="68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265319D1-093F-49B8-A39B-EECE485F4A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3" y="1940"/>
              <a:ext cx="2227" cy="2584"/>
            </a:xfrm>
            <a:custGeom>
              <a:avLst/>
              <a:gdLst>
                <a:gd name="T0" fmla="*/ 10574 w 10980"/>
                <a:gd name="T1" fmla="*/ 804 h 12748"/>
                <a:gd name="T2" fmla="*/ 10337 w 10980"/>
                <a:gd name="T3" fmla="*/ 1219 h 12748"/>
                <a:gd name="T4" fmla="*/ 9939 w 10980"/>
                <a:gd name="T5" fmla="*/ 1414 h 12748"/>
                <a:gd name="T6" fmla="*/ 9295 w 10980"/>
                <a:gd name="T7" fmla="*/ 1456 h 12748"/>
                <a:gd name="T8" fmla="*/ 9025 w 10980"/>
                <a:gd name="T9" fmla="*/ 2497 h 12748"/>
                <a:gd name="T10" fmla="*/ 9143 w 10980"/>
                <a:gd name="T11" fmla="*/ 3377 h 12748"/>
                <a:gd name="T12" fmla="*/ 8957 w 10980"/>
                <a:gd name="T13" fmla="*/ 3538 h 12748"/>
                <a:gd name="T14" fmla="*/ 8474 w 10980"/>
                <a:gd name="T15" fmla="*/ 3454 h 12748"/>
                <a:gd name="T16" fmla="*/ 7958 w 10980"/>
                <a:gd name="T17" fmla="*/ 3327 h 12748"/>
                <a:gd name="T18" fmla="*/ 7949 w 10980"/>
                <a:gd name="T19" fmla="*/ 2167 h 12748"/>
                <a:gd name="T20" fmla="*/ 7738 w 10980"/>
                <a:gd name="T21" fmla="*/ 1583 h 12748"/>
                <a:gd name="T22" fmla="*/ 7738 w 10980"/>
                <a:gd name="T23" fmla="*/ 1083 h 12748"/>
                <a:gd name="T24" fmla="*/ 7992 w 10980"/>
                <a:gd name="T25" fmla="*/ 584 h 12748"/>
                <a:gd name="T26" fmla="*/ 7805 w 10980"/>
                <a:gd name="T27" fmla="*/ 42 h 12748"/>
                <a:gd name="T28" fmla="*/ 7467 w 10980"/>
                <a:gd name="T29" fmla="*/ 101 h 12748"/>
                <a:gd name="T30" fmla="*/ 7137 w 10980"/>
                <a:gd name="T31" fmla="*/ 296 h 12748"/>
                <a:gd name="T32" fmla="*/ 6773 w 10980"/>
                <a:gd name="T33" fmla="*/ 762 h 12748"/>
                <a:gd name="T34" fmla="*/ 6561 w 10980"/>
                <a:gd name="T35" fmla="*/ 1253 h 12748"/>
                <a:gd name="T36" fmla="*/ 6595 w 10980"/>
                <a:gd name="T37" fmla="*/ 1761 h 12748"/>
                <a:gd name="T38" fmla="*/ 6925 w 10980"/>
                <a:gd name="T39" fmla="*/ 2353 h 12748"/>
                <a:gd name="T40" fmla="*/ 7255 w 10980"/>
                <a:gd name="T41" fmla="*/ 2844 h 12748"/>
                <a:gd name="T42" fmla="*/ 7805 w 10980"/>
                <a:gd name="T43" fmla="*/ 3504 h 12748"/>
                <a:gd name="T44" fmla="*/ 7678 w 10980"/>
                <a:gd name="T45" fmla="*/ 3987 h 12748"/>
                <a:gd name="T46" fmla="*/ 7585 w 10980"/>
                <a:gd name="T47" fmla="*/ 4571 h 12748"/>
                <a:gd name="T48" fmla="*/ 7382 w 10980"/>
                <a:gd name="T49" fmla="*/ 4639 h 12748"/>
                <a:gd name="T50" fmla="*/ 7103 w 10980"/>
                <a:gd name="T51" fmla="*/ 4410 h 12748"/>
                <a:gd name="T52" fmla="*/ 6603 w 10980"/>
                <a:gd name="T53" fmla="*/ 3953 h 12748"/>
                <a:gd name="T54" fmla="*/ 6078 w 10980"/>
                <a:gd name="T55" fmla="*/ 3936 h 12748"/>
                <a:gd name="T56" fmla="*/ 5621 w 10980"/>
                <a:gd name="T57" fmla="*/ 3945 h 12748"/>
                <a:gd name="T58" fmla="*/ 5740 w 10980"/>
                <a:gd name="T59" fmla="*/ 4453 h 12748"/>
                <a:gd name="T60" fmla="*/ 5850 w 10980"/>
                <a:gd name="T61" fmla="*/ 5071 h 12748"/>
                <a:gd name="T62" fmla="*/ 5274 w 10980"/>
                <a:gd name="T63" fmla="*/ 5147 h 12748"/>
                <a:gd name="T64" fmla="*/ 4910 w 10980"/>
                <a:gd name="T65" fmla="*/ 5324 h 12748"/>
                <a:gd name="T66" fmla="*/ 4360 w 10980"/>
                <a:gd name="T67" fmla="*/ 5570 h 12748"/>
                <a:gd name="T68" fmla="*/ 4808 w 10980"/>
                <a:gd name="T69" fmla="*/ 6095 h 12748"/>
                <a:gd name="T70" fmla="*/ 5350 w 10980"/>
                <a:gd name="T71" fmla="*/ 6721 h 12748"/>
                <a:gd name="T72" fmla="*/ 5316 w 10980"/>
                <a:gd name="T73" fmla="*/ 7144 h 12748"/>
                <a:gd name="T74" fmla="*/ 4080 w 10980"/>
                <a:gd name="T75" fmla="*/ 7238 h 12748"/>
                <a:gd name="T76" fmla="*/ 4300 w 10980"/>
                <a:gd name="T77" fmla="*/ 7898 h 12748"/>
                <a:gd name="T78" fmla="*/ 4292 w 10980"/>
                <a:gd name="T79" fmla="*/ 8296 h 12748"/>
                <a:gd name="T80" fmla="*/ 3860 w 10980"/>
                <a:gd name="T81" fmla="*/ 8507 h 12748"/>
                <a:gd name="T82" fmla="*/ 3369 w 10980"/>
                <a:gd name="T83" fmla="*/ 9151 h 12748"/>
                <a:gd name="T84" fmla="*/ 3141 w 10980"/>
                <a:gd name="T85" fmla="*/ 9506 h 12748"/>
                <a:gd name="T86" fmla="*/ 2624 w 10980"/>
                <a:gd name="T87" fmla="*/ 9015 h 12748"/>
                <a:gd name="T88" fmla="*/ 2345 w 10980"/>
                <a:gd name="T89" fmla="*/ 8372 h 12748"/>
                <a:gd name="T90" fmla="*/ 1938 w 10980"/>
                <a:gd name="T91" fmla="*/ 8186 h 12748"/>
                <a:gd name="T92" fmla="*/ 1676 w 10980"/>
                <a:gd name="T93" fmla="*/ 9032 h 12748"/>
                <a:gd name="T94" fmla="*/ 1744 w 10980"/>
                <a:gd name="T95" fmla="*/ 9599 h 12748"/>
                <a:gd name="T96" fmla="*/ 1456 w 10980"/>
                <a:gd name="T97" fmla="*/ 9735 h 12748"/>
                <a:gd name="T98" fmla="*/ 1151 w 10980"/>
                <a:gd name="T99" fmla="*/ 9845 h 12748"/>
                <a:gd name="T100" fmla="*/ 821 w 10980"/>
                <a:gd name="T101" fmla="*/ 9997 h 12748"/>
                <a:gd name="T102" fmla="*/ 1193 w 10980"/>
                <a:gd name="T103" fmla="*/ 10167 h 12748"/>
                <a:gd name="T104" fmla="*/ 1524 w 10980"/>
                <a:gd name="T105" fmla="*/ 10319 h 12748"/>
                <a:gd name="T106" fmla="*/ 1312 w 10980"/>
                <a:gd name="T107" fmla="*/ 11064 h 12748"/>
                <a:gd name="T108" fmla="*/ 1329 w 10980"/>
                <a:gd name="T109" fmla="*/ 11961 h 12748"/>
                <a:gd name="T110" fmla="*/ 948 w 10980"/>
                <a:gd name="T111" fmla="*/ 12029 h 12748"/>
                <a:gd name="T112" fmla="*/ 635 w 10980"/>
                <a:gd name="T113" fmla="*/ 12114 h 12748"/>
                <a:gd name="T114" fmla="*/ 381 w 10980"/>
                <a:gd name="T115" fmla="*/ 12291 h 12748"/>
                <a:gd name="T116" fmla="*/ 0 w 10980"/>
                <a:gd name="T117" fmla="*/ 12748 h 12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980" h="12748">
                  <a:moveTo>
                    <a:pt x="10980" y="465"/>
                  </a:moveTo>
                  <a:lnTo>
                    <a:pt x="10853" y="508"/>
                  </a:lnTo>
                  <a:lnTo>
                    <a:pt x="10769" y="559"/>
                  </a:lnTo>
                  <a:lnTo>
                    <a:pt x="10735" y="601"/>
                  </a:lnTo>
                  <a:lnTo>
                    <a:pt x="10658" y="660"/>
                  </a:lnTo>
                  <a:lnTo>
                    <a:pt x="10574" y="804"/>
                  </a:lnTo>
                  <a:lnTo>
                    <a:pt x="10565" y="855"/>
                  </a:lnTo>
                  <a:lnTo>
                    <a:pt x="10531" y="914"/>
                  </a:lnTo>
                  <a:lnTo>
                    <a:pt x="10515" y="965"/>
                  </a:lnTo>
                  <a:lnTo>
                    <a:pt x="10447" y="1083"/>
                  </a:lnTo>
                  <a:lnTo>
                    <a:pt x="10371" y="1168"/>
                  </a:lnTo>
                  <a:lnTo>
                    <a:pt x="10337" y="1219"/>
                  </a:lnTo>
                  <a:lnTo>
                    <a:pt x="10210" y="1329"/>
                  </a:lnTo>
                  <a:lnTo>
                    <a:pt x="10142" y="1337"/>
                  </a:lnTo>
                  <a:lnTo>
                    <a:pt x="10074" y="1371"/>
                  </a:lnTo>
                  <a:lnTo>
                    <a:pt x="10015" y="1388"/>
                  </a:lnTo>
                  <a:lnTo>
                    <a:pt x="9981" y="1388"/>
                  </a:lnTo>
                  <a:lnTo>
                    <a:pt x="9939" y="1414"/>
                  </a:lnTo>
                  <a:lnTo>
                    <a:pt x="9820" y="1371"/>
                  </a:lnTo>
                  <a:lnTo>
                    <a:pt x="9795" y="1388"/>
                  </a:lnTo>
                  <a:lnTo>
                    <a:pt x="9558" y="1363"/>
                  </a:lnTo>
                  <a:lnTo>
                    <a:pt x="9380" y="1363"/>
                  </a:lnTo>
                  <a:lnTo>
                    <a:pt x="9338" y="1380"/>
                  </a:lnTo>
                  <a:lnTo>
                    <a:pt x="9295" y="1456"/>
                  </a:lnTo>
                  <a:lnTo>
                    <a:pt x="9228" y="1541"/>
                  </a:lnTo>
                  <a:lnTo>
                    <a:pt x="9194" y="1642"/>
                  </a:lnTo>
                  <a:lnTo>
                    <a:pt x="9143" y="1964"/>
                  </a:lnTo>
                  <a:lnTo>
                    <a:pt x="9092" y="2099"/>
                  </a:lnTo>
                  <a:lnTo>
                    <a:pt x="9067" y="2370"/>
                  </a:lnTo>
                  <a:lnTo>
                    <a:pt x="9025" y="2497"/>
                  </a:lnTo>
                  <a:lnTo>
                    <a:pt x="9008" y="2582"/>
                  </a:lnTo>
                  <a:lnTo>
                    <a:pt x="8991" y="2607"/>
                  </a:lnTo>
                  <a:lnTo>
                    <a:pt x="8965" y="2743"/>
                  </a:lnTo>
                  <a:lnTo>
                    <a:pt x="8991" y="3005"/>
                  </a:lnTo>
                  <a:lnTo>
                    <a:pt x="9033" y="3140"/>
                  </a:lnTo>
                  <a:lnTo>
                    <a:pt x="9143" y="3377"/>
                  </a:lnTo>
                  <a:lnTo>
                    <a:pt x="9219" y="3471"/>
                  </a:lnTo>
                  <a:lnTo>
                    <a:pt x="9177" y="3504"/>
                  </a:lnTo>
                  <a:lnTo>
                    <a:pt x="9160" y="3513"/>
                  </a:lnTo>
                  <a:lnTo>
                    <a:pt x="9075" y="3513"/>
                  </a:lnTo>
                  <a:lnTo>
                    <a:pt x="8999" y="3538"/>
                  </a:lnTo>
                  <a:lnTo>
                    <a:pt x="8957" y="3538"/>
                  </a:lnTo>
                  <a:lnTo>
                    <a:pt x="8940" y="3530"/>
                  </a:lnTo>
                  <a:lnTo>
                    <a:pt x="8838" y="3513"/>
                  </a:lnTo>
                  <a:lnTo>
                    <a:pt x="8779" y="3471"/>
                  </a:lnTo>
                  <a:lnTo>
                    <a:pt x="8694" y="3471"/>
                  </a:lnTo>
                  <a:lnTo>
                    <a:pt x="8593" y="3445"/>
                  </a:lnTo>
                  <a:lnTo>
                    <a:pt x="8474" y="3454"/>
                  </a:lnTo>
                  <a:lnTo>
                    <a:pt x="8415" y="3428"/>
                  </a:lnTo>
                  <a:lnTo>
                    <a:pt x="8356" y="3454"/>
                  </a:lnTo>
                  <a:lnTo>
                    <a:pt x="8153" y="3504"/>
                  </a:lnTo>
                  <a:lnTo>
                    <a:pt x="8034" y="3445"/>
                  </a:lnTo>
                  <a:lnTo>
                    <a:pt x="8000" y="3411"/>
                  </a:lnTo>
                  <a:lnTo>
                    <a:pt x="7958" y="3327"/>
                  </a:lnTo>
                  <a:lnTo>
                    <a:pt x="7949" y="2929"/>
                  </a:lnTo>
                  <a:lnTo>
                    <a:pt x="7975" y="2624"/>
                  </a:lnTo>
                  <a:lnTo>
                    <a:pt x="7958" y="2345"/>
                  </a:lnTo>
                  <a:lnTo>
                    <a:pt x="7966" y="2302"/>
                  </a:lnTo>
                  <a:lnTo>
                    <a:pt x="7941" y="2184"/>
                  </a:lnTo>
                  <a:lnTo>
                    <a:pt x="7949" y="2167"/>
                  </a:lnTo>
                  <a:lnTo>
                    <a:pt x="7932" y="2150"/>
                  </a:lnTo>
                  <a:lnTo>
                    <a:pt x="7924" y="2006"/>
                  </a:lnTo>
                  <a:lnTo>
                    <a:pt x="7831" y="1803"/>
                  </a:lnTo>
                  <a:lnTo>
                    <a:pt x="7831" y="1744"/>
                  </a:lnTo>
                  <a:lnTo>
                    <a:pt x="7738" y="1608"/>
                  </a:lnTo>
                  <a:lnTo>
                    <a:pt x="7738" y="1583"/>
                  </a:lnTo>
                  <a:lnTo>
                    <a:pt x="7695" y="1507"/>
                  </a:lnTo>
                  <a:lnTo>
                    <a:pt x="7661" y="1464"/>
                  </a:lnTo>
                  <a:lnTo>
                    <a:pt x="7636" y="1388"/>
                  </a:lnTo>
                  <a:lnTo>
                    <a:pt x="7645" y="1287"/>
                  </a:lnTo>
                  <a:lnTo>
                    <a:pt x="7687" y="1168"/>
                  </a:lnTo>
                  <a:lnTo>
                    <a:pt x="7738" y="1083"/>
                  </a:lnTo>
                  <a:lnTo>
                    <a:pt x="7738" y="1041"/>
                  </a:lnTo>
                  <a:lnTo>
                    <a:pt x="7763" y="1033"/>
                  </a:lnTo>
                  <a:lnTo>
                    <a:pt x="7797" y="965"/>
                  </a:lnTo>
                  <a:lnTo>
                    <a:pt x="7865" y="863"/>
                  </a:lnTo>
                  <a:lnTo>
                    <a:pt x="7915" y="728"/>
                  </a:lnTo>
                  <a:lnTo>
                    <a:pt x="7992" y="584"/>
                  </a:lnTo>
                  <a:lnTo>
                    <a:pt x="8000" y="525"/>
                  </a:lnTo>
                  <a:lnTo>
                    <a:pt x="8026" y="508"/>
                  </a:lnTo>
                  <a:lnTo>
                    <a:pt x="8034" y="364"/>
                  </a:lnTo>
                  <a:lnTo>
                    <a:pt x="8017" y="245"/>
                  </a:lnTo>
                  <a:lnTo>
                    <a:pt x="8026" y="237"/>
                  </a:lnTo>
                  <a:lnTo>
                    <a:pt x="7805" y="42"/>
                  </a:lnTo>
                  <a:lnTo>
                    <a:pt x="7780" y="25"/>
                  </a:lnTo>
                  <a:lnTo>
                    <a:pt x="7729" y="0"/>
                  </a:lnTo>
                  <a:lnTo>
                    <a:pt x="7628" y="0"/>
                  </a:lnTo>
                  <a:lnTo>
                    <a:pt x="7611" y="25"/>
                  </a:lnTo>
                  <a:lnTo>
                    <a:pt x="7526" y="59"/>
                  </a:lnTo>
                  <a:lnTo>
                    <a:pt x="7467" y="101"/>
                  </a:lnTo>
                  <a:lnTo>
                    <a:pt x="7391" y="127"/>
                  </a:lnTo>
                  <a:lnTo>
                    <a:pt x="7297" y="178"/>
                  </a:lnTo>
                  <a:lnTo>
                    <a:pt x="7264" y="220"/>
                  </a:lnTo>
                  <a:lnTo>
                    <a:pt x="7238" y="220"/>
                  </a:lnTo>
                  <a:lnTo>
                    <a:pt x="7179" y="279"/>
                  </a:lnTo>
                  <a:lnTo>
                    <a:pt x="7137" y="296"/>
                  </a:lnTo>
                  <a:lnTo>
                    <a:pt x="7077" y="372"/>
                  </a:lnTo>
                  <a:lnTo>
                    <a:pt x="7010" y="423"/>
                  </a:lnTo>
                  <a:lnTo>
                    <a:pt x="6950" y="525"/>
                  </a:lnTo>
                  <a:lnTo>
                    <a:pt x="6908" y="559"/>
                  </a:lnTo>
                  <a:lnTo>
                    <a:pt x="6857" y="618"/>
                  </a:lnTo>
                  <a:lnTo>
                    <a:pt x="6773" y="762"/>
                  </a:lnTo>
                  <a:lnTo>
                    <a:pt x="6739" y="829"/>
                  </a:lnTo>
                  <a:lnTo>
                    <a:pt x="6730" y="889"/>
                  </a:lnTo>
                  <a:lnTo>
                    <a:pt x="6696" y="965"/>
                  </a:lnTo>
                  <a:lnTo>
                    <a:pt x="6612" y="1117"/>
                  </a:lnTo>
                  <a:lnTo>
                    <a:pt x="6578" y="1202"/>
                  </a:lnTo>
                  <a:lnTo>
                    <a:pt x="6561" y="1253"/>
                  </a:lnTo>
                  <a:lnTo>
                    <a:pt x="6569" y="1304"/>
                  </a:lnTo>
                  <a:lnTo>
                    <a:pt x="6519" y="1388"/>
                  </a:lnTo>
                  <a:lnTo>
                    <a:pt x="6502" y="1464"/>
                  </a:lnTo>
                  <a:lnTo>
                    <a:pt x="6510" y="1574"/>
                  </a:lnTo>
                  <a:lnTo>
                    <a:pt x="6535" y="1651"/>
                  </a:lnTo>
                  <a:lnTo>
                    <a:pt x="6595" y="1761"/>
                  </a:lnTo>
                  <a:lnTo>
                    <a:pt x="6629" y="1862"/>
                  </a:lnTo>
                  <a:lnTo>
                    <a:pt x="6662" y="1921"/>
                  </a:lnTo>
                  <a:lnTo>
                    <a:pt x="6662" y="1947"/>
                  </a:lnTo>
                  <a:lnTo>
                    <a:pt x="6747" y="2082"/>
                  </a:lnTo>
                  <a:lnTo>
                    <a:pt x="6756" y="2116"/>
                  </a:lnTo>
                  <a:lnTo>
                    <a:pt x="6925" y="2353"/>
                  </a:lnTo>
                  <a:lnTo>
                    <a:pt x="6950" y="2404"/>
                  </a:lnTo>
                  <a:lnTo>
                    <a:pt x="6984" y="2446"/>
                  </a:lnTo>
                  <a:lnTo>
                    <a:pt x="7018" y="2522"/>
                  </a:lnTo>
                  <a:lnTo>
                    <a:pt x="7086" y="2607"/>
                  </a:lnTo>
                  <a:lnTo>
                    <a:pt x="7145" y="2734"/>
                  </a:lnTo>
                  <a:lnTo>
                    <a:pt x="7255" y="2844"/>
                  </a:lnTo>
                  <a:lnTo>
                    <a:pt x="7306" y="2971"/>
                  </a:lnTo>
                  <a:lnTo>
                    <a:pt x="7458" y="3166"/>
                  </a:lnTo>
                  <a:lnTo>
                    <a:pt x="7526" y="3225"/>
                  </a:lnTo>
                  <a:lnTo>
                    <a:pt x="7560" y="3284"/>
                  </a:lnTo>
                  <a:lnTo>
                    <a:pt x="7763" y="3454"/>
                  </a:lnTo>
                  <a:lnTo>
                    <a:pt x="7805" y="3504"/>
                  </a:lnTo>
                  <a:lnTo>
                    <a:pt x="7822" y="3564"/>
                  </a:lnTo>
                  <a:lnTo>
                    <a:pt x="7848" y="3665"/>
                  </a:lnTo>
                  <a:lnTo>
                    <a:pt x="7848" y="3750"/>
                  </a:lnTo>
                  <a:lnTo>
                    <a:pt x="7831" y="3801"/>
                  </a:lnTo>
                  <a:lnTo>
                    <a:pt x="7704" y="3970"/>
                  </a:lnTo>
                  <a:lnTo>
                    <a:pt x="7678" y="3987"/>
                  </a:lnTo>
                  <a:lnTo>
                    <a:pt x="7645" y="4063"/>
                  </a:lnTo>
                  <a:lnTo>
                    <a:pt x="7611" y="4224"/>
                  </a:lnTo>
                  <a:lnTo>
                    <a:pt x="7619" y="4300"/>
                  </a:lnTo>
                  <a:lnTo>
                    <a:pt x="7611" y="4359"/>
                  </a:lnTo>
                  <a:lnTo>
                    <a:pt x="7611" y="4461"/>
                  </a:lnTo>
                  <a:lnTo>
                    <a:pt x="7585" y="4571"/>
                  </a:lnTo>
                  <a:lnTo>
                    <a:pt x="7551" y="4613"/>
                  </a:lnTo>
                  <a:lnTo>
                    <a:pt x="7518" y="4647"/>
                  </a:lnTo>
                  <a:lnTo>
                    <a:pt x="7458" y="4656"/>
                  </a:lnTo>
                  <a:lnTo>
                    <a:pt x="7441" y="4673"/>
                  </a:lnTo>
                  <a:lnTo>
                    <a:pt x="7408" y="4639"/>
                  </a:lnTo>
                  <a:lnTo>
                    <a:pt x="7382" y="4639"/>
                  </a:lnTo>
                  <a:lnTo>
                    <a:pt x="7272" y="4580"/>
                  </a:lnTo>
                  <a:lnTo>
                    <a:pt x="7264" y="4563"/>
                  </a:lnTo>
                  <a:lnTo>
                    <a:pt x="7238" y="4546"/>
                  </a:lnTo>
                  <a:lnTo>
                    <a:pt x="7162" y="4469"/>
                  </a:lnTo>
                  <a:lnTo>
                    <a:pt x="7137" y="4461"/>
                  </a:lnTo>
                  <a:lnTo>
                    <a:pt x="7103" y="4410"/>
                  </a:lnTo>
                  <a:lnTo>
                    <a:pt x="7043" y="4359"/>
                  </a:lnTo>
                  <a:lnTo>
                    <a:pt x="7035" y="4326"/>
                  </a:lnTo>
                  <a:lnTo>
                    <a:pt x="6976" y="4266"/>
                  </a:lnTo>
                  <a:lnTo>
                    <a:pt x="6933" y="4199"/>
                  </a:lnTo>
                  <a:lnTo>
                    <a:pt x="6823" y="4080"/>
                  </a:lnTo>
                  <a:lnTo>
                    <a:pt x="6603" y="3953"/>
                  </a:lnTo>
                  <a:lnTo>
                    <a:pt x="6519" y="3928"/>
                  </a:lnTo>
                  <a:lnTo>
                    <a:pt x="6383" y="3902"/>
                  </a:lnTo>
                  <a:lnTo>
                    <a:pt x="6315" y="3919"/>
                  </a:lnTo>
                  <a:lnTo>
                    <a:pt x="6197" y="3919"/>
                  </a:lnTo>
                  <a:lnTo>
                    <a:pt x="6163" y="3936"/>
                  </a:lnTo>
                  <a:lnTo>
                    <a:pt x="6078" y="3936"/>
                  </a:lnTo>
                  <a:lnTo>
                    <a:pt x="6019" y="3970"/>
                  </a:lnTo>
                  <a:lnTo>
                    <a:pt x="5943" y="3962"/>
                  </a:lnTo>
                  <a:lnTo>
                    <a:pt x="5875" y="3978"/>
                  </a:lnTo>
                  <a:lnTo>
                    <a:pt x="5816" y="3978"/>
                  </a:lnTo>
                  <a:lnTo>
                    <a:pt x="5697" y="3945"/>
                  </a:lnTo>
                  <a:lnTo>
                    <a:pt x="5621" y="3945"/>
                  </a:lnTo>
                  <a:lnTo>
                    <a:pt x="5596" y="3953"/>
                  </a:lnTo>
                  <a:lnTo>
                    <a:pt x="5587" y="3987"/>
                  </a:lnTo>
                  <a:lnTo>
                    <a:pt x="5587" y="4080"/>
                  </a:lnTo>
                  <a:lnTo>
                    <a:pt x="5596" y="4139"/>
                  </a:lnTo>
                  <a:lnTo>
                    <a:pt x="5706" y="4351"/>
                  </a:lnTo>
                  <a:lnTo>
                    <a:pt x="5740" y="4453"/>
                  </a:lnTo>
                  <a:lnTo>
                    <a:pt x="5765" y="4486"/>
                  </a:lnTo>
                  <a:lnTo>
                    <a:pt x="5816" y="4613"/>
                  </a:lnTo>
                  <a:lnTo>
                    <a:pt x="5833" y="4723"/>
                  </a:lnTo>
                  <a:lnTo>
                    <a:pt x="5824" y="4910"/>
                  </a:lnTo>
                  <a:lnTo>
                    <a:pt x="5833" y="5020"/>
                  </a:lnTo>
                  <a:lnTo>
                    <a:pt x="5850" y="5071"/>
                  </a:lnTo>
                  <a:lnTo>
                    <a:pt x="5833" y="5121"/>
                  </a:lnTo>
                  <a:lnTo>
                    <a:pt x="5816" y="5147"/>
                  </a:lnTo>
                  <a:lnTo>
                    <a:pt x="5748" y="5164"/>
                  </a:lnTo>
                  <a:lnTo>
                    <a:pt x="5714" y="5189"/>
                  </a:lnTo>
                  <a:lnTo>
                    <a:pt x="5469" y="5147"/>
                  </a:lnTo>
                  <a:lnTo>
                    <a:pt x="5274" y="5147"/>
                  </a:lnTo>
                  <a:lnTo>
                    <a:pt x="5215" y="5181"/>
                  </a:lnTo>
                  <a:lnTo>
                    <a:pt x="5130" y="5181"/>
                  </a:lnTo>
                  <a:lnTo>
                    <a:pt x="5029" y="5214"/>
                  </a:lnTo>
                  <a:lnTo>
                    <a:pt x="4995" y="5257"/>
                  </a:lnTo>
                  <a:lnTo>
                    <a:pt x="4927" y="5291"/>
                  </a:lnTo>
                  <a:lnTo>
                    <a:pt x="4910" y="5324"/>
                  </a:lnTo>
                  <a:lnTo>
                    <a:pt x="4724" y="5468"/>
                  </a:lnTo>
                  <a:lnTo>
                    <a:pt x="4605" y="5553"/>
                  </a:lnTo>
                  <a:lnTo>
                    <a:pt x="4444" y="5545"/>
                  </a:lnTo>
                  <a:lnTo>
                    <a:pt x="4427" y="5528"/>
                  </a:lnTo>
                  <a:lnTo>
                    <a:pt x="4385" y="5545"/>
                  </a:lnTo>
                  <a:lnTo>
                    <a:pt x="4360" y="5570"/>
                  </a:lnTo>
                  <a:lnTo>
                    <a:pt x="4360" y="5621"/>
                  </a:lnTo>
                  <a:lnTo>
                    <a:pt x="4427" y="5714"/>
                  </a:lnTo>
                  <a:lnTo>
                    <a:pt x="4512" y="5790"/>
                  </a:lnTo>
                  <a:lnTo>
                    <a:pt x="4521" y="5815"/>
                  </a:lnTo>
                  <a:lnTo>
                    <a:pt x="4639" y="5942"/>
                  </a:lnTo>
                  <a:lnTo>
                    <a:pt x="4808" y="6095"/>
                  </a:lnTo>
                  <a:lnTo>
                    <a:pt x="5012" y="6366"/>
                  </a:lnTo>
                  <a:lnTo>
                    <a:pt x="5088" y="6442"/>
                  </a:lnTo>
                  <a:lnTo>
                    <a:pt x="5096" y="6467"/>
                  </a:lnTo>
                  <a:lnTo>
                    <a:pt x="5189" y="6543"/>
                  </a:lnTo>
                  <a:lnTo>
                    <a:pt x="5215" y="6594"/>
                  </a:lnTo>
                  <a:lnTo>
                    <a:pt x="5350" y="6721"/>
                  </a:lnTo>
                  <a:lnTo>
                    <a:pt x="5376" y="6772"/>
                  </a:lnTo>
                  <a:lnTo>
                    <a:pt x="5418" y="6814"/>
                  </a:lnTo>
                  <a:lnTo>
                    <a:pt x="5452" y="6882"/>
                  </a:lnTo>
                  <a:lnTo>
                    <a:pt x="5435" y="6992"/>
                  </a:lnTo>
                  <a:lnTo>
                    <a:pt x="5384" y="7085"/>
                  </a:lnTo>
                  <a:lnTo>
                    <a:pt x="5316" y="7144"/>
                  </a:lnTo>
                  <a:lnTo>
                    <a:pt x="5240" y="7170"/>
                  </a:lnTo>
                  <a:lnTo>
                    <a:pt x="4961" y="7170"/>
                  </a:lnTo>
                  <a:lnTo>
                    <a:pt x="4554" y="7136"/>
                  </a:lnTo>
                  <a:lnTo>
                    <a:pt x="4368" y="7102"/>
                  </a:lnTo>
                  <a:lnTo>
                    <a:pt x="4173" y="7144"/>
                  </a:lnTo>
                  <a:lnTo>
                    <a:pt x="4080" y="7238"/>
                  </a:lnTo>
                  <a:lnTo>
                    <a:pt x="4046" y="7356"/>
                  </a:lnTo>
                  <a:lnTo>
                    <a:pt x="4046" y="7483"/>
                  </a:lnTo>
                  <a:lnTo>
                    <a:pt x="4080" y="7619"/>
                  </a:lnTo>
                  <a:lnTo>
                    <a:pt x="4140" y="7703"/>
                  </a:lnTo>
                  <a:lnTo>
                    <a:pt x="4258" y="7830"/>
                  </a:lnTo>
                  <a:lnTo>
                    <a:pt x="4300" y="7898"/>
                  </a:lnTo>
                  <a:lnTo>
                    <a:pt x="4334" y="7999"/>
                  </a:lnTo>
                  <a:lnTo>
                    <a:pt x="4368" y="8050"/>
                  </a:lnTo>
                  <a:lnTo>
                    <a:pt x="4385" y="8186"/>
                  </a:lnTo>
                  <a:lnTo>
                    <a:pt x="4368" y="8211"/>
                  </a:lnTo>
                  <a:lnTo>
                    <a:pt x="4343" y="8253"/>
                  </a:lnTo>
                  <a:lnTo>
                    <a:pt x="4292" y="8296"/>
                  </a:lnTo>
                  <a:lnTo>
                    <a:pt x="4275" y="8321"/>
                  </a:lnTo>
                  <a:lnTo>
                    <a:pt x="4157" y="8372"/>
                  </a:lnTo>
                  <a:lnTo>
                    <a:pt x="4055" y="8448"/>
                  </a:lnTo>
                  <a:lnTo>
                    <a:pt x="4038" y="8440"/>
                  </a:lnTo>
                  <a:lnTo>
                    <a:pt x="3979" y="8473"/>
                  </a:lnTo>
                  <a:lnTo>
                    <a:pt x="3860" y="8507"/>
                  </a:lnTo>
                  <a:lnTo>
                    <a:pt x="3716" y="8600"/>
                  </a:lnTo>
                  <a:lnTo>
                    <a:pt x="3682" y="8651"/>
                  </a:lnTo>
                  <a:lnTo>
                    <a:pt x="3657" y="8660"/>
                  </a:lnTo>
                  <a:lnTo>
                    <a:pt x="3530" y="8897"/>
                  </a:lnTo>
                  <a:lnTo>
                    <a:pt x="3513" y="8973"/>
                  </a:lnTo>
                  <a:lnTo>
                    <a:pt x="3369" y="9151"/>
                  </a:lnTo>
                  <a:lnTo>
                    <a:pt x="3318" y="9422"/>
                  </a:lnTo>
                  <a:lnTo>
                    <a:pt x="3301" y="9447"/>
                  </a:lnTo>
                  <a:lnTo>
                    <a:pt x="3259" y="9481"/>
                  </a:lnTo>
                  <a:lnTo>
                    <a:pt x="3200" y="9498"/>
                  </a:lnTo>
                  <a:lnTo>
                    <a:pt x="3166" y="9498"/>
                  </a:lnTo>
                  <a:lnTo>
                    <a:pt x="3141" y="9506"/>
                  </a:lnTo>
                  <a:lnTo>
                    <a:pt x="3098" y="9489"/>
                  </a:lnTo>
                  <a:lnTo>
                    <a:pt x="3022" y="9422"/>
                  </a:lnTo>
                  <a:lnTo>
                    <a:pt x="2887" y="9235"/>
                  </a:lnTo>
                  <a:lnTo>
                    <a:pt x="2785" y="9142"/>
                  </a:lnTo>
                  <a:lnTo>
                    <a:pt x="2641" y="9058"/>
                  </a:lnTo>
                  <a:lnTo>
                    <a:pt x="2624" y="9015"/>
                  </a:lnTo>
                  <a:lnTo>
                    <a:pt x="2556" y="8948"/>
                  </a:lnTo>
                  <a:lnTo>
                    <a:pt x="2480" y="8829"/>
                  </a:lnTo>
                  <a:lnTo>
                    <a:pt x="2438" y="8727"/>
                  </a:lnTo>
                  <a:lnTo>
                    <a:pt x="2413" y="8685"/>
                  </a:lnTo>
                  <a:lnTo>
                    <a:pt x="2362" y="8490"/>
                  </a:lnTo>
                  <a:lnTo>
                    <a:pt x="2345" y="8372"/>
                  </a:lnTo>
                  <a:lnTo>
                    <a:pt x="2277" y="8135"/>
                  </a:lnTo>
                  <a:lnTo>
                    <a:pt x="2142" y="8059"/>
                  </a:lnTo>
                  <a:lnTo>
                    <a:pt x="2125" y="8050"/>
                  </a:lnTo>
                  <a:lnTo>
                    <a:pt x="2082" y="8050"/>
                  </a:lnTo>
                  <a:lnTo>
                    <a:pt x="1972" y="8118"/>
                  </a:lnTo>
                  <a:lnTo>
                    <a:pt x="1938" y="8186"/>
                  </a:lnTo>
                  <a:lnTo>
                    <a:pt x="1922" y="8203"/>
                  </a:lnTo>
                  <a:lnTo>
                    <a:pt x="1913" y="8236"/>
                  </a:lnTo>
                  <a:lnTo>
                    <a:pt x="1854" y="8338"/>
                  </a:lnTo>
                  <a:lnTo>
                    <a:pt x="1837" y="8423"/>
                  </a:lnTo>
                  <a:lnTo>
                    <a:pt x="1803" y="8499"/>
                  </a:lnTo>
                  <a:lnTo>
                    <a:pt x="1676" y="9032"/>
                  </a:lnTo>
                  <a:lnTo>
                    <a:pt x="1684" y="9168"/>
                  </a:lnTo>
                  <a:lnTo>
                    <a:pt x="1735" y="9278"/>
                  </a:lnTo>
                  <a:lnTo>
                    <a:pt x="1795" y="9464"/>
                  </a:lnTo>
                  <a:lnTo>
                    <a:pt x="1803" y="9540"/>
                  </a:lnTo>
                  <a:lnTo>
                    <a:pt x="1778" y="9591"/>
                  </a:lnTo>
                  <a:lnTo>
                    <a:pt x="1744" y="9599"/>
                  </a:lnTo>
                  <a:lnTo>
                    <a:pt x="1735" y="9625"/>
                  </a:lnTo>
                  <a:lnTo>
                    <a:pt x="1676" y="9642"/>
                  </a:lnTo>
                  <a:lnTo>
                    <a:pt x="1591" y="9701"/>
                  </a:lnTo>
                  <a:lnTo>
                    <a:pt x="1532" y="9701"/>
                  </a:lnTo>
                  <a:lnTo>
                    <a:pt x="1473" y="9743"/>
                  </a:lnTo>
                  <a:lnTo>
                    <a:pt x="1456" y="9735"/>
                  </a:lnTo>
                  <a:lnTo>
                    <a:pt x="1371" y="9752"/>
                  </a:lnTo>
                  <a:lnTo>
                    <a:pt x="1329" y="9769"/>
                  </a:lnTo>
                  <a:lnTo>
                    <a:pt x="1312" y="9786"/>
                  </a:lnTo>
                  <a:lnTo>
                    <a:pt x="1236" y="9819"/>
                  </a:lnTo>
                  <a:lnTo>
                    <a:pt x="1176" y="9819"/>
                  </a:lnTo>
                  <a:lnTo>
                    <a:pt x="1151" y="9845"/>
                  </a:lnTo>
                  <a:lnTo>
                    <a:pt x="1109" y="9853"/>
                  </a:lnTo>
                  <a:lnTo>
                    <a:pt x="1050" y="9853"/>
                  </a:lnTo>
                  <a:lnTo>
                    <a:pt x="990" y="9887"/>
                  </a:lnTo>
                  <a:lnTo>
                    <a:pt x="956" y="9887"/>
                  </a:lnTo>
                  <a:lnTo>
                    <a:pt x="855" y="9946"/>
                  </a:lnTo>
                  <a:lnTo>
                    <a:pt x="821" y="9997"/>
                  </a:lnTo>
                  <a:lnTo>
                    <a:pt x="812" y="10023"/>
                  </a:lnTo>
                  <a:lnTo>
                    <a:pt x="846" y="10099"/>
                  </a:lnTo>
                  <a:lnTo>
                    <a:pt x="1016" y="10167"/>
                  </a:lnTo>
                  <a:lnTo>
                    <a:pt x="1041" y="10167"/>
                  </a:lnTo>
                  <a:lnTo>
                    <a:pt x="1143" y="10192"/>
                  </a:lnTo>
                  <a:lnTo>
                    <a:pt x="1193" y="10167"/>
                  </a:lnTo>
                  <a:lnTo>
                    <a:pt x="1295" y="10192"/>
                  </a:lnTo>
                  <a:lnTo>
                    <a:pt x="1320" y="10192"/>
                  </a:lnTo>
                  <a:lnTo>
                    <a:pt x="1337" y="10183"/>
                  </a:lnTo>
                  <a:lnTo>
                    <a:pt x="1422" y="10192"/>
                  </a:lnTo>
                  <a:lnTo>
                    <a:pt x="1490" y="10234"/>
                  </a:lnTo>
                  <a:lnTo>
                    <a:pt x="1524" y="10319"/>
                  </a:lnTo>
                  <a:lnTo>
                    <a:pt x="1524" y="10446"/>
                  </a:lnTo>
                  <a:lnTo>
                    <a:pt x="1456" y="10581"/>
                  </a:lnTo>
                  <a:lnTo>
                    <a:pt x="1456" y="10641"/>
                  </a:lnTo>
                  <a:lnTo>
                    <a:pt x="1405" y="10742"/>
                  </a:lnTo>
                  <a:lnTo>
                    <a:pt x="1363" y="10928"/>
                  </a:lnTo>
                  <a:lnTo>
                    <a:pt x="1312" y="11064"/>
                  </a:lnTo>
                  <a:lnTo>
                    <a:pt x="1244" y="11462"/>
                  </a:lnTo>
                  <a:lnTo>
                    <a:pt x="1236" y="11487"/>
                  </a:lnTo>
                  <a:lnTo>
                    <a:pt x="1236" y="11572"/>
                  </a:lnTo>
                  <a:lnTo>
                    <a:pt x="1227" y="11597"/>
                  </a:lnTo>
                  <a:lnTo>
                    <a:pt x="1227" y="11733"/>
                  </a:lnTo>
                  <a:lnTo>
                    <a:pt x="1329" y="11961"/>
                  </a:lnTo>
                  <a:lnTo>
                    <a:pt x="1337" y="12012"/>
                  </a:lnTo>
                  <a:lnTo>
                    <a:pt x="1329" y="12037"/>
                  </a:lnTo>
                  <a:lnTo>
                    <a:pt x="1303" y="12054"/>
                  </a:lnTo>
                  <a:lnTo>
                    <a:pt x="1143" y="12063"/>
                  </a:lnTo>
                  <a:lnTo>
                    <a:pt x="1050" y="12029"/>
                  </a:lnTo>
                  <a:lnTo>
                    <a:pt x="948" y="12029"/>
                  </a:lnTo>
                  <a:lnTo>
                    <a:pt x="863" y="12020"/>
                  </a:lnTo>
                  <a:lnTo>
                    <a:pt x="846" y="12029"/>
                  </a:lnTo>
                  <a:lnTo>
                    <a:pt x="804" y="12012"/>
                  </a:lnTo>
                  <a:lnTo>
                    <a:pt x="728" y="12003"/>
                  </a:lnTo>
                  <a:lnTo>
                    <a:pt x="702" y="12020"/>
                  </a:lnTo>
                  <a:lnTo>
                    <a:pt x="635" y="12114"/>
                  </a:lnTo>
                  <a:lnTo>
                    <a:pt x="601" y="12156"/>
                  </a:lnTo>
                  <a:lnTo>
                    <a:pt x="567" y="12164"/>
                  </a:lnTo>
                  <a:lnTo>
                    <a:pt x="508" y="12224"/>
                  </a:lnTo>
                  <a:lnTo>
                    <a:pt x="465" y="12249"/>
                  </a:lnTo>
                  <a:lnTo>
                    <a:pt x="423" y="12283"/>
                  </a:lnTo>
                  <a:lnTo>
                    <a:pt x="381" y="12291"/>
                  </a:lnTo>
                  <a:lnTo>
                    <a:pt x="262" y="12393"/>
                  </a:lnTo>
                  <a:lnTo>
                    <a:pt x="194" y="12486"/>
                  </a:lnTo>
                  <a:lnTo>
                    <a:pt x="135" y="12528"/>
                  </a:lnTo>
                  <a:lnTo>
                    <a:pt x="42" y="12613"/>
                  </a:lnTo>
                  <a:lnTo>
                    <a:pt x="17" y="12748"/>
                  </a:lnTo>
                  <a:moveTo>
                    <a:pt x="0" y="12748"/>
                  </a:moveTo>
                  <a:lnTo>
                    <a:pt x="8" y="12655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41B3E5AC-463F-4B71-B0ED-F7CB0C8D4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" y="2043"/>
              <a:ext cx="1951" cy="2481"/>
            </a:xfrm>
            <a:custGeom>
              <a:avLst/>
              <a:gdLst>
                <a:gd name="T0" fmla="*/ 153 w 9618"/>
                <a:gd name="T1" fmla="*/ 12046 h 12240"/>
                <a:gd name="T2" fmla="*/ 398 w 9618"/>
                <a:gd name="T3" fmla="*/ 11648 h 12240"/>
                <a:gd name="T4" fmla="*/ 483 w 9618"/>
                <a:gd name="T5" fmla="*/ 11360 h 12240"/>
                <a:gd name="T6" fmla="*/ 508 w 9618"/>
                <a:gd name="T7" fmla="*/ 11140 h 12240"/>
                <a:gd name="T8" fmla="*/ 712 w 9618"/>
                <a:gd name="T9" fmla="*/ 10471 h 12240"/>
                <a:gd name="T10" fmla="*/ 957 w 9618"/>
                <a:gd name="T11" fmla="*/ 10370 h 12240"/>
                <a:gd name="T12" fmla="*/ 1152 w 9618"/>
                <a:gd name="T13" fmla="*/ 10336 h 12240"/>
                <a:gd name="T14" fmla="*/ 1279 w 9618"/>
                <a:gd name="T15" fmla="*/ 10378 h 12240"/>
                <a:gd name="T16" fmla="*/ 1931 w 9618"/>
                <a:gd name="T17" fmla="*/ 10183 h 12240"/>
                <a:gd name="T18" fmla="*/ 2083 w 9618"/>
                <a:gd name="T19" fmla="*/ 10006 h 12240"/>
                <a:gd name="T20" fmla="*/ 2210 w 9618"/>
                <a:gd name="T21" fmla="*/ 9845 h 12240"/>
                <a:gd name="T22" fmla="*/ 2286 w 9618"/>
                <a:gd name="T23" fmla="*/ 9642 h 12240"/>
                <a:gd name="T24" fmla="*/ 2345 w 9618"/>
                <a:gd name="T25" fmla="*/ 9438 h 12240"/>
                <a:gd name="T26" fmla="*/ 2430 w 9618"/>
                <a:gd name="T27" fmla="*/ 9244 h 12240"/>
                <a:gd name="T28" fmla="*/ 2532 w 9618"/>
                <a:gd name="T29" fmla="*/ 9041 h 12240"/>
                <a:gd name="T30" fmla="*/ 2693 w 9618"/>
                <a:gd name="T31" fmla="*/ 8837 h 12240"/>
                <a:gd name="T32" fmla="*/ 2947 w 9618"/>
                <a:gd name="T33" fmla="*/ 8583 h 12240"/>
                <a:gd name="T34" fmla="*/ 3090 w 9618"/>
                <a:gd name="T35" fmla="*/ 8338 h 12240"/>
                <a:gd name="T36" fmla="*/ 3192 w 9618"/>
                <a:gd name="T37" fmla="*/ 8076 h 12240"/>
                <a:gd name="T38" fmla="*/ 3344 w 9618"/>
                <a:gd name="T39" fmla="*/ 7864 h 12240"/>
                <a:gd name="T40" fmla="*/ 3539 w 9618"/>
                <a:gd name="T41" fmla="*/ 7644 h 12240"/>
                <a:gd name="T42" fmla="*/ 3700 w 9618"/>
                <a:gd name="T43" fmla="*/ 7542 h 12240"/>
                <a:gd name="T44" fmla="*/ 3852 w 9618"/>
                <a:gd name="T45" fmla="*/ 7348 h 12240"/>
                <a:gd name="T46" fmla="*/ 4098 w 9618"/>
                <a:gd name="T47" fmla="*/ 6882 h 12240"/>
                <a:gd name="T48" fmla="*/ 4225 w 9618"/>
                <a:gd name="T49" fmla="*/ 6577 h 12240"/>
                <a:gd name="T50" fmla="*/ 4360 w 9618"/>
                <a:gd name="T51" fmla="*/ 6357 h 12240"/>
                <a:gd name="T52" fmla="*/ 4572 w 9618"/>
                <a:gd name="T53" fmla="*/ 5942 h 12240"/>
                <a:gd name="T54" fmla="*/ 4614 w 9618"/>
                <a:gd name="T55" fmla="*/ 5587 h 12240"/>
                <a:gd name="T56" fmla="*/ 4691 w 9618"/>
                <a:gd name="T57" fmla="*/ 5147 h 12240"/>
                <a:gd name="T58" fmla="*/ 4902 w 9618"/>
                <a:gd name="T59" fmla="*/ 4952 h 12240"/>
                <a:gd name="T60" fmla="*/ 5046 w 9618"/>
                <a:gd name="T61" fmla="*/ 4884 h 12240"/>
                <a:gd name="T62" fmla="*/ 5224 w 9618"/>
                <a:gd name="T63" fmla="*/ 4833 h 12240"/>
                <a:gd name="T64" fmla="*/ 5512 w 9618"/>
                <a:gd name="T65" fmla="*/ 4800 h 12240"/>
                <a:gd name="T66" fmla="*/ 5876 w 9618"/>
                <a:gd name="T67" fmla="*/ 4647 h 12240"/>
                <a:gd name="T68" fmla="*/ 6003 w 9618"/>
                <a:gd name="T69" fmla="*/ 4596 h 12240"/>
                <a:gd name="T70" fmla="*/ 6367 w 9618"/>
                <a:gd name="T71" fmla="*/ 4351 h 12240"/>
                <a:gd name="T72" fmla="*/ 6578 w 9618"/>
                <a:gd name="T73" fmla="*/ 4165 h 12240"/>
                <a:gd name="T74" fmla="*/ 6807 w 9618"/>
                <a:gd name="T75" fmla="*/ 3877 h 12240"/>
                <a:gd name="T76" fmla="*/ 6951 w 9618"/>
                <a:gd name="T77" fmla="*/ 3741 h 12240"/>
                <a:gd name="T78" fmla="*/ 7247 w 9618"/>
                <a:gd name="T79" fmla="*/ 3437 h 12240"/>
                <a:gd name="T80" fmla="*/ 7425 w 9618"/>
                <a:gd name="T81" fmla="*/ 3335 h 12240"/>
                <a:gd name="T82" fmla="*/ 7781 w 9618"/>
                <a:gd name="T83" fmla="*/ 3208 h 12240"/>
                <a:gd name="T84" fmla="*/ 7925 w 9618"/>
                <a:gd name="T85" fmla="*/ 3098 h 12240"/>
                <a:gd name="T86" fmla="*/ 8153 w 9618"/>
                <a:gd name="T87" fmla="*/ 2903 h 12240"/>
                <a:gd name="T88" fmla="*/ 8212 w 9618"/>
                <a:gd name="T89" fmla="*/ 2590 h 12240"/>
                <a:gd name="T90" fmla="*/ 8026 w 9618"/>
                <a:gd name="T91" fmla="*/ 2243 h 12240"/>
                <a:gd name="T92" fmla="*/ 8009 w 9618"/>
                <a:gd name="T93" fmla="*/ 1989 h 12240"/>
                <a:gd name="T94" fmla="*/ 8085 w 9618"/>
                <a:gd name="T95" fmla="*/ 1888 h 12240"/>
                <a:gd name="T96" fmla="*/ 8407 w 9618"/>
                <a:gd name="T97" fmla="*/ 1659 h 12240"/>
                <a:gd name="T98" fmla="*/ 8957 w 9618"/>
                <a:gd name="T99" fmla="*/ 1354 h 12240"/>
                <a:gd name="T100" fmla="*/ 9169 w 9618"/>
                <a:gd name="T101" fmla="*/ 1210 h 12240"/>
                <a:gd name="T102" fmla="*/ 9499 w 9618"/>
                <a:gd name="T103" fmla="*/ 779 h 12240"/>
                <a:gd name="T104" fmla="*/ 9601 w 9618"/>
                <a:gd name="T105" fmla="*/ 465 h 12240"/>
                <a:gd name="T106" fmla="*/ 9305 w 9618"/>
                <a:gd name="T107" fmla="*/ 42 h 1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618" h="12240">
                  <a:moveTo>
                    <a:pt x="0" y="12240"/>
                  </a:moveTo>
                  <a:lnTo>
                    <a:pt x="102" y="12088"/>
                  </a:lnTo>
                  <a:lnTo>
                    <a:pt x="153" y="12046"/>
                  </a:lnTo>
                  <a:lnTo>
                    <a:pt x="246" y="11910"/>
                  </a:lnTo>
                  <a:lnTo>
                    <a:pt x="297" y="11800"/>
                  </a:lnTo>
                  <a:lnTo>
                    <a:pt x="398" y="11648"/>
                  </a:lnTo>
                  <a:lnTo>
                    <a:pt x="449" y="11504"/>
                  </a:lnTo>
                  <a:lnTo>
                    <a:pt x="449" y="11487"/>
                  </a:lnTo>
                  <a:lnTo>
                    <a:pt x="483" y="11360"/>
                  </a:lnTo>
                  <a:lnTo>
                    <a:pt x="483" y="11301"/>
                  </a:lnTo>
                  <a:lnTo>
                    <a:pt x="508" y="11191"/>
                  </a:lnTo>
                  <a:lnTo>
                    <a:pt x="508" y="11140"/>
                  </a:lnTo>
                  <a:lnTo>
                    <a:pt x="500" y="11131"/>
                  </a:lnTo>
                  <a:lnTo>
                    <a:pt x="678" y="10547"/>
                  </a:lnTo>
                  <a:lnTo>
                    <a:pt x="712" y="10471"/>
                  </a:lnTo>
                  <a:lnTo>
                    <a:pt x="762" y="10412"/>
                  </a:lnTo>
                  <a:lnTo>
                    <a:pt x="906" y="10361"/>
                  </a:lnTo>
                  <a:lnTo>
                    <a:pt x="957" y="10370"/>
                  </a:lnTo>
                  <a:lnTo>
                    <a:pt x="1016" y="10361"/>
                  </a:lnTo>
                  <a:lnTo>
                    <a:pt x="1076" y="10336"/>
                  </a:lnTo>
                  <a:lnTo>
                    <a:pt x="1152" y="10336"/>
                  </a:lnTo>
                  <a:lnTo>
                    <a:pt x="1177" y="10353"/>
                  </a:lnTo>
                  <a:lnTo>
                    <a:pt x="1253" y="10353"/>
                  </a:lnTo>
                  <a:lnTo>
                    <a:pt x="1279" y="10378"/>
                  </a:lnTo>
                  <a:lnTo>
                    <a:pt x="1592" y="10378"/>
                  </a:lnTo>
                  <a:lnTo>
                    <a:pt x="1753" y="10302"/>
                  </a:lnTo>
                  <a:lnTo>
                    <a:pt x="1931" y="10183"/>
                  </a:lnTo>
                  <a:lnTo>
                    <a:pt x="1998" y="10090"/>
                  </a:lnTo>
                  <a:lnTo>
                    <a:pt x="2066" y="10039"/>
                  </a:lnTo>
                  <a:lnTo>
                    <a:pt x="2083" y="10006"/>
                  </a:lnTo>
                  <a:lnTo>
                    <a:pt x="2151" y="9929"/>
                  </a:lnTo>
                  <a:lnTo>
                    <a:pt x="2176" y="9879"/>
                  </a:lnTo>
                  <a:lnTo>
                    <a:pt x="2210" y="9845"/>
                  </a:lnTo>
                  <a:lnTo>
                    <a:pt x="2244" y="9743"/>
                  </a:lnTo>
                  <a:lnTo>
                    <a:pt x="2261" y="9726"/>
                  </a:lnTo>
                  <a:lnTo>
                    <a:pt x="2286" y="9642"/>
                  </a:lnTo>
                  <a:lnTo>
                    <a:pt x="2286" y="9599"/>
                  </a:lnTo>
                  <a:lnTo>
                    <a:pt x="2337" y="9523"/>
                  </a:lnTo>
                  <a:lnTo>
                    <a:pt x="2345" y="9438"/>
                  </a:lnTo>
                  <a:lnTo>
                    <a:pt x="2371" y="9379"/>
                  </a:lnTo>
                  <a:lnTo>
                    <a:pt x="2405" y="9278"/>
                  </a:lnTo>
                  <a:lnTo>
                    <a:pt x="2430" y="9244"/>
                  </a:lnTo>
                  <a:lnTo>
                    <a:pt x="2464" y="9117"/>
                  </a:lnTo>
                  <a:lnTo>
                    <a:pt x="2498" y="9057"/>
                  </a:lnTo>
                  <a:lnTo>
                    <a:pt x="2532" y="9041"/>
                  </a:lnTo>
                  <a:lnTo>
                    <a:pt x="2549" y="8998"/>
                  </a:lnTo>
                  <a:lnTo>
                    <a:pt x="2693" y="8863"/>
                  </a:lnTo>
                  <a:lnTo>
                    <a:pt x="2693" y="8837"/>
                  </a:lnTo>
                  <a:lnTo>
                    <a:pt x="2769" y="8804"/>
                  </a:lnTo>
                  <a:lnTo>
                    <a:pt x="2845" y="8744"/>
                  </a:lnTo>
                  <a:lnTo>
                    <a:pt x="2947" y="8583"/>
                  </a:lnTo>
                  <a:lnTo>
                    <a:pt x="2972" y="8575"/>
                  </a:lnTo>
                  <a:lnTo>
                    <a:pt x="3040" y="8406"/>
                  </a:lnTo>
                  <a:lnTo>
                    <a:pt x="3090" y="8338"/>
                  </a:lnTo>
                  <a:lnTo>
                    <a:pt x="3141" y="8177"/>
                  </a:lnTo>
                  <a:lnTo>
                    <a:pt x="3184" y="8118"/>
                  </a:lnTo>
                  <a:lnTo>
                    <a:pt x="3192" y="8076"/>
                  </a:lnTo>
                  <a:lnTo>
                    <a:pt x="3234" y="8050"/>
                  </a:lnTo>
                  <a:lnTo>
                    <a:pt x="3243" y="8016"/>
                  </a:lnTo>
                  <a:lnTo>
                    <a:pt x="3344" y="7864"/>
                  </a:lnTo>
                  <a:lnTo>
                    <a:pt x="3438" y="7796"/>
                  </a:lnTo>
                  <a:lnTo>
                    <a:pt x="3446" y="7762"/>
                  </a:lnTo>
                  <a:lnTo>
                    <a:pt x="3539" y="7644"/>
                  </a:lnTo>
                  <a:lnTo>
                    <a:pt x="3641" y="7601"/>
                  </a:lnTo>
                  <a:lnTo>
                    <a:pt x="3666" y="7559"/>
                  </a:lnTo>
                  <a:lnTo>
                    <a:pt x="3700" y="7542"/>
                  </a:lnTo>
                  <a:lnTo>
                    <a:pt x="3759" y="7483"/>
                  </a:lnTo>
                  <a:lnTo>
                    <a:pt x="3810" y="7381"/>
                  </a:lnTo>
                  <a:lnTo>
                    <a:pt x="3852" y="7348"/>
                  </a:lnTo>
                  <a:lnTo>
                    <a:pt x="3988" y="7136"/>
                  </a:lnTo>
                  <a:lnTo>
                    <a:pt x="4022" y="7017"/>
                  </a:lnTo>
                  <a:lnTo>
                    <a:pt x="4098" y="6882"/>
                  </a:lnTo>
                  <a:lnTo>
                    <a:pt x="4166" y="6696"/>
                  </a:lnTo>
                  <a:lnTo>
                    <a:pt x="4225" y="6603"/>
                  </a:lnTo>
                  <a:lnTo>
                    <a:pt x="4225" y="6577"/>
                  </a:lnTo>
                  <a:lnTo>
                    <a:pt x="4310" y="6442"/>
                  </a:lnTo>
                  <a:lnTo>
                    <a:pt x="4318" y="6416"/>
                  </a:lnTo>
                  <a:lnTo>
                    <a:pt x="4360" y="6357"/>
                  </a:lnTo>
                  <a:lnTo>
                    <a:pt x="4428" y="6213"/>
                  </a:lnTo>
                  <a:lnTo>
                    <a:pt x="4462" y="6162"/>
                  </a:lnTo>
                  <a:lnTo>
                    <a:pt x="4572" y="5942"/>
                  </a:lnTo>
                  <a:lnTo>
                    <a:pt x="4589" y="5765"/>
                  </a:lnTo>
                  <a:lnTo>
                    <a:pt x="4614" y="5722"/>
                  </a:lnTo>
                  <a:lnTo>
                    <a:pt x="4614" y="5587"/>
                  </a:lnTo>
                  <a:lnTo>
                    <a:pt x="4648" y="5460"/>
                  </a:lnTo>
                  <a:lnTo>
                    <a:pt x="4657" y="5223"/>
                  </a:lnTo>
                  <a:lnTo>
                    <a:pt x="4691" y="5147"/>
                  </a:lnTo>
                  <a:lnTo>
                    <a:pt x="4750" y="5070"/>
                  </a:lnTo>
                  <a:lnTo>
                    <a:pt x="4877" y="4986"/>
                  </a:lnTo>
                  <a:lnTo>
                    <a:pt x="4902" y="4952"/>
                  </a:lnTo>
                  <a:lnTo>
                    <a:pt x="4961" y="4910"/>
                  </a:lnTo>
                  <a:lnTo>
                    <a:pt x="5021" y="4884"/>
                  </a:lnTo>
                  <a:lnTo>
                    <a:pt x="5046" y="4884"/>
                  </a:lnTo>
                  <a:lnTo>
                    <a:pt x="5072" y="4859"/>
                  </a:lnTo>
                  <a:lnTo>
                    <a:pt x="5199" y="4850"/>
                  </a:lnTo>
                  <a:lnTo>
                    <a:pt x="5224" y="4833"/>
                  </a:lnTo>
                  <a:lnTo>
                    <a:pt x="5359" y="4833"/>
                  </a:lnTo>
                  <a:lnTo>
                    <a:pt x="5402" y="4808"/>
                  </a:lnTo>
                  <a:lnTo>
                    <a:pt x="5512" y="4800"/>
                  </a:lnTo>
                  <a:lnTo>
                    <a:pt x="5537" y="4774"/>
                  </a:lnTo>
                  <a:lnTo>
                    <a:pt x="5800" y="4689"/>
                  </a:lnTo>
                  <a:lnTo>
                    <a:pt x="5876" y="4647"/>
                  </a:lnTo>
                  <a:lnTo>
                    <a:pt x="5935" y="4639"/>
                  </a:lnTo>
                  <a:lnTo>
                    <a:pt x="5977" y="4622"/>
                  </a:lnTo>
                  <a:lnTo>
                    <a:pt x="6003" y="4596"/>
                  </a:lnTo>
                  <a:lnTo>
                    <a:pt x="6138" y="4563"/>
                  </a:lnTo>
                  <a:lnTo>
                    <a:pt x="6257" y="4486"/>
                  </a:lnTo>
                  <a:lnTo>
                    <a:pt x="6367" y="4351"/>
                  </a:lnTo>
                  <a:lnTo>
                    <a:pt x="6435" y="4300"/>
                  </a:lnTo>
                  <a:lnTo>
                    <a:pt x="6511" y="4215"/>
                  </a:lnTo>
                  <a:lnTo>
                    <a:pt x="6578" y="4165"/>
                  </a:lnTo>
                  <a:lnTo>
                    <a:pt x="6663" y="4046"/>
                  </a:lnTo>
                  <a:lnTo>
                    <a:pt x="6739" y="3970"/>
                  </a:lnTo>
                  <a:lnTo>
                    <a:pt x="6807" y="3877"/>
                  </a:lnTo>
                  <a:lnTo>
                    <a:pt x="6866" y="3826"/>
                  </a:lnTo>
                  <a:lnTo>
                    <a:pt x="6900" y="3775"/>
                  </a:lnTo>
                  <a:lnTo>
                    <a:pt x="6951" y="3741"/>
                  </a:lnTo>
                  <a:lnTo>
                    <a:pt x="7019" y="3657"/>
                  </a:lnTo>
                  <a:lnTo>
                    <a:pt x="7171" y="3530"/>
                  </a:lnTo>
                  <a:lnTo>
                    <a:pt x="7247" y="3437"/>
                  </a:lnTo>
                  <a:lnTo>
                    <a:pt x="7298" y="3411"/>
                  </a:lnTo>
                  <a:lnTo>
                    <a:pt x="7349" y="3386"/>
                  </a:lnTo>
                  <a:lnTo>
                    <a:pt x="7425" y="3335"/>
                  </a:lnTo>
                  <a:lnTo>
                    <a:pt x="7552" y="3310"/>
                  </a:lnTo>
                  <a:lnTo>
                    <a:pt x="7679" y="3242"/>
                  </a:lnTo>
                  <a:lnTo>
                    <a:pt x="7781" y="3208"/>
                  </a:lnTo>
                  <a:lnTo>
                    <a:pt x="7831" y="3166"/>
                  </a:lnTo>
                  <a:lnTo>
                    <a:pt x="7882" y="3140"/>
                  </a:lnTo>
                  <a:lnTo>
                    <a:pt x="7925" y="3098"/>
                  </a:lnTo>
                  <a:lnTo>
                    <a:pt x="7950" y="3098"/>
                  </a:lnTo>
                  <a:lnTo>
                    <a:pt x="8094" y="2963"/>
                  </a:lnTo>
                  <a:lnTo>
                    <a:pt x="8153" y="2903"/>
                  </a:lnTo>
                  <a:lnTo>
                    <a:pt x="8204" y="2768"/>
                  </a:lnTo>
                  <a:lnTo>
                    <a:pt x="8212" y="2683"/>
                  </a:lnTo>
                  <a:lnTo>
                    <a:pt x="8212" y="2590"/>
                  </a:lnTo>
                  <a:lnTo>
                    <a:pt x="8145" y="2387"/>
                  </a:lnTo>
                  <a:lnTo>
                    <a:pt x="8111" y="2328"/>
                  </a:lnTo>
                  <a:lnTo>
                    <a:pt x="8026" y="2243"/>
                  </a:lnTo>
                  <a:lnTo>
                    <a:pt x="7984" y="2108"/>
                  </a:lnTo>
                  <a:lnTo>
                    <a:pt x="7984" y="2023"/>
                  </a:lnTo>
                  <a:lnTo>
                    <a:pt x="8009" y="1989"/>
                  </a:lnTo>
                  <a:lnTo>
                    <a:pt x="8018" y="1964"/>
                  </a:lnTo>
                  <a:lnTo>
                    <a:pt x="8060" y="1930"/>
                  </a:lnTo>
                  <a:lnTo>
                    <a:pt x="8085" y="1888"/>
                  </a:lnTo>
                  <a:lnTo>
                    <a:pt x="8331" y="1735"/>
                  </a:lnTo>
                  <a:lnTo>
                    <a:pt x="8373" y="1667"/>
                  </a:lnTo>
                  <a:lnTo>
                    <a:pt x="8407" y="1659"/>
                  </a:lnTo>
                  <a:lnTo>
                    <a:pt x="8509" y="1583"/>
                  </a:lnTo>
                  <a:lnTo>
                    <a:pt x="8543" y="1549"/>
                  </a:lnTo>
                  <a:lnTo>
                    <a:pt x="8957" y="1354"/>
                  </a:lnTo>
                  <a:lnTo>
                    <a:pt x="9008" y="1320"/>
                  </a:lnTo>
                  <a:lnTo>
                    <a:pt x="9127" y="1261"/>
                  </a:lnTo>
                  <a:lnTo>
                    <a:pt x="9169" y="1210"/>
                  </a:lnTo>
                  <a:lnTo>
                    <a:pt x="9254" y="1143"/>
                  </a:lnTo>
                  <a:lnTo>
                    <a:pt x="9321" y="999"/>
                  </a:lnTo>
                  <a:lnTo>
                    <a:pt x="9499" y="779"/>
                  </a:lnTo>
                  <a:lnTo>
                    <a:pt x="9567" y="728"/>
                  </a:lnTo>
                  <a:lnTo>
                    <a:pt x="9618" y="575"/>
                  </a:lnTo>
                  <a:lnTo>
                    <a:pt x="9601" y="465"/>
                  </a:lnTo>
                  <a:lnTo>
                    <a:pt x="9508" y="279"/>
                  </a:lnTo>
                  <a:lnTo>
                    <a:pt x="9372" y="93"/>
                  </a:lnTo>
                  <a:lnTo>
                    <a:pt x="9305" y="42"/>
                  </a:lnTo>
                  <a:lnTo>
                    <a:pt x="9288" y="42"/>
                  </a:lnTo>
                  <a:lnTo>
                    <a:pt x="9220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id="{D79C7C8C-5B2C-4D65-86EF-7C80B5D9ED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22" y="3263"/>
              <a:ext cx="85" cy="77"/>
            </a:xfrm>
            <a:custGeom>
              <a:avLst/>
              <a:gdLst>
                <a:gd name="T0" fmla="*/ 84 w 415"/>
                <a:gd name="T1" fmla="*/ 372 h 380"/>
                <a:gd name="T2" fmla="*/ 127 w 415"/>
                <a:gd name="T3" fmla="*/ 380 h 380"/>
                <a:gd name="T4" fmla="*/ 169 w 415"/>
                <a:gd name="T5" fmla="*/ 347 h 380"/>
                <a:gd name="T6" fmla="*/ 177 w 415"/>
                <a:gd name="T7" fmla="*/ 296 h 380"/>
                <a:gd name="T8" fmla="*/ 152 w 415"/>
                <a:gd name="T9" fmla="*/ 262 h 380"/>
                <a:gd name="T10" fmla="*/ 118 w 415"/>
                <a:gd name="T11" fmla="*/ 253 h 380"/>
                <a:gd name="T12" fmla="*/ 110 w 415"/>
                <a:gd name="T13" fmla="*/ 237 h 380"/>
                <a:gd name="T14" fmla="*/ 76 w 415"/>
                <a:gd name="T15" fmla="*/ 194 h 380"/>
                <a:gd name="T16" fmla="*/ 25 w 415"/>
                <a:gd name="T17" fmla="*/ 211 h 380"/>
                <a:gd name="T18" fmla="*/ 0 w 415"/>
                <a:gd name="T19" fmla="*/ 245 h 380"/>
                <a:gd name="T20" fmla="*/ 8 w 415"/>
                <a:gd name="T21" fmla="*/ 287 h 380"/>
                <a:gd name="T22" fmla="*/ 25 w 415"/>
                <a:gd name="T23" fmla="*/ 262 h 380"/>
                <a:gd name="T24" fmla="*/ 25 w 415"/>
                <a:gd name="T25" fmla="*/ 237 h 380"/>
                <a:gd name="T26" fmla="*/ 50 w 415"/>
                <a:gd name="T27" fmla="*/ 220 h 380"/>
                <a:gd name="T28" fmla="*/ 67 w 415"/>
                <a:gd name="T29" fmla="*/ 220 h 380"/>
                <a:gd name="T30" fmla="*/ 84 w 415"/>
                <a:gd name="T31" fmla="*/ 237 h 380"/>
                <a:gd name="T32" fmla="*/ 67 w 415"/>
                <a:gd name="T33" fmla="*/ 279 h 380"/>
                <a:gd name="T34" fmla="*/ 84 w 415"/>
                <a:gd name="T35" fmla="*/ 287 h 380"/>
                <a:gd name="T36" fmla="*/ 118 w 415"/>
                <a:gd name="T37" fmla="*/ 279 h 380"/>
                <a:gd name="T38" fmla="*/ 144 w 415"/>
                <a:gd name="T39" fmla="*/ 287 h 380"/>
                <a:gd name="T40" fmla="*/ 152 w 415"/>
                <a:gd name="T41" fmla="*/ 321 h 380"/>
                <a:gd name="T42" fmla="*/ 135 w 415"/>
                <a:gd name="T43" fmla="*/ 347 h 380"/>
                <a:gd name="T44" fmla="*/ 110 w 415"/>
                <a:gd name="T45" fmla="*/ 355 h 380"/>
                <a:gd name="T46" fmla="*/ 84 w 415"/>
                <a:gd name="T47" fmla="*/ 347 h 380"/>
                <a:gd name="T48" fmla="*/ 279 w 415"/>
                <a:gd name="T49" fmla="*/ 253 h 380"/>
                <a:gd name="T50" fmla="*/ 262 w 415"/>
                <a:gd name="T51" fmla="*/ 203 h 380"/>
                <a:gd name="T52" fmla="*/ 271 w 415"/>
                <a:gd name="T53" fmla="*/ 169 h 380"/>
                <a:gd name="T54" fmla="*/ 169 w 415"/>
                <a:gd name="T55" fmla="*/ 84 h 380"/>
                <a:gd name="T56" fmla="*/ 169 w 415"/>
                <a:gd name="T57" fmla="*/ 253 h 380"/>
                <a:gd name="T58" fmla="*/ 245 w 415"/>
                <a:gd name="T59" fmla="*/ 220 h 380"/>
                <a:gd name="T60" fmla="*/ 237 w 415"/>
                <a:gd name="T61" fmla="*/ 203 h 380"/>
                <a:gd name="T62" fmla="*/ 177 w 415"/>
                <a:gd name="T63" fmla="*/ 135 h 380"/>
                <a:gd name="T64" fmla="*/ 279 w 415"/>
                <a:gd name="T65" fmla="*/ 126 h 380"/>
                <a:gd name="T66" fmla="*/ 313 w 415"/>
                <a:gd name="T67" fmla="*/ 169 h 380"/>
                <a:gd name="T68" fmla="*/ 347 w 415"/>
                <a:gd name="T69" fmla="*/ 177 h 380"/>
                <a:gd name="T70" fmla="*/ 389 w 415"/>
                <a:gd name="T71" fmla="*/ 169 h 380"/>
                <a:gd name="T72" fmla="*/ 415 w 415"/>
                <a:gd name="T73" fmla="*/ 135 h 380"/>
                <a:gd name="T74" fmla="*/ 406 w 415"/>
                <a:gd name="T75" fmla="*/ 101 h 380"/>
                <a:gd name="T76" fmla="*/ 381 w 415"/>
                <a:gd name="T77" fmla="*/ 50 h 380"/>
                <a:gd name="T78" fmla="*/ 347 w 415"/>
                <a:gd name="T79" fmla="*/ 16 h 380"/>
                <a:gd name="T80" fmla="*/ 288 w 415"/>
                <a:gd name="T81" fmla="*/ 0 h 380"/>
                <a:gd name="T82" fmla="*/ 254 w 415"/>
                <a:gd name="T83" fmla="*/ 25 h 380"/>
                <a:gd name="T84" fmla="*/ 245 w 415"/>
                <a:gd name="T85" fmla="*/ 59 h 380"/>
                <a:gd name="T86" fmla="*/ 262 w 415"/>
                <a:gd name="T87" fmla="*/ 101 h 380"/>
                <a:gd name="T88" fmla="*/ 296 w 415"/>
                <a:gd name="T89" fmla="*/ 118 h 380"/>
                <a:gd name="T90" fmla="*/ 262 w 415"/>
                <a:gd name="T91" fmla="*/ 59 h 380"/>
                <a:gd name="T92" fmla="*/ 279 w 415"/>
                <a:gd name="T93" fmla="*/ 25 h 380"/>
                <a:gd name="T94" fmla="*/ 313 w 415"/>
                <a:gd name="T95" fmla="*/ 25 h 380"/>
                <a:gd name="T96" fmla="*/ 355 w 415"/>
                <a:gd name="T97" fmla="*/ 67 h 380"/>
                <a:gd name="T98" fmla="*/ 389 w 415"/>
                <a:gd name="T99" fmla="*/ 126 h 380"/>
                <a:gd name="T100" fmla="*/ 381 w 415"/>
                <a:gd name="T101" fmla="*/ 152 h 380"/>
                <a:gd name="T102" fmla="*/ 347 w 415"/>
                <a:gd name="T103" fmla="*/ 160 h 380"/>
                <a:gd name="T104" fmla="*/ 296 w 415"/>
                <a:gd name="T105" fmla="*/ 118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15" h="380">
                  <a:moveTo>
                    <a:pt x="67" y="364"/>
                  </a:moveTo>
                  <a:lnTo>
                    <a:pt x="84" y="372"/>
                  </a:lnTo>
                  <a:lnTo>
                    <a:pt x="110" y="380"/>
                  </a:lnTo>
                  <a:lnTo>
                    <a:pt x="127" y="380"/>
                  </a:lnTo>
                  <a:lnTo>
                    <a:pt x="152" y="364"/>
                  </a:lnTo>
                  <a:lnTo>
                    <a:pt x="169" y="347"/>
                  </a:lnTo>
                  <a:lnTo>
                    <a:pt x="177" y="321"/>
                  </a:lnTo>
                  <a:lnTo>
                    <a:pt x="177" y="296"/>
                  </a:lnTo>
                  <a:lnTo>
                    <a:pt x="161" y="270"/>
                  </a:lnTo>
                  <a:lnTo>
                    <a:pt x="152" y="262"/>
                  </a:lnTo>
                  <a:lnTo>
                    <a:pt x="135" y="253"/>
                  </a:lnTo>
                  <a:lnTo>
                    <a:pt x="118" y="253"/>
                  </a:lnTo>
                  <a:lnTo>
                    <a:pt x="101" y="262"/>
                  </a:lnTo>
                  <a:lnTo>
                    <a:pt x="110" y="237"/>
                  </a:lnTo>
                  <a:lnTo>
                    <a:pt x="101" y="211"/>
                  </a:lnTo>
                  <a:lnTo>
                    <a:pt x="76" y="194"/>
                  </a:lnTo>
                  <a:lnTo>
                    <a:pt x="50" y="194"/>
                  </a:lnTo>
                  <a:lnTo>
                    <a:pt x="25" y="211"/>
                  </a:lnTo>
                  <a:lnTo>
                    <a:pt x="8" y="220"/>
                  </a:lnTo>
                  <a:lnTo>
                    <a:pt x="0" y="245"/>
                  </a:lnTo>
                  <a:lnTo>
                    <a:pt x="0" y="262"/>
                  </a:lnTo>
                  <a:lnTo>
                    <a:pt x="8" y="287"/>
                  </a:lnTo>
                  <a:lnTo>
                    <a:pt x="25" y="270"/>
                  </a:lnTo>
                  <a:lnTo>
                    <a:pt x="25" y="262"/>
                  </a:lnTo>
                  <a:lnTo>
                    <a:pt x="25" y="245"/>
                  </a:lnTo>
                  <a:lnTo>
                    <a:pt x="25" y="237"/>
                  </a:lnTo>
                  <a:lnTo>
                    <a:pt x="34" y="220"/>
                  </a:lnTo>
                  <a:lnTo>
                    <a:pt x="50" y="220"/>
                  </a:lnTo>
                  <a:lnTo>
                    <a:pt x="59" y="211"/>
                  </a:lnTo>
                  <a:lnTo>
                    <a:pt x="67" y="220"/>
                  </a:lnTo>
                  <a:lnTo>
                    <a:pt x="76" y="228"/>
                  </a:lnTo>
                  <a:lnTo>
                    <a:pt x="84" y="237"/>
                  </a:lnTo>
                  <a:lnTo>
                    <a:pt x="84" y="253"/>
                  </a:lnTo>
                  <a:lnTo>
                    <a:pt x="67" y="279"/>
                  </a:lnTo>
                  <a:lnTo>
                    <a:pt x="76" y="296"/>
                  </a:lnTo>
                  <a:lnTo>
                    <a:pt x="84" y="287"/>
                  </a:lnTo>
                  <a:lnTo>
                    <a:pt x="101" y="279"/>
                  </a:lnTo>
                  <a:lnTo>
                    <a:pt x="118" y="279"/>
                  </a:lnTo>
                  <a:lnTo>
                    <a:pt x="127" y="279"/>
                  </a:lnTo>
                  <a:lnTo>
                    <a:pt x="144" y="287"/>
                  </a:lnTo>
                  <a:lnTo>
                    <a:pt x="152" y="304"/>
                  </a:lnTo>
                  <a:lnTo>
                    <a:pt x="152" y="321"/>
                  </a:lnTo>
                  <a:lnTo>
                    <a:pt x="144" y="338"/>
                  </a:lnTo>
                  <a:lnTo>
                    <a:pt x="135" y="347"/>
                  </a:lnTo>
                  <a:lnTo>
                    <a:pt x="127" y="355"/>
                  </a:lnTo>
                  <a:lnTo>
                    <a:pt x="110" y="355"/>
                  </a:lnTo>
                  <a:lnTo>
                    <a:pt x="101" y="355"/>
                  </a:lnTo>
                  <a:lnTo>
                    <a:pt x="84" y="347"/>
                  </a:lnTo>
                  <a:lnTo>
                    <a:pt x="67" y="364"/>
                  </a:lnTo>
                  <a:close/>
                  <a:moveTo>
                    <a:pt x="279" y="253"/>
                  </a:moveTo>
                  <a:lnTo>
                    <a:pt x="296" y="237"/>
                  </a:lnTo>
                  <a:lnTo>
                    <a:pt x="262" y="203"/>
                  </a:lnTo>
                  <a:lnTo>
                    <a:pt x="288" y="186"/>
                  </a:lnTo>
                  <a:lnTo>
                    <a:pt x="271" y="169"/>
                  </a:lnTo>
                  <a:lnTo>
                    <a:pt x="254" y="186"/>
                  </a:lnTo>
                  <a:lnTo>
                    <a:pt x="169" y="84"/>
                  </a:lnTo>
                  <a:lnTo>
                    <a:pt x="161" y="101"/>
                  </a:lnTo>
                  <a:lnTo>
                    <a:pt x="169" y="253"/>
                  </a:lnTo>
                  <a:lnTo>
                    <a:pt x="177" y="270"/>
                  </a:lnTo>
                  <a:lnTo>
                    <a:pt x="245" y="220"/>
                  </a:lnTo>
                  <a:lnTo>
                    <a:pt x="279" y="253"/>
                  </a:lnTo>
                  <a:close/>
                  <a:moveTo>
                    <a:pt x="237" y="203"/>
                  </a:moveTo>
                  <a:lnTo>
                    <a:pt x="186" y="237"/>
                  </a:lnTo>
                  <a:lnTo>
                    <a:pt x="177" y="135"/>
                  </a:lnTo>
                  <a:lnTo>
                    <a:pt x="237" y="203"/>
                  </a:lnTo>
                  <a:close/>
                  <a:moveTo>
                    <a:pt x="279" y="126"/>
                  </a:moveTo>
                  <a:lnTo>
                    <a:pt x="296" y="152"/>
                  </a:lnTo>
                  <a:lnTo>
                    <a:pt x="313" y="169"/>
                  </a:lnTo>
                  <a:lnTo>
                    <a:pt x="330" y="177"/>
                  </a:lnTo>
                  <a:lnTo>
                    <a:pt x="347" y="177"/>
                  </a:lnTo>
                  <a:lnTo>
                    <a:pt x="372" y="177"/>
                  </a:lnTo>
                  <a:lnTo>
                    <a:pt x="389" y="169"/>
                  </a:lnTo>
                  <a:lnTo>
                    <a:pt x="406" y="152"/>
                  </a:lnTo>
                  <a:lnTo>
                    <a:pt x="415" y="135"/>
                  </a:lnTo>
                  <a:lnTo>
                    <a:pt x="415" y="118"/>
                  </a:lnTo>
                  <a:lnTo>
                    <a:pt x="406" y="101"/>
                  </a:lnTo>
                  <a:lnTo>
                    <a:pt x="398" y="76"/>
                  </a:lnTo>
                  <a:lnTo>
                    <a:pt x="381" y="50"/>
                  </a:lnTo>
                  <a:lnTo>
                    <a:pt x="364" y="33"/>
                  </a:lnTo>
                  <a:lnTo>
                    <a:pt x="347" y="16"/>
                  </a:lnTo>
                  <a:lnTo>
                    <a:pt x="321" y="0"/>
                  </a:lnTo>
                  <a:lnTo>
                    <a:pt x="288" y="0"/>
                  </a:lnTo>
                  <a:lnTo>
                    <a:pt x="262" y="8"/>
                  </a:lnTo>
                  <a:lnTo>
                    <a:pt x="254" y="25"/>
                  </a:lnTo>
                  <a:lnTo>
                    <a:pt x="245" y="42"/>
                  </a:lnTo>
                  <a:lnTo>
                    <a:pt x="245" y="59"/>
                  </a:lnTo>
                  <a:lnTo>
                    <a:pt x="245" y="84"/>
                  </a:lnTo>
                  <a:lnTo>
                    <a:pt x="262" y="101"/>
                  </a:lnTo>
                  <a:lnTo>
                    <a:pt x="279" y="126"/>
                  </a:lnTo>
                  <a:close/>
                  <a:moveTo>
                    <a:pt x="296" y="118"/>
                  </a:moveTo>
                  <a:lnTo>
                    <a:pt x="271" y="84"/>
                  </a:lnTo>
                  <a:lnTo>
                    <a:pt x="262" y="59"/>
                  </a:lnTo>
                  <a:lnTo>
                    <a:pt x="271" y="42"/>
                  </a:lnTo>
                  <a:lnTo>
                    <a:pt x="279" y="25"/>
                  </a:lnTo>
                  <a:lnTo>
                    <a:pt x="296" y="16"/>
                  </a:lnTo>
                  <a:lnTo>
                    <a:pt x="313" y="25"/>
                  </a:lnTo>
                  <a:lnTo>
                    <a:pt x="330" y="33"/>
                  </a:lnTo>
                  <a:lnTo>
                    <a:pt x="355" y="67"/>
                  </a:lnTo>
                  <a:lnTo>
                    <a:pt x="381" y="101"/>
                  </a:lnTo>
                  <a:lnTo>
                    <a:pt x="389" y="126"/>
                  </a:lnTo>
                  <a:lnTo>
                    <a:pt x="389" y="143"/>
                  </a:lnTo>
                  <a:lnTo>
                    <a:pt x="381" y="152"/>
                  </a:lnTo>
                  <a:lnTo>
                    <a:pt x="364" y="160"/>
                  </a:lnTo>
                  <a:lnTo>
                    <a:pt x="347" y="160"/>
                  </a:lnTo>
                  <a:lnTo>
                    <a:pt x="321" y="143"/>
                  </a:lnTo>
                  <a:lnTo>
                    <a:pt x="296" y="118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0" name="Rectangle 50">
              <a:extLst>
                <a:ext uri="{FF2B5EF4-FFF2-40B4-BE49-F238E27FC236}">
                  <a16:creationId xmlns:a16="http://schemas.microsoft.com/office/drawing/2014/main" id="{AF54B3BE-9324-4874-8913-4D4B7B57BF7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60000">
              <a:off x="2821" y="3272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51">
              <a:extLst>
                <a:ext uri="{FF2B5EF4-FFF2-40B4-BE49-F238E27FC236}">
                  <a16:creationId xmlns:a16="http://schemas.microsoft.com/office/drawing/2014/main" id="{42046AB2-81E9-48BA-8FBA-235C5C60D3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60000">
              <a:off x="2844" y="3249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52">
              <a:extLst>
                <a:ext uri="{FF2B5EF4-FFF2-40B4-BE49-F238E27FC236}">
                  <a16:creationId xmlns:a16="http://schemas.microsoft.com/office/drawing/2014/main" id="{A0CA8610-C824-4414-B565-3F5A36DB23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60000">
              <a:off x="2871" y="3230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Freeform 53">
              <a:extLst>
                <a:ext uri="{FF2B5EF4-FFF2-40B4-BE49-F238E27FC236}">
                  <a16:creationId xmlns:a16="http://schemas.microsoft.com/office/drawing/2014/main" id="{3FC7CCDB-F839-40F3-9A59-29CDE04E91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8" y="3026"/>
              <a:ext cx="74" cy="87"/>
            </a:xfrm>
            <a:custGeom>
              <a:avLst/>
              <a:gdLst>
                <a:gd name="T0" fmla="*/ 144 w 364"/>
                <a:gd name="T1" fmla="*/ 432 h 432"/>
                <a:gd name="T2" fmla="*/ 195 w 364"/>
                <a:gd name="T3" fmla="*/ 381 h 432"/>
                <a:gd name="T4" fmla="*/ 170 w 364"/>
                <a:gd name="T5" fmla="*/ 314 h 432"/>
                <a:gd name="T6" fmla="*/ 119 w 364"/>
                <a:gd name="T7" fmla="*/ 305 h 432"/>
                <a:gd name="T8" fmla="*/ 102 w 364"/>
                <a:gd name="T9" fmla="*/ 288 h 432"/>
                <a:gd name="T10" fmla="*/ 34 w 364"/>
                <a:gd name="T11" fmla="*/ 271 h 432"/>
                <a:gd name="T12" fmla="*/ 0 w 364"/>
                <a:gd name="T13" fmla="*/ 330 h 432"/>
                <a:gd name="T14" fmla="*/ 43 w 364"/>
                <a:gd name="T15" fmla="*/ 356 h 432"/>
                <a:gd name="T16" fmla="*/ 26 w 364"/>
                <a:gd name="T17" fmla="*/ 314 h 432"/>
                <a:gd name="T18" fmla="*/ 51 w 364"/>
                <a:gd name="T19" fmla="*/ 288 h 432"/>
                <a:gd name="T20" fmla="*/ 85 w 364"/>
                <a:gd name="T21" fmla="*/ 305 h 432"/>
                <a:gd name="T22" fmla="*/ 77 w 364"/>
                <a:gd name="T23" fmla="*/ 347 h 432"/>
                <a:gd name="T24" fmla="*/ 110 w 364"/>
                <a:gd name="T25" fmla="*/ 339 h 432"/>
                <a:gd name="T26" fmla="*/ 153 w 364"/>
                <a:gd name="T27" fmla="*/ 339 h 432"/>
                <a:gd name="T28" fmla="*/ 170 w 364"/>
                <a:gd name="T29" fmla="*/ 381 h 432"/>
                <a:gd name="T30" fmla="*/ 144 w 364"/>
                <a:gd name="T31" fmla="*/ 407 h 432"/>
                <a:gd name="T32" fmla="*/ 102 w 364"/>
                <a:gd name="T33" fmla="*/ 424 h 432"/>
                <a:gd name="T34" fmla="*/ 127 w 364"/>
                <a:gd name="T35" fmla="*/ 136 h 432"/>
                <a:gd name="T36" fmla="*/ 85 w 364"/>
                <a:gd name="T37" fmla="*/ 187 h 432"/>
                <a:gd name="T38" fmla="*/ 110 w 364"/>
                <a:gd name="T39" fmla="*/ 246 h 432"/>
                <a:gd name="T40" fmla="*/ 187 w 364"/>
                <a:gd name="T41" fmla="*/ 297 h 432"/>
                <a:gd name="T42" fmla="*/ 263 w 364"/>
                <a:gd name="T43" fmla="*/ 271 h 432"/>
                <a:gd name="T44" fmla="*/ 271 w 364"/>
                <a:gd name="T45" fmla="*/ 229 h 432"/>
                <a:gd name="T46" fmla="*/ 221 w 364"/>
                <a:gd name="T47" fmla="*/ 170 h 432"/>
                <a:gd name="T48" fmla="*/ 161 w 364"/>
                <a:gd name="T49" fmla="*/ 195 h 432"/>
                <a:gd name="T50" fmla="*/ 136 w 364"/>
                <a:gd name="T51" fmla="*/ 237 h 432"/>
                <a:gd name="T52" fmla="*/ 110 w 364"/>
                <a:gd name="T53" fmla="*/ 195 h 432"/>
                <a:gd name="T54" fmla="*/ 136 w 364"/>
                <a:gd name="T55" fmla="*/ 153 h 432"/>
                <a:gd name="T56" fmla="*/ 187 w 364"/>
                <a:gd name="T57" fmla="*/ 271 h 432"/>
                <a:gd name="T58" fmla="*/ 170 w 364"/>
                <a:gd name="T59" fmla="*/ 229 h 432"/>
                <a:gd name="T60" fmla="*/ 195 w 364"/>
                <a:gd name="T61" fmla="*/ 195 h 432"/>
                <a:gd name="T62" fmla="*/ 246 w 364"/>
                <a:gd name="T63" fmla="*/ 220 h 432"/>
                <a:gd name="T64" fmla="*/ 246 w 364"/>
                <a:gd name="T65" fmla="*/ 263 h 432"/>
                <a:gd name="T66" fmla="*/ 187 w 364"/>
                <a:gd name="T67" fmla="*/ 271 h 432"/>
                <a:gd name="T68" fmla="*/ 280 w 364"/>
                <a:gd name="T69" fmla="*/ 161 h 432"/>
                <a:gd name="T70" fmla="*/ 339 w 364"/>
                <a:gd name="T71" fmla="*/ 161 h 432"/>
                <a:gd name="T72" fmla="*/ 364 w 364"/>
                <a:gd name="T73" fmla="*/ 102 h 432"/>
                <a:gd name="T74" fmla="*/ 331 w 364"/>
                <a:gd name="T75" fmla="*/ 51 h 432"/>
                <a:gd name="T76" fmla="*/ 263 w 364"/>
                <a:gd name="T77" fmla="*/ 9 h 432"/>
                <a:gd name="T78" fmla="*/ 187 w 364"/>
                <a:gd name="T79" fmla="*/ 26 h 432"/>
                <a:gd name="T80" fmla="*/ 178 w 364"/>
                <a:gd name="T81" fmla="*/ 85 h 432"/>
                <a:gd name="T82" fmla="*/ 237 w 364"/>
                <a:gd name="T83" fmla="*/ 136 h 432"/>
                <a:gd name="T84" fmla="*/ 195 w 364"/>
                <a:gd name="T85" fmla="*/ 68 h 432"/>
                <a:gd name="T86" fmla="*/ 212 w 364"/>
                <a:gd name="T87" fmla="*/ 26 h 432"/>
                <a:gd name="T88" fmla="*/ 288 w 364"/>
                <a:gd name="T89" fmla="*/ 51 h 432"/>
                <a:gd name="T90" fmla="*/ 331 w 364"/>
                <a:gd name="T91" fmla="*/ 85 h 432"/>
                <a:gd name="T92" fmla="*/ 339 w 364"/>
                <a:gd name="T93" fmla="*/ 127 h 432"/>
                <a:gd name="T94" fmla="*/ 280 w 364"/>
                <a:gd name="T95" fmla="*/ 136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4" h="432">
                  <a:moveTo>
                    <a:pt x="102" y="424"/>
                  </a:moveTo>
                  <a:lnTo>
                    <a:pt x="127" y="432"/>
                  </a:lnTo>
                  <a:lnTo>
                    <a:pt x="144" y="432"/>
                  </a:lnTo>
                  <a:lnTo>
                    <a:pt x="170" y="424"/>
                  </a:lnTo>
                  <a:lnTo>
                    <a:pt x="187" y="407"/>
                  </a:lnTo>
                  <a:lnTo>
                    <a:pt x="195" y="381"/>
                  </a:lnTo>
                  <a:lnTo>
                    <a:pt x="195" y="356"/>
                  </a:lnTo>
                  <a:lnTo>
                    <a:pt x="187" y="330"/>
                  </a:lnTo>
                  <a:lnTo>
                    <a:pt x="170" y="314"/>
                  </a:lnTo>
                  <a:lnTo>
                    <a:pt x="153" y="305"/>
                  </a:lnTo>
                  <a:lnTo>
                    <a:pt x="136" y="305"/>
                  </a:lnTo>
                  <a:lnTo>
                    <a:pt x="119" y="305"/>
                  </a:lnTo>
                  <a:lnTo>
                    <a:pt x="110" y="314"/>
                  </a:lnTo>
                  <a:lnTo>
                    <a:pt x="110" y="305"/>
                  </a:lnTo>
                  <a:lnTo>
                    <a:pt x="102" y="288"/>
                  </a:lnTo>
                  <a:lnTo>
                    <a:pt x="85" y="271"/>
                  </a:lnTo>
                  <a:lnTo>
                    <a:pt x="60" y="263"/>
                  </a:lnTo>
                  <a:lnTo>
                    <a:pt x="34" y="271"/>
                  </a:lnTo>
                  <a:lnTo>
                    <a:pt x="17" y="297"/>
                  </a:lnTo>
                  <a:lnTo>
                    <a:pt x="0" y="314"/>
                  </a:lnTo>
                  <a:lnTo>
                    <a:pt x="0" y="330"/>
                  </a:lnTo>
                  <a:lnTo>
                    <a:pt x="9" y="356"/>
                  </a:lnTo>
                  <a:lnTo>
                    <a:pt x="26" y="373"/>
                  </a:lnTo>
                  <a:lnTo>
                    <a:pt x="43" y="356"/>
                  </a:lnTo>
                  <a:lnTo>
                    <a:pt x="34" y="339"/>
                  </a:lnTo>
                  <a:lnTo>
                    <a:pt x="26" y="330"/>
                  </a:lnTo>
                  <a:lnTo>
                    <a:pt x="26" y="314"/>
                  </a:lnTo>
                  <a:lnTo>
                    <a:pt x="34" y="305"/>
                  </a:lnTo>
                  <a:lnTo>
                    <a:pt x="43" y="297"/>
                  </a:lnTo>
                  <a:lnTo>
                    <a:pt x="51" y="288"/>
                  </a:lnTo>
                  <a:lnTo>
                    <a:pt x="60" y="288"/>
                  </a:lnTo>
                  <a:lnTo>
                    <a:pt x="77" y="297"/>
                  </a:lnTo>
                  <a:lnTo>
                    <a:pt x="85" y="305"/>
                  </a:lnTo>
                  <a:lnTo>
                    <a:pt x="85" y="314"/>
                  </a:lnTo>
                  <a:lnTo>
                    <a:pt x="85" y="330"/>
                  </a:lnTo>
                  <a:lnTo>
                    <a:pt x="77" y="347"/>
                  </a:lnTo>
                  <a:lnTo>
                    <a:pt x="94" y="364"/>
                  </a:lnTo>
                  <a:lnTo>
                    <a:pt x="102" y="347"/>
                  </a:lnTo>
                  <a:lnTo>
                    <a:pt x="110" y="339"/>
                  </a:lnTo>
                  <a:lnTo>
                    <a:pt x="127" y="330"/>
                  </a:lnTo>
                  <a:lnTo>
                    <a:pt x="144" y="330"/>
                  </a:lnTo>
                  <a:lnTo>
                    <a:pt x="153" y="339"/>
                  </a:lnTo>
                  <a:lnTo>
                    <a:pt x="170" y="347"/>
                  </a:lnTo>
                  <a:lnTo>
                    <a:pt x="170" y="364"/>
                  </a:lnTo>
                  <a:lnTo>
                    <a:pt x="170" y="381"/>
                  </a:lnTo>
                  <a:lnTo>
                    <a:pt x="170" y="390"/>
                  </a:lnTo>
                  <a:lnTo>
                    <a:pt x="161" y="398"/>
                  </a:lnTo>
                  <a:lnTo>
                    <a:pt x="144" y="407"/>
                  </a:lnTo>
                  <a:lnTo>
                    <a:pt x="127" y="407"/>
                  </a:lnTo>
                  <a:lnTo>
                    <a:pt x="110" y="407"/>
                  </a:lnTo>
                  <a:lnTo>
                    <a:pt x="102" y="424"/>
                  </a:lnTo>
                  <a:close/>
                  <a:moveTo>
                    <a:pt x="170" y="136"/>
                  </a:moveTo>
                  <a:lnTo>
                    <a:pt x="153" y="136"/>
                  </a:lnTo>
                  <a:lnTo>
                    <a:pt x="127" y="136"/>
                  </a:lnTo>
                  <a:lnTo>
                    <a:pt x="110" y="144"/>
                  </a:lnTo>
                  <a:lnTo>
                    <a:pt x="102" y="161"/>
                  </a:lnTo>
                  <a:lnTo>
                    <a:pt x="85" y="187"/>
                  </a:lnTo>
                  <a:lnTo>
                    <a:pt x="94" y="212"/>
                  </a:lnTo>
                  <a:lnTo>
                    <a:pt x="94" y="229"/>
                  </a:lnTo>
                  <a:lnTo>
                    <a:pt x="110" y="246"/>
                  </a:lnTo>
                  <a:lnTo>
                    <a:pt x="127" y="263"/>
                  </a:lnTo>
                  <a:lnTo>
                    <a:pt x="144" y="280"/>
                  </a:lnTo>
                  <a:lnTo>
                    <a:pt x="187" y="297"/>
                  </a:lnTo>
                  <a:lnTo>
                    <a:pt x="221" y="305"/>
                  </a:lnTo>
                  <a:lnTo>
                    <a:pt x="246" y="297"/>
                  </a:lnTo>
                  <a:lnTo>
                    <a:pt x="263" y="271"/>
                  </a:lnTo>
                  <a:lnTo>
                    <a:pt x="271" y="254"/>
                  </a:lnTo>
                  <a:lnTo>
                    <a:pt x="280" y="237"/>
                  </a:lnTo>
                  <a:lnTo>
                    <a:pt x="271" y="229"/>
                  </a:lnTo>
                  <a:lnTo>
                    <a:pt x="271" y="212"/>
                  </a:lnTo>
                  <a:lnTo>
                    <a:pt x="246" y="187"/>
                  </a:lnTo>
                  <a:lnTo>
                    <a:pt x="221" y="170"/>
                  </a:lnTo>
                  <a:lnTo>
                    <a:pt x="195" y="170"/>
                  </a:lnTo>
                  <a:lnTo>
                    <a:pt x="178" y="178"/>
                  </a:lnTo>
                  <a:lnTo>
                    <a:pt x="161" y="195"/>
                  </a:lnTo>
                  <a:lnTo>
                    <a:pt x="153" y="220"/>
                  </a:lnTo>
                  <a:lnTo>
                    <a:pt x="153" y="254"/>
                  </a:lnTo>
                  <a:lnTo>
                    <a:pt x="136" y="237"/>
                  </a:lnTo>
                  <a:lnTo>
                    <a:pt x="119" y="220"/>
                  </a:lnTo>
                  <a:lnTo>
                    <a:pt x="110" y="203"/>
                  </a:lnTo>
                  <a:lnTo>
                    <a:pt x="110" y="195"/>
                  </a:lnTo>
                  <a:lnTo>
                    <a:pt x="110" y="170"/>
                  </a:lnTo>
                  <a:lnTo>
                    <a:pt x="127" y="161"/>
                  </a:lnTo>
                  <a:lnTo>
                    <a:pt x="136" y="153"/>
                  </a:lnTo>
                  <a:lnTo>
                    <a:pt x="161" y="161"/>
                  </a:lnTo>
                  <a:lnTo>
                    <a:pt x="170" y="136"/>
                  </a:lnTo>
                  <a:close/>
                  <a:moveTo>
                    <a:pt x="187" y="271"/>
                  </a:moveTo>
                  <a:lnTo>
                    <a:pt x="178" y="254"/>
                  </a:lnTo>
                  <a:lnTo>
                    <a:pt x="170" y="246"/>
                  </a:lnTo>
                  <a:lnTo>
                    <a:pt x="170" y="229"/>
                  </a:lnTo>
                  <a:lnTo>
                    <a:pt x="170" y="212"/>
                  </a:lnTo>
                  <a:lnTo>
                    <a:pt x="187" y="203"/>
                  </a:lnTo>
                  <a:lnTo>
                    <a:pt x="195" y="195"/>
                  </a:lnTo>
                  <a:lnTo>
                    <a:pt x="212" y="195"/>
                  </a:lnTo>
                  <a:lnTo>
                    <a:pt x="229" y="203"/>
                  </a:lnTo>
                  <a:lnTo>
                    <a:pt x="246" y="220"/>
                  </a:lnTo>
                  <a:lnTo>
                    <a:pt x="254" y="229"/>
                  </a:lnTo>
                  <a:lnTo>
                    <a:pt x="254" y="246"/>
                  </a:lnTo>
                  <a:lnTo>
                    <a:pt x="246" y="263"/>
                  </a:lnTo>
                  <a:lnTo>
                    <a:pt x="237" y="280"/>
                  </a:lnTo>
                  <a:lnTo>
                    <a:pt x="212" y="280"/>
                  </a:lnTo>
                  <a:lnTo>
                    <a:pt x="187" y="271"/>
                  </a:lnTo>
                  <a:close/>
                  <a:moveTo>
                    <a:pt x="237" y="136"/>
                  </a:moveTo>
                  <a:lnTo>
                    <a:pt x="254" y="153"/>
                  </a:lnTo>
                  <a:lnTo>
                    <a:pt x="280" y="161"/>
                  </a:lnTo>
                  <a:lnTo>
                    <a:pt x="297" y="170"/>
                  </a:lnTo>
                  <a:lnTo>
                    <a:pt x="314" y="170"/>
                  </a:lnTo>
                  <a:lnTo>
                    <a:pt x="339" y="161"/>
                  </a:lnTo>
                  <a:lnTo>
                    <a:pt x="356" y="136"/>
                  </a:lnTo>
                  <a:lnTo>
                    <a:pt x="364" y="119"/>
                  </a:lnTo>
                  <a:lnTo>
                    <a:pt x="364" y="102"/>
                  </a:lnTo>
                  <a:lnTo>
                    <a:pt x="356" y="85"/>
                  </a:lnTo>
                  <a:lnTo>
                    <a:pt x="348" y="68"/>
                  </a:lnTo>
                  <a:lnTo>
                    <a:pt x="331" y="51"/>
                  </a:lnTo>
                  <a:lnTo>
                    <a:pt x="305" y="26"/>
                  </a:lnTo>
                  <a:lnTo>
                    <a:pt x="280" y="17"/>
                  </a:lnTo>
                  <a:lnTo>
                    <a:pt x="263" y="9"/>
                  </a:lnTo>
                  <a:lnTo>
                    <a:pt x="229" y="0"/>
                  </a:lnTo>
                  <a:lnTo>
                    <a:pt x="204" y="9"/>
                  </a:lnTo>
                  <a:lnTo>
                    <a:pt x="187" y="26"/>
                  </a:lnTo>
                  <a:lnTo>
                    <a:pt x="178" y="43"/>
                  </a:lnTo>
                  <a:lnTo>
                    <a:pt x="178" y="68"/>
                  </a:lnTo>
                  <a:lnTo>
                    <a:pt x="178" y="85"/>
                  </a:lnTo>
                  <a:lnTo>
                    <a:pt x="187" y="102"/>
                  </a:lnTo>
                  <a:lnTo>
                    <a:pt x="212" y="119"/>
                  </a:lnTo>
                  <a:lnTo>
                    <a:pt x="237" y="136"/>
                  </a:lnTo>
                  <a:close/>
                  <a:moveTo>
                    <a:pt x="246" y="119"/>
                  </a:moveTo>
                  <a:lnTo>
                    <a:pt x="212" y="93"/>
                  </a:lnTo>
                  <a:lnTo>
                    <a:pt x="195" y="68"/>
                  </a:lnTo>
                  <a:lnTo>
                    <a:pt x="195" y="51"/>
                  </a:lnTo>
                  <a:lnTo>
                    <a:pt x="204" y="43"/>
                  </a:lnTo>
                  <a:lnTo>
                    <a:pt x="212" y="26"/>
                  </a:lnTo>
                  <a:lnTo>
                    <a:pt x="229" y="26"/>
                  </a:lnTo>
                  <a:lnTo>
                    <a:pt x="254" y="34"/>
                  </a:lnTo>
                  <a:lnTo>
                    <a:pt x="288" y="51"/>
                  </a:lnTo>
                  <a:lnTo>
                    <a:pt x="305" y="60"/>
                  </a:lnTo>
                  <a:lnTo>
                    <a:pt x="322" y="77"/>
                  </a:lnTo>
                  <a:lnTo>
                    <a:pt x="331" y="85"/>
                  </a:lnTo>
                  <a:lnTo>
                    <a:pt x="339" y="93"/>
                  </a:lnTo>
                  <a:lnTo>
                    <a:pt x="339" y="110"/>
                  </a:lnTo>
                  <a:lnTo>
                    <a:pt x="339" y="127"/>
                  </a:lnTo>
                  <a:lnTo>
                    <a:pt x="322" y="136"/>
                  </a:lnTo>
                  <a:lnTo>
                    <a:pt x="305" y="144"/>
                  </a:lnTo>
                  <a:lnTo>
                    <a:pt x="280" y="136"/>
                  </a:lnTo>
                  <a:lnTo>
                    <a:pt x="246" y="119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4" name="Rectangle 54">
              <a:extLst>
                <a:ext uri="{FF2B5EF4-FFF2-40B4-BE49-F238E27FC236}">
                  <a16:creationId xmlns:a16="http://schemas.microsoft.com/office/drawing/2014/main" id="{495BB775-713D-4B07-81AC-509B92CB38D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120000">
              <a:off x="3414" y="3043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55">
              <a:extLst>
                <a:ext uri="{FF2B5EF4-FFF2-40B4-BE49-F238E27FC236}">
                  <a16:creationId xmlns:a16="http://schemas.microsoft.com/office/drawing/2014/main" id="{5F97626E-2A7B-4692-9E1F-5EA1671821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120000">
              <a:off x="3433" y="3016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56">
              <a:extLst>
                <a:ext uri="{FF2B5EF4-FFF2-40B4-BE49-F238E27FC236}">
                  <a16:creationId xmlns:a16="http://schemas.microsoft.com/office/drawing/2014/main" id="{C7C53EFB-44B0-43E0-AD83-19200EB0D2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120000">
              <a:off x="3448" y="2990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Freeform 57">
              <a:extLst>
                <a:ext uri="{FF2B5EF4-FFF2-40B4-BE49-F238E27FC236}">
                  <a16:creationId xmlns:a16="http://schemas.microsoft.com/office/drawing/2014/main" id="{EFF77833-0237-464D-A397-44320A87B1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75" y="2369"/>
              <a:ext cx="79" cy="84"/>
            </a:xfrm>
            <a:custGeom>
              <a:avLst/>
              <a:gdLst>
                <a:gd name="T0" fmla="*/ 136 w 390"/>
                <a:gd name="T1" fmla="*/ 415 h 415"/>
                <a:gd name="T2" fmla="*/ 187 w 390"/>
                <a:gd name="T3" fmla="*/ 364 h 415"/>
                <a:gd name="T4" fmla="*/ 170 w 390"/>
                <a:gd name="T5" fmla="*/ 296 h 415"/>
                <a:gd name="T6" fmla="*/ 127 w 390"/>
                <a:gd name="T7" fmla="*/ 288 h 415"/>
                <a:gd name="T8" fmla="*/ 110 w 390"/>
                <a:gd name="T9" fmla="*/ 263 h 415"/>
                <a:gd name="T10" fmla="*/ 60 w 390"/>
                <a:gd name="T11" fmla="*/ 237 h 415"/>
                <a:gd name="T12" fmla="*/ 9 w 390"/>
                <a:gd name="T13" fmla="*/ 271 h 415"/>
                <a:gd name="T14" fmla="*/ 17 w 390"/>
                <a:gd name="T15" fmla="*/ 339 h 415"/>
                <a:gd name="T16" fmla="*/ 26 w 390"/>
                <a:gd name="T17" fmla="*/ 288 h 415"/>
                <a:gd name="T18" fmla="*/ 43 w 390"/>
                <a:gd name="T19" fmla="*/ 263 h 415"/>
                <a:gd name="T20" fmla="*/ 77 w 390"/>
                <a:gd name="T21" fmla="*/ 263 h 415"/>
                <a:gd name="T22" fmla="*/ 85 w 390"/>
                <a:gd name="T23" fmla="*/ 305 h 415"/>
                <a:gd name="T24" fmla="*/ 93 w 390"/>
                <a:gd name="T25" fmla="*/ 339 h 415"/>
                <a:gd name="T26" fmla="*/ 127 w 390"/>
                <a:gd name="T27" fmla="*/ 305 h 415"/>
                <a:gd name="T28" fmla="*/ 161 w 390"/>
                <a:gd name="T29" fmla="*/ 330 h 415"/>
                <a:gd name="T30" fmla="*/ 161 w 390"/>
                <a:gd name="T31" fmla="*/ 373 h 415"/>
                <a:gd name="T32" fmla="*/ 119 w 390"/>
                <a:gd name="T33" fmla="*/ 390 h 415"/>
                <a:gd name="T34" fmla="*/ 297 w 390"/>
                <a:gd name="T35" fmla="*/ 203 h 415"/>
                <a:gd name="T36" fmla="*/ 229 w 390"/>
                <a:gd name="T37" fmla="*/ 254 h 415"/>
                <a:gd name="T38" fmla="*/ 220 w 390"/>
                <a:gd name="T39" fmla="*/ 178 h 415"/>
                <a:gd name="T40" fmla="*/ 187 w 390"/>
                <a:gd name="T41" fmla="*/ 119 h 415"/>
                <a:gd name="T42" fmla="*/ 119 w 390"/>
                <a:gd name="T43" fmla="*/ 136 h 415"/>
                <a:gd name="T44" fmla="*/ 102 w 390"/>
                <a:gd name="T45" fmla="*/ 203 h 415"/>
                <a:gd name="T46" fmla="*/ 127 w 390"/>
                <a:gd name="T47" fmla="*/ 195 h 415"/>
                <a:gd name="T48" fmla="*/ 136 w 390"/>
                <a:gd name="T49" fmla="*/ 153 h 415"/>
                <a:gd name="T50" fmla="*/ 170 w 390"/>
                <a:gd name="T51" fmla="*/ 136 h 415"/>
                <a:gd name="T52" fmla="*/ 204 w 390"/>
                <a:gd name="T53" fmla="*/ 178 h 415"/>
                <a:gd name="T54" fmla="*/ 204 w 390"/>
                <a:gd name="T55" fmla="*/ 263 h 415"/>
                <a:gd name="T56" fmla="*/ 229 w 390"/>
                <a:gd name="T57" fmla="*/ 322 h 415"/>
                <a:gd name="T58" fmla="*/ 263 w 390"/>
                <a:gd name="T59" fmla="*/ 136 h 415"/>
                <a:gd name="T60" fmla="*/ 314 w 390"/>
                <a:gd name="T61" fmla="*/ 169 h 415"/>
                <a:gd name="T62" fmla="*/ 381 w 390"/>
                <a:gd name="T63" fmla="*/ 153 h 415"/>
                <a:gd name="T64" fmla="*/ 390 w 390"/>
                <a:gd name="T65" fmla="*/ 93 h 415"/>
                <a:gd name="T66" fmla="*/ 347 w 390"/>
                <a:gd name="T67" fmla="*/ 34 h 415"/>
                <a:gd name="T68" fmla="*/ 271 w 390"/>
                <a:gd name="T69" fmla="*/ 0 h 415"/>
                <a:gd name="T70" fmla="*/ 212 w 390"/>
                <a:gd name="T71" fmla="*/ 34 h 415"/>
                <a:gd name="T72" fmla="*/ 220 w 390"/>
                <a:gd name="T73" fmla="*/ 93 h 415"/>
                <a:gd name="T74" fmla="*/ 280 w 390"/>
                <a:gd name="T75" fmla="*/ 110 h 415"/>
                <a:gd name="T76" fmla="*/ 229 w 390"/>
                <a:gd name="T77" fmla="*/ 42 h 415"/>
                <a:gd name="T78" fmla="*/ 271 w 390"/>
                <a:gd name="T79" fmla="*/ 17 h 415"/>
                <a:gd name="T80" fmla="*/ 356 w 390"/>
                <a:gd name="T81" fmla="*/ 85 h 415"/>
                <a:gd name="T82" fmla="*/ 364 w 390"/>
                <a:gd name="T83" fmla="*/ 136 h 415"/>
                <a:gd name="T84" fmla="*/ 305 w 390"/>
                <a:gd name="T85" fmla="*/ 136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0" h="415">
                  <a:moveTo>
                    <a:pt x="93" y="398"/>
                  </a:moveTo>
                  <a:lnTo>
                    <a:pt x="110" y="406"/>
                  </a:lnTo>
                  <a:lnTo>
                    <a:pt x="136" y="415"/>
                  </a:lnTo>
                  <a:lnTo>
                    <a:pt x="153" y="406"/>
                  </a:lnTo>
                  <a:lnTo>
                    <a:pt x="178" y="390"/>
                  </a:lnTo>
                  <a:lnTo>
                    <a:pt x="187" y="364"/>
                  </a:lnTo>
                  <a:lnTo>
                    <a:pt x="195" y="339"/>
                  </a:lnTo>
                  <a:lnTo>
                    <a:pt x="187" y="313"/>
                  </a:lnTo>
                  <a:lnTo>
                    <a:pt x="170" y="296"/>
                  </a:lnTo>
                  <a:lnTo>
                    <a:pt x="153" y="288"/>
                  </a:lnTo>
                  <a:lnTo>
                    <a:pt x="144" y="280"/>
                  </a:lnTo>
                  <a:lnTo>
                    <a:pt x="127" y="288"/>
                  </a:lnTo>
                  <a:lnTo>
                    <a:pt x="110" y="288"/>
                  </a:lnTo>
                  <a:lnTo>
                    <a:pt x="110" y="280"/>
                  </a:lnTo>
                  <a:lnTo>
                    <a:pt x="110" y="263"/>
                  </a:lnTo>
                  <a:lnTo>
                    <a:pt x="93" y="246"/>
                  </a:lnTo>
                  <a:lnTo>
                    <a:pt x="77" y="237"/>
                  </a:lnTo>
                  <a:lnTo>
                    <a:pt x="60" y="237"/>
                  </a:lnTo>
                  <a:lnTo>
                    <a:pt x="43" y="237"/>
                  </a:lnTo>
                  <a:lnTo>
                    <a:pt x="17" y="254"/>
                  </a:lnTo>
                  <a:lnTo>
                    <a:pt x="9" y="271"/>
                  </a:lnTo>
                  <a:lnTo>
                    <a:pt x="0" y="296"/>
                  </a:lnTo>
                  <a:lnTo>
                    <a:pt x="9" y="313"/>
                  </a:lnTo>
                  <a:lnTo>
                    <a:pt x="17" y="339"/>
                  </a:lnTo>
                  <a:lnTo>
                    <a:pt x="43" y="322"/>
                  </a:lnTo>
                  <a:lnTo>
                    <a:pt x="34" y="305"/>
                  </a:lnTo>
                  <a:lnTo>
                    <a:pt x="26" y="288"/>
                  </a:lnTo>
                  <a:lnTo>
                    <a:pt x="26" y="280"/>
                  </a:lnTo>
                  <a:lnTo>
                    <a:pt x="34" y="271"/>
                  </a:lnTo>
                  <a:lnTo>
                    <a:pt x="43" y="263"/>
                  </a:lnTo>
                  <a:lnTo>
                    <a:pt x="60" y="254"/>
                  </a:lnTo>
                  <a:lnTo>
                    <a:pt x="68" y="254"/>
                  </a:lnTo>
                  <a:lnTo>
                    <a:pt x="77" y="263"/>
                  </a:lnTo>
                  <a:lnTo>
                    <a:pt x="93" y="280"/>
                  </a:lnTo>
                  <a:lnTo>
                    <a:pt x="93" y="288"/>
                  </a:lnTo>
                  <a:lnTo>
                    <a:pt x="85" y="305"/>
                  </a:lnTo>
                  <a:lnTo>
                    <a:pt x="77" y="313"/>
                  </a:lnTo>
                  <a:lnTo>
                    <a:pt x="77" y="322"/>
                  </a:lnTo>
                  <a:lnTo>
                    <a:pt x="93" y="339"/>
                  </a:lnTo>
                  <a:lnTo>
                    <a:pt x="102" y="322"/>
                  </a:lnTo>
                  <a:lnTo>
                    <a:pt x="110" y="313"/>
                  </a:lnTo>
                  <a:lnTo>
                    <a:pt x="127" y="305"/>
                  </a:lnTo>
                  <a:lnTo>
                    <a:pt x="144" y="305"/>
                  </a:lnTo>
                  <a:lnTo>
                    <a:pt x="153" y="313"/>
                  </a:lnTo>
                  <a:lnTo>
                    <a:pt x="161" y="330"/>
                  </a:lnTo>
                  <a:lnTo>
                    <a:pt x="170" y="347"/>
                  </a:lnTo>
                  <a:lnTo>
                    <a:pt x="170" y="364"/>
                  </a:lnTo>
                  <a:lnTo>
                    <a:pt x="161" y="373"/>
                  </a:lnTo>
                  <a:lnTo>
                    <a:pt x="153" y="381"/>
                  </a:lnTo>
                  <a:lnTo>
                    <a:pt x="136" y="390"/>
                  </a:lnTo>
                  <a:lnTo>
                    <a:pt x="119" y="390"/>
                  </a:lnTo>
                  <a:lnTo>
                    <a:pt x="102" y="381"/>
                  </a:lnTo>
                  <a:lnTo>
                    <a:pt x="93" y="398"/>
                  </a:lnTo>
                  <a:close/>
                  <a:moveTo>
                    <a:pt x="297" y="203"/>
                  </a:moveTo>
                  <a:lnTo>
                    <a:pt x="229" y="280"/>
                  </a:lnTo>
                  <a:lnTo>
                    <a:pt x="229" y="263"/>
                  </a:lnTo>
                  <a:lnTo>
                    <a:pt x="229" y="254"/>
                  </a:lnTo>
                  <a:lnTo>
                    <a:pt x="229" y="229"/>
                  </a:lnTo>
                  <a:lnTo>
                    <a:pt x="229" y="195"/>
                  </a:lnTo>
                  <a:lnTo>
                    <a:pt x="220" y="178"/>
                  </a:lnTo>
                  <a:lnTo>
                    <a:pt x="220" y="144"/>
                  </a:lnTo>
                  <a:lnTo>
                    <a:pt x="204" y="127"/>
                  </a:lnTo>
                  <a:lnTo>
                    <a:pt x="187" y="119"/>
                  </a:lnTo>
                  <a:lnTo>
                    <a:pt x="161" y="110"/>
                  </a:lnTo>
                  <a:lnTo>
                    <a:pt x="136" y="119"/>
                  </a:lnTo>
                  <a:lnTo>
                    <a:pt x="119" y="136"/>
                  </a:lnTo>
                  <a:lnTo>
                    <a:pt x="102" y="161"/>
                  </a:lnTo>
                  <a:lnTo>
                    <a:pt x="102" y="186"/>
                  </a:lnTo>
                  <a:lnTo>
                    <a:pt x="102" y="203"/>
                  </a:lnTo>
                  <a:lnTo>
                    <a:pt x="119" y="229"/>
                  </a:lnTo>
                  <a:lnTo>
                    <a:pt x="136" y="212"/>
                  </a:lnTo>
                  <a:lnTo>
                    <a:pt x="127" y="195"/>
                  </a:lnTo>
                  <a:lnTo>
                    <a:pt x="127" y="178"/>
                  </a:lnTo>
                  <a:lnTo>
                    <a:pt x="127" y="169"/>
                  </a:lnTo>
                  <a:lnTo>
                    <a:pt x="136" y="153"/>
                  </a:lnTo>
                  <a:lnTo>
                    <a:pt x="144" y="144"/>
                  </a:lnTo>
                  <a:lnTo>
                    <a:pt x="161" y="136"/>
                  </a:lnTo>
                  <a:lnTo>
                    <a:pt x="170" y="136"/>
                  </a:lnTo>
                  <a:lnTo>
                    <a:pt x="187" y="144"/>
                  </a:lnTo>
                  <a:lnTo>
                    <a:pt x="195" y="161"/>
                  </a:lnTo>
                  <a:lnTo>
                    <a:pt x="204" y="178"/>
                  </a:lnTo>
                  <a:lnTo>
                    <a:pt x="204" y="195"/>
                  </a:lnTo>
                  <a:lnTo>
                    <a:pt x="204" y="237"/>
                  </a:lnTo>
                  <a:lnTo>
                    <a:pt x="204" y="263"/>
                  </a:lnTo>
                  <a:lnTo>
                    <a:pt x="204" y="280"/>
                  </a:lnTo>
                  <a:lnTo>
                    <a:pt x="212" y="305"/>
                  </a:lnTo>
                  <a:lnTo>
                    <a:pt x="229" y="322"/>
                  </a:lnTo>
                  <a:lnTo>
                    <a:pt x="314" y="220"/>
                  </a:lnTo>
                  <a:lnTo>
                    <a:pt x="297" y="203"/>
                  </a:lnTo>
                  <a:close/>
                  <a:moveTo>
                    <a:pt x="263" y="136"/>
                  </a:moveTo>
                  <a:lnTo>
                    <a:pt x="280" y="153"/>
                  </a:lnTo>
                  <a:lnTo>
                    <a:pt x="297" y="161"/>
                  </a:lnTo>
                  <a:lnTo>
                    <a:pt x="314" y="169"/>
                  </a:lnTo>
                  <a:lnTo>
                    <a:pt x="331" y="169"/>
                  </a:lnTo>
                  <a:lnTo>
                    <a:pt x="356" y="169"/>
                  </a:lnTo>
                  <a:lnTo>
                    <a:pt x="381" y="153"/>
                  </a:lnTo>
                  <a:lnTo>
                    <a:pt x="390" y="136"/>
                  </a:lnTo>
                  <a:lnTo>
                    <a:pt x="390" y="110"/>
                  </a:lnTo>
                  <a:lnTo>
                    <a:pt x="390" y="93"/>
                  </a:lnTo>
                  <a:lnTo>
                    <a:pt x="381" y="76"/>
                  </a:lnTo>
                  <a:lnTo>
                    <a:pt x="364" y="59"/>
                  </a:lnTo>
                  <a:lnTo>
                    <a:pt x="347" y="34"/>
                  </a:lnTo>
                  <a:lnTo>
                    <a:pt x="322" y="17"/>
                  </a:lnTo>
                  <a:lnTo>
                    <a:pt x="305" y="9"/>
                  </a:lnTo>
                  <a:lnTo>
                    <a:pt x="271" y="0"/>
                  </a:lnTo>
                  <a:lnTo>
                    <a:pt x="246" y="0"/>
                  </a:lnTo>
                  <a:lnTo>
                    <a:pt x="220" y="17"/>
                  </a:lnTo>
                  <a:lnTo>
                    <a:pt x="212" y="34"/>
                  </a:lnTo>
                  <a:lnTo>
                    <a:pt x="212" y="51"/>
                  </a:lnTo>
                  <a:lnTo>
                    <a:pt x="212" y="68"/>
                  </a:lnTo>
                  <a:lnTo>
                    <a:pt x="220" y="93"/>
                  </a:lnTo>
                  <a:lnTo>
                    <a:pt x="237" y="110"/>
                  </a:lnTo>
                  <a:lnTo>
                    <a:pt x="263" y="136"/>
                  </a:lnTo>
                  <a:close/>
                  <a:moveTo>
                    <a:pt x="280" y="110"/>
                  </a:moveTo>
                  <a:lnTo>
                    <a:pt x="246" y="85"/>
                  </a:lnTo>
                  <a:lnTo>
                    <a:pt x="229" y="59"/>
                  </a:lnTo>
                  <a:lnTo>
                    <a:pt x="229" y="42"/>
                  </a:lnTo>
                  <a:lnTo>
                    <a:pt x="237" y="26"/>
                  </a:lnTo>
                  <a:lnTo>
                    <a:pt x="254" y="17"/>
                  </a:lnTo>
                  <a:lnTo>
                    <a:pt x="271" y="17"/>
                  </a:lnTo>
                  <a:lnTo>
                    <a:pt x="297" y="26"/>
                  </a:lnTo>
                  <a:lnTo>
                    <a:pt x="331" y="51"/>
                  </a:lnTo>
                  <a:lnTo>
                    <a:pt x="356" y="85"/>
                  </a:lnTo>
                  <a:lnTo>
                    <a:pt x="373" y="102"/>
                  </a:lnTo>
                  <a:lnTo>
                    <a:pt x="373" y="119"/>
                  </a:lnTo>
                  <a:lnTo>
                    <a:pt x="364" y="136"/>
                  </a:lnTo>
                  <a:lnTo>
                    <a:pt x="347" y="144"/>
                  </a:lnTo>
                  <a:lnTo>
                    <a:pt x="331" y="144"/>
                  </a:lnTo>
                  <a:lnTo>
                    <a:pt x="305" y="136"/>
                  </a:lnTo>
                  <a:lnTo>
                    <a:pt x="280" y="110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8" name="Rectangle 58">
              <a:extLst>
                <a:ext uri="{FF2B5EF4-FFF2-40B4-BE49-F238E27FC236}">
                  <a16:creationId xmlns:a16="http://schemas.microsoft.com/office/drawing/2014/main" id="{590266CA-4EE6-4765-9CE8-CA124AB11C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600000">
              <a:off x="3872" y="2382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59">
              <a:extLst>
                <a:ext uri="{FF2B5EF4-FFF2-40B4-BE49-F238E27FC236}">
                  <a16:creationId xmlns:a16="http://schemas.microsoft.com/office/drawing/2014/main" id="{38F2ADA1-8BD4-46CF-9C1E-9212606C2E5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600000">
              <a:off x="3894" y="2359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60">
              <a:extLst>
                <a:ext uri="{FF2B5EF4-FFF2-40B4-BE49-F238E27FC236}">
                  <a16:creationId xmlns:a16="http://schemas.microsoft.com/office/drawing/2014/main" id="{602BC5B2-344F-460F-8888-41240AFAF2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600000">
              <a:off x="3913" y="2337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Freeform 61">
              <a:extLst>
                <a:ext uri="{FF2B5EF4-FFF2-40B4-BE49-F238E27FC236}">
                  <a16:creationId xmlns:a16="http://schemas.microsoft.com/office/drawing/2014/main" id="{E48839AB-233F-4D60-BAD1-F43E1A1360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37" y="3117"/>
              <a:ext cx="86" cy="75"/>
            </a:xfrm>
            <a:custGeom>
              <a:avLst/>
              <a:gdLst>
                <a:gd name="T0" fmla="*/ 93 w 423"/>
                <a:gd name="T1" fmla="*/ 372 h 372"/>
                <a:gd name="T2" fmla="*/ 161 w 423"/>
                <a:gd name="T3" fmla="*/ 339 h 372"/>
                <a:gd name="T4" fmla="*/ 161 w 423"/>
                <a:gd name="T5" fmla="*/ 271 h 372"/>
                <a:gd name="T6" fmla="*/ 118 w 423"/>
                <a:gd name="T7" fmla="*/ 245 h 372"/>
                <a:gd name="T8" fmla="*/ 102 w 423"/>
                <a:gd name="T9" fmla="*/ 195 h 372"/>
                <a:gd name="T10" fmla="*/ 25 w 423"/>
                <a:gd name="T11" fmla="*/ 186 h 372"/>
                <a:gd name="T12" fmla="*/ 0 w 423"/>
                <a:gd name="T13" fmla="*/ 245 h 372"/>
                <a:gd name="T14" fmla="*/ 25 w 423"/>
                <a:gd name="T15" fmla="*/ 237 h 372"/>
                <a:gd name="T16" fmla="*/ 42 w 423"/>
                <a:gd name="T17" fmla="*/ 203 h 372"/>
                <a:gd name="T18" fmla="*/ 76 w 423"/>
                <a:gd name="T19" fmla="*/ 203 h 372"/>
                <a:gd name="T20" fmla="*/ 85 w 423"/>
                <a:gd name="T21" fmla="*/ 237 h 372"/>
                <a:gd name="T22" fmla="*/ 85 w 423"/>
                <a:gd name="T23" fmla="*/ 271 h 372"/>
                <a:gd name="T24" fmla="*/ 127 w 423"/>
                <a:gd name="T25" fmla="*/ 271 h 372"/>
                <a:gd name="T26" fmla="*/ 144 w 423"/>
                <a:gd name="T27" fmla="*/ 313 h 372"/>
                <a:gd name="T28" fmla="*/ 118 w 423"/>
                <a:gd name="T29" fmla="*/ 347 h 372"/>
                <a:gd name="T30" fmla="*/ 76 w 423"/>
                <a:gd name="T31" fmla="*/ 330 h 372"/>
                <a:gd name="T32" fmla="*/ 169 w 423"/>
                <a:gd name="T33" fmla="*/ 212 h 372"/>
                <a:gd name="T34" fmla="*/ 178 w 423"/>
                <a:gd name="T35" fmla="*/ 254 h 372"/>
                <a:gd name="T36" fmla="*/ 237 w 423"/>
                <a:gd name="T37" fmla="*/ 279 h 372"/>
                <a:gd name="T38" fmla="*/ 296 w 423"/>
                <a:gd name="T39" fmla="*/ 229 h 372"/>
                <a:gd name="T40" fmla="*/ 271 w 423"/>
                <a:gd name="T41" fmla="*/ 169 h 372"/>
                <a:gd name="T42" fmla="*/ 228 w 423"/>
                <a:gd name="T43" fmla="*/ 161 h 372"/>
                <a:gd name="T44" fmla="*/ 237 w 423"/>
                <a:gd name="T45" fmla="*/ 127 h 372"/>
                <a:gd name="T46" fmla="*/ 195 w 423"/>
                <a:gd name="T47" fmla="*/ 93 h 372"/>
                <a:gd name="T48" fmla="*/ 135 w 423"/>
                <a:gd name="T49" fmla="*/ 118 h 372"/>
                <a:gd name="T50" fmla="*/ 135 w 423"/>
                <a:gd name="T51" fmla="*/ 178 h 372"/>
                <a:gd name="T52" fmla="*/ 178 w 423"/>
                <a:gd name="T53" fmla="*/ 195 h 372"/>
                <a:gd name="T54" fmla="*/ 152 w 423"/>
                <a:gd name="T55" fmla="*/ 135 h 372"/>
                <a:gd name="T56" fmla="*/ 186 w 423"/>
                <a:gd name="T57" fmla="*/ 110 h 372"/>
                <a:gd name="T58" fmla="*/ 212 w 423"/>
                <a:gd name="T59" fmla="*/ 135 h 372"/>
                <a:gd name="T60" fmla="*/ 195 w 423"/>
                <a:gd name="T61" fmla="*/ 169 h 372"/>
                <a:gd name="T62" fmla="*/ 161 w 423"/>
                <a:gd name="T63" fmla="*/ 169 h 372"/>
                <a:gd name="T64" fmla="*/ 195 w 423"/>
                <a:gd name="T65" fmla="*/ 229 h 372"/>
                <a:gd name="T66" fmla="*/ 212 w 423"/>
                <a:gd name="T67" fmla="*/ 186 h 372"/>
                <a:gd name="T68" fmla="*/ 254 w 423"/>
                <a:gd name="T69" fmla="*/ 186 h 372"/>
                <a:gd name="T70" fmla="*/ 271 w 423"/>
                <a:gd name="T71" fmla="*/ 229 h 372"/>
                <a:gd name="T72" fmla="*/ 237 w 423"/>
                <a:gd name="T73" fmla="*/ 262 h 372"/>
                <a:gd name="T74" fmla="*/ 288 w 423"/>
                <a:gd name="T75" fmla="*/ 135 h 372"/>
                <a:gd name="T76" fmla="*/ 339 w 423"/>
                <a:gd name="T77" fmla="*/ 186 h 372"/>
                <a:gd name="T78" fmla="*/ 398 w 423"/>
                <a:gd name="T79" fmla="*/ 186 h 372"/>
                <a:gd name="T80" fmla="*/ 423 w 423"/>
                <a:gd name="T81" fmla="*/ 135 h 372"/>
                <a:gd name="T82" fmla="*/ 398 w 423"/>
                <a:gd name="T83" fmla="*/ 59 h 372"/>
                <a:gd name="T84" fmla="*/ 339 w 423"/>
                <a:gd name="T85" fmla="*/ 8 h 372"/>
                <a:gd name="T86" fmla="*/ 271 w 423"/>
                <a:gd name="T87" fmla="*/ 25 h 372"/>
                <a:gd name="T88" fmla="*/ 262 w 423"/>
                <a:gd name="T89" fmla="*/ 85 h 372"/>
                <a:gd name="T90" fmla="*/ 313 w 423"/>
                <a:gd name="T91" fmla="*/ 118 h 372"/>
                <a:gd name="T92" fmla="*/ 288 w 423"/>
                <a:gd name="T93" fmla="*/ 42 h 372"/>
                <a:gd name="T94" fmla="*/ 330 w 423"/>
                <a:gd name="T95" fmla="*/ 25 h 372"/>
                <a:gd name="T96" fmla="*/ 381 w 423"/>
                <a:gd name="T97" fmla="*/ 76 h 372"/>
                <a:gd name="T98" fmla="*/ 398 w 423"/>
                <a:gd name="T99" fmla="*/ 152 h 372"/>
                <a:gd name="T100" fmla="*/ 355 w 423"/>
                <a:gd name="T101" fmla="*/ 169 h 372"/>
                <a:gd name="T102" fmla="*/ 322 w 423"/>
                <a:gd name="T103" fmla="*/ 135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3" h="372">
                  <a:moveTo>
                    <a:pt x="59" y="347"/>
                  </a:moveTo>
                  <a:lnTo>
                    <a:pt x="76" y="364"/>
                  </a:lnTo>
                  <a:lnTo>
                    <a:pt x="93" y="372"/>
                  </a:lnTo>
                  <a:lnTo>
                    <a:pt x="118" y="364"/>
                  </a:lnTo>
                  <a:lnTo>
                    <a:pt x="144" y="356"/>
                  </a:lnTo>
                  <a:lnTo>
                    <a:pt x="161" y="339"/>
                  </a:lnTo>
                  <a:lnTo>
                    <a:pt x="169" y="313"/>
                  </a:lnTo>
                  <a:lnTo>
                    <a:pt x="169" y="288"/>
                  </a:lnTo>
                  <a:lnTo>
                    <a:pt x="161" y="271"/>
                  </a:lnTo>
                  <a:lnTo>
                    <a:pt x="152" y="254"/>
                  </a:lnTo>
                  <a:lnTo>
                    <a:pt x="135" y="245"/>
                  </a:lnTo>
                  <a:lnTo>
                    <a:pt x="118" y="245"/>
                  </a:lnTo>
                  <a:lnTo>
                    <a:pt x="102" y="245"/>
                  </a:lnTo>
                  <a:lnTo>
                    <a:pt x="110" y="220"/>
                  </a:lnTo>
                  <a:lnTo>
                    <a:pt x="102" y="195"/>
                  </a:lnTo>
                  <a:lnTo>
                    <a:pt x="85" y="178"/>
                  </a:lnTo>
                  <a:lnTo>
                    <a:pt x="59" y="178"/>
                  </a:lnTo>
                  <a:lnTo>
                    <a:pt x="25" y="186"/>
                  </a:lnTo>
                  <a:lnTo>
                    <a:pt x="8" y="203"/>
                  </a:lnTo>
                  <a:lnTo>
                    <a:pt x="0" y="220"/>
                  </a:lnTo>
                  <a:lnTo>
                    <a:pt x="0" y="245"/>
                  </a:lnTo>
                  <a:lnTo>
                    <a:pt x="8" y="262"/>
                  </a:lnTo>
                  <a:lnTo>
                    <a:pt x="25" y="254"/>
                  </a:lnTo>
                  <a:lnTo>
                    <a:pt x="25" y="237"/>
                  </a:lnTo>
                  <a:lnTo>
                    <a:pt x="25" y="229"/>
                  </a:lnTo>
                  <a:lnTo>
                    <a:pt x="25" y="212"/>
                  </a:lnTo>
                  <a:lnTo>
                    <a:pt x="42" y="203"/>
                  </a:lnTo>
                  <a:lnTo>
                    <a:pt x="51" y="203"/>
                  </a:lnTo>
                  <a:lnTo>
                    <a:pt x="59" y="195"/>
                  </a:lnTo>
                  <a:lnTo>
                    <a:pt x="76" y="203"/>
                  </a:lnTo>
                  <a:lnTo>
                    <a:pt x="85" y="212"/>
                  </a:lnTo>
                  <a:lnTo>
                    <a:pt x="85" y="229"/>
                  </a:lnTo>
                  <a:lnTo>
                    <a:pt x="85" y="237"/>
                  </a:lnTo>
                  <a:lnTo>
                    <a:pt x="68" y="262"/>
                  </a:lnTo>
                  <a:lnTo>
                    <a:pt x="76" y="288"/>
                  </a:lnTo>
                  <a:lnTo>
                    <a:pt x="85" y="271"/>
                  </a:lnTo>
                  <a:lnTo>
                    <a:pt x="102" y="262"/>
                  </a:lnTo>
                  <a:lnTo>
                    <a:pt x="118" y="262"/>
                  </a:lnTo>
                  <a:lnTo>
                    <a:pt x="127" y="271"/>
                  </a:lnTo>
                  <a:lnTo>
                    <a:pt x="144" y="279"/>
                  </a:lnTo>
                  <a:lnTo>
                    <a:pt x="144" y="296"/>
                  </a:lnTo>
                  <a:lnTo>
                    <a:pt x="144" y="313"/>
                  </a:lnTo>
                  <a:lnTo>
                    <a:pt x="144" y="330"/>
                  </a:lnTo>
                  <a:lnTo>
                    <a:pt x="127" y="339"/>
                  </a:lnTo>
                  <a:lnTo>
                    <a:pt x="118" y="347"/>
                  </a:lnTo>
                  <a:lnTo>
                    <a:pt x="102" y="347"/>
                  </a:lnTo>
                  <a:lnTo>
                    <a:pt x="93" y="339"/>
                  </a:lnTo>
                  <a:lnTo>
                    <a:pt x="76" y="330"/>
                  </a:lnTo>
                  <a:lnTo>
                    <a:pt x="59" y="347"/>
                  </a:lnTo>
                  <a:close/>
                  <a:moveTo>
                    <a:pt x="178" y="195"/>
                  </a:moveTo>
                  <a:lnTo>
                    <a:pt x="169" y="212"/>
                  </a:lnTo>
                  <a:lnTo>
                    <a:pt x="169" y="229"/>
                  </a:lnTo>
                  <a:lnTo>
                    <a:pt x="169" y="237"/>
                  </a:lnTo>
                  <a:lnTo>
                    <a:pt x="178" y="254"/>
                  </a:lnTo>
                  <a:lnTo>
                    <a:pt x="195" y="271"/>
                  </a:lnTo>
                  <a:lnTo>
                    <a:pt x="212" y="288"/>
                  </a:lnTo>
                  <a:lnTo>
                    <a:pt x="237" y="279"/>
                  </a:lnTo>
                  <a:lnTo>
                    <a:pt x="262" y="271"/>
                  </a:lnTo>
                  <a:lnTo>
                    <a:pt x="288" y="254"/>
                  </a:lnTo>
                  <a:lnTo>
                    <a:pt x="296" y="229"/>
                  </a:lnTo>
                  <a:lnTo>
                    <a:pt x="296" y="203"/>
                  </a:lnTo>
                  <a:lnTo>
                    <a:pt x="288" y="186"/>
                  </a:lnTo>
                  <a:lnTo>
                    <a:pt x="271" y="169"/>
                  </a:lnTo>
                  <a:lnTo>
                    <a:pt x="262" y="161"/>
                  </a:lnTo>
                  <a:lnTo>
                    <a:pt x="245" y="161"/>
                  </a:lnTo>
                  <a:lnTo>
                    <a:pt x="228" y="161"/>
                  </a:lnTo>
                  <a:lnTo>
                    <a:pt x="237" y="152"/>
                  </a:lnTo>
                  <a:lnTo>
                    <a:pt x="237" y="135"/>
                  </a:lnTo>
                  <a:lnTo>
                    <a:pt x="237" y="127"/>
                  </a:lnTo>
                  <a:lnTo>
                    <a:pt x="228" y="110"/>
                  </a:lnTo>
                  <a:lnTo>
                    <a:pt x="212" y="102"/>
                  </a:lnTo>
                  <a:lnTo>
                    <a:pt x="195" y="93"/>
                  </a:lnTo>
                  <a:lnTo>
                    <a:pt x="169" y="93"/>
                  </a:lnTo>
                  <a:lnTo>
                    <a:pt x="152" y="102"/>
                  </a:lnTo>
                  <a:lnTo>
                    <a:pt x="135" y="118"/>
                  </a:lnTo>
                  <a:lnTo>
                    <a:pt x="127" y="135"/>
                  </a:lnTo>
                  <a:lnTo>
                    <a:pt x="127" y="161"/>
                  </a:lnTo>
                  <a:lnTo>
                    <a:pt x="135" y="178"/>
                  </a:lnTo>
                  <a:lnTo>
                    <a:pt x="152" y="195"/>
                  </a:lnTo>
                  <a:lnTo>
                    <a:pt x="169" y="195"/>
                  </a:lnTo>
                  <a:lnTo>
                    <a:pt x="178" y="195"/>
                  </a:lnTo>
                  <a:close/>
                  <a:moveTo>
                    <a:pt x="152" y="161"/>
                  </a:moveTo>
                  <a:lnTo>
                    <a:pt x="152" y="152"/>
                  </a:lnTo>
                  <a:lnTo>
                    <a:pt x="152" y="135"/>
                  </a:lnTo>
                  <a:lnTo>
                    <a:pt x="161" y="118"/>
                  </a:lnTo>
                  <a:lnTo>
                    <a:pt x="178" y="110"/>
                  </a:lnTo>
                  <a:lnTo>
                    <a:pt x="186" y="110"/>
                  </a:lnTo>
                  <a:lnTo>
                    <a:pt x="203" y="118"/>
                  </a:lnTo>
                  <a:lnTo>
                    <a:pt x="212" y="127"/>
                  </a:lnTo>
                  <a:lnTo>
                    <a:pt x="212" y="135"/>
                  </a:lnTo>
                  <a:lnTo>
                    <a:pt x="212" y="152"/>
                  </a:lnTo>
                  <a:lnTo>
                    <a:pt x="212" y="161"/>
                  </a:lnTo>
                  <a:lnTo>
                    <a:pt x="195" y="169"/>
                  </a:lnTo>
                  <a:lnTo>
                    <a:pt x="186" y="178"/>
                  </a:lnTo>
                  <a:lnTo>
                    <a:pt x="169" y="178"/>
                  </a:lnTo>
                  <a:lnTo>
                    <a:pt x="161" y="169"/>
                  </a:lnTo>
                  <a:lnTo>
                    <a:pt x="152" y="161"/>
                  </a:lnTo>
                  <a:close/>
                  <a:moveTo>
                    <a:pt x="195" y="245"/>
                  </a:moveTo>
                  <a:lnTo>
                    <a:pt x="195" y="229"/>
                  </a:lnTo>
                  <a:lnTo>
                    <a:pt x="195" y="212"/>
                  </a:lnTo>
                  <a:lnTo>
                    <a:pt x="195" y="203"/>
                  </a:lnTo>
                  <a:lnTo>
                    <a:pt x="212" y="186"/>
                  </a:lnTo>
                  <a:lnTo>
                    <a:pt x="220" y="178"/>
                  </a:lnTo>
                  <a:lnTo>
                    <a:pt x="237" y="178"/>
                  </a:lnTo>
                  <a:lnTo>
                    <a:pt x="254" y="186"/>
                  </a:lnTo>
                  <a:lnTo>
                    <a:pt x="262" y="195"/>
                  </a:lnTo>
                  <a:lnTo>
                    <a:pt x="271" y="212"/>
                  </a:lnTo>
                  <a:lnTo>
                    <a:pt x="271" y="229"/>
                  </a:lnTo>
                  <a:lnTo>
                    <a:pt x="262" y="245"/>
                  </a:lnTo>
                  <a:lnTo>
                    <a:pt x="254" y="254"/>
                  </a:lnTo>
                  <a:lnTo>
                    <a:pt x="237" y="262"/>
                  </a:lnTo>
                  <a:lnTo>
                    <a:pt x="212" y="254"/>
                  </a:lnTo>
                  <a:lnTo>
                    <a:pt x="195" y="245"/>
                  </a:lnTo>
                  <a:close/>
                  <a:moveTo>
                    <a:pt x="288" y="135"/>
                  </a:moveTo>
                  <a:lnTo>
                    <a:pt x="305" y="152"/>
                  </a:lnTo>
                  <a:lnTo>
                    <a:pt x="322" y="169"/>
                  </a:lnTo>
                  <a:lnTo>
                    <a:pt x="339" y="186"/>
                  </a:lnTo>
                  <a:lnTo>
                    <a:pt x="347" y="195"/>
                  </a:lnTo>
                  <a:lnTo>
                    <a:pt x="372" y="195"/>
                  </a:lnTo>
                  <a:lnTo>
                    <a:pt x="398" y="186"/>
                  </a:lnTo>
                  <a:lnTo>
                    <a:pt x="415" y="169"/>
                  </a:lnTo>
                  <a:lnTo>
                    <a:pt x="423" y="152"/>
                  </a:lnTo>
                  <a:lnTo>
                    <a:pt x="423" y="135"/>
                  </a:lnTo>
                  <a:lnTo>
                    <a:pt x="423" y="110"/>
                  </a:lnTo>
                  <a:lnTo>
                    <a:pt x="415" y="93"/>
                  </a:lnTo>
                  <a:lnTo>
                    <a:pt x="398" y="59"/>
                  </a:lnTo>
                  <a:lnTo>
                    <a:pt x="381" y="42"/>
                  </a:lnTo>
                  <a:lnTo>
                    <a:pt x="364" y="25"/>
                  </a:lnTo>
                  <a:lnTo>
                    <a:pt x="339" y="8"/>
                  </a:lnTo>
                  <a:lnTo>
                    <a:pt x="313" y="0"/>
                  </a:lnTo>
                  <a:lnTo>
                    <a:pt x="288" y="8"/>
                  </a:lnTo>
                  <a:lnTo>
                    <a:pt x="271" y="25"/>
                  </a:lnTo>
                  <a:lnTo>
                    <a:pt x="262" y="42"/>
                  </a:lnTo>
                  <a:lnTo>
                    <a:pt x="262" y="59"/>
                  </a:lnTo>
                  <a:lnTo>
                    <a:pt x="262" y="85"/>
                  </a:lnTo>
                  <a:lnTo>
                    <a:pt x="271" y="110"/>
                  </a:lnTo>
                  <a:lnTo>
                    <a:pt x="288" y="135"/>
                  </a:lnTo>
                  <a:close/>
                  <a:moveTo>
                    <a:pt x="313" y="118"/>
                  </a:moveTo>
                  <a:lnTo>
                    <a:pt x="288" y="85"/>
                  </a:lnTo>
                  <a:lnTo>
                    <a:pt x="279" y="59"/>
                  </a:lnTo>
                  <a:lnTo>
                    <a:pt x="288" y="42"/>
                  </a:lnTo>
                  <a:lnTo>
                    <a:pt x="296" y="25"/>
                  </a:lnTo>
                  <a:lnTo>
                    <a:pt x="313" y="25"/>
                  </a:lnTo>
                  <a:lnTo>
                    <a:pt x="330" y="25"/>
                  </a:lnTo>
                  <a:lnTo>
                    <a:pt x="339" y="34"/>
                  </a:lnTo>
                  <a:lnTo>
                    <a:pt x="355" y="42"/>
                  </a:lnTo>
                  <a:lnTo>
                    <a:pt x="381" y="76"/>
                  </a:lnTo>
                  <a:lnTo>
                    <a:pt x="398" y="110"/>
                  </a:lnTo>
                  <a:lnTo>
                    <a:pt x="406" y="135"/>
                  </a:lnTo>
                  <a:lnTo>
                    <a:pt x="398" y="152"/>
                  </a:lnTo>
                  <a:lnTo>
                    <a:pt x="389" y="169"/>
                  </a:lnTo>
                  <a:lnTo>
                    <a:pt x="372" y="169"/>
                  </a:lnTo>
                  <a:lnTo>
                    <a:pt x="355" y="169"/>
                  </a:lnTo>
                  <a:lnTo>
                    <a:pt x="347" y="161"/>
                  </a:lnTo>
                  <a:lnTo>
                    <a:pt x="339" y="152"/>
                  </a:lnTo>
                  <a:lnTo>
                    <a:pt x="322" y="135"/>
                  </a:lnTo>
                  <a:lnTo>
                    <a:pt x="313" y="118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2" name="Rectangle 62">
              <a:extLst>
                <a:ext uri="{FF2B5EF4-FFF2-40B4-BE49-F238E27FC236}">
                  <a16:creationId xmlns:a16="http://schemas.microsoft.com/office/drawing/2014/main" id="{B0D411EA-B2BB-4C2A-9134-11BE9FC9C0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560000">
              <a:off x="2935" y="3122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63">
              <a:extLst>
                <a:ext uri="{FF2B5EF4-FFF2-40B4-BE49-F238E27FC236}">
                  <a16:creationId xmlns:a16="http://schemas.microsoft.com/office/drawing/2014/main" id="{CD1B6374-C802-4706-98AC-D528EA49B3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560000">
              <a:off x="2961" y="3104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1DA885D9-4726-4C4F-A7BE-639C1F7E08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560000">
              <a:off x="2988" y="3089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Freeform 65">
              <a:extLst>
                <a:ext uri="{FF2B5EF4-FFF2-40B4-BE49-F238E27FC236}">
                  <a16:creationId xmlns:a16="http://schemas.microsoft.com/office/drawing/2014/main" id="{A4AE6AB7-E5FC-4C18-BD95-3EC999C3FF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3" y="3064"/>
              <a:ext cx="77" cy="75"/>
            </a:xfrm>
            <a:custGeom>
              <a:avLst/>
              <a:gdLst>
                <a:gd name="T0" fmla="*/ 144 w 381"/>
                <a:gd name="T1" fmla="*/ 338 h 372"/>
                <a:gd name="T2" fmla="*/ 135 w 381"/>
                <a:gd name="T3" fmla="*/ 279 h 372"/>
                <a:gd name="T4" fmla="*/ 101 w 381"/>
                <a:gd name="T5" fmla="*/ 279 h 372"/>
                <a:gd name="T6" fmla="*/ 0 w 381"/>
                <a:gd name="T7" fmla="*/ 194 h 372"/>
                <a:gd name="T8" fmla="*/ 25 w 381"/>
                <a:gd name="T9" fmla="*/ 372 h 372"/>
                <a:gd name="T10" fmla="*/ 127 w 381"/>
                <a:gd name="T11" fmla="*/ 355 h 372"/>
                <a:gd name="T12" fmla="*/ 34 w 381"/>
                <a:gd name="T13" fmla="*/ 338 h 372"/>
                <a:gd name="T14" fmla="*/ 85 w 381"/>
                <a:gd name="T15" fmla="*/ 296 h 372"/>
                <a:gd name="T16" fmla="*/ 135 w 381"/>
                <a:gd name="T17" fmla="*/ 245 h 372"/>
                <a:gd name="T18" fmla="*/ 169 w 381"/>
                <a:gd name="T19" fmla="*/ 270 h 372"/>
                <a:gd name="T20" fmla="*/ 212 w 381"/>
                <a:gd name="T21" fmla="*/ 279 h 372"/>
                <a:gd name="T22" fmla="*/ 245 w 381"/>
                <a:gd name="T23" fmla="*/ 254 h 372"/>
                <a:gd name="T24" fmla="*/ 254 w 381"/>
                <a:gd name="T25" fmla="*/ 220 h 372"/>
                <a:gd name="T26" fmla="*/ 237 w 381"/>
                <a:gd name="T27" fmla="*/ 169 h 372"/>
                <a:gd name="T28" fmla="*/ 203 w 381"/>
                <a:gd name="T29" fmla="*/ 127 h 372"/>
                <a:gd name="T30" fmla="*/ 161 w 381"/>
                <a:gd name="T31" fmla="*/ 101 h 372"/>
                <a:gd name="T32" fmla="*/ 110 w 381"/>
                <a:gd name="T33" fmla="*/ 110 h 372"/>
                <a:gd name="T34" fmla="*/ 85 w 381"/>
                <a:gd name="T35" fmla="*/ 143 h 372"/>
                <a:gd name="T36" fmla="*/ 93 w 381"/>
                <a:gd name="T37" fmla="*/ 177 h 372"/>
                <a:gd name="T38" fmla="*/ 118 w 381"/>
                <a:gd name="T39" fmla="*/ 228 h 372"/>
                <a:gd name="T40" fmla="*/ 118 w 381"/>
                <a:gd name="T41" fmla="*/ 177 h 372"/>
                <a:gd name="T42" fmla="*/ 110 w 381"/>
                <a:gd name="T43" fmla="*/ 135 h 372"/>
                <a:gd name="T44" fmla="*/ 135 w 381"/>
                <a:gd name="T45" fmla="*/ 118 h 372"/>
                <a:gd name="T46" fmla="*/ 178 w 381"/>
                <a:gd name="T47" fmla="*/ 135 h 372"/>
                <a:gd name="T48" fmla="*/ 228 w 381"/>
                <a:gd name="T49" fmla="*/ 194 h 372"/>
                <a:gd name="T50" fmla="*/ 228 w 381"/>
                <a:gd name="T51" fmla="*/ 237 h 372"/>
                <a:gd name="T52" fmla="*/ 212 w 381"/>
                <a:gd name="T53" fmla="*/ 254 h 372"/>
                <a:gd name="T54" fmla="*/ 169 w 381"/>
                <a:gd name="T55" fmla="*/ 245 h 372"/>
                <a:gd name="T56" fmla="*/ 245 w 381"/>
                <a:gd name="T57" fmla="*/ 127 h 372"/>
                <a:gd name="T58" fmla="*/ 279 w 381"/>
                <a:gd name="T59" fmla="*/ 169 h 372"/>
                <a:gd name="T60" fmla="*/ 313 w 381"/>
                <a:gd name="T61" fmla="*/ 177 h 372"/>
                <a:gd name="T62" fmla="*/ 355 w 381"/>
                <a:gd name="T63" fmla="*/ 169 h 372"/>
                <a:gd name="T64" fmla="*/ 381 w 381"/>
                <a:gd name="T65" fmla="*/ 135 h 372"/>
                <a:gd name="T66" fmla="*/ 372 w 381"/>
                <a:gd name="T67" fmla="*/ 101 h 372"/>
                <a:gd name="T68" fmla="*/ 347 w 381"/>
                <a:gd name="T69" fmla="*/ 50 h 372"/>
                <a:gd name="T70" fmla="*/ 313 w 381"/>
                <a:gd name="T71" fmla="*/ 16 h 372"/>
                <a:gd name="T72" fmla="*/ 254 w 381"/>
                <a:gd name="T73" fmla="*/ 0 h 372"/>
                <a:gd name="T74" fmla="*/ 220 w 381"/>
                <a:gd name="T75" fmla="*/ 25 h 372"/>
                <a:gd name="T76" fmla="*/ 212 w 381"/>
                <a:gd name="T77" fmla="*/ 59 h 372"/>
                <a:gd name="T78" fmla="*/ 228 w 381"/>
                <a:gd name="T79" fmla="*/ 101 h 372"/>
                <a:gd name="T80" fmla="*/ 262 w 381"/>
                <a:gd name="T81" fmla="*/ 118 h 372"/>
                <a:gd name="T82" fmla="*/ 228 w 381"/>
                <a:gd name="T83" fmla="*/ 50 h 372"/>
                <a:gd name="T84" fmla="*/ 245 w 381"/>
                <a:gd name="T85" fmla="*/ 25 h 372"/>
                <a:gd name="T86" fmla="*/ 279 w 381"/>
                <a:gd name="T87" fmla="*/ 25 h 372"/>
                <a:gd name="T88" fmla="*/ 322 w 381"/>
                <a:gd name="T89" fmla="*/ 67 h 372"/>
                <a:gd name="T90" fmla="*/ 355 w 381"/>
                <a:gd name="T91" fmla="*/ 127 h 372"/>
                <a:gd name="T92" fmla="*/ 347 w 381"/>
                <a:gd name="T93" fmla="*/ 152 h 372"/>
                <a:gd name="T94" fmla="*/ 313 w 381"/>
                <a:gd name="T95" fmla="*/ 160 h 372"/>
                <a:gd name="T96" fmla="*/ 262 w 381"/>
                <a:gd name="T97" fmla="*/ 118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1" h="372">
                  <a:moveTo>
                    <a:pt x="127" y="355"/>
                  </a:moveTo>
                  <a:lnTo>
                    <a:pt x="144" y="338"/>
                  </a:lnTo>
                  <a:lnTo>
                    <a:pt x="110" y="296"/>
                  </a:lnTo>
                  <a:lnTo>
                    <a:pt x="135" y="279"/>
                  </a:lnTo>
                  <a:lnTo>
                    <a:pt x="118" y="262"/>
                  </a:lnTo>
                  <a:lnTo>
                    <a:pt x="101" y="279"/>
                  </a:lnTo>
                  <a:lnTo>
                    <a:pt x="17" y="186"/>
                  </a:lnTo>
                  <a:lnTo>
                    <a:pt x="0" y="194"/>
                  </a:lnTo>
                  <a:lnTo>
                    <a:pt x="17" y="355"/>
                  </a:lnTo>
                  <a:lnTo>
                    <a:pt x="25" y="372"/>
                  </a:lnTo>
                  <a:lnTo>
                    <a:pt x="93" y="313"/>
                  </a:lnTo>
                  <a:lnTo>
                    <a:pt x="127" y="355"/>
                  </a:lnTo>
                  <a:close/>
                  <a:moveTo>
                    <a:pt x="85" y="296"/>
                  </a:moveTo>
                  <a:lnTo>
                    <a:pt x="34" y="338"/>
                  </a:lnTo>
                  <a:lnTo>
                    <a:pt x="25" y="228"/>
                  </a:lnTo>
                  <a:lnTo>
                    <a:pt x="85" y="296"/>
                  </a:lnTo>
                  <a:close/>
                  <a:moveTo>
                    <a:pt x="118" y="228"/>
                  </a:moveTo>
                  <a:lnTo>
                    <a:pt x="135" y="245"/>
                  </a:lnTo>
                  <a:lnTo>
                    <a:pt x="152" y="262"/>
                  </a:lnTo>
                  <a:lnTo>
                    <a:pt x="169" y="270"/>
                  </a:lnTo>
                  <a:lnTo>
                    <a:pt x="186" y="279"/>
                  </a:lnTo>
                  <a:lnTo>
                    <a:pt x="212" y="279"/>
                  </a:lnTo>
                  <a:lnTo>
                    <a:pt x="237" y="262"/>
                  </a:lnTo>
                  <a:lnTo>
                    <a:pt x="245" y="254"/>
                  </a:lnTo>
                  <a:lnTo>
                    <a:pt x="254" y="237"/>
                  </a:lnTo>
                  <a:lnTo>
                    <a:pt x="254" y="220"/>
                  </a:lnTo>
                  <a:lnTo>
                    <a:pt x="254" y="194"/>
                  </a:lnTo>
                  <a:lnTo>
                    <a:pt x="237" y="169"/>
                  </a:lnTo>
                  <a:lnTo>
                    <a:pt x="220" y="143"/>
                  </a:lnTo>
                  <a:lnTo>
                    <a:pt x="203" y="127"/>
                  </a:lnTo>
                  <a:lnTo>
                    <a:pt x="186" y="110"/>
                  </a:lnTo>
                  <a:lnTo>
                    <a:pt x="161" y="101"/>
                  </a:lnTo>
                  <a:lnTo>
                    <a:pt x="135" y="93"/>
                  </a:lnTo>
                  <a:lnTo>
                    <a:pt x="110" y="110"/>
                  </a:lnTo>
                  <a:lnTo>
                    <a:pt x="93" y="127"/>
                  </a:lnTo>
                  <a:lnTo>
                    <a:pt x="85" y="143"/>
                  </a:lnTo>
                  <a:lnTo>
                    <a:pt x="85" y="160"/>
                  </a:lnTo>
                  <a:lnTo>
                    <a:pt x="93" y="177"/>
                  </a:lnTo>
                  <a:lnTo>
                    <a:pt x="101" y="203"/>
                  </a:lnTo>
                  <a:lnTo>
                    <a:pt x="118" y="228"/>
                  </a:lnTo>
                  <a:close/>
                  <a:moveTo>
                    <a:pt x="144" y="211"/>
                  </a:moveTo>
                  <a:lnTo>
                    <a:pt x="118" y="177"/>
                  </a:lnTo>
                  <a:lnTo>
                    <a:pt x="110" y="152"/>
                  </a:lnTo>
                  <a:lnTo>
                    <a:pt x="110" y="135"/>
                  </a:lnTo>
                  <a:lnTo>
                    <a:pt x="118" y="127"/>
                  </a:lnTo>
                  <a:lnTo>
                    <a:pt x="135" y="118"/>
                  </a:lnTo>
                  <a:lnTo>
                    <a:pt x="152" y="118"/>
                  </a:lnTo>
                  <a:lnTo>
                    <a:pt x="178" y="135"/>
                  </a:lnTo>
                  <a:lnTo>
                    <a:pt x="203" y="160"/>
                  </a:lnTo>
                  <a:lnTo>
                    <a:pt x="228" y="194"/>
                  </a:lnTo>
                  <a:lnTo>
                    <a:pt x="237" y="220"/>
                  </a:lnTo>
                  <a:lnTo>
                    <a:pt x="228" y="237"/>
                  </a:lnTo>
                  <a:lnTo>
                    <a:pt x="220" y="254"/>
                  </a:lnTo>
                  <a:lnTo>
                    <a:pt x="212" y="254"/>
                  </a:lnTo>
                  <a:lnTo>
                    <a:pt x="186" y="254"/>
                  </a:lnTo>
                  <a:lnTo>
                    <a:pt x="169" y="245"/>
                  </a:lnTo>
                  <a:lnTo>
                    <a:pt x="144" y="211"/>
                  </a:lnTo>
                  <a:close/>
                  <a:moveTo>
                    <a:pt x="245" y="127"/>
                  </a:moveTo>
                  <a:lnTo>
                    <a:pt x="262" y="152"/>
                  </a:lnTo>
                  <a:lnTo>
                    <a:pt x="279" y="169"/>
                  </a:lnTo>
                  <a:lnTo>
                    <a:pt x="296" y="177"/>
                  </a:lnTo>
                  <a:lnTo>
                    <a:pt x="313" y="177"/>
                  </a:lnTo>
                  <a:lnTo>
                    <a:pt x="339" y="177"/>
                  </a:lnTo>
                  <a:lnTo>
                    <a:pt x="355" y="169"/>
                  </a:lnTo>
                  <a:lnTo>
                    <a:pt x="372" y="152"/>
                  </a:lnTo>
                  <a:lnTo>
                    <a:pt x="381" y="135"/>
                  </a:lnTo>
                  <a:lnTo>
                    <a:pt x="381" y="118"/>
                  </a:lnTo>
                  <a:lnTo>
                    <a:pt x="372" y="101"/>
                  </a:lnTo>
                  <a:lnTo>
                    <a:pt x="364" y="76"/>
                  </a:lnTo>
                  <a:lnTo>
                    <a:pt x="347" y="50"/>
                  </a:lnTo>
                  <a:lnTo>
                    <a:pt x="330" y="33"/>
                  </a:lnTo>
                  <a:lnTo>
                    <a:pt x="313" y="16"/>
                  </a:lnTo>
                  <a:lnTo>
                    <a:pt x="288" y="0"/>
                  </a:lnTo>
                  <a:lnTo>
                    <a:pt x="254" y="0"/>
                  </a:lnTo>
                  <a:lnTo>
                    <a:pt x="228" y="8"/>
                  </a:lnTo>
                  <a:lnTo>
                    <a:pt x="220" y="25"/>
                  </a:lnTo>
                  <a:lnTo>
                    <a:pt x="212" y="42"/>
                  </a:lnTo>
                  <a:lnTo>
                    <a:pt x="212" y="59"/>
                  </a:lnTo>
                  <a:lnTo>
                    <a:pt x="212" y="84"/>
                  </a:lnTo>
                  <a:lnTo>
                    <a:pt x="228" y="101"/>
                  </a:lnTo>
                  <a:lnTo>
                    <a:pt x="245" y="127"/>
                  </a:lnTo>
                  <a:close/>
                  <a:moveTo>
                    <a:pt x="262" y="118"/>
                  </a:moveTo>
                  <a:lnTo>
                    <a:pt x="237" y="84"/>
                  </a:lnTo>
                  <a:lnTo>
                    <a:pt x="228" y="50"/>
                  </a:lnTo>
                  <a:lnTo>
                    <a:pt x="237" y="42"/>
                  </a:lnTo>
                  <a:lnTo>
                    <a:pt x="245" y="25"/>
                  </a:lnTo>
                  <a:lnTo>
                    <a:pt x="254" y="16"/>
                  </a:lnTo>
                  <a:lnTo>
                    <a:pt x="279" y="25"/>
                  </a:lnTo>
                  <a:lnTo>
                    <a:pt x="296" y="33"/>
                  </a:lnTo>
                  <a:lnTo>
                    <a:pt x="322" y="67"/>
                  </a:lnTo>
                  <a:lnTo>
                    <a:pt x="347" y="101"/>
                  </a:lnTo>
                  <a:lnTo>
                    <a:pt x="355" y="127"/>
                  </a:lnTo>
                  <a:lnTo>
                    <a:pt x="355" y="143"/>
                  </a:lnTo>
                  <a:lnTo>
                    <a:pt x="347" y="152"/>
                  </a:lnTo>
                  <a:lnTo>
                    <a:pt x="330" y="160"/>
                  </a:lnTo>
                  <a:lnTo>
                    <a:pt x="313" y="160"/>
                  </a:lnTo>
                  <a:lnTo>
                    <a:pt x="288" y="143"/>
                  </a:lnTo>
                  <a:lnTo>
                    <a:pt x="262" y="118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6" name="Rectangle 66">
              <a:extLst>
                <a:ext uri="{FF2B5EF4-FFF2-40B4-BE49-F238E27FC236}">
                  <a16:creationId xmlns:a16="http://schemas.microsoft.com/office/drawing/2014/main" id="{85C23D6D-CB18-4754-AD22-D791F531AA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00000">
              <a:off x="2421" y="3073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67">
              <a:extLst>
                <a:ext uri="{FF2B5EF4-FFF2-40B4-BE49-F238E27FC236}">
                  <a16:creationId xmlns:a16="http://schemas.microsoft.com/office/drawing/2014/main" id="{57D856A1-3B43-42DA-AB88-38DDFE861D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00000">
              <a:off x="2448" y="3050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68">
              <a:extLst>
                <a:ext uri="{FF2B5EF4-FFF2-40B4-BE49-F238E27FC236}">
                  <a16:creationId xmlns:a16="http://schemas.microsoft.com/office/drawing/2014/main" id="{D9043759-A176-48CF-8C7C-086D5AF878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00000">
              <a:off x="2470" y="3031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Freeform 69">
              <a:extLst>
                <a:ext uri="{FF2B5EF4-FFF2-40B4-BE49-F238E27FC236}">
                  <a16:creationId xmlns:a16="http://schemas.microsoft.com/office/drawing/2014/main" id="{1C0618A2-5128-446E-8399-A7E2F715C3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28" y="675"/>
              <a:ext cx="75" cy="86"/>
            </a:xfrm>
            <a:custGeom>
              <a:avLst/>
              <a:gdLst>
                <a:gd name="T0" fmla="*/ 144 w 373"/>
                <a:gd name="T1" fmla="*/ 423 h 423"/>
                <a:gd name="T2" fmla="*/ 195 w 373"/>
                <a:gd name="T3" fmla="*/ 373 h 423"/>
                <a:gd name="T4" fmla="*/ 170 w 373"/>
                <a:gd name="T5" fmla="*/ 305 h 423"/>
                <a:gd name="T6" fmla="*/ 119 w 373"/>
                <a:gd name="T7" fmla="*/ 305 h 423"/>
                <a:gd name="T8" fmla="*/ 85 w 373"/>
                <a:gd name="T9" fmla="*/ 262 h 423"/>
                <a:gd name="T10" fmla="*/ 34 w 373"/>
                <a:gd name="T11" fmla="*/ 262 h 423"/>
                <a:gd name="T12" fmla="*/ 0 w 373"/>
                <a:gd name="T13" fmla="*/ 322 h 423"/>
                <a:gd name="T14" fmla="*/ 43 w 373"/>
                <a:gd name="T15" fmla="*/ 347 h 423"/>
                <a:gd name="T16" fmla="*/ 26 w 373"/>
                <a:gd name="T17" fmla="*/ 305 h 423"/>
                <a:gd name="T18" fmla="*/ 51 w 373"/>
                <a:gd name="T19" fmla="*/ 279 h 423"/>
                <a:gd name="T20" fmla="*/ 85 w 373"/>
                <a:gd name="T21" fmla="*/ 296 h 423"/>
                <a:gd name="T22" fmla="*/ 76 w 373"/>
                <a:gd name="T23" fmla="*/ 339 h 423"/>
                <a:gd name="T24" fmla="*/ 110 w 373"/>
                <a:gd name="T25" fmla="*/ 330 h 423"/>
                <a:gd name="T26" fmla="*/ 153 w 373"/>
                <a:gd name="T27" fmla="*/ 330 h 423"/>
                <a:gd name="T28" fmla="*/ 170 w 373"/>
                <a:gd name="T29" fmla="*/ 373 h 423"/>
                <a:gd name="T30" fmla="*/ 144 w 373"/>
                <a:gd name="T31" fmla="*/ 406 h 423"/>
                <a:gd name="T32" fmla="*/ 102 w 373"/>
                <a:gd name="T33" fmla="*/ 415 h 423"/>
                <a:gd name="T34" fmla="*/ 186 w 373"/>
                <a:gd name="T35" fmla="*/ 296 h 423"/>
                <a:gd name="T36" fmla="*/ 246 w 373"/>
                <a:gd name="T37" fmla="*/ 296 h 423"/>
                <a:gd name="T38" fmla="*/ 280 w 373"/>
                <a:gd name="T39" fmla="*/ 237 h 423"/>
                <a:gd name="T40" fmla="*/ 246 w 373"/>
                <a:gd name="T41" fmla="*/ 186 h 423"/>
                <a:gd name="T42" fmla="*/ 178 w 373"/>
                <a:gd name="T43" fmla="*/ 144 h 423"/>
                <a:gd name="T44" fmla="*/ 102 w 373"/>
                <a:gd name="T45" fmla="*/ 161 h 423"/>
                <a:gd name="T46" fmla="*/ 93 w 373"/>
                <a:gd name="T47" fmla="*/ 212 h 423"/>
                <a:gd name="T48" fmla="*/ 144 w 373"/>
                <a:gd name="T49" fmla="*/ 271 h 423"/>
                <a:gd name="T50" fmla="*/ 110 w 373"/>
                <a:gd name="T51" fmla="*/ 203 h 423"/>
                <a:gd name="T52" fmla="*/ 127 w 373"/>
                <a:gd name="T53" fmla="*/ 161 h 423"/>
                <a:gd name="T54" fmla="*/ 203 w 373"/>
                <a:gd name="T55" fmla="*/ 186 h 423"/>
                <a:gd name="T56" fmla="*/ 254 w 373"/>
                <a:gd name="T57" fmla="*/ 229 h 423"/>
                <a:gd name="T58" fmla="*/ 237 w 373"/>
                <a:gd name="T59" fmla="*/ 271 h 423"/>
                <a:gd name="T60" fmla="*/ 161 w 373"/>
                <a:gd name="T61" fmla="*/ 246 h 423"/>
                <a:gd name="T62" fmla="*/ 280 w 373"/>
                <a:gd name="T63" fmla="*/ 161 h 423"/>
                <a:gd name="T64" fmla="*/ 339 w 373"/>
                <a:gd name="T65" fmla="*/ 161 h 423"/>
                <a:gd name="T66" fmla="*/ 373 w 373"/>
                <a:gd name="T67" fmla="*/ 102 h 423"/>
                <a:gd name="T68" fmla="*/ 339 w 373"/>
                <a:gd name="T69" fmla="*/ 51 h 423"/>
                <a:gd name="T70" fmla="*/ 271 w 373"/>
                <a:gd name="T71" fmla="*/ 9 h 423"/>
                <a:gd name="T72" fmla="*/ 195 w 373"/>
                <a:gd name="T73" fmla="*/ 25 h 423"/>
                <a:gd name="T74" fmla="*/ 186 w 373"/>
                <a:gd name="T75" fmla="*/ 76 h 423"/>
                <a:gd name="T76" fmla="*/ 237 w 373"/>
                <a:gd name="T77" fmla="*/ 135 h 423"/>
                <a:gd name="T78" fmla="*/ 203 w 373"/>
                <a:gd name="T79" fmla="*/ 68 h 423"/>
                <a:gd name="T80" fmla="*/ 220 w 373"/>
                <a:gd name="T81" fmla="*/ 25 h 423"/>
                <a:gd name="T82" fmla="*/ 297 w 373"/>
                <a:gd name="T83" fmla="*/ 51 h 423"/>
                <a:gd name="T84" fmla="*/ 347 w 373"/>
                <a:gd name="T85" fmla="*/ 93 h 423"/>
                <a:gd name="T86" fmla="*/ 330 w 373"/>
                <a:gd name="T87" fmla="*/ 135 h 423"/>
                <a:gd name="T88" fmla="*/ 254 w 373"/>
                <a:gd name="T89" fmla="*/ 11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73" h="423">
                  <a:moveTo>
                    <a:pt x="102" y="415"/>
                  </a:moveTo>
                  <a:lnTo>
                    <a:pt x="119" y="423"/>
                  </a:lnTo>
                  <a:lnTo>
                    <a:pt x="144" y="423"/>
                  </a:lnTo>
                  <a:lnTo>
                    <a:pt x="161" y="415"/>
                  </a:lnTo>
                  <a:lnTo>
                    <a:pt x="178" y="398"/>
                  </a:lnTo>
                  <a:lnTo>
                    <a:pt x="195" y="373"/>
                  </a:lnTo>
                  <a:lnTo>
                    <a:pt x="195" y="347"/>
                  </a:lnTo>
                  <a:lnTo>
                    <a:pt x="186" y="322"/>
                  </a:lnTo>
                  <a:lnTo>
                    <a:pt x="170" y="305"/>
                  </a:lnTo>
                  <a:lnTo>
                    <a:pt x="153" y="296"/>
                  </a:lnTo>
                  <a:lnTo>
                    <a:pt x="136" y="296"/>
                  </a:lnTo>
                  <a:lnTo>
                    <a:pt x="119" y="305"/>
                  </a:lnTo>
                  <a:lnTo>
                    <a:pt x="110" y="313"/>
                  </a:lnTo>
                  <a:lnTo>
                    <a:pt x="102" y="288"/>
                  </a:lnTo>
                  <a:lnTo>
                    <a:pt x="85" y="262"/>
                  </a:lnTo>
                  <a:lnTo>
                    <a:pt x="59" y="254"/>
                  </a:lnTo>
                  <a:lnTo>
                    <a:pt x="51" y="262"/>
                  </a:lnTo>
                  <a:lnTo>
                    <a:pt x="34" y="262"/>
                  </a:lnTo>
                  <a:lnTo>
                    <a:pt x="17" y="288"/>
                  </a:lnTo>
                  <a:lnTo>
                    <a:pt x="0" y="305"/>
                  </a:lnTo>
                  <a:lnTo>
                    <a:pt x="0" y="322"/>
                  </a:lnTo>
                  <a:lnTo>
                    <a:pt x="9" y="347"/>
                  </a:lnTo>
                  <a:lnTo>
                    <a:pt x="26" y="364"/>
                  </a:lnTo>
                  <a:lnTo>
                    <a:pt x="43" y="347"/>
                  </a:lnTo>
                  <a:lnTo>
                    <a:pt x="26" y="330"/>
                  </a:lnTo>
                  <a:lnTo>
                    <a:pt x="26" y="322"/>
                  </a:lnTo>
                  <a:lnTo>
                    <a:pt x="26" y="305"/>
                  </a:lnTo>
                  <a:lnTo>
                    <a:pt x="34" y="296"/>
                  </a:lnTo>
                  <a:lnTo>
                    <a:pt x="43" y="288"/>
                  </a:lnTo>
                  <a:lnTo>
                    <a:pt x="51" y="279"/>
                  </a:lnTo>
                  <a:lnTo>
                    <a:pt x="59" y="279"/>
                  </a:lnTo>
                  <a:lnTo>
                    <a:pt x="76" y="288"/>
                  </a:lnTo>
                  <a:lnTo>
                    <a:pt x="85" y="296"/>
                  </a:lnTo>
                  <a:lnTo>
                    <a:pt x="85" y="313"/>
                  </a:lnTo>
                  <a:lnTo>
                    <a:pt x="85" y="322"/>
                  </a:lnTo>
                  <a:lnTo>
                    <a:pt x="76" y="339"/>
                  </a:lnTo>
                  <a:lnTo>
                    <a:pt x="93" y="356"/>
                  </a:lnTo>
                  <a:lnTo>
                    <a:pt x="102" y="339"/>
                  </a:lnTo>
                  <a:lnTo>
                    <a:pt x="110" y="330"/>
                  </a:lnTo>
                  <a:lnTo>
                    <a:pt x="127" y="322"/>
                  </a:lnTo>
                  <a:lnTo>
                    <a:pt x="136" y="322"/>
                  </a:lnTo>
                  <a:lnTo>
                    <a:pt x="153" y="330"/>
                  </a:lnTo>
                  <a:lnTo>
                    <a:pt x="161" y="339"/>
                  </a:lnTo>
                  <a:lnTo>
                    <a:pt x="170" y="356"/>
                  </a:lnTo>
                  <a:lnTo>
                    <a:pt x="170" y="373"/>
                  </a:lnTo>
                  <a:lnTo>
                    <a:pt x="161" y="389"/>
                  </a:lnTo>
                  <a:lnTo>
                    <a:pt x="153" y="398"/>
                  </a:lnTo>
                  <a:lnTo>
                    <a:pt x="144" y="406"/>
                  </a:lnTo>
                  <a:lnTo>
                    <a:pt x="127" y="406"/>
                  </a:lnTo>
                  <a:lnTo>
                    <a:pt x="110" y="398"/>
                  </a:lnTo>
                  <a:lnTo>
                    <a:pt x="102" y="415"/>
                  </a:lnTo>
                  <a:close/>
                  <a:moveTo>
                    <a:pt x="144" y="271"/>
                  </a:moveTo>
                  <a:lnTo>
                    <a:pt x="170" y="288"/>
                  </a:lnTo>
                  <a:lnTo>
                    <a:pt x="186" y="296"/>
                  </a:lnTo>
                  <a:lnTo>
                    <a:pt x="203" y="296"/>
                  </a:lnTo>
                  <a:lnTo>
                    <a:pt x="220" y="296"/>
                  </a:lnTo>
                  <a:lnTo>
                    <a:pt x="246" y="296"/>
                  </a:lnTo>
                  <a:lnTo>
                    <a:pt x="263" y="271"/>
                  </a:lnTo>
                  <a:lnTo>
                    <a:pt x="271" y="254"/>
                  </a:lnTo>
                  <a:lnTo>
                    <a:pt x="280" y="237"/>
                  </a:lnTo>
                  <a:lnTo>
                    <a:pt x="271" y="220"/>
                  </a:lnTo>
                  <a:lnTo>
                    <a:pt x="263" y="203"/>
                  </a:lnTo>
                  <a:lnTo>
                    <a:pt x="246" y="186"/>
                  </a:lnTo>
                  <a:lnTo>
                    <a:pt x="220" y="161"/>
                  </a:lnTo>
                  <a:lnTo>
                    <a:pt x="195" y="152"/>
                  </a:lnTo>
                  <a:lnTo>
                    <a:pt x="178" y="144"/>
                  </a:lnTo>
                  <a:lnTo>
                    <a:pt x="144" y="135"/>
                  </a:lnTo>
                  <a:lnTo>
                    <a:pt x="119" y="144"/>
                  </a:lnTo>
                  <a:lnTo>
                    <a:pt x="102" y="161"/>
                  </a:lnTo>
                  <a:lnTo>
                    <a:pt x="93" y="178"/>
                  </a:lnTo>
                  <a:lnTo>
                    <a:pt x="85" y="195"/>
                  </a:lnTo>
                  <a:lnTo>
                    <a:pt x="93" y="212"/>
                  </a:lnTo>
                  <a:lnTo>
                    <a:pt x="102" y="229"/>
                  </a:lnTo>
                  <a:lnTo>
                    <a:pt x="119" y="254"/>
                  </a:lnTo>
                  <a:lnTo>
                    <a:pt x="144" y="271"/>
                  </a:lnTo>
                  <a:close/>
                  <a:moveTo>
                    <a:pt x="161" y="246"/>
                  </a:moveTo>
                  <a:lnTo>
                    <a:pt x="127" y="220"/>
                  </a:lnTo>
                  <a:lnTo>
                    <a:pt x="110" y="203"/>
                  </a:lnTo>
                  <a:lnTo>
                    <a:pt x="110" y="186"/>
                  </a:lnTo>
                  <a:lnTo>
                    <a:pt x="119" y="169"/>
                  </a:lnTo>
                  <a:lnTo>
                    <a:pt x="127" y="161"/>
                  </a:lnTo>
                  <a:lnTo>
                    <a:pt x="144" y="161"/>
                  </a:lnTo>
                  <a:lnTo>
                    <a:pt x="170" y="161"/>
                  </a:lnTo>
                  <a:lnTo>
                    <a:pt x="203" y="186"/>
                  </a:lnTo>
                  <a:lnTo>
                    <a:pt x="220" y="195"/>
                  </a:lnTo>
                  <a:lnTo>
                    <a:pt x="237" y="212"/>
                  </a:lnTo>
                  <a:lnTo>
                    <a:pt x="254" y="229"/>
                  </a:lnTo>
                  <a:lnTo>
                    <a:pt x="254" y="246"/>
                  </a:lnTo>
                  <a:lnTo>
                    <a:pt x="246" y="262"/>
                  </a:lnTo>
                  <a:lnTo>
                    <a:pt x="237" y="271"/>
                  </a:lnTo>
                  <a:lnTo>
                    <a:pt x="220" y="279"/>
                  </a:lnTo>
                  <a:lnTo>
                    <a:pt x="195" y="271"/>
                  </a:lnTo>
                  <a:lnTo>
                    <a:pt x="161" y="246"/>
                  </a:lnTo>
                  <a:close/>
                  <a:moveTo>
                    <a:pt x="237" y="135"/>
                  </a:moveTo>
                  <a:lnTo>
                    <a:pt x="263" y="152"/>
                  </a:lnTo>
                  <a:lnTo>
                    <a:pt x="280" y="161"/>
                  </a:lnTo>
                  <a:lnTo>
                    <a:pt x="297" y="161"/>
                  </a:lnTo>
                  <a:lnTo>
                    <a:pt x="313" y="161"/>
                  </a:lnTo>
                  <a:lnTo>
                    <a:pt x="339" y="161"/>
                  </a:lnTo>
                  <a:lnTo>
                    <a:pt x="356" y="135"/>
                  </a:lnTo>
                  <a:lnTo>
                    <a:pt x="364" y="119"/>
                  </a:lnTo>
                  <a:lnTo>
                    <a:pt x="373" y="102"/>
                  </a:lnTo>
                  <a:lnTo>
                    <a:pt x="364" y="85"/>
                  </a:lnTo>
                  <a:lnTo>
                    <a:pt x="356" y="68"/>
                  </a:lnTo>
                  <a:lnTo>
                    <a:pt x="339" y="51"/>
                  </a:lnTo>
                  <a:lnTo>
                    <a:pt x="313" y="25"/>
                  </a:lnTo>
                  <a:lnTo>
                    <a:pt x="288" y="17"/>
                  </a:lnTo>
                  <a:lnTo>
                    <a:pt x="271" y="9"/>
                  </a:lnTo>
                  <a:lnTo>
                    <a:pt x="237" y="0"/>
                  </a:lnTo>
                  <a:lnTo>
                    <a:pt x="212" y="9"/>
                  </a:lnTo>
                  <a:lnTo>
                    <a:pt x="195" y="25"/>
                  </a:lnTo>
                  <a:lnTo>
                    <a:pt x="186" y="42"/>
                  </a:lnTo>
                  <a:lnTo>
                    <a:pt x="178" y="59"/>
                  </a:lnTo>
                  <a:lnTo>
                    <a:pt x="186" y="76"/>
                  </a:lnTo>
                  <a:lnTo>
                    <a:pt x="195" y="93"/>
                  </a:lnTo>
                  <a:lnTo>
                    <a:pt x="212" y="119"/>
                  </a:lnTo>
                  <a:lnTo>
                    <a:pt x="237" y="135"/>
                  </a:lnTo>
                  <a:close/>
                  <a:moveTo>
                    <a:pt x="254" y="110"/>
                  </a:moveTo>
                  <a:lnTo>
                    <a:pt x="220" y="85"/>
                  </a:lnTo>
                  <a:lnTo>
                    <a:pt x="203" y="68"/>
                  </a:lnTo>
                  <a:lnTo>
                    <a:pt x="203" y="51"/>
                  </a:lnTo>
                  <a:lnTo>
                    <a:pt x="212" y="34"/>
                  </a:lnTo>
                  <a:lnTo>
                    <a:pt x="220" y="25"/>
                  </a:lnTo>
                  <a:lnTo>
                    <a:pt x="237" y="25"/>
                  </a:lnTo>
                  <a:lnTo>
                    <a:pt x="263" y="25"/>
                  </a:lnTo>
                  <a:lnTo>
                    <a:pt x="297" y="51"/>
                  </a:lnTo>
                  <a:lnTo>
                    <a:pt x="313" y="59"/>
                  </a:lnTo>
                  <a:lnTo>
                    <a:pt x="330" y="76"/>
                  </a:lnTo>
                  <a:lnTo>
                    <a:pt x="347" y="93"/>
                  </a:lnTo>
                  <a:lnTo>
                    <a:pt x="347" y="110"/>
                  </a:lnTo>
                  <a:lnTo>
                    <a:pt x="339" y="127"/>
                  </a:lnTo>
                  <a:lnTo>
                    <a:pt x="330" y="135"/>
                  </a:lnTo>
                  <a:lnTo>
                    <a:pt x="313" y="144"/>
                  </a:lnTo>
                  <a:lnTo>
                    <a:pt x="288" y="135"/>
                  </a:lnTo>
                  <a:lnTo>
                    <a:pt x="254" y="110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0" name="Rectangle 70">
              <a:extLst>
                <a:ext uri="{FF2B5EF4-FFF2-40B4-BE49-F238E27FC236}">
                  <a16:creationId xmlns:a16="http://schemas.microsoft.com/office/drawing/2014/main" id="{BF6FCBB5-B945-4B95-A6B4-A281B13417B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240000">
              <a:off x="5723" y="697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Rectangle 71">
              <a:extLst>
                <a:ext uri="{FF2B5EF4-FFF2-40B4-BE49-F238E27FC236}">
                  <a16:creationId xmlns:a16="http://schemas.microsoft.com/office/drawing/2014/main" id="{925106B5-E85B-4273-991A-487B1E0227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240000">
              <a:off x="5742" y="670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Rectangle 72">
              <a:extLst>
                <a:ext uri="{FF2B5EF4-FFF2-40B4-BE49-F238E27FC236}">
                  <a16:creationId xmlns:a16="http://schemas.microsoft.com/office/drawing/2014/main" id="{2A153583-2C5E-473A-91B2-A0A864F97DD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240000">
              <a:off x="5762" y="644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Freeform 73">
              <a:extLst>
                <a:ext uri="{FF2B5EF4-FFF2-40B4-BE49-F238E27FC236}">
                  <a16:creationId xmlns:a16="http://schemas.microsoft.com/office/drawing/2014/main" id="{A878CB9E-91F2-4512-BD1D-F4C6574DC2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79" y="867"/>
              <a:ext cx="82" cy="66"/>
            </a:xfrm>
            <a:custGeom>
              <a:avLst/>
              <a:gdLst>
                <a:gd name="T0" fmla="*/ 127 w 407"/>
                <a:gd name="T1" fmla="*/ 305 h 322"/>
                <a:gd name="T2" fmla="*/ 136 w 407"/>
                <a:gd name="T3" fmla="*/ 254 h 322"/>
                <a:gd name="T4" fmla="*/ 102 w 407"/>
                <a:gd name="T5" fmla="*/ 246 h 322"/>
                <a:gd name="T6" fmla="*/ 17 w 407"/>
                <a:gd name="T7" fmla="*/ 144 h 322"/>
                <a:gd name="T8" fmla="*/ 9 w 407"/>
                <a:gd name="T9" fmla="*/ 313 h 322"/>
                <a:gd name="T10" fmla="*/ 111 w 407"/>
                <a:gd name="T11" fmla="*/ 322 h 322"/>
                <a:gd name="T12" fmla="*/ 17 w 407"/>
                <a:gd name="T13" fmla="*/ 288 h 322"/>
                <a:gd name="T14" fmla="*/ 77 w 407"/>
                <a:gd name="T15" fmla="*/ 254 h 322"/>
                <a:gd name="T16" fmla="*/ 187 w 407"/>
                <a:gd name="T17" fmla="*/ 246 h 322"/>
                <a:gd name="T18" fmla="*/ 195 w 407"/>
                <a:gd name="T19" fmla="*/ 220 h 322"/>
                <a:gd name="T20" fmla="*/ 212 w 407"/>
                <a:gd name="T21" fmla="*/ 169 h 322"/>
                <a:gd name="T22" fmla="*/ 221 w 407"/>
                <a:gd name="T23" fmla="*/ 119 h 322"/>
                <a:gd name="T24" fmla="*/ 204 w 407"/>
                <a:gd name="T25" fmla="*/ 76 h 322"/>
                <a:gd name="T26" fmla="*/ 161 w 407"/>
                <a:gd name="T27" fmla="*/ 68 h 322"/>
                <a:gd name="T28" fmla="*/ 119 w 407"/>
                <a:gd name="T29" fmla="*/ 93 h 322"/>
                <a:gd name="T30" fmla="*/ 102 w 407"/>
                <a:gd name="T31" fmla="*/ 136 h 322"/>
                <a:gd name="T32" fmla="*/ 127 w 407"/>
                <a:gd name="T33" fmla="*/ 144 h 322"/>
                <a:gd name="T34" fmla="*/ 127 w 407"/>
                <a:gd name="T35" fmla="*/ 119 h 322"/>
                <a:gd name="T36" fmla="*/ 144 w 407"/>
                <a:gd name="T37" fmla="*/ 93 h 322"/>
                <a:gd name="T38" fmla="*/ 170 w 407"/>
                <a:gd name="T39" fmla="*/ 93 h 322"/>
                <a:gd name="T40" fmla="*/ 195 w 407"/>
                <a:gd name="T41" fmla="*/ 110 h 322"/>
                <a:gd name="T42" fmla="*/ 195 w 407"/>
                <a:gd name="T43" fmla="*/ 136 h 322"/>
                <a:gd name="T44" fmla="*/ 178 w 407"/>
                <a:gd name="T45" fmla="*/ 195 h 322"/>
                <a:gd name="T46" fmla="*/ 161 w 407"/>
                <a:gd name="T47" fmla="*/ 237 h 322"/>
                <a:gd name="T48" fmla="*/ 170 w 407"/>
                <a:gd name="T49" fmla="*/ 288 h 322"/>
                <a:gd name="T50" fmla="*/ 271 w 407"/>
                <a:gd name="T51" fmla="*/ 203 h 322"/>
                <a:gd name="T52" fmla="*/ 280 w 407"/>
                <a:gd name="T53" fmla="*/ 144 h 322"/>
                <a:gd name="T54" fmla="*/ 314 w 407"/>
                <a:gd name="T55" fmla="*/ 178 h 322"/>
                <a:gd name="T56" fmla="*/ 348 w 407"/>
                <a:gd name="T57" fmla="*/ 195 h 322"/>
                <a:gd name="T58" fmla="*/ 390 w 407"/>
                <a:gd name="T59" fmla="*/ 169 h 322"/>
                <a:gd name="T60" fmla="*/ 407 w 407"/>
                <a:gd name="T61" fmla="*/ 136 h 322"/>
                <a:gd name="T62" fmla="*/ 398 w 407"/>
                <a:gd name="T63" fmla="*/ 93 h 322"/>
                <a:gd name="T64" fmla="*/ 373 w 407"/>
                <a:gd name="T65" fmla="*/ 42 h 322"/>
                <a:gd name="T66" fmla="*/ 331 w 407"/>
                <a:gd name="T67" fmla="*/ 0 h 322"/>
                <a:gd name="T68" fmla="*/ 280 w 407"/>
                <a:gd name="T69" fmla="*/ 9 h 322"/>
                <a:gd name="T70" fmla="*/ 254 w 407"/>
                <a:gd name="T71" fmla="*/ 34 h 322"/>
                <a:gd name="T72" fmla="*/ 246 w 407"/>
                <a:gd name="T73" fmla="*/ 68 h 322"/>
                <a:gd name="T74" fmla="*/ 271 w 407"/>
                <a:gd name="T75" fmla="*/ 127 h 322"/>
                <a:gd name="T76" fmla="*/ 271 w 407"/>
                <a:gd name="T77" fmla="*/ 76 h 322"/>
                <a:gd name="T78" fmla="*/ 280 w 407"/>
                <a:gd name="T79" fmla="*/ 34 h 322"/>
                <a:gd name="T80" fmla="*/ 305 w 407"/>
                <a:gd name="T81" fmla="*/ 17 h 322"/>
                <a:gd name="T82" fmla="*/ 331 w 407"/>
                <a:gd name="T83" fmla="*/ 34 h 322"/>
                <a:gd name="T84" fmla="*/ 348 w 407"/>
                <a:gd name="T85" fmla="*/ 59 h 322"/>
                <a:gd name="T86" fmla="*/ 381 w 407"/>
                <a:gd name="T87" fmla="*/ 110 h 322"/>
                <a:gd name="T88" fmla="*/ 373 w 407"/>
                <a:gd name="T89" fmla="*/ 153 h 322"/>
                <a:gd name="T90" fmla="*/ 348 w 407"/>
                <a:gd name="T91" fmla="*/ 169 h 322"/>
                <a:gd name="T92" fmla="*/ 322 w 407"/>
                <a:gd name="T93" fmla="*/ 161 h 322"/>
                <a:gd name="T94" fmla="*/ 305 w 407"/>
                <a:gd name="T95" fmla="*/ 136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7" h="322">
                  <a:moveTo>
                    <a:pt x="111" y="322"/>
                  </a:moveTo>
                  <a:lnTo>
                    <a:pt x="127" y="305"/>
                  </a:lnTo>
                  <a:lnTo>
                    <a:pt x="111" y="263"/>
                  </a:lnTo>
                  <a:lnTo>
                    <a:pt x="136" y="254"/>
                  </a:lnTo>
                  <a:lnTo>
                    <a:pt x="119" y="229"/>
                  </a:lnTo>
                  <a:lnTo>
                    <a:pt x="102" y="246"/>
                  </a:lnTo>
                  <a:lnTo>
                    <a:pt x="34" y="136"/>
                  </a:lnTo>
                  <a:lnTo>
                    <a:pt x="17" y="144"/>
                  </a:lnTo>
                  <a:lnTo>
                    <a:pt x="0" y="296"/>
                  </a:lnTo>
                  <a:lnTo>
                    <a:pt x="9" y="313"/>
                  </a:lnTo>
                  <a:lnTo>
                    <a:pt x="85" y="280"/>
                  </a:lnTo>
                  <a:lnTo>
                    <a:pt x="111" y="322"/>
                  </a:lnTo>
                  <a:close/>
                  <a:moveTo>
                    <a:pt x="77" y="254"/>
                  </a:moveTo>
                  <a:lnTo>
                    <a:pt x="17" y="288"/>
                  </a:lnTo>
                  <a:lnTo>
                    <a:pt x="34" y="178"/>
                  </a:lnTo>
                  <a:lnTo>
                    <a:pt x="77" y="254"/>
                  </a:lnTo>
                  <a:close/>
                  <a:moveTo>
                    <a:pt x="271" y="203"/>
                  </a:moveTo>
                  <a:lnTo>
                    <a:pt x="187" y="246"/>
                  </a:lnTo>
                  <a:lnTo>
                    <a:pt x="187" y="229"/>
                  </a:lnTo>
                  <a:lnTo>
                    <a:pt x="195" y="220"/>
                  </a:lnTo>
                  <a:lnTo>
                    <a:pt x="204" y="195"/>
                  </a:lnTo>
                  <a:lnTo>
                    <a:pt x="212" y="169"/>
                  </a:lnTo>
                  <a:lnTo>
                    <a:pt x="221" y="144"/>
                  </a:lnTo>
                  <a:lnTo>
                    <a:pt x="221" y="119"/>
                  </a:lnTo>
                  <a:lnTo>
                    <a:pt x="221" y="93"/>
                  </a:lnTo>
                  <a:lnTo>
                    <a:pt x="204" y="76"/>
                  </a:lnTo>
                  <a:lnTo>
                    <a:pt x="187" y="68"/>
                  </a:lnTo>
                  <a:lnTo>
                    <a:pt x="161" y="68"/>
                  </a:lnTo>
                  <a:lnTo>
                    <a:pt x="136" y="76"/>
                  </a:lnTo>
                  <a:lnTo>
                    <a:pt x="119" y="93"/>
                  </a:lnTo>
                  <a:lnTo>
                    <a:pt x="102" y="110"/>
                  </a:lnTo>
                  <a:lnTo>
                    <a:pt x="102" y="136"/>
                  </a:lnTo>
                  <a:lnTo>
                    <a:pt x="102" y="161"/>
                  </a:lnTo>
                  <a:lnTo>
                    <a:pt x="127" y="144"/>
                  </a:lnTo>
                  <a:lnTo>
                    <a:pt x="127" y="136"/>
                  </a:lnTo>
                  <a:lnTo>
                    <a:pt x="127" y="119"/>
                  </a:lnTo>
                  <a:lnTo>
                    <a:pt x="136" y="102"/>
                  </a:lnTo>
                  <a:lnTo>
                    <a:pt x="144" y="93"/>
                  </a:lnTo>
                  <a:lnTo>
                    <a:pt x="161" y="93"/>
                  </a:lnTo>
                  <a:lnTo>
                    <a:pt x="170" y="93"/>
                  </a:lnTo>
                  <a:lnTo>
                    <a:pt x="187" y="93"/>
                  </a:lnTo>
                  <a:lnTo>
                    <a:pt x="195" y="110"/>
                  </a:lnTo>
                  <a:lnTo>
                    <a:pt x="195" y="119"/>
                  </a:lnTo>
                  <a:lnTo>
                    <a:pt x="195" y="136"/>
                  </a:lnTo>
                  <a:lnTo>
                    <a:pt x="195" y="161"/>
                  </a:lnTo>
                  <a:lnTo>
                    <a:pt x="178" y="195"/>
                  </a:lnTo>
                  <a:lnTo>
                    <a:pt x="170" y="220"/>
                  </a:lnTo>
                  <a:lnTo>
                    <a:pt x="161" y="237"/>
                  </a:lnTo>
                  <a:lnTo>
                    <a:pt x="161" y="271"/>
                  </a:lnTo>
                  <a:lnTo>
                    <a:pt x="170" y="288"/>
                  </a:lnTo>
                  <a:lnTo>
                    <a:pt x="288" y="220"/>
                  </a:lnTo>
                  <a:lnTo>
                    <a:pt x="271" y="203"/>
                  </a:lnTo>
                  <a:close/>
                  <a:moveTo>
                    <a:pt x="271" y="127"/>
                  </a:moveTo>
                  <a:lnTo>
                    <a:pt x="280" y="144"/>
                  </a:lnTo>
                  <a:lnTo>
                    <a:pt x="297" y="169"/>
                  </a:lnTo>
                  <a:lnTo>
                    <a:pt x="314" y="178"/>
                  </a:lnTo>
                  <a:lnTo>
                    <a:pt x="322" y="186"/>
                  </a:lnTo>
                  <a:lnTo>
                    <a:pt x="348" y="195"/>
                  </a:lnTo>
                  <a:lnTo>
                    <a:pt x="373" y="186"/>
                  </a:lnTo>
                  <a:lnTo>
                    <a:pt x="390" y="169"/>
                  </a:lnTo>
                  <a:lnTo>
                    <a:pt x="398" y="161"/>
                  </a:lnTo>
                  <a:lnTo>
                    <a:pt x="407" y="136"/>
                  </a:lnTo>
                  <a:lnTo>
                    <a:pt x="407" y="119"/>
                  </a:lnTo>
                  <a:lnTo>
                    <a:pt x="398" y="93"/>
                  </a:lnTo>
                  <a:lnTo>
                    <a:pt x="381" y="68"/>
                  </a:lnTo>
                  <a:lnTo>
                    <a:pt x="373" y="42"/>
                  </a:lnTo>
                  <a:lnTo>
                    <a:pt x="356" y="26"/>
                  </a:lnTo>
                  <a:lnTo>
                    <a:pt x="331" y="0"/>
                  </a:lnTo>
                  <a:lnTo>
                    <a:pt x="305" y="0"/>
                  </a:lnTo>
                  <a:lnTo>
                    <a:pt x="280" y="9"/>
                  </a:lnTo>
                  <a:lnTo>
                    <a:pt x="263" y="17"/>
                  </a:lnTo>
                  <a:lnTo>
                    <a:pt x="254" y="34"/>
                  </a:lnTo>
                  <a:lnTo>
                    <a:pt x="246" y="51"/>
                  </a:lnTo>
                  <a:lnTo>
                    <a:pt x="246" y="68"/>
                  </a:lnTo>
                  <a:lnTo>
                    <a:pt x="254" y="93"/>
                  </a:lnTo>
                  <a:lnTo>
                    <a:pt x="271" y="127"/>
                  </a:lnTo>
                  <a:close/>
                  <a:moveTo>
                    <a:pt x="288" y="110"/>
                  </a:moveTo>
                  <a:lnTo>
                    <a:pt x="271" y="76"/>
                  </a:lnTo>
                  <a:lnTo>
                    <a:pt x="271" y="51"/>
                  </a:lnTo>
                  <a:lnTo>
                    <a:pt x="280" y="34"/>
                  </a:lnTo>
                  <a:lnTo>
                    <a:pt x="288" y="26"/>
                  </a:lnTo>
                  <a:lnTo>
                    <a:pt x="305" y="17"/>
                  </a:lnTo>
                  <a:lnTo>
                    <a:pt x="322" y="26"/>
                  </a:lnTo>
                  <a:lnTo>
                    <a:pt x="331" y="34"/>
                  </a:lnTo>
                  <a:lnTo>
                    <a:pt x="339" y="42"/>
                  </a:lnTo>
                  <a:lnTo>
                    <a:pt x="348" y="59"/>
                  </a:lnTo>
                  <a:lnTo>
                    <a:pt x="365" y="76"/>
                  </a:lnTo>
                  <a:lnTo>
                    <a:pt x="381" y="110"/>
                  </a:lnTo>
                  <a:lnTo>
                    <a:pt x="381" y="136"/>
                  </a:lnTo>
                  <a:lnTo>
                    <a:pt x="373" y="153"/>
                  </a:lnTo>
                  <a:lnTo>
                    <a:pt x="365" y="169"/>
                  </a:lnTo>
                  <a:lnTo>
                    <a:pt x="348" y="169"/>
                  </a:lnTo>
                  <a:lnTo>
                    <a:pt x="331" y="169"/>
                  </a:lnTo>
                  <a:lnTo>
                    <a:pt x="322" y="161"/>
                  </a:lnTo>
                  <a:lnTo>
                    <a:pt x="314" y="144"/>
                  </a:lnTo>
                  <a:lnTo>
                    <a:pt x="305" y="136"/>
                  </a:lnTo>
                  <a:lnTo>
                    <a:pt x="288" y="110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4" name="Rectangle 74">
              <a:extLst>
                <a:ext uri="{FF2B5EF4-FFF2-40B4-BE49-F238E27FC236}">
                  <a16:creationId xmlns:a16="http://schemas.microsoft.com/office/drawing/2014/main" id="{2CB3F526-50D6-44E5-BB06-612EF8DBC1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60000">
              <a:off x="2469" y="867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Rectangle 75">
              <a:extLst>
                <a:ext uri="{FF2B5EF4-FFF2-40B4-BE49-F238E27FC236}">
                  <a16:creationId xmlns:a16="http://schemas.microsoft.com/office/drawing/2014/main" id="{0655D28A-6445-4EFD-8F8D-953D4F6228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60000">
              <a:off x="2499" y="856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76">
              <a:extLst>
                <a:ext uri="{FF2B5EF4-FFF2-40B4-BE49-F238E27FC236}">
                  <a16:creationId xmlns:a16="http://schemas.microsoft.com/office/drawing/2014/main" id="{50C2A877-02EC-467D-99E8-A04DC9F22D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60000">
              <a:off x="2526" y="841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Freeform 77">
              <a:extLst>
                <a:ext uri="{FF2B5EF4-FFF2-40B4-BE49-F238E27FC236}">
                  <a16:creationId xmlns:a16="http://schemas.microsoft.com/office/drawing/2014/main" id="{A4B56A12-0791-4889-A793-3FCF7D738E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5" y="4033"/>
              <a:ext cx="87" cy="60"/>
            </a:xfrm>
            <a:custGeom>
              <a:avLst/>
              <a:gdLst>
                <a:gd name="T0" fmla="*/ 135 w 432"/>
                <a:gd name="T1" fmla="*/ 288 h 297"/>
                <a:gd name="T2" fmla="*/ 144 w 432"/>
                <a:gd name="T3" fmla="*/ 237 h 297"/>
                <a:gd name="T4" fmla="*/ 110 w 432"/>
                <a:gd name="T5" fmla="*/ 220 h 297"/>
                <a:gd name="T6" fmla="*/ 42 w 432"/>
                <a:gd name="T7" fmla="*/ 110 h 297"/>
                <a:gd name="T8" fmla="*/ 8 w 432"/>
                <a:gd name="T9" fmla="*/ 280 h 297"/>
                <a:gd name="T10" fmla="*/ 110 w 432"/>
                <a:gd name="T11" fmla="*/ 297 h 297"/>
                <a:gd name="T12" fmla="*/ 25 w 432"/>
                <a:gd name="T13" fmla="*/ 254 h 297"/>
                <a:gd name="T14" fmla="*/ 85 w 432"/>
                <a:gd name="T15" fmla="*/ 229 h 297"/>
                <a:gd name="T16" fmla="*/ 279 w 432"/>
                <a:gd name="T17" fmla="*/ 237 h 297"/>
                <a:gd name="T18" fmla="*/ 288 w 432"/>
                <a:gd name="T19" fmla="*/ 187 h 297"/>
                <a:gd name="T20" fmla="*/ 254 w 432"/>
                <a:gd name="T21" fmla="*/ 170 h 297"/>
                <a:gd name="T22" fmla="*/ 186 w 432"/>
                <a:gd name="T23" fmla="*/ 60 h 297"/>
                <a:gd name="T24" fmla="*/ 152 w 432"/>
                <a:gd name="T25" fmla="*/ 229 h 297"/>
                <a:gd name="T26" fmla="*/ 254 w 432"/>
                <a:gd name="T27" fmla="*/ 246 h 297"/>
                <a:gd name="T28" fmla="*/ 169 w 432"/>
                <a:gd name="T29" fmla="*/ 204 h 297"/>
                <a:gd name="T30" fmla="*/ 229 w 432"/>
                <a:gd name="T31" fmla="*/ 178 h 297"/>
                <a:gd name="T32" fmla="*/ 305 w 432"/>
                <a:gd name="T33" fmla="*/ 144 h 297"/>
                <a:gd name="T34" fmla="*/ 330 w 432"/>
                <a:gd name="T35" fmla="*/ 178 h 297"/>
                <a:gd name="T36" fmla="*/ 373 w 432"/>
                <a:gd name="T37" fmla="*/ 204 h 297"/>
                <a:gd name="T38" fmla="*/ 415 w 432"/>
                <a:gd name="T39" fmla="*/ 187 h 297"/>
                <a:gd name="T40" fmla="*/ 432 w 432"/>
                <a:gd name="T41" fmla="*/ 153 h 297"/>
                <a:gd name="T42" fmla="*/ 432 w 432"/>
                <a:gd name="T43" fmla="*/ 110 h 297"/>
                <a:gd name="T44" fmla="*/ 406 w 432"/>
                <a:gd name="T45" fmla="*/ 51 h 297"/>
                <a:gd name="T46" fmla="*/ 373 w 432"/>
                <a:gd name="T47" fmla="*/ 9 h 297"/>
                <a:gd name="T48" fmla="*/ 322 w 432"/>
                <a:gd name="T49" fmla="*/ 0 h 297"/>
                <a:gd name="T50" fmla="*/ 296 w 432"/>
                <a:gd name="T51" fmla="*/ 26 h 297"/>
                <a:gd name="T52" fmla="*/ 288 w 432"/>
                <a:gd name="T53" fmla="*/ 68 h 297"/>
                <a:gd name="T54" fmla="*/ 296 w 432"/>
                <a:gd name="T55" fmla="*/ 119 h 297"/>
                <a:gd name="T56" fmla="*/ 313 w 432"/>
                <a:gd name="T57" fmla="*/ 77 h 297"/>
                <a:gd name="T58" fmla="*/ 313 w 432"/>
                <a:gd name="T59" fmla="*/ 34 h 297"/>
                <a:gd name="T60" fmla="*/ 347 w 432"/>
                <a:gd name="T61" fmla="*/ 17 h 297"/>
                <a:gd name="T62" fmla="*/ 373 w 432"/>
                <a:gd name="T63" fmla="*/ 34 h 297"/>
                <a:gd name="T64" fmla="*/ 389 w 432"/>
                <a:gd name="T65" fmla="*/ 68 h 297"/>
                <a:gd name="T66" fmla="*/ 406 w 432"/>
                <a:gd name="T67" fmla="*/ 127 h 297"/>
                <a:gd name="T68" fmla="*/ 398 w 432"/>
                <a:gd name="T69" fmla="*/ 170 h 297"/>
                <a:gd name="T70" fmla="*/ 373 w 432"/>
                <a:gd name="T71" fmla="*/ 178 h 297"/>
                <a:gd name="T72" fmla="*/ 347 w 432"/>
                <a:gd name="T73" fmla="*/ 161 h 297"/>
                <a:gd name="T74" fmla="*/ 330 w 432"/>
                <a:gd name="T75" fmla="*/ 136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2" h="297">
                  <a:moveTo>
                    <a:pt x="110" y="297"/>
                  </a:moveTo>
                  <a:lnTo>
                    <a:pt x="135" y="288"/>
                  </a:lnTo>
                  <a:lnTo>
                    <a:pt x="119" y="246"/>
                  </a:lnTo>
                  <a:lnTo>
                    <a:pt x="144" y="237"/>
                  </a:lnTo>
                  <a:lnTo>
                    <a:pt x="135" y="212"/>
                  </a:lnTo>
                  <a:lnTo>
                    <a:pt x="110" y="220"/>
                  </a:lnTo>
                  <a:lnTo>
                    <a:pt x="59" y="102"/>
                  </a:lnTo>
                  <a:lnTo>
                    <a:pt x="42" y="110"/>
                  </a:lnTo>
                  <a:lnTo>
                    <a:pt x="0" y="263"/>
                  </a:lnTo>
                  <a:lnTo>
                    <a:pt x="8" y="280"/>
                  </a:lnTo>
                  <a:lnTo>
                    <a:pt x="93" y="254"/>
                  </a:lnTo>
                  <a:lnTo>
                    <a:pt x="110" y="297"/>
                  </a:lnTo>
                  <a:close/>
                  <a:moveTo>
                    <a:pt x="85" y="229"/>
                  </a:moveTo>
                  <a:lnTo>
                    <a:pt x="25" y="254"/>
                  </a:lnTo>
                  <a:lnTo>
                    <a:pt x="51" y="144"/>
                  </a:lnTo>
                  <a:lnTo>
                    <a:pt x="85" y="229"/>
                  </a:lnTo>
                  <a:close/>
                  <a:moveTo>
                    <a:pt x="254" y="246"/>
                  </a:moveTo>
                  <a:lnTo>
                    <a:pt x="279" y="237"/>
                  </a:lnTo>
                  <a:lnTo>
                    <a:pt x="262" y="195"/>
                  </a:lnTo>
                  <a:lnTo>
                    <a:pt x="288" y="187"/>
                  </a:lnTo>
                  <a:lnTo>
                    <a:pt x="279" y="161"/>
                  </a:lnTo>
                  <a:lnTo>
                    <a:pt x="254" y="170"/>
                  </a:lnTo>
                  <a:lnTo>
                    <a:pt x="203" y="51"/>
                  </a:lnTo>
                  <a:lnTo>
                    <a:pt x="186" y="60"/>
                  </a:lnTo>
                  <a:lnTo>
                    <a:pt x="144" y="212"/>
                  </a:lnTo>
                  <a:lnTo>
                    <a:pt x="152" y="229"/>
                  </a:lnTo>
                  <a:lnTo>
                    <a:pt x="237" y="204"/>
                  </a:lnTo>
                  <a:lnTo>
                    <a:pt x="254" y="246"/>
                  </a:lnTo>
                  <a:close/>
                  <a:moveTo>
                    <a:pt x="229" y="178"/>
                  </a:moveTo>
                  <a:lnTo>
                    <a:pt x="169" y="204"/>
                  </a:lnTo>
                  <a:lnTo>
                    <a:pt x="195" y="93"/>
                  </a:lnTo>
                  <a:lnTo>
                    <a:pt x="229" y="178"/>
                  </a:lnTo>
                  <a:close/>
                  <a:moveTo>
                    <a:pt x="296" y="119"/>
                  </a:moveTo>
                  <a:lnTo>
                    <a:pt x="305" y="144"/>
                  </a:lnTo>
                  <a:lnTo>
                    <a:pt x="322" y="170"/>
                  </a:lnTo>
                  <a:lnTo>
                    <a:pt x="330" y="178"/>
                  </a:lnTo>
                  <a:lnTo>
                    <a:pt x="347" y="195"/>
                  </a:lnTo>
                  <a:lnTo>
                    <a:pt x="373" y="204"/>
                  </a:lnTo>
                  <a:lnTo>
                    <a:pt x="398" y="195"/>
                  </a:lnTo>
                  <a:lnTo>
                    <a:pt x="415" y="187"/>
                  </a:lnTo>
                  <a:lnTo>
                    <a:pt x="423" y="170"/>
                  </a:lnTo>
                  <a:lnTo>
                    <a:pt x="432" y="153"/>
                  </a:lnTo>
                  <a:lnTo>
                    <a:pt x="432" y="136"/>
                  </a:lnTo>
                  <a:lnTo>
                    <a:pt x="432" y="110"/>
                  </a:lnTo>
                  <a:lnTo>
                    <a:pt x="423" y="77"/>
                  </a:lnTo>
                  <a:lnTo>
                    <a:pt x="406" y="51"/>
                  </a:lnTo>
                  <a:lnTo>
                    <a:pt x="398" y="34"/>
                  </a:lnTo>
                  <a:lnTo>
                    <a:pt x="373" y="9"/>
                  </a:lnTo>
                  <a:lnTo>
                    <a:pt x="347" y="0"/>
                  </a:lnTo>
                  <a:lnTo>
                    <a:pt x="322" y="0"/>
                  </a:lnTo>
                  <a:lnTo>
                    <a:pt x="305" y="17"/>
                  </a:lnTo>
                  <a:lnTo>
                    <a:pt x="296" y="26"/>
                  </a:lnTo>
                  <a:lnTo>
                    <a:pt x="288" y="43"/>
                  </a:lnTo>
                  <a:lnTo>
                    <a:pt x="288" y="68"/>
                  </a:lnTo>
                  <a:lnTo>
                    <a:pt x="288" y="93"/>
                  </a:lnTo>
                  <a:lnTo>
                    <a:pt x="296" y="119"/>
                  </a:lnTo>
                  <a:close/>
                  <a:moveTo>
                    <a:pt x="322" y="110"/>
                  </a:moveTo>
                  <a:lnTo>
                    <a:pt x="313" y="77"/>
                  </a:lnTo>
                  <a:lnTo>
                    <a:pt x="305" y="43"/>
                  </a:lnTo>
                  <a:lnTo>
                    <a:pt x="313" y="34"/>
                  </a:lnTo>
                  <a:lnTo>
                    <a:pt x="330" y="26"/>
                  </a:lnTo>
                  <a:lnTo>
                    <a:pt x="347" y="17"/>
                  </a:lnTo>
                  <a:lnTo>
                    <a:pt x="364" y="26"/>
                  </a:lnTo>
                  <a:lnTo>
                    <a:pt x="373" y="34"/>
                  </a:lnTo>
                  <a:lnTo>
                    <a:pt x="381" y="51"/>
                  </a:lnTo>
                  <a:lnTo>
                    <a:pt x="389" y="68"/>
                  </a:lnTo>
                  <a:lnTo>
                    <a:pt x="398" y="85"/>
                  </a:lnTo>
                  <a:lnTo>
                    <a:pt x="406" y="127"/>
                  </a:lnTo>
                  <a:lnTo>
                    <a:pt x="406" y="153"/>
                  </a:lnTo>
                  <a:lnTo>
                    <a:pt x="398" y="170"/>
                  </a:lnTo>
                  <a:lnTo>
                    <a:pt x="389" y="178"/>
                  </a:lnTo>
                  <a:lnTo>
                    <a:pt x="373" y="178"/>
                  </a:lnTo>
                  <a:lnTo>
                    <a:pt x="356" y="170"/>
                  </a:lnTo>
                  <a:lnTo>
                    <a:pt x="347" y="161"/>
                  </a:lnTo>
                  <a:lnTo>
                    <a:pt x="339" y="153"/>
                  </a:lnTo>
                  <a:lnTo>
                    <a:pt x="330" y="136"/>
                  </a:lnTo>
                  <a:lnTo>
                    <a:pt x="322" y="110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8" name="Rectangle 78">
              <a:extLst>
                <a:ext uri="{FF2B5EF4-FFF2-40B4-BE49-F238E27FC236}">
                  <a16:creationId xmlns:a16="http://schemas.microsoft.com/office/drawing/2014/main" id="{8898639E-99A0-4D87-8D31-5C1AD8E127E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280000">
              <a:off x="4089" y="4026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Rectangle 79">
              <a:extLst>
                <a:ext uri="{FF2B5EF4-FFF2-40B4-BE49-F238E27FC236}">
                  <a16:creationId xmlns:a16="http://schemas.microsoft.com/office/drawing/2014/main" id="{D68B6369-BD26-4E71-A0CB-B9898BB5DA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280000">
              <a:off x="4120" y="4019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Rectangle 80">
              <a:extLst>
                <a:ext uri="{FF2B5EF4-FFF2-40B4-BE49-F238E27FC236}">
                  <a16:creationId xmlns:a16="http://schemas.microsoft.com/office/drawing/2014/main" id="{28FECD6E-FEA3-4805-8E4D-B81570C5EA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280000">
              <a:off x="4150" y="4008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Freeform 81">
              <a:extLst>
                <a:ext uri="{FF2B5EF4-FFF2-40B4-BE49-F238E27FC236}">
                  <a16:creationId xmlns:a16="http://schemas.microsoft.com/office/drawing/2014/main" id="{A49CB225-C639-4DC5-83D7-C49C0A6128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56" y="927"/>
              <a:ext cx="86" cy="85"/>
            </a:xfrm>
            <a:custGeom>
              <a:avLst/>
              <a:gdLst>
                <a:gd name="T0" fmla="*/ 110 w 423"/>
                <a:gd name="T1" fmla="*/ 356 h 415"/>
                <a:gd name="T2" fmla="*/ 118 w 423"/>
                <a:gd name="T3" fmla="*/ 288 h 415"/>
                <a:gd name="T4" fmla="*/ 110 w 423"/>
                <a:gd name="T5" fmla="*/ 212 h 415"/>
                <a:gd name="T6" fmla="*/ 50 w 423"/>
                <a:gd name="T7" fmla="*/ 195 h 415"/>
                <a:gd name="T8" fmla="*/ 0 w 423"/>
                <a:gd name="T9" fmla="*/ 246 h 415"/>
                <a:gd name="T10" fmla="*/ 34 w 423"/>
                <a:gd name="T11" fmla="*/ 280 h 415"/>
                <a:gd name="T12" fmla="*/ 25 w 423"/>
                <a:gd name="T13" fmla="*/ 237 h 415"/>
                <a:gd name="T14" fmla="*/ 67 w 423"/>
                <a:gd name="T15" fmla="*/ 221 h 415"/>
                <a:gd name="T16" fmla="*/ 93 w 423"/>
                <a:gd name="T17" fmla="*/ 246 h 415"/>
                <a:gd name="T18" fmla="*/ 93 w 423"/>
                <a:gd name="T19" fmla="*/ 322 h 415"/>
                <a:gd name="T20" fmla="*/ 84 w 423"/>
                <a:gd name="T21" fmla="*/ 398 h 415"/>
                <a:gd name="T22" fmla="*/ 186 w 423"/>
                <a:gd name="T23" fmla="*/ 314 h 415"/>
                <a:gd name="T24" fmla="*/ 169 w 423"/>
                <a:gd name="T25" fmla="*/ 237 h 415"/>
                <a:gd name="T26" fmla="*/ 203 w 423"/>
                <a:gd name="T27" fmla="*/ 280 h 415"/>
                <a:gd name="T28" fmla="*/ 271 w 423"/>
                <a:gd name="T29" fmla="*/ 271 h 415"/>
                <a:gd name="T30" fmla="*/ 296 w 423"/>
                <a:gd name="T31" fmla="*/ 204 h 415"/>
                <a:gd name="T32" fmla="*/ 254 w 423"/>
                <a:gd name="T33" fmla="*/ 170 h 415"/>
                <a:gd name="T34" fmla="*/ 228 w 423"/>
                <a:gd name="T35" fmla="*/ 153 h 415"/>
                <a:gd name="T36" fmla="*/ 220 w 423"/>
                <a:gd name="T37" fmla="*/ 119 h 415"/>
                <a:gd name="T38" fmla="*/ 160 w 423"/>
                <a:gd name="T39" fmla="*/ 102 h 415"/>
                <a:gd name="T40" fmla="*/ 118 w 423"/>
                <a:gd name="T41" fmla="*/ 153 h 415"/>
                <a:gd name="T42" fmla="*/ 144 w 423"/>
                <a:gd name="T43" fmla="*/ 195 h 415"/>
                <a:gd name="T44" fmla="*/ 177 w 423"/>
                <a:gd name="T45" fmla="*/ 204 h 415"/>
                <a:gd name="T46" fmla="*/ 144 w 423"/>
                <a:gd name="T47" fmla="*/ 153 h 415"/>
                <a:gd name="T48" fmla="*/ 169 w 423"/>
                <a:gd name="T49" fmla="*/ 119 h 415"/>
                <a:gd name="T50" fmla="*/ 203 w 423"/>
                <a:gd name="T51" fmla="*/ 136 h 415"/>
                <a:gd name="T52" fmla="*/ 203 w 423"/>
                <a:gd name="T53" fmla="*/ 170 h 415"/>
                <a:gd name="T54" fmla="*/ 169 w 423"/>
                <a:gd name="T55" fmla="*/ 187 h 415"/>
                <a:gd name="T56" fmla="*/ 203 w 423"/>
                <a:gd name="T57" fmla="*/ 254 h 415"/>
                <a:gd name="T58" fmla="*/ 194 w 423"/>
                <a:gd name="T59" fmla="*/ 204 h 415"/>
                <a:gd name="T60" fmla="*/ 237 w 423"/>
                <a:gd name="T61" fmla="*/ 187 h 415"/>
                <a:gd name="T62" fmla="*/ 271 w 423"/>
                <a:gd name="T63" fmla="*/ 212 h 415"/>
                <a:gd name="T64" fmla="*/ 254 w 423"/>
                <a:gd name="T65" fmla="*/ 254 h 415"/>
                <a:gd name="T66" fmla="*/ 203 w 423"/>
                <a:gd name="T67" fmla="*/ 254 h 415"/>
                <a:gd name="T68" fmla="*/ 313 w 423"/>
                <a:gd name="T69" fmla="*/ 170 h 415"/>
                <a:gd name="T70" fmla="*/ 372 w 423"/>
                <a:gd name="T71" fmla="*/ 187 h 415"/>
                <a:gd name="T72" fmla="*/ 414 w 423"/>
                <a:gd name="T73" fmla="*/ 144 h 415"/>
                <a:gd name="T74" fmla="*/ 406 w 423"/>
                <a:gd name="T75" fmla="*/ 85 h 415"/>
                <a:gd name="T76" fmla="*/ 355 w 423"/>
                <a:gd name="T77" fmla="*/ 26 h 415"/>
                <a:gd name="T78" fmla="*/ 271 w 423"/>
                <a:gd name="T79" fmla="*/ 17 h 415"/>
                <a:gd name="T80" fmla="*/ 245 w 423"/>
                <a:gd name="T81" fmla="*/ 68 h 415"/>
                <a:gd name="T82" fmla="*/ 279 w 423"/>
                <a:gd name="T83" fmla="*/ 136 h 415"/>
                <a:gd name="T84" fmla="*/ 271 w 423"/>
                <a:gd name="T85" fmla="*/ 60 h 415"/>
                <a:gd name="T86" fmla="*/ 296 w 423"/>
                <a:gd name="T87" fmla="*/ 26 h 415"/>
                <a:gd name="T88" fmla="*/ 364 w 423"/>
                <a:gd name="T89" fmla="*/ 68 h 415"/>
                <a:gd name="T90" fmla="*/ 398 w 423"/>
                <a:gd name="T91" fmla="*/ 144 h 415"/>
                <a:gd name="T92" fmla="*/ 355 w 423"/>
                <a:gd name="T93" fmla="*/ 170 h 415"/>
                <a:gd name="T94" fmla="*/ 304 w 423"/>
                <a:gd name="T95" fmla="*/ 11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23" h="415">
                  <a:moveTo>
                    <a:pt x="186" y="314"/>
                  </a:moveTo>
                  <a:lnTo>
                    <a:pt x="110" y="373"/>
                  </a:lnTo>
                  <a:lnTo>
                    <a:pt x="110" y="356"/>
                  </a:lnTo>
                  <a:lnTo>
                    <a:pt x="110" y="339"/>
                  </a:lnTo>
                  <a:lnTo>
                    <a:pt x="118" y="314"/>
                  </a:lnTo>
                  <a:lnTo>
                    <a:pt x="118" y="288"/>
                  </a:lnTo>
                  <a:lnTo>
                    <a:pt x="118" y="263"/>
                  </a:lnTo>
                  <a:lnTo>
                    <a:pt x="118" y="237"/>
                  </a:lnTo>
                  <a:lnTo>
                    <a:pt x="110" y="212"/>
                  </a:lnTo>
                  <a:lnTo>
                    <a:pt x="93" y="204"/>
                  </a:lnTo>
                  <a:lnTo>
                    <a:pt x="76" y="195"/>
                  </a:lnTo>
                  <a:lnTo>
                    <a:pt x="50" y="195"/>
                  </a:lnTo>
                  <a:lnTo>
                    <a:pt x="25" y="212"/>
                  </a:lnTo>
                  <a:lnTo>
                    <a:pt x="8" y="229"/>
                  </a:lnTo>
                  <a:lnTo>
                    <a:pt x="0" y="246"/>
                  </a:lnTo>
                  <a:lnTo>
                    <a:pt x="0" y="271"/>
                  </a:lnTo>
                  <a:lnTo>
                    <a:pt x="8" y="297"/>
                  </a:lnTo>
                  <a:lnTo>
                    <a:pt x="34" y="280"/>
                  </a:lnTo>
                  <a:lnTo>
                    <a:pt x="25" y="271"/>
                  </a:lnTo>
                  <a:lnTo>
                    <a:pt x="25" y="254"/>
                  </a:lnTo>
                  <a:lnTo>
                    <a:pt x="25" y="237"/>
                  </a:lnTo>
                  <a:lnTo>
                    <a:pt x="42" y="229"/>
                  </a:lnTo>
                  <a:lnTo>
                    <a:pt x="50" y="221"/>
                  </a:lnTo>
                  <a:lnTo>
                    <a:pt x="67" y="221"/>
                  </a:lnTo>
                  <a:lnTo>
                    <a:pt x="76" y="221"/>
                  </a:lnTo>
                  <a:lnTo>
                    <a:pt x="93" y="229"/>
                  </a:lnTo>
                  <a:lnTo>
                    <a:pt x="93" y="246"/>
                  </a:lnTo>
                  <a:lnTo>
                    <a:pt x="101" y="263"/>
                  </a:lnTo>
                  <a:lnTo>
                    <a:pt x="93" y="288"/>
                  </a:lnTo>
                  <a:lnTo>
                    <a:pt x="93" y="322"/>
                  </a:lnTo>
                  <a:lnTo>
                    <a:pt x="84" y="348"/>
                  </a:lnTo>
                  <a:lnTo>
                    <a:pt x="84" y="364"/>
                  </a:lnTo>
                  <a:lnTo>
                    <a:pt x="84" y="398"/>
                  </a:lnTo>
                  <a:lnTo>
                    <a:pt x="93" y="415"/>
                  </a:lnTo>
                  <a:lnTo>
                    <a:pt x="203" y="331"/>
                  </a:lnTo>
                  <a:lnTo>
                    <a:pt x="186" y="314"/>
                  </a:lnTo>
                  <a:close/>
                  <a:moveTo>
                    <a:pt x="177" y="204"/>
                  </a:moveTo>
                  <a:lnTo>
                    <a:pt x="169" y="221"/>
                  </a:lnTo>
                  <a:lnTo>
                    <a:pt x="169" y="237"/>
                  </a:lnTo>
                  <a:lnTo>
                    <a:pt x="169" y="254"/>
                  </a:lnTo>
                  <a:lnTo>
                    <a:pt x="177" y="263"/>
                  </a:lnTo>
                  <a:lnTo>
                    <a:pt x="203" y="280"/>
                  </a:lnTo>
                  <a:lnTo>
                    <a:pt x="220" y="288"/>
                  </a:lnTo>
                  <a:lnTo>
                    <a:pt x="245" y="288"/>
                  </a:lnTo>
                  <a:lnTo>
                    <a:pt x="271" y="271"/>
                  </a:lnTo>
                  <a:lnTo>
                    <a:pt x="287" y="254"/>
                  </a:lnTo>
                  <a:lnTo>
                    <a:pt x="296" y="229"/>
                  </a:lnTo>
                  <a:lnTo>
                    <a:pt x="296" y="204"/>
                  </a:lnTo>
                  <a:lnTo>
                    <a:pt x="287" y="187"/>
                  </a:lnTo>
                  <a:lnTo>
                    <a:pt x="271" y="170"/>
                  </a:lnTo>
                  <a:lnTo>
                    <a:pt x="254" y="170"/>
                  </a:lnTo>
                  <a:lnTo>
                    <a:pt x="237" y="161"/>
                  </a:lnTo>
                  <a:lnTo>
                    <a:pt x="220" y="170"/>
                  </a:lnTo>
                  <a:lnTo>
                    <a:pt x="228" y="153"/>
                  </a:lnTo>
                  <a:lnTo>
                    <a:pt x="228" y="144"/>
                  </a:lnTo>
                  <a:lnTo>
                    <a:pt x="228" y="127"/>
                  </a:lnTo>
                  <a:lnTo>
                    <a:pt x="220" y="119"/>
                  </a:lnTo>
                  <a:lnTo>
                    <a:pt x="203" y="102"/>
                  </a:lnTo>
                  <a:lnTo>
                    <a:pt x="186" y="102"/>
                  </a:lnTo>
                  <a:lnTo>
                    <a:pt x="160" y="102"/>
                  </a:lnTo>
                  <a:lnTo>
                    <a:pt x="144" y="110"/>
                  </a:lnTo>
                  <a:lnTo>
                    <a:pt x="127" y="127"/>
                  </a:lnTo>
                  <a:lnTo>
                    <a:pt x="118" y="153"/>
                  </a:lnTo>
                  <a:lnTo>
                    <a:pt x="118" y="170"/>
                  </a:lnTo>
                  <a:lnTo>
                    <a:pt x="127" y="187"/>
                  </a:lnTo>
                  <a:lnTo>
                    <a:pt x="144" y="195"/>
                  </a:lnTo>
                  <a:lnTo>
                    <a:pt x="152" y="204"/>
                  </a:lnTo>
                  <a:lnTo>
                    <a:pt x="160" y="204"/>
                  </a:lnTo>
                  <a:lnTo>
                    <a:pt x="177" y="204"/>
                  </a:lnTo>
                  <a:close/>
                  <a:moveTo>
                    <a:pt x="152" y="170"/>
                  </a:moveTo>
                  <a:lnTo>
                    <a:pt x="144" y="161"/>
                  </a:lnTo>
                  <a:lnTo>
                    <a:pt x="144" y="153"/>
                  </a:lnTo>
                  <a:lnTo>
                    <a:pt x="144" y="136"/>
                  </a:lnTo>
                  <a:lnTo>
                    <a:pt x="152" y="127"/>
                  </a:lnTo>
                  <a:lnTo>
                    <a:pt x="169" y="119"/>
                  </a:lnTo>
                  <a:lnTo>
                    <a:pt x="177" y="119"/>
                  </a:lnTo>
                  <a:lnTo>
                    <a:pt x="194" y="127"/>
                  </a:lnTo>
                  <a:lnTo>
                    <a:pt x="203" y="136"/>
                  </a:lnTo>
                  <a:lnTo>
                    <a:pt x="211" y="144"/>
                  </a:lnTo>
                  <a:lnTo>
                    <a:pt x="211" y="161"/>
                  </a:lnTo>
                  <a:lnTo>
                    <a:pt x="203" y="170"/>
                  </a:lnTo>
                  <a:lnTo>
                    <a:pt x="194" y="178"/>
                  </a:lnTo>
                  <a:lnTo>
                    <a:pt x="186" y="187"/>
                  </a:lnTo>
                  <a:lnTo>
                    <a:pt x="169" y="187"/>
                  </a:lnTo>
                  <a:lnTo>
                    <a:pt x="160" y="178"/>
                  </a:lnTo>
                  <a:lnTo>
                    <a:pt x="152" y="170"/>
                  </a:lnTo>
                  <a:close/>
                  <a:moveTo>
                    <a:pt x="203" y="254"/>
                  </a:moveTo>
                  <a:lnTo>
                    <a:pt x="194" y="237"/>
                  </a:lnTo>
                  <a:lnTo>
                    <a:pt x="194" y="221"/>
                  </a:lnTo>
                  <a:lnTo>
                    <a:pt x="194" y="204"/>
                  </a:lnTo>
                  <a:lnTo>
                    <a:pt x="203" y="195"/>
                  </a:lnTo>
                  <a:lnTo>
                    <a:pt x="220" y="187"/>
                  </a:lnTo>
                  <a:lnTo>
                    <a:pt x="237" y="187"/>
                  </a:lnTo>
                  <a:lnTo>
                    <a:pt x="254" y="187"/>
                  </a:lnTo>
                  <a:lnTo>
                    <a:pt x="262" y="204"/>
                  </a:lnTo>
                  <a:lnTo>
                    <a:pt x="271" y="212"/>
                  </a:lnTo>
                  <a:lnTo>
                    <a:pt x="271" y="229"/>
                  </a:lnTo>
                  <a:lnTo>
                    <a:pt x="271" y="246"/>
                  </a:lnTo>
                  <a:lnTo>
                    <a:pt x="254" y="254"/>
                  </a:lnTo>
                  <a:lnTo>
                    <a:pt x="237" y="263"/>
                  </a:lnTo>
                  <a:lnTo>
                    <a:pt x="220" y="263"/>
                  </a:lnTo>
                  <a:lnTo>
                    <a:pt x="203" y="254"/>
                  </a:lnTo>
                  <a:close/>
                  <a:moveTo>
                    <a:pt x="279" y="136"/>
                  </a:moveTo>
                  <a:lnTo>
                    <a:pt x="296" y="153"/>
                  </a:lnTo>
                  <a:lnTo>
                    <a:pt x="313" y="170"/>
                  </a:lnTo>
                  <a:lnTo>
                    <a:pt x="330" y="187"/>
                  </a:lnTo>
                  <a:lnTo>
                    <a:pt x="347" y="187"/>
                  </a:lnTo>
                  <a:lnTo>
                    <a:pt x="372" y="187"/>
                  </a:lnTo>
                  <a:lnTo>
                    <a:pt x="398" y="178"/>
                  </a:lnTo>
                  <a:lnTo>
                    <a:pt x="414" y="161"/>
                  </a:lnTo>
                  <a:lnTo>
                    <a:pt x="414" y="144"/>
                  </a:lnTo>
                  <a:lnTo>
                    <a:pt x="423" y="127"/>
                  </a:lnTo>
                  <a:lnTo>
                    <a:pt x="414" y="102"/>
                  </a:lnTo>
                  <a:lnTo>
                    <a:pt x="406" y="85"/>
                  </a:lnTo>
                  <a:lnTo>
                    <a:pt x="389" y="60"/>
                  </a:lnTo>
                  <a:lnTo>
                    <a:pt x="364" y="34"/>
                  </a:lnTo>
                  <a:lnTo>
                    <a:pt x="355" y="26"/>
                  </a:lnTo>
                  <a:lnTo>
                    <a:pt x="321" y="9"/>
                  </a:lnTo>
                  <a:lnTo>
                    <a:pt x="296" y="0"/>
                  </a:lnTo>
                  <a:lnTo>
                    <a:pt x="271" y="17"/>
                  </a:lnTo>
                  <a:lnTo>
                    <a:pt x="254" y="34"/>
                  </a:lnTo>
                  <a:lnTo>
                    <a:pt x="245" y="51"/>
                  </a:lnTo>
                  <a:lnTo>
                    <a:pt x="245" y="68"/>
                  </a:lnTo>
                  <a:lnTo>
                    <a:pt x="254" y="85"/>
                  </a:lnTo>
                  <a:lnTo>
                    <a:pt x="262" y="110"/>
                  </a:lnTo>
                  <a:lnTo>
                    <a:pt x="279" y="136"/>
                  </a:lnTo>
                  <a:close/>
                  <a:moveTo>
                    <a:pt x="304" y="119"/>
                  </a:moveTo>
                  <a:lnTo>
                    <a:pt x="279" y="85"/>
                  </a:lnTo>
                  <a:lnTo>
                    <a:pt x="271" y="60"/>
                  </a:lnTo>
                  <a:lnTo>
                    <a:pt x="271" y="43"/>
                  </a:lnTo>
                  <a:lnTo>
                    <a:pt x="279" y="34"/>
                  </a:lnTo>
                  <a:lnTo>
                    <a:pt x="296" y="26"/>
                  </a:lnTo>
                  <a:lnTo>
                    <a:pt x="313" y="26"/>
                  </a:lnTo>
                  <a:lnTo>
                    <a:pt x="338" y="43"/>
                  </a:lnTo>
                  <a:lnTo>
                    <a:pt x="364" y="68"/>
                  </a:lnTo>
                  <a:lnTo>
                    <a:pt x="389" y="102"/>
                  </a:lnTo>
                  <a:lnTo>
                    <a:pt x="398" y="127"/>
                  </a:lnTo>
                  <a:lnTo>
                    <a:pt x="398" y="144"/>
                  </a:lnTo>
                  <a:lnTo>
                    <a:pt x="381" y="161"/>
                  </a:lnTo>
                  <a:lnTo>
                    <a:pt x="372" y="170"/>
                  </a:lnTo>
                  <a:lnTo>
                    <a:pt x="355" y="170"/>
                  </a:lnTo>
                  <a:lnTo>
                    <a:pt x="338" y="161"/>
                  </a:lnTo>
                  <a:lnTo>
                    <a:pt x="330" y="153"/>
                  </a:lnTo>
                  <a:lnTo>
                    <a:pt x="304" y="119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2" name="Rectangle 82">
              <a:extLst>
                <a:ext uri="{FF2B5EF4-FFF2-40B4-BE49-F238E27FC236}">
                  <a16:creationId xmlns:a16="http://schemas.microsoft.com/office/drawing/2014/main" id="{3763D6FF-6FA0-4744-9D9A-678F8AE7C1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60000">
              <a:off x="5655" y="937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83">
              <a:extLst>
                <a:ext uri="{FF2B5EF4-FFF2-40B4-BE49-F238E27FC236}">
                  <a16:creationId xmlns:a16="http://schemas.microsoft.com/office/drawing/2014/main" id="{E947A5E2-1098-4B8A-860C-D71933B786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60000">
              <a:off x="5677" y="918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84">
              <a:extLst>
                <a:ext uri="{FF2B5EF4-FFF2-40B4-BE49-F238E27FC236}">
                  <a16:creationId xmlns:a16="http://schemas.microsoft.com/office/drawing/2014/main" id="{EC53F4F0-C62C-4280-937B-2D4D14144D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60000">
              <a:off x="5704" y="899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Freeform 85">
              <a:extLst>
                <a:ext uri="{FF2B5EF4-FFF2-40B4-BE49-F238E27FC236}">
                  <a16:creationId xmlns:a16="http://schemas.microsoft.com/office/drawing/2014/main" id="{EE1A9E3C-9DB6-4BCD-9AC8-AE8127652C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3" y="3505"/>
              <a:ext cx="80" cy="85"/>
            </a:xfrm>
            <a:custGeom>
              <a:avLst/>
              <a:gdLst>
                <a:gd name="T0" fmla="*/ 136 w 390"/>
                <a:gd name="T1" fmla="*/ 423 h 423"/>
                <a:gd name="T2" fmla="*/ 186 w 390"/>
                <a:gd name="T3" fmla="*/ 373 h 423"/>
                <a:gd name="T4" fmla="*/ 169 w 390"/>
                <a:gd name="T5" fmla="*/ 305 h 423"/>
                <a:gd name="T6" fmla="*/ 127 w 390"/>
                <a:gd name="T7" fmla="*/ 296 h 423"/>
                <a:gd name="T8" fmla="*/ 110 w 390"/>
                <a:gd name="T9" fmla="*/ 279 h 423"/>
                <a:gd name="T10" fmla="*/ 42 w 390"/>
                <a:gd name="T11" fmla="*/ 254 h 423"/>
                <a:gd name="T12" fmla="*/ 0 w 390"/>
                <a:gd name="T13" fmla="*/ 305 h 423"/>
                <a:gd name="T14" fmla="*/ 42 w 390"/>
                <a:gd name="T15" fmla="*/ 330 h 423"/>
                <a:gd name="T16" fmla="*/ 25 w 390"/>
                <a:gd name="T17" fmla="*/ 296 h 423"/>
                <a:gd name="T18" fmla="*/ 59 w 390"/>
                <a:gd name="T19" fmla="*/ 271 h 423"/>
                <a:gd name="T20" fmla="*/ 85 w 390"/>
                <a:gd name="T21" fmla="*/ 288 h 423"/>
                <a:gd name="T22" fmla="*/ 76 w 390"/>
                <a:gd name="T23" fmla="*/ 330 h 423"/>
                <a:gd name="T24" fmla="*/ 110 w 390"/>
                <a:gd name="T25" fmla="*/ 322 h 423"/>
                <a:gd name="T26" fmla="*/ 152 w 390"/>
                <a:gd name="T27" fmla="*/ 322 h 423"/>
                <a:gd name="T28" fmla="*/ 169 w 390"/>
                <a:gd name="T29" fmla="*/ 373 h 423"/>
                <a:gd name="T30" fmla="*/ 136 w 390"/>
                <a:gd name="T31" fmla="*/ 398 h 423"/>
                <a:gd name="T32" fmla="*/ 93 w 390"/>
                <a:gd name="T33" fmla="*/ 406 h 423"/>
                <a:gd name="T34" fmla="*/ 161 w 390"/>
                <a:gd name="T35" fmla="*/ 263 h 423"/>
                <a:gd name="T36" fmla="*/ 203 w 390"/>
                <a:gd name="T37" fmla="*/ 296 h 423"/>
                <a:gd name="T38" fmla="*/ 271 w 390"/>
                <a:gd name="T39" fmla="*/ 279 h 423"/>
                <a:gd name="T40" fmla="*/ 279 w 390"/>
                <a:gd name="T41" fmla="*/ 203 h 423"/>
                <a:gd name="T42" fmla="*/ 237 w 390"/>
                <a:gd name="T43" fmla="*/ 178 h 423"/>
                <a:gd name="T44" fmla="*/ 203 w 390"/>
                <a:gd name="T45" fmla="*/ 169 h 423"/>
                <a:gd name="T46" fmla="*/ 169 w 390"/>
                <a:gd name="T47" fmla="*/ 127 h 423"/>
                <a:gd name="T48" fmla="*/ 110 w 390"/>
                <a:gd name="T49" fmla="*/ 152 h 423"/>
                <a:gd name="T50" fmla="*/ 102 w 390"/>
                <a:gd name="T51" fmla="*/ 212 h 423"/>
                <a:gd name="T52" fmla="*/ 144 w 390"/>
                <a:gd name="T53" fmla="*/ 237 h 423"/>
                <a:gd name="T54" fmla="*/ 136 w 390"/>
                <a:gd name="T55" fmla="*/ 203 h 423"/>
                <a:gd name="T56" fmla="*/ 127 w 390"/>
                <a:gd name="T57" fmla="*/ 161 h 423"/>
                <a:gd name="T58" fmla="*/ 161 w 390"/>
                <a:gd name="T59" fmla="*/ 152 h 423"/>
                <a:gd name="T60" fmla="*/ 186 w 390"/>
                <a:gd name="T61" fmla="*/ 178 h 423"/>
                <a:gd name="T62" fmla="*/ 169 w 390"/>
                <a:gd name="T63" fmla="*/ 212 h 423"/>
                <a:gd name="T64" fmla="*/ 136 w 390"/>
                <a:gd name="T65" fmla="*/ 203 h 423"/>
                <a:gd name="T66" fmla="*/ 186 w 390"/>
                <a:gd name="T67" fmla="*/ 246 h 423"/>
                <a:gd name="T68" fmla="*/ 203 w 390"/>
                <a:gd name="T69" fmla="*/ 203 h 423"/>
                <a:gd name="T70" fmla="*/ 254 w 390"/>
                <a:gd name="T71" fmla="*/ 203 h 423"/>
                <a:gd name="T72" fmla="*/ 263 w 390"/>
                <a:gd name="T73" fmla="*/ 246 h 423"/>
                <a:gd name="T74" fmla="*/ 220 w 390"/>
                <a:gd name="T75" fmla="*/ 279 h 423"/>
                <a:gd name="T76" fmla="*/ 271 w 390"/>
                <a:gd name="T77" fmla="*/ 152 h 423"/>
                <a:gd name="T78" fmla="*/ 330 w 390"/>
                <a:gd name="T79" fmla="*/ 169 h 423"/>
                <a:gd name="T80" fmla="*/ 381 w 390"/>
                <a:gd name="T81" fmla="*/ 136 h 423"/>
                <a:gd name="T82" fmla="*/ 373 w 390"/>
                <a:gd name="T83" fmla="*/ 76 h 423"/>
                <a:gd name="T84" fmla="*/ 313 w 390"/>
                <a:gd name="T85" fmla="*/ 17 h 423"/>
                <a:gd name="T86" fmla="*/ 237 w 390"/>
                <a:gd name="T87" fmla="*/ 0 h 423"/>
                <a:gd name="T88" fmla="*/ 203 w 390"/>
                <a:gd name="T89" fmla="*/ 59 h 423"/>
                <a:gd name="T90" fmla="*/ 229 w 390"/>
                <a:gd name="T91" fmla="*/ 119 h 423"/>
                <a:gd name="T92" fmla="*/ 237 w 390"/>
                <a:gd name="T93" fmla="*/ 85 h 423"/>
                <a:gd name="T94" fmla="*/ 229 w 390"/>
                <a:gd name="T95" fmla="*/ 34 h 423"/>
                <a:gd name="T96" fmla="*/ 288 w 390"/>
                <a:gd name="T97" fmla="*/ 34 h 423"/>
                <a:gd name="T98" fmla="*/ 364 w 390"/>
                <a:gd name="T99" fmla="*/ 102 h 423"/>
                <a:gd name="T100" fmla="*/ 347 w 390"/>
                <a:gd name="T101" fmla="*/ 144 h 423"/>
                <a:gd name="T102" fmla="*/ 271 w 390"/>
                <a:gd name="T103" fmla="*/ 119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0" h="423">
                  <a:moveTo>
                    <a:pt x="93" y="406"/>
                  </a:moveTo>
                  <a:lnTo>
                    <a:pt x="119" y="423"/>
                  </a:lnTo>
                  <a:lnTo>
                    <a:pt x="136" y="423"/>
                  </a:lnTo>
                  <a:lnTo>
                    <a:pt x="161" y="415"/>
                  </a:lnTo>
                  <a:lnTo>
                    <a:pt x="178" y="398"/>
                  </a:lnTo>
                  <a:lnTo>
                    <a:pt x="186" y="373"/>
                  </a:lnTo>
                  <a:lnTo>
                    <a:pt x="195" y="347"/>
                  </a:lnTo>
                  <a:lnTo>
                    <a:pt x="186" y="322"/>
                  </a:lnTo>
                  <a:lnTo>
                    <a:pt x="169" y="305"/>
                  </a:lnTo>
                  <a:lnTo>
                    <a:pt x="152" y="296"/>
                  </a:lnTo>
                  <a:lnTo>
                    <a:pt x="136" y="296"/>
                  </a:lnTo>
                  <a:lnTo>
                    <a:pt x="127" y="296"/>
                  </a:lnTo>
                  <a:lnTo>
                    <a:pt x="110" y="305"/>
                  </a:lnTo>
                  <a:lnTo>
                    <a:pt x="110" y="288"/>
                  </a:lnTo>
                  <a:lnTo>
                    <a:pt x="110" y="279"/>
                  </a:lnTo>
                  <a:lnTo>
                    <a:pt x="93" y="254"/>
                  </a:lnTo>
                  <a:lnTo>
                    <a:pt x="68" y="246"/>
                  </a:lnTo>
                  <a:lnTo>
                    <a:pt x="42" y="254"/>
                  </a:lnTo>
                  <a:lnTo>
                    <a:pt x="17" y="271"/>
                  </a:lnTo>
                  <a:lnTo>
                    <a:pt x="9" y="288"/>
                  </a:lnTo>
                  <a:lnTo>
                    <a:pt x="0" y="305"/>
                  </a:lnTo>
                  <a:lnTo>
                    <a:pt x="9" y="330"/>
                  </a:lnTo>
                  <a:lnTo>
                    <a:pt x="17" y="347"/>
                  </a:lnTo>
                  <a:lnTo>
                    <a:pt x="42" y="330"/>
                  </a:lnTo>
                  <a:lnTo>
                    <a:pt x="34" y="322"/>
                  </a:lnTo>
                  <a:lnTo>
                    <a:pt x="25" y="305"/>
                  </a:lnTo>
                  <a:lnTo>
                    <a:pt x="25" y="296"/>
                  </a:lnTo>
                  <a:lnTo>
                    <a:pt x="34" y="279"/>
                  </a:lnTo>
                  <a:lnTo>
                    <a:pt x="42" y="271"/>
                  </a:lnTo>
                  <a:lnTo>
                    <a:pt x="59" y="271"/>
                  </a:lnTo>
                  <a:lnTo>
                    <a:pt x="68" y="271"/>
                  </a:lnTo>
                  <a:lnTo>
                    <a:pt x="76" y="279"/>
                  </a:lnTo>
                  <a:lnTo>
                    <a:pt x="85" y="288"/>
                  </a:lnTo>
                  <a:lnTo>
                    <a:pt x="93" y="305"/>
                  </a:lnTo>
                  <a:lnTo>
                    <a:pt x="85" y="313"/>
                  </a:lnTo>
                  <a:lnTo>
                    <a:pt x="76" y="330"/>
                  </a:lnTo>
                  <a:lnTo>
                    <a:pt x="93" y="347"/>
                  </a:lnTo>
                  <a:lnTo>
                    <a:pt x="102" y="330"/>
                  </a:lnTo>
                  <a:lnTo>
                    <a:pt x="110" y="322"/>
                  </a:lnTo>
                  <a:lnTo>
                    <a:pt x="127" y="313"/>
                  </a:lnTo>
                  <a:lnTo>
                    <a:pt x="144" y="322"/>
                  </a:lnTo>
                  <a:lnTo>
                    <a:pt x="152" y="322"/>
                  </a:lnTo>
                  <a:lnTo>
                    <a:pt x="169" y="339"/>
                  </a:lnTo>
                  <a:lnTo>
                    <a:pt x="169" y="356"/>
                  </a:lnTo>
                  <a:lnTo>
                    <a:pt x="169" y="373"/>
                  </a:lnTo>
                  <a:lnTo>
                    <a:pt x="161" y="381"/>
                  </a:lnTo>
                  <a:lnTo>
                    <a:pt x="152" y="389"/>
                  </a:lnTo>
                  <a:lnTo>
                    <a:pt x="136" y="398"/>
                  </a:lnTo>
                  <a:lnTo>
                    <a:pt x="127" y="398"/>
                  </a:lnTo>
                  <a:lnTo>
                    <a:pt x="110" y="389"/>
                  </a:lnTo>
                  <a:lnTo>
                    <a:pt x="93" y="406"/>
                  </a:lnTo>
                  <a:close/>
                  <a:moveTo>
                    <a:pt x="169" y="229"/>
                  </a:moveTo>
                  <a:lnTo>
                    <a:pt x="161" y="246"/>
                  </a:lnTo>
                  <a:lnTo>
                    <a:pt x="161" y="263"/>
                  </a:lnTo>
                  <a:lnTo>
                    <a:pt x="169" y="279"/>
                  </a:lnTo>
                  <a:lnTo>
                    <a:pt x="186" y="288"/>
                  </a:lnTo>
                  <a:lnTo>
                    <a:pt x="203" y="296"/>
                  </a:lnTo>
                  <a:lnTo>
                    <a:pt x="229" y="305"/>
                  </a:lnTo>
                  <a:lnTo>
                    <a:pt x="254" y="296"/>
                  </a:lnTo>
                  <a:lnTo>
                    <a:pt x="271" y="279"/>
                  </a:lnTo>
                  <a:lnTo>
                    <a:pt x="288" y="254"/>
                  </a:lnTo>
                  <a:lnTo>
                    <a:pt x="288" y="229"/>
                  </a:lnTo>
                  <a:lnTo>
                    <a:pt x="279" y="203"/>
                  </a:lnTo>
                  <a:lnTo>
                    <a:pt x="263" y="186"/>
                  </a:lnTo>
                  <a:lnTo>
                    <a:pt x="254" y="178"/>
                  </a:lnTo>
                  <a:lnTo>
                    <a:pt x="237" y="178"/>
                  </a:lnTo>
                  <a:lnTo>
                    <a:pt x="220" y="178"/>
                  </a:lnTo>
                  <a:lnTo>
                    <a:pt x="203" y="186"/>
                  </a:lnTo>
                  <a:lnTo>
                    <a:pt x="203" y="169"/>
                  </a:lnTo>
                  <a:lnTo>
                    <a:pt x="203" y="161"/>
                  </a:lnTo>
                  <a:lnTo>
                    <a:pt x="186" y="136"/>
                  </a:lnTo>
                  <a:lnTo>
                    <a:pt x="169" y="127"/>
                  </a:lnTo>
                  <a:lnTo>
                    <a:pt x="152" y="127"/>
                  </a:lnTo>
                  <a:lnTo>
                    <a:pt x="127" y="136"/>
                  </a:lnTo>
                  <a:lnTo>
                    <a:pt x="110" y="152"/>
                  </a:lnTo>
                  <a:lnTo>
                    <a:pt x="102" y="169"/>
                  </a:lnTo>
                  <a:lnTo>
                    <a:pt x="102" y="186"/>
                  </a:lnTo>
                  <a:lnTo>
                    <a:pt x="102" y="212"/>
                  </a:lnTo>
                  <a:lnTo>
                    <a:pt x="119" y="229"/>
                  </a:lnTo>
                  <a:lnTo>
                    <a:pt x="127" y="229"/>
                  </a:lnTo>
                  <a:lnTo>
                    <a:pt x="144" y="237"/>
                  </a:lnTo>
                  <a:lnTo>
                    <a:pt x="152" y="237"/>
                  </a:lnTo>
                  <a:lnTo>
                    <a:pt x="169" y="229"/>
                  </a:lnTo>
                  <a:close/>
                  <a:moveTo>
                    <a:pt x="136" y="203"/>
                  </a:moveTo>
                  <a:lnTo>
                    <a:pt x="119" y="186"/>
                  </a:lnTo>
                  <a:lnTo>
                    <a:pt x="119" y="169"/>
                  </a:lnTo>
                  <a:lnTo>
                    <a:pt x="127" y="161"/>
                  </a:lnTo>
                  <a:lnTo>
                    <a:pt x="136" y="152"/>
                  </a:lnTo>
                  <a:lnTo>
                    <a:pt x="152" y="152"/>
                  </a:lnTo>
                  <a:lnTo>
                    <a:pt x="161" y="152"/>
                  </a:lnTo>
                  <a:lnTo>
                    <a:pt x="178" y="152"/>
                  </a:lnTo>
                  <a:lnTo>
                    <a:pt x="178" y="161"/>
                  </a:lnTo>
                  <a:lnTo>
                    <a:pt x="186" y="178"/>
                  </a:lnTo>
                  <a:lnTo>
                    <a:pt x="186" y="186"/>
                  </a:lnTo>
                  <a:lnTo>
                    <a:pt x="178" y="203"/>
                  </a:lnTo>
                  <a:lnTo>
                    <a:pt x="169" y="212"/>
                  </a:lnTo>
                  <a:lnTo>
                    <a:pt x="152" y="212"/>
                  </a:lnTo>
                  <a:lnTo>
                    <a:pt x="144" y="212"/>
                  </a:lnTo>
                  <a:lnTo>
                    <a:pt x="136" y="203"/>
                  </a:lnTo>
                  <a:close/>
                  <a:moveTo>
                    <a:pt x="195" y="271"/>
                  </a:moveTo>
                  <a:lnTo>
                    <a:pt x="186" y="254"/>
                  </a:lnTo>
                  <a:lnTo>
                    <a:pt x="186" y="246"/>
                  </a:lnTo>
                  <a:lnTo>
                    <a:pt x="186" y="229"/>
                  </a:lnTo>
                  <a:lnTo>
                    <a:pt x="195" y="212"/>
                  </a:lnTo>
                  <a:lnTo>
                    <a:pt x="203" y="203"/>
                  </a:lnTo>
                  <a:lnTo>
                    <a:pt x="220" y="195"/>
                  </a:lnTo>
                  <a:lnTo>
                    <a:pt x="237" y="195"/>
                  </a:lnTo>
                  <a:lnTo>
                    <a:pt x="254" y="203"/>
                  </a:lnTo>
                  <a:lnTo>
                    <a:pt x="263" y="220"/>
                  </a:lnTo>
                  <a:lnTo>
                    <a:pt x="263" y="237"/>
                  </a:lnTo>
                  <a:lnTo>
                    <a:pt x="263" y="246"/>
                  </a:lnTo>
                  <a:lnTo>
                    <a:pt x="254" y="263"/>
                  </a:lnTo>
                  <a:lnTo>
                    <a:pt x="237" y="279"/>
                  </a:lnTo>
                  <a:lnTo>
                    <a:pt x="220" y="279"/>
                  </a:lnTo>
                  <a:lnTo>
                    <a:pt x="195" y="271"/>
                  </a:lnTo>
                  <a:close/>
                  <a:moveTo>
                    <a:pt x="254" y="136"/>
                  </a:moveTo>
                  <a:lnTo>
                    <a:pt x="271" y="152"/>
                  </a:lnTo>
                  <a:lnTo>
                    <a:pt x="296" y="161"/>
                  </a:lnTo>
                  <a:lnTo>
                    <a:pt x="313" y="169"/>
                  </a:lnTo>
                  <a:lnTo>
                    <a:pt x="330" y="169"/>
                  </a:lnTo>
                  <a:lnTo>
                    <a:pt x="356" y="169"/>
                  </a:lnTo>
                  <a:lnTo>
                    <a:pt x="373" y="152"/>
                  </a:lnTo>
                  <a:lnTo>
                    <a:pt x="381" y="136"/>
                  </a:lnTo>
                  <a:lnTo>
                    <a:pt x="390" y="110"/>
                  </a:lnTo>
                  <a:lnTo>
                    <a:pt x="381" y="93"/>
                  </a:lnTo>
                  <a:lnTo>
                    <a:pt x="373" y="76"/>
                  </a:lnTo>
                  <a:lnTo>
                    <a:pt x="356" y="59"/>
                  </a:lnTo>
                  <a:lnTo>
                    <a:pt x="330" y="34"/>
                  </a:lnTo>
                  <a:lnTo>
                    <a:pt x="313" y="17"/>
                  </a:lnTo>
                  <a:lnTo>
                    <a:pt x="296" y="9"/>
                  </a:lnTo>
                  <a:lnTo>
                    <a:pt x="263" y="0"/>
                  </a:lnTo>
                  <a:lnTo>
                    <a:pt x="237" y="0"/>
                  </a:lnTo>
                  <a:lnTo>
                    <a:pt x="212" y="25"/>
                  </a:lnTo>
                  <a:lnTo>
                    <a:pt x="203" y="42"/>
                  </a:lnTo>
                  <a:lnTo>
                    <a:pt x="203" y="59"/>
                  </a:lnTo>
                  <a:lnTo>
                    <a:pt x="203" y="76"/>
                  </a:lnTo>
                  <a:lnTo>
                    <a:pt x="212" y="93"/>
                  </a:lnTo>
                  <a:lnTo>
                    <a:pt x="229" y="119"/>
                  </a:lnTo>
                  <a:lnTo>
                    <a:pt x="254" y="136"/>
                  </a:lnTo>
                  <a:close/>
                  <a:moveTo>
                    <a:pt x="271" y="119"/>
                  </a:moveTo>
                  <a:lnTo>
                    <a:pt x="237" y="85"/>
                  </a:lnTo>
                  <a:lnTo>
                    <a:pt x="220" y="68"/>
                  </a:lnTo>
                  <a:lnTo>
                    <a:pt x="220" y="51"/>
                  </a:lnTo>
                  <a:lnTo>
                    <a:pt x="229" y="34"/>
                  </a:lnTo>
                  <a:lnTo>
                    <a:pt x="246" y="25"/>
                  </a:lnTo>
                  <a:lnTo>
                    <a:pt x="263" y="25"/>
                  </a:lnTo>
                  <a:lnTo>
                    <a:pt x="288" y="34"/>
                  </a:lnTo>
                  <a:lnTo>
                    <a:pt x="322" y="51"/>
                  </a:lnTo>
                  <a:lnTo>
                    <a:pt x="347" y="85"/>
                  </a:lnTo>
                  <a:lnTo>
                    <a:pt x="364" y="102"/>
                  </a:lnTo>
                  <a:lnTo>
                    <a:pt x="364" y="119"/>
                  </a:lnTo>
                  <a:lnTo>
                    <a:pt x="356" y="136"/>
                  </a:lnTo>
                  <a:lnTo>
                    <a:pt x="347" y="144"/>
                  </a:lnTo>
                  <a:lnTo>
                    <a:pt x="330" y="152"/>
                  </a:lnTo>
                  <a:lnTo>
                    <a:pt x="305" y="136"/>
                  </a:lnTo>
                  <a:lnTo>
                    <a:pt x="271" y="119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6" name="Rectangle 86">
              <a:extLst>
                <a:ext uri="{FF2B5EF4-FFF2-40B4-BE49-F238E27FC236}">
                  <a16:creationId xmlns:a16="http://schemas.microsoft.com/office/drawing/2014/main" id="{053E9063-EF79-4040-879F-3E2DD70389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480000">
              <a:off x="4673" y="3519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87">
              <a:extLst>
                <a:ext uri="{FF2B5EF4-FFF2-40B4-BE49-F238E27FC236}">
                  <a16:creationId xmlns:a16="http://schemas.microsoft.com/office/drawing/2014/main" id="{8473AA66-A738-4CCB-89FB-3EF5F4C169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480000">
              <a:off x="4692" y="3497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88">
              <a:extLst>
                <a:ext uri="{FF2B5EF4-FFF2-40B4-BE49-F238E27FC236}">
                  <a16:creationId xmlns:a16="http://schemas.microsoft.com/office/drawing/2014/main" id="{747814B5-4E89-482F-8699-43945829CC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480000">
              <a:off x="4711" y="3471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Freeform 89">
              <a:extLst>
                <a:ext uri="{FF2B5EF4-FFF2-40B4-BE49-F238E27FC236}">
                  <a16:creationId xmlns:a16="http://schemas.microsoft.com/office/drawing/2014/main" id="{836865F3-8583-4B6A-A3BF-7134779B11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3" y="3798"/>
              <a:ext cx="81" cy="71"/>
            </a:xfrm>
            <a:custGeom>
              <a:avLst/>
              <a:gdLst>
                <a:gd name="T0" fmla="*/ 136 w 398"/>
                <a:gd name="T1" fmla="*/ 330 h 347"/>
                <a:gd name="T2" fmla="*/ 136 w 398"/>
                <a:gd name="T3" fmla="*/ 271 h 347"/>
                <a:gd name="T4" fmla="*/ 102 w 398"/>
                <a:gd name="T5" fmla="*/ 271 h 347"/>
                <a:gd name="T6" fmla="*/ 9 w 398"/>
                <a:gd name="T7" fmla="*/ 169 h 347"/>
                <a:gd name="T8" fmla="*/ 17 w 398"/>
                <a:gd name="T9" fmla="*/ 347 h 347"/>
                <a:gd name="T10" fmla="*/ 119 w 398"/>
                <a:gd name="T11" fmla="*/ 338 h 347"/>
                <a:gd name="T12" fmla="*/ 26 w 398"/>
                <a:gd name="T13" fmla="*/ 313 h 347"/>
                <a:gd name="T14" fmla="*/ 76 w 398"/>
                <a:gd name="T15" fmla="*/ 279 h 347"/>
                <a:gd name="T16" fmla="*/ 271 w 398"/>
                <a:gd name="T17" fmla="*/ 245 h 347"/>
                <a:gd name="T18" fmla="*/ 263 w 398"/>
                <a:gd name="T19" fmla="*/ 194 h 347"/>
                <a:gd name="T20" fmla="*/ 229 w 398"/>
                <a:gd name="T21" fmla="*/ 186 h 347"/>
                <a:gd name="T22" fmla="*/ 144 w 398"/>
                <a:gd name="T23" fmla="*/ 84 h 347"/>
                <a:gd name="T24" fmla="*/ 144 w 398"/>
                <a:gd name="T25" fmla="*/ 262 h 347"/>
                <a:gd name="T26" fmla="*/ 246 w 398"/>
                <a:gd name="T27" fmla="*/ 262 h 347"/>
                <a:gd name="T28" fmla="*/ 153 w 398"/>
                <a:gd name="T29" fmla="*/ 237 h 347"/>
                <a:gd name="T30" fmla="*/ 212 w 398"/>
                <a:gd name="T31" fmla="*/ 203 h 347"/>
                <a:gd name="T32" fmla="*/ 280 w 398"/>
                <a:gd name="T33" fmla="*/ 152 h 347"/>
                <a:gd name="T34" fmla="*/ 305 w 398"/>
                <a:gd name="T35" fmla="*/ 186 h 347"/>
                <a:gd name="T36" fmla="*/ 347 w 398"/>
                <a:gd name="T37" fmla="*/ 194 h 347"/>
                <a:gd name="T38" fmla="*/ 390 w 398"/>
                <a:gd name="T39" fmla="*/ 169 h 347"/>
                <a:gd name="T40" fmla="*/ 398 w 398"/>
                <a:gd name="T41" fmla="*/ 135 h 347"/>
                <a:gd name="T42" fmla="*/ 390 w 398"/>
                <a:gd name="T43" fmla="*/ 93 h 347"/>
                <a:gd name="T44" fmla="*/ 356 w 398"/>
                <a:gd name="T45" fmla="*/ 42 h 347"/>
                <a:gd name="T46" fmla="*/ 313 w 398"/>
                <a:gd name="T47" fmla="*/ 8 h 347"/>
                <a:gd name="T48" fmla="*/ 263 w 398"/>
                <a:gd name="T49" fmla="*/ 8 h 347"/>
                <a:gd name="T50" fmla="*/ 237 w 398"/>
                <a:gd name="T51" fmla="*/ 42 h 347"/>
                <a:gd name="T52" fmla="*/ 237 w 398"/>
                <a:gd name="T53" fmla="*/ 84 h 347"/>
                <a:gd name="T54" fmla="*/ 263 w 398"/>
                <a:gd name="T55" fmla="*/ 135 h 347"/>
                <a:gd name="T56" fmla="*/ 263 w 398"/>
                <a:gd name="T57" fmla="*/ 84 h 347"/>
                <a:gd name="T58" fmla="*/ 263 w 398"/>
                <a:gd name="T59" fmla="*/ 42 h 347"/>
                <a:gd name="T60" fmla="*/ 288 w 398"/>
                <a:gd name="T61" fmla="*/ 25 h 347"/>
                <a:gd name="T62" fmla="*/ 330 w 398"/>
                <a:gd name="T63" fmla="*/ 42 h 347"/>
                <a:gd name="T64" fmla="*/ 373 w 398"/>
                <a:gd name="T65" fmla="*/ 110 h 347"/>
                <a:gd name="T66" fmla="*/ 373 w 398"/>
                <a:gd name="T67" fmla="*/ 152 h 347"/>
                <a:gd name="T68" fmla="*/ 347 w 398"/>
                <a:gd name="T69" fmla="*/ 169 h 347"/>
                <a:gd name="T70" fmla="*/ 322 w 398"/>
                <a:gd name="T71" fmla="*/ 160 h 347"/>
                <a:gd name="T72" fmla="*/ 297 w 398"/>
                <a:gd name="T73" fmla="*/ 135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8" h="347">
                  <a:moveTo>
                    <a:pt x="119" y="338"/>
                  </a:moveTo>
                  <a:lnTo>
                    <a:pt x="136" y="330"/>
                  </a:lnTo>
                  <a:lnTo>
                    <a:pt x="110" y="287"/>
                  </a:lnTo>
                  <a:lnTo>
                    <a:pt x="136" y="271"/>
                  </a:lnTo>
                  <a:lnTo>
                    <a:pt x="119" y="254"/>
                  </a:lnTo>
                  <a:lnTo>
                    <a:pt x="102" y="271"/>
                  </a:lnTo>
                  <a:lnTo>
                    <a:pt x="26" y="160"/>
                  </a:lnTo>
                  <a:lnTo>
                    <a:pt x="9" y="169"/>
                  </a:lnTo>
                  <a:lnTo>
                    <a:pt x="0" y="330"/>
                  </a:lnTo>
                  <a:lnTo>
                    <a:pt x="17" y="347"/>
                  </a:lnTo>
                  <a:lnTo>
                    <a:pt x="93" y="296"/>
                  </a:lnTo>
                  <a:lnTo>
                    <a:pt x="119" y="338"/>
                  </a:lnTo>
                  <a:close/>
                  <a:moveTo>
                    <a:pt x="76" y="279"/>
                  </a:moveTo>
                  <a:lnTo>
                    <a:pt x="26" y="313"/>
                  </a:lnTo>
                  <a:lnTo>
                    <a:pt x="26" y="203"/>
                  </a:lnTo>
                  <a:lnTo>
                    <a:pt x="76" y="279"/>
                  </a:lnTo>
                  <a:close/>
                  <a:moveTo>
                    <a:pt x="246" y="262"/>
                  </a:moveTo>
                  <a:lnTo>
                    <a:pt x="271" y="245"/>
                  </a:lnTo>
                  <a:lnTo>
                    <a:pt x="237" y="203"/>
                  </a:lnTo>
                  <a:lnTo>
                    <a:pt x="263" y="194"/>
                  </a:lnTo>
                  <a:lnTo>
                    <a:pt x="254" y="169"/>
                  </a:lnTo>
                  <a:lnTo>
                    <a:pt x="229" y="186"/>
                  </a:lnTo>
                  <a:lnTo>
                    <a:pt x="161" y="76"/>
                  </a:lnTo>
                  <a:lnTo>
                    <a:pt x="144" y="84"/>
                  </a:lnTo>
                  <a:lnTo>
                    <a:pt x="136" y="245"/>
                  </a:lnTo>
                  <a:lnTo>
                    <a:pt x="144" y="262"/>
                  </a:lnTo>
                  <a:lnTo>
                    <a:pt x="220" y="220"/>
                  </a:lnTo>
                  <a:lnTo>
                    <a:pt x="246" y="262"/>
                  </a:lnTo>
                  <a:close/>
                  <a:moveTo>
                    <a:pt x="212" y="203"/>
                  </a:moveTo>
                  <a:lnTo>
                    <a:pt x="153" y="237"/>
                  </a:lnTo>
                  <a:lnTo>
                    <a:pt x="161" y="127"/>
                  </a:lnTo>
                  <a:lnTo>
                    <a:pt x="212" y="203"/>
                  </a:lnTo>
                  <a:close/>
                  <a:moveTo>
                    <a:pt x="263" y="135"/>
                  </a:moveTo>
                  <a:lnTo>
                    <a:pt x="280" y="152"/>
                  </a:lnTo>
                  <a:lnTo>
                    <a:pt x="297" y="169"/>
                  </a:lnTo>
                  <a:lnTo>
                    <a:pt x="305" y="186"/>
                  </a:lnTo>
                  <a:lnTo>
                    <a:pt x="322" y="194"/>
                  </a:lnTo>
                  <a:lnTo>
                    <a:pt x="347" y="194"/>
                  </a:lnTo>
                  <a:lnTo>
                    <a:pt x="373" y="186"/>
                  </a:lnTo>
                  <a:lnTo>
                    <a:pt x="390" y="169"/>
                  </a:lnTo>
                  <a:lnTo>
                    <a:pt x="398" y="152"/>
                  </a:lnTo>
                  <a:lnTo>
                    <a:pt x="398" y="135"/>
                  </a:lnTo>
                  <a:lnTo>
                    <a:pt x="398" y="118"/>
                  </a:lnTo>
                  <a:lnTo>
                    <a:pt x="390" y="93"/>
                  </a:lnTo>
                  <a:lnTo>
                    <a:pt x="373" y="59"/>
                  </a:lnTo>
                  <a:lnTo>
                    <a:pt x="356" y="42"/>
                  </a:lnTo>
                  <a:lnTo>
                    <a:pt x="347" y="25"/>
                  </a:lnTo>
                  <a:lnTo>
                    <a:pt x="313" y="8"/>
                  </a:lnTo>
                  <a:lnTo>
                    <a:pt x="288" y="0"/>
                  </a:lnTo>
                  <a:lnTo>
                    <a:pt x="263" y="8"/>
                  </a:lnTo>
                  <a:lnTo>
                    <a:pt x="246" y="25"/>
                  </a:lnTo>
                  <a:lnTo>
                    <a:pt x="237" y="42"/>
                  </a:lnTo>
                  <a:lnTo>
                    <a:pt x="237" y="59"/>
                  </a:lnTo>
                  <a:lnTo>
                    <a:pt x="237" y="84"/>
                  </a:lnTo>
                  <a:lnTo>
                    <a:pt x="246" y="101"/>
                  </a:lnTo>
                  <a:lnTo>
                    <a:pt x="263" y="135"/>
                  </a:lnTo>
                  <a:close/>
                  <a:moveTo>
                    <a:pt x="280" y="118"/>
                  </a:moveTo>
                  <a:lnTo>
                    <a:pt x="263" y="84"/>
                  </a:lnTo>
                  <a:lnTo>
                    <a:pt x="254" y="59"/>
                  </a:lnTo>
                  <a:lnTo>
                    <a:pt x="263" y="42"/>
                  </a:lnTo>
                  <a:lnTo>
                    <a:pt x="271" y="25"/>
                  </a:lnTo>
                  <a:lnTo>
                    <a:pt x="288" y="25"/>
                  </a:lnTo>
                  <a:lnTo>
                    <a:pt x="305" y="25"/>
                  </a:lnTo>
                  <a:lnTo>
                    <a:pt x="330" y="42"/>
                  </a:lnTo>
                  <a:lnTo>
                    <a:pt x="347" y="76"/>
                  </a:lnTo>
                  <a:lnTo>
                    <a:pt x="373" y="110"/>
                  </a:lnTo>
                  <a:lnTo>
                    <a:pt x="373" y="135"/>
                  </a:lnTo>
                  <a:lnTo>
                    <a:pt x="373" y="152"/>
                  </a:lnTo>
                  <a:lnTo>
                    <a:pt x="364" y="169"/>
                  </a:lnTo>
                  <a:lnTo>
                    <a:pt x="347" y="169"/>
                  </a:lnTo>
                  <a:lnTo>
                    <a:pt x="330" y="169"/>
                  </a:lnTo>
                  <a:lnTo>
                    <a:pt x="322" y="160"/>
                  </a:lnTo>
                  <a:lnTo>
                    <a:pt x="305" y="152"/>
                  </a:lnTo>
                  <a:lnTo>
                    <a:pt x="297" y="135"/>
                  </a:lnTo>
                  <a:lnTo>
                    <a:pt x="280" y="118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0" name="Rectangle 90">
              <a:extLst>
                <a:ext uri="{FF2B5EF4-FFF2-40B4-BE49-F238E27FC236}">
                  <a16:creationId xmlns:a16="http://schemas.microsoft.com/office/drawing/2014/main" id="{E5ABDD13-835F-4B19-96B7-AE2B5EBF18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0000">
              <a:off x="2106" y="3802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91">
              <a:extLst>
                <a:ext uri="{FF2B5EF4-FFF2-40B4-BE49-F238E27FC236}">
                  <a16:creationId xmlns:a16="http://schemas.microsoft.com/office/drawing/2014/main" id="{5A8E2DD7-6D7A-4F69-8874-D7028E46F1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0000">
              <a:off x="2132" y="3787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92">
              <a:extLst>
                <a:ext uri="{FF2B5EF4-FFF2-40B4-BE49-F238E27FC236}">
                  <a16:creationId xmlns:a16="http://schemas.microsoft.com/office/drawing/2014/main" id="{C7CB5D68-ACB5-40DC-8EE1-6086049135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0000">
              <a:off x="2159" y="3768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Freeform 93">
              <a:extLst>
                <a:ext uri="{FF2B5EF4-FFF2-40B4-BE49-F238E27FC236}">
                  <a16:creationId xmlns:a16="http://schemas.microsoft.com/office/drawing/2014/main" id="{1C43CEF1-D158-4D09-A300-FF6D1FC1E1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76" y="3391"/>
              <a:ext cx="69" cy="88"/>
            </a:xfrm>
            <a:custGeom>
              <a:avLst/>
              <a:gdLst>
                <a:gd name="T0" fmla="*/ 177 w 338"/>
                <a:gd name="T1" fmla="*/ 364 h 432"/>
                <a:gd name="T2" fmla="*/ 152 w 338"/>
                <a:gd name="T3" fmla="*/ 322 h 432"/>
                <a:gd name="T4" fmla="*/ 118 w 338"/>
                <a:gd name="T5" fmla="*/ 331 h 432"/>
                <a:gd name="T6" fmla="*/ 0 w 338"/>
                <a:gd name="T7" fmla="*/ 271 h 432"/>
                <a:gd name="T8" fmla="*/ 76 w 338"/>
                <a:gd name="T9" fmla="*/ 432 h 432"/>
                <a:gd name="T10" fmla="*/ 160 w 338"/>
                <a:gd name="T11" fmla="*/ 390 h 432"/>
                <a:gd name="T12" fmla="*/ 67 w 338"/>
                <a:gd name="T13" fmla="*/ 407 h 432"/>
                <a:gd name="T14" fmla="*/ 101 w 338"/>
                <a:gd name="T15" fmla="*/ 347 h 432"/>
                <a:gd name="T16" fmla="*/ 194 w 338"/>
                <a:gd name="T17" fmla="*/ 288 h 432"/>
                <a:gd name="T18" fmla="*/ 186 w 338"/>
                <a:gd name="T19" fmla="*/ 263 h 432"/>
                <a:gd name="T20" fmla="*/ 177 w 338"/>
                <a:gd name="T21" fmla="*/ 204 h 432"/>
                <a:gd name="T22" fmla="*/ 169 w 338"/>
                <a:gd name="T23" fmla="*/ 153 h 432"/>
                <a:gd name="T24" fmla="*/ 127 w 338"/>
                <a:gd name="T25" fmla="*/ 127 h 432"/>
                <a:gd name="T26" fmla="*/ 84 w 338"/>
                <a:gd name="T27" fmla="*/ 144 h 432"/>
                <a:gd name="T28" fmla="*/ 59 w 338"/>
                <a:gd name="T29" fmla="*/ 187 h 432"/>
                <a:gd name="T30" fmla="*/ 59 w 338"/>
                <a:gd name="T31" fmla="*/ 229 h 432"/>
                <a:gd name="T32" fmla="*/ 93 w 338"/>
                <a:gd name="T33" fmla="*/ 229 h 432"/>
                <a:gd name="T34" fmla="*/ 76 w 338"/>
                <a:gd name="T35" fmla="*/ 204 h 432"/>
                <a:gd name="T36" fmla="*/ 84 w 338"/>
                <a:gd name="T37" fmla="*/ 170 h 432"/>
                <a:gd name="T38" fmla="*/ 110 w 338"/>
                <a:gd name="T39" fmla="*/ 153 h 432"/>
                <a:gd name="T40" fmla="*/ 135 w 338"/>
                <a:gd name="T41" fmla="*/ 161 h 432"/>
                <a:gd name="T42" fmla="*/ 152 w 338"/>
                <a:gd name="T43" fmla="*/ 187 h 432"/>
                <a:gd name="T44" fmla="*/ 160 w 338"/>
                <a:gd name="T45" fmla="*/ 246 h 432"/>
                <a:gd name="T46" fmla="*/ 169 w 338"/>
                <a:gd name="T47" fmla="*/ 288 h 432"/>
                <a:gd name="T48" fmla="*/ 203 w 338"/>
                <a:gd name="T49" fmla="*/ 331 h 432"/>
                <a:gd name="T50" fmla="*/ 253 w 338"/>
                <a:gd name="T51" fmla="*/ 204 h 432"/>
                <a:gd name="T52" fmla="*/ 228 w 338"/>
                <a:gd name="T53" fmla="*/ 153 h 432"/>
                <a:gd name="T54" fmla="*/ 270 w 338"/>
                <a:gd name="T55" fmla="*/ 170 h 432"/>
                <a:gd name="T56" fmla="*/ 313 w 338"/>
                <a:gd name="T57" fmla="*/ 161 h 432"/>
                <a:gd name="T58" fmla="*/ 338 w 338"/>
                <a:gd name="T59" fmla="*/ 119 h 432"/>
                <a:gd name="T60" fmla="*/ 330 w 338"/>
                <a:gd name="T61" fmla="*/ 85 h 432"/>
                <a:gd name="T62" fmla="*/ 304 w 338"/>
                <a:gd name="T63" fmla="*/ 51 h 432"/>
                <a:gd name="T64" fmla="*/ 253 w 338"/>
                <a:gd name="T65" fmla="*/ 17 h 432"/>
                <a:gd name="T66" fmla="*/ 203 w 338"/>
                <a:gd name="T67" fmla="*/ 0 h 432"/>
                <a:gd name="T68" fmla="*/ 152 w 338"/>
                <a:gd name="T69" fmla="*/ 26 h 432"/>
                <a:gd name="T70" fmla="*/ 143 w 338"/>
                <a:gd name="T71" fmla="*/ 68 h 432"/>
                <a:gd name="T72" fmla="*/ 160 w 338"/>
                <a:gd name="T73" fmla="*/ 102 h 432"/>
                <a:gd name="T74" fmla="*/ 203 w 338"/>
                <a:gd name="T75" fmla="*/ 136 h 432"/>
                <a:gd name="T76" fmla="*/ 186 w 338"/>
                <a:gd name="T77" fmla="*/ 94 h 432"/>
                <a:gd name="T78" fmla="*/ 169 w 338"/>
                <a:gd name="T79" fmla="*/ 51 h 432"/>
                <a:gd name="T80" fmla="*/ 186 w 338"/>
                <a:gd name="T81" fmla="*/ 26 h 432"/>
                <a:gd name="T82" fmla="*/ 228 w 338"/>
                <a:gd name="T83" fmla="*/ 26 h 432"/>
                <a:gd name="T84" fmla="*/ 279 w 338"/>
                <a:gd name="T85" fmla="*/ 60 h 432"/>
                <a:gd name="T86" fmla="*/ 304 w 338"/>
                <a:gd name="T87" fmla="*/ 85 h 432"/>
                <a:gd name="T88" fmla="*/ 313 w 338"/>
                <a:gd name="T89" fmla="*/ 110 h 432"/>
                <a:gd name="T90" fmla="*/ 296 w 338"/>
                <a:gd name="T91" fmla="*/ 136 h 432"/>
                <a:gd name="T92" fmla="*/ 253 w 338"/>
                <a:gd name="T93" fmla="*/ 136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8" h="432">
                  <a:moveTo>
                    <a:pt x="160" y="390"/>
                  </a:moveTo>
                  <a:lnTo>
                    <a:pt x="177" y="364"/>
                  </a:lnTo>
                  <a:lnTo>
                    <a:pt x="135" y="339"/>
                  </a:lnTo>
                  <a:lnTo>
                    <a:pt x="152" y="322"/>
                  </a:lnTo>
                  <a:lnTo>
                    <a:pt x="135" y="305"/>
                  </a:lnTo>
                  <a:lnTo>
                    <a:pt x="118" y="331"/>
                  </a:lnTo>
                  <a:lnTo>
                    <a:pt x="8" y="254"/>
                  </a:lnTo>
                  <a:lnTo>
                    <a:pt x="0" y="271"/>
                  </a:lnTo>
                  <a:lnTo>
                    <a:pt x="59" y="424"/>
                  </a:lnTo>
                  <a:lnTo>
                    <a:pt x="76" y="432"/>
                  </a:lnTo>
                  <a:lnTo>
                    <a:pt x="118" y="364"/>
                  </a:lnTo>
                  <a:lnTo>
                    <a:pt x="160" y="390"/>
                  </a:lnTo>
                  <a:close/>
                  <a:moveTo>
                    <a:pt x="101" y="347"/>
                  </a:moveTo>
                  <a:lnTo>
                    <a:pt x="67" y="407"/>
                  </a:lnTo>
                  <a:lnTo>
                    <a:pt x="25" y="297"/>
                  </a:lnTo>
                  <a:lnTo>
                    <a:pt x="101" y="347"/>
                  </a:lnTo>
                  <a:close/>
                  <a:moveTo>
                    <a:pt x="253" y="204"/>
                  </a:moveTo>
                  <a:lnTo>
                    <a:pt x="194" y="288"/>
                  </a:lnTo>
                  <a:lnTo>
                    <a:pt x="194" y="271"/>
                  </a:lnTo>
                  <a:lnTo>
                    <a:pt x="186" y="263"/>
                  </a:lnTo>
                  <a:lnTo>
                    <a:pt x="186" y="237"/>
                  </a:lnTo>
                  <a:lnTo>
                    <a:pt x="177" y="204"/>
                  </a:lnTo>
                  <a:lnTo>
                    <a:pt x="177" y="187"/>
                  </a:lnTo>
                  <a:lnTo>
                    <a:pt x="169" y="153"/>
                  </a:lnTo>
                  <a:lnTo>
                    <a:pt x="143" y="136"/>
                  </a:lnTo>
                  <a:lnTo>
                    <a:pt x="127" y="127"/>
                  </a:lnTo>
                  <a:lnTo>
                    <a:pt x="101" y="136"/>
                  </a:lnTo>
                  <a:lnTo>
                    <a:pt x="84" y="144"/>
                  </a:lnTo>
                  <a:lnTo>
                    <a:pt x="67" y="161"/>
                  </a:lnTo>
                  <a:lnTo>
                    <a:pt x="59" y="187"/>
                  </a:lnTo>
                  <a:lnTo>
                    <a:pt x="50" y="212"/>
                  </a:lnTo>
                  <a:lnTo>
                    <a:pt x="59" y="229"/>
                  </a:lnTo>
                  <a:lnTo>
                    <a:pt x="84" y="246"/>
                  </a:lnTo>
                  <a:lnTo>
                    <a:pt x="93" y="229"/>
                  </a:lnTo>
                  <a:lnTo>
                    <a:pt x="84" y="220"/>
                  </a:lnTo>
                  <a:lnTo>
                    <a:pt x="76" y="204"/>
                  </a:lnTo>
                  <a:lnTo>
                    <a:pt x="76" y="187"/>
                  </a:lnTo>
                  <a:lnTo>
                    <a:pt x="84" y="170"/>
                  </a:lnTo>
                  <a:lnTo>
                    <a:pt x="93" y="161"/>
                  </a:lnTo>
                  <a:lnTo>
                    <a:pt x="110" y="153"/>
                  </a:lnTo>
                  <a:lnTo>
                    <a:pt x="118" y="153"/>
                  </a:lnTo>
                  <a:lnTo>
                    <a:pt x="135" y="161"/>
                  </a:lnTo>
                  <a:lnTo>
                    <a:pt x="143" y="170"/>
                  </a:lnTo>
                  <a:lnTo>
                    <a:pt x="152" y="187"/>
                  </a:lnTo>
                  <a:lnTo>
                    <a:pt x="160" y="212"/>
                  </a:lnTo>
                  <a:lnTo>
                    <a:pt x="160" y="246"/>
                  </a:lnTo>
                  <a:lnTo>
                    <a:pt x="169" y="271"/>
                  </a:lnTo>
                  <a:lnTo>
                    <a:pt x="169" y="288"/>
                  </a:lnTo>
                  <a:lnTo>
                    <a:pt x="186" y="322"/>
                  </a:lnTo>
                  <a:lnTo>
                    <a:pt x="203" y="331"/>
                  </a:lnTo>
                  <a:lnTo>
                    <a:pt x="270" y="220"/>
                  </a:lnTo>
                  <a:lnTo>
                    <a:pt x="253" y="204"/>
                  </a:lnTo>
                  <a:close/>
                  <a:moveTo>
                    <a:pt x="203" y="136"/>
                  </a:moveTo>
                  <a:lnTo>
                    <a:pt x="228" y="153"/>
                  </a:lnTo>
                  <a:lnTo>
                    <a:pt x="253" y="161"/>
                  </a:lnTo>
                  <a:lnTo>
                    <a:pt x="270" y="170"/>
                  </a:lnTo>
                  <a:lnTo>
                    <a:pt x="287" y="170"/>
                  </a:lnTo>
                  <a:lnTo>
                    <a:pt x="313" y="161"/>
                  </a:lnTo>
                  <a:lnTo>
                    <a:pt x="330" y="136"/>
                  </a:lnTo>
                  <a:lnTo>
                    <a:pt x="338" y="119"/>
                  </a:lnTo>
                  <a:lnTo>
                    <a:pt x="338" y="102"/>
                  </a:lnTo>
                  <a:lnTo>
                    <a:pt x="330" y="85"/>
                  </a:lnTo>
                  <a:lnTo>
                    <a:pt x="321" y="68"/>
                  </a:lnTo>
                  <a:lnTo>
                    <a:pt x="304" y="51"/>
                  </a:lnTo>
                  <a:lnTo>
                    <a:pt x="279" y="26"/>
                  </a:lnTo>
                  <a:lnTo>
                    <a:pt x="253" y="17"/>
                  </a:lnTo>
                  <a:lnTo>
                    <a:pt x="237" y="9"/>
                  </a:lnTo>
                  <a:lnTo>
                    <a:pt x="203" y="0"/>
                  </a:lnTo>
                  <a:lnTo>
                    <a:pt x="177" y="9"/>
                  </a:lnTo>
                  <a:lnTo>
                    <a:pt x="152" y="26"/>
                  </a:lnTo>
                  <a:lnTo>
                    <a:pt x="143" y="43"/>
                  </a:lnTo>
                  <a:lnTo>
                    <a:pt x="143" y="68"/>
                  </a:lnTo>
                  <a:lnTo>
                    <a:pt x="152" y="85"/>
                  </a:lnTo>
                  <a:lnTo>
                    <a:pt x="160" y="102"/>
                  </a:lnTo>
                  <a:lnTo>
                    <a:pt x="177" y="119"/>
                  </a:lnTo>
                  <a:lnTo>
                    <a:pt x="203" y="136"/>
                  </a:lnTo>
                  <a:close/>
                  <a:moveTo>
                    <a:pt x="220" y="119"/>
                  </a:moveTo>
                  <a:lnTo>
                    <a:pt x="186" y="94"/>
                  </a:lnTo>
                  <a:lnTo>
                    <a:pt x="169" y="68"/>
                  </a:lnTo>
                  <a:lnTo>
                    <a:pt x="169" y="51"/>
                  </a:lnTo>
                  <a:lnTo>
                    <a:pt x="169" y="43"/>
                  </a:lnTo>
                  <a:lnTo>
                    <a:pt x="186" y="26"/>
                  </a:lnTo>
                  <a:lnTo>
                    <a:pt x="203" y="26"/>
                  </a:lnTo>
                  <a:lnTo>
                    <a:pt x="228" y="26"/>
                  </a:lnTo>
                  <a:lnTo>
                    <a:pt x="262" y="51"/>
                  </a:lnTo>
                  <a:lnTo>
                    <a:pt x="279" y="60"/>
                  </a:lnTo>
                  <a:lnTo>
                    <a:pt x="296" y="77"/>
                  </a:lnTo>
                  <a:lnTo>
                    <a:pt x="304" y="85"/>
                  </a:lnTo>
                  <a:lnTo>
                    <a:pt x="313" y="94"/>
                  </a:lnTo>
                  <a:lnTo>
                    <a:pt x="313" y="110"/>
                  </a:lnTo>
                  <a:lnTo>
                    <a:pt x="313" y="127"/>
                  </a:lnTo>
                  <a:lnTo>
                    <a:pt x="296" y="136"/>
                  </a:lnTo>
                  <a:lnTo>
                    <a:pt x="279" y="144"/>
                  </a:lnTo>
                  <a:lnTo>
                    <a:pt x="253" y="136"/>
                  </a:lnTo>
                  <a:lnTo>
                    <a:pt x="220" y="119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4" name="Rectangle 94">
              <a:extLst>
                <a:ext uri="{FF2B5EF4-FFF2-40B4-BE49-F238E27FC236}">
                  <a16:creationId xmlns:a16="http://schemas.microsoft.com/office/drawing/2014/main" id="{1E8117B5-8740-4F07-956E-9152A60823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120000">
              <a:off x="2368" y="3410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Rectangle 95">
              <a:extLst>
                <a:ext uri="{FF2B5EF4-FFF2-40B4-BE49-F238E27FC236}">
                  <a16:creationId xmlns:a16="http://schemas.microsoft.com/office/drawing/2014/main" id="{24433A86-DB38-4C9E-9CBF-89A92AC6EB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120000">
              <a:off x="2383" y="3384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Rectangle 96">
              <a:extLst>
                <a:ext uri="{FF2B5EF4-FFF2-40B4-BE49-F238E27FC236}">
                  <a16:creationId xmlns:a16="http://schemas.microsoft.com/office/drawing/2014/main" id="{0B8564F7-331B-4FDB-BBA4-FC4F28BD0E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120000">
              <a:off x="2402" y="3358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" name="Freeform 97">
              <a:extLst>
                <a:ext uri="{FF2B5EF4-FFF2-40B4-BE49-F238E27FC236}">
                  <a16:creationId xmlns:a16="http://schemas.microsoft.com/office/drawing/2014/main" id="{6D773653-D773-4E61-847F-CEE08D7FF5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0" y="3179"/>
              <a:ext cx="87" cy="56"/>
            </a:xfrm>
            <a:custGeom>
              <a:avLst/>
              <a:gdLst>
                <a:gd name="T0" fmla="*/ 119 w 432"/>
                <a:gd name="T1" fmla="*/ 271 h 279"/>
                <a:gd name="T2" fmla="*/ 135 w 432"/>
                <a:gd name="T3" fmla="*/ 220 h 279"/>
                <a:gd name="T4" fmla="*/ 102 w 432"/>
                <a:gd name="T5" fmla="*/ 203 h 279"/>
                <a:gd name="T6" fmla="*/ 42 w 432"/>
                <a:gd name="T7" fmla="*/ 84 h 279"/>
                <a:gd name="T8" fmla="*/ 0 w 432"/>
                <a:gd name="T9" fmla="*/ 254 h 279"/>
                <a:gd name="T10" fmla="*/ 102 w 432"/>
                <a:gd name="T11" fmla="*/ 279 h 279"/>
                <a:gd name="T12" fmla="*/ 17 w 432"/>
                <a:gd name="T13" fmla="*/ 228 h 279"/>
                <a:gd name="T14" fmla="*/ 76 w 432"/>
                <a:gd name="T15" fmla="*/ 211 h 279"/>
                <a:gd name="T16" fmla="*/ 262 w 432"/>
                <a:gd name="T17" fmla="*/ 228 h 279"/>
                <a:gd name="T18" fmla="*/ 279 w 432"/>
                <a:gd name="T19" fmla="*/ 177 h 279"/>
                <a:gd name="T20" fmla="*/ 246 w 432"/>
                <a:gd name="T21" fmla="*/ 161 h 279"/>
                <a:gd name="T22" fmla="*/ 186 w 432"/>
                <a:gd name="T23" fmla="*/ 42 h 279"/>
                <a:gd name="T24" fmla="*/ 144 w 432"/>
                <a:gd name="T25" fmla="*/ 211 h 279"/>
                <a:gd name="T26" fmla="*/ 246 w 432"/>
                <a:gd name="T27" fmla="*/ 237 h 279"/>
                <a:gd name="T28" fmla="*/ 161 w 432"/>
                <a:gd name="T29" fmla="*/ 186 h 279"/>
                <a:gd name="T30" fmla="*/ 220 w 432"/>
                <a:gd name="T31" fmla="*/ 169 h 279"/>
                <a:gd name="T32" fmla="*/ 305 w 432"/>
                <a:gd name="T33" fmla="*/ 144 h 279"/>
                <a:gd name="T34" fmla="*/ 330 w 432"/>
                <a:gd name="T35" fmla="*/ 177 h 279"/>
                <a:gd name="T36" fmla="*/ 364 w 432"/>
                <a:gd name="T37" fmla="*/ 194 h 279"/>
                <a:gd name="T38" fmla="*/ 406 w 432"/>
                <a:gd name="T39" fmla="*/ 186 h 279"/>
                <a:gd name="T40" fmla="*/ 423 w 432"/>
                <a:gd name="T41" fmla="*/ 161 h 279"/>
                <a:gd name="T42" fmla="*/ 432 w 432"/>
                <a:gd name="T43" fmla="*/ 110 h 279"/>
                <a:gd name="T44" fmla="*/ 415 w 432"/>
                <a:gd name="T45" fmla="*/ 51 h 279"/>
                <a:gd name="T46" fmla="*/ 381 w 432"/>
                <a:gd name="T47" fmla="*/ 8 h 279"/>
                <a:gd name="T48" fmla="*/ 330 w 432"/>
                <a:gd name="T49" fmla="*/ 0 h 279"/>
                <a:gd name="T50" fmla="*/ 296 w 432"/>
                <a:gd name="T51" fmla="*/ 25 h 279"/>
                <a:gd name="T52" fmla="*/ 288 w 432"/>
                <a:gd name="T53" fmla="*/ 59 h 279"/>
                <a:gd name="T54" fmla="*/ 296 w 432"/>
                <a:gd name="T55" fmla="*/ 118 h 279"/>
                <a:gd name="T56" fmla="*/ 313 w 432"/>
                <a:gd name="T57" fmla="*/ 67 h 279"/>
                <a:gd name="T58" fmla="*/ 322 w 432"/>
                <a:gd name="T59" fmla="*/ 25 h 279"/>
                <a:gd name="T60" fmla="*/ 356 w 432"/>
                <a:gd name="T61" fmla="*/ 17 h 279"/>
                <a:gd name="T62" fmla="*/ 373 w 432"/>
                <a:gd name="T63" fmla="*/ 34 h 279"/>
                <a:gd name="T64" fmla="*/ 389 w 432"/>
                <a:gd name="T65" fmla="*/ 67 h 279"/>
                <a:gd name="T66" fmla="*/ 406 w 432"/>
                <a:gd name="T67" fmla="*/ 127 h 279"/>
                <a:gd name="T68" fmla="*/ 398 w 432"/>
                <a:gd name="T69" fmla="*/ 169 h 279"/>
                <a:gd name="T70" fmla="*/ 364 w 432"/>
                <a:gd name="T71" fmla="*/ 177 h 279"/>
                <a:gd name="T72" fmla="*/ 339 w 432"/>
                <a:gd name="T73" fmla="*/ 161 h 279"/>
                <a:gd name="T74" fmla="*/ 330 w 432"/>
                <a:gd name="T75" fmla="*/ 127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2" h="279">
                  <a:moveTo>
                    <a:pt x="102" y="279"/>
                  </a:moveTo>
                  <a:lnTo>
                    <a:pt x="119" y="271"/>
                  </a:lnTo>
                  <a:lnTo>
                    <a:pt x="110" y="228"/>
                  </a:lnTo>
                  <a:lnTo>
                    <a:pt x="135" y="220"/>
                  </a:lnTo>
                  <a:lnTo>
                    <a:pt x="127" y="194"/>
                  </a:lnTo>
                  <a:lnTo>
                    <a:pt x="102" y="203"/>
                  </a:lnTo>
                  <a:lnTo>
                    <a:pt x="68" y="76"/>
                  </a:lnTo>
                  <a:lnTo>
                    <a:pt x="42" y="84"/>
                  </a:lnTo>
                  <a:lnTo>
                    <a:pt x="0" y="237"/>
                  </a:lnTo>
                  <a:lnTo>
                    <a:pt x="0" y="254"/>
                  </a:lnTo>
                  <a:lnTo>
                    <a:pt x="85" y="228"/>
                  </a:lnTo>
                  <a:lnTo>
                    <a:pt x="102" y="279"/>
                  </a:lnTo>
                  <a:close/>
                  <a:moveTo>
                    <a:pt x="76" y="211"/>
                  </a:moveTo>
                  <a:lnTo>
                    <a:pt x="17" y="228"/>
                  </a:lnTo>
                  <a:lnTo>
                    <a:pt x="51" y="127"/>
                  </a:lnTo>
                  <a:lnTo>
                    <a:pt x="76" y="211"/>
                  </a:lnTo>
                  <a:close/>
                  <a:moveTo>
                    <a:pt x="246" y="237"/>
                  </a:moveTo>
                  <a:lnTo>
                    <a:pt x="262" y="228"/>
                  </a:lnTo>
                  <a:lnTo>
                    <a:pt x="254" y="186"/>
                  </a:lnTo>
                  <a:lnTo>
                    <a:pt x="279" y="177"/>
                  </a:lnTo>
                  <a:lnTo>
                    <a:pt x="271" y="152"/>
                  </a:lnTo>
                  <a:lnTo>
                    <a:pt x="246" y="161"/>
                  </a:lnTo>
                  <a:lnTo>
                    <a:pt x="212" y="34"/>
                  </a:lnTo>
                  <a:lnTo>
                    <a:pt x="186" y="42"/>
                  </a:lnTo>
                  <a:lnTo>
                    <a:pt x="144" y="194"/>
                  </a:lnTo>
                  <a:lnTo>
                    <a:pt x="144" y="211"/>
                  </a:lnTo>
                  <a:lnTo>
                    <a:pt x="229" y="186"/>
                  </a:lnTo>
                  <a:lnTo>
                    <a:pt x="246" y="237"/>
                  </a:lnTo>
                  <a:close/>
                  <a:moveTo>
                    <a:pt x="220" y="169"/>
                  </a:moveTo>
                  <a:lnTo>
                    <a:pt x="161" y="186"/>
                  </a:lnTo>
                  <a:lnTo>
                    <a:pt x="195" y="84"/>
                  </a:lnTo>
                  <a:lnTo>
                    <a:pt x="220" y="169"/>
                  </a:lnTo>
                  <a:close/>
                  <a:moveTo>
                    <a:pt x="296" y="118"/>
                  </a:moveTo>
                  <a:lnTo>
                    <a:pt x="305" y="144"/>
                  </a:lnTo>
                  <a:lnTo>
                    <a:pt x="313" y="161"/>
                  </a:lnTo>
                  <a:lnTo>
                    <a:pt x="330" y="177"/>
                  </a:lnTo>
                  <a:lnTo>
                    <a:pt x="339" y="186"/>
                  </a:lnTo>
                  <a:lnTo>
                    <a:pt x="364" y="194"/>
                  </a:lnTo>
                  <a:lnTo>
                    <a:pt x="389" y="194"/>
                  </a:lnTo>
                  <a:lnTo>
                    <a:pt x="406" y="186"/>
                  </a:lnTo>
                  <a:lnTo>
                    <a:pt x="415" y="177"/>
                  </a:lnTo>
                  <a:lnTo>
                    <a:pt x="423" y="161"/>
                  </a:lnTo>
                  <a:lnTo>
                    <a:pt x="432" y="135"/>
                  </a:lnTo>
                  <a:lnTo>
                    <a:pt x="432" y="110"/>
                  </a:lnTo>
                  <a:lnTo>
                    <a:pt x="423" y="76"/>
                  </a:lnTo>
                  <a:lnTo>
                    <a:pt x="415" y="51"/>
                  </a:lnTo>
                  <a:lnTo>
                    <a:pt x="406" y="34"/>
                  </a:lnTo>
                  <a:lnTo>
                    <a:pt x="381" y="8"/>
                  </a:lnTo>
                  <a:lnTo>
                    <a:pt x="356" y="0"/>
                  </a:lnTo>
                  <a:lnTo>
                    <a:pt x="330" y="0"/>
                  </a:lnTo>
                  <a:lnTo>
                    <a:pt x="313" y="8"/>
                  </a:lnTo>
                  <a:lnTo>
                    <a:pt x="296" y="25"/>
                  </a:lnTo>
                  <a:lnTo>
                    <a:pt x="288" y="42"/>
                  </a:lnTo>
                  <a:lnTo>
                    <a:pt x="288" y="59"/>
                  </a:lnTo>
                  <a:lnTo>
                    <a:pt x="288" y="84"/>
                  </a:lnTo>
                  <a:lnTo>
                    <a:pt x="296" y="118"/>
                  </a:lnTo>
                  <a:close/>
                  <a:moveTo>
                    <a:pt x="322" y="110"/>
                  </a:moveTo>
                  <a:lnTo>
                    <a:pt x="313" y="67"/>
                  </a:lnTo>
                  <a:lnTo>
                    <a:pt x="313" y="42"/>
                  </a:lnTo>
                  <a:lnTo>
                    <a:pt x="322" y="25"/>
                  </a:lnTo>
                  <a:lnTo>
                    <a:pt x="339" y="17"/>
                  </a:lnTo>
                  <a:lnTo>
                    <a:pt x="356" y="17"/>
                  </a:lnTo>
                  <a:lnTo>
                    <a:pt x="364" y="25"/>
                  </a:lnTo>
                  <a:lnTo>
                    <a:pt x="373" y="34"/>
                  </a:lnTo>
                  <a:lnTo>
                    <a:pt x="381" y="51"/>
                  </a:lnTo>
                  <a:lnTo>
                    <a:pt x="389" y="67"/>
                  </a:lnTo>
                  <a:lnTo>
                    <a:pt x="398" y="84"/>
                  </a:lnTo>
                  <a:lnTo>
                    <a:pt x="406" y="127"/>
                  </a:lnTo>
                  <a:lnTo>
                    <a:pt x="406" y="152"/>
                  </a:lnTo>
                  <a:lnTo>
                    <a:pt x="398" y="169"/>
                  </a:lnTo>
                  <a:lnTo>
                    <a:pt x="381" y="177"/>
                  </a:lnTo>
                  <a:lnTo>
                    <a:pt x="364" y="177"/>
                  </a:lnTo>
                  <a:lnTo>
                    <a:pt x="347" y="169"/>
                  </a:lnTo>
                  <a:lnTo>
                    <a:pt x="339" y="161"/>
                  </a:lnTo>
                  <a:lnTo>
                    <a:pt x="339" y="144"/>
                  </a:lnTo>
                  <a:lnTo>
                    <a:pt x="330" y="127"/>
                  </a:lnTo>
                  <a:lnTo>
                    <a:pt x="322" y="110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8" name="Rectangle 98">
              <a:extLst>
                <a:ext uri="{FF2B5EF4-FFF2-40B4-BE49-F238E27FC236}">
                  <a16:creationId xmlns:a16="http://schemas.microsoft.com/office/drawing/2014/main" id="{33DF8E77-663A-46EA-99B3-57AA6AC3AB1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580000">
              <a:off x="4594" y="3172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Rectangle 99">
              <a:extLst>
                <a:ext uri="{FF2B5EF4-FFF2-40B4-BE49-F238E27FC236}">
                  <a16:creationId xmlns:a16="http://schemas.microsoft.com/office/drawing/2014/main" id="{F43A8AE7-0750-4AC3-B804-DAB2B57B0B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580000">
              <a:off x="4625" y="3161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100">
              <a:extLst>
                <a:ext uri="{FF2B5EF4-FFF2-40B4-BE49-F238E27FC236}">
                  <a16:creationId xmlns:a16="http://schemas.microsoft.com/office/drawing/2014/main" id="{60724DA3-190A-45F2-AC61-4822A9E8A42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580000">
              <a:off x="4655" y="3154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Freeform 101">
              <a:extLst>
                <a:ext uri="{FF2B5EF4-FFF2-40B4-BE49-F238E27FC236}">
                  <a16:creationId xmlns:a16="http://schemas.microsoft.com/office/drawing/2014/main" id="{722A8FF2-69A1-433C-9D9C-90AD2BDC65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79" y="330"/>
              <a:ext cx="84" cy="64"/>
            </a:xfrm>
            <a:custGeom>
              <a:avLst/>
              <a:gdLst>
                <a:gd name="T0" fmla="*/ 135 w 414"/>
                <a:gd name="T1" fmla="*/ 304 h 313"/>
                <a:gd name="T2" fmla="*/ 135 w 414"/>
                <a:gd name="T3" fmla="*/ 254 h 313"/>
                <a:gd name="T4" fmla="*/ 101 w 414"/>
                <a:gd name="T5" fmla="*/ 245 h 313"/>
                <a:gd name="T6" fmla="*/ 25 w 414"/>
                <a:gd name="T7" fmla="*/ 135 h 313"/>
                <a:gd name="T8" fmla="*/ 8 w 414"/>
                <a:gd name="T9" fmla="*/ 313 h 313"/>
                <a:gd name="T10" fmla="*/ 110 w 414"/>
                <a:gd name="T11" fmla="*/ 313 h 313"/>
                <a:gd name="T12" fmla="*/ 25 w 414"/>
                <a:gd name="T13" fmla="*/ 279 h 313"/>
                <a:gd name="T14" fmla="*/ 76 w 414"/>
                <a:gd name="T15" fmla="*/ 254 h 313"/>
                <a:gd name="T16" fmla="*/ 270 w 414"/>
                <a:gd name="T17" fmla="*/ 237 h 313"/>
                <a:gd name="T18" fmla="*/ 270 w 414"/>
                <a:gd name="T19" fmla="*/ 186 h 313"/>
                <a:gd name="T20" fmla="*/ 237 w 414"/>
                <a:gd name="T21" fmla="*/ 177 h 313"/>
                <a:gd name="T22" fmla="*/ 160 w 414"/>
                <a:gd name="T23" fmla="*/ 67 h 313"/>
                <a:gd name="T24" fmla="*/ 143 w 414"/>
                <a:gd name="T25" fmla="*/ 245 h 313"/>
                <a:gd name="T26" fmla="*/ 245 w 414"/>
                <a:gd name="T27" fmla="*/ 245 h 313"/>
                <a:gd name="T28" fmla="*/ 160 w 414"/>
                <a:gd name="T29" fmla="*/ 211 h 313"/>
                <a:gd name="T30" fmla="*/ 211 w 414"/>
                <a:gd name="T31" fmla="*/ 186 h 313"/>
                <a:gd name="T32" fmla="*/ 287 w 414"/>
                <a:gd name="T33" fmla="*/ 143 h 313"/>
                <a:gd name="T34" fmla="*/ 313 w 414"/>
                <a:gd name="T35" fmla="*/ 177 h 313"/>
                <a:gd name="T36" fmla="*/ 355 w 414"/>
                <a:gd name="T37" fmla="*/ 194 h 313"/>
                <a:gd name="T38" fmla="*/ 397 w 414"/>
                <a:gd name="T39" fmla="*/ 177 h 313"/>
                <a:gd name="T40" fmla="*/ 414 w 414"/>
                <a:gd name="T41" fmla="*/ 143 h 313"/>
                <a:gd name="T42" fmla="*/ 406 w 414"/>
                <a:gd name="T43" fmla="*/ 93 h 313"/>
                <a:gd name="T44" fmla="*/ 380 w 414"/>
                <a:gd name="T45" fmla="*/ 42 h 313"/>
                <a:gd name="T46" fmla="*/ 347 w 414"/>
                <a:gd name="T47" fmla="*/ 8 h 313"/>
                <a:gd name="T48" fmla="*/ 287 w 414"/>
                <a:gd name="T49" fmla="*/ 0 h 313"/>
                <a:gd name="T50" fmla="*/ 262 w 414"/>
                <a:gd name="T51" fmla="*/ 33 h 313"/>
                <a:gd name="T52" fmla="*/ 253 w 414"/>
                <a:gd name="T53" fmla="*/ 67 h 313"/>
                <a:gd name="T54" fmla="*/ 279 w 414"/>
                <a:gd name="T55" fmla="*/ 127 h 313"/>
                <a:gd name="T56" fmla="*/ 279 w 414"/>
                <a:gd name="T57" fmla="*/ 76 h 313"/>
                <a:gd name="T58" fmla="*/ 287 w 414"/>
                <a:gd name="T59" fmla="*/ 33 h 313"/>
                <a:gd name="T60" fmla="*/ 313 w 414"/>
                <a:gd name="T61" fmla="*/ 16 h 313"/>
                <a:gd name="T62" fmla="*/ 338 w 414"/>
                <a:gd name="T63" fmla="*/ 33 h 313"/>
                <a:gd name="T64" fmla="*/ 355 w 414"/>
                <a:gd name="T65" fmla="*/ 59 h 313"/>
                <a:gd name="T66" fmla="*/ 389 w 414"/>
                <a:gd name="T67" fmla="*/ 118 h 313"/>
                <a:gd name="T68" fmla="*/ 380 w 414"/>
                <a:gd name="T69" fmla="*/ 160 h 313"/>
                <a:gd name="T70" fmla="*/ 355 w 414"/>
                <a:gd name="T71" fmla="*/ 169 h 313"/>
                <a:gd name="T72" fmla="*/ 330 w 414"/>
                <a:gd name="T73" fmla="*/ 160 h 313"/>
                <a:gd name="T74" fmla="*/ 313 w 414"/>
                <a:gd name="T75" fmla="*/ 135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4" h="313">
                  <a:moveTo>
                    <a:pt x="110" y="313"/>
                  </a:moveTo>
                  <a:lnTo>
                    <a:pt x="135" y="304"/>
                  </a:lnTo>
                  <a:lnTo>
                    <a:pt x="110" y="262"/>
                  </a:lnTo>
                  <a:lnTo>
                    <a:pt x="135" y="254"/>
                  </a:lnTo>
                  <a:lnTo>
                    <a:pt x="126" y="228"/>
                  </a:lnTo>
                  <a:lnTo>
                    <a:pt x="101" y="245"/>
                  </a:lnTo>
                  <a:lnTo>
                    <a:pt x="42" y="127"/>
                  </a:lnTo>
                  <a:lnTo>
                    <a:pt x="25" y="135"/>
                  </a:lnTo>
                  <a:lnTo>
                    <a:pt x="0" y="287"/>
                  </a:lnTo>
                  <a:lnTo>
                    <a:pt x="8" y="313"/>
                  </a:lnTo>
                  <a:lnTo>
                    <a:pt x="93" y="270"/>
                  </a:lnTo>
                  <a:lnTo>
                    <a:pt x="110" y="313"/>
                  </a:lnTo>
                  <a:close/>
                  <a:moveTo>
                    <a:pt x="76" y="254"/>
                  </a:moveTo>
                  <a:lnTo>
                    <a:pt x="25" y="279"/>
                  </a:lnTo>
                  <a:lnTo>
                    <a:pt x="42" y="169"/>
                  </a:lnTo>
                  <a:lnTo>
                    <a:pt x="76" y="254"/>
                  </a:lnTo>
                  <a:close/>
                  <a:moveTo>
                    <a:pt x="245" y="245"/>
                  </a:moveTo>
                  <a:lnTo>
                    <a:pt x="270" y="237"/>
                  </a:lnTo>
                  <a:lnTo>
                    <a:pt x="245" y="194"/>
                  </a:lnTo>
                  <a:lnTo>
                    <a:pt x="270" y="186"/>
                  </a:lnTo>
                  <a:lnTo>
                    <a:pt x="262" y="160"/>
                  </a:lnTo>
                  <a:lnTo>
                    <a:pt x="237" y="177"/>
                  </a:lnTo>
                  <a:lnTo>
                    <a:pt x="177" y="59"/>
                  </a:lnTo>
                  <a:lnTo>
                    <a:pt x="160" y="67"/>
                  </a:lnTo>
                  <a:lnTo>
                    <a:pt x="135" y="220"/>
                  </a:lnTo>
                  <a:lnTo>
                    <a:pt x="143" y="245"/>
                  </a:lnTo>
                  <a:lnTo>
                    <a:pt x="228" y="203"/>
                  </a:lnTo>
                  <a:lnTo>
                    <a:pt x="245" y="245"/>
                  </a:lnTo>
                  <a:close/>
                  <a:moveTo>
                    <a:pt x="211" y="186"/>
                  </a:moveTo>
                  <a:lnTo>
                    <a:pt x="160" y="211"/>
                  </a:lnTo>
                  <a:lnTo>
                    <a:pt x="177" y="101"/>
                  </a:lnTo>
                  <a:lnTo>
                    <a:pt x="211" y="186"/>
                  </a:lnTo>
                  <a:close/>
                  <a:moveTo>
                    <a:pt x="279" y="127"/>
                  </a:moveTo>
                  <a:lnTo>
                    <a:pt x="287" y="143"/>
                  </a:lnTo>
                  <a:lnTo>
                    <a:pt x="304" y="160"/>
                  </a:lnTo>
                  <a:lnTo>
                    <a:pt x="313" y="177"/>
                  </a:lnTo>
                  <a:lnTo>
                    <a:pt x="330" y="186"/>
                  </a:lnTo>
                  <a:lnTo>
                    <a:pt x="355" y="194"/>
                  </a:lnTo>
                  <a:lnTo>
                    <a:pt x="380" y="186"/>
                  </a:lnTo>
                  <a:lnTo>
                    <a:pt x="397" y="177"/>
                  </a:lnTo>
                  <a:lnTo>
                    <a:pt x="406" y="160"/>
                  </a:lnTo>
                  <a:lnTo>
                    <a:pt x="414" y="143"/>
                  </a:lnTo>
                  <a:lnTo>
                    <a:pt x="414" y="118"/>
                  </a:lnTo>
                  <a:lnTo>
                    <a:pt x="406" y="93"/>
                  </a:lnTo>
                  <a:lnTo>
                    <a:pt x="389" y="67"/>
                  </a:lnTo>
                  <a:lnTo>
                    <a:pt x="380" y="42"/>
                  </a:lnTo>
                  <a:lnTo>
                    <a:pt x="364" y="25"/>
                  </a:lnTo>
                  <a:lnTo>
                    <a:pt x="347" y="8"/>
                  </a:lnTo>
                  <a:lnTo>
                    <a:pt x="321" y="0"/>
                  </a:lnTo>
                  <a:lnTo>
                    <a:pt x="287" y="0"/>
                  </a:lnTo>
                  <a:lnTo>
                    <a:pt x="270" y="16"/>
                  </a:lnTo>
                  <a:lnTo>
                    <a:pt x="262" y="33"/>
                  </a:lnTo>
                  <a:lnTo>
                    <a:pt x="253" y="50"/>
                  </a:lnTo>
                  <a:lnTo>
                    <a:pt x="253" y="67"/>
                  </a:lnTo>
                  <a:lnTo>
                    <a:pt x="262" y="93"/>
                  </a:lnTo>
                  <a:lnTo>
                    <a:pt x="279" y="127"/>
                  </a:lnTo>
                  <a:close/>
                  <a:moveTo>
                    <a:pt x="296" y="110"/>
                  </a:moveTo>
                  <a:lnTo>
                    <a:pt x="279" y="76"/>
                  </a:lnTo>
                  <a:lnTo>
                    <a:pt x="279" y="42"/>
                  </a:lnTo>
                  <a:lnTo>
                    <a:pt x="287" y="33"/>
                  </a:lnTo>
                  <a:lnTo>
                    <a:pt x="296" y="25"/>
                  </a:lnTo>
                  <a:lnTo>
                    <a:pt x="313" y="16"/>
                  </a:lnTo>
                  <a:lnTo>
                    <a:pt x="330" y="25"/>
                  </a:lnTo>
                  <a:lnTo>
                    <a:pt x="338" y="33"/>
                  </a:lnTo>
                  <a:lnTo>
                    <a:pt x="347" y="42"/>
                  </a:lnTo>
                  <a:lnTo>
                    <a:pt x="355" y="59"/>
                  </a:lnTo>
                  <a:lnTo>
                    <a:pt x="372" y="76"/>
                  </a:lnTo>
                  <a:lnTo>
                    <a:pt x="389" y="118"/>
                  </a:lnTo>
                  <a:lnTo>
                    <a:pt x="389" y="143"/>
                  </a:lnTo>
                  <a:lnTo>
                    <a:pt x="380" y="160"/>
                  </a:lnTo>
                  <a:lnTo>
                    <a:pt x="372" y="169"/>
                  </a:lnTo>
                  <a:lnTo>
                    <a:pt x="355" y="169"/>
                  </a:lnTo>
                  <a:lnTo>
                    <a:pt x="338" y="169"/>
                  </a:lnTo>
                  <a:lnTo>
                    <a:pt x="330" y="160"/>
                  </a:lnTo>
                  <a:lnTo>
                    <a:pt x="321" y="143"/>
                  </a:lnTo>
                  <a:lnTo>
                    <a:pt x="313" y="135"/>
                  </a:lnTo>
                  <a:lnTo>
                    <a:pt x="296" y="110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2" name="Rectangle 102">
              <a:extLst>
                <a:ext uri="{FF2B5EF4-FFF2-40B4-BE49-F238E27FC236}">
                  <a16:creationId xmlns:a16="http://schemas.microsoft.com/office/drawing/2014/main" id="{93E9CF90-650B-4530-AF71-F1BB01FD15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980000">
              <a:off x="2570" y="332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Rectangle 103">
              <a:extLst>
                <a:ext uri="{FF2B5EF4-FFF2-40B4-BE49-F238E27FC236}">
                  <a16:creationId xmlns:a16="http://schemas.microsoft.com/office/drawing/2014/main" id="{F409869C-9BC4-44F5-8C69-7C782CC4E2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980000">
              <a:off x="2600" y="317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Rectangle 104">
              <a:extLst>
                <a:ext uri="{FF2B5EF4-FFF2-40B4-BE49-F238E27FC236}">
                  <a16:creationId xmlns:a16="http://schemas.microsoft.com/office/drawing/2014/main" id="{57CC1D65-C671-42E7-B867-ECB02551D2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980000">
              <a:off x="2627" y="305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Freeform 105">
              <a:extLst>
                <a:ext uri="{FF2B5EF4-FFF2-40B4-BE49-F238E27FC236}">
                  <a16:creationId xmlns:a16="http://schemas.microsoft.com/office/drawing/2014/main" id="{33C2D3EF-DE5C-4B69-B70D-22E6BF75CC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6" y="2472"/>
              <a:ext cx="74" cy="87"/>
            </a:xfrm>
            <a:custGeom>
              <a:avLst/>
              <a:gdLst>
                <a:gd name="T0" fmla="*/ 0 w 364"/>
                <a:gd name="T1" fmla="*/ 93 h 432"/>
                <a:gd name="T2" fmla="*/ 25 w 364"/>
                <a:gd name="T3" fmla="*/ 161 h 432"/>
                <a:gd name="T4" fmla="*/ 102 w 364"/>
                <a:gd name="T5" fmla="*/ 161 h 432"/>
                <a:gd name="T6" fmla="*/ 118 w 364"/>
                <a:gd name="T7" fmla="*/ 119 h 432"/>
                <a:gd name="T8" fmla="*/ 169 w 364"/>
                <a:gd name="T9" fmla="*/ 102 h 432"/>
                <a:gd name="T10" fmla="*/ 186 w 364"/>
                <a:gd name="T11" fmla="*/ 51 h 432"/>
                <a:gd name="T12" fmla="*/ 144 w 364"/>
                <a:gd name="T13" fmla="*/ 0 h 432"/>
                <a:gd name="T14" fmla="*/ 110 w 364"/>
                <a:gd name="T15" fmla="*/ 25 h 432"/>
                <a:gd name="T16" fmla="*/ 152 w 364"/>
                <a:gd name="T17" fmla="*/ 25 h 432"/>
                <a:gd name="T18" fmla="*/ 169 w 364"/>
                <a:gd name="T19" fmla="*/ 59 h 432"/>
                <a:gd name="T20" fmla="*/ 144 w 364"/>
                <a:gd name="T21" fmla="*/ 85 h 432"/>
                <a:gd name="T22" fmla="*/ 102 w 364"/>
                <a:gd name="T23" fmla="*/ 59 h 432"/>
                <a:gd name="T24" fmla="*/ 102 w 364"/>
                <a:gd name="T25" fmla="*/ 102 h 432"/>
                <a:gd name="T26" fmla="*/ 85 w 364"/>
                <a:gd name="T27" fmla="*/ 136 h 432"/>
                <a:gd name="T28" fmla="*/ 34 w 364"/>
                <a:gd name="T29" fmla="*/ 136 h 432"/>
                <a:gd name="T30" fmla="*/ 17 w 364"/>
                <a:gd name="T31" fmla="*/ 102 h 432"/>
                <a:gd name="T32" fmla="*/ 17 w 364"/>
                <a:gd name="T33" fmla="*/ 51 h 432"/>
                <a:gd name="T34" fmla="*/ 279 w 364"/>
                <a:gd name="T35" fmla="*/ 203 h 432"/>
                <a:gd name="T36" fmla="*/ 245 w 364"/>
                <a:gd name="T37" fmla="*/ 136 h 432"/>
                <a:gd name="T38" fmla="*/ 186 w 364"/>
                <a:gd name="T39" fmla="*/ 136 h 432"/>
                <a:gd name="T40" fmla="*/ 118 w 364"/>
                <a:gd name="T41" fmla="*/ 169 h 432"/>
                <a:gd name="T42" fmla="*/ 85 w 364"/>
                <a:gd name="T43" fmla="*/ 212 h 432"/>
                <a:gd name="T44" fmla="*/ 118 w 364"/>
                <a:gd name="T45" fmla="*/ 288 h 432"/>
                <a:gd name="T46" fmla="*/ 169 w 364"/>
                <a:gd name="T47" fmla="*/ 296 h 432"/>
                <a:gd name="T48" fmla="*/ 220 w 364"/>
                <a:gd name="T49" fmla="*/ 246 h 432"/>
                <a:gd name="T50" fmla="*/ 186 w 364"/>
                <a:gd name="T51" fmla="*/ 178 h 432"/>
                <a:gd name="T52" fmla="*/ 203 w 364"/>
                <a:gd name="T53" fmla="*/ 152 h 432"/>
                <a:gd name="T54" fmla="*/ 254 w 364"/>
                <a:gd name="T55" fmla="*/ 186 h 432"/>
                <a:gd name="T56" fmla="*/ 245 w 364"/>
                <a:gd name="T57" fmla="*/ 212 h 432"/>
                <a:gd name="T58" fmla="*/ 144 w 364"/>
                <a:gd name="T59" fmla="*/ 195 h 432"/>
                <a:gd name="T60" fmla="*/ 186 w 364"/>
                <a:gd name="T61" fmla="*/ 203 h 432"/>
                <a:gd name="T62" fmla="*/ 186 w 364"/>
                <a:gd name="T63" fmla="*/ 254 h 432"/>
                <a:gd name="T64" fmla="*/ 135 w 364"/>
                <a:gd name="T65" fmla="*/ 271 h 432"/>
                <a:gd name="T66" fmla="*/ 110 w 364"/>
                <a:gd name="T67" fmla="*/ 237 h 432"/>
                <a:gd name="T68" fmla="*/ 229 w 364"/>
                <a:gd name="T69" fmla="*/ 288 h 432"/>
                <a:gd name="T70" fmla="*/ 186 w 364"/>
                <a:gd name="T71" fmla="*/ 339 h 432"/>
                <a:gd name="T72" fmla="*/ 186 w 364"/>
                <a:gd name="T73" fmla="*/ 406 h 432"/>
                <a:gd name="T74" fmla="*/ 229 w 364"/>
                <a:gd name="T75" fmla="*/ 432 h 432"/>
                <a:gd name="T76" fmla="*/ 305 w 364"/>
                <a:gd name="T77" fmla="*/ 398 h 432"/>
                <a:gd name="T78" fmla="*/ 356 w 364"/>
                <a:gd name="T79" fmla="*/ 347 h 432"/>
                <a:gd name="T80" fmla="*/ 339 w 364"/>
                <a:gd name="T81" fmla="*/ 279 h 432"/>
                <a:gd name="T82" fmla="*/ 288 w 364"/>
                <a:gd name="T83" fmla="*/ 271 h 432"/>
                <a:gd name="T84" fmla="*/ 245 w 364"/>
                <a:gd name="T85" fmla="*/ 313 h 432"/>
                <a:gd name="T86" fmla="*/ 322 w 364"/>
                <a:gd name="T87" fmla="*/ 288 h 432"/>
                <a:gd name="T88" fmla="*/ 339 w 364"/>
                <a:gd name="T89" fmla="*/ 330 h 432"/>
                <a:gd name="T90" fmla="*/ 305 w 364"/>
                <a:gd name="T91" fmla="*/ 364 h 432"/>
                <a:gd name="T92" fmla="*/ 229 w 364"/>
                <a:gd name="T93" fmla="*/ 406 h 432"/>
                <a:gd name="T94" fmla="*/ 195 w 364"/>
                <a:gd name="T95" fmla="*/ 373 h 432"/>
                <a:gd name="T96" fmla="*/ 212 w 364"/>
                <a:gd name="T97" fmla="*/ 339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4" h="432">
                  <a:moveTo>
                    <a:pt x="17" y="51"/>
                  </a:moveTo>
                  <a:lnTo>
                    <a:pt x="8" y="76"/>
                  </a:lnTo>
                  <a:lnTo>
                    <a:pt x="0" y="93"/>
                  </a:lnTo>
                  <a:lnTo>
                    <a:pt x="0" y="119"/>
                  </a:lnTo>
                  <a:lnTo>
                    <a:pt x="8" y="136"/>
                  </a:lnTo>
                  <a:lnTo>
                    <a:pt x="25" y="161"/>
                  </a:lnTo>
                  <a:lnTo>
                    <a:pt x="51" y="169"/>
                  </a:lnTo>
                  <a:lnTo>
                    <a:pt x="76" y="169"/>
                  </a:lnTo>
                  <a:lnTo>
                    <a:pt x="102" y="161"/>
                  </a:lnTo>
                  <a:lnTo>
                    <a:pt x="110" y="152"/>
                  </a:lnTo>
                  <a:lnTo>
                    <a:pt x="118" y="136"/>
                  </a:lnTo>
                  <a:lnTo>
                    <a:pt x="118" y="119"/>
                  </a:lnTo>
                  <a:lnTo>
                    <a:pt x="118" y="102"/>
                  </a:lnTo>
                  <a:lnTo>
                    <a:pt x="144" y="110"/>
                  </a:lnTo>
                  <a:lnTo>
                    <a:pt x="169" y="102"/>
                  </a:lnTo>
                  <a:lnTo>
                    <a:pt x="186" y="85"/>
                  </a:lnTo>
                  <a:lnTo>
                    <a:pt x="186" y="68"/>
                  </a:lnTo>
                  <a:lnTo>
                    <a:pt x="186" y="51"/>
                  </a:lnTo>
                  <a:lnTo>
                    <a:pt x="178" y="25"/>
                  </a:lnTo>
                  <a:lnTo>
                    <a:pt x="161" y="9"/>
                  </a:lnTo>
                  <a:lnTo>
                    <a:pt x="144" y="0"/>
                  </a:lnTo>
                  <a:lnTo>
                    <a:pt x="127" y="0"/>
                  </a:lnTo>
                  <a:lnTo>
                    <a:pt x="102" y="0"/>
                  </a:lnTo>
                  <a:lnTo>
                    <a:pt x="110" y="25"/>
                  </a:lnTo>
                  <a:lnTo>
                    <a:pt x="127" y="25"/>
                  </a:lnTo>
                  <a:lnTo>
                    <a:pt x="144" y="25"/>
                  </a:lnTo>
                  <a:lnTo>
                    <a:pt x="152" y="25"/>
                  </a:lnTo>
                  <a:lnTo>
                    <a:pt x="161" y="34"/>
                  </a:lnTo>
                  <a:lnTo>
                    <a:pt x="169" y="51"/>
                  </a:lnTo>
                  <a:lnTo>
                    <a:pt x="169" y="59"/>
                  </a:lnTo>
                  <a:lnTo>
                    <a:pt x="161" y="76"/>
                  </a:lnTo>
                  <a:lnTo>
                    <a:pt x="152" y="85"/>
                  </a:lnTo>
                  <a:lnTo>
                    <a:pt x="144" y="85"/>
                  </a:lnTo>
                  <a:lnTo>
                    <a:pt x="127" y="85"/>
                  </a:lnTo>
                  <a:lnTo>
                    <a:pt x="102" y="68"/>
                  </a:lnTo>
                  <a:lnTo>
                    <a:pt x="102" y="59"/>
                  </a:lnTo>
                  <a:lnTo>
                    <a:pt x="85" y="76"/>
                  </a:lnTo>
                  <a:lnTo>
                    <a:pt x="93" y="85"/>
                  </a:lnTo>
                  <a:lnTo>
                    <a:pt x="102" y="102"/>
                  </a:lnTo>
                  <a:lnTo>
                    <a:pt x="102" y="119"/>
                  </a:lnTo>
                  <a:lnTo>
                    <a:pt x="93" y="127"/>
                  </a:lnTo>
                  <a:lnTo>
                    <a:pt x="85" y="136"/>
                  </a:lnTo>
                  <a:lnTo>
                    <a:pt x="68" y="144"/>
                  </a:lnTo>
                  <a:lnTo>
                    <a:pt x="51" y="144"/>
                  </a:lnTo>
                  <a:lnTo>
                    <a:pt x="34" y="136"/>
                  </a:lnTo>
                  <a:lnTo>
                    <a:pt x="25" y="127"/>
                  </a:lnTo>
                  <a:lnTo>
                    <a:pt x="17" y="119"/>
                  </a:lnTo>
                  <a:lnTo>
                    <a:pt x="17" y="102"/>
                  </a:lnTo>
                  <a:lnTo>
                    <a:pt x="25" y="85"/>
                  </a:lnTo>
                  <a:lnTo>
                    <a:pt x="34" y="76"/>
                  </a:lnTo>
                  <a:lnTo>
                    <a:pt x="17" y="51"/>
                  </a:lnTo>
                  <a:close/>
                  <a:moveTo>
                    <a:pt x="254" y="237"/>
                  </a:moveTo>
                  <a:lnTo>
                    <a:pt x="271" y="220"/>
                  </a:lnTo>
                  <a:lnTo>
                    <a:pt x="279" y="203"/>
                  </a:lnTo>
                  <a:lnTo>
                    <a:pt x="279" y="178"/>
                  </a:lnTo>
                  <a:lnTo>
                    <a:pt x="271" y="161"/>
                  </a:lnTo>
                  <a:lnTo>
                    <a:pt x="245" y="136"/>
                  </a:lnTo>
                  <a:lnTo>
                    <a:pt x="220" y="127"/>
                  </a:lnTo>
                  <a:lnTo>
                    <a:pt x="203" y="127"/>
                  </a:lnTo>
                  <a:lnTo>
                    <a:pt x="186" y="136"/>
                  </a:lnTo>
                  <a:lnTo>
                    <a:pt x="161" y="144"/>
                  </a:lnTo>
                  <a:lnTo>
                    <a:pt x="135" y="161"/>
                  </a:lnTo>
                  <a:lnTo>
                    <a:pt x="118" y="169"/>
                  </a:lnTo>
                  <a:lnTo>
                    <a:pt x="102" y="186"/>
                  </a:lnTo>
                  <a:lnTo>
                    <a:pt x="93" y="203"/>
                  </a:lnTo>
                  <a:lnTo>
                    <a:pt x="85" y="212"/>
                  </a:lnTo>
                  <a:lnTo>
                    <a:pt x="85" y="246"/>
                  </a:lnTo>
                  <a:lnTo>
                    <a:pt x="93" y="271"/>
                  </a:lnTo>
                  <a:lnTo>
                    <a:pt x="118" y="288"/>
                  </a:lnTo>
                  <a:lnTo>
                    <a:pt x="135" y="296"/>
                  </a:lnTo>
                  <a:lnTo>
                    <a:pt x="152" y="296"/>
                  </a:lnTo>
                  <a:lnTo>
                    <a:pt x="169" y="296"/>
                  </a:lnTo>
                  <a:lnTo>
                    <a:pt x="186" y="288"/>
                  </a:lnTo>
                  <a:lnTo>
                    <a:pt x="203" y="262"/>
                  </a:lnTo>
                  <a:lnTo>
                    <a:pt x="220" y="246"/>
                  </a:lnTo>
                  <a:lnTo>
                    <a:pt x="220" y="220"/>
                  </a:lnTo>
                  <a:lnTo>
                    <a:pt x="212" y="203"/>
                  </a:lnTo>
                  <a:lnTo>
                    <a:pt x="186" y="178"/>
                  </a:lnTo>
                  <a:lnTo>
                    <a:pt x="161" y="169"/>
                  </a:lnTo>
                  <a:lnTo>
                    <a:pt x="186" y="161"/>
                  </a:lnTo>
                  <a:lnTo>
                    <a:pt x="203" y="152"/>
                  </a:lnTo>
                  <a:lnTo>
                    <a:pt x="237" y="152"/>
                  </a:lnTo>
                  <a:lnTo>
                    <a:pt x="254" y="169"/>
                  </a:lnTo>
                  <a:lnTo>
                    <a:pt x="254" y="186"/>
                  </a:lnTo>
                  <a:lnTo>
                    <a:pt x="254" y="195"/>
                  </a:lnTo>
                  <a:lnTo>
                    <a:pt x="254" y="203"/>
                  </a:lnTo>
                  <a:lnTo>
                    <a:pt x="245" y="212"/>
                  </a:lnTo>
                  <a:lnTo>
                    <a:pt x="254" y="237"/>
                  </a:lnTo>
                  <a:close/>
                  <a:moveTo>
                    <a:pt x="127" y="195"/>
                  </a:moveTo>
                  <a:lnTo>
                    <a:pt x="144" y="195"/>
                  </a:lnTo>
                  <a:lnTo>
                    <a:pt x="161" y="186"/>
                  </a:lnTo>
                  <a:lnTo>
                    <a:pt x="178" y="195"/>
                  </a:lnTo>
                  <a:lnTo>
                    <a:pt x="186" y="203"/>
                  </a:lnTo>
                  <a:lnTo>
                    <a:pt x="195" y="220"/>
                  </a:lnTo>
                  <a:lnTo>
                    <a:pt x="195" y="237"/>
                  </a:lnTo>
                  <a:lnTo>
                    <a:pt x="186" y="254"/>
                  </a:lnTo>
                  <a:lnTo>
                    <a:pt x="169" y="262"/>
                  </a:lnTo>
                  <a:lnTo>
                    <a:pt x="152" y="271"/>
                  </a:lnTo>
                  <a:lnTo>
                    <a:pt x="135" y="271"/>
                  </a:lnTo>
                  <a:lnTo>
                    <a:pt x="127" y="271"/>
                  </a:lnTo>
                  <a:lnTo>
                    <a:pt x="110" y="254"/>
                  </a:lnTo>
                  <a:lnTo>
                    <a:pt x="110" y="237"/>
                  </a:lnTo>
                  <a:lnTo>
                    <a:pt x="110" y="212"/>
                  </a:lnTo>
                  <a:lnTo>
                    <a:pt x="127" y="195"/>
                  </a:lnTo>
                  <a:close/>
                  <a:moveTo>
                    <a:pt x="229" y="288"/>
                  </a:moveTo>
                  <a:lnTo>
                    <a:pt x="212" y="305"/>
                  </a:lnTo>
                  <a:lnTo>
                    <a:pt x="195" y="322"/>
                  </a:lnTo>
                  <a:lnTo>
                    <a:pt x="186" y="339"/>
                  </a:lnTo>
                  <a:lnTo>
                    <a:pt x="178" y="356"/>
                  </a:lnTo>
                  <a:lnTo>
                    <a:pt x="169" y="381"/>
                  </a:lnTo>
                  <a:lnTo>
                    <a:pt x="186" y="406"/>
                  </a:lnTo>
                  <a:lnTo>
                    <a:pt x="195" y="415"/>
                  </a:lnTo>
                  <a:lnTo>
                    <a:pt x="212" y="423"/>
                  </a:lnTo>
                  <a:lnTo>
                    <a:pt x="229" y="432"/>
                  </a:lnTo>
                  <a:lnTo>
                    <a:pt x="254" y="423"/>
                  </a:lnTo>
                  <a:lnTo>
                    <a:pt x="279" y="415"/>
                  </a:lnTo>
                  <a:lnTo>
                    <a:pt x="305" y="398"/>
                  </a:lnTo>
                  <a:lnTo>
                    <a:pt x="322" y="381"/>
                  </a:lnTo>
                  <a:lnTo>
                    <a:pt x="339" y="373"/>
                  </a:lnTo>
                  <a:lnTo>
                    <a:pt x="356" y="347"/>
                  </a:lnTo>
                  <a:lnTo>
                    <a:pt x="364" y="313"/>
                  </a:lnTo>
                  <a:lnTo>
                    <a:pt x="356" y="288"/>
                  </a:lnTo>
                  <a:lnTo>
                    <a:pt x="339" y="279"/>
                  </a:lnTo>
                  <a:lnTo>
                    <a:pt x="322" y="271"/>
                  </a:lnTo>
                  <a:lnTo>
                    <a:pt x="305" y="262"/>
                  </a:lnTo>
                  <a:lnTo>
                    <a:pt x="288" y="271"/>
                  </a:lnTo>
                  <a:lnTo>
                    <a:pt x="262" y="279"/>
                  </a:lnTo>
                  <a:lnTo>
                    <a:pt x="229" y="288"/>
                  </a:lnTo>
                  <a:close/>
                  <a:moveTo>
                    <a:pt x="245" y="313"/>
                  </a:moveTo>
                  <a:lnTo>
                    <a:pt x="279" y="296"/>
                  </a:lnTo>
                  <a:lnTo>
                    <a:pt x="313" y="288"/>
                  </a:lnTo>
                  <a:lnTo>
                    <a:pt x="322" y="288"/>
                  </a:lnTo>
                  <a:lnTo>
                    <a:pt x="339" y="305"/>
                  </a:lnTo>
                  <a:lnTo>
                    <a:pt x="339" y="313"/>
                  </a:lnTo>
                  <a:lnTo>
                    <a:pt x="339" y="330"/>
                  </a:lnTo>
                  <a:lnTo>
                    <a:pt x="330" y="347"/>
                  </a:lnTo>
                  <a:lnTo>
                    <a:pt x="322" y="356"/>
                  </a:lnTo>
                  <a:lnTo>
                    <a:pt x="305" y="364"/>
                  </a:lnTo>
                  <a:lnTo>
                    <a:pt x="288" y="381"/>
                  </a:lnTo>
                  <a:lnTo>
                    <a:pt x="254" y="398"/>
                  </a:lnTo>
                  <a:lnTo>
                    <a:pt x="229" y="406"/>
                  </a:lnTo>
                  <a:lnTo>
                    <a:pt x="212" y="406"/>
                  </a:lnTo>
                  <a:lnTo>
                    <a:pt x="203" y="389"/>
                  </a:lnTo>
                  <a:lnTo>
                    <a:pt x="195" y="373"/>
                  </a:lnTo>
                  <a:lnTo>
                    <a:pt x="195" y="356"/>
                  </a:lnTo>
                  <a:lnTo>
                    <a:pt x="203" y="347"/>
                  </a:lnTo>
                  <a:lnTo>
                    <a:pt x="212" y="339"/>
                  </a:lnTo>
                  <a:lnTo>
                    <a:pt x="245" y="313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6" name="Rectangle 106">
              <a:extLst>
                <a:ext uri="{FF2B5EF4-FFF2-40B4-BE49-F238E27FC236}">
                  <a16:creationId xmlns:a16="http://schemas.microsoft.com/office/drawing/2014/main" id="{E206D27B-E480-4815-A522-B9F7324593E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60000">
              <a:off x="4806" y="2457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Rectangle 107">
              <a:extLst>
                <a:ext uri="{FF2B5EF4-FFF2-40B4-BE49-F238E27FC236}">
                  <a16:creationId xmlns:a16="http://schemas.microsoft.com/office/drawing/2014/main" id="{185CBA19-0519-4F4D-AB29-789F75950C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60000">
              <a:off x="4825" y="2483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Rectangle 108">
              <a:extLst>
                <a:ext uri="{FF2B5EF4-FFF2-40B4-BE49-F238E27FC236}">
                  <a16:creationId xmlns:a16="http://schemas.microsoft.com/office/drawing/2014/main" id="{038F3642-8B13-4851-ABD5-74B89A7D17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60000">
              <a:off x="4840" y="2510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Freeform 109">
              <a:extLst>
                <a:ext uri="{FF2B5EF4-FFF2-40B4-BE49-F238E27FC236}">
                  <a16:creationId xmlns:a16="http://schemas.microsoft.com/office/drawing/2014/main" id="{FC2F3D35-F24D-4D8A-8516-B95C6D6919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4" y="3822"/>
              <a:ext cx="82" cy="82"/>
            </a:xfrm>
            <a:custGeom>
              <a:avLst/>
              <a:gdLst>
                <a:gd name="T0" fmla="*/ 127 w 406"/>
                <a:gd name="T1" fmla="*/ 406 h 406"/>
                <a:gd name="T2" fmla="*/ 186 w 406"/>
                <a:gd name="T3" fmla="*/ 364 h 406"/>
                <a:gd name="T4" fmla="*/ 169 w 406"/>
                <a:gd name="T5" fmla="*/ 296 h 406"/>
                <a:gd name="T6" fmla="*/ 127 w 406"/>
                <a:gd name="T7" fmla="*/ 279 h 406"/>
                <a:gd name="T8" fmla="*/ 110 w 406"/>
                <a:gd name="T9" fmla="*/ 263 h 406"/>
                <a:gd name="T10" fmla="*/ 59 w 406"/>
                <a:gd name="T11" fmla="*/ 229 h 406"/>
                <a:gd name="T12" fmla="*/ 8 w 406"/>
                <a:gd name="T13" fmla="*/ 263 h 406"/>
                <a:gd name="T14" fmla="*/ 17 w 406"/>
                <a:gd name="T15" fmla="*/ 322 h 406"/>
                <a:gd name="T16" fmla="*/ 25 w 406"/>
                <a:gd name="T17" fmla="*/ 279 h 406"/>
                <a:gd name="T18" fmla="*/ 42 w 406"/>
                <a:gd name="T19" fmla="*/ 254 h 406"/>
                <a:gd name="T20" fmla="*/ 85 w 406"/>
                <a:gd name="T21" fmla="*/ 254 h 406"/>
                <a:gd name="T22" fmla="*/ 85 w 406"/>
                <a:gd name="T23" fmla="*/ 296 h 406"/>
                <a:gd name="T24" fmla="*/ 102 w 406"/>
                <a:gd name="T25" fmla="*/ 313 h 406"/>
                <a:gd name="T26" fmla="*/ 144 w 406"/>
                <a:gd name="T27" fmla="*/ 305 h 406"/>
                <a:gd name="T28" fmla="*/ 169 w 406"/>
                <a:gd name="T29" fmla="*/ 339 h 406"/>
                <a:gd name="T30" fmla="*/ 144 w 406"/>
                <a:gd name="T31" fmla="*/ 381 h 406"/>
                <a:gd name="T32" fmla="*/ 102 w 406"/>
                <a:gd name="T33" fmla="*/ 373 h 406"/>
                <a:gd name="T34" fmla="*/ 186 w 406"/>
                <a:gd name="T35" fmla="*/ 110 h 406"/>
                <a:gd name="T36" fmla="*/ 135 w 406"/>
                <a:gd name="T37" fmla="*/ 127 h 406"/>
                <a:gd name="T38" fmla="*/ 118 w 406"/>
                <a:gd name="T39" fmla="*/ 203 h 406"/>
                <a:gd name="T40" fmla="*/ 161 w 406"/>
                <a:gd name="T41" fmla="*/ 254 h 406"/>
                <a:gd name="T42" fmla="*/ 212 w 406"/>
                <a:gd name="T43" fmla="*/ 288 h 406"/>
                <a:gd name="T44" fmla="*/ 279 w 406"/>
                <a:gd name="T45" fmla="*/ 271 h 406"/>
                <a:gd name="T46" fmla="*/ 296 w 406"/>
                <a:gd name="T47" fmla="*/ 229 h 406"/>
                <a:gd name="T48" fmla="*/ 254 w 406"/>
                <a:gd name="T49" fmla="*/ 169 h 406"/>
                <a:gd name="T50" fmla="*/ 186 w 406"/>
                <a:gd name="T51" fmla="*/ 178 h 406"/>
                <a:gd name="T52" fmla="*/ 152 w 406"/>
                <a:gd name="T53" fmla="*/ 212 h 406"/>
                <a:gd name="T54" fmla="*/ 135 w 406"/>
                <a:gd name="T55" fmla="*/ 161 h 406"/>
                <a:gd name="T56" fmla="*/ 169 w 406"/>
                <a:gd name="T57" fmla="*/ 136 h 406"/>
                <a:gd name="T58" fmla="*/ 203 w 406"/>
                <a:gd name="T59" fmla="*/ 254 h 406"/>
                <a:gd name="T60" fmla="*/ 186 w 406"/>
                <a:gd name="T61" fmla="*/ 212 h 406"/>
                <a:gd name="T62" fmla="*/ 229 w 406"/>
                <a:gd name="T63" fmla="*/ 186 h 406"/>
                <a:gd name="T64" fmla="*/ 271 w 406"/>
                <a:gd name="T65" fmla="*/ 212 h 406"/>
                <a:gd name="T66" fmla="*/ 262 w 406"/>
                <a:gd name="T67" fmla="*/ 263 h 406"/>
                <a:gd name="T68" fmla="*/ 203 w 406"/>
                <a:gd name="T69" fmla="*/ 254 h 406"/>
                <a:gd name="T70" fmla="*/ 313 w 406"/>
                <a:gd name="T71" fmla="*/ 169 h 406"/>
                <a:gd name="T72" fmla="*/ 372 w 406"/>
                <a:gd name="T73" fmla="*/ 178 h 406"/>
                <a:gd name="T74" fmla="*/ 406 w 406"/>
                <a:gd name="T75" fmla="*/ 127 h 406"/>
                <a:gd name="T76" fmla="*/ 381 w 406"/>
                <a:gd name="T77" fmla="*/ 68 h 406"/>
                <a:gd name="T78" fmla="*/ 322 w 406"/>
                <a:gd name="T79" fmla="*/ 17 h 406"/>
                <a:gd name="T80" fmla="*/ 245 w 406"/>
                <a:gd name="T81" fmla="*/ 17 h 406"/>
                <a:gd name="T82" fmla="*/ 229 w 406"/>
                <a:gd name="T83" fmla="*/ 76 h 406"/>
                <a:gd name="T84" fmla="*/ 271 w 406"/>
                <a:gd name="T85" fmla="*/ 136 h 406"/>
                <a:gd name="T86" fmla="*/ 245 w 406"/>
                <a:gd name="T87" fmla="*/ 59 h 406"/>
                <a:gd name="T88" fmla="*/ 271 w 406"/>
                <a:gd name="T89" fmla="*/ 26 h 406"/>
                <a:gd name="T90" fmla="*/ 347 w 406"/>
                <a:gd name="T91" fmla="*/ 59 h 406"/>
                <a:gd name="T92" fmla="*/ 381 w 406"/>
                <a:gd name="T93" fmla="*/ 136 h 406"/>
                <a:gd name="T94" fmla="*/ 347 w 406"/>
                <a:gd name="T95" fmla="*/ 153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6" h="406">
                  <a:moveTo>
                    <a:pt x="85" y="398"/>
                  </a:moveTo>
                  <a:lnTo>
                    <a:pt x="102" y="406"/>
                  </a:lnTo>
                  <a:lnTo>
                    <a:pt x="127" y="406"/>
                  </a:lnTo>
                  <a:lnTo>
                    <a:pt x="152" y="398"/>
                  </a:lnTo>
                  <a:lnTo>
                    <a:pt x="169" y="390"/>
                  </a:lnTo>
                  <a:lnTo>
                    <a:pt x="186" y="364"/>
                  </a:lnTo>
                  <a:lnTo>
                    <a:pt x="186" y="339"/>
                  </a:lnTo>
                  <a:lnTo>
                    <a:pt x="186" y="313"/>
                  </a:lnTo>
                  <a:lnTo>
                    <a:pt x="169" y="296"/>
                  </a:lnTo>
                  <a:lnTo>
                    <a:pt x="152" y="279"/>
                  </a:lnTo>
                  <a:lnTo>
                    <a:pt x="144" y="279"/>
                  </a:lnTo>
                  <a:lnTo>
                    <a:pt x="127" y="279"/>
                  </a:lnTo>
                  <a:lnTo>
                    <a:pt x="110" y="288"/>
                  </a:lnTo>
                  <a:lnTo>
                    <a:pt x="110" y="271"/>
                  </a:lnTo>
                  <a:lnTo>
                    <a:pt x="110" y="263"/>
                  </a:lnTo>
                  <a:lnTo>
                    <a:pt x="102" y="237"/>
                  </a:lnTo>
                  <a:lnTo>
                    <a:pt x="76" y="229"/>
                  </a:lnTo>
                  <a:lnTo>
                    <a:pt x="59" y="229"/>
                  </a:lnTo>
                  <a:lnTo>
                    <a:pt x="42" y="229"/>
                  </a:lnTo>
                  <a:lnTo>
                    <a:pt x="17" y="246"/>
                  </a:lnTo>
                  <a:lnTo>
                    <a:pt x="8" y="263"/>
                  </a:lnTo>
                  <a:lnTo>
                    <a:pt x="0" y="279"/>
                  </a:lnTo>
                  <a:lnTo>
                    <a:pt x="8" y="305"/>
                  </a:lnTo>
                  <a:lnTo>
                    <a:pt x="17" y="322"/>
                  </a:lnTo>
                  <a:lnTo>
                    <a:pt x="34" y="313"/>
                  </a:lnTo>
                  <a:lnTo>
                    <a:pt x="25" y="296"/>
                  </a:lnTo>
                  <a:lnTo>
                    <a:pt x="25" y="279"/>
                  </a:lnTo>
                  <a:lnTo>
                    <a:pt x="25" y="271"/>
                  </a:lnTo>
                  <a:lnTo>
                    <a:pt x="34" y="263"/>
                  </a:lnTo>
                  <a:lnTo>
                    <a:pt x="42" y="254"/>
                  </a:lnTo>
                  <a:lnTo>
                    <a:pt x="59" y="246"/>
                  </a:lnTo>
                  <a:lnTo>
                    <a:pt x="68" y="254"/>
                  </a:lnTo>
                  <a:lnTo>
                    <a:pt x="85" y="254"/>
                  </a:lnTo>
                  <a:lnTo>
                    <a:pt x="93" y="271"/>
                  </a:lnTo>
                  <a:lnTo>
                    <a:pt x="93" y="279"/>
                  </a:lnTo>
                  <a:lnTo>
                    <a:pt x="85" y="296"/>
                  </a:lnTo>
                  <a:lnTo>
                    <a:pt x="76" y="313"/>
                  </a:lnTo>
                  <a:lnTo>
                    <a:pt x="85" y="330"/>
                  </a:lnTo>
                  <a:lnTo>
                    <a:pt x="102" y="313"/>
                  </a:lnTo>
                  <a:lnTo>
                    <a:pt x="110" y="305"/>
                  </a:lnTo>
                  <a:lnTo>
                    <a:pt x="127" y="305"/>
                  </a:lnTo>
                  <a:lnTo>
                    <a:pt x="144" y="305"/>
                  </a:lnTo>
                  <a:lnTo>
                    <a:pt x="152" y="313"/>
                  </a:lnTo>
                  <a:lnTo>
                    <a:pt x="161" y="330"/>
                  </a:lnTo>
                  <a:lnTo>
                    <a:pt x="169" y="339"/>
                  </a:lnTo>
                  <a:lnTo>
                    <a:pt x="161" y="356"/>
                  </a:lnTo>
                  <a:lnTo>
                    <a:pt x="152" y="373"/>
                  </a:lnTo>
                  <a:lnTo>
                    <a:pt x="144" y="381"/>
                  </a:lnTo>
                  <a:lnTo>
                    <a:pt x="127" y="381"/>
                  </a:lnTo>
                  <a:lnTo>
                    <a:pt x="118" y="381"/>
                  </a:lnTo>
                  <a:lnTo>
                    <a:pt x="102" y="373"/>
                  </a:lnTo>
                  <a:lnTo>
                    <a:pt x="85" y="398"/>
                  </a:lnTo>
                  <a:close/>
                  <a:moveTo>
                    <a:pt x="203" y="119"/>
                  </a:moveTo>
                  <a:lnTo>
                    <a:pt x="186" y="110"/>
                  </a:lnTo>
                  <a:lnTo>
                    <a:pt x="169" y="110"/>
                  </a:lnTo>
                  <a:lnTo>
                    <a:pt x="152" y="119"/>
                  </a:lnTo>
                  <a:lnTo>
                    <a:pt x="135" y="127"/>
                  </a:lnTo>
                  <a:lnTo>
                    <a:pt x="118" y="153"/>
                  </a:lnTo>
                  <a:lnTo>
                    <a:pt x="110" y="178"/>
                  </a:lnTo>
                  <a:lnTo>
                    <a:pt x="118" y="203"/>
                  </a:lnTo>
                  <a:lnTo>
                    <a:pt x="127" y="220"/>
                  </a:lnTo>
                  <a:lnTo>
                    <a:pt x="144" y="237"/>
                  </a:lnTo>
                  <a:lnTo>
                    <a:pt x="161" y="254"/>
                  </a:lnTo>
                  <a:lnTo>
                    <a:pt x="178" y="271"/>
                  </a:lnTo>
                  <a:lnTo>
                    <a:pt x="195" y="288"/>
                  </a:lnTo>
                  <a:lnTo>
                    <a:pt x="212" y="288"/>
                  </a:lnTo>
                  <a:lnTo>
                    <a:pt x="229" y="296"/>
                  </a:lnTo>
                  <a:lnTo>
                    <a:pt x="254" y="288"/>
                  </a:lnTo>
                  <a:lnTo>
                    <a:pt x="279" y="271"/>
                  </a:lnTo>
                  <a:lnTo>
                    <a:pt x="288" y="263"/>
                  </a:lnTo>
                  <a:lnTo>
                    <a:pt x="296" y="246"/>
                  </a:lnTo>
                  <a:lnTo>
                    <a:pt x="296" y="229"/>
                  </a:lnTo>
                  <a:lnTo>
                    <a:pt x="296" y="212"/>
                  </a:lnTo>
                  <a:lnTo>
                    <a:pt x="271" y="178"/>
                  </a:lnTo>
                  <a:lnTo>
                    <a:pt x="254" y="169"/>
                  </a:lnTo>
                  <a:lnTo>
                    <a:pt x="229" y="161"/>
                  </a:lnTo>
                  <a:lnTo>
                    <a:pt x="203" y="161"/>
                  </a:lnTo>
                  <a:lnTo>
                    <a:pt x="186" y="178"/>
                  </a:lnTo>
                  <a:lnTo>
                    <a:pt x="169" y="203"/>
                  </a:lnTo>
                  <a:lnTo>
                    <a:pt x="169" y="229"/>
                  </a:lnTo>
                  <a:lnTo>
                    <a:pt x="152" y="212"/>
                  </a:lnTo>
                  <a:lnTo>
                    <a:pt x="144" y="195"/>
                  </a:lnTo>
                  <a:lnTo>
                    <a:pt x="135" y="178"/>
                  </a:lnTo>
                  <a:lnTo>
                    <a:pt x="135" y="161"/>
                  </a:lnTo>
                  <a:lnTo>
                    <a:pt x="144" y="144"/>
                  </a:lnTo>
                  <a:lnTo>
                    <a:pt x="161" y="136"/>
                  </a:lnTo>
                  <a:lnTo>
                    <a:pt x="169" y="136"/>
                  </a:lnTo>
                  <a:lnTo>
                    <a:pt x="195" y="144"/>
                  </a:lnTo>
                  <a:lnTo>
                    <a:pt x="203" y="119"/>
                  </a:lnTo>
                  <a:close/>
                  <a:moveTo>
                    <a:pt x="203" y="254"/>
                  </a:moveTo>
                  <a:lnTo>
                    <a:pt x="186" y="246"/>
                  </a:lnTo>
                  <a:lnTo>
                    <a:pt x="186" y="229"/>
                  </a:lnTo>
                  <a:lnTo>
                    <a:pt x="186" y="212"/>
                  </a:lnTo>
                  <a:lnTo>
                    <a:pt x="195" y="195"/>
                  </a:lnTo>
                  <a:lnTo>
                    <a:pt x="212" y="186"/>
                  </a:lnTo>
                  <a:lnTo>
                    <a:pt x="229" y="186"/>
                  </a:lnTo>
                  <a:lnTo>
                    <a:pt x="237" y="186"/>
                  </a:lnTo>
                  <a:lnTo>
                    <a:pt x="254" y="203"/>
                  </a:lnTo>
                  <a:lnTo>
                    <a:pt x="271" y="212"/>
                  </a:lnTo>
                  <a:lnTo>
                    <a:pt x="271" y="229"/>
                  </a:lnTo>
                  <a:lnTo>
                    <a:pt x="271" y="246"/>
                  </a:lnTo>
                  <a:lnTo>
                    <a:pt x="262" y="263"/>
                  </a:lnTo>
                  <a:lnTo>
                    <a:pt x="245" y="271"/>
                  </a:lnTo>
                  <a:lnTo>
                    <a:pt x="220" y="271"/>
                  </a:lnTo>
                  <a:lnTo>
                    <a:pt x="203" y="254"/>
                  </a:lnTo>
                  <a:close/>
                  <a:moveTo>
                    <a:pt x="271" y="136"/>
                  </a:moveTo>
                  <a:lnTo>
                    <a:pt x="288" y="153"/>
                  </a:lnTo>
                  <a:lnTo>
                    <a:pt x="313" y="169"/>
                  </a:lnTo>
                  <a:lnTo>
                    <a:pt x="330" y="178"/>
                  </a:lnTo>
                  <a:lnTo>
                    <a:pt x="347" y="178"/>
                  </a:lnTo>
                  <a:lnTo>
                    <a:pt x="372" y="178"/>
                  </a:lnTo>
                  <a:lnTo>
                    <a:pt x="389" y="161"/>
                  </a:lnTo>
                  <a:lnTo>
                    <a:pt x="406" y="144"/>
                  </a:lnTo>
                  <a:lnTo>
                    <a:pt x="406" y="127"/>
                  </a:lnTo>
                  <a:lnTo>
                    <a:pt x="406" y="110"/>
                  </a:lnTo>
                  <a:lnTo>
                    <a:pt x="398" y="85"/>
                  </a:lnTo>
                  <a:lnTo>
                    <a:pt x="381" y="68"/>
                  </a:lnTo>
                  <a:lnTo>
                    <a:pt x="364" y="42"/>
                  </a:lnTo>
                  <a:lnTo>
                    <a:pt x="339" y="26"/>
                  </a:lnTo>
                  <a:lnTo>
                    <a:pt x="322" y="17"/>
                  </a:lnTo>
                  <a:lnTo>
                    <a:pt x="296" y="0"/>
                  </a:lnTo>
                  <a:lnTo>
                    <a:pt x="262" y="0"/>
                  </a:lnTo>
                  <a:lnTo>
                    <a:pt x="245" y="17"/>
                  </a:lnTo>
                  <a:lnTo>
                    <a:pt x="229" y="34"/>
                  </a:lnTo>
                  <a:lnTo>
                    <a:pt x="229" y="51"/>
                  </a:lnTo>
                  <a:lnTo>
                    <a:pt x="229" y="76"/>
                  </a:lnTo>
                  <a:lnTo>
                    <a:pt x="237" y="93"/>
                  </a:lnTo>
                  <a:lnTo>
                    <a:pt x="245" y="110"/>
                  </a:lnTo>
                  <a:lnTo>
                    <a:pt x="271" y="136"/>
                  </a:lnTo>
                  <a:close/>
                  <a:moveTo>
                    <a:pt x="288" y="119"/>
                  </a:moveTo>
                  <a:lnTo>
                    <a:pt x="262" y="85"/>
                  </a:lnTo>
                  <a:lnTo>
                    <a:pt x="245" y="59"/>
                  </a:lnTo>
                  <a:lnTo>
                    <a:pt x="245" y="51"/>
                  </a:lnTo>
                  <a:lnTo>
                    <a:pt x="254" y="34"/>
                  </a:lnTo>
                  <a:lnTo>
                    <a:pt x="271" y="26"/>
                  </a:lnTo>
                  <a:lnTo>
                    <a:pt x="288" y="26"/>
                  </a:lnTo>
                  <a:lnTo>
                    <a:pt x="313" y="34"/>
                  </a:lnTo>
                  <a:lnTo>
                    <a:pt x="347" y="59"/>
                  </a:lnTo>
                  <a:lnTo>
                    <a:pt x="372" y="93"/>
                  </a:lnTo>
                  <a:lnTo>
                    <a:pt x="381" y="119"/>
                  </a:lnTo>
                  <a:lnTo>
                    <a:pt x="381" y="136"/>
                  </a:lnTo>
                  <a:lnTo>
                    <a:pt x="372" y="144"/>
                  </a:lnTo>
                  <a:lnTo>
                    <a:pt x="364" y="153"/>
                  </a:lnTo>
                  <a:lnTo>
                    <a:pt x="347" y="153"/>
                  </a:lnTo>
                  <a:lnTo>
                    <a:pt x="322" y="144"/>
                  </a:lnTo>
                  <a:lnTo>
                    <a:pt x="288" y="119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0" name="Rectangle 110">
              <a:extLst>
                <a:ext uri="{FF2B5EF4-FFF2-40B4-BE49-F238E27FC236}">
                  <a16:creationId xmlns:a16="http://schemas.microsoft.com/office/drawing/2014/main" id="{AE500140-6923-41B4-A969-D43012F9CA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780000">
              <a:off x="4501" y="3835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ectangle 111">
              <a:extLst>
                <a:ext uri="{FF2B5EF4-FFF2-40B4-BE49-F238E27FC236}">
                  <a16:creationId xmlns:a16="http://schemas.microsoft.com/office/drawing/2014/main" id="{EBA35D7B-F2F4-4479-B6BB-D56BD459165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780000">
              <a:off x="4524" y="3812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Rectangle 112">
              <a:extLst>
                <a:ext uri="{FF2B5EF4-FFF2-40B4-BE49-F238E27FC236}">
                  <a16:creationId xmlns:a16="http://schemas.microsoft.com/office/drawing/2014/main" id="{2CE82C8D-E45E-4DD1-B311-7239116002D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780000">
              <a:off x="4547" y="3790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Freeform 113">
              <a:extLst>
                <a:ext uri="{FF2B5EF4-FFF2-40B4-BE49-F238E27FC236}">
                  <a16:creationId xmlns:a16="http://schemas.microsoft.com/office/drawing/2014/main" id="{8FE4A3F9-601B-433B-B1E2-88B9157628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7" y="4306"/>
              <a:ext cx="86" cy="79"/>
            </a:xfrm>
            <a:custGeom>
              <a:avLst/>
              <a:gdLst>
                <a:gd name="T0" fmla="*/ 110 w 424"/>
                <a:gd name="T1" fmla="*/ 390 h 390"/>
                <a:gd name="T2" fmla="*/ 178 w 424"/>
                <a:gd name="T3" fmla="*/ 356 h 390"/>
                <a:gd name="T4" fmla="*/ 170 w 424"/>
                <a:gd name="T5" fmla="*/ 288 h 390"/>
                <a:gd name="T6" fmla="*/ 127 w 424"/>
                <a:gd name="T7" fmla="*/ 263 h 390"/>
                <a:gd name="T8" fmla="*/ 119 w 424"/>
                <a:gd name="T9" fmla="*/ 246 h 390"/>
                <a:gd name="T10" fmla="*/ 68 w 424"/>
                <a:gd name="T11" fmla="*/ 203 h 390"/>
                <a:gd name="T12" fmla="*/ 9 w 424"/>
                <a:gd name="T13" fmla="*/ 237 h 390"/>
                <a:gd name="T14" fmla="*/ 17 w 424"/>
                <a:gd name="T15" fmla="*/ 297 h 390"/>
                <a:gd name="T16" fmla="*/ 26 w 424"/>
                <a:gd name="T17" fmla="*/ 254 h 390"/>
                <a:gd name="T18" fmla="*/ 51 w 424"/>
                <a:gd name="T19" fmla="*/ 229 h 390"/>
                <a:gd name="T20" fmla="*/ 85 w 424"/>
                <a:gd name="T21" fmla="*/ 237 h 390"/>
                <a:gd name="T22" fmla="*/ 77 w 424"/>
                <a:gd name="T23" fmla="*/ 288 h 390"/>
                <a:gd name="T24" fmla="*/ 94 w 424"/>
                <a:gd name="T25" fmla="*/ 297 h 390"/>
                <a:gd name="T26" fmla="*/ 136 w 424"/>
                <a:gd name="T27" fmla="*/ 297 h 390"/>
                <a:gd name="T28" fmla="*/ 161 w 424"/>
                <a:gd name="T29" fmla="*/ 330 h 390"/>
                <a:gd name="T30" fmla="*/ 136 w 424"/>
                <a:gd name="T31" fmla="*/ 364 h 390"/>
                <a:gd name="T32" fmla="*/ 94 w 424"/>
                <a:gd name="T33" fmla="*/ 356 h 390"/>
                <a:gd name="T34" fmla="*/ 237 w 424"/>
                <a:gd name="T35" fmla="*/ 280 h 390"/>
                <a:gd name="T36" fmla="*/ 237 w 424"/>
                <a:gd name="T37" fmla="*/ 229 h 390"/>
                <a:gd name="T38" fmla="*/ 246 w 424"/>
                <a:gd name="T39" fmla="*/ 144 h 390"/>
                <a:gd name="T40" fmla="*/ 195 w 424"/>
                <a:gd name="T41" fmla="*/ 102 h 390"/>
                <a:gd name="T42" fmla="*/ 127 w 424"/>
                <a:gd name="T43" fmla="*/ 136 h 390"/>
                <a:gd name="T44" fmla="*/ 136 w 424"/>
                <a:gd name="T45" fmla="*/ 203 h 390"/>
                <a:gd name="T46" fmla="*/ 144 w 424"/>
                <a:gd name="T47" fmla="*/ 161 h 390"/>
                <a:gd name="T48" fmla="*/ 178 w 424"/>
                <a:gd name="T49" fmla="*/ 127 h 390"/>
                <a:gd name="T50" fmla="*/ 212 w 424"/>
                <a:gd name="T51" fmla="*/ 136 h 390"/>
                <a:gd name="T52" fmla="*/ 221 w 424"/>
                <a:gd name="T53" fmla="*/ 195 h 390"/>
                <a:gd name="T54" fmla="*/ 212 w 424"/>
                <a:gd name="T55" fmla="*/ 271 h 390"/>
                <a:gd name="T56" fmla="*/ 322 w 424"/>
                <a:gd name="T57" fmla="*/ 237 h 390"/>
                <a:gd name="T58" fmla="*/ 305 w 424"/>
                <a:gd name="T59" fmla="*/ 153 h 390"/>
                <a:gd name="T60" fmla="*/ 356 w 424"/>
                <a:gd name="T61" fmla="*/ 187 h 390"/>
                <a:gd name="T62" fmla="*/ 415 w 424"/>
                <a:gd name="T63" fmla="*/ 161 h 390"/>
                <a:gd name="T64" fmla="*/ 415 w 424"/>
                <a:gd name="T65" fmla="*/ 102 h 390"/>
                <a:gd name="T66" fmla="*/ 364 w 424"/>
                <a:gd name="T67" fmla="*/ 34 h 390"/>
                <a:gd name="T68" fmla="*/ 297 w 424"/>
                <a:gd name="T69" fmla="*/ 0 h 390"/>
                <a:gd name="T70" fmla="*/ 246 w 424"/>
                <a:gd name="T71" fmla="*/ 51 h 390"/>
                <a:gd name="T72" fmla="*/ 263 w 424"/>
                <a:gd name="T73" fmla="*/ 110 h 390"/>
                <a:gd name="T74" fmla="*/ 280 w 424"/>
                <a:gd name="T75" fmla="*/ 85 h 390"/>
                <a:gd name="T76" fmla="*/ 280 w 424"/>
                <a:gd name="T77" fmla="*/ 34 h 390"/>
                <a:gd name="T78" fmla="*/ 339 w 424"/>
                <a:gd name="T79" fmla="*/ 43 h 390"/>
                <a:gd name="T80" fmla="*/ 398 w 424"/>
                <a:gd name="T81" fmla="*/ 127 h 390"/>
                <a:gd name="T82" fmla="*/ 373 w 424"/>
                <a:gd name="T83" fmla="*/ 161 h 390"/>
                <a:gd name="T84" fmla="*/ 331 w 424"/>
                <a:gd name="T85" fmla="*/ 153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4" h="390">
                  <a:moveTo>
                    <a:pt x="77" y="373"/>
                  </a:moveTo>
                  <a:lnTo>
                    <a:pt x="94" y="390"/>
                  </a:lnTo>
                  <a:lnTo>
                    <a:pt x="110" y="390"/>
                  </a:lnTo>
                  <a:lnTo>
                    <a:pt x="136" y="390"/>
                  </a:lnTo>
                  <a:lnTo>
                    <a:pt x="161" y="381"/>
                  </a:lnTo>
                  <a:lnTo>
                    <a:pt x="178" y="356"/>
                  </a:lnTo>
                  <a:lnTo>
                    <a:pt x="187" y="330"/>
                  </a:lnTo>
                  <a:lnTo>
                    <a:pt x="178" y="305"/>
                  </a:lnTo>
                  <a:lnTo>
                    <a:pt x="170" y="288"/>
                  </a:lnTo>
                  <a:lnTo>
                    <a:pt x="153" y="271"/>
                  </a:lnTo>
                  <a:lnTo>
                    <a:pt x="144" y="271"/>
                  </a:lnTo>
                  <a:lnTo>
                    <a:pt x="127" y="263"/>
                  </a:lnTo>
                  <a:lnTo>
                    <a:pt x="110" y="271"/>
                  </a:lnTo>
                  <a:lnTo>
                    <a:pt x="110" y="254"/>
                  </a:lnTo>
                  <a:lnTo>
                    <a:pt x="119" y="246"/>
                  </a:lnTo>
                  <a:lnTo>
                    <a:pt x="102" y="220"/>
                  </a:lnTo>
                  <a:lnTo>
                    <a:pt x="85" y="203"/>
                  </a:lnTo>
                  <a:lnTo>
                    <a:pt x="68" y="203"/>
                  </a:lnTo>
                  <a:lnTo>
                    <a:pt x="51" y="203"/>
                  </a:lnTo>
                  <a:lnTo>
                    <a:pt x="26" y="220"/>
                  </a:lnTo>
                  <a:lnTo>
                    <a:pt x="9" y="237"/>
                  </a:lnTo>
                  <a:lnTo>
                    <a:pt x="0" y="254"/>
                  </a:lnTo>
                  <a:lnTo>
                    <a:pt x="9" y="280"/>
                  </a:lnTo>
                  <a:lnTo>
                    <a:pt x="17" y="297"/>
                  </a:lnTo>
                  <a:lnTo>
                    <a:pt x="34" y="288"/>
                  </a:lnTo>
                  <a:lnTo>
                    <a:pt x="26" y="271"/>
                  </a:lnTo>
                  <a:lnTo>
                    <a:pt x="26" y="254"/>
                  </a:lnTo>
                  <a:lnTo>
                    <a:pt x="34" y="246"/>
                  </a:lnTo>
                  <a:lnTo>
                    <a:pt x="43" y="237"/>
                  </a:lnTo>
                  <a:lnTo>
                    <a:pt x="51" y="229"/>
                  </a:lnTo>
                  <a:lnTo>
                    <a:pt x="68" y="229"/>
                  </a:lnTo>
                  <a:lnTo>
                    <a:pt x="77" y="229"/>
                  </a:lnTo>
                  <a:lnTo>
                    <a:pt x="85" y="237"/>
                  </a:lnTo>
                  <a:lnTo>
                    <a:pt x="94" y="254"/>
                  </a:lnTo>
                  <a:lnTo>
                    <a:pt x="94" y="263"/>
                  </a:lnTo>
                  <a:lnTo>
                    <a:pt x="77" y="288"/>
                  </a:lnTo>
                  <a:lnTo>
                    <a:pt x="68" y="297"/>
                  </a:lnTo>
                  <a:lnTo>
                    <a:pt x="85" y="314"/>
                  </a:lnTo>
                  <a:lnTo>
                    <a:pt x="94" y="297"/>
                  </a:lnTo>
                  <a:lnTo>
                    <a:pt x="110" y="288"/>
                  </a:lnTo>
                  <a:lnTo>
                    <a:pt x="127" y="288"/>
                  </a:lnTo>
                  <a:lnTo>
                    <a:pt x="136" y="297"/>
                  </a:lnTo>
                  <a:lnTo>
                    <a:pt x="153" y="305"/>
                  </a:lnTo>
                  <a:lnTo>
                    <a:pt x="161" y="314"/>
                  </a:lnTo>
                  <a:lnTo>
                    <a:pt x="161" y="330"/>
                  </a:lnTo>
                  <a:lnTo>
                    <a:pt x="153" y="347"/>
                  </a:lnTo>
                  <a:lnTo>
                    <a:pt x="144" y="364"/>
                  </a:lnTo>
                  <a:lnTo>
                    <a:pt x="136" y="364"/>
                  </a:lnTo>
                  <a:lnTo>
                    <a:pt x="119" y="373"/>
                  </a:lnTo>
                  <a:lnTo>
                    <a:pt x="102" y="364"/>
                  </a:lnTo>
                  <a:lnTo>
                    <a:pt x="94" y="356"/>
                  </a:lnTo>
                  <a:lnTo>
                    <a:pt x="77" y="373"/>
                  </a:lnTo>
                  <a:close/>
                  <a:moveTo>
                    <a:pt x="314" y="220"/>
                  </a:moveTo>
                  <a:lnTo>
                    <a:pt x="237" y="280"/>
                  </a:lnTo>
                  <a:lnTo>
                    <a:pt x="237" y="263"/>
                  </a:lnTo>
                  <a:lnTo>
                    <a:pt x="237" y="246"/>
                  </a:lnTo>
                  <a:lnTo>
                    <a:pt x="237" y="229"/>
                  </a:lnTo>
                  <a:lnTo>
                    <a:pt x="246" y="195"/>
                  </a:lnTo>
                  <a:lnTo>
                    <a:pt x="246" y="178"/>
                  </a:lnTo>
                  <a:lnTo>
                    <a:pt x="246" y="144"/>
                  </a:lnTo>
                  <a:lnTo>
                    <a:pt x="229" y="127"/>
                  </a:lnTo>
                  <a:lnTo>
                    <a:pt x="212" y="110"/>
                  </a:lnTo>
                  <a:lnTo>
                    <a:pt x="195" y="102"/>
                  </a:lnTo>
                  <a:lnTo>
                    <a:pt x="170" y="110"/>
                  </a:lnTo>
                  <a:lnTo>
                    <a:pt x="144" y="119"/>
                  </a:lnTo>
                  <a:lnTo>
                    <a:pt x="127" y="136"/>
                  </a:lnTo>
                  <a:lnTo>
                    <a:pt x="119" y="161"/>
                  </a:lnTo>
                  <a:lnTo>
                    <a:pt x="127" y="187"/>
                  </a:lnTo>
                  <a:lnTo>
                    <a:pt x="136" y="203"/>
                  </a:lnTo>
                  <a:lnTo>
                    <a:pt x="153" y="195"/>
                  </a:lnTo>
                  <a:lnTo>
                    <a:pt x="144" y="178"/>
                  </a:lnTo>
                  <a:lnTo>
                    <a:pt x="144" y="161"/>
                  </a:lnTo>
                  <a:lnTo>
                    <a:pt x="153" y="153"/>
                  </a:lnTo>
                  <a:lnTo>
                    <a:pt x="161" y="136"/>
                  </a:lnTo>
                  <a:lnTo>
                    <a:pt x="178" y="127"/>
                  </a:lnTo>
                  <a:lnTo>
                    <a:pt x="187" y="127"/>
                  </a:lnTo>
                  <a:lnTo>
                    <a:pt x="204" y="127"/>
                  </a:lnTo>
                  <a:lnTo>
                    <a:pt x="212" y="136"/>
                  </a:lnTo>
                  <a:lnTo>
                    <a:pt x="221" y="153"/>
                  </a:lnTo>
                  <a:lnTo>
                    <a:pt x="221" y="170"/>
                  </a:lnTo>
                  <a:lnTo>
                    <a:pt x="221" y="195"/>
                  </a:lnTo>
                  <a:lnTo>
                    <a:pt x="212" y="229"/>
                  </a:lnTo>
                  <a:lnTo>
                    <a:pt x="212" y="254"/>
                  </a:lnTo>
                  <a:lnTo>
                    <a:pt x="212" y="271"/>
                  </a:lnTo>
                  <a:lnTo>
                    <a:pt x="212" y="305"/>
                  </a:lnTo>
                  <a:lnTo>
                    <a:pt x="221" y="322"/>
                  </a:lnTo>
                  <a:lnTo>
                    <a:pt x="322" y="237"/>
                  </a:lnTo>
                  <a:lnTo>
                    <a:pt x="314" y="220"/>
                  </a:lnTo>
                  <a:close/>
                  <a:moveTo>
                    <a:pt x="288" y="136"/>
                  </a:moveTo>
                  <a:lnTo>
                    <a:pt x="305" y="153"/>
                  </a:lnTo>
                  <a:lnTo>
                    <a:pt x="322" y="170"/>
                  </a:lnTo>
                  <a:lnTo>
                    <a:pt x="339" y="178"/>
                  </a:lnTo>
                  <a:lnTo>
                    <a:pt x="356" y="187"/>
                  </a:lnTo>
                  <a:lnTo>
                    <a:pt x="381" y="187"/>
                  </a:lnTo>
                  <a:lnTo>
                    <a:pt x="398" y="170"/>
                  </a:lnTo>
                  <a:lnTo>
                    <a:pt x="415" y="161"/>
                  </a:lnTo>
                  <a:lnTo>
                    <a:pt x="424" y="144"/>
                  </a:lnTo>
                  <a:lnTo>
                    <a:pt x="424" y="119"/>
                  </a:lnTo>
                  <a:lnTo>
                    <a:pt x="415" y="102"/>
                  </a:lnTo>
                  <a:lnTo>
                    <a:pt x="407" y="77"/>
                  </a:lnTo>
                  <a:lnTo>
                    <a:pt x="381" y="51"/>
                  </a:lnTo>
                  <a:lnTo>
                    <a:pt x="364" y="34"/>
                  </a:lnTo>
                  <a:lnTo>
                    <a:pt x="356" y="17"/>
                  </a:lnTo>
                  <a:lnTo>
                    <a:pt x="322" y="0"/>
                  </a:lnTo>
                  <a:lnTo>
                    <a:pt x="297" y="0"/>
                  </a:lnTo>
                  <a:lnTo>
                    <a:pt x="271" y="17"/>
                  </a:lnTo>
                  <a:lnTo>
                    <a:pt x="254" y="34"/>
                  </a:lnTo>
                  <a:lnTo>
                    <a:pt x="246" y="51"/>
                  </a:lnTo>
                  <a:lnTo>
                    <a:pt x="246" y="68"/>
                  </a:lnTo>
                  <a:lnTo>
                    <a:pt x="254" y="85"/>
                  </a:lnTo>
                  <a:lnTo>
                    <a:pt x="263" y="110"/>
                  </a:lnTo>
                  <a:lnTo>
                    <a:pt x="288" y="136"/>
                  </a:lnTo>
                  <a:close/>
                  <a:moveTo>
                    <a:pt x="305" y="119"/>
                  </a:moveTo>
                  <a:lnTo>
                    <a:pt x="280" y="85"/>
                  </a:lnTo>
                  <a:lnTo>
                    <a:pt x="271" y="60"/>
                  </a:lnTo>
                  <a:lnTo>
                    <a:pt x="271" y="43"/>
                  </a:lnTo>
                  <a:lnTo>
                    <a:pt x="280" y="34"/>
                  </a:lnTo>
                  <a:lnTo>
                    <a:pt x="297" y="26"/>
                  </a:lnTo>
                  <a:lnTo>
                    <a:pt x="314" y="26"/>
                  </a:lnTo>
                  <a:lnTo>
                    <a:pt x="339" y="43"/>
                  </a:lnTo>
                  <a:lnTo>
                    <a:pt x="364" y="68"/>
                  </a:lnTo>
                  <a:lnTo>
                    <a:pt x="390" y="102"/>
                  </a:lnTo>
                  <a:lnTo>
                    <a:pt x="398" y="127"/>
                  </a:lnTo>
                  <a:lnTo>
                    <a:pt x="398" y="144"/>
                  </a:lnTo>
                  <a:lnTo>
                    <a:pt x="390" y="161"/>
                  </a:lnTo>
                  <a:lnTo>
                    <a:pt x="373" y="161"/>
                  </a:lnTo>
                  <a:lnTo>
                    <a:pt x="356" y="161"/>
                  </a:lnTo>
                  <a:lnTo>
                    <a:pt x="348" y="161"/>
                  </a:lnTo>
                  <a:lnTo>
                    <a:pt x="331" y="153"/>
                  </a:lnTo>
                  <a:lnTo>
                    <a:pt x="305" y="119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4" name="Rectangle 114">
              <a:extLst>
                <a:ext uri="{FF2B5EF4-FFF2-40B4-BE49-F238E27FC236}">
                  <a16:creationId xmlns:a16="http://schemas.microsoft.com/office/drawing/2014/main" id="{A7509D1F-9D95-4092-9B3D-0D507F9125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00000">
              <a:off x="5186" y="4315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Rectangle 115">
              <a:extLst>
                <a:ext uri="{FF2B5EF4-FFF2-40B4-BE49-F238E27FC236}">
                  <a16:creationId xmlns:a16="http://schemas.microsoft.com/office/drawing/2014/main" id="{6AEE0CE4-06DA-43BB-BF8D-1056B8F1F9A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00000">
              <a:off x="5212" y="4296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Rectangle 116">
              <a:extLst>
                <a:ext uri="{FF2B5EF4-FFF2-40B4-BE49-F238E27FC236}">
                  <a16:creationId xmlns:a16="http://schemas.microsoft.com/office/drawing/2014/main" id="{AFAEB8EF-008F-4682-9C30-5485A15FA5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00000">
              <a:off x="5235" y="4274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Freeform 117">
              <a:extLst>
                <a:ext uri="{FF2B5EF4-FFF2-40B4-BE49-F238E27FC236}">
                  <a16:creationId xmlns:a16="http://schemas.microsoft.com/office/drawing/2014/main" id="{93D7791C-A1F5-4C0E-896E-411BF7FB6A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47" y="1550"/>
              <a:ext cx="60" cy="89"/>
            </a:xfrm>
            <a:custGeom>
              <a:avLst/>
              <a:gdLst>
                <a:gd name="T0" fmla="*/ 0 w 297"/>
                <a:gd name="T1" fmla="*/ 51 h 440"/>
                <a:gd name="T2" fmla="*/ 17 w 297"/>
                <a:gd name="T3" fmla="*/ 127 h 440"/>
                <a:gd name="T4" fmla="*/ 85 w 297"/>
                <a:gd name="T5" fmla="*/ 144 h 440"/>
                <a:gd name="T6" fmla="*/ 119 w 297"/>
                <a:gd name="T7" fmla="*/ 110 h 440"/>
                <a:gd name="T8" fmla="*/ 161 w 297"/>
                <a:gd name="T9" fmla="*/ 110 h 440"/>
                <a:gd name="T10" fmla="*/ 195 w 297"/>
                <a:gd name="T11" fmla="*/ 43 h 440"/>
                <a:gd name="T12" fmla="*/ 153 w 297"/>
                <a:gd name="T13" fmla="*/ 0 h 440"/>
                <a:gd name="T14" fmla="*/ 153 w 297"/>
                <a:gd name="T15" fmla="*/ 26 h 440"/>
                <a:gd name="T16" fmla="*/ 178 w 297"/>
                <a:gd name="T17" fmla="*/ 60 h 440"/>
                <a:gd name="T18" fmla="*/ 144 w 297"/>
                <a:gd name="T19" fmla="*/ 85 h 440"/>
                <a:gd name="T20" fmla="*/ 110 w 297"/>
                <a:gd name="T21" fmla="*/ 51 h 440"/>
                <a:gd name="T22" fmla="*/ 102 w 297"/>
                <a:gd name="T23" fmla="*/ 85 h 440"/>
                <a:gd name="T24" fmla="*/ 77 w 297"/>
                <a:gd name="T25" fmla="*/ 119 h 440"/>
                <a:gd name="T26" fmla="*/ 26 w 297"/>
                <a:gd name="T27" fmla="*/ 110 h 440"/>
                <a:gd name="T28" fmla="*/ 26 w 297"/>
                <a:gd name="T29" fmla="*/ 68 h 440"/>
                <a:gd name="T30" fmla="*/ 34 w 297"/>
                <a:gd name="T31" fmla="*/ 26 h 440"/>
                <a:gd name="T32" fmla="*/ 119 w 297"/>
                <a:gd name="T33" fmla="*/ 170 h 440"/>
                <a:gd name="T34" fmla="*/ 60 w 297"/>
                <a:gd name="T35" fmla="*/ 178 h 440"/>
                <a:gd name="T36" fmla="*/ 43 w 297"/>
                <a:gd name="T37" fmla="*/ 246 h 440"/>
                <a:gd name="T38" fmla="*/ 102 w 297"/>
                <a:gd name="T39" fmla="*/ 297 h 440"/>
                <a:gd name="T40" fmla="*/ 161 w 297"/>
                <a:gd name="T41" fmla="*/ 263 h 440"/>
                <a:gd name="T42" fmla="*/ 178 w 297"/>
                <a:gd name="T43" fmla="*/ 263 h 440"/>
                <a:gd name="T44" fmla="*/ 237 w 297"/>
                <a:gd name="T45" fmla="*/ 237 h 440"/>
                <a:gd name="T46" fmla="*/ 229 w 297"/>
                <a:gd name="T47" fmla="*/ 170 h 440"/>
                <a:gd name="T48" fmla="*/ 170 w 297"/>
                <a:gd name="T49" fmla="*/ 153 h 440"/>
                <a:gd name="T50" fmla="*/ 178 w 297"/>
                <a:gd name="T51" fmla="*/ 178 h 440"/>
                <a:gd name="T52" fmla="*/ 220 w 297"/>
                <a:gd name="T53" fmla="*/ 195 h 440"/>
                <a:gd name="T54" fmla="*/ 204 w 297"/>
                <a:gd name="T55" fmla="*/ 237 h 440"/>
                <a:gd name="T56" fmla="*/ 161 w 297"/>
                <a:gd name="T57" fmla="*/ 212 h 440"/>
                <a:gd name="T58" fmla="*/ 178 w 297"/>
                <a:gd name="T59" fmla="*/ 178 h 440"/>
                <a:gd name="T60" fmla="*/ 119 w 297"/>
                <a:gd name="T61" fmla="*/ 195 h 440"/>
                <a:gd name="T62" fmla="*/ 144 w 297"/>
                <a:gd name="T63" fmla="*/ 237 h 440"/>
                <a:gd name="T64" fmla="*/ 110 w 297"/>
                <a:gd name="T65" fmla="*/ 271 h 440"/>
                <a:gd name="T66" fmla="*/ 68 w 297"/>
                <a:gd name="T67" fmla="*/ 263 h 440"/>
                <a:gd name="T68" fmla="*/ 77 w 297"/>
                <a:gd name="T69" fmla="*/ 203 h 440"/>
                <a:gd name="T70" fmla="*/ 153 w 297"/>
                <a:gd name="T71" fmla="*/ 322 h 440"/>
                <a:gd name="T72" fmla="*/ 102 w 297"/>
                <a:gd name="T73" fmla="*/ 356 h 440"/>
                <a:gd name="T74" fmla="*/ 102 w 297"/>
                <a:gd name="T75" fmla="*/ 424 h 440"/>
                <a:gd name="T76" fmla="*/ 153 w 297"/>
                <a:gd name="T77" fmla="*/ 440 h 440"/>
                <a:gd name="T78" fmla="*/ 237 w 297"/>
                <a:gd name="T79" fmla="*/ 424 h 440"/>
                <a:gd name="T80" fmla="*/ 297 w 297"/>
                <a:gd name="T81" fmla="*/ 373 h 440"/>
                <a:gd name="T82" fmla="*/ 271 w 297"/>
                <a:gd name="T83" fmla="*/ 313 h 440"/>
                <a:gd name="T84" fmla="*/ 204 w 297"/>
                <a:gd name="T85" fmla="*/ 305 h 440"/>
                <a:gd name="T86" fmla="*/ 220 w 297"/>
                <a:gd name="T87" fmla="*/ 322 h 440"/>
                <a:gd name="T88" fmla="*/ 271 w 297"/>
                <a:gd name="T89" fmla="*/ 347 h 440"/>
                <a:gd name="T90" fmla="*/ 254 w 297"/>
                <a:gd name="T91" fmla="*/ 390 h 440"/>
                <a:gd name="T92" fmla="*/ 204 w 297"/>
                <a:gd name="T93" fmla="*/ 407 h 440"/>
                <a:gd name="T94" fmla="*/ 127 w 297"/>
                <a:gd name="T95" fmla="*/ 407 h 440"/>
                <a:gd name="T96" fmla="*/ 119 w 297"/>
                <a:gd name="T97" fmla="*/ 364 h 440"/>
                <a:gd name="T98" fmla="*/ 161 w 297"/>
                <a:gd name="T99" fmla="*/ 339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7" h="440">
                  <a:moveTo>
                    <a:pt x="34" y="26"/>
                  </a:moveTo>
                  <a:lnTo>
                    <a:pt x="17" y="34"/>
                  </a:lnTo>
                  <a:lnTo>
                    <a:pt x="0" y="51"/>
                  </a:lnTo>
                  <a:lnTo>
                    <a:pt x="0" y="76"/>
                  </a:lnTo>
                  <a:lnTo>
                    <a:pt x="0" y="102"/>
                  </a:lnTo>
                  <a:lnTo>
                    <a:pt x="17" y="127"/>
                  </a:lnTo>
                  <a:lnTo>
                    <a:pt x="34" y="144"/>
                  </a:lnTo>
                  <a:lnTo>
                    <a:pt x="60" y="153"/>
                  </a:lnTo>
                  <a:lnTo>
                    <a:pt x="85" y="144"/>
                  </a:lnTo>
                  <a:lnTo>
                    <a:pt x="93" y="136"/>
                  </a:lnTo>
                  <a:lnTo>
                    <a:pt x="110" y="127"/>
                  </a:lnTo>
                  <a:lnTo>
                    <a:pt x="119" y="110"/>
                  </a:lnTo>
                  <a:lnTo>
                    <a:pt x="119" y="93"/>
                  </a:lnTo>
                  <a:lnTo>
                    <a:pt x="136" y="110"/>
                  </a:lnTo>
                  <a:lnTo>
                    <a:pt x="161" y="110"/>
                  </a:lnTo>
                  <a:lnTo>
                    <a:pt x="187" y="93"/>
                  </a:lnTo>
                  <a:lnTo>
                    <a:pt x="195" y="68"/>
                  </a:lnTo>
                  <a:lnTo>
                    <a:pt x="195" y="43"/>
                  </a:lnTo>
                  <a:lnTo>
                    <a:pt x="187" y="17"/>
                  </a:lnTo>
                  <a:lnTo>
                    <a:pt x="170" y="9"/>
                  </a:lnTo>
                  <a:lnTo>
                    <a:pt x="153" y="0"/>
                  </a:lnTo>
                  <a:lnTo>
                    <a:pt x="127" y="0"/>
                  </a:lnTo>
                  <a:lnTo>
                    <a:pt x="136" y="26"/>
                  </a:lnTo>
                  <a:lnTo>
                    <a:pt x="153" y="26"/>
                  </a:lnTo>
                  <a:lnTo>
                    <a:pt x="161" y="26"/>
                  </a:lnTo>
                  <a:lnTo>
                    <a:pt x="178" y="43"/>
                  </a:lnTo>
                  <a:lnTo>
                    <a:pt x="178" y="60"/>
                  </a:lnTo>
                  <a:lnTo>
                    <a:pt x="178" y="68"/>
                  </a:lnTo>
                  <a:lnTo>
                    <a:pt x="161" y="85"/>
                  </a:lnTo>
                  <a:lnTo>
                    <a:pt x="144" y="85"/>
                  </a:lnTo>
                  <a:lnTo>
                    <a:pt x="127" y="85"/>
                  </a:lnTo>
                  <a:lnTo>
                    <a:pt x="110" y="60"/>
                  </a:lnTo>
                  <a:lnTo>
                    <a:pt x="110" y="51"/>
                  </a:lnTo>
                  <a:lnTo>
                    <a:pt x="93" y="60"/>
                  </a:lnTo>
                  <a:lnTo>
                    <a:pt x="102" y="76"/>
                  </a:lnTo>
                  <a:lnTo>
                    <a:pt x="102" y="85"/>
                  </a:lnTo>
                  <a:lnTo>
                    <a:pt x="93" y="102"/>
                  </a:lnTo>
                  <a:lnTo>
                    <a:pt x="85" y="110"/>
                  </a:lnTo>
                  <a:lnTo>
                    <a:pt x="77" y="119"/>
                  </a:lnTo>
                  <a:lnTo>
                    <a:pt x="60" y="127"/>
                  </a:lnTo>
                  <a:lnTo>
                    <a:pt x="43" y="119"/>
                  </a:lnTo>
                  <a:lnTo>
                    <a:pt x="26" y="110"/>
                  </a:lnTo>
                  <a:lnTo>
                    <a:pt x="17" y="93"/>
                  </a:lnTo>
                  <a:lnTo>
                    <a:pt x="17" y="76"/>
                  </a:lnTo>
                  <a:lnTo>
                    <a:pt x="26" y="68"/>
                  </a:lnTo>
                  <a:lnTo>
                    <a:pt x="34" y="60"/>
                  </a:lnTo>
                  <a:lnTo>
                    <a:pt x="51" y="43"/>
                  </a:lnTo>
                  <a:lnTo>
                    <a:pt x="34" y="26"/>
                  </a:lnTo>
                  <a:close/>
                  <a:moveTo>
                    <a:pt x="144" y="195"/>
                  </a:moveTo>
                  <a:lnTo>
                    <a:pt x="136" y="178"/>
                  </a:lnTo>
                  <a:lnTo>
                    <a:pt x="119" y="170"/>
                  </a:lnTo>
                  <a:lnTo>
                    <a:pt x="102" y="170"/>
                  </a:lnTo>
                  <a:lnTo>
                    <a:pt x="85" y="170"/>
                  </a:lnTo>
                  <a:lnTo>
                    <a:pt x="60" y="178"/>
                  </a:lnTo>
                  <a:lnTo>
                    <a:pt x="51" y="195"/>
                  </a:lnTo>
                  <a:lnTo>
                    <a:pt x="43" y="220"/>
                  </a:lnTo>
                  <a:lnTo>
                    <a:pt x="43" y="246"/>
                  </a:lnTo>
                  <a:lnTo>
                    <a:pt x="60" y="271"/>
                  </a:lnTo>
                  <a:lnTo>
                    <a:pt x="77" y="288"/>
                  </a:lnTo>
                  <a:lnTo>
                    <a:pt x="102" y="297"/>
                  </a:lnTo>
                  <a:lnTo>
                    <a:pt x="119" y="297"/>
                  </a:lnTo>
                  <a:lnTo>
                    <a:pt x="153" y="280"/>
                  </a:lnTo>
                  <a:lnTo>
                    <a:pt x="161" y="263"/>
                  </a:lnTo>
                  <a:lnTo>
                    <a:pt x="161" y="246"/>
                  </a:lnTo>
                  <a:lnTo>
                    <a:pt x="170" y="254"/>
                  </a:lnTo>
                  <a:lnTo>
                    <a:pt x="178" y="263"/>
                  </a:lnTo>
                  <a:lnTo>
                    <a:pt x="204" y="263"/>
                  </a:lnTo>
                  <a:lnTo>
                    <a:pt x="229" y="254"/>
                  </a:lnTo>
                  <a:lnTo>
                    <a:pt x="237" y="237"/>
                  </a:lnTo>
                  <a:lnTo>
                    <a:pt x="246" y="212"/>
                  </a:lnTo>
                  <a:lnTo>
                    <a:pt x="237" y="187"/>
                  </a:lnTo>
                  <a:lnTo>
                    <a:pt x="229" y="170"/>
                  </a:lnTo>
                  <a:lnTo>
                    <a:pt x="212" y="153"/>
                  </a:lnTo>
                  <a:lnTo>
                    <a:pt x="195" y="153"/>
                  </a:lnTo>
                  <a:lnTo>
                    <a:pt x="170" y="153"/>
                  </a:lnTo>
                  <a:lnTo>
                    <a:pt x="153" y="161"/>
                  </a:lnTo>
                  <a:lnTo>
                    <a:pt x="144" y="195"/>
                  </a:lnTo>
                  <a:close/>
                  <a:moveTo>
                    <a:pt x="178" y="178"/>
                  </a:moveTo>
                  <a:lnTo>
                    <a:pt x="195" y="170"/>
                  </a:lnTo>
                  <a:lnTo>
                    <a:pt x="204" y="178"/>
                  </a:lnTo>
                  <a:lnTo>
                    <a:pt x="220" y="195"/>
                  </a:lnTo>
                  <a:lnTo>
                    <a:pt x="220" y="212"/>
                  </a:lnTo>
                  <a:lnTo>
                    <a:pt x="220" y="220"/>
                  </a:lnTo>
                  <a:lnTo>
                    <a:pt x="204" y="237"/>
                  </a:lnTo>
                  <a:lnTo>
                    <a:pt x="187" y="237"/>
                  </a:lnTo>
                  <a:lnTo>
                    <a:pt x="178" y="237"/>
                  </a:lnTo>
                  <a:lnTo>
                    <a:pt x="161" y="212"/>
                  </a:lnTo>
                  <a:lnTo>
                    <a:pt x="161" y="203"/>
                  </a:lnTo>
                  <a:lnTo>
                    <a:pt x="161" y="187"/>
                  </a:lnTo>
                  <a:lnTo>
                    <a:pt x="178" y="178"/>
                  </a:lnTo>
                  <a:close/>
                  <a:moveTo>
                    <a:pt x="93" y="195"/>
                  </a:moveTo>
                  <a:lnTo>
                    <a:pt x="110" y="195"/>
                  </a:lnTo>
                  <a:lnTo>
                    <a:pt x="119" y="195"/>
                  </a:lnTo>
                  <a:lnTo>
                    <a:pt x="136" y="203"/>
                  </a:lnTo>
                  <a:lnTo>
                    <a:pt x="144" y="220"/>
                  </a:lnTo>
                  <a:lnTo>
                    <a:pt x="144" y="237"/>
                  </a:lnTo>
                  <a:lnTo>
                    <a:pt x="136" y="254"/>
                  </a:lnTo>
                  <a:lnTo>
                    <a:pt x="127" y="263"/>
                  </a:lnTo>
                  <a:lnTo>
                    <a:pt x="110" y="271"/>
                  </a:lnTo>
                  <a:lnTo>
                    <a:pt x="102" y="271"/>
                  </a:lnTo>
                  <a:lnTo>
                    <a:pt x="85" y="271"/>
                  </a:lnTo>
                  <a:lnTo>
                    <a:pt x="68" y="263"/>
                  </a:lnTo>
                  <a:lnTo>
                    <a:pt x="68" y="246"/>
                  </a:lnTo>
                  <a:lnTo>
                    <a:pt x="60" y="220"/>
                  </a:lnTo>
                  <a:lnTo>
                    <a:pt x="77" y="203"/>
                  </a:lnTo>
                  <a:lnTo>
                    <a:pt x="93" y="195"/>
                  </a:lnTo>
                  <a:close/>
                  <a:moveTo>
                    <a:pt x="178" y="313"/>
                  </a:moveTo>
                  <a:lnTo>
                    <a:pt x="153" y="322"/>
                  </a:lnTo>
                  <a:lnTo>
                    <a:pt x="127" y="330"/>
                  </a:lnTo>
                  <a:lnTo>
                    <a:pt x="110" y="339"/>
                  </a:lnTo>
                  <a:lnTo>
                    <a:pt x="102" y="356"/>
                  </a:lnTo>
                  <a:lnTo>
                    <a:pt x="93" y="373"/>
                  </a:lnTo>
                  <a:lnTo>
                    <a:pt x="93" y="398"/>
                  </a:lnTo>
                  <a:lnTo>
                    <a:pt x="102" y="424"/>
                  </a:lnTo>
                  <a:lnTo>
                    <a:pt x="119" y="432"/>
                  </a:lnTo>
                  <a:lnTo>
                    <a:pt x="136" y="440"/>
                  </a:lnTo>
                  <a:lnTo>
                    <a:pt x="153" y="440"/>
                  </a:lnTo>
                  <a:lnTo>
                    <a:pt x="178" y="440"/>
                  </a:lnTo>
                  <a:lnTo>
                    <a:pt x="212" y="432"/>
                  </a:lnTo>
                  <a:lnTo>
                    <a:pt x="237" y="424"/>
                  </a:lnTo>
                  <a:lnTo>
                    <a:pt x="254" y="415"/>
                  </a:lnTo>
                  <a:lnTo>
                    <a:pt x="280" y="398"/>
                  </a:lnTo>
                  <a:lnTo>
                    <a:pt x="297" y="373"/>
                  </a:lnTo>
                  <a:lnTo>
                    <a:pt x="288" y="339"/>
                  </a:lnTo>
                  <a:lnTo>
                    <a:pt x="280" y="322"/>
                  </a:lnTo>
                  <a:lnTo>
                    <a:pt x="271" y="313"/>
                  </a:lnTo>
                  <a:lnTo>
                    <a:pt x="254" y="305"/>
                  </a:lnTo>
                  <a:lnTo>
                    <a:pt x="229" y="297"/>
                  </a:lnTo>
                  <a:lnTo>
                    <a:pt x="204" y="305"/>
                  </a:lnTo>
                  <a:lnTo>
                    <a:pt x="178" y="313"/>
                  </a:lnTo>
                  <a:close/>
                  <a:moveTo>
                    <a:pt x="178" y="330"/>
                  </a:moveTo>
                  <a:lnTo>
                    <a:pt x="220" y="322"/>
                  </a:lnTo>
                  <a:lnTo>
                    <a:pt x="246" y="330"/>
                  </a:lnTo>
                  <a:lnTo>
                    <a:pt x="263" y="339"/>
                  </a:lnTo>
                  <a:lnTo>
                    <a:pt x="271" y="347"/>
                  </a:lnTo>
                  <a:lnTo>
                    <a:pt x="271" y="364"/>
                  </a:lnTo>
                  <a:lnTo>
                    <a:pt x="263" y="381"/>
                  </a:lnTo>
                  <a:lnTo>
                    <a:pt x="254" y="390"/>
                  </a:lnTo>
                  <a:lnTo>
                    <a:pt x="246" y="398"/>
                  </a:lnTo>
                  <a:lnTo>
                    <a:pt x="229" y="407"/>
                  </a:lnTo>
                  <a:lnTo>
                    <a:pt x="204" y="407"/>
                  </a:lnTo>
                  <a:lnTo>
                    <a:pt x="161" y="424"/>
                  </a:lnTo>
                  <a:lnTo>
                    <a:pt x="136" y="415"/>
                  </a:lnTo>
                  <a:lnTo>
                    <a:pt x="127" y="407"/>
                  </a:lnTo>
                  <a:lnTo>
                    <a:pt x="119" y="398"/>
                  </a:lnTo>
                  <a:lnTo>
                    <a:pt x="110" y="381"/>
                  </a:lnTo>
                  <a:lnTo>
                    <a:pt x="119" y="364"/>
                  </a:lnTo>
                  <a:lnTo>
                    <a:pt x="127" y="356"/>
                  </a:lnTo>
                  <a:lnTo>
                    <a:pt x="144" y="347"/>
                  </a:lnTo>
                  <a:lnTo>
                    <a:pt x="161" y="339"/>
                  </a:lnTo>
                  <a:lnTo>
                    <a:pt x="178" y="330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8" name="Rectangle 118">
              <a:extLst>
                <a:ext uri="{FF2B5EF4-FFF2-40B4-BE49-F238E27FC236}">
                  <a16:creationId xmlns:a16="http://schemas.microsoft.com/office/drawing/2014/main" id="{79633EA0-FCB3-40F8-982D-D2178AC1AC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380000">
              <a:off x="5744" y="1535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Rectangle 119">
              <a:extLst>
                <a:ext uri="{FF2B5EF4-FFF2-40B4-BE49-F238E27FC236}">
                  <a16:creationId xmlns:a16="http://schemas.microsoft.com/office/drawing/2014/main" id="{C16488CD-4222-4AD2-89C7-81EFE70D56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380000">
              <a:off x="5755" y="1565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0" name="Rectangle 120">
              <a:extLst>
                <a:ext uri="{FF2B5EF4-FFF2-40B4-BE49-F238E27FC236}">
                  <a16:creationId xmlns:a16="http://schemas.microsoft.com/office/drawing/2014/main" id="{37423D55-1859-4E2C-AC62-801931E51E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380000">
              <a:off x="5763" y="1595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1" name="Freeform 121">
              <a:extLst>
                <a:ext uri="{FF2B5EF4-FFF2-40B4-BE49-F238E27FC236}">
                  <a16:creationId xmlns:a16="http://schemas.microsoft.com/office/drawing/2014/main" id="{3845E5F1-068C-4B01-9D95-DFFB25652F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3" y="414"/>
              <a:ext cx="91" cy="62"/>
            </a:xfrm>
            <a:custGeom>
              <a:avLst/>
              <a:gdLst>
                <a:gd name="T0" fmla="*/ 84 w 448"/>
                <a:gd name="T1" fmla="*/ 187 h 305"/>
                <a:gd name="T2" fmla="*/ 127 w 448"/>
                <a:gd name="T3" fmla="*/ 153 h 305"/>
                <a:gd name="T4" fmla="*/ 110 w 448"/>
                <a:gd name="T5" fmla="*/ 119 h 305"/>
                <a:gd name="T6" fmla="*/ 144 w 448"/>
                <a:gd name="T7" fmla="*/ 0 h 305"/>
                <a:gd name="T8" fmla="*/ 0 w 448"/>
                <a:gd name="T9" fmla="*/ 102 h 305"/>
                <a:gd name="T10" fmla="*/ 59 w 448"/>
                <a:gd name="T11" fmla="*/ 178 h 305"/>
                <a:gd name="T12" fmla="*/ 34 w 448"/>
                <a:gd name="T13" fmla="*/ 85 h 305"/>
                <a:gd name="T14" fmla="*/ 93 w 448"/>
                <a:gd name="T15" fmla="*/ 110 h 305"/>
                <a:gd name="T16" fmla="*/ 220 w 448"/>
                <a:gd name="T17" fmla="*/ 246 h 305"/>
                <a:gd name="T18" fmla="*/ 271 w 448"/>
                <a:gd name="T19" fmla="*/ 212 h 305"/>
                <a:gd name="T20" fmla="*/ 254 w 448"/>
                <a:gd name="T21" fmla="*/ 178 h 305"/>
                <a:gd name="T22" fmla="*/ 288 w 448"/>
                <a:gd name="T23" fmla="*/ 60 h 305"/>
                <a:gd name="T24" fmla="*/ 144 w 448"/>
                <a:gd name="T25" fmla="*/ 161 h 305"/>
                <a:gd name="T26" fmla="*/ 203 w 448"/>
                <a:gd name="T27" fmla="*/ 237 h 305"/>
                <a:gd name="T28" fmla="*/ 169 w 448"/>
                <a:gd name="T29" fmla="*/ 144 h 305"/>
                <a:gd name="T30" fmla="*/ 228 w 448"/>
                <a:gd name="T31" fmla="*/ 170 h 305"/>
                <a:gd name="T32" fmla="*/ 305 w 448"/>
                <a:gd name="T33" fmla="*/ 229 h 305"/>
                <a:gd name="T34" fmla="*/ 313 w 448"/>
                <a:gd name="T35" fmla="*/ 288 h 305"/>
                <a:gd name="T36" fmla="*/ 355 w 448"/>
                <a:gd name="T37" fmla="*/ 305 h 305"/>
                <a:gd name="T38" fmla="*/ 389 w 448"/>
                <a:gd name="T39" fmla="*/ 297 h 305"/>
                <a:gd name="T40" fmla="*/ 423 w 448"/>
                <a:gd name="T41" fmla="*/ 263 h 305"/>
                <a:gd name="T42" fmla="*/ 448 w 448"/>
                <a:gd name="T43" fmla="*/ 212 h 305"/>
                <a:gd name="T44" fmla="*/ 448 w 448"/>
                <a:gd name="T45" fmla="*/ 161 h 305"/>
                <a:gd name="T46" fmla="*/ 415 w 448"/>
                <a:gd name="T47" fmla="*/ 119 h 305"/>
                <a:gd name="T48" fmla="*/ 381 w 448"/>
                <a:gd name="T49" fmla="*/ 110 h 305"/>
                <a:gd name="T50" fmla="*/ 347 w 448"/>
                <a:gd name="T51" fmla="*/ 136 h 305"/>
                <a:gd name="T52" fmla="*/ 313 w 448"/>
                <a:gd name="T53" fmla="*/ 187 h 305"/>
                <a:gd name="T54" fmla="*/ 355 w 448"/>
                <a:gd name="T55" fmla="*/ 153 h 305"/>
                <a:gd name="T56" fmla="*/ 389 w 448"/>
                <a:gd name="T57" fmla="*/ 127 h 305"/>
                <a:gd name="T58" fmla="*/ 423 w 448"/>
                <a:gd name="T59" fmla="*/ 144 h 305"/>
                <a:gd name="T60" fmla="*/ 423 w 448"/>
                <a:gd name="T61" fmla="*/ 187 h 305"/>
                <a:gd name="T62" fmla="*/ 406 w 448"/>
                <a:gd name="T63" fmla="*/ 246 h 305"/>
                <a:gd name="T64" fmla="*/ 381 w 448"/>
                <a:gd name="T65" fmla="*/ 271 h 305"/>
                <a:gd name="T66" fmla="*/ 355 w 448"/>
                <a:gd name="T67" fmla="*/ 288 h 305"/>
                <a:gd name="T68" fmla="*/ 330 w 448"/>
                <a:gd name="T69" fmla="*/ 271 h 305"/>
                <a:gd name="T70" fmla="*/ 330 w 448"/>
                <a:gd name="T71" fmla="*/ 229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8" h="305">
                  <a:moveTo>
                    <a:pt x="59" y="178"/>
                  </a:moveTo>
                  <a:lnTo>
                    <a:pt x="84" y="187"/>
                  </a:lnTo>
                  <a:lnTo>
                    <a:pt x="101" y="144"/>
                  </a:lnTo>
                  <a:lnTo>
                    <a:pt x="127" y="153"/>
                  </a:lnTo>
                  <a:lnTo>
                    <a:pt x="135" y="136"/>
                  </a:lnTo>
                  <a:lnTo>
                    <a:pt x="110" y="119"/>
                  </a:lnTo>
                  <a:lnTo>
                    <a:pt x="161" y="9"/>
                  </a:lnTo>
                  <a:lnTo>
                    <a:pt x="144" y="0"/>
                  </a:lnTo>
                  <a:lnTo>
                    <a:pt x="8" y="77"/>
                  </a:lnTo>
                  <a:lnTo>
                    <a:pt x="0" y="102"/>
                  </a:lnTo>
                  <a:lnTo>
                    <a:pt x="76" y="136"/>
                  </a:lnTo>
                  <a:lnTo>
                    <a:pt x="59" y="178"/>
                  </a:lnTo>
                  <a:close/>
                  <a:moveTo>
                    <a:pt x="93" y="110"/>
                  </a:moveTo>
                  <a:lnTo>
                    <a:pt x="34" y="85"/>
                  </a:lnTo>
                  <a:lnTo>
                    <a:pt x="127" y="34"/>
                  </a:lnTo>
                  <a:lnTo>
                    <a:pt x="93" y="110"/>
                  </a:lnTo>
                  <a:close/>
                  <a:moveTo>
                    <a:pt x="203" y="237"/>
                  </a:moveTo>
                  <a:lnTo>
                    <a:pt x="220" y="246"/>
                  </a:lnTo>
                  <a:lnTo>
                    <a:pt x="245" y="204"/>
                  </a:lnTo>
                  <a:lnTo>
                    <a:pt x="271" y="212"/>
                  </a:lnTo>
                  <a:lnTo>
                    <a:pt x="279" y="195"/>
                  </a:lnTo>
                  <a:lnTo>
                    <a:pt x="254" y="178"/>
                  </a:lnTo>
                  <a:lnTo>
                    <a:pt x="305" y="68"/>
                  </a:lnTo>
                  <a:lnTo>
                    <a:pt x="288" y="60"/>
                  </a:lnTo>
                  <a:lnTo>
                    <a:pt x="152" y="136"/>
                  </a:lnTo>
                  <a:lnTo>
                    <a:pt x="144" y="161"/>
                  </a:lnTo>
                  <a:lnTo>
                    <a:pt x="220" y="195"/>
                  </a:lnTo>
                  <a:lnTo>
                    <a:pt x="203" y="237"/>
                  </a:lnTo>
                  <a:close/>
                  <a:moveTo>
                    <a:pt x="228" y="170"/>
                  </a:moveTo>
                  <a:lnTo>
                    <a:pt x="169" y="144"/>
                  </a:lnTo>
                  <a:lnTo>
                    <a:pt x="262" y="93"/>
                  </a:lnTo>
                  <a:lnTo>
                    <a:pt x="228" y="170"/>
                  </a:lnTo>
                  <a:close/>
                  <a:moveTo>
                    <a:pt x="313" y="187"/>
                  </a:moveTo>
                  <a:lnTo>
                    <a:pt x="305" y="229"/>
                  </a:lnTo>
                  <a:lnTo>
                    <a:pt x="305" y="263"/>
                  </a:lnTo>
                  <a:lnTo>
                    <a:pt x="313" y="288"/>
                  </a:lnTo>
                  <a:lnTo>
                    <a:pt x="338" y="305"/>
                  </a:lnTo>
                  <a:lnTo>
                    <a:pt x="355" y="305"/>
                  </a:lnTo>
                  <a:lnTo>
                    <a:pt x="372" y="305"/>
                  </a:lnTo>
                  <a:lnTo>
                    <a:pt x="389" y="297"/>
                  </a:lnTo>
                  <a:lnTo>
                    <a:pt x="406" y="280"/>
                  </a:lnTo>
                  <a:lnTo>
                    <a:pt x="423" y="263"/>
                  </a:lnTo>
                  <a:lnTo>
                    <a:pt x="431" y="237"/>
                  </a:lnTo>
                  <a:lnTo>
                    <a:pt x="448" y="212"/>
                  </a:lnTo>
                  <a:lnTo>
                    <a:pt x="448" y="187"/>
                  </a:lnTo>
                  <a:lnTo>
                    <a:pt x="448" y="161"/>
                  </a:lnTo>
                  <a:lnTo>
                    <a:pt x="440" y="136"/>
                  </a:lnTo>
                  <a:lnTo>
                    <a:pt x="415" y="119"/>
                  </a:lnTo>
                  <a:lnTo>
                    <a:pt x="398" y="110"/>
                  </a:lnTo>
                  <a:lnTo>
                    <a:pt x="381" y="110"/>
                  </a:lnTo>
                  <a:lnTo>
                    <a:pt x="364" y="119"/>
                  </a:lnTo>
                  <a:lnTo>
                    <a:pt x="347" y="136"/>
                  </a:lnTo>
                  <a:lnTo>
                    <a:pt x="330" y="153"/>
                  </a:lnTo>
                  <a:lnTo>
                    <a:pt x="313" y="187"/>
                  </a:lnTo>
                  <a:close/>
                  <a:moveTo>
                    <a:pt x="338" y="195"/>
                  </a:moveTo>
                  <a:lnTo>
                    <a:pt x="355" y="153"/>
                  </a:lnTo>
                  <a:lnTo>
                    <a:pt x="381" y="136"/>
                  </a:lnTo>
                  <a:lnTo>
                    <a:pt x="389" y="127"/>
                  </a:lnTo>
                  <a:lnTo>
                    <a:pt x="406" y="136"/>
                  </a:lnTo>
                  <a:lnTo>
                    <a:pt x="423" y="144"/>
                  </a:lnTo>
                  <a:lnTo>
                    <a:pt x="431" y="161"/>
                  </a:lnTo>
                  <a:lnTo>
                    <a:pt x="423" y="187"/>
                  </a:lnTo>
                  <a:lnTo>
                    <a:pt x="415" y="220"/>
                  </a:lnTo>
                  <a:lnTo>
                    <a:pt x="406" y="246"/>
                  </a:lnTo>
                  <a:lnTo>
                    <a:pt x="389" y="263"/>
                  </a:lnTo>
                  <a:lnTo>
                    <a:pt x="381" y="271"/>
                  </a:lnTo>
                  <a:lnTo>
                    <a:pt x="372" y="280"/>
                  </a:lnTo>
                  <a:lnTo>
                    <a:pt x="355" y="288"/>
                  </a:lnTo>
                  <a:lnTo>
                    <a:pt x="347" y="280"/>
                  </a:lnTo>
                  <a:lnTo>
                    <a:pt x="330" y="271"/>
                  </a:lnTo>
                  <a:lnTo>
                    <a:pt x="321" y="254"/>
                  </a:lnTo>
                  <a:lnTo>
                    <a:pt x="330" y="229"/>
                  </a:lnTo>
                  <a:lnTo>
                    <a:pt x="338" y="195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2" name="Rectangle 122">
              <a:extLst>
                <a:ext uri="{FF2B5EF4-FFF2-40B4-BE49-F238E27FC236}">
                  <a16:creationId xmlns:a16="http://schemas.microsoft.com/office/drawing/2014/main" id="{F35FEA16-F033-4B8F-8089-0FAECABA89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0000">
              <a:off x="2163" y="395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3" name="Rectangle 123">
              <a:extLst>
                <a:ext uri="{FF2B5EF4-FFF2-40B4-BE49-F238E27FC236}">
                  <a16:creationId xmlns:a16="http://schemas.microsoft.com/office/drawing/2014/main" id="{BD017E81-81E6-4710-9161-4A7ED6B530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0000">
              <a:off x="2193" y="406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" name="Rectangle 124">
              <a:extLst>
                <a:ext uri="{FF2B5EF4-FFF2-40B4-BE49-F238E27FC236}">
                  <a16:creationId xmlns:a16="http://schemas.microsoft.com/office/drawing/2014/main" id="{5D639D08-0303-433F-8171-92F1C6ABE1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0000">
              <a:off x="2224" y="421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5" name="Freeform 125">
              <a:extLst>
                <a:ext uri="{FF2B5EF4-FFF2-40B4-BE49-F238E27FC236}">
                  <a16:creationId xmlns:a16="http://schemas.microsoft.com/office/drawing/2014/main" id="{2C6F89E2-2ADA-465C-8ADC-BCA0C1EB1C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7" y="3433"/>
              <a:ext cx="62" cy="92"/>
            </a:xfrm>
            <a:custGeom>
              <a:avLst/>
              <a:gdLst>
                <a:gd name="T0" fmla="*/ 195 w 305"/>
                <a:gd name="T1" fmla="*/ 372 h 457"/>
                <a:gd name="T2" fmla="*/ 161 w 305"/>
                <a:gd name="T3" fmla="*/ 330 h 457"/>
                <a:gd name="T4" fmla="*/ 127 w 305"/>
                <a:gd name="T5" fmla="*/ 347 h 457"/>
                <a:gd name="T6" fmla="*/ 0 w 305"/>
                <a:gd name="T7" fmla="*/ 313 h 457"/>
                <a:gd name="T8" fmla="*/ 110 w 305"/>
                <a:gd name="T9" fmla="*/ 457 h 457"/>
                <a:gd name="T10" fmla="*/ 186 w 305"/>
                <a:gd name="T11" fmla="*/ 389 h 457"/>
                <a:gd name="T12" fmla="*/ 102 w 305"/>
                <a:gd name="T13" fmla="*/ 423 h 457"/>
                <a:gd name="T14" fmla="*/ 118 w 305"/>
                <a:gd name="T15" fmla="*/ 364 h 457"/>
                <a:gd name="T16" fmla="*/ 254 w 305"/>
                <a:gd name="T17" fmla="*/ 228 h 457"/>
                <a:gd name="T18" fmla="*/ 220 w 305"/>
                <a:gd name="T19" fmla="*/ 186 h 457"/>
                <a:gd name="T20" fmla="*/ 186 w 305"/>
                <a:gd name="T21" fmla="*/ 203 h 457"/>
                <a:gd name="T22" fmla="*/ 59 w 305"/>
                <a:gd name="T23" fmla="*/ 177 h 457"/>
                <a:gd name="T24" fmla="*/ 169 w 305"/>
                <a:gd name="T25" fmla="*/ 313 h 457"/>
                <a:gd name="T26" fmla="*/ 245 w 305"/>
                <a:gd name="T27" fmla="*/ 254 h 457"/>
                <a:gd name="T28" fmla="*/ 161 w 305"/>
                <a:gd name="T29" fmla="*/ 287 h 457"/>
                <a:gd name="T30" fmla="*/ 178 w 305"/>
                <a:gd name="T31" fmla="*/ 228 h 457"/>
                <a:gd name="T32" fmla="*/ 229 w 305"/>
                <a:gd name="T33" fmla="*/ 152 h 457"/>
                <a:gd name="T34" fmla="*/ 288 w 305"/>
                <a:gd name="T35" fmla="*/ 135 h 457"/>
                <a:gd name="T36" fmla="*/ 305 w 305"/>
                <a:gd name="T37" fmla="*/ 93 h 457"/>
                <a:gd name="T38" fmla="*/ 296 w 305"/>
                <a:gd name="T39" fmla="*/ 59 h 457"/>
                <a:gd name="T40" fmla="*/ 262 w 305"/>
                <a:gd name="T41" fmla="*/ 33 h 457"/>
                <a:gd name="T42" fmla="*/ 203 w 305"/>
                <a:gd name="T43" fmla="*/ 8 h 457"/>
                <a:gd name="T44" fmla="*/ 152 w 305"/>
                <a:gd name="T45" fmla="*/ 8 h 457"/>
                <a:gd name="T46" fmla="*/ 110 w 305"/>
                <a:gd name="T47" fmla="*/ 42 h 457"/>
                <a:gd name="T48" fmla="*/ 110 w 305"/>
                <a:gd name="T49" fmla="*/ 76 h 457"/>
                <a:gd name="T50" fmla="*/ 135 w 305"/>
                <a:gd name="T51" fmla="*/ 110 h 457"/>
                <a:gd name="T52" fmla="*/ 186 w 305"/>
                <a:gd name="T53" fmla="*/ 135 h 457"/>
                <a:gd name="T54" fmla="*/ 152 w 305"/>
                <a:gd name="T55" fmla="*/ 93 h 457"/>
                <a:gd name="T56" fmla="*/ 127 w 305"/>
                <a:gd name="T57" fmla="*/ 59 h 457"/>
                <a:gd name="T58" fmla="*/ 144 w 305"/>
                <a:gd name="T59" fmla="*/ 33 h 457"/>
                <a:gd name="T60" fmla="*/ 186 w 305"/>
                <a:gd name="T61" fmla="*/ 25 h 457"/>
                <a:gd name="T62" fmla="*/ 245 w 305"/>
                <a:gd name="T63" fmla="*/ 50 h 457"/>
                <a:gd name="T64" fmla="*/ 271 w 305"/>
                <a:gd name="T65" fmla="*/ 67 h 457"/>
                <a:gd name="T66" fmla="*/ 288 w 305"/>
                <a:gd name="T67" fmla="*/ 93 h 457"/>
                <a:gd name="T68" fmla="*/ 271 w 305"/>
                <a:gd name="T69" fmla="*/ 118 h 457"/>
                <a:gd name="T70" fmla="*/ 229 w 305"/>
                <a:gd name="T71" fmla="*/ 12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5" h="457">
                  <a:moveTo>
                    <a:pt x="186" y="389"/>
                  </a:moveTo>
                  <a:lnTo>
                    <a:pt x="195" y="372"/>
                  </a:lnTo>
                  <a:lnTo>
                    <a:pt x="152" y="355"/>
                  </a:lnTo>
                  <a:lnTo>
                    <a:pt x="161" y="330"/>
                  </a:lnTo>
                  <a:lnTo>
                    <a:pt x="135" y="321"/>
                  </a:lnTo>
                  <a:lnTo>
                    <a:pt x="127" y="347"/>
                  </a:lnTo>
                  <a:lnTo>
                    <a:pt x="8" y="296"/>
                  </a:lnTo>
                  <a:lnTo>
                    <a:pt x="0" y="313"/>
                  </a:lnTo>
                  <a:lnTo>
                    <a:pt x="85" y="448"/>
                  </a:lnTo>
                  <a:lnTo>
                    <a:pt x="110" y="457"/>
                  </a:lnTo>
                  <a:lnTo>
                    <a:pt x="144" y="372"/>
                  </a:lnTo>
                  <a:lnTo>
                    <a:pt x="186" y="389"/>
                  </a:lnTo>
                  <a:close/>
                  <a:moveTo>
                    <a:pt x="118" y="364"/>
                  </a:moveTo>
                  <a:lnTo>
                    <a:pt x="102" y="423"/>
                  </a:lnTo>
                  <a:lnTo>
                    <a:pt x="34" y="330"/>
                  </a:lnTo>
                  <a:lnTo>
                    <a:pt x="118" y="364"/>
                  </a:lnTo>
                  <a:close/>
                  <a:moveTo>
                    <a:pt x="245" y="254"/>
                  </a:moveTo>
                  <a:lnTo>
                    <a:pt x="254" y="228"/>
                  </a:lnTo>
                  <a:lnTo>
                    <a:pt x="212" y="211"/>
                  </a:lnTo>
                  <a:lnTo>
                    <a:pt x="220" y="186"/>
                  </a:lnTo>
                  <a:lnTo>
                    <a:pt x="195" y="177"/>
                  </a:lnTo>
                  <a:lnTo>
                    <a:pt x="186" y="203"/>
                  </a:lnTo>
                  <a:lnTo>
                    <a:pt x="68" y="160"/>
                  </a:lnTo>
                  <a:lnTo>
                    <a:pt x="59" y="177"/>
                  </a:lnTo>
                  <a:lnTo>
                    <a:pt x="144" y="304"/>
                  </a:lnTo>
                  <a:lnTo>
                    <a:pt x="169" y="313"/>
                  </a:lnTo>
                  <a:lnTo>
                    <a:pt x="203" y="237"/>
                  </a:lnTo>
                  <a:lnTo>
                    <a:pt x="245" y="254"/>
                  </a:lnTo>
                  <a:close/>
                  <a:moveTo>
                    <a:pt x="178" y="228"/>
                  </a:moveTo>
                  <a:lnTo>
                    <a:pt x="161" y="287"/>
                  </a:lnTo>
                  <a:lnTo>
                    <a:pt x="93" y="194"/>
                  </a:lnTo>
                  <a:lnTo>
                    <a:pt x="178" y="228"/>
                  </a:lnTo>
                  <a:close/>
                  <a:moveTo>
                    <a:pt x="186" y="135"/>
                  </a:moveTo>
                  <a:lnTo>
                    <a:pt x="229" y="152"/>
                  </a:lnTo>
                  <a:lnTo>
                    <a:pt x="262" y="152"/>
                  </a:lnTo>
                  <a:lnTo>
                    <a:pt x="288" y="135"/>
                  </a:lnTo>
                  <a:lnTo>
                    <a:pt x="305" y="118"/>
                  </a:lnTo>
                  <a:lnTo>
                    <a:pt x="305" y="93"/>
                  </a:lnTo>
                  <a:lnTo>
                    <a:pt x="305" y="76"/>
                  </a:lnTo>
                  <a:lnTo>
                    <a:pt x="296" y="59"/>
                  </a:lnTo>
                  <a:lnTo>
                    <a:pt x="279" y="42"/>
                  </a:lnTo>
                  <a:lnTo>
                    <a:pt x="262" y="33"/>
                  </a:lnTo>
                  <a:lnTo>
                    <a:pt x="229" y="16"/>
                  </a:lnTo>
                  <a:lnTo>
                    <a:pt x="203" y="8"/>
                  </a:lnTo>
                  <a:lnTo>
                    <a:pt x="186" y="0"/>
                  </a:lnTo>
                  <a:lnTo>
                    <a:pt x="152" y="8"/>
                  </a:lnTo>
                  <a:lnTo>
                    <a:pt x="127" y="16"/>
                  </a:lnTo>
                  <a:lnTo>
                    <a:pt x="110" y="42"/>
                  </a:lnTo>
                  <a:lnTo>
                    <a:pt x="110" y="59"/>
                  </a:lnTo>
                  <a:lnTo>
                    <a:pt x="110" y="76"/>
                  </a:lnTo>
                  <a:lnTo>
                    <a:pt x="118" y="93"/>
                  </a:lnTo>
                  <a:lnTo>
                    <a:pt x="135" y="110"/>
                  </a:lnTo>
                  <a:lnTo>
                    <a:pt x="152" y="127"/>
                  </a:lnTo>
                  <a:lnTo>
                    <a:pt x="186" y="135"/>
                  </a:lnTo>
                  <a:close/>
                  <a:moveTo>
                    <a:pt x="195" y="110"/>
                  </a:moveTo>
                  <a:lnTo>
                    <a:pt x="152" y="93"/>
                  </a:lnTo>
                  <a:lnTo>
                    <a:pt x="135" y="76"/>
                  </a:lnTo>
                  <a:lnTo>
                    <a:pt x="127" y="59"/>
                  </a:lnTo>
                  <a:lnTo>
                    <a:pt x="135" y="50"/>
                  </a:lnTo>
                  <a:lnTo>
                    <a:pt x="144" y="33"/>
                  </a:lnTo>
                  <a:lnTo>
                    <a:pt x="161" y="25"/>
                  </a:lnTo>
                  <a:lnTo>
                    <a:pt x="186" y="25"/>
                  </a:lnTo>
                  <a:lnTo>
                    <a:pt x="220" y="42"/>
                  </a:lnTo>
                  <a:lnTo>
                    <a:pt x="245" y="50"/>
                  </a:lnTo>
                  <a:lnTo>
                    <a:pt x="262" y="59"/>
                  </a:lnTo>
                  <a:lnTo>
                    <a:pt x="271" y="67"/>
                  </a:lnTo>
                  <a:lnTo>
                    <a:pt x="279" y="76"/>
                  </a:lnTo>
                  <a:lnTo>
                    <a:pt x="288" y="93"/>
                  </a:lnTo>
                  <a:lnTo>
                    <a:pt x="288" y="110"/>
                  </a:lnTo>
                  <a:lnTo>
                    <a:pt x="271" y="118"/>
                  </a:lnTo>
                  <a:lnTo>
                    <a:pt x="262" y="127"/>
                  </a:lnTo>
                  <a:lnTo>
                    <a:pt x="229" y="127"/>
                  </a:lnTo>
                  <a:lnTo>
                    <a:pt x="195" y="110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6" name="Rectangle 126">
              <a:extLst>
                <a:ext uri="{FF2B5EF4-FFF2-40B4-BE49-F238E27FC236}">
                  <a16:creationId xmlns:a16="http://schemas.microsoft.com/office/drawing/2014/main" id="{E780FE2C-C594-4055-BD4C-2E2B580CDE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460000">
              <a:off x="2119" y="3453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7" name="Rectangle 127">
              <a:extLst>
                <a:ext uri="{FF2B5EF4-FFF2-40B4-BE49-F238E27FC236}">
                  <a16:creationId xmlns:a16="http://schemas.microsoft.com/office/drawing/2014/main" id="{C34E37E6-6702-41FD-A6F6-BAEB691AB69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460000">
              <a:off x="2134" y="3426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8" name="Rectangle 128">
              <a:extLst>
                <a:ext uri="{FF2B5EF4-FFF2-40B4-BE49-F238E27FC236}">
                  <a16:creationId xmlns:a16="http://schemas.microsoft.com/office/drawing/2014/main" id="{6B5D45A3-EEEC-4E16-A1A2-5535C39497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460000">
              <a:off x="2145" y="3396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" name="Freeform 129">
              <a:extLst>
                <a:ext uri="{FF2B5EF4-FFF2-40B4-BE49-F238E27FC236}">
                  <a16:creationId xmlns:a16="http://schemas.microsoft.com/office/drawing/2014/main" id="{DB9E414B-8220-4077-9C5D-CF8552DB95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7" y="56"/>
              <a:ext cx="76" cy="86"/>
            </a:xfrm>
            <a:custGeom>
              <a:avLst/>
              <a:gdLst>
                <a:gd name="T0" fmla="*/ 0 w 373"/>
                <a:gd name="T1" fmla="*/ 93 h 423"/>
                <a:gd name="T2" fmla="*/ 34 w 373"/>
                <a:gd name="T3" fmla="*/ 161 h 423"/>
                <a:gd name="T4" fmla="*/ 102 w 373"/>
                <a:gd name="T5" fmla="*/ 161 h 423"/>
                <a:gd name="T6" fmla="*/ 127 w 373"/>
                <a:gd name="T7" fmla="*/ 119 h 423"/>
                <a:gd name="T8" fmla="*/ 153 w 373"/>
                <a:gd name="T9" fmla="*/ 110 h 423"/>
                <a:gd name="T10" fmla="*/ 195 w 373"/>
                <a:gd name="T11" fmla="*/ 51 h 423"/>
                <a:gd name="T12" fmla="*/ 153 w 373"/>
                <a:gd name="T13" fmla="*/ 0 h 423"/>
                <a:gd name="T14" fmla="*/ 119 w 373"/>
                <a:gd name="T15" fmla="*/ 26 h 423"/>
                <a:gd name="T16" fmla="*/ 161 w 373"/>
                <a:gd name="T17" fmla="*/ 26 h 423"/>
                <a:gd name="T18" fmla="*/ 170 w 373"/>
                <a:gd name="T19" fmla="*/ 59 h 423"/>
                <a:gd name="T20" fmla="*/ 144 w 373"/>
                <a:gd name="T21" fmla="*/ 85 h 423"/>
                <a:gd name="T22" fmla="*/ 110 w 373"/>
                <a:gd name="T23" fmla="*/ 68 h 423"/>
                <a:gd name="T24" fmla="*/ 110 w 373"/>
                <a:gd name="T25" fmla="*/ 102 h 423"/>
                <a:gd name="T26" fmla="*/ 94 w 373"/>
                <a:gd name="T27" fmla="*/ 144 h 423"/>
                <a:gd name="T28" fmla="*/ 43 w 373"/>
                <a:gd name="T29" fmla="*/ 144 h 423"/>
                <a:gd name="T30" fmla="*/ 26 w 373"/>
                <a:gd name="T31" fmla="*/ 102 h 423"/>
                <a:gd name="T32" fmla="*/ 26 w 373"/>
                <a:gd name="T33" fmla="*/ 59 h 423"/>
                <a:gd name="T34" fmla="*/ 110 w 373"/>
                <a:gd name="T35" fmla="*/ 186 h 423"/>
                <a:gd name="T36" fmla="*/ 94 w 373"/>
                <a:gd name="T37" fmla="*/ 237 h 423"/>
                <a:gd name="T38" fmla="*/ 127 w 373"/>
                <a:gd name="T39" fmla="*/ 288 h 423"/>
                <a:gd name="T40" fmla="*/ 195 w 373"/>
                <a:gd name="T41" fmla="*/ 279 h 423"/>
                <a:gd name="T42" fmla="*/ 263 w 373"/>
                <a:gd name="T43" fmla="*/ 229 h 423"/>
                <a:gd name="T44" fmla="*/ 271 w 373"/>
                <a:gd name="T45" fmla="*/ 153 h 423"/>
                <a:gd name="T46" fmla="*/ 221 w 373"/>
                <a:gd name="T47" fmla="*/ 127 h 423"/>
                <a:gd name="T48" fmla="*/ 144 w 373"/>
                <a:gd name="T49" fmla="*/ 153 h 423"/>
                <a:gd name="T50" fmla="*/ 229 w 373"/>
                <a:gd name="T51" fmla="*/ 144 h 423"/>
                <a:gd name="T52" fmla="*/ 263 w 373"/>
                <a:gd name="T53" fmla="*/ 178 h 423"/>
                <a:gd name="T54" fmla="*/ 237 w 373"/>
                <a:gd name="T55" fmla="*/ 212 h 423"/>
                <a:gd name="T56" fmla="*/ 170 w 373"/>
                <a:gd name="T57" fmla="*/ 263 h 423"/>
                <a:gd name="T58" fmla="*/ 119 w 373"/>
                <a:gd name="T59" fmla="*/ 254 h 423"/>
                <a:gd name="T60" fmla="*/ 119 w 373"/>
                <a:gd name="T61" fmla="*/ 212 h 423"/>
                <a:gd name="T62" fmla="*/ 161 w 373"/>
                <a:gd name="T63" fmla="*/ 178 h 423"/>
                <a:gd name="T64" fmla="*/ 204 w 373"/>
                <a:gd name="T65" fmla="*/ 322 h 423"/>
                <a:gd name="T66" fmla="*/ 187 w 373"/>
                <a:gd name="T67" fmla="*/ 373 h 423"/>
                <a:gd name="T68" fmla="*/ 221 w 373"/>
                <a:gd name="T69" fmla="*/ 423 h 423"/>
                <a:gd name="T70" fmla="*/ 288 w 373"/>
                <a:gd name="T71" fmla="*/ 415 h 423"/>
                <a:gd name="T72" fmla="*/ 356 w 373"/>
                <a:gd name="T73" fmla="*/ 364 h 423"/>
                <a:gd name="T74" fmla="*/ 364 w 373"/>
                <a:gd name="T75" fmla="*/ 288 h 423"/>
                <a:gd name="T76" fmla="*/ 314 w 373"/>
                <a:gd name="T77" fmla="*/ 263 h 423"/>
                <a:gd name="T78" fmla="*/ 237 w 373"/>
                <a:gd name="T79" fmla="*/ 288 h 423"/>
                <a:gd name="T80" fmla="*/ 322 w 373"/>
                <a:gd name="T81" fmla="*/ 279 h 423"/>
                <a:gd name="T82" fmla="*/ 356 w 373"/>
                <a:gd name="T83" fmla="*/ 313 h 423"/>
                <a:gd name="T84" fmla="*/ 331 w 373"/>
                <a:gd name="T85" fmla="*/ 347 h 423"/>
                <a:gd name="T86" fmla="*/ 263 w 373"/>
                <a:gd name="T87" fmla="*/ 398 h 423"/>
                <a:gd name="T88" fmla="*/ 212 w 373"/>
                <a:gd name="T89" fmla="*/ 390 h 423"/>
                <a:gd name="T90" fmla="*/ 212 w 373"/>
                <a:gd name="T91" fmla="*/ 347 h 423"/>
                <a:gd name="T92" fmla="*/ 254 w 373"/>
                <a:gd name="T93" fmla="*/ 31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73" h="423">
                  <a:moveTo>
                    <a:pt x="26" y="59"/>
                  </a:moveTo>
                  <a:lnTo>
                    <a:pt x="9" y="76"/>
                  </a:lnTo>
                  <a:lnTo>
                    <a:pt x="0" y="93"/>
                  </a:lnTo>
                  <a:lnTo>
                    <a:pt x="0" y="119"/>
                  </a:lnTo>
                  <a:lnTo>
                    <a:pt x="17" y="144"/>
                  </a:lnTo>
                  <a:lnTo>
                    <a:pt x="34" y="161"/>
                  </a:lnTo>
                  <a:lnTo>
                    <a:pt x="60" y="169"/>
                  </a:lnTo>
                  <a:lnTo>
                    <a:pt x="85" y="169"/>
                  </a:lnTo>
                  <a:lnTo>
                    <a:pt x="102" y="161"/>
                  </a:lnTo>
                  <a:lnTo>
                    <a:pt x="119" y="153"/>
                  </a:lnTo>
                  <a:lnTo>
                    <a:pt x="127" y="136"/>
                  </a:lnTo>
                  <a:lnTo>
                    <a:pt x="127" y="119"/>
                  </a:lnTo>
                  <a:lnTo>
                    <a:pt x="127" y="102"/>
                  </a:lnTo>
                  <a:lnTo>
                    <a:pt x="136" y="110"/>
                  </a:lnTo>
                  <a:lnTo>
                    <a:pt x="153" y="110"/>
                  </a:lnTo>
                  <a:lnTo>
                    <a:pt x="170" y="102"/>
                  </a:lnTo>
                  <a:lnTo>
                    <a:pt x="195" y="85"/>
                  </a:lnTo>
                  <a:lnTo>
                    <a:pt x="195" y="51"/>
                  </a:lnTo>
                  <a:lnTo>
                    <a:pt x="187" y="26"/>
                  </a:lnTo>
                  <a:lnTo>
                    <a:pt x="170" y="9"/>
                  </a:lnTo>
                  <a:lnTo>
                    <a:pt x="153" y="0"/>
                  </a:lnTo>
                  <a:lnTo>
                    <a:pt x="127" y="0"/>
                  </a:lnTo>
                  <a:lnTo>
                    <a:pt x="110" y="9"/>
                  </a:lnTo>
                  <a:lnTo>
                    <a:pt x="119" y="26"/>
                  </a:lnTo>
                  <a:lnTo>
                    <a:pt x="136" y="26"/>
                  </a:lnTo>
                  <a:lnTo>
                    <a:pt x="144" y="26"/>
                  </a:lnTo>
                  <a:lnTo>
                    <a:pt x="161" y="26"/>
                  </a:lnTo>
                  <a:lnTo>
                    <a:pt x="170" y="34"/>
                  </a:lnTo>
                  <a:lnTo>
                    <a:pt x="170" y="51"/>
                  </a:lnTo>
                  <a:lnTo>
                    <a:pt x="170" y="59"/>
                  </a:lnTo>
                  <a:lnTo>
                    <a:pt x="170" y="76"/>
                  </a:lnTo>
                  <a:lnTo>
                    <a:pt x="161" y="85"/>
                  </a:lnTo>
                  <a:lnTo>
                    <a:pt x="144" y="85"/>
                  </a:lnTo>
                  <a:lnTo>
                    <a:pt x="136" y="85"/>
                  </a:lnTo>
                  <a:lnTo>
                    <a:pt x="119" y="76"/>
                  </a:lnTo>
                  <a:lnTo>
                    <a:pt x="110" y="68"/>
                  </a:lnTo>
                  <a:lnTo>
                    <a:pt x="85" y="76"/>
                  </a:lnTo>
                  <a:lnTo>
                    <a:pt x="102" y="85"/>
                  </a:lnTo>
                  <a:lnTo>
                    <a:pt x="110" y="102"/>
                  </a:lnTo>
                  <a:lnTo>
                    <a:pt x="110" y="119"/>
                  </a:lnTo>
                  <a:lnTo>
                    <a:pt x="102" y="127"/>
                  </a:lnTo>
                  <a:lnTo>
                    <a:pt x="94" y="144"/>
                  </a:lnTo>
                  <a:lnTo>
                    <a:pt x="77" y="144"/>
                  </a:lnTo>
                  <a:lnTo>
                    <a:pt x="60" y="144"/>
                  </a:lnTo>
                  <a:lnTo>
                    <a:pt x="43" y="144"/>
                  </a:lnTo>
                  <a:lnTo>
                    <a:pt x="34" y="127"/>
                  </a:lnTo>
                  <a:lnTo>
                    <a:pt x="26" y="119"/>
                  </a:lnTo>
                  <a:lnTo>
                    <a:pt x="26" y="102"/>
                  </a:lnTo>
                  <a:lnTo>
                    <a:pt x="34" y="93"/>
                  </a:lnTo>
                  <a:lnTo>
                    <a:pt x="43" y="76"/>
                  </a:lnTo>
                  <a:lnTo>
                    <a:pt x="26" y="59"/>
                  </a:lnTo>
                  <a:close/>
                  <a:moveTo>
                    <a:pt x="144" y="153"/>
                  </a:moveTo>
                  <a:lnTo>
                    <a:pt x="127" y="169"/>
                  </a:lnTo>
                  <a:lnTo>
                    <a:pt x="110" y="186"/>
                  </a:lnTo>
                  <a:lnTo>
                    <a:pt x="102" y="203"/>
                  </a:lnTo>
                  <a:lnTo>
                    <a:pt x="94" y="212"/>
                  </a:lnTo>
                  <a:lnTo>
                    <a:pt x="94" y="237"/>
                  </a:lnTo>
                  <a:lnTo>
                    <a:pt x="102" y="263"/>
                  </a:lnTo>
                  <a:lnTo>
                    <a:pt x="110" y="279"/>
                  </a:lnTo>
                  <a:lnTo>
                    <a:pt x="127" y="288"/>
                  </a:lnTo>
                  <a:lnTo>
                    <a:pt x="153" y="288"/>
                  </a:lnTo>
                  <a:lnTo>
                    <a:pt x="170" y="288"/>
                  </a:lnTo>
                  <a:lnTo>
                    <a:pt x="195" y="279"/>
                  </a:lnTo>
                  <a:lnTo>
                    <a:pt x="221" y="263"/>
                  </a:lnTo>
                  <a:lnTo>
                    <a:pt x="246" y="246"/>
                  </a:lnTo>
                  <a:lnTo>
                    <a:pt x="263" y="229"/>
                  </a:lnTo>
                  <a:lnTo>
                    <a:pt x="280" y="203"/>
                  </a:lnTo>
                  <a:lnTo>
                    <a:pt x="280" y="178"/>
                  </a:lnTo>
                  <a:lnTo>
                    <a:pt x="271" y="153"/>
                  </a:lnTo>
                  <a:lnTo>
                    <a:pt x="254" y="136"/>
                  </a:lnTo>
                  <a:lnTo>
                    <a:pt x="237" y="127"/>
                  </a:lnTo>
                  <a:lnTo>
                    <a:pt x="221" y="127"/>
                  </a:lnTo>
                  <a:lnTo>
                    <a:pt x="204" y="127"/>
                  </a:lnTo>
                  <a:lnTo>
                    <a:pt x="178" y="136"/>
                  </a:lnTo>
                  <a:lnTo>
                    <a:pt x="144" y="153"/>
                  </a:lnTo>
                  <a:close/>
                  <a:moveTo>
                    <a:pt x="161" y="178"/>
                  </a:moveTo>
                  <a:lnTo>
                    <a:pt x="195" y="153"/>
                  </a:lnTo>
                  <a:lnTo>
                    <a:pt x="229" y="144"/>
                  </a:lnTo>
                  <a:lnTo>
                    <a:pt x="237" y="153"/>
                  </a:lnTo>
                  <a:lnTo>
                    <a:pt x="254" y="161"/>
                  </a:lnTo>
                  <a:lnTo>
                    <a:pt x="263" y="178"/>
                  </a:lnTo>
                  <a:lnTo>
                    <a:pt x="254" y="195"/>
                  </a:lnTo>
                  <a:lnTo>
                    <a:pt x="246" y="203"/>
                  </a:lnTo>
                  <a:lnTo>
                    <a:pt x="237" y="212"/>
                  </a:lnTo>
                  <a:lnTo>
                    <a:pt x="229" y="229"/>
                  </a:lnTo>
                  <a:lnTo>
                    <a:pt x="204" y="237"/>
                  </a:lnTo>
                  <a:lnTo>
                    <a:pt x="170" y="263"/>
                  </a:lnTo>
                  <a:lnTo>
                    <a:pt x="144" y="271"/>
                  </a:lnTo>
                  <a:lnTo>
                    <a:pt x="127" y="263"/>
                  </a:lnTo>
                  <a:lnTo>
                    <a:pt x="119" y="254"/>
                  </a:lnTo>
                  <a:lnTo>
                    <a:pt x="110" y="237"/>
                  </a:lnTo>
                  <a:lnTo>
                    <a:pt x="110" y="220"/>
                  </a:lnTo>
                  <a:lnTo>
                    <a:pt x="119" y="212"/>
                  </a:lnTo>
                  <a:lnTo>
                    <a:pt x="127" y="203"/>
                  </a:lnTo>
                  <a:lnTo>
                    <a:pt x="144" y="186"/>
                  </a:lnTo>
                  <a:lnTo>
                    <a:pt x="161" y="178"/>
                  </a:lnTo>
                  <a:close/>
                  <a:moveTo>
                    <a:pt x="237" y="288"/>
                  </a:moveTo>
                  <a:lnTo>
                    <a:pt x="221" y="305"/>
                  </a:lnTo>
                  <a:lnTo>
                    <a:pt x="204" y="322"/>
                  </a:lnTo>
                  <a:lnTo>
                    <a:pt x="195" y="339"/>
                  </a:lnTo>
                  <a:lnTo>
                    <a:pt x="187" y="347"/>
                  </a:lnTo>
                  <a:lnTo>
                    <a:pt x="187" y="373"/>
                  </a:lnTo>
                  <a:lnTo>
                    <a:pt x="195" y="398"/>
                  </a:lnTo>
                  <a:lnTo>
                    <a:pt x="204" y="415"/>
                  </a:lnTo>
                  <a:lnTo>
                    <a:pt x="221" y="423"/>
                  </a:lnTo>
                  <a:lnTo>
                    <a:pt x="246" y="423"/>
                  </a:lnTo>
                  <a:lnTo>
                    <a:pt x="263" y="423"/>
                  </a:lnTo>
                  <a:lnTo>
                    <a:pt x="288" y="415"/>
                  </a:lnTo>
                  <a:lnTo>
                    <a:pt x="314" y="398"/>
                  </a:lnTo>
                  <a:lnTo>
                    <a:pt x="339" y="381"/>
                  </a:lnTo>
                  <a:lnTo>
                    <a:pt x="356" y="364"/>
                  </a:lnTo>
                  <a:lnTo>
                    <a:pt x="373" y="339"/>
                  </a:lnTo>
                  <a:lnTo>
                    <a:pt x="373" y="313"/>
                  </a:lnTo>
                  <a:lnTo>
                    <a:pt x="364" y="288"/>
                  </a:lnTo>
                  <a:lnTo>
                    <a:pt x="348" y="271"/>
                  </a:lnTo>
                  <a:lnTo>
                    <a:pt x="331" y="263"/>
                  </a:lnTo>
                  <a:lnTo>
                    <a:pt x="314" y="263"/>
                  </a:lnTo>
                  <a:lnTo>
                    <a:pt x="297" y="263"/>
                  </a:lnTo>
                  <a:lnTo>
                    <a:pt x="271" y="271"/>
                  </a:lnTo>
                  <a:lnTo>
                    <a:pt x="237" y="288"/>
                  </a:lnTo>
                  <a:close/>
                  <a:moveTo>
                    <a:pt x="254" y="313"/>
                  </a:moveTo>
                  <a:lnTo>
                    <a:pt x="288" y="288"/>
                  </a:lnTo>
                  <a:lnTo>
                    <a:pt x="322" y="279"/>
                  </a:lnTo>
                  <a:lnTo>
                    <a:pt x="331" y="288"/>
                  </a:lnTo>
                  <a:lnTo>
                    <a:pt x="348" y="296"/>
                  </a:lnTo>
                  <a:lnTo>
                    <a:pt x="356" y="313"/>
                  </a:lnTo>
                  <a:lnTo>
                    <a:pt x="348" y="330"/>
                  </a:lnTo>
                  <a:lnTo>
                    <a:pt x="339" y="339"/>
                  </a:lnTo>
                  <a:lnTo>
                    <a:pt x="331" y="347"/>
                  </a:lnTo>
                  <a:lnTo>
                    <a:pt x="322" y="364"/>
                  </a:lnTo>
                  <a:lnTo>
                    <a:pt x="297" y="373"/>
                  </a:lnTo>
                  <a:lnTo>
                    <a:pt x="263" y="398"/>
                  </a:lnTo>
                  <a:lnTo>
                    <a:pt x="237" y="406"/>
                  </a:lnTo>
                  <a:lnTo>
                    <a:pt x="221" y="398"/>
                  </a:lnTo>
                  <a:lnTo>
                    <a:pt x="212" y="390"/>
                  </a:lnTo>
                  <a:lnTo>
                    <a:pt x="204" y="373"/>
                  </a:lnTo>
                  <a:lnTo>
                    <a:pt x="204" y="356"/>
                  </a:lnTo>
                  <a:lnTo>
                    <a:pt x="212" y="347"/>
                  </a:lnTo>
                  <a:lnTo>
                    <a:pt x="221" y="339"/>
                  </a:lnTo>
                  <a:lnTo>
                    <a:pt x="237" y="322"/>
                  </a:lnTo>
                  <a:lnTo>
                    <a:pt x="254" y="313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0" name="Rectangle 130">
              <a:extLst>
                <a:ext uri="{FF2B5EF4-FFF2-40B4-BE49-F238E27FC236}">
                  <a16:creationId xmlns:a16="http://schemas.microsoft.com/office/drawing/2014/main" id="{97358A5C-4E81-4A0E-9D80-22405CCA51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60000">
              <a:off x="5719" y="43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1" name="Rectangle 131">
              <a:extLst>
                <a:ext uri="{FF2B5EF4-FFF2-40B4-BE49-F238E27FC236}">
                  <a16:creationId xmlns:a16="http://schemas.microsoft.com/office/drawing/2014/main" id="{CE233EE7-4478-4508-8137-2910B650EC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60000">
              <a:off x="5738" y="70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2" name="Rectangle 132">
              <a:extLst>
                <a:ext uri="{FF2B5EF4-FFF2-40B4-BE49-F238E27FC236}">
                  <a16:creationId xmlns:a16="http://schemas.microsoft.com/office/drawing/2014/main" id="{411EF852-23A8-4A18-9C17-60F1622C52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60000">
              <a:off x="5753" y="96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3" name="Freeform 133">
              <a:extLst>
                <a:ext uri="{FF2B5EF4-FFF2-40B4-BE49-F238E27FC236}">
                  <a16:creationId xmlns:a16="http://schemas.microsoft.com/office/drawing/2014/main" id="{6C6F9CAA-75FC-4FDD-B7C3-7F1E0B8AAD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86" y="2353"/>
              <a:ext cx="72" cy="84"/>
            </a:xfrm>
            <a:custGeom>
              <a:avLst/>
              <a:gdLst>
                <a:gd name="T0" fmla="*/ 160 w 355"/>
                <a:gd name="T1" fmla="*/ 356 h 415"/>
                <a:gd name="T2" fmla="*/ 143 w 355"/>
                <a:gd name="T3" fmla="*/ 305 h 415"/>
                <a:gd name="T4" fmla="*/ 110 w 355"/>
                <a:gd name="T5" fmla="*/ 313 h 415"/>
                <a:gd name="T6" fmla="*/ 0 w 355"/>
                <a:gd name="T7" fmla="*/ 245 h 415"/>
                <a:gd name="T8" fmla="*/ 50 w 355"/>
                <a:gd name="T9" fmla="*/ 415 h 415"/>
                <a:gd name="T10" fmla="*/ 143 w 355"/>
                <a:gd name="T11" fmla="*/ 381 h 415"/>
                <a:gd name="T12" fmla="*/ 50 w 355"/>
                <a:gd name="T13" fmla="*/ 381 h 415"/>
                <a:gd name="T14" fmla="*/ 93 w 355"/>
                <a:gd name="T15" fmla="*/ 330 h 415"/>
                <a:gd name="T16" fmla="*/ 194 w 355"/>
                <a:gd name="T17" fmla="*/ 279 h 415"/>
                <a:gd name="T18" fmla="*/ 194 w 355"/>
                <a:gd name="T19" fmla="*/ 254 h 415"/>
                <a:gd name="T20" fmla="*/ 194 w 355"/>
                <a:gd name="T21" fmla="*/ 195 h 415"/>
                <a:gd name="T22" fmla="*/ 177 w 355"/>
                <a:gd name="T23" fmla="*/ 144 h 415"/>
                <a:gd name="T24" fmla="*/ 143 w 355"/>
                <a:gd name="T25" fmla="*/ 118 h 415"/>
                <a:gd name="T26" fmla="*/ 101 w 355"/>
                <a:gd name="T27" fmla="*/ 127 h 415"/>
                <a:gd name="T28" fmla="*/ 67 w 355"/>
                <a:gd name="T29" fmla="*/ 161 h 415"/>
                <a:gd name="T30" fmla="*/ 67 w 355"/>
                <a:gd name="T31" fmla="*/ 203 h 415"/>
                <a:gd name="T32" fmla="*/ 101 w 355"/>
                <a:gd name="T33" fmla="*/ 212 h 415"/>
                <a:gd name="T34" fmla="*/ 93 w 355"/>
                <a:gd name="T35" fmla="*/ 178 h 415"/>
                <a:gd name="T36" fmla="*/ 101 w 355"/>
                <a:gd name="T37" fmla="*/ 152 h 415"/>
                <a:gd name="T38" fmla="*/ 126 w 355"/>
                <a:gd name="T39" fmla="*/ 135 h 415"/>
                <a:gd name="T40" fmla="*/ 152 w 355"/>
                <a:gd name="T41" fmla="*/ 144 h 415"/>
                <a:gd name="T42" fmla="*/ 160 w 355"/>
                <a:gd name="T43" fmla="*/ 178 h 415"/>
                <a:gd name="T44" fmla="*/ 169 w 355"/>
                <a:gd name="T45" fmla="*/ 237 h 415"/>
                <a:gd name="T46" fmla="*/ 169 w 355"/>
                <a:gd name="T47" fmla="*/ 279 h 415"/>
                <a:gd name="T48" fmla="*/ 194 w 355"/>
                <a:gd name="T49" fmla="*/ 322 h 415"/>
                <a:gd name="T50" fmla="*/ 262 w 355"/>
                <a:gd name="T51" fmla="*/ 203 h 415"/>
                <a:gd name="T52" fmla="*/ 245 w 355"/>
                <a:gd name="T53" fmla="*/ 152 h 415"/>
                <a:gd name="T54" fmla="*/ 279 w 355"/>
                <a:gd name="T55" fmla="*/ 169 h 415"/>
                <a:gd name="T56" fmla="*/ 321 w 355"/>
                <a:gd name="T57" fmla="*/ 169 h 415"/>
                <a:gd name="T58" fmla="*/ 355 w 355"/>
                <a:gd name="T59" fmla="*/ 135 h 415"/>
                <a:gd name="T60" fmla="*/ 355 w 355"/>
                <a:gd name="T61" fmla="*/ 93 h 415"/>
                <a:gd name="T62" fmla="*/ 330 w 355"/>
                <a:gd name="T63" fmla="*/ 59 h 415"/>
                <a:gd name="T64" fmla="*/ 287 w 355"/>
                <a:gd name="T65" fmla="*/ 17 h 415"/>
                <a:gd name="T66" fmla="*/ 237 w 355"/>
                <a:gd name="T67" fmla="*/ 0 h 415"/>
                <a:gd name="T68" fmla="*/ 186 w 355"/>
                <a:gd name="T69" fmla="*/ 17 h 415"/>
                <a:gd name="T70" fmla="*/ 177 w 355"/>
                <a:gd name="T71" fmla="*/ 51 h 415"/>
                <a:gd name="T72" fmla="*/ 186 w 355"/>
                <a:gd name="T73" fmla="*/ 93 h 415"/>
                <a:gd name="T74" fmla="*/ 228 w 355"/>
                <a:gd name="T75" fmla="*/ 135 h 415"/>
                <a:gd name="T76" fmla="*/ 211 w 355"/>
                <a:gd name="T77" fmla="*/ 85 h 415"/>
                <a:gd name="T78" fmla="*/ 194 w 355"/>
                <a:gd name="T79" fmla="*/ 42 h 415"/>
                <a:gd name="T80" fmla="*/ 220 w 355"/>
                <a:gd name="T81" fmla="*/ 25 h 415"/>
                <a:gd name="T82" fmla="*/ 262 w 355"/>
                <a:gd name="T83" fmla="*/ 25 h 415"/>
                <a:gd name="T84" fmla="*/ 321 w 355"/>
                <a:gd name="T85" fmla="*/ 85 h 415"/>
                <a:gd name="T86" fmla="*/ 338 w 355"/>
                <a:gd name="T87" fmla="*/ 118 h 415"/>
                <a:gd name="T88" fmla="*/ 313 w 355"/>
                <a:gd name="T89" fmla="*/ 144 h 415"/>
                <a:gd name="T90" fmla="*/ 270 w 355"/>
                <a:gd name="T91" fmla="*/ 13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5" h="415">
                  <a:moveTo>
                    <a:pt x="143" y="381"/>
                  </a:moveTo>
                  <a:lnTo>
                    <a:pt x="160" y="356"/>
                  </a:lnTo>
                  <a:lnTo>
                    <a:pt x="126" y="330"/>
                  </a:lnTo>
                  <a:lnTo>
                    <a:pt x="143" y="305"/>
                  </a:lnTo>
                  <a:lnTo>
                    <a:pt x="126" y="296"/>
                  </a:lnTo>
                  <a:lnTo>
                    <a:pt x="110" y="313"/>
                  </a:lnTo>
                  <a:lnTo>
                    <a:pt x="8" y="229"/>
                  </a:lnTo>
                  <a:lnTo>
                    <a:pt x="0" y="245"/>
                  </a:lnTo>
                  <a:lnTo>
                    <a:pt x="33" y="398"/>
                  </a:lnTo>
                  <a:lnTo>
                    <a:pt x="50" y="415"/>
                  </a:lnTo>
                  <a:lnTo>
                    <a:pt x="110" y="347"/>
                  </a:lnTo>
                  <a:lnTo>
                    <a:pt x="143" y="381"/>
                  </a:lnTo>
                  <a:close/>
                  <a:moveTo>
                    <a:pt x="93" y="330"/>
                  </a:moveTo>
                  <a:lnTo>
                    <a:pt x="50" y="381"/>
                  </a:lnTo>
                  <a:lnTo>
                    <a:pt x="25" y="271"/>
                  </a:lnTo>
                  <a:lnTo>
                    <a:pt x="93" y="330"/>
                  </a:lnTo>
                  <a:close/>
                  <a:moveTo>
                    <a:pt x="262" y="203"/>
                  </a:moveTo>
                  <a:lnTo>
                    <a:pt x="194" y="279"/>
                  </a:lnTo>
                  <a:lnTo>
                    <a:pt x="194" y="262"/>
                  </a:lnTo>
                  <a:lnTo>
                    <a:pt x="194" y="254"/>
                  </a:lnTo>
                  <a:lnTo>
                    <a:pt x="194" y="229"/>
                  </a:lnTo>
                  <a:lnTo>
                    <a:pt x="194" y="195"/>
                  </a:lnTo>
                  <a:lnTo>
                    <a:pt x="186" y="178"/>
                  </a:lnTo>
                  <a:lnTo>
                    <a:pt x="177" y="144"/>
                  </a:lnTo>
                  <a:lnTo>
                    <a:pt x="169" y="127"/>
                  </a:lnTo>
                  <a:lnTo>
                    <a:pt x="143" y="118"/>
                  </a:lnTo>
                  <a:lnTo>
                    <a:pt x="126" y="118"/>
                  </a:lnTo>
                  <a:lnTo>
                    <a:pt x="101" y="127"/>
                  </a:lnTo>
                  <a:lnTo>
                    <a:pt x="84" y="135"/>
                  </a:lnTo>
                  <a:lnTo>
                    <a:pt x="67" y="161"/>
                  </a:lnTo>
                  <a:lnTo>
                    <a:pt x="67" y="186"/>
                  </a:lnTo>
                  <a:lnTo>
                    <a:pt x="67" y="203"/>
                  </a:lnTo>
                  <a:lnTo>
                    <a:pt x="84" y="229"/>
                  </a:lnTo>
                  <a:lnTo>
                    <a:pt x="101" y="212"/>
                  </a:lnTo>
                  <a:lnTo>
                    <a:pt x="93" y="195"/>
                  </a:lnTo>
                  <a:lnTo>
                    <a:pt x="93" y="178"/>
                  </a:lnTo>
                  <a:lnTo>
                    <a:pt x="93" y="169"/>
                  </a:lnTo>
                  <a:lnTo>
                    <a:pt x="101" y="152"/>
                  </a:lnTo>
                  <a:lnTo>
                    <a:pt x="110" y="144"/>
                  </a:lnTo>
                  <a:lnTo>
                    <a:pt x="126" y="135"/>
                  </a:lnTo>
                  <a:lnTo>
                    <a:pt x="135" y="144"/>
                  </a:lnTo>
                  <a:lnTo>
                    <a:pt x="152" y="144"/>
                  </a:lnTo>
                  <a:lnTo>
                    <a:pt x="160" y="161"/>
                  </a:lnTo>
                  <a:lnTo>
                    <a:pt x="160" y="178"/>
                  </a:lnTo>
                  <a:lnTo>
                    <a:pt x="169" y="203"/>
                  </a:lnTo>
                  <a:lnTo>
                    <a:pt x="169" y="237"/>
                  </a:lnTo>
                  <a:lnTo>
                    <a:pt x="169" y="262"/>
                  </a:lnTo>
                  <a:lnTo>
                    <a:pt x="169" y="279"/>
                  </a:lnTo>
                  <a:lnTo>
                    <a:pt x="177" y="305"/>
                  </a:lnTo>
                  <a:lnTo>
                    <a:pt x="194" y="322"/>
                  </a:lnTo>
                  <a:lnTo>
                    <a:pt x="279" y="220"/>
                  </a:lnTo>
                  <a:lnTo>
                    <a:pt x="262" y="203"/>
                  </a:lnTo>
                  <a:close/>
                  <a:moveTo>
                    <a:pt x="228" y="135"/>
                  </a:moveTo>
                  <a:lnTo>
                    <a:pt x="245" y="152"/>
                  </a:lnTo>
                  <a:lnTo>
                    <a:pt x="262" y="161"/>
                  </a:lnTo>
                  <a:lnTo>
                    <a:pt x="279" y="169"/>
                  </a:lnTo>
                  <a:lnTo>
                    <a:pt x="296" y="169"/>
                  </a:lnTo>
                  <a:lnTo>
                    <a:pt x="321" y="169"/>
                  </a:lnTo>
                  <a:lnTo>
                    <a:pt x="347" y="152"/>
                  </a:lnTo>
                  <a:lnTo>
                    <a:pt x="355" y="135"/>
                  </a:lnTo>
                  <a:lnTo>
                    <a:pt x="355" y="110"/>
                  </a:lnTo>
                  <a:lnTo>
                    <a:pt x="355" y="93"/>
                  </a:lnTo>
                  <a:lnTo>
                    <a:pt x="347" y="76"/>
                  </a:lnTo>
                  <a:lnTo>
                    <a:pt x="330" y="59"/>
                  </a:lnTo>
                  <a:lnTo>
                    <a:pt x="304" y="34"/>
                  </a:lnTo>
                  <a:lnTo>
                    <a:pt x="287" y="17"/>
                  </a:lnTo>
                  <a:lnTo>
                    <a:pt x="270" y="8"/>
                  </a:lnTo>
                  <a:lnTo>
                    <a:pt x="237" y="0"/>
                  </a:lnTo>
                  <a:lnTo>
                    <a:pt x="211" y="0"/>
                  </a:lnTo>
                  <a:lnTo>
                    <a:pt x="186" y="17"/>
                  </a:lnTo>
                  <a:lnTo>
                    <a:pt x="177" y="34"/>
                  </a:lnTo>
                  <a:lnTo>
                    <a:pt x="177" y="51"/>
                  </a:lnTo>
                  <a:lnTo>
                    <a:pt x="177" y="68"/>
                  </a:lnTo>
                  <a:lnTo>
                    <a:pt x="186" y="93"/>
                  </a:lnTo>
                  <a:lnTo>
                    <a:pt x="203" y="110"/>
                  </a:lnTo>
                  <a:lnTo>
                    <a:pt x="228" y="135"/>
                  </a:lnTo>
                  <a:close/>
                  <a:moveTo>
                    <a:pt x="237" y="110"/>
                  </a:moveTo>
                  <a:lnTo>
                    <a:pt x="211" y="85"/>
                  </a:lnTo>
                  <a:lnTo>
                    <a:pt x="194" y="59"/>
                  </a:lnTo>
                  <a:lnTo>
                    <a:pt x="194" y="42"/>
                  </a:lnTo>
                  <a:lnTo>
                    <a:pt x="203" y="34"/>
                  </a:lnTo>
                  <a:lnTo>
                    <a:pt x="220" y="25"/>
                  </a:lnTo>
                  <a:lnTo>
                    <a:pt x="237" y="17"/>
                  </a:lnTo>
                  <a:lnTo>
                    <a:pt x="262" y="25"/>
                  </a:lnTo>
                  <a:lnTo>
                    <a:pt x="296" y="51"/>
                  </a:lnTo>
                  <a:lnTo>
                    <a:pt x="321" y="85"/>
                  </a:lnTo>
                  <a:lnTo>
                    <a:pt x="338" y="102"/>
                  </a:lnTo>
                  <a:lnTo>
                    <a:pt x="338" y="118"/>
                  </a:lnTo>
                  <a:lnTo>
                    <a:pt x="330" y="135"/>
                  </a:lnTo>
                  <a:lnTo>
                    <a:pt x="313" y="144"/>
                  </a:lnTo>
                  <a:lnTo>
                    <a:pt x="296" y="144"/>
                  </a:lnTo>
                  <a:lnTo>
                    <a:pt x="270" y="135"/>
                  </a:lnTo>
                  <a:lnTo>
                    <a:pt x="237" y="110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4" name="Rectangle 134">
              <a:extLst>
                <a:ext uri="{FF2B5EF4-FFF2-40B4-BE49-F238E27FC236}">
                  <a16:creationId xmlns:a16="http://schemas.microsoft.com/office/drawing/2014/main" id="{308EBAA1-11C6-406E-93C3-483ECF90F8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600000">
              <a:off x="5476" y="2367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5" name="Rectangle 135">
              <a:extLst>
                <a:ext uri="{FF2B5EF4-FFF2-40B4-BE49-F238E27FC236}">
                  <a16:creationId xmlns:a16="http://schemas.microsoft.com/office/drawing/2014/main" id="{A3F54BB4-6142-4AD6-A2C3-A6E5C2AC83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600000">
              <a:off x="5499" y="2344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6" name="Rectangle 136">
              <a:extLst>
                <a:ext uri="{FF2B5EF4-FFF2-40B4-BE49-F238E27FC236}">
                  <a16:creationId xmlns:a16="http://schemas.microsoft.com/office/drawing/2014/main" id="{6315C88C-8AA3-40B9-9636-2B5C032DE2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600000">
              <a:off x="5518" y="2322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7" name="Freeform 137">
              <a:extLst>
                <a:ext uri="{FF2B5EF4-FFF2-40B4-BE49-F238E27FC236}">
                  <a16:creationId xmlns:a16="http://schemas.microsoft.com/office/drawing/2014/main" id="{AB2D593E-4F8A-486C-A70A-17921E6F1F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6" y="1495"/>
              <a:ext cx="79" cy="86"/>
            </a:xfrm>
            <a:custGeom>
              <a:avLst/>
              <a:gdLst>
                <a:gd name="T0" fmla="*/ 110 w 389"/>
                <a:gd name="T1" fmla="*/ 424 h 424"/>
                <a:gd name="T2" fmla="*/ 152 w 389"/>
                <a:gd name="T3" fmla="*/ 415 h 424"/>
                <a:gd name="T4" fmla="*/ 186 w 389"/>
                <a:gd name="T5" fmla="*/ 373 h 424"/>
                <a:gd name="T6" fmla="*/ 186 w 389"/>
                <a:gd name="T7" fmla="*/ 322 h 424"/>
                <a:gd name="T8" fmla="*/ 152 w 389"/>
                <a:gd name="T9" fmla="*/ 297 h 424"/>
                <a:gd name="T10" fmla="*/ 118 w 389"/>
                <a:gd name="T11" fmla="*/ 297 h 424"/>
                <a:gd name="T12" fmla="*/ 110 w 389"/>
                <a:gd name="T13" fmla="*/ 288 h 424"/>
                <a:gd name="T14" fmla="*/ 93 w 389"/>
                <a:gd name="T15" fmla="*/ 254 h 424"/>
                <a:gd name="T16" fmla="*/ 42 w 389"/>
                <a:gd name="T17" fmla="*/ 246 h 424"/>
                <a:gd name="T18" fmla="*/ 8 w 389"/>
                <a:gd name="T19" fmla="*/ 288 h 424"/>
                <a:gd name="T20" fmla="*/ 8 w 389"/>
                <a:gd name="T21" fmla="*/ 331 h 424"/>
                <a:gd name="T22" fmla="*/ 34 w 389"/>
                <a:gd name="T23" fmla="*/ 331 h 424"/>
                <a:gd name="T24" fmla="*/ 25 w 389"/>
                <a:gd name="T25" fmla="*/ 305 h 424"/>
                <a:gd name="T26" fmla="*/ 34 w 389"/>
                <a:gd name="T27" fmla="*/ 280 h 424"/>
                <a:gd name="T28" fmla="*/ 51 w 389"/>
                <a:gd name="T29" fmla="*/ 271 h 424"/>
                <a:gd name="T30" fmla="*/ 76 w 389"/>
                <a:gd name="T31" fmla="*/ 271 h 424"/>
                <a:gd name="T32" fmla="*/ 85 w 389"/>
                <a:gd name="T33" fmla="*/ 305 h 424"/>
                <a:gd name="T34" fmla="*/ 76 w 389"/>
                <a:gd name="T35" fmla="*/ 331 h 424"/>
                <a:gd name="T36" fmla="*/ 101 w 389"/>
                <a:gd name="T37" fmla="*/ 331 h 424"/>
                <a:gd name="T38" fmla="*/ 127 w 389"/>
                <a:gd name="T39" fmla="*/ 314 h 424"/>
                <a:gd name="T40" fmla="*/ 152 w 389"/>
                <a:gd name="T41" fmla="*/ 331 h 424"/>
                <a:gd name="T42" fmla="*/ 169 w 389"/>
                <a:gd name="T43" fmla="*/ 356 h 424"/>
                <a:gd name="T44" fmla="*/ 161 w 389"/>
                <a:gd name="T45" fmla="*/ 381 h 424"/>
                <a:gd name="T46" fmla="*/ 135 w 389"/>
                <a:gd name="T47" fmla="*/ 398 h 424"/>
                <a:gd name="T48" fmla="*/ 101 w 389"/>
                <a:gd name="T49" fmla="*/ 390 h 424"/>
                <a:gd name="T50" fmla="*/ 279 w 389"/>
                <a:gd name="T51" fmla="*/ 271 h 424"/>
                <a:gd name="T52" fmla="*/ 254 w 389"/>
                <a:gd name="T53" fmla="*/ 220 h 424"/>
                <a:gd name="T54" fmla="*/ 254 w 389"/>
                <a:gd name="T55" fmla="*/ 187 h 424"/>
                <a:gd name="T56" fmla="*/ 144 w 389"/>
                <a:gd name="T57" fmla="*/ 119 h 424"/>
                <a:gd name="T58" fmla="*/ 169 w 389"/>
                <a:gd name="T59" fmla="*/ 288 h 424"/>
                <a:gd name="T60" fmla="*/ 245 w 389"/>
                <a:gd name="T61" fmla="*/ 237 h 424"/>
                <a:gd name="T62" fmla="*/ 220 w 389"/>
                <a:gd name="T63" fmla="*/ 229 h 424"/>
                <a:gd name="T64" fmla="*/ 152 w 389"/>
                <a:gd name="T65" fmla="*/ 170 h 424"/>
                <a:gd name="T66" fmla="*/ 254 w 389"/>
                <a:gd name="T67" fmla="*/ 144 h 424"/>
                <a:gd name="T68" fmla="*/ 296 w 389"/>
                <a:gd name="T69" fmla="*/ 170 h 424"/>
                <a:gd name="T70" fmla="*/ 330 w 389"/>
                <a:gd name="T71" fmla="*/ 178 h 424"/>
                <a:gd name="T72" fmla="*/ 381 w 389"/>
                <a:gd name="T73" fmla="*/ 153 h 424"/>
                <a:gd name="T74" fmla="*/ 389 w 389"/>
                <a:gd name="T75" fmla="*/ 119 h 424"/>
                <a:gd name="T76" fmla="*/ 381 w 389"/>
                <a:gd name="T77" fmla="*/ 85 h 424"/>
                <a:gd name="T78" fmla="*/ 338 w 389"/>
                <a:gd name="T79" fmla="*/ 43 h 424"/>
                <a:gd name="T80" fmla="*/ 305 w 389"/>
                <a:gd name="T81" fmla="*/ 9 h 424"/>
                <a:gd name="T82" fmla="*/ 245 w 389"/>
                <a:gd name="T83" fmla="*/ 9 h 424"/>
                <a:gd name="T84" fmla="*/ 212 w 389"/>
                <a:gd name="T85" fmla="*/ 43 h 424"/>
                <a:gd name="T86" fmla="*/ 212 w 389"/>
                <a:gd name="T87" fmla="*/ 77 h 424"/>
                <a:gd name="T88" fmla="*/ 237 w 389"/>
                <a:gd name="T89" fmla="*/ 119 h 424"/>
                <a:gd name="T90" fmla="*/ 271 w 389"/>
                <a:gd name="T91" fmla="*/ 119 h 424"/>
                <a:gd name="T92" fmla="*/ 228 w 389"/>
                <a:gd name="T93" fmla="*/ 68 h 424"/>
                <a:gd name="T94" fmla="*/ 237 w 389"/>
                <a:gd name="T95" fmla="*/ 34 h 424"/>
                <a:gd name="T96" fmla="*/ 271 w 389"/>
                <a:gd name="T97" fmla="*/ 26 h 424"/>
                <a:gd name="T98" fmla="*/ 322 w 389"/>
                <a:gd name="T99" fmla="*/ 60 h 424"/>
                <a:gd name="T100" fmla="*/ 372 w 389"/>
                <a:gd name="T101" fmla="*/ 110 h 424"/>
                <a:gd name="T102" fmla="*/ 364 w 389"/>
                <a:gd name="T103" fmla="*/ 144 h 424"/>
                <a:gd name="T104" fmla="*/ 330 w 389"/>
                <a:gd name="T105" fmla="*/ 153 h 424"/>
                <a:gd name="T106" fmla="*/ 271 w 389"/>
                <a:gd name="T107" fmla="*/ 119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89" h="424">
                  <a:moveTo>
                    <a:pt x="93" y="415"/>
                  </a:moveTo>
                  <a:lnTo>
                    <a:pt x="110" y="424"/>
                  </a:lnTo>
                  <a:lnTo>
                    <a:pt x="135" y="424"/>
                  </a:lnTo>
                  <a:lnTo>
                    <a:pt x="152" y="415"/>
                  </a:lnTo>
                  <a:lnTo>
                    <a:pt x="178" y="398"/>
                  </a:lnTo>
                  <a:lnTo>
                    <a:pt x="186" y="373"/>
                  </a:lnTo>
                  <a:lnTo>
                    <a:pt x="195" y="347"/>
                  </a:lnTo>
                  <a:lnTo>
                    <a:pt x="186" y="322"/>
                  </a:lnTo>
                  <a:lnTo>
                    <a:pt x="169" y="305"/>
                  </a:lnTo>
                  <a:lnTo>
                    <a:pt x="152" y="297"/>
                  </a:lnTo>
                  <a:lnTo>
                    <a:pt x="135" y="297"/>
                  </a:lnTo>
                  <a:lnTo>
                    <a:pt x="118" y="297"/>
                  </a:lnTo>
                  <a:lnTo>
                    <a:pt x="110" y="305"/>
                  </a:lnTo>
                  <a:lnTo>
                    <a:pt x="110" y="288"/>
                  </a:lnTo>
                  <a:lnTo>
                    <a:pt x="110" y="280"/>
                  </a:lnTo>
                  <a:lnTo>
                    <a:pt x="93" y="254"/>
                  </a:lnTo>
                  <a:lnTo>
                    <a:pt x="68" y="246"/>
                  </a:lnTo>
                  <a:lnTo>
                    <a:pt x="42" y="246"/>
                  </a:lnTo>
                  <a:lnTo>
                    <a:pt x="17" y="271"/>
                  </a:lnTo>
                  <a:lnTo>
                    <a:pt x="8" y="288"/>
                  </a:lnTo>
                  <a:lnTo>
                    <a:pt x="0" y="305"/>
                  </a:lnTo>
                  <a:lnTo>
                    <a:pt x="8" y="331"/>
                  </a:lnTo>
                  <a:lnTo>
                    <a:pt x="17" y="347"/>
                  </a:lnTo>
                  <a:lnTo>
                    <a:pt x="34" y="331"/>
                  </a:lnTo>
                  <a:lnTo>
                    <a:pt x="25" y="322"/>
                  </a:lnTo>
                  <a:lnTo>
                    <a:pt x="25" y="305"/>
                  </a:lnTo>
                  <a:lnTo>
                    <a:pt x="25" y="288"/>
                  </a:lnTo>
                  <a:lnTo>
                    <a:pt x="34" y="280"/>
                  </a:lnTo>
                  <a:lnTo>
                    <a:pt x="42" y="271"/>
                  </a:lnTo>
                  <a:lnTo>
                    <a:pt x="51" y="271"/>
                  </a:lnTo>
                  <a:lnTo>
                    <a:pt x="68" y="271"/>
                  </a:lnTo>
                  <a:lnTo>
                    <a:pt x="76" y="271"/>
                  </a:lnTo>
                  <a:lnTo>
                    <a:pt x="85" y="288"/>
                  </a:lnTo>
                  <a:lnTo>
                    <a:pt x="85" y="305"/>
                  </a:lnTo>
                  <a:lnTo>
                    <a:pt x="85" y="314"/>
                  </a:lnTo>
                  <a:lnTo>
                    <a:pt x="76" y="331"/>
                  </a:lnTo>
                  <a:lnTo>
                    <a:pt x="85" y="347"/>
                  </a:lnTo>
                  <a:lnTo>
                    <a:pt x="101" y="331"/>
                  </a:lnTo>
                  <a:lnTo>
                    <a:pt x="110" y="322"/>
                  </a:lnTo>
                  <a:lnTo>
                    <a:pt x="127" y="314"/>
                  </a:lnTo>
                  <a:lnTo>
                    <a:pt x="135" y="322"/>
                  </a:lnTo>
                  <a:lnTo>
                    <a:pt x="152" y="331"/>
                  </a:lnTo>
                  <a:lnTo>
                    <a:pt x="161" y="339"/>
                  </a:lnTo>
                  <a:lnTo>
                    <a:pt x="169" y="356"/>
                  </a:lnTo>
                  <a:lnTo>
                    <a:pt x="169" y="373"/>
                  </a:lnTo>
                  <a:lnTo>
                    <a:pt x="161" y="381"/>
                  </a:lnTo>
                  <a:lnTo>
                    <a:pt x="144" y="398"/>
                  </a:lnTo>
                  <a:lnTo>
                    <a:pt x="135" y="398"/>
                  </a:lnTo>
                  <a:lnTo>
                    <a:pt x="118" y="398"/>
                  </a:lnTo>
                  <a:lnTo>
                    <a:pt x="101" y="390"/>
                  </a:lnTo>
                  <a:lnTo>
                    <a:pt x="93" y="415"/>
                  </a:lnTo>
                  <a:close/>
                  <a:moveTo>
                    <a:pt x="279" y="271"/>
                  </a:moveTo>
                  <a:lnTo>
                    <a:pt x="296" y="254"/>
                  </a:lnTo>
                  <a:lnTo>
                    <a:pt x="254" y="220"/>
                  </a:lnTo>
                  <a:lnTo>
                    <a:pt x="271" y="204"/>
                  </a:lnTo>
                  <a:lnTo>
                    <a:pt x="254" y="187"/>
                  </a:lnTo>
                  <a:lnTo>
                    <a:pt x="237" y="204"/>
                  </a:lnTo>
                  <a:lnTo>
                    <a:pt x="144" y="119"/>
                  </a:lnTo>
                  <a:lnTo>
                    <a:pt x="127" y="136"/>
                  </a:lnTo>
                  <a:lnTo>
                    <a:pt x="169" y="288"/>
                  </a:lnTo>
                  <a:lnTo>
                    <a:pt x="186" y="305"/>
                  </a:lnTo>
                  <a:lnTo>
                    <a:pt x="245" y="237"/>
                  </a:lnTo>
                  <a:lnTo>
                    <a:pt x="279" y="271"/>
                  </a:lnTo>
                  <a:close/>
                  <a:moveTo>
                    <a:pt x="220" y="229"/>
                  </a:moveTo>
                  <a:lnTo>
                    <a:pt x="186" y="271"/>
                  </a:lnTo>
                  <a:lnTo>
                    <a:pt x="152" y="170"/>
                  </a:lnTo>
                  <a:lnTo>
                    <a:pt x="220" y="229"/>
                  </a:lnTo>
                  <a:close/>
                  <a:moveTo>
                    <a:pt x="254" y="144"/>
                  </a:moveTo>
                  <a:lnTo>
                    <a:pt x="279" y="153"/>
                  </a:lnTo>
                  <a:lnTo>
                    <a:pt x="296" y="170"/>
                  </a:lnTo>
                  <a:lnTo>
                    <a:pt x="313" y="178"/>
                  </a:lnTo>
                  <a:lnTo>
                    <a:pt x="330" y="178"/>
                  </a:lnTo>
                  <a:lnTo>
                    <a:pt x="355" y="170"/>
                  </a:lnTo>
                  <a:lnTo>
                    <a:pt x="381" y="153"/>
                  </a:lnTo>
                  <a:lnTo>
                    <a:pt x="389" y="136"/>
                  </a:lnTo>
                  <a:lnTo>
                    <a:pt x="389" y="119"/>
                  </a:lnTo>
                  <a:lnTo>
                    <a:pt x="389" y="102"/>
                  </a:lnTo>
                  <a:lnTo>
                    <a:pt x="381" y="85"/>
                  </a:lnTo>
                  <a:lnTo>
                    <a:pt x="364" y="60"/>
                  </a:lnTo>
                  <a:lnTo>
                    <a:pt x="338" y="43"/>
                  </a:lnTo>
                  <a:lnTo>
                    <a:pt x="322" y="26"/>
                  </a:lnTo>
                  <a:lnTo>
                    <a:pt x="305" y="9"/>
                  </a:lnTo>
                  <a:lnTo>
                    <a:pt x="271" y="0"/>
                  </a:lnTo>
                  <a:lnTo>
                    <a:pt x="245" y="9"/>
                  </a:lnTo>
                  <a:lnTo>
                    <a:pt x="220" y="26"/>
                  </a:lnTo>
                  <a:lnTo>
                    <a:pt x="212" y="43"/>
                  </a:lnTo>
                  <a:lnTo>
                    <a:pt x="203" y="60"/>
                  </a:lnTo>
                  <a:lnTo>
                    <a:pt x="212" y="77"/>
                  </a:lnTo>
                  <a:lnTo>
                    <a:pt x="220" y="102"/>
                  </a:lnTo>
                  <a:lnTo>
                    <a:pt x="237" y="119"/>
                  </a:lnTo>
                  <a:lnTo>
                    <a:pt x="254" y="144"/>
                  </a:lnTo>
                  <a:close/>
                  <a:moveTo>
                    <a:pt x="271" y="119"/>
                  </a:moveTo>
                  <a:lnTo>
                    <a:pt x="245" y="94"/>
                  </a:lnTo>
                  <a:lnTo>
                    <a:pt x="228" y="68"/>
                  </a:lnTo>
                  <a:lnTo>
                    <a:pt x="228" y="51"/>
                  </a:lnTo>
                  <a:lnTo>
                    <a:pt x="237" y="34"/>
                  </a:lnTo>
                  <a:lnTo>
                    <a:pt x="245" y="26"/>
                  </a:lnTo>
                  <a:lnTo>
                    <a:pt x="271" y="26"/>
                  </a:lnTo>
                  <a:lnTo>
                    <a:pt x="288" y="34"/>
                  </a:lnTo>
                  <a:lnTo>
                    <a:pt x="322" y="60"/>
                  </a:lnTo>
                  <a:lnTo>
                    <a:pt x="355" y="85"/>
                  </a:lnTo>
                  <a:lnTo>
                    <a:pt x="372" y="110"/>
                  </a:lnTo>
                  <a:lnTo>
                    <a:pt x="372" y="127"/>
                  </a:lnTo>
                  <a:lnTo>
                    <a:pt x="364" y="144"/>
                  </a:lnTo>
                  <a:lnTo>
                    <a:pt x="347" y="153"/>
                  </a:lnTo>
                  <a:lnTo>
                    <a:pt x="330" y="153"/>
                  </a:lnTo>
                  <a:lnTo>
                    <a:pt x="305" y="144"/>
                  </a:lnTo>
                  <a:lnTo>
                    <a:pt x="271" y="119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8" name="Rectangle 138">
              <a:extLst>
                <a:ext uri="{FF2B5EF4-FFF2-40B4-BE49-F238E27FC236}">
                  <a16:creationId xmlns:a16="http://schemas.microsoft.com/office/drawing/2014/main" id="{6F2D500A-54CA-4D8B-9BB2-15D7694967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540000">
              <a:off x="5262" y="1515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9" name="Rectangle 139">
              <a:extLst>
                <a:ext uri="{FF2B5EF4-FFF2-40B4-BE49-F238E27FC236}">
                  <a16:creationId xmlns:a16="http://schemas.microsoft.com/office/drawing/2014/main" id="{286CD6B3-DB6A-4547-B7B8-F57E4D366DB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540000">
              <a:off x="5285" y="1489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0" name="Rectangle 140">
              <a:extLst>
                <a:ext uri="{FF2B5EF4-FFF2-40B4-BE49-F238E27FC236}">
                  <a16:creationId xmlns:a16="http://schemas.microsoft.com/office/drawing/2014/main" id="{C0A1D73A-694B-410F-A56F-D37497ED48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540000">
              <a:off x="5304" y="1466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1" name="Freeform 141">
              <a:extLst>
                <a:ext uri="{FF2B5EF4-FFF2-40B4-BE49-F238E27FC236}">
                  <a16:creationId xmlns:a16="http://schemas.microsoft.com/office/drawing/2014/main" id="{3D9AD0AA-1CD1-4C6B-B33D-218194EBF9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7" y="572"/>
              <a:ext cx="70" cy="81"/>
            </a:xfrm>
            <a:custGeom>
              <a:avLst/>
              <a:gdLst>
                <a:gd name="T0" fmla="*/ 17 w 347"/>
                <a:gd name="T1" fmla="*/ 136 h 398"/>
                <a:gd name="T2" fmla="*/ 76 w 347"/>
                <a:gd name="T3" fmla="*/ 136 h 398"/>
                <a:gd name="T4" fmla="*/ 76 w 347"/>
                <a:gd name="T5" fmla="*/ 93 h 398"/>
                <a:gd name="T6" fmla="*/ 178 w 347"/>
                <a:gd name="T7" fmla="*/ 9 h 398"/>
                <a:gd name="T8" fmla="*/ 0 w 347"/>
                <a:gd name="T9" fmla="*/ 17 h 398"/>
                <a:gd name="T10" fmla="*/ 8 w 347"/>
                <a:gd name="T11" fmla="*/ 110 h 398"/>
                <a:gd name="T12" fmla="*/ 34 w 347"/>
                <a:gd name="T13" fmla="*/ 26 h 398"/>
                <a:gd name="T14" fmla="*/ 68 w 347"/>
                <a:gd name="T15" fmla="*/ 76 h 398"/>
                <a:gd name="T16" fmla="*/ 101 w 347"/>
                <a:gd name="T17" fmla="*/ 144 h 398"/>
                <a:gd name="T18" fmla="*/ 76 w 347"/>
                <a:gd name="T19" fmla="*/ 169 h 398"/>
                <a:gd name="T20" fmla="*/ 68 w 347"/>
                <a:gd name="T21" fmla="*/ 212 h 398"/>
                <a:gd name="T22" fmla="*/ 93 w 347"/>
                <a:gd name="T23" fmla="*/ 254 h 398"/>
                <a:gd name="T24" fmla="*/ 127 w 347"/>
                <a:gd name="T25" fmla="*/ 263 h 398"/>
                <a:gd name="T26" fmla="*/ 169 w 347"/>
                <a:gd name="T27" fmla="*/ 254 h 398"/>
                <a:gd name="T28" fmla="*/ 220 w 347"/>
                <a:gd name="T29" fmla="*/ 220 h 398"/>
                <a:gd name="T30" fmla="*/ 254 w 347"/>
                <a:gd name="T31" fmla="*/ 178 h 398"/>
                <a:gd name="T32" fmla="*/ 254 w 347"/>
                <a:gd name="T33" fmla="*/ 144 h 398"/>
                <a:gd name="T34" fmla="*/ 237 w 347"/>
                <a:gd name="T35" fmla="*/ 110 h 398"/>
                <a:gd name="T36" fmla="*/ 203 w 347"/>
                <a:gd name="T37" fmla="*/ 102 h 398"/>
                <a:gd name="T38" fmla="*/ 152 w 347"/>
                <a:gd name="T39" fmla="*/ 110 h 398"/>
                <a:gd name="T40" fmla="*/ 144 w 347"/>
                <a:gd name="T41" fmla="*/ 144 h 398"/>
                <a:gd name="T42" fmla="*/ 203 w 347"/>
                <a:gd name="T43" fmla="*/ 119 h 398"/>
                <a:gd name="T44" fmla="*/ 228 w 347"/>
                <a:gd name="T45" fmla="*/ 136 h 398"/>
                <a:gd name="T46" fmla="*/ 228 w 347"/>
                <a:gd name="T47" fmla="*/ 169 h 398"/>
                <a:gd name="T48" fmla="*/ 212 w 347"/>
                <a:gd name="T49" fmla="*/ 186 h 398"/>
                <a:gd name="T50" fmla="*/ 186 w 347"/>
                <a:gd name="T51" fmla="*/ 212 h 398"/>
                <a:gd name="T52" fmla="*/ 118 w 347"/>
                <a:gd name="T53" fmla="*/ 237 h 398"/>
                <a:gd name="T54" fmla="*/ 93 w 347"/>
                <a:gd name="T55" fmla="*/ 229 h 398"/>
                <a:gd name="T56" fmla="*/ 93 w 347"/>
                <a:gd name="T57" fmla="*/ 195 h 398"/>
                <a:gd name="T58" fmla="*/ 144 w 347"/>
                <a:gd name="T59" fmla="*/ 144 h 398"/>
                <a:gd name="T60" fmla="*/ 195 w 347"/>
                <a:gd name="T61" fmla="*/ 271 h 398"/>
                <a:gd name="T62" fmla="*/ 169 w 347"/>
                <a:gd name="T63" fmla="*/ 305 h 398"/>
                <a:gd name="T64" fmla="*/ 152 w 347"/>
                <a:gd name="T65" fmla="*/ 347 h 398"/>
                <a:gd name="T66" fmla="*/ 178 w 347"/>
                <a:gd name="T67" fmla="*/ 381 h 398"/>
                <a:gd name="T68" fmla="*/ 212 w 347"/>
                <a:gd name="T69" fmla="*/ 398 h 398"/>
                <a:gd name="T70" fmla="*/ 254 w 347"/>
                <a:gd name="T71" fmla="*/ 381 h 398"/>
                <a:gd name="T72" fmla="*/ 305 w 347"/>
                <a:gd name="T73" fmla="*/ 356 h 398"/>
                <a:gd name="T74" fmla="*/ 339 w 347"/>
                <a:gd name="T75" fmla="*/ 313 h 398"/>
                <a:gd name="T76" fmla="*/ 339 w 347"/>
                <a:gd name="T77" fmla="*/ 271 h 398"/>
                <a:gd name="T78" fmla="*/ 322 w 347"/>
                <a:gd name="T79" fmla="*/ 246 h 398"/>
                <a:gd name="T80" fmla="*/ 288 w 347"/>
                <a:gd name="T81" fmla="*/ 229 h 398"/>
                <a:gd name="T82" fmla="*/ 245 w 347"/>
                <a:gd name="T83" fmla="*/ 246 h 398"/>
                <a:gd name="T84" fmla="*/ 228 w 347"/>
                <a:gd name="T85" fmla="*/ 279 h 398"/>
                <a:gd name="T86" fmla="*/ 288 w 347"/>
                <a:gd name="T87" fmla="*/ 254 h 398"/>
                <a:gd name="T88" fmla="*/ 322 w 347"/>
                <a:gd name="T89" fmla="*/ 271 h 398"/>
                <a:gd name="T90" fmla="*/ 322 w 347"/>
                <a:gd name="T91" fmla="*/ 305 h 398"/>
                <a:gd name="T92" fmla="*/ 305 w 347"/>
                <a:gd name="T93" fmla="*/ 322 h 398"/>
                <a:gd name="T94" fmla="*/ 271 w 347"/>
                <a:gd name="T95" fmla="*/ 347 h 398"/>
                <a:gd name="T96" fmla="*/ 212 w 347"/>
                <a:gd name="T97" fmla="*/ 373 h 398"/>
                <a:gd name="T98" fmla="*/ 186 w 347"/>
                <a:gd name="T99" fmla="*/ 356 h 398"/>
                <a:gd name="T100" fmla="*/ 178 w 347"/>
                <a:gd name="T101" fmla="*/ 322 h 398"/>
                <a:gd name="T102" fmla="*/ 228 w 347"/>
                <a:gd name="T103" fmla="*/ 279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7" h="398">
                  <a:moveTo>
                    <a:pt x="8" y="110"/>
                  </a:moveTo>
                  <a:lnTo>
                    <a:pt x="17" y="136"/>
                  </a:lnTo>
                  <a:lnTo>
                    <a:pt x="59" y="110"/>
                  </a:lnTo>
                  <a:lnTo>
                    <a:pt x="76" y="136"/>
                  </a:lnTo>
                  <a:lnTo>
                    <a:pt x="93" y="119"/>
                  </a:lnTo>
                  <a:lnTo>
                    <a:pt x="76" y="93"/>
                  </a:lnTo>
                  <a:lnTo>
                    <a:pt x="186" y="26"/>
                  </a:lnTo>
                  <a:lnTo>
                    <a:pt x="178" y="9"/>
                  </a:lnTo>
                  <a:lnTo>
                    <a:pt x="17" y="0"/>
                  </a:lnTo>
                  <a:lnTo>
                    <a:pt x="0" y="17"/>
                  </a:lnTo>
                  <a:lnTo>
                    <a:pt x="42" y="85"/>
                  </a:lnTo>
                  <a:lnTo>
                    <a:pt x="8" y="110"/>
                  </a:lnTo>
                  <a:close/>
                  <a:moveTo>
                    <a:pt x="68" y="76"/>
                  </a:moveTo>
                  <a:lnTo>
                    <a:pt x="34" y="26"/>
                  </a:lnTo>
                  <a:lnTo>
                    <a:pt x="144" y="26"/>
                  </a:lnTo>
                  <a:lnTo>
                    <a:pt x="68" y="76"/>
                  </a:lnTo>
                  <a:close/>
                  <a:moveTo>
                    <a:pt x="127" y="127"/>
                  </a:moveTo>
                  <a:lnTo>
                    <a:pt x="101" y="144"/>
                  </a:lnTo>
                  <a:lnTo>
                    <a:pt x="93" y="161"/>
                  </a:lnTo>
                  <a:lnTo>
                    <a:pt x="76" y="169"/>
                  </a:lnTo>
                  <a:lnTo>
                    <a:pt x="68" y="186"/>
                  </a:lnTo>
                  <a:lnTo>
                    <a:pt x="68" y="212"/>
                  </a:lnTo>
                  <a:lnTo>
                    <a:pt x="76" y="237"/>
                  </a:lnTo>
                  <a:lnTo>
                    <a:pt x="93" y="254"/>
                  </a:lnTo>
                  <a:lnTo>
                    <a:pt x="110" y="263"/>
                  </a:lnTo>
                  <a:lnTo>
                    <a:pt x="127" y="263"/>
                  </a:lnTo>
                  <a:lnTo>
                    <a:pt x="144" y="263"/>
                  </a:lnTo>
                  <a:lnTo>
                    <a:pt x="169" y="254"/>
                  </a:lnTo>
                  <a:lnTo>
                    <a:pt x="195" y="237"/>
                  </a:lnTo>
                  <a:lnTo>
                    <a:pt x="220" y="220"/>
                  </a:lnTo>
                  <a:lnTo>
                    <a:pt x="237" y="203"/>
                  </a:lnTo>
                  <a:lnTo>
                    <a:pt x="254" y="178"/>
                  </a:lnTo>
                  <a:lnTo>
                    <a:pt x="254" y="153"/>
                  </a:lnTo>
                  <a:lnTo>
                    <a:pt x="254" y="144"/>
                  </a:lnTo>
                  <a:lnTo>
                    <a:pt x="245" y="127"/>
                  </a:lnTo>
                  <a:lnTo>
                    <a:pt x="237" y="110"/>
                  </a:lnTo>
                  <a:lnTo>
                    <a:pt x="220" y="102"/>
                  </a:lnTo>
                  <a:lnTo>
                    <a:pt x="203" y="102"/>
                  </a:lnTo>
                  <a:lnTo>
                    <a:pt x="178" y="102"/>
                  </a:lnTo>
                  <a:lnTo>
                    <a:pt x="152" y="110"/>
                  </a:lnTo>
                  <a:lnTo>
                    <a:pt x="127" y="127"/>
                  </a:lnTo>
                  <a:close/>
                  <a:moveTo>
                    <a:pt x="144" y="144"/>
                  </a:moveTo>
                  <a:lnTo>
                    <a:pt x="178" y="127"/>
                  </a:lnTo>
                  <a:lnTo>
                    <a:pt x="203" y="119"/>
                  </a:lnTo>
                  <a:lnTo>
                    <a:pt x="220" y="127"/>
                  </a:lnTo>
                  <a:lnTo>
                    <a:pt x="228" y="136"/>
                  </a:lnTo>
                  <a:lnTo>
                    <a:pt x="237" y="153"/>
                  </a:lnTo>
                  <a:lnTo>
                    <a:pt x="228" y="169"/>
                  </a:lnTo>
                  <a:lnTo>
                    <a:pt x="228" y="178"/>
                  </a:lnTo>
                  <a:lnTo>
                    <a:pt x="212" y="186"/>
                  </a:lnTo>
                  <a:lnTo>
                    <a:pt x="203" y="203"/>
                  </a:lnTo>
                  <a:lnTo>
                    <a:pt x="186" y="212"/>
                  </a:lnTo>
                  <a:lnTo>
                    <a:pt x="144" y="237"/>
                  </a:lnTo>
                  <a:lnTo>
                    <a:pt x="118" y="237"/>
                  </a:lnTo>
                  <a:lnTo>
                    <a:pt x="101" y="237"/>
                  </a:lnTo>
                  <a:lnTo>
                    <a:pt x="93" y="229"/>
                  </a:lnTo>
                  <a:lnTo>
                    <a:pt x="85" y="212"/>
                  </a:lnTo>
                  <a:lnTo>
                    <a:pt x="93" y="195"/>
                  </a:lnTo>
                  <a:lnTo>
                    <a:pt x="110" y="169"/>
                  </a:lnTo>
                  <a:lnTo>
                    <a:pt x="144" y="144"/>
                  </a:lnTo>
                  <a:close/>
                  <a:moveTo>
                    <a:pt x="212" y="254"/>
                  </a:moveTo>
                  <a:lnTo>
                    <a:pt x="195" y="271"/>
                  </a:lnTo>
                  <a:lnTo>
                    <a:pt x="178" y="288"/>
                  </a:lnTo>
                  <a:lnTo>
                    <a:pt x="169" y="305"/>
                  </a:lnTo>
                  <a:lnTo>
                    <a:pt x="161" y="322"/>
                  </a:lnTo>
                  <a:lnTo>
                    <a:pt x="152" y="347"/>
                  </a:lnTo>
                  <a:lnTo>
                    <a:pt x="169" y="364"/>
                  </a:lnTo>
                  <a:lnTo>
                    <a:pt x="178" y="381"/>
                  </a:lnTo>
                  <a:lnTo>
                    <a:pt x="195" y="390"/>
                  </a:lnTo>
                  <a:lnTo>
                    <a:pt x="212" y="398"/>
                  </a:lnTo>
                  <a:lnTo>
                    <a:pt x="237" y="390"/>
                  </a:lnTo>
                  <a:lnTo>
                    <a:pt x="254" y="381"/>
                  </a:lnTo>
                  <a:lnTo>
                    <a:pt x="288" y="364"/>
                  </a:lnTo>
                  <a:lnTo>
                    <a:pt x="305" y="356"/>
                  </a:lnTo>
                  <a:lnTo>
                    <a:pt x="322" y="339"/>
                  </a:lnTo>
                  <a:lnTo>
                    <a:pt x="339" y="313"/>
                  </a:lnTo>
                  <a:lnTo>
                    <a:pt x="347" y="288"/>
                  </a:lnTo>
                  <a:lnTo>
                    <a:pt x="339" y="271"/>
                  </a:lnTo>
                  <a:lnTo>
                    <a:pt x="339" y="254"/>
                  </a:lnTo>
                  <a:lnTo>
                    <a:pt x="322" y="246"/>
                  </a:lnTo>
                  <a:lnTo>
                    <a:pt x="305" y="237"/>
                  </a:lnTo>
                  <a:lnTo>
                    <a:pt x="288" y="229"/>
                  </a:lnTo>
                  <a:lnTo>
                    <a:pt x="271" y="237"/>
                  </a:lnTo>
                  <a:lnTo>
                    <a:pt x="245" y="246"/>
                  </a:lnTo>
                  <a:lnTo>
                    <a:pt x="212" y="254"/>
                  </a:lnTo>
                  <a:close/>
                  <a:moveTo>
                    <a:pt x="228" y="279"/>
                  </a:moveTo>
                  <a:lnTo>
                    <a:pt x="262" y="263"/>
                  </a:lnTo>
                  <a:lnTo>
                    <a:pt x="288" y="254"/>
                  </a:lnTo>
                  <a:lnTo>
                    <a:pt x="305" y="254"/>
                  </a:lnTo>
                  <a:lnTo>
                    <a:pt x="322" y="271"/>
                  </a:lnTo>
                  <a:lnTo>
                    <a:pt x="322" y="288"/>
                  </a:lnTo>
                  <a:lnTo>
                    <a:pt x="322" y="305"/>
                  </a:lnTo>
                  <a:lnTo>
                    <a:pt x="313" y="313"/>
                  </a:lnTo>
                  <a:lnTo>
                    <a:pt x="305" y="322"/>
                  </a:lnTo>
                  <a:lnTo>
                    <a:pt x="288" y="330"/>
                  </a:lnTo>
                  <a:lnTo>
                    <a:pt x="271" y="347"/>
                  </a:lnTo>
                  <a:lnTo>
                    <a:pt x="237" y="364"/>
                  </a:lnTo>
                  <a:lnTo>
                    <a:pt x="212" y="373"/>
                  </a:lnTo>
                  <a:lnTo>
                    <a:pt x="195" y="364"/>
                  </a:lnTo>
                  <a:lnTo>
                    <a:pt x="186" y="356"/>
                  </a:lnTo>
                  <a:lnTo>
                    <a:pt x="178" y="339"/>
                  </a:lnTo>
                  <a:lnTo>
                    <a:pt x="178" y="322"/>
                  </a:lnTo>
                  <a:lnTo>
                    <a:pt x="195" y="305"/>
                  </a:lnTo>
                  <a:lnTo>
                    <a:pt x="228" y="279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2" name="Rectangle 142">
              <a:extLst>
                <a:ext uri="{FF2B5EF4-FFF2-40B4-BE49-F238E27FC236}">
                  <a16:creationId xmlns:a16="http://schemas.microsoft.com/office/drawing/2014/main" id="{09A7310E-9F25-4250-925B-3152DEE02B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20000">
              <a:off x="4224" y="550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3" name="Rectangle 143">
              <a:extLst>
                <a:ext uri="{FF2B5EF4-FFF2-40B4-BE49-F238E27FC236}">
                  <a16:creationId xmlns:a16="http://schemas.microsoft.com/office/drawing/2014/main" id="{A9A259DD-952D-40DD-803A-EE9D7041B72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20000">
              <a:off x="4239" y="580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4" name="Rectangle 144">
              <a:extLst>
                <a:ext uri="{FF2B5EF4-FFF2-40B4-BE49-F238E27FC236}">
                  <a16:creationId xmlns:a16="http://schemas.microsoft.com/office/drawing/2014/main" id="{19B6DBD2-3967-403F-851F-0F846F9435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20000">
              <a:off x="4258" y="606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5" name="Freeform 145">
              <a:extLst>
                <a:ext uri="{FF2B5EF4-FFF2-40B4-BE49-F238E27FC236}">
                  <a16:creationId xmlns:a16="http://schemas.microsoft.com/office/drawing/2014/main" id="{EACC6A75-234B-42BC-AFD0-868CE818C6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68" y="3615"/>
              <a:ext cx="82" cy="78"/>
            </a:xfrm>
            <a:custGeom>
              <a:avLst/>
              <a:gdLst>
                <a:gd name="T0" fmla="*/ 110 w 406"/>
                <a:gd name="T1" fmla="*/ 389 h 389"/>
                <a:gd name="T2" fmla="*/ 169 w 406"/>
                <a:gd name="T3" fmla="*/ 355 h 389"/>
                <a:gd name="T4" fmla="*/ 161 w 406"/>
                <a:gd name="T5" fmla="*/ 288 h 389"/>
                <a:gd name="T6" fmla="*/ 118 w 406"/>
                <a:gd name="T7" fmla="*/ 271 h 389"/>
                <a:gd name="T8" fmla="*/ 101 w 406"/>
                <a:gd name="T9" fmla="*/ 245 h 389"/>
                <a:gd name="T10" fmla="*/ 42 w 406"/>
                <a:gd name="T11" fmla="*/ 211 h 389"/>
                <a:gd name="T12" fmla="*/ 0 w 406"/>
                <a:gd name="T13" fmla="*/ 262 h 389"/>
                <a:gd name="T14" fmla="*/ 25 w 406"/>
                <a:gd name="T15" fmla="*/ 288 h 389"/>
                <a:gd name="T16" fmla="*/ 25 w 406"/>
                <a:gd name="T17" fmla="*/ 245 h 389"/>
                <a:gd name="T18" fmla="*/ 51 w 406"/>
                <a:gd name="T19" fmla="*/ 228 h 389"/>
                <a:gd name="T20" fmla="*/ 85 w 406"/>
                <a:gd name="T21" fmla="*/ 254 h 389"/>
                <a:gd name="T22" fmla="*/ 59 w 406"/>
                <a:gd name="T23" fmla="*/ 296 h 389"/>
                <a:gd name="T24" fmla="*/ 101 w 406"/>
                <a:gd name="T25" fmla="*/ 288 h 389"/>
                <a:gd name="T26" fmla="*/ 144 w 406"/>
                <a:gd name="T27" fmla="*/ 305 h 389"/>
                <a:gd name="T28" fmla="*/ 144 w 406"/>
                <a:gd name="T29" fmla="*/ 347 h 389"/>
                <a:gd name="T30" fmla="*/ 110 w 406"/>
                <a:gd name="T31" fmla="*/ 372 h 389"/>
                <a:gd name="T32" fmla="*/ 68 w 406"/>
                <a:gd name="T33" fmla="*/ 372 h 389"/>
                <a:gd name="T34" fmla="*/ 186 w 406"/>
                <a:gd name="T35" fmla="*/ 271 h 389"/>
                <a:gd name="T36" fmla="*/ 245 w 406"/>
                <a:gd name="T37" fmla="*/ 288 h 389"/>
                <a:gd name="T38" fmla="*/ 288 w 406"/>
                <a:gd name="T39" fmla="*/ 237 h 389"/>
                <a:gd name="T40" fmla="*/ 271 w 406"/>
                <a:gd name="T41" fmla="*/ 178 h 389"/>
                <a:gd name="T42" fmla="*/ 212 w 406"/>
                <a:gd name="T43" fmla="*/ 118 h 389"/>
                <a:gd name="T44" fmla="*/ 135 w 406"/>
                <a:gd name="T45" fmla="*/ 118 h 389"/>
                <a:gd name="T46" fmla="*/ 110 w 406"/>
                <a:gd name="T47" fmla="*/ 169 h 389"/>
                <a:gd name="T48" fmla="*/ 152 w 406"/>
                <a:gd name="T49" fmla="*/ 237 h 389"/>
                <a:gd name="T50" fmla="*/ 135 w 406"/>
                <a:gd name="T51" fmla="*/ 161 h 389"/>
                <a:gd name="T52" fmla="*/ 161 w 406"/>
                <a:gd name="T53" fmla="*/ 127 h 389"/>
                <a:gd name="T54" fmla="*/ 228 w 406"/>
                <a:gd name="T55" fmla="*/ 169 h 389"/>
                <a:gd name="T56" fmla="*/ 262 w 406"/>
                <a:gd name="T57" fmla="*/ 245 h 389"/>
                <a:gd name="T58" fmla="*/ 220 w 406"/>
                <a:gd name="T59" fmla="*/ 262 h 389"/>
                <a:gd name="T60" fmla="*/ 271 w 406"/>
                <a:gd name="T61" fmla="*/ 135 h 389"/>
                <a:gd name="T62" fmla="*/ 322 w 406"/>
                <a:gd name="T63" fmla="*/ 178 h 389"/>
                <a:gd name="T64" fmla="*/ 389 w 406"/>
                <a:gd name="T65" fmla="*/ 169 h 389"/>
                <a:gd name="T66" fmla="*/ 406 w 406"/>
                <a:gd name="T67" fmla="*/ 118 h 389"/>
                <a:gd name="T68" fmla="*/ 364 w 406"/>
                <a:gd name="T69" fmla="*/ 51 h 389"/>
                <a:gd name="T70" fmla="*/ 305 w 406"/>
                <a:gd name="T71" fmla="*/ 0 h 389"/>
                <a:gd name="T72" fmla="*/ 237 w 406"/>
                <a:gd name="T73" fmla="*/ 34 h 389"/>
                <a:gd name="T74" fmla="*/ 237 w 406"/>
                <a:gd name="T75" fmla="*/ 85 h 389"/>
                <a:gd name="T76" fmla="*/ 288 w 406"/>
                <a:gd name="T77" fmla="*/ 118 h 389"/>
                <a:gd name="T78" fmla="*/ 254 w 406"/>
                <a:gd name="T79" fmla="*/ 42 h 389"/>
                <a:gd name="T80" fmla="*/ 296 w 406"/>
                <a:gd name="T81" fmla="*/ 25 h 389"/>
                <a:gd name="T82" fmla="*/ 372 w 406"/>
                <a:gd name="T83" fmla="*/ 93 h 389"/>
                <a:gd name="T84" fmla="*/ 372 w 406"/>
                <a:gd name="T85" fmla="*/ 152 h 389"/>
                <a:gd name="T86" fmla="*/ 322 w 406"/>
                <a:gd name="T87" fmla="*/ 14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6" h="389">
                  <a:moveTo>
                    <a:pt x="68" y="372"/>
                  </a:moveTo>
                  <a:lnTo>
                    <a:pt x="85" y="389"/>
                  </a:lnTo>
                  <a:lnTo>
                    <a:pt x="110" y="389"/>
                  </a:lnTo>
                  <a:lnTo>
                    <a:pt x="127" y="389"/>
                  </a:lnTo>
                  <a:lnTo>
                    <a:pt x="152" y="372"/>
                  </a:lnTo>
                  <a:lnTo>
                    <a:pt x="169" y="355"/>
                  </a:lnTo>
                  <a:lnTo>
                    <a:pt x="178" y="330"/>
                  </a:lnTo>
                  <a:lnTo>
                    <a:pt x="169" y="305"/>
                  </a:lnTo>
                  <a:lnTo>
                    <a:pt x="161" y="288"/>
                  </a:lnTo>
                  <a:lnTo>
                    <a:pt x="144" y="271"/>
                  </a:lnTo>
                  <a:lnTo>
                    <a:pt x="135" y="271"/>
                  </a:lnTo>
                  <a:lnTo>
                    <a:pt x="118" y="271"/>
                  </a:lnTo>
                  <a:lnTo>
                    <a:pt x="101" y="271"/>
                  </a:lnTo>
                  <a:lnTo>
                    <a:pt x="101" y="262"/>
                  </a:lnTo>
                  <a:lnTo>
                    <a:pt x="101" y="245"/>
                  </a:lnTo>
                  <a:lnTo>
                    <a:pt x="93" y="220"/>
                  </a:lnTo>
                  <a:lnTo>
                    <a:pt x="68" y="211"/>
                  </a:lnTo>
                  <a:lnTo>
                    <a:pt x="42" y="211"/>
                  </a:lnTo>
                  <a:lnTo>
                    <a:pt x="17" y="220"/>
                  </a:lnTo>
                  <a:lnTo>
                    <a:pt x="0" y="237"/>
                  </a:lnTo>
                  <a:lnTo>
                    <a:pt x="0" y="262"/>
                  </a:lnTo>
                  <a:lnTo>
                    <a:pt x="0" y="279"/>
                  </a:lnTo>
                  <a:lnTo>
                    <a:pt x="8" y="305"/>
                  </a:lnTo>
                  <a:lnTo>
                    <a:pt x="25" y="288"/>
                  </a:lnTo>
                  <a:lnTo>
                    <a:pt x="17" y="271"/>
                  </a:lnTo>
                  <a:lnTo>
                    <a:pt x="17" y="262"/>
                  </a:lnTo>
                  <a:lnTo>
                    <a:pt x="25" y="245"/>
                  </a:lnTo>
                  <a:lnTo>
                    <a:pt x="34" y="237"/>
                  </a:lnTo>
                  <a:lnTo>
                    <a:pt x="42" y="228"/>
                  </a:lnTo>
                  <a:lnTo>
                    <a:pt x="51" y="228"/>
                  </a:lnTo>
                  <a:lnTo>
                    <a:pt x="68" y="237"/>
                  </a:lnTo>
                  <a:lnTo>
                    <a:pt x="76" y="237"/>
                  </a:lnTo>
                  <a:lnTo>
                    <a:pt x="85" y="254"/>
                  </a:lnTo>
                  <a:lnTo>
                    <a:pt x="85" y="271"/>
                  </a:lnTo>
                  <a:lnTo>
                    <a:pt x="68" y="288"/>
                  </a:lnTo>
                  <a:lnTo>
                    <a:pt x="59" y="296"/>
                  </a:lnTo>
                  <a:lnTo>
                    <a:pt x="76" y="313"/>
                  </a:lnTo>
                  <a:lnTo>
                    <a:pt x="85" y="296"/>
                  </a:lnTo>
                  <a:lnTo>
                    <a:pt x="101" y="288"/>
                  </a:lnTo>
                  <a:lnTo>
                    <a:pt x="118" y="288"/>
                  </a:lnTo>
                  <a:lnTo>
                    <a:pt x="127" y="296"/>
                  </a:lnTo>
                  <a:lnTo>
                    <a:pt x="144" y="305"/>
                  </a:lnTo>
                  <a:lnTo>
                    <a:pt x="152" y="313"/>
                  </a:lnTo>
                  <a:lnTo>
                    <a:pt x="152" y="330"/>
                  </a:lnTo>
                  <a:lnTo>
                    <a:pt x="144" y="347"/>
                  </a:lnTo>
                  <a:lnTo>
                    <a:pt x="135" y="364"/>
                  </a:lnTo>
                  <a:lnTo>
                    <a:pt x="127" y="364"/>
                  </a:lnTo>
                  <a:lnTo>
                    <a:pt x="110" y="372"/>
                  </a:lnTo>
                  <a:lnTo>
                    <a:pt x="101" y="364"/>
                  </a:lnTo>
                  <a:lnTo>
                    <a:pt x="85" y="355"/>
                  </a:lnTo>
                  <a:lnTo>
                    <a:pt x="68" y="372"/>
                  </a:lnTo>
                  <a:close/>
                  <a:moveTo>
                    <a:pt x="152" y="237"/>
                  </a:moveTo>
                  <a:lnTo>
                    <a:pt x="169" y="262"/>
                  </a:lnTo>
                  <a:lnTo>
                    <a:pt x="186" y="271"/>
                  </a:lnTo>
                  <a:lnTo>
                    <a:pt x="203" y="279"/>
                  </a:lnTo>
                  <a:lnTo>
                    <a:pt x="220" y="288"/>
                  </a:lnTo>
                  <a:lnTo>
                    <a:pt x="245" y="288"/>
                  </a:lnTo>
                  <a:lnTo>
                    <a:pt x="271" y="271"/>
                  </a:lnTo>
                  <a:lnTo>
                    <a:pt x="279" y="254"/>
                  </a:lnTo>
                  <a:lnTo>
                    <a:pt x="288" y="237"/>
                  </a:lnTo>
                  <a:lnTo>
                    <a:pt x="288" y="220"/>
                  </a:lnTo>
                  <a:lnTo>
                    <a:pt x="279" y="203"/>
                  </a:lnTo>
                  <a:lnTo>
                    <a:pt x="271" y="178"/>
                  </a:lnTo>
                  <a:lnTo>
                    <a:pt x="245" y="152"/>
                  </a:lnTo>
                  <a:lnTo>
                    <a:pt x="228" y="135"/>
                  </a:lnTo>
                  <a:lnTo>
                    <a:pt x="212" y="118"/>
                  </a:lnTo>
                  <a:lnTo>
                    <a:pt x="186" y="110"/>
                  </a:lnTo>
                  <a:lnTo>
                    <a:pt x="161" y="110"/>
                  </a:lnTo>
                  <a:lnTo>
                    <a:pt x="135" y="118"/>
                  </a:lnTo>
                  <a:lnTo>
                    <a:pt x="118" y="135"/>
                  </a:lnTo>
                  <a:lnTo>
                    <a:pt x="110" y="152"/>
                  </a:lnTo>
                  <a:lnTo>
                    <a:pt x="110" y="169"/>
                  </a:lnTo>
                  <a:lnTo>
                    <a:pt x="118" y="195"/>
                  </a:lnTo>
                  <a:lnTo>
                    <a:pt x="135" y="211"/>
                  </a:lnTo>
                  <a:lnTo>
                    <a:pt x="152" y="237"/>
                  </a:lnTo>
                  <a:close/>
                  <a:moveTo>
                    <a:pt x="169" y="220"/>
                  </a:moveTo>
                  <a:lnTo>
                    <a:pt x="144" y="186"/>
                  </a:lnTo>
                  <a:lnTo>
                    <a:pt x="135" y="161"/>
                  </a:lnTo>
                  <a:lnTo>
                    <a:pt x="135" y="152"/>
                  </a:lnTo>
                  <a:lnTo>
                    <a:pt x="144" y="135"/>
                  </a:lnTo>
                  <a:lnTo>
                    <a:pt x="161" y="127"/>
                  </a:lnTo>
                  <a:lnTo>
                    <a:pt x="178" y="127"/>
                  </a:lnTo>
                  <a:lnTo>
                    <a:pt x="203" y="144"/>
                  </a:lnTo>
                  <a:lnTo>
                    <a:pt x="228" y="169"/>
                  </a:lnTo>
                  <a:lnTo>
                    <a:pt x="254" y="203"/>
                  </a:lnTo>
                  <a:lnTo>
                    <a:pt x="262" y="228"/>
                  </a:lnTo>
                  <a:lnTo>
                    <a:pt x="262" y="245"/>
                  </a:lnTo>
                  <a:lnTo>
                    <a:pt x="254" y="254"/>
                  </a:lnTo>
                  <a:lnTo>
                    <a:pt x="237" y="262"/>
                  </a:lnTo>
                  <a:lnTo>
                    <a:pt x="220" y="262"/>
                  </a:lnTo>
                  <a:lnTo>
                    <a:pt x="203" y="254"/>
                  </a:lnTo>
                  <a:lnTo>
                    <a:pt x="169" y="220"/>
                  </a:lnTo>
                  <a:close/>
                  <a:moveTo>
                    <a:pt x="271" y="135"/>
                  </a:moveTo>
                  <a:lnTo>
                    <a:pt x="288" y="152"/>
                  </a:lnTo>
                  <a:lnTo>
                    <a:pt x="305" y="169"/>
                  </a:lnTo>
                  <a:lnTo>
                    <a:pt x="322" y="178"/>
                  </a:lnTo>
                  <a:lnTo>
                    <a:pt x="339" y="178"/>
                  </a:lnTo>
                  <a:lnTo>
                    <a:pt x="364" y="178"/>
                  </a:lnTo>
                  <a:lnTo>
                    <a:pt x="389" y="169"/>
                  </a:lnTo>
                  <a:lnTo>
                    <a:pt x="398" y="152"/>
                  </a:lnTo>
                  <a:lnTo>
                    <a:pt x="406" y="135"/>
                  </a:lnTo>
                  <a:lnTo>
                    <a:pt x="406" y="118"/>
                  </a:lnTo>
                  <a:lnTo>
                    <a:pt x="398" y="93"/>
                  </a:lnTo>
                  <a:lnTo>
                    <a:pt x="389" y="76"/>
                  </a:lnTo>
                  <a:lnTo>
                    <a:pt x="364" y="51"/>
                  </a:lnTo>
                  <a:lnTo>
                    <a:pt x="347" y="25"/>
                  </a:lnTo>
                  <a:lnTo>
                    <a:pt x="330" y="17"/>
                  </a:lnTo>
                  <a:lnTo>
                    <a:pt x="305" y="0"/>
                  </a:lnTo>
                  <a:lnTo>
                    <a:pt x="279" y="0"/>
                  </a:lnTo>
                  <a:lnTo>
                    <a:pt x="254" y="17"/>
                  </a:lnTo>
                  <a:lnTo>
                    <a:pt x="237" y="34"/>
                  </a:lnTo>
                  <a:lnTo>
                    <a:pt x="228" y="51"/>
                  </a:lnTo>
                  <a:lnTo>
                    <a:pt x="228" y="68"/>
                  </a:lnTo>
                  <a:lnTo>
                    <a:pt x="237" y="85"/>
                  </a:lnTo>
                  <a:lnTo>
                    <a:pt x="254" y="110"/>
                  </a:lnTo>
                  <a:lnTo>
                    <a:pt x="271" y="135"/>
                  </a:lnTo>
                  <a:close/>
                  <a:moveTo>
                    <a:pt x="288" y="118"/>
                  </a:moveTo>
                  <a:lnTo>
                    <a:pt x="262" y="85"/>
                  </a:lnTo>
                  <a:lnTo>
                    <a:pt x="254" y="59"/>
                  </a:lnTo>
                  <a:lnTo>
                    <a:pt x="254" y="42"/>
                  </a:lnTo>
                  <a:lnTo>
                    <a:pt x="262" y="34"/>
                  </a:lnTo>
                  <a:lnTo>
                    <a:pt x="279" y="25"/>
                  </a:lnTo>
                  <a:lnTo>
                    <a:pt x="296" y="25"/>
                  </a:lnTo>
                  <a:lnTo>
                    <a:pt x="322" y="34"/>
                  </a:lnTo>
                  <a:lnTo>
                    <a:pt x="347" y="68"/>
                  </a:lnTo>
                  <a:lnTo>
                    <a:pt x="372" y="93"/>
                  </a:lnTo>
                  <a:lnTo>
                    <a:pt x="381" y="118"/>
                  </a:lnTo>
                  <a:lnTo>
                    <a:pt x="381" y="135"/>
                  </a:lnTo>
                  <a:lnTo>
                    <a:pt x="372" y="152"/>
                  </a:lnTo>
                  <a:lnTo>
                    <a:pt x="355" y="161"/>
                  </a:lnTo>
                  <a:lnTo>
                    <a:pt x="339" y="161"/>
                  </a:lnTo>
                  <a:lnTo>
                    <a:pt x="322" y="144"/>
                  </a:lnTo>
                  <a:lnTo>
                    <a:pt x="288" y="118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6" name="Rectangle 146">
              <a:extLst>
                <a:ext uri="{FF2B5EF4-FFF2-40B4-BE49-F238E27FC236}">
                  <a16:creationId xmlns:a16="http://schemas.microsoft.com/office/drawing/2014/main" id="{34AE70A7-EA16-40FD-BA47-74F5EBEEC21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080000">
              <a:off x="5664" y="3624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7" name="Rectangle 147">
              <a:extLst>
                <a:ext uri="{FF2B5EF4-FFF2-40B4-BE49-F238E27FC236}">
                  <a16:creationId xmlns:a16="http://schemas.microsoft.com/office/drawing/2014/main" id="{A72F0AEE-C22E-4098-B04A-B51A2FA90CE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080000">
              <a:off x="5691" y="3602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8" name="Rectangle 148">
              <a:extLst>
                <a:ext uri="{FF2B5EF4-FFF2-40B4-BE49-F238E27FC236}">
                  <a16:creationId xmlns:a16="http://schemas.microsoft.com/office/drawing/2014/main" id="{D3023F3C-7FE9-4236-8385-0DA9B95C81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080000">
              <a:off x="5713" y="3583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9" name="Freeform 149">
              <a:extLst>
                <a:ext uri="{FF2B5EF4-FFF2-40B4-BE49-F238E27FC236}">
                  <a16:creationId xmlns:a16="http://schemas.microsoft.com/office/drawing/2014/main" id="{5C080A47-AEA5-4F9B-840D-EE7B7C0AFC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57" y="4200"/>
              <a:ext cx="55" cy="92"/>
            </a:xfrm>
            <a:custGeom>
              <a:avLst/>
              <a:gdLst>
                <a:gd name="T0" fmla="*/ 203 w 271"/>
                <a:gd name="T1" fmla="*/ 356 h 458"/>
                <a:gd name="T2" fmla="*/ 161 w 271"/>
                <a:gd name="T3" fmla="*/ 322 h 458"/>
                <a:gd name="T4" fmla="*/ 135 w 271"/>
                <a:gd name="T5" fmla="*/ 339 h 458"/>
                <a:gd name="T6" fmla="*/ 0 w 271"/>
                <a:gd name="T7" fmla="*/ 331 h 458"/>
                <a:gd name="T8" fmla="*/ 127 w 271"/>
                <a:gd name="T9" fmla="*/ 458 h 458"/>
                <a:gd name="T10" fmla="*/ 194 w 271"/>
                <a:gd name="T11" fmla="*/ 381 h 458"/>
                <a:gd name="T12" fmla="*/ 110 w 271"/>
                <a:gd name="T13" fmla="*/ 424 h 458"/>
                <a:gd name="T14" fmla="*/ 127 w 271"/>
                <a:gd name="T15" fmla="*/ 364 h 458"/>
                <a:gd name="T16" fmla="*/ 194 w 271"/>
                <a:gd name="T17" fmla="*/ 271 h 458"/>
                <a:gd name="T18" fmla="*/ 178 w 271"/>
                <a:gd name="T19" fmla="*/ 246 h 458"/>
                <a:gd name="T20" fmla="*/ 152 w 271"/>
                <a:gd name="T21" fmla="*/ 204 h 458"/>
                <a:gd name="T22" fmla="*/ 118 w 271"/>
                <a:gd name="T23" fmla="*/ 161 h 458"/>
                <a:gd name="T24" fmla="*/ 76 w 271"/>
                <a:gd name="T25" fmla="*/ 153 h 458"/>
                <a:gd name="T26" fmla="*/ 42 w 271"/>
                <a:gd name="T27" fmla="*/ 178 h 458"/>
                <a:gd name="T28" fmla="*/ 25 w 271"/>
                <a:gd name="T29" fmla="*/ 229 h 458"/>
                <a:gd name="T30" fmla="*/ 51 w 271"/>
                <a:gd name="T31" fmla="*/ 263 h 458"/>
                <a:gd name="T32" fmla="*/ 76 w 271"/>
                <a:gd name="T33" fmla="*/ 254 h 458"/>
                <a:gd name="T34" fmla="*/ 51 w 271"/>
                <a:gd name="T35" fmla="*/ 238 h 458"/>
                <a:gd name="T36" fmla="*/ 51 w 271"/>
                <a:gd name="T37" fmla="*/ 204 h 458"/>
                <a:gd name="T38" fmla="*/ 67 w 271"/>
                <a:gd name="T39" fmla="*/ 178 h 458"/>
                <a:gd name="T40" fmla="*/ 93 w 271"/>
                <a:gd name="T41" fmla="*/ 178 h 458"/>
                <a:gd name="T42" fmla="*/ 118 w 271"/>
                <a:gd name="T43" fmla="*/ 195 h 458"/>
                <a:gd name="T44" fmla="*/ 152 w 271"/>
                <a:gd name="T45" fmla="*/ 246 h 458"/>
                <a:gd name="T46" fmla="*/ 169 w 271"/>
                <a:gd name="T47" fmla="*/ 288 h 458"/>
                <a:gd name="T48" fmla="*/ 211 w 271"/>
                <a:gd name="T49" fmla="*/ 314 h 458"/>
                <a:gd name="T50" fmla="*/ 220 w 271"/>
                <a:gd name="T51" fmla="*/ 178 h 458"/>
                <a:gd name="T52" fmla="*/ 203 w 271"/>
                <a:gd name="T53" fmla="*/ 136 h 458"/>
                <a:gd name="T54" fmla="*/ 254 w 271"/>
                <a:gd name="T55" fmla="*/ 119 h 458"/>
                <a:gd name="T56" fmla="*/ 271 w 271"/>
                <a:gd name="T57" fmla="*/ 68 h 458"/>
                <a:gd name="T58" fmla="*/ 254 w 271"/>
                <a:gd name="T59" fmla="*/ 34 h 458"/>
                <a:gd name="T60" fmla="*/ 211 w 271"/>
                <a:gd name="T61" fmla="*/ 17 h 458"/>
                <a:gd name="T62" fmla="*/ 152 w 271"/>
                <a:gd name="T63" fmla="*/ 0 h 458"/>
                <a:gd name="T64" fmla="*/ 101 w 271"/>
                <a:gd name="T65" fmla="*/ 0 h 458"/>
                <a:gd name="T66" fmla="*/ 67 w 271"/>
                <a:gd name="T67" fmla="*/ 43 h 458"/>
                <a:gd name="T68" fmla="*/ 67 w 271"/>
                <a:gd name="T69" fmla="*/ 85 h 458"/>
                <a:gd name="T70" fmla="*/ 101 w 271"/>
                <a:gd name="T71" fmla="*/ 111 h 458"/>
                <a:gd name="T72" fmla="*/ 152 w 271"/>
                <a:gd name="T73" fmla="*/ 127 h 458"/>
                <a:gd name="T74" fmla="*/ 118 w 271"/>
                <a:gd name="T75" fmla="*/ 94 h 458"/>
                <a:gd name="T76" fmla="*/ 84 w 271"/>
                <a:gd name="T77" fmla="*/ 68 h 458"/>
                <a:gd name="T78" fmla="*/ 93 w 271"/>
                <a:gd name="T79" fmla="*/ 34 h 458"/>
                <a:gd name="T80" fmla="*/ 135 w 271"/>
                <a:gd name="T81" fmla="*/ 26 h 458"/>
                <a:gd name="T82" fmla="*/ 194 w 271"/>
                <a:gd name="T83" fmla="*/ 34 h 458"/>
                <a:gd name="T84" fmla="*/ 228 w 271"/>
                <a:gd name="T85" fmla="*/ 51 h 458"/>
                <a:gd name="T86" fmla="*/ 245 w 271"/>
                <a:gd name="T87" fmla="*/ 68 h 458"/>
                <a:gd name="T88" fmla="*/ 237 w 271"/>
                <a:gd name="T89" fmla="*/ 102 h 458"/>
                <a:gd name="T90" fmla="*/ 194 w 271"/>
                <a:gd name="T91" fmla="*/ 111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1" h="458">
                  <a:moveTo>
                    <a:pt x="194" y="381"/>
                  </a:moveTo>
                  <a:lnTo>
                    <a:pt x="203" y="356"/>
                  </a:lnTo>
                  <a:lnTo>
                    <a:pt x="152" y="348"/>
                  </a:lnTo>
                  <a:lnTo>
                    <a:pt x="161" y="322"/>
                  </a:lnTo>
                  <a:lnTo>
                    <a:pt x="135" y="314"/>
                  </a:lnTo>
                  <a:lnTo>
                    <a:pt x="135" y="339"/>
                  </a:lnTo>
                  <a:lnTo>
                    <a:pt x="8" y="314"/>
                  </a:lnTo>
                  <a:lnTo>
                    <a:pt x="0" y="331"/>
                  </a:lnTo>
                  <a:lnTo>
                    <a:pt x="110" y="449"/>
                  </a:lnTo>
                  <a:lnTo>
                    <a:pt x="127" y="458"/>
                  </a:lnTo>
                  <a:lnTo>
                    <a:pt x="144" y="373"/>
                  </a:lnTo>
                  <a:lnTo>
                    <a:pt x="194" y="381"/>
                  </a:lnTo>
                  <a:close/>
                  <a:moveTo>
                    <a:pt x="127" y="364"/>
                  </a:moveTo>
                  <a:lnTo>
                    <a:pt x="110" y="424"/>
                  </a:lnTo>
                  <a:lnTo>
                    <a:pt x="42" y="348"/>
                  </a:lnTo>
                  <a:lnTo>
                    <a:pt x="127" y="364"/>
                  </a:lnTo>
                  <a:close/>
                  <a:moveTo>
                    <a:pt x="220" y="178"/>
                  </a:moveTo>
                  <a:lnTo>
                    <a:pt x="194" y="271"/>
                  </a:lnTo>
                  <a:lnTo>
                    <a:pt x="186" y="263"/>
                  </a:lnTo>
                  <a:lnTo>
                    <a:pt x="178" y="246"/>
                  </a:lnTo>
                  <a:lnTo>
                    <a:pt x="169" y="229"/>
                  </a:lnTo>
                  <a:lnTo>
                    <a:pt x="152" y="204"/>
                  </a:lnTo>
                  <a:lnTo>
                    <a:pt x="144" y="187"/>
                  </a:lnTo>
                  <a:lnTo>
                    <a:pt x="118" y="161"/>
                  </a:lnTo>
                  <a:lnTo>
                    <a:pt x="101" y="153"/>
                  </a:lnTo>
                  <a:lnTo>
                    <a:pt x="76" y="153"/>
                  </a:lnTo>
                  <a:lnTo>
                    <a:pt x="59" y="161"/>
                  </a:lnTo>
                  <a:lnTo>
                    <a:pt x="42" y="178"/>
                  </a:lnTo>
                  <a:lnTo>
                    <a:pt x="34" y="204"/>
                  </a:lnTo>
                  <a:lnTo>
                    <a:pt x="25" y="229"/>
                  </a:lnTo>
                  <a:lnTo>
                    <a:pt x="34" y="246"/>
                  </a:lnTo>
                  <a:lnTo>
                    <a:pt x="51" y="263"/>
                  </a:lnTo>
                  <a:lnTo>
                    <a:pt x="67" y="280"/>
                  </a:lnTo>
                  <a:lnTo>
                    <a:pt x="76" y="254"/>
                  </a:lnTo>
                  <a:lnTo>
                    <a:pt x="67" y="246"/>
                  </a:lnTo>
                  <a:lnTo>
                    <a:pt x="51" y="238"/>
                  </a:lnTo>
                  <a:lnTo>
                    <a:pt x="51" y="221"/>
                  </a:lnTo>
                  <a:lnTo>
                    <a:pt x="51" y="204"/>
                  </a:lnTo>
                  <a:lnTo>
                    <a:pt x="59" y="195"/>
                  </a:lnTo>
                  <a:lnTo>
                    <a:pt x="67" y="178"/>
                  </a:lnTo>
                  <a:lnTo>
                    <a:pt x="76" y="178"/>
                  </a:lnTo>
                  <a:lnTo>
                    <a:pt x="93" y="178"/>
                  </a:lnTo>
                  <a:lnTo>
                    <a:pt x="101" y="187"/>
                  </a:lnTo>
                  <a:lnTo>
                    <a:pt x="118" y="195"/>
                  </a:lnTo>
                  <a:lnTo>
                    <a:pt x="135" y="212"/>
                  </a:lnTo>
                  <a:lnTo>
                    <a:pt x="152" y="246"/>
                  </a:lnTo>
                  <a:lnTo>
                    <a:pt x="161" y="271"/>
                  </a:lnTo>
                  <a:lnTo>
                    <a:pt x="169" y="288"/>
                  </a:lnTo>
                  <a:lnTo>
                    <a:pt x="194" y="305"/>
                  </a:lnTo>
                  <a:lnTo>
                    <a:pt x="211" y="314"/>
                  </a:lnTo>
                  <a:lnTo>
                    <a:pt x="237" y="187"/>
                  </a:lnTo>
                  <a:lnTo>
                    <a:pt x="220" y="178"/>
                  </a:lnTo>
                  <a:close/>
                  <a:moveTo>
                    <a:pt x="152" y="127"/>
                  </a:moveTo>
                  <a:lnTo>
                    <a:pt x="203" y="136"/>
                  </a:lnTo>
                  <a:lnTo>
                    <a:pt x="237" y="127"/>
                  </a:lnTo>
                  <a:lnTo>
                    <a:pt x="254" y="119"/>
                  </a:lnTo>
                  <a:lnTo>
                    <a:pt x="262" y="94"/>
                  </a:lnTo>
                  <a:lnTo>
                    <a:pt x="271" y="68"/>
                  </a:lnTo>
                  <a:lnTo>
                    <a:pt x="262" y="51"/>
                  </a:lnTo>
                  <a:lnTo>
                    <a:pt x="254" y="34"/>
                  </a:lnTo>
                  <a:lnTo>
                    <a:pt x="237" y="26"/>
                  </a:lnTo>
                  <a:lnTo>
                    <a:pt x="211" y="17"/>
                  </a:lnTo>
                  <a:lnTo>
                    <a:pt x="178" y="0"/>
                  </a:lnTo>
                  <a:lnTo>
                    <a:pt x="152" y="0"/>
                  </a:lnTo>
                  <a:lnTo>
                    <a:pt x="135" y="0"/>
                  </a:lnTo>
                  <a:lnTo>
                    <a:pt x="101" y="0"/>
                  </a:lnTo>
                  <a:lnTo>
                    <a:pt x="84" y="17"/>
                  </a:lnTo>
                  <a:lnTo>
                    <a:pt x="67" y="43"/>
                  </a:lnTo>
                  <a:lnTo>
                    <a:pt x="67" y="68"/>
                  </a:lnTo>
                  <a:lnTo>
                    <a:pt x="67" y="85"/>
                  </a:lnTo>
                  <a:lnTo>
                    <a:pt x="84" y="102"/>
                  </a:lnTo>
                  <a:lnTo>
                    <a:pt x="101" y="111"/>
                  </a:lnTo>
                  <a:lnTo>
                    <a:pt x="118" y="119"/>
                  </a:lnTo>
                  <a:lnTo>
                    <a:pt x="152" y="127"/>
                  </a:lnTo>
                  <a:close/>
                  <a:moveTo>
                    <a:pt x="161" y="111"/>
                  </a:moveTo>
                  <a:lnTo>
                    <a:pt x="118" y="94"/>
                  </a:lnTo>
                  <a:lnTo>
                    <a:pt x="93" y="77"/>
                  </a:lnTo>
                  <a:lnTo>
                    <a:pt x="84" y="68"/>
                  </a:lnTo>
                  <a:lnTo>
                    <a:pt x="84" y="51"/>
                  </a:lnTo>
                  <a:lnTo>
                    <a:pt x="93" y="34"/>
                  </a:lnTo>
                  <a:lnTo>
                    <a:pt x="110" y="26"/>
                  </a:lnTo>
                  <a:lnTo>
                    <a:pt x="135" y="26"/>
                  </a:lnTo>
                  <a:lnTo>
                    <a:pt x="178" y="26"/>
                  </a:lnTo>
                  <a:lnTo>
                    <a:pt x="194" y="34"/>
                  </a:lnTo>
                  <a:lnTo>
                    <a:pt x="211" y="43"/>
                  </a:lnTo>
                  <a:lnTo>
                    <a:pt x="228" y="51"/>
                  </a:lnTo>
                  <a:lnTo>
                    <a:pt x="237" y="51"/>
                  </a:lnTo>
                  <a:lnTo>
                    <a:pt x="245" y="68"/>
                  </a:lnTo>
                  <a:lnTo>
                    <a:pt x="245" y="85"/>
                  </a:lnTo>
                  <a:lnTo>
                    <a:pt x="237" y="102"/>
                  </a:lnTo>
                  <a:lnTo>
                    <a:pt x="228" y="111"/>
                  </a:lnTo>
                  <a:lnTo>
                    <a:pt x="194" y="111"/>
                  </a:lnTo>
                  <a:lnTo>
                    <a:pt x="161" y="111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0" name="Rectangle 150">
              <a:extLst>
                <a:ext uri="{FF2B5EF4-FFF2-40B4-BE49-F238E27FC236}">
                  <a16:creationId xmlns:a16="http://schemas.microsoft.com/office/drawing/2014/main" id="{FE8362FF-B384-42FD-8717-1E43B98CBF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980000">
              <a:off x="3951" y="4221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1" name="Rectangle 151">
              <a:extLst>
                <a:ext uri="{FF2B5EF4-FFF2-40B4-BE49-F238E27FC236}">
                  <a16:creationId xmlns:a16="http://schemas.microsoft.com/office/drawing/2014/main" id="{E544CC21-ABB6-4478-91EE-EA19A10D66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980000">
              <a:off x="3958" y="4190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2" name="Rectangle 152">
              <a:extLst>
                <a:ext uri="{FF2B5EF4-FFF2-40B4-BE49-F238E27FC236}">
                  <a16:creationId xmlns:a16="http://schemas.microsoft.com/office/drawing/2014/main" id="{189A26B4-0B6E-45D4-A553-FBF6DA42D4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980000">
              <a:off x="3966" y="4160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3" name="Freeform 153">
              <a:extLst>
                <a:ext uri="{FF2B5EF4-FFF2-40B4-BE49-F238E27FC236}">
                  <a16:creationId xmlns:a16="http://schemas.microsoft.com/office/drawing/2014/main" id="{77F5A8D0-A4A4-4591-BCAC-87D5E1F93E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9" y="2053"/>
              <a:ext cx="81" cy="69"/>
            </a:xfrm>
            <a:custGeom>
              <a:avLst/>
              <a:gdLst>
                <a:gd name="T0" fmla="*/ 127 w 398"/>
                <a:gd name="T1" fmla="*/ 321 h 338"/>
                <a:gd name="T2" fmla="*/ 127 w 398"/>
                <a:gd name="T3" fmla="*/ 270 h 338"/>
                <a:gd name="T4" fmla="*/ 93 w 398"/>
                <a:gd name="T5" fmla="*/ 262 h 338"/>
                <a:gd name="T6" fmla="*/ 8 w 398"/>
                <a:gd name="T7" fmla="*/ 160 h 338"/>
                <a:gd name="T8" fmla="*/ 8 w 398"/>
                <a:gd name="T9" fmla="*/ 338 h 338"/>
                <a:gd name="T10" fmla="*/ 110 w 398"/>
                <a:gd name="T11" fmla="*/ 338 h 338"/>
                <a:gd name="T12" fmla="*/ 17 w 398"/>
                <a:gd name="T13" fmla="*/ 304 h 338"/>
                <a:gd name="T14" fmla="*/ 76 w 398"/>
                <a:gd name="T15" fmla="*/ 279 h 338"/>
                <a:gd name="T16" fmla="*/ 186 w 398"/>
                <a:gd name="T17" fmla="*/ 262 h 338"/>
                <a:gd name="T18" fmla="*/ 195 w 398"/>
                <a:gd name="T19" fmla="*/ 228 h 338"/>
                <a:gd name="T20" fmla="*/ 212 w 398"/>
                <a:gd name="T21" fmla="*/ 177 h 338"/>
                <a:gd name="T22" fmla="*/ 220 w 398"/>
                <a:gd name="T23" fmla="*/ 127 h 338"/>
                <a:gd name="T24" fmla="*/ 195 w 398"/>
                <a:gd name="T25" fmla="*/ 93 h 338"/>
                <a:gd name="T26" fmla="*/ 152 w 398"/>
                <a:gd name="T27" fmla="*/ 76 h 338"/>
                <a:gd name="T28" fmla="*/ 110 w 398"/>
                <a:gd name="T29" fmla="*/ 110 h 338"/>
                <a:gd name="T30" fmla="*/ 93 w 398"/>
                <a:gd name="T31" fmla="*/ 143 h 338"/>
                <a:gd name="T32" fmla="*/ 127 w 398"/>
                <a:gd name="T33" fmla="*/ 160 h 338"/>
                <a:gd name="T34" fmla="*/ 119 w 398"/>
                <a:gd name="T35" fmla="*/ 127 h 338"/>
                <a:gd name="T36" fmla="*/ 135 w 398"/>
                <a:gd name="T37" fmla="*/ 110 h 338"/>
                <a:gd name="T38" fmla="*/ 161 w 398"/>
                <a:gd name="T39" fmla="*/ 101 h 338"/>
                <a:gd name="T40" fmla="*/ 186 w 398"/>
                <a:gd name="T41" fmla="*/ 118 h 338"/>
                <a:gd name="T42" fmla="*/ 195 w 398"/>
                <a:gd name="T43" fmla="*/ 152 h 338"/>
                <a:gd name="T44" fmla="*/ 178 w 398"/>
                <a:gd name="T45" fmla="*/ 211 h 338"/>
                <a:gd name="T46" fmla="*/ 161 w 398"/>
                <a:gd name="T47" fmla="*/ 254 h 338"/>
                <a:gd name="T48" fmla="*/ 169 w 398"/>
                <a:gd name="T49" fmla="*/ 296 h 338"/>
                <a:gd name="T50" fmla="*/ 271 w 398"/>
                <a:gd name="T51" fmla="*/ 211 h 338"/>
                <a:gd name="T52" fmla="*/ 271 w 398"/>
                <a:gd name="T53" fmla="*/ 152 h 338"/>
                <a:gd name="T54" fmla="*/ 305 w 398"/>
                <a:gd name="T55" fmla="*/ 186 h 338"/>
                <a:gd name="T56" fmla="*/ 347 w 398"/>
                <a:gd name="T57" fmla="*/ 194 h 338"/>
                <a:gd name="T58" fmla="*/ 381 w 398"/>
                <a:gd name="T59" fmla="*/ 169 h 338"/>
                <a:gd name="T60" fmla="*/ 398 w 398"/>
                <a:gd name="T61" fmla="*/ 135 h 338"/>
                <a:gd name="T62" fmla="*/ 389 w 398"/>
                <a:gd name="T63" fmla="*/ 93 h 338"/>
                <a:gd name="T64" fmla="*/ 356 w 398"/>
                <a:gd name="T65" fmla="*/ 42 h 338"/>
                <a:gd name="T66" fmla="*/ 322 w 398"/>
                <a:gd name="T67" fmla="*/ 8 h 338"/>
                <a:gd name="T68" fmla="*/ 262 w 398"/>
                <a:gd name="T69" fmla="*/ 8 h 338"/>
                <a:gd name="T70" fmla="*/ 237 w 398"/>
                <a:gd name="T71" fmla="*/ 42 h 338"/>
                <a:gd name="T72" fmla="*/ 237 w 398"/>
                <a:gd name="T73" fmla="*/ 76 h 338"/>
                <a:gd name="T74" fmla="*/ 262 w 398"/>
                <a:gd name="T75" fmla="*/ 127 h 338"/>
                <a:gd name="T76" fmla="*/ 262 w 398"/>
                <a:gd name="T77" fmla="*/ 84 h 338"/>
                <a:gd name="T78" fmla="*/ 262 w 398"/>
                <a:gd name="T79" fmla="*/ 42 h 338"/>
                <a:gd name="T80" fmla="*/ 288 w 398"/>
                <a:gd name="T81" fmla="*/ 25 h 338"/>
                <a:gd name="T82" fmla="*/ 322 w 398"/>
                <a:gd name="T83" fmla="*/ 33 h 338"/>
                <a:gd name="T84" fmla="*/ 356 w 398"/>
                <a:gd name="T85" fmla="*/ 76 h 338"/>
                <a:gd name="T86" fmla="*/ 373 w 398"/>
                <a:gd name="T87" fmla="*/ 143 h 338"/>
                <a:gd name="T88" fmla="*/ 356 w 398"/>
                <a:gd name="T89" fmla="*/ 169 h 338"/>
                <a:gd name="T90" fmla="*/ 322 w 398"/>
                <a:gd name="T91" fmla="*/ 169 h 338"/>
                <a:gd name="T92" fmla="*/ 305 w 398"/>
                <a:gd name="T93" fmla="*/ 152 h 338"/>
                <a:gd name="T94" fmla="*/ 279 w 398"/>
                <a:gd name="T95" fmla="*/ 11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8" h="338">
                  <a:moveTo>
                    <a:pt x="110" y="338"/>
                  </a:moveTo>
                  <a:lnTo>
                    <a:pt x="127" y="321"/>
                  </a:lnTo>
                  <a:lnTo>
                    <a:pt x="102" y="279"/>
                  </a:lnTo>
                  <a:lnTo>
                    <a:pt x="127" y="270"/>
                  </a:lnTo>
                  <a:lnTo>
                    <a:pt x="119" y="254"/>
                  </a:lnTo>
                  <a:lnTo>
                    <a:pt x="93" y="262"/>
                  </a:lnTo>
                  <a:lnTo>
                    <a:pt x="25" y="152"/>
                  </a:lnTo>
                  <a:lnTo>
                    <a:pt x="8" y="160"/>
                  </a:lnTo>
                  <a:lnTo>
                    <a:pt x="0" y="321"/>
                  </a:lnTo>
                  <a:lnTo>
                    <a:pt x="8" y="338"/>
                  </a:lnTo>
                  <a:lnTo>
                    <a:pt x="85" y="296"/>
                  </a:lnTo>
                  <a:lnTo>
                    <a:pt x="110" y="338"/>
                  </a:lnTo>
                  <a:close/>
                  <a:moveTo>
                    <a:pt x="76" y="279"/>
                  </a:moveTo>
                  <a:lnTo>
                    <a:pt x="17" y="304"/>
                  </a:lnTo>
                  <a:lnTo>
                    <a:pt x="25" y="194"/>
                  </a:lnTo>
                  <a:lnTo>
                    <a:pt x="76" y="279"/>
                  </a:lnTo>
                  <a:close/>
                  <a:moveTo>
                    <a:pt x="271" y="211"/>
                  </a:moveTo>
                  <a:lnTo>
                    <a:pt x="186" y="262"/>
                  </a:lnTo>
                  <a:lnTo>
                    <a:pt x="186" y="245"/>
                  </a:lnTo>
                  <a:lnTo>
                    <a:pt x="195" y="228"/>
                  </a:lnTo>
                  <a:lnTo>
                    <a:pt x="203" y="211"/>
                  </a:lnTo>
                  <a:lnTo>
                    <a:pt x="212" y="177"/>
                  </a:lnTo>
                  <a:lnTo>
                    <a:pt x="212" y="160"/>
                  </a:lnTo>
                  <a:lnTo>
                    <a:pt x="220" y="127"/>
                  </a:lnTo>
                  <a:lnTo>
                    <a:pt x="212" y="101"/>
                  </a:lnTo>
                  <a:lnTo>
                    <a:pt x="195" y="93"/>
                  </a:lnTo>
                  <a:lnTo>
                    <a:pt x="178" y="76"/>
                  </a:lnTo>
                  <a:lnTo>
                    <a:pt x="152" y="76"/>
                  </a:lnTo>
                  <a:lnTo>
                    <a:pt x="127" y="93"/>
                  </a:lnTo>
                  <a:lnTo>
                    <a:pt x="110" y="110"/>
                  </a:lnTo>
                  <a:lnTo>
                    <a:pt x="93" y="127"/>
                  </a:lnTo>
                  <a:lnTo>
                    <a:pt x="93" y="143"/>
                  </a:lnTo>
                  <a:lnTo>
                    <a:pt x="102" y="169"/>
                  </a:lnTo>
                  <a:lnTo>
                    <a:pt x="127" y="160"/>
                  </a:lnTo>
                  <a:lnTo>
                    <a:pt x="119" y="143"/>
                  </a:lnTo>
                  <a:lnTo>
                    <a:pt x="119" y="127"/>
                  </a:lnTo>
                  <a:lnTo>
                    <a:pt x="127" y="118"/>
                  </a:lnTo>
                  <a:lnTo>
                    <a:pt x="135" y="110"/>
                  </a:lnTo>
                  <a:lnTo>
                    <a:pt x="152" y="101"/>
                  </a:lnTo>
                  <a:lnTo>
                    <a:pt x="161" y="101"/>
                  </a:lnTo>
                  <a:lnTo>
                    <a:pt x="178" y="110"/>
                  </a:lnTo>
                  <a:lnTo>
                    <a:pt x="186" y="118"/>
                  </a:lnTo>
                  <a:lnTo>
                    <a:pt x="195" y="135"/>
                  </a:lnTo>
                  <a:lnTo>
                    <a:pt x="195" y="152"/>
                  </a:lnTo>
                  <a:lnTo>
                    <a:pt x="186" y="177"/>
                  </a:lnTo>
                  <a:lnTo>
                    <a:pt x="178" y="211"/>
                  </a:lnTo>
                  <a:lnTo>
                    <a:pt x="169" y="228"/>
                  </a:lnTo>
                  <a:lnTo>
                    <a:pt x="161" y="254"/>
                  </a:lnTo>
                  <a:lnTo>
                    <a:pt x="161" y="279"/>
                  </a:lnTo>
                  <a:lnTo>
                    <a:pt x="169" y="296"/>
                  </a:lnTo>
                  <a:lnTo>
                    <a:pt x="279" y="228"/>
                  </a:lnTo>
                  <a:lnTo>
                    <a:pt x="271" y="211"/>
                  </a:lnTo>
                  <a:close/>
                  <a:moveTo>
                    <a:pt x="262" y="127"/>
                  </a:moveTo>
                  <a:lnTo>
                    <a:pt x="271" y="152"/>
                  </a:lnTo>
                  <a:lnTo>
                    <a:pt x="288" y="169"/>
                  </a:lnTo>
                  <a:lnTo>
                    <a:pt x="305" y="186"/>
                  </a:lnTo>
                  <a:lnTo>
                    <a:pt x="322" y="194"/>
                  </a:lnTo>
                  <a:lnTo>
                    <a:pt x="347" y="194"/>
                  </a:lnTo>
                  <a:lnTo>
                    <a:pt x="373" y="186"/>
                  </a:lnTo>
                  <a:lnTo>
                    <a:pt x="381" y="169"/>
                  </a:lnTo>
                  <a:lnTo>
                    <a:pt x="398" y="160"/>
                  </a:lnTo>
                  <a:lnTo>
                    <a:pt x="398" y="135"/>
                  </a:lnTo>
                  <a:lnTo>
                    <a:pt x="398" y="118"/>
                  </a:lnTo>
                  <a:lnTo>
                    <a:pt x="389" y="93"/>
                  </a:lnTo>
                  <a:lnTo>
                    <a:pt x="373" y="67"/>
                  </a:lnTo>
                  <a:lnTo>
                    <a:pt x="356" y="42"/>
                  </a:lnTo>
                  <a:lnTo>
                    <a:pt x="347" y="25"/>
                  </a:lnTo>
                  <a:lnTo>
                    <a:pt x="322" y="8"/>
                  </a:lnTo>
                  <a:lnTo>
                    <a:pt x="296" y="0"/>
                  </a:lnTo>
                  <a:lnTo>
                    <a:pt x="262" y="8"/>
                  </a:lnTo>
                  <a:lnTo>
                    <a:pt x="254" y="25"/>
                  </a:lnTo>
                  <a:lnTo>
                    <a:pt x="237" y="42"/>
                  </a:lnTo>
                  <a:lnTo>
                    <a:pt x="237" y="59"/>
                  </a:lnTo>
                  <a:lnTo>
                    <a:pt x="237" y="76"/>
                  </a:lnTo>
                  <a:lnTo>
                    <a:pt x="246" y="101"/>
                  </a:lnTo>
                  <a:lnTo>
                    <a:pt x="262" y="127"/>
                  </a:lnTo>
                  <a:close/>
                  <a:moveTo>
                    <a:pt x="279" y="118"/>
                  </a:moveTo>
                  <a:lnTo>
                    <a:pt x="262" y="84"/>
                  </a:lnTo>
                  <a:lnTo>
                    <a:pt x="262" y="50"/>
                  </a:lnTo>
                  <a:lnTo>
                    <a:pt x="262" y="42"/>
                  </a:lnTo>
                  <a:lnTo>
                    <a:pt x="279" y="25"/>
                  </a:lnTo>
                  <a:lnTo>
                    <a:pt x="288" y="25"/>
                  </a:lnTo>
                  <a:lnTo>
                    <a:pt x="305" y="25"/>
                  </a:lnTo>
                  <a:lnTo>
                    <a:pt x="322" y="33"/>
                  </a:lnTo>
                  <a:lnTo>
                    <a:pt x="330" y="42"/>
                  </a:lnTo>
                  <a:lnTo>
                    <a:pt x="356" y="76"/>
                  </a:lnTo>
                  <a:lnTo>
                    <a:pt x="373" y="118"/>
                  </a:lnTo>
                  <a:lnTo>
                    <a:pt x="373" y="143"/>
                  </a:lnTo>
                  <a:lnTo>
                    <a:pt x="373" y="160"/>
                  </a:lnTo>
                  <a:lnTo>
                    <a:pt x="356" y="169"/>
                  </a:lnTo>
                  <a:lnTo>
                    <a:pt x="347" y="169"/>
                  </a:lnTo>
                  <a:lnTo>
                    <a:pt x="322" y="169"/>
                  </a:lnTo>
                  <a:lnTo>
                    <a:pt x="313" y="160"/>
                  </a:lnTo>
                  <a:lnTo>
                    <a:pt x="305" y="152"/>
                  </a:lnTo>
                  <a:lnTo>
                    <a:pt x="296" y="135"/>
                  </a:lnTo>
                  <a:lnTo>
                    <a:pt x="279" y="118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4" name="Rectangle 154">
              <a:extLst>
                <a:ext uri="{FF2B5EF4-FFF2-40B4-BE49-F238E27FC236}">
                  <a16:creationId xmlns:a16="http://schemas.microsoft.com/office/drawing/2014/main" id="{A1615B72-04E6-4E33-B156-963C2B3F5E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40000">
              <a:off x="3149" y="2057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5" name="Rectangle 155">
              <a:extLst>
                <a:ext uri="{FF2B5EF4-FFF2-40B4-BE49-F238E27FC236}">
                  <a16:creationId xmlns:a16="http://schemas.microsoft.com/office/drawing/2014/main" id="{29F730F3-5E57-41D4-AB00-9A0912CB2A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40000">
              <a:off x="3175" y="2042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6" name="Rectangle 156">
              <a:extLst>
                <a:ext uri="{FF2B5EF4-FFF2-40B4-BE49-F238E27FC236}">
                  <a16:creationId xmlns:a16="http://schemas.microsoft.com/office/drawing/2014/main" id="{8A92DF39-94E2-4C9F-A4A3-86B4467D4F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40000">
              <a:off x="3202" y="2027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7" name="Freeform 157">
              <a:extLst>
                <a:ext uri="{FF2B5EF4-FFF2-40B4-BE49-F238E27FC236}">
                  <a16:creationId xmlns:a16="http://schemas.microsoft.com/office/drawing/2014/main" id="{F1A60319-E48F-4DEB-BF70-8E0F1D7740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02" y="3192"/>
              <a:ext cx="71" cy="90"/>
            </a:xfrm>
            <a:custGeom>
              <a:avLst/>
              <a:gdLst>
                <a:gd name="T0" fmla="*/ 152 w 347"/>
                <a:gd name="T1" fmla="*/ 441 h 441"/>
                <a:gd name="T2" fmla="*/ 194 w 347"/>
                <a:gd name="T3" fmla="*/ 381 h 441"/>
                <a:gd name="T4" fmla="*/ 160 w 347"/>
                <a:gd name="T5" fmla="*/ 322 h 441"/>
                <a:gd name="T6" fmla="*/ 118 w 347"/>
                <a:gd name="T7" fmla="*/ 314 h 441"/>
                <a:gd name="T8" fmla="*/ 84 w 347"/>
                <a:gd name="T9" fmla="*/ 288 h 441"/>
                <a:gd name="T10" fmla="*/ 25 w 347"/>
                <a:gd name="T11" fmla="*/ 288 h 441"/>
                <a:gd name="T12" fmla="*/ 0 w 347"/>
                <a:gd name="T13" fmla="*/ 356 h 441"/>
                <a:gd name="T14" fmla="*/ 42 w 347"/>
                <a:gd name="T15" fmla="*/ 373 h 441"/>
                <a:gd name="T16" fmla="*/ 25 w 347"/>
                <a:gd name="T17" fmla="*/ 331 h 441"/>
                <a:gd name="T18" fmla="*/ 42 w 347"/>
                <a:gd name="T19" fmla="*/ 305 h 441"/>
                <a:gd name="T20" fmla="*/ 84 w 347"/>
                <a:gd name="T21" fmla="*/ 314 h 441"/>
                <a:gd name="T22" fmla="*/ 76 w 347"/>
                <a:gd name="T23" fmla="*/ 356 h 441"/>
                <a:gd name="T24" fmla="*/ 101 w 347"/>
                <a:gd name="T25" fmla="*/ 356 h 441"/>
                <a:gd name="T26" fmla="*/ 135 w 347"/>
                <a:gd name="T27" fmla="*/ 339 h 441"/>
                <a:gd name="T28" fmla="*/ 169 w 347"/>
                <a:gd name="T29" fmla="*/ 364 h 441"/>
                <a:gd name="T30" fmla="*/ 160 w 347"/>
                <a:gd name="T31" fmla="*/ 407 h 441"/>
                <a:gd name="T32" fmla="*/ 118 w 347"/>
                <a:gd name="T33" fmla="*/ 415 h 441"/>
                <a:gd name="T34" fmla="*/ 220 w 347"/>
                <a:gd name="T35" fmla="*/ 288 h 441"/>
                <a:gd name="T36" fmla="*/ 211 w 347"/>
                <a:gd name="T37" fmla="*/ 237 h 441"/>
                <a:gd name="T38" fmla="*/ 186 w 347"/>
                <a:gd name="T39" fmla="*/ 161 h 441"/>
                <a:gd name="T40" fmla="*/ 118 w 347"/>
                <a:gd name="T41" fmla="*/ 136 h 441"/>
                <a:gd name="T42" fmla="*/ 76 w 347"/>
                <a:gd name="T43" fmla="*/ 195 h 441"/>
                <a:gd name="T44" fmla="*/ 101 w 347"/>
                <a:gd name="T45" fmla="*/ 254 h 441"/>
                <a:gd name="T46" fmla="*/ 101 w 347"/>
                <a:gd name="T47" fmla="*/ 212 h 441"/>
                <a:gd name="T48" fmla="*/ 110 w 347"/>
                <a:gd name="T49" fmla="*/ 170 h 441"/>
                <a:gd name="T50" fmla="*/ 152 w 347"/>
                <a:gd name="T51" fmla="*/ 170 h 441"/>
                <a:gd name="T52" fmla="*/ 177 w 347"/>
                <a:gd name="T53" fmla="*/ 212 h 441"/>
                <a:gd name="T54" fmla="*/ 203 w 347"/>
                <a:gd name="T55" fmla="*/ 288 h 441"/>
                <a:gd name="T56" fmla="*/ 287 w 347"/>
                <a:gd name="T57" fmla="*/ 212 h 441"/>
                <a:gd name="T58" fmla="*/ 262 w 347"/>
                <a:gd name="T59" fmla="*/ 161 h 441"/>
                <a:gd name="T60" fmla="*/ 338 w 347"/>
                <a:gd name="T61" fmla="*/ 136 h 441"/>
                <a:gd name="T62" fmla="*/ 338 w 347"/>
                <a:gd name="T63" fmla="*/ 77 h 441"/>
                <a:gd name="T64" fmla="*/ 279 w 347"/>
                <a:gd name="T65" fmla="*/ 26 h 441"/>
                <a:gd name="T66" fmla="*/ 203 w 347"/>
                <a:gd name="T67" fmla="*/ 0 h 441"/>
                <a:gd name="T68" fmla="*/ 152 w 347"/>
                <a:gd name="T69" fmla="*/ 51 h 441"/>
                <a:gd name="T70" fmla="*/ 169 w 347"/>
                <a:gd name="T71" fmla="*/ 110 h 441"/>
                <a:gd name="T72" fmla="*/ 228 w 347"/>
                <a:gd name="T73" fmla="*/ 119 h 441"/>
                <a:gd name="T74" fmla="*/ 177 w 347"/>
                <a:gd name="T75" fmla="*/ 60 h 441"/>
                <a:gd name="T76" fmla="*/ 203 w 347"/>
                <a:gd name="T77" fmla="*/ 26 h 441"/>
                <a:gd name="T78" fmla="*/ 287 w 347"/>
                <a:gd name="T79" fmla="*/ 60 h 441"/>
                <a:gd name="T80" fmla="*/ 321 w 347"/>
                <a:gd name="T81" fmla="*/ 94 h 441"/>
                <a:gd name="T82" fmla="*/ 313 w 347"/>
                <a:gd name="T83" fmla="*/ 136 h 441"/>
                <a:gd name="T84" fmla="*/ 228 w 347"/>
                <a:gd name="T85" fmla="*/ 119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7" h="441">
                  <a:moveTo>
                    <a:pt x="110" y="441"/>
                  </a:moveTo>
                  <a:lnTo>
                    <a:pt x="127" y="441"/>
                  </a:lnTo>
                  <a:lnTo>
                    <a:pt x="152" y="441"/>
                  </a:lnTo>
                  <a:lnTo>
                    <a:pt x="169" y="432"/>
                  </a:lnTo>
                  <a:lnTo>
                    <a:pt x="186" y="407"/>
                  </a:lnTo>
                  <a:lnTo>
                    <a:pt x="194" y="381"/>
                  </a:lnTo>
                  <a:lnTo>
                    <a:pt x="194" y="356"/>
                  </a:lnTo>
                  <a:lnTo>
                    <a:pt x="186" y="339"/>
                  </a:lnTo>
                  <a:lnTo>
                    <a:pt x="160" y="322"/>
                  </a:lnTo>
                  <a:lnTo>
                    <a:pt x="152" y="314"/>
                  </a:lnTo>
                  <a:lnTo>
                    <a:pt x="135" y="314"/>
                  </a:lnTo>
                  <a:lnTo>
                    <a:pt x="118" y="314"/>
                  </a:lnTo>
                  <a:lnTo>
                    <a:pt x="101" y="331"/>
                  </a:lnTo>
                  <a:lnTo>
                    <a:pt x="101" y="305"/>
                  </a:lnTo>
                  <a:lnTo>
                    <a:pt x="84" y="288"/>
                  </a:lnTo>
                  <a:lnTo>
                    <a:pt x="59" y="280"/>
                  </a:lnTo>
                  <a:lnTo>
                    <a:pt x="42" y="280"/>
                  </a:lnTo>
                  <a:lnTo>
                    <a:pt x="25" y="288"/>
                  </a:lnTo>
                  <a:lnTo>
                    <a:pt x="8" y="314"/>
                  </a:lnTo>
                  <a:lnTo>
                    <a:pt x="0" y="331"/>
                  </a:lnTo>
                  <a:lnTo>
                    <a:pt x="0" y="356"/>
                  </a:lnTo>
                  <a:lnTo>
                    <a:pt x="8" y="373"/>
                  </a:lnTo>
                  <a:lnTo>
                    <a:pt x="25" y="390"/>
                  </a:lnTo>
                  <a:lnTo>
                    <a:pt x="42" y="373"/>
                  </a:lnTo>
                  <a:lnTo>
                    <a:pt x="25" y="356"/>
                  </a:lnTo>
                  <a:lnTo>
                    <a:pt x="25" y="348"/>
                  </a:lnTo>
                  <a:lnTo>
                    <a:pt x="25" y="331"/>
                  </a:lnTo>
                  <a:lnTo>
                    <a:pt x="25" y="322"/>
                  </a:lnTo>
                  <a:lnTo>
                    <a:pt x="33" y="314"/>
                  </a:lnTo>
                  <a:lnTo>
                    <a:pt x="42" y="305"/>
                  </a:lnTo>
                  <a:lnTo>
                    <a:pt x="59" y="305"/>
                  </a:lnTo>
                  <a:lnTo>
                    <a:pt x="67" y="305"/>
                  </a:lnTo>
                  <a:lnTo>
                    <a:pt x="84" y="314"/>
                  </a:lnTo>
                  <a:lnTo>
                    <a:pt x="84" y="331"/>
                  </a:lnTo>
                  <a:lnTo>
                    <a:pt x="84" y="348"/>
                  </a:lnTo>
                  <a:lnTo>
                    <a:pt x="76" y="356"/>
                  </a:lnTo>
                  <a:lnTo>
                    <a:pt x="76" y="364"/>
                  </a:lnTo>
                  <a:lnTo>
                    <a:pt x="93" y="373"/>
                  </a:lnTo>
                  <a:lnTo>
                    <a:pt x="101" y="356"/>
                  </a:lnTo>
                  <a:lnTo>
                    <a:pt x="110" y="348"/>
                  </a:lnTo>
                  <a:lnTo>
                    <a:pt x="127" y="339"/>
                  </a:lnTo>
                  <a:lnTo>
                    <a:pt x="135" y="339"/>
                  </a:lnTo>
                  <a:lnTo>
                    <a:pt x="152" y="339"/>
                  </a:lnTo>
                  <a:lnTo>
                    <a:pt x="169" y="356"/>
                  </a:lnTo>
                  <a:lnTo>
                    <a:pt x="169" y="364"/>
                  </a:lnTo>
                  <a:lnTo>
                    <a:pt x="177" y="381"/>
                  </a:lnTo>
                  <a:lnTo>
                    <a:pt x="169" y="398"/>
                  </a:lnTo>
                  <a:lnTo>
                    <a:pt x="160" y="407"/>
                  </a:lnTo>
                  <a:lnTo>
                    <a:pt x="152" y="415"/>
                  </a:lnTo>
                  <a:lnTo>
                    <a:pt x="135" y="415"/>
                  </a:lnTo>
                  <a:lnTo>
                    <a:pt x="118" y="415"/>
                  </a:lnTo>
                  <a:lnTo>
                    <a:pt x="110" y="441"/>
                  </a:lnTo>
                  <a:close/>
                  <a:moveTo>
                    <a:pt x="271" y="204"/>
                  </a:moveTo>
                  <a:lnTo>
                    <a:pt x="220" y="288"/>
                  </a:lnTo>
                  <a:lnTo>
                    <a:pt x="220" y="271"/>
                  </a:lnTo>
                  <a:lnTo>
                    <a:pt x="211" y="263"/>
                  </a:lnTo>
                  <a:lnTo>
                    <a:pt x="211" y="237"/>
                  </a:lnTo>
                  <a:lnTo>
                    <a:pt x="203" y="204"/>
                  </a:lnTo>
                  <a:lnTo>
                    <a:pt x="194" y="187"/>
                  </a:lnTo>
                  <a:lnTo>
                    <a:pt x="186" y="161"/>
                  </a:lnTo>
                  <a:lnTo>
                    <a:pt x="160" y="144"/>
                  </a:lnTo>
                  <a:lnTo>
                    <a:pt x="144" y="136"/>
                  </a:lnTo>
                  <a:lnTo>
                    <a:pt x="118" y="136"/>
                  </a:lnTo>
                  <a:lnTo>
                    <a:pt x="101" y="153"/>
                  </a:lnTo>
                  <a:lnTo>
                    <a:pt x="84" y="170"/>
                  </a:lnTo>
                  <a:lnTo>
                    <a:pt x="76" y="195"/>
                  </a:lnTo>
                  <a:lnTo>
                    <a:pt x="76" y="221"/>
                  </a:lnTo>
                  <a:lnTo>
                    <a:pt x="84" y="237"/>
                  </a:lnTo>
                  <a:lnTo>
                    <a:pt x="101" y="254"/>
                  </a:lnTo>
                  <a:lnTo>
                    <a:pt x="118" y="237"/>
                  </a:lnTo>
                  <a:lnTo>
                    <a:pt x="110" y="229"/>
                  </a:lnTo>
                  <a:lnTo>
                    <a:pt x="101" y="212"/>
                  </a:lnTo>
                  <a:lnTo>
                    <a:pt x="101" y="195"/>
                  </a:lnTo>
                  <a:lnTo>
                    <a:pt x="101" y="187"/>
                  </a:lnTo>
                  <a:lnTo>
                    <a:pt x="110" y="170"/>
                  </a:lnTo>
                  <a:lnTo>
                    <a:pt x="127" y="161"/>
                  </a:lnTo>
                  <a:lnTo>
                    <a:pt x="135" y="161"/>
                  </a:lnTo>
                  <a:lnTo>
                    <a:pt x="152" y="170"/>
                  </a:lnTo>
                  <a:lnTo>
                    <a:pt x="160" y="178"/>
                  </a:lnTo>
                  <a:lnTo>
                    <a:pt x="169" y="187"/>
                  </a:lnTo>
                  <a:lnTo>
                    <a:pt x="177" y="212"/>
                  </a:lnTo>
                  <a:lnTo>
                    <a:pt x="186" y="246"/>
                  </a:lnTo>
                  <a:lnTo>
                    <a:pt x="194" y="271"/>
                  </a:lnTo>
                  <a:lnTo>
                    <a:pt x="203" y="288"/>
                  </a:lnTo>
                  <a:lnTo>
                    <a:pt x="211" y="322"/>
                  </a:lnTo>
                  <a:lnTo>
                    <a:pt x="228" y="331"/>
                  </a:lnTo>
                  <a:lnTo>
                    <a:pt x="287" y="212"/>
                  </a:lnTo>
                  <a:lnTo>
                    <a:pt x="271" y="204"/>
                  </a:lnTo>
                  <a:close/>
                  <a:moveTo>
                    <a:pt x="220" y="144"/>
                  </a:moveTo>
                  <a:lnTo>
                    <a:pt x="262" y="161"/>
                  </a:lnTo>
                  <a:lnTo>
                    <a:pt x="296" y="161"/>
                  </a:lnTo>
                  <a:lnTo>
                    <a:pt x="321" y="153"/>
                  </a:lnTo>
                  <a:lnTo>
                    <a:pt x="338" y="136"/>
                  </a:lnTo>
                  <a:lnTo>
                    <a:pt x="347" y="110"/>
                  </a:lnTo>
                  <a:lnTo>
                    <a:pt x="347" y="94"/>
                  </a:lnTo>
                  <a:lnTo>
                    <a:pt x="338" y="77"/>
                  </a:lnTo>
                  <a:lnTo>
                    <a:pt x="330" y="60"/>
                  </a:lnTo>
                  <a:lnTo>
                    <a:pt x="313" y="43"/>
                  </a:lnTo>
                  <a:lnTo>
                    <a:pt x="279" y="26"/>
                  </a:lnTo>
                  <a:lnTo>
                    <a:pt x="262" y="17"/>
                  </a:lnTo>
                  <a:lnTo>
                    <a:pt x="237" y="9"/>
                  </a:lnTo>
                  <a:lnTo>
                    <a:pt x="203" y="0"/>
                  </a:lnTo>
                  <a:lnTo>
                    <a:pt x="177" y="9"/>
                  </a:lnTo>
                  <a:lnTo>
                    <a:pt x="160" y="34"/>
                  </a:lnTo>
                  <a:lnTo>
                    <a:pt x="152" y="51"/>
                  </a:lnTo>
                  <a:lnTo>
                    <a:pt x="152" y="68"/>
                  </a:lnTo>
                  <a:lnTo>
                    <a:pt x="160" y="94"/>
                  </a:lnTo>
                  <a:lnTo>
                    <a:pt x="169" y="110"/>
                  </a:lnTo>
                  <a:lnTo>
                    <a:pt x="194" y="127"/>
                  </a:lnTo>
                  <a:lnTo>
                    <a:pt x="220" y="144"/>
                  </a:lnTo>
                  <a:close/>
                  <a:moveTo>
                    <a:pt x="228" y="119"/>
                  </a:moveTo>
                  <a:lnTo>
                    <a:pt x="194" y="94"/>
                  </a:lnTo>
                  <a:lnTo>
                    <a:pt x="177" y="77"/>
                  </a:lnTo>
                  <a:lnTo>
                    <a:pt x="177" y="60"/>
                  </a:lnTo>
                  <a:lnTo>
                    <a:pt x="177" y="43"/>
                  </a:lnTo>
                  <a:lnTo>
                    <a:pt x="186" y="34"/>
                  </a:lnTo>
                  <a:lnTo>
                    <a:pt x="203" y="26"/>
                  </a:lnTo>
                  <a:lnTo>
                    <a:pt x="228" y="34"/>
                  </a:lnTo>
                  <a:lnTo>
                    <a:pt x="271" y="51"/>
                  </a:lnTo>
                  <a:lnTo>
                    <a:pt x="287" y="60"/>
                  </a:lnTo>
                  <a:lnTo>
                    <a:pt x="304" y="68"/>
                  </a:lnTo>
                  <a:lnTo>
                    <a:pt x="313" y="77"/>
                  </a:lnTo>
                  <a:lnTo>
                    <a:pt x="321" y="94"/>
                  </a:lnTo>
                  <a:lnTo>
                    <a:pt x="330" y="110"/>
                  </a:lnTo>
                  <a:lnTo>
                    <a:pt x="321" y="119"/>
                  </a:lnTo>
                  <a:lnTo>
                    <a:pt x="313" y="136"/>
                  </a:lnTo>
                  <a:lnTo>
                    <a:pt x="296" y="136"/>
                  </a:lnTo>
                  <a:lnTo>
                    <a:pt x="271" y="136"/>
                  </a:lnTo>
                  <a:lnTo>
                    <a:pt x="228" y="119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8" name="Rectangle 158">
              <a:extLst>
                <a:ext uri="{FF2B5EF4-FFF2-40B4-BE49-F238E27FC236}">
                  <a16:creationId xmlns:a16="http://schemas.microsoft.com/office/drawing/2014/main" id="{E4C80F81-433C-4AB6-B442-B6627177F4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880000">
              <a:off x="5199" y="3212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9" name="Rectangle 159">
              <a:extLst>
                <a:ext uri="{FF2B5EF4-FFF2-40B4-BE49-F238E27FC236}">
                  <a16:creationId xmlns:a16="http://schemas.microsoft.com/office/drawing/2014/main" id="{02F2E0CB-E717-4419-B43A-D7F1544E69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880000">
              <a:off x="5215" y="3185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0" name="Rectangle 160">
              <a:extLst>
                <a:ext uri="{FF2B5EF4-FFF2-40B4-BE49-F238E27FC236}">
                  <a16:creationId xmlns:a16="http://schemas.microsoft.com/office/drawing/2014/main" id="{7111C3A3-C78B-4ED1-9E65-A18AD4294D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880000">
              <a:off x="5230" y="3155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1" name="Freeform 161">
              <a:extLst>
                <a:ext uri="{FF2B5EF4-FFF2-40B4-BE49-F238E27FC236}">
                  <a16:creationId xmlns:a16="http://schemas.microsoft.com/office/drawing/2014/main" id="{961F0E70-8F7C-4B36-B573-FC8866862C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5" y="66"/>
              <a:ext cx="82" cy="74"/>
            </a:xfrm>
            <a:custGeom>
              <a:avLst/>
              <a:gdLst>
                <a:gd name="T0" fmla="*/ 50 w 406"/>
                <a:gd name="T1" fmla="*/ 161 h 364"/>
                <a:gd name="T2" fmla="*/ 101 w 406"/>
                <a:gd name="T3" fmla="*/ 144 h 364"/>
                <a:gd name="T4" fmla="*/ 93 w 406"/>
                <a:gd name="T5" fmla="*/ 110 h 364"/>
                <a:gd name="T6" fmla="*/ 169 w 406"/>
                <a:gd name="T7" fmla="*/ 0 h 364"/>
                <a:gd name="T8" fmla="*/ 0 w 406"/>
                <a:gd name="T9" fmla="*/ 51 h 364"/>
                <a:gd name="T10" fmla="*/ 25 w 406"/>
                <a:gd name="T11" fmla="*/ 144 h 364"/>
                <a:gd name="T12" fmla="*/ 34 w 406"/>
                <a:gd name="T13" fmla="*/ 51 h 364"/>
                <a:gd name="T14" fmla="*/ 76 w 406"/>
                <a:gd name="T15" fmla="*/ 93 h 364"/>
                <a:gd name="T16" fmla="*/ 161 w 406"/>
                <a:gd name="T17" fmla="*/ 262 h 364"/>
                <a:gd name="T18" fmla="*/ 211 w 406"/>
                <a:gd name="T19" fmla="*/ 245 h 364"/>
                <a:gd name="T20" fmla="*/ 203 w 406"/>
                <a:gd name="T21" fmla="*/ 212 h 364"/>
                <a:gd name="T22" fmla="*/ 279 w 406"/>
                <a:gd name="T23" fmla="*/ 102 h 364"/>
                <a:gd name="T24" fmla="*/ 110 w 406"/>
                <a:gd name="T25" fmla="*/ 152 h 364"/>
                <a:gd name="T26" fmla="*/ 135 w 406"/>
                <a:gd name="T27" fmla="*/ 245 h 364"/>
                <a:gd name="T28" fmla="*/ 144 w 406"/>
                <a:gd name="T29" fmla="*/ 152 h 364"/>
                <a:gd name="T30" fmla="*/ 186 w 406"/>
                <a:gd name="T31" fmla="*/ 195 h 364"/>
                <a:gd name="T32" fmla="*/ 254 w 406"/>
                <a:gd name="T33" fmla="*/ 254 h 364"/>
                <a:gd name="T34" fmla="*/ 237 w 406"/>
                <a:gd name="T35" fmla="*/ 288 h 364"/>
                <a:gd name="T36" fmla="*/ 237 w 406"/>
                <a:gd name="T37" fmla="*/ 330 h 364"/>
                <a:gd name="T38" fmla="*/ 262 w 406"/>
                <a:gd name="T39" fmla="*/ 364 h 364"/>
                <a:gd name="T40" fmla="*/ 304 w 406"/>
                <a:gd name="T41" fmla="*/ 364 h 364"/>
                <a:gd name="T42" fmla="*/ 347 w 406"/>
                <a:gd name="T43" fmla="*/ 339 h 364"/>
                <a:gd name="T44" fmla="*/ 381 w 406"/>
                <a:gd name="T45" fmla="*/ 296 h 364"/>
                <a:gd name="T46" fmla="*/ 406 w 406"/>
                <a:gd name="T47" fmla="*/ 254 h 364"/>
                <a:gd name="T48" fmla="*/ 389 w 406"/>
                <a:gd name="T49" fmla="*/ 203 h 364"/>
                <a:gd name="T50" fmla="*/ 355 w 406"/>
                <a:gd name="T51" fmla="*/ 186 h 364"/>
                <a:gd name="T52" fmla="*/ 313 w 406"/>
                <a:gd name="T53" fmla="*/ 195 h 364"/>
                <a:gd name="T54" fmla="*/ 271 w 406"/>
                <a:gd name="T55" fmla="*/ 228 h 364"/>
                <a:gd name="T56" fmla="*/ 321 w 406"/>
                <a:gd name="T57" fmla="*/ 220 h 364"/>
                <a:gd name="T58" fmla="*/ 364 w 406"/>
                <a:gd name="T59" fmla="*/ 203 h 364"/>
                <a:gd name="T60" fmla="*/ 381 w 406"/>
                <a:gd name="T61" fmla="*/ 228 h 364"/>
                <a:gd name="T62" fmla="*/ 372 w 406"/>
                <a:gd name="T63" fmla="*/ 271 h 364"/>
                <a:gd name="T64" fmla="*/ 321 w 406"/>
                <a:gd name="T65" fmla="*/ 330 h 364"/>
                <a:gd name="T66" fmla="*/ 279 w 406"/>
                <a:gd name="T67" fmla="*/ 347 h 364"/>
                <a:gd name="T68" fmla="*/ 254 w 406"/>
                <a:gd name="T69" fmla="*/ 322 h 364"/>
                <a:gd name="T70" fmla="*/ 262 w 406"/>
                <a:gd name="T71" fmla="*/ 279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6" h="364">
                  <a:moveTo>
                    <a:pt x="25" y="144"/>
                  </a:moveTo>
                  <a:lnTo>
                    <a:pt x="50" y="161"/>
                  </a:lnTo>
                  <a:lnTo>
                    <a:pt x="76" y="127"/>
                  </a:lnTo>
                  <a:lnTo>
                    <a:pt x="101" y="144"/>
                  </a:lnTo>
                  <a:lnTo>
                    <a:pt x="118" y="127"/>
                  </a:lnTo>
                  <a:lnTo>
                    <a:pt x="93" y="110"/>
                  </a:lnTo>
                  <a:lnTo>
                    <a:pt x="186" y="17"/>
                  </a:lnTo>
                  <a:lnTo>
                    <a:pt x="169" y="0"/>
                  </a:lnTo>
                  <a:lnTo>
                    <a:pt x="8" y="34"/>
                  </a:lnTo>
                  <a:lnTo>
                    <a:pt x="0" y="51"/>
                  </a:lnTo>
                  <a:lnTo>
                    <a:pt x="59" y="110"/>
                  </a:lnTo>
                  <a:lnTo>
                    <a:pt x="25" y="144"/>
                  </a:lnTo>
                  <a:close/>
                  <a:moveTo>
                    <a:pt x="76" y="93"/>
                  </a:moveTo>
                  <a:lnTo>
                    <a:pt x="34" y="51"/>
                  </a:lnTo>
                  <a:lnTo>
                    <a:pt x="135" y="25"/>
                  </a:lnTo>
                  <a:lnTo>
                    <a:pt x="76" y="93"/>
                  </a:lnTo>
                  <a:close/>
                  <a:moveTo>
                    <a:pt x="135" y="245"/>
                  </a:moveTo>
                  <a:lnTo>
                    <a:pt x="161" y="262"/>
                  </a:lnTo>
                  <a:lnTo>
                    <a:pt x="186" y="228"/>
                  </a:lnTo>
                  <a:lnTo>
                    <a:pt x="211" y="245"/>
                  </a:lnTo>
                  <a:lnTo>
                    <a:pt x="228" y="228"/>
                  </a:lnTo>
                  <a:lnTo>
                    <a:pt x="203" y="212"/>
                  </a:lnTo>
                  <a:lnTo>
                    <a:pt x="296" y="118"/>
                  </a:lnTo>
                  <a:lnTo>
                    <a:pt x="279" y="102"/>
                  </a:lnTo>
                  <a:lnTo>
                    <a:pt x="118" y="135"/>
                  </a:lnTo>
                  <a:lnTo>
                    <a:pt x="110" y="152"/>
                  </a:lnTo>
                  <a:lnTo>
                    <a:pt x="169" y="212"/>
                  </a:lnTo>
                  <a:lnTo>
                    <a:pt x="135" y="245"/>
                  </a:lnTo>
                  <a:close/>
                  <a:moveTo>
                    <a:pt x="186" y="195"/>
                  </a:moveTo>
                  <a:lnTo>
                    <a:pt x="144" y="152"/>
                  </a:lnTo>
                  <a:lnTo>
                    <a:pt x="245" y="127"/>
                  </a:lnTo>
                  <a:lnTo>
                    <a:pt x="186" y="195"/>
                  </a:lnTo>
                  <a:close/>
                  <a:moveTo>
                    <a:pt x="271" y="228"/>
                  </a:moveTo>
                  <a:lnTo>
                    <a:pt x="254" y="254"/>
                  </a:lnTo>
                  <a:lnTo>
                    <a:pt x="237" y="271"/>
                  </a:lnTo>
                  <a:lnTo>
                    <a:pt x="237" y="288"/>
                  </a:lnTo>
                  <a:lnTo>
                    <a:pt x="228" y="305"/>
                  </a:lnTo>
                  <a:lnTo>
                    <a:pt x="237" y="330"/>
                  </a:lnTo>
                  <a:lnTo>
                    <a:pt x="245" y="347"/>
                  </a:lnTo>
                  <a:lnTo>
                    <a:pt x="262" y="364"/>
                  </a:lnTo>
                  <a:lnTo>
                    <a:pt x="288" y="364"/>
                  </a:lnTo>
                  <a:lnTo>
                    <a:pt x="304" y="364"/>
                  </a:lnTo>
                  <a:lnTo>
                    <a:pt x="321" y="355"/>
                  </a:lnTo>
                  <a:lnTo>
                    <a:pt x="347" y="339"/>
                  </a:lnTo>
                  <a:lnTo>
                    <a:pt x="364" y="322"/>
                  </a:lnTo>
                  <a:lnTo>
                    <a:pt x="381" y="296"/>
                  </a:lnTo>
                  <a:lnTo>
                    <a:pt x="398" y="279"/>
                  </a:lnTo>
                  <a:lnTo>
                    <a:pt x="406" y="254"/>
                  </a:lnTo>
                  <a:lnTo>
                    <a:pt x="406" y="220"/>
                  </a:lnTo>
                  <a:lnTo>
                    <a:pt x="389" y="203"/>
                  </a:lnTo>
                  <a:lnTo>
                    <a:pt x="372" y="186"/>
                  </a:lnTo>
                  <a:lnTo>
                    <a:pt x="355" y="186"/>
                  </a:lnTo>
                  <a:lnTo>
                    <a:pt x="330" y="186"/>
                  </a:lnTo>
                  <a:lnTo>
                    <a:pt x="313" y="195"/>
                  </a:lnTo>
                  <a:lnTo>
                    <a:pt x="296" y="212"/>
                  </a:lnTo>
                  <a:lnTo>
                    <a:pt x="271" y="228"/>
                  </a:lnTo>
                  <a:close/>
                  <a:moveTo>
                    <a:pt x="288" y="245"/>
                  </a:moveTo>
                  <a:lnTo>
                    <a:pt x="321" y="220"/>
                  </a:lnTo>
                  <a:lnTo>
                    <a:pt x="347" y="203"/>
                  </a:lnTo>
                  <a:lnTo>
                    <a:pt x="364" y="203"/>
                  </a:lnTo>
                  <a:lnTo>
                    <a:pt x="372" y="212"/>
                  </a:lnTo>
                  <a:lnTo>
                    <a:pt x="381" y="228"/>
                  </a:lnTo>
                  <a:lnTo>
                    <a:pt x="381" y="245"/>
                  </a:lnTo>
                  <a:lnTo>
                    <a:pt x="372" y="271"/>
                  </a:lnTo>
                  <a:lnTo>
                    <a:pt x="347" y="305"/>
                  </a:lnTo>
                  <a:lnTo>
                    <a:pt x="321" y="330"/>
                  </a:lnTo>
                  <a:lnTo>
                    <a:pt x="296" y="347"/>
                  </a:lnTo>
                  <a:lnTo>
                    <a:pt x="279" y="347"/>
                  </a:lnTo>
                  <a:lnTo>
                    <a:pt x="262" y="339"/>
                  </a:lnTo>
                  <a:lnTo>
                    <a:pt x="254" y="322"/>
                  </a:lnTo>
                  <a:lnTo>
                    <a:pt x="254" y="305"/>
                  </a:lnTo>
                  <a:lnTo>
                    <a:pt x="262" y="279"/>
                  </a:lnTo>
                  <a:lnTo>
                    <a:pt x="288" y="245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2" name="Rectangle 162">
              <a:extLst>
                <a:ext uri="{FF2B5EF4-FFF2-40B4-BE49-F238E27FC236}">
                  <a16:creationId xmlns:a16="http://schemas.microsoft.com/office/drawing/2014/main" id="{036BB619-462D-4600-B50C-8C7E585E22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520000">
              <a:off x="2114" y="46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3" name="Rectangle 163">
              <a:extLst>
                <a:ext uri="{FF2B5EF4-FFF2-40B4-BE49-F238E27FC236}">
                  <a16:creationId xmlns:a16="http://schemas.microsoft.com/office/drawing/2014/main" id="{2829848C-042C-4208-81EE-97FAFBAD5C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520000">
              <a:off x="2137" y="68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4" name="Rectangle 164">
              <a:extLst>
                <a:ext uri="{FF2B5EF4-FFF2-40B4-BE49-F238E27FC236}">
                  <a16:creationId xmlns:a16="http://schemas.microsoft.com/office/drawing/2014/main" id="{E1372F52-3C63-43BF-958A-129530F1470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520000">
              <a:off x="2160" y="87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5" name="Freeform 165">
              <a:extLst>
                <a:ext uri="{FF2B5EF4-FFF2-40B4-BE49-F238E27FC236}">
                  <a16:creationId xmlns:a16="http://schemas.microsoft.com/office/drawing/2014/main" id="{0368CCDE-C8A6-47C2-9157-55DC23F149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9" y="4086"/>
              <a:ext cx="44" cy="90"/>
            </a:xfrm>
            <a:custGeom>
              <a:avLst/>
              <a:gdLst>
                <a:gd name="T0" fmla="*/ 34 w 220"/>
                <a:gd name="T1" fmla="*/ 8 h 440"/>
                <a:gd name="T2" fmla="*/ 8 w 220"/>
                <a:gd name="T3" fmla="*/ 42 h 440"/>
                <a:gd name="T4" fmla="*/ 8 w 220"/>
                <a:gd name="T5" fmla="*/ 93 h 440"/>
                <a:gd name="T6" fmla="*/ 42 w 220"/>
                <a:gd name="T7" fmla="*/ 127 h 440"/>
                <a:gd name="T8" fmla="*/ 85 w 220"/>
                <a:gd name="T9" fmla="*/ 127 h 440"/>
                <a:gd name="T10" fmla="*/ 110 w 220"/>
                <a:gd name="T11" fmla="*/ 110 h 440"/>
                <a:gd name="T12" fmla="*/ 135 w 220"/>
                <a:gd name="T13" fmla="*/ 110 h 440"/>
                <a:gd name="T14" fmla="*/ 186 w 220"/>
                <a:gd name="T15" fmla="*/ 110 h 440"/>
                <a:gd name="T16" fmla="*/ 212 w 220"/>
                <a:gd name="T17" fmla="*/ 59 h 440"/>
                <a:gd name="T18" fmla="*/ 195 w 220"/>
                <a:gd name="T19" fmla="*/ 17 h 440"/>
                <a:gd name="T20" fmla="*/ 152 w 220"/>
                <a:gd name="T21" fmla="*/ 0 h 440"/>
                <a:gd name="T22" fmla="*/ 169 w 220"/>
                <a:gd name="T23" fmla="*/ 25 h 440"/>
                <a:gd name="T24" fmla="*/ 186 w 220"/>
                <a:gd name="T25" fmla="*/ 42 h 440"/>
                <a:gd name="T26" fmla="*/ 186 w 220"/>
                <a:gd name="T27" fmla="*/ 68 h 440"/>
                <a:gd name="T28" fmla="*/ 169 w 220"/>
                <a:gd name="T29" fmla="*/ 93 h 440"/>
                <a:gd name="T30" fmla="*/ 144 w 220"/>
                <a:gd name="T31" fmla="*/ 93 h 440"/>
                <a:gd name="T32" fmla="*/ 127 w 220"/>
                <a:gd name="T33" fmla="*/ 68 h 440"/>
                <a:gd name="T34" fmla="*/ 102 w 220"/>
                <a:gd name="T35" fmla="*/ 51 h 440"/>
                <a:gd name="T36" fmla="*/ 102 w 220"/>
                <a:gd name="T37" fmla="*/ 76 h 440"/>
                <a:gd name="T38" fmla="*/ 85 w 220"/>
                <a:gd name="T39" fmla="*/ 101 h 440"/>
                <a:gd name="T40" fmla="*/ 51 w 220"/>
                <a:gd name="T41" fmla="*/ 101 h 440"/>
                <a:gd name="T42" fmla="*/ 25 w 220"/>
                <a:gd name="T43" fmla="*/ 84 h 440"/>
                <a:gd name="T44" fmla="*/ 25 w 220"/>
                <a:gd name="T45" fmla="*/ 51 h 440"/>
                <a:gd name="T46" fmla="*/ 42 w 220"/>
                <a:gd name="T47" fmla="*/ 34 h 440"/>
                <a:gd name="T48" fmla="*/ 59 w 220"/>
                <a:gd name="T49" fmla="*/ 0 h 440"/>
                <a:gd name="T50" fmla="*/ 34 w 220"/>
                <a:gd name="T51" fmla="*/ 186 h 440"/>
                <a:gd name="T52" fmla="*/ 59 w 220"/>
                <a:gd name="T53" fmla="*/ 203 h 440"/>
                <a:gd name="T54" fmla="*/ 93 w 220"/>
                <a:gd name="T55" fmla="*/ 245 h 440"/>
                <a:gd name="T56" fmla="*/ 135 w 220"/>
                <a:gd name="T57" fmla="*/ 271 h 440"/>
                <a:gd name="T58" fmla="*/ 178 w 220"/>
                <a:gd name="T59" fmla="*/ 271 h 440"/>
                <a:gd name="T60" fmla="*/ 212 w 220"/>
                <a:gd name="T61" fmla="*/ 237 h 440"/>
                <a:gd name="T62" fmla="*/ 212 w 220"/>
                <a:gd name="T63" fmla="*/ 186 h 440"/>
                <a:gd name="T64" fmla="*/ 178 w 220"/>
                <a:gd name="T65" fmla="*/ 152 h 440"/>
                <a:gd name="T66" fmla="*/ 152 w 220"/>
                <a:gd name="T67" fmla="*/ 178 h 440"/>
                <a:gd name="T68" fmla="*/ 178 w 220"/>
                <a:gd name="T69" fmla="*/ 186 h 440"/>
                <a:gd name="T70" fmla="*/ 195 w 220"/>
                <a:gd name="T71" fmla="*/ 211 h 440"/>
                <a:gd name="T72" fmla="*/ 186 w 220"/>
                <a:gd name="T73" fmla="*/ 237 h 440"/>
                <a:gd name="T74" fmla="*/ 161 w 220"/>
                <a:gd name="T75" fmla="*/ 254 h 440"/>
                <a:gd name="T76" fmla="*/ 127 w 220"/>
                <a:gd name="T77" fmla="*/ 245 h 440"/>
                <a:gd name="T78" fmla="*/ 85 w 220"/>
                <a:gd name="T79" fmla="*/ 203 h 440"/>
                <a:gd name="T80" fmla="*/ 51 w 220"/>
                <a:gd name="T81" fmla="*/ 169 h 440"/>
                <a:gd name="T82" fmla="*/ 8 w 220"/>
                <a:gd name="T83" fmla="*/ 152 h 440"/>
                <a:gd name="T84" fmla="*/ 34 w 220"/>
                <a:gd name="T85" fmla="*/ 279 h 440"/>
                <a:gd name="T86" fmla="*/ 68 w 220"/>
                <a:gd name="T87" fmla="*/ 321 h 440"/>
                <a:gd name="T88" fmla="*/ 17 w 220"/>
                <a:gd name="T89" fmla="*/ 355 h 440"/>
                <a:gd name="T90" fmla="*/ 17 w 220"/>
                <a:gd name="T91" fmla="*/ 398 h 440"/>
                <a:gd name="T92" fmla="*/ 42 w 220"/>
                <a:gd name="T93" fmla="*/ 432 h 440"/>
                <a:gd name="T94" fmla="*/ 93 w 220"/>
                <a:gd name="T95" fmla="*/ 440 h 440"/>
                <a:gd name="T96" fmla="*/ 144 w 220"/>
                <a:gd name="T97" fmla="*/ 440 h 440"/>
                <a:gd name="T98" fmla="*/ 195 w 220"/>
                <a:gd name="T99" fmla="*/ 423 h 440"/>
                <a:gd name="T100" fmla="*/ 220 w 220"/>
                <a:gd name="T101" fmla="*/ 372 h 440"/>
                <a:gd name="T102" fmla="*/ 212 w 220"/>
                <a:gd name="T103" fmla="*/ 338 h 440"/>
                <a:gd name="T104" fmla="*/ 169 w 220"/>
                <a:gd name="T105" fmla="*/ 313 h 440"/>
                <a:gd name="T106" fmla="*/ 119 w 220"/>
                <a:gd name="T107" fmla="*/ 313 h 440"/>
                <a:gd name="T108" fmla="*/ 161 w 220"/>
                <a:gd name="T109" fmla="*/ 338 h 440"/>
                <a:gd name="T110" fmla="*/ 195 w 220"/>
                <a:gd name="T111" fmla="*/ 355 h 440"/>
                <a:gd name="T112" fmla="*/ 195 w 220"/>
                <a:gd name="T113" fmla="*/ 389 h 440"/>
                <a:gd name="T114" fmla="*/ 161 w 220"/>
                <a:gd name="T115" fmla="*/ 415 h 440"/>
                <a:gd name="T116" fmla="*/ 119 w 220"/>
                <a:gd name="T117" fmla="*/ 415 h 440"/>
                <a:gd name="T118" fmla="*/ 51 w 220"/>
                <a:gd name="T119" fmla="*/ 406 h 440"/>
                <a:gd name="T120" fmla="*/ 34 w 220"/>
                <a:gd name="T121" fmla="*/ 381 h 440"/>
                <a:gd name="T122" fmla="*/ 51 w 220"/>
                <a:gd name="T123" fmla="*/ 347 h 440"/>
                <a:gd name="T124" fmla="*/ 119 w 220"/>
                <a:gd name="T125" fmla="*/ 338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0" h="440">
                  <a:moveTo>
                    <a:pt x="59" y="0"/>
                  </a:moveTo>
                  <a:lnTo>
                    <a:pt x="34" y="8"/>
                  </a:lnTo>
                  <a:lnTo>
                    <a:pt x="17" y="25"/>
                  </a:lnTo>
                  <a:lnTo>
                    <a:pt x="8" y="42"/>
                  </a:lnTo>
                  <a:lnTo>
                    <a:pt x="0" y="68"/>
                  </a:lnTo>
                  <a:lnTo>
                    <a:pt x="8" y="93"/>
                  </a:lnTo>
                  <a:lnTo>
                    <a:pt x="25" y="110"/>
                  </a:lnTo>
                  <a:lnTo>
                    <a:pt x="42" y="127"/>
                  </a:lnTo>
                  <a:lnTo>
                    <a:pt x="68" y="127"/>
                  </a:lnTo>
                  <a:lnTo>
                    <a:pt x="85" y="127"/>
                  </a:lnTo>
                  <a:lnTo>
                    <a:pt x="102" y="118"/>
                  </a:lnTo>
                  <a:lnTo>
                    <a:pt x="110" y="110"/>
                  </a:lnTo>
                  <a:lnTo>
                    <a:pt x="119" y="93"/>
                  </a:lnTo>
                  <a:lnTo>
                    <a:pt x="135" y="110"/>
                  </a:lnTo>
                  <a:lnTo>
                    <a:pt x="161" y="118"/>
                  </a:lnTo>
                  <a:lnTo>
                    <a:pt x="186" y="110"/>
                  </a:lnTo>
                  <a:lnTo>
                    <a:pt x="203" y="84"/>
                  </a:lnTo>
                  <a:lnTo>
                    <a:pt x="212" y="59"/>
                  </a:lnTo>
                  <a:lnTo>
                    <a:pt x="203" y="34"/>
                  </a:lnTo>
                  <a:lnTo>
                    <a:pt x="195" y="17"/>
                  </a:lnTo>
                  <a:lnTo>
                    <a:pt x="178" y="8"/>
                  </a:lnTo>
                  <a:lnTo>
                    <a:pt x="152" y="0"/>
                  </a:lnTo>
                  <a:lnTo>
                    <a:pt x="152" y="25"/>
                  </a:lnTo>
                  <a:lnTo>
                    <a:pt x="169" y="25"/>
                  </a:lnTo>
                  <a:lnTo>
                    <a:pt x="178" y="34"/>
                  </a:lnTo>
                  <a:lnTo>
                    <a:pt x="186" y="42"/>
                  </a:lnTo>
                  <a:lnTo>
                    <a:pt x="186" y="59"/>
                  </a:lnTo>
                  <a:lnTo>
                    <a:pt x="186" y="68"/>
                  </a:lnTo>
                  <a:lnTo>
                    <a:pt x="178" y="84"/>
                  </a:lnTo>
                  <a:lnTo>
                    <a:pt x="169" y="93"/>
                  </a:lnTo>
                  <a:lnTo>
                    <a:pt x="161" y="93"/>
                  </a:lnTo>
                  <a:lnTo>
                    <a:pt x="144" y="93"/>
                  </a:lnTo>
                  <a:lnTo>
                    <a:pt x="135" y="84"/>
                  </a:lnTo>
                  <a:lnTo>
                    <a:pt x="127" y="68"/>
                  </a:lnTo>
                  <a:lnTo>
                    <a:pt x="127" y="51"/>
                  </a:lnTo>
                  <a:lnTo>
                    <a:pt x="102" y="51"/>
                  </a:lnTo>
                  <a:lnTo>
                    <a:pt x="102" y="68"/>
                  </a:lnTo>
                  <a:lnTo>
                    <a:pt x="102" y="76"/>
                  </a:lnTo>
                  <a:lnTo>
                    <a:pt x="93" y="93"/>
                  </a:lnTo>
                  <a:lnTo>
                    <a:pt x="85" y="101"/>
                  </a:lnTo>
                  <a:lnTo>
                    <a:pt x="68" y="101"/>
                  </a:lnTo>
                  <a:lnTo>
                    <a:pt x="51" y="101"/>
                  </a:lnTo>
                  <a:lnTo>
                    <a:pt x="34" y="93"/>
                  </a:lnTo>
                  <a:lnTo>
                    <a:pt x="25" y="84"/>
                  </a:lnTo>
                  <a:lnTo>
                    <a:pt x="25" y="68"/>
                  </a:lnTo>
                  <a:lnTo>
                    <a:pt x="25" y="51"/>
                  </a:lnTo>
                  <a:lnTo>
                    <a:pt x="34" y="42"/>
                  </a:lnTo>
                  <a:lnTo>
                    <a:pt x="42" y="34"/>
                  </a:lnTo>
                  <a:lnTo>
                    <a:pt x="59" y="25"/>
                  </a:lnTo>
                  <a:lnTo>
                    <a:pt x="59" y="0"/>
                  </a:lnTo>
                  <a:close/>
                  <a:moveTo>
                    <a:pt x="34" y="279"/>
                  </a:moveTo>
                  <a:lnTo>
                    <a:pt x="34" y="186"/>
                  </a:lnTo>
                  <a:lnTo>
                    <a:pt x="51" y="194"/>
                  </a:lnTo>
                  <a:lnTo>
                    <a:pt x="59" y="203"/>
                  </a:lnTo>
                  <a:lnTo>
                    <a:pt x="76" y="220"/>
                  </a:lnTo>
                  <a:lnTo>
                    <a:pt x="93" y="245"/>
                  </a:lnTo>
                  <a:lnTo>
                    <a:pt x="110" y="262"/>
                  </a:lnTo>
                  <a:lnTo>
                    <a:pt x="135" y="271"/>
                  </a:lnTo>
                  <a:lnTo>
                    <a:pt x="161" y="279"/>
                  </a:lnTo>
                  <a:lnTo>
                    <a:pt x="178" y="271"/>
                  </a:lnTo>
                  <a:lnTo>
                    <a:pt x="195" y="262"/>
                  </a:lnTo>
                  <a:lnTo>
                    <a:pt x="212" y="237"/>
                  </a:lnTo>
                  <a:lnTo>
                    <a:pt x="212" y="211"/>
                  </a:lnTo>
                  <a:lnTo>
                    <a:pt x="212" y="186"/>
                  </a:lnTo>
                  <a:lnTo>
                    <a:pt x="195" y="169"/>
                  </a:lnTo>
                  <a:lnTo>
                    <a:pt x="178" y="152"/>
                  </a:lnTo>
                  <a:lnTo>
                    <a:pt x="152" y="152"/>
                  </a:lnTo>
                  <a:lnTo>
                    <a:pt x="152" y="178"/>
                  </a:lnTo>
                  <a:lnTo>
                    <a:pt x="169" y="178"/>
                  </a:lnTo>
                  <a:lnTo>
                    <a:pt x="178" y="186"/>
                  </a:lnTo>
                  <a:lnTo>
                    <a:pt x="186" y="194"/>
                  </a:lnTo>
                  <a:lnTo>
                    <a:pt x="195" y="211"/>
                  </a:lnTo>
                  <a:lnTo>
                    <a:pt x="186" y="228"/>
                  </a:lnTo>
                  <a:lnTo>
                    <a:pt x="186" y="237"/>
                  </a:lnTo>
                  <a:lnTo>
                    <a:pt x="169" y="245"/>
                  </a:lnTo>
                  <a:lnTo>
                    <a:pt x="161" y="254"/>
                  </a:lnTo>
                  <a:lnTo>
                    <a:pt x="144" y="254"/>
                  </a:lnTo>
                  <a:lnTo>
                    <a:pt x="127" y="245"/>
                  </a:lnTo>
                  <a:lnTo>
                    <a:pt x="110" y="228"/>
                  </a:lnTo>
                  <a:lnTo>
                    <a:pt x="85" y="203"/>
                  </a:lnTo>
                  <a:lnTo>
                    <a:pt x="68" y="178"/>
                  </a:lnTo>
                  <a:lnTo>
                    <a:pt x="51" y="169"/>
                  </a:lnTo>
                  <a:lnTo>
                    <a:pt x="25" y="152"/>
                  </a:lnTo>
                  <a:lnTo>
                    <a:pt x="8" y="152"/>
                  </a:lnTo>
                  <a:lnTo>
                    <a:pt x="17" y="279"/>
                  </a:lnTo>
                  <a:lnTo>
                    <a:pt x="34" y="279"/>
                  </a:lnTo>
                  <a:close/>
                  <a:moveTo>
                    <a:pt x="119" y="313"/>
                  </a:moveTo>
                  <a:lnTo>
                    <a:pt x="68" y="321"/>
                  </a:lnTo>
                  <a:lnTo>
                    <a:pt x="34" y="330"/>
                  </a:lnTo>
                  <a:lnTo>
                    <a:pt x="17" y="355"/>
                  </a:lnTo>
                  <a:lnTo>
                    <a:pt x="17" y="381"/>
                  </a:lnTo>
                  <a:lnTo>
                    <a:pt x="17" y="398"/>
                  </a:lnTo>
                  <a:lnTo>
                    <a:pt x="34" y="415"/>
                  </a:lnTo>
                  <a:lnTo>
                    <a:pt x="42" y="432"/>
                  </a:lnTo>
                  <a:lnTo>
                    <a:pt x="68" y="440"/>
                  </a:lnTo>
                  <a:lnTo>
                    <a:pt x="93" y="440"/>
                  </a:lnTo>
                  <a:lnTo>
                    <a:pt x="119" y="440"/>
                  </a:lnTo>
                  <a:lnTo>
                    <a:pt x="144" y="440"/>
                  </a:lnTo>
                  <a:lnTo>
                    <a:pt x="169" y="432"/>
                  </a:lnTo>
                  <a:lnTo>
                    <a:pt x="195" y="423"/>
                  </a:lnTo>
                  <a:lnTo>
                    <a:pt x="212" y="398"/>
                  </a:lnTo>
                  <a:lnTo>
                    <a:pt x="220" y="372"/>
                  </a:lnTo>
                  <a:lnTo>
                    <a:pt x="220" y="355"/>
                  </a:lnTo>
                  <a:lnTo>
                    <a:pt x="212" y="338"/>
                  </a:lnTo>
                  <a:lnTo>
                    <a:pt x="195" y="321"/>
                  </a:lnTo>
                  <a:lnTo>
                    <a:pt x="169" y="313"/>
                  </a:lnTo>
                  <a:lnTo>
                    <a:pt x="152" y="313"/>
                  </a:lnTo>
                  <a:lnTo>
                    <a:pt x="119" y="313"/>
                  </a:lnTo>
                  <a:close/>
                  <a:moveTo>
                    <a:pt x="119" y="338"/>
                  </a:moveTo>
                  <a:lnTo>
                    <a:pt x="161" y="338"/>
                  </a:lnTo>
                  <a:lnTo>
                    <a:pt x="186" y="347"/>
                  </a:lnTo>
                  <a:lnTo>
                    <a:pt x="195" y="355"/>
                  </a:lnTo>
                  <a:lnTo>
                    <a:pt x="203" y="372"/>
                  </a:lnTo>
                  <a:lnTo>
                    <a:pt x="195" y="389"/>
                  </a:lnTo>
                  <a:lnTo>
                    <a:pt x="186" y="406"/>
                  </a:lnTo>
                  <a:lnTo>
                    <a:pt x="161" y="415"/>
                  </a:lnTo>
                  <a:lnTo>
                    <a:pt x="144" y="415"/>
                  </a:lnTo>
                  <a:lnTo>
                    <a:pt x="119" y="415"/>
                  </a:lnTo>
                  <a:lnTo>
                    <a:pt x="76" y="415"/>
                  </a:lnTo>
                  <a:lnTo>
                    <a:pt x="51" y="406"/>
                  </a:lnTo>
                  <a:lnTo>
                    <a:pt x="42" y="398"/>
                  </a:lnTo>
                  <a:lnTo>
                    <a:pt x="34" y="381"/>
                  </a:lnTo>
                  <a:lnTo>
                    <a:pt x="42" y="364"/>
                  </a:lnTo>
                  <a:lnTo>
                    <a:pt x="51" y="347"/>
                  </a:lnTo>
                  <a:lnTo>
                    <a:pt x="76" y="338"/>
                  </a:lnTo>
                  <a:lnTo>
                    <a:pt x="119" y="338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6" name="Rectangle 166">
              <a:extLst>
                <a:ext uri="{FF2B5EF4-FFF2-40B4-BE49-F238E27FC236}">
                  <a16:creationId xmlns:a16="http://schemas.microsoft.com/office/drawing/2014/main" id="{28487BF8-BB6C-41C3-AD02-0004128B73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220000">
              <a:off x="5636" y="4067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7" name="Rectangle 167">
              <a:extLst>
                <a:ext uri="{FF2B5EF4-FFF2-40B4-BE49-F238E27FC236}">
                  <a16:creationId xmlns:a16="http://schemas.microsoft.com/office/drawing/2014/main" id="{89CBF5AB-6759-48F6-B6DC-8B96C8DF06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220000">
              <a:off x="5636" y="4101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8" name="Rectangle 168">
              <a:extLst>
                <a:ext uri="{FF2B5EF4-FFF2-40B4-BE49-F238E27FC236}">
                  <a16:creationId xmlns:a16="http://schemas.microsoft.com/office/drawing/2014/main" id="{9F507B09-B3F9-4855-9B92-E38E249DD0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220000">
              <a:off x="5636" y="4131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9" name="Freeform 169">
              <a:extLst>
                <a:ext uri="{FF2B5EF4-FFF2-40B4-BE49-F238E27FC236}">
                  <a16:creationId xmlns:a16="http://schemas.microsoft.com/office/drawing/2014/main" id="{9D26CB1B-8F9A-4A08-BC94-7875358A8C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1" y="3657"/>
              <a:ext cx="55" cy="93"/>
            </a:xfrm>
            <a:custGeom>
              <a:avLst/>
              <a:gdLst>
                <a:gd name="T0" fmla="*/ 194 w 270"/>
                <a:gd name="T1" fmla="*/ 364 h 458"/>
                <a:gd name="T2" fmla="*/ 160 w 270"/>
                <a:gd name="T3" fmla="*/ 322 h 458"/>
                <a:gd name="T4" fmla="*/ 127 w 270"/>
                <a:gd name="T5" fmla="*/ 348 h 458"/>
                <a:gd name="T6" fmla="*/ 0 w 270"/>
                <a:gd name="T7" fmla="*/ 331 h 458"/>
                <a:gd name="T8" fmla="*/ 127 w 270"/>
                <a:gd name="T9" fmla="*/ 458 h 458"/>
                <a:gd name="T10" fmla="*/ 194 w 270"/>
                <a:gd name="T11" fmla="*/ 381 h 458"/>
                <a:gd name="T12" fmla="*/ 110 w 270"/>
                <a:gd name="T13" fmla="*/ 432 h 458"/>
                <a:gd name="T14" fmla="*/ 127 w 270"/>
                <a:gd name="T15" fmla="*/ 364 h 458"/>
                <a:gd name="T16" fmla="*/ 160 w 270"/>
                <a:gd name="T17" fmla="*/ 297 h 458"/>
                <a:gd name="T18" fmla="*/ 220 w 270"/>
                <a:gd name="T19" fmla="*/ 271 h 458"/>
                <a:gd name="T20" fmla="*/ 228 w 270"/>
                <a:gd name="T21" fmla="*/ 229 h 458"/>
                <a:gd name="T22" fmla="*/ 220 w 270"/>
                <a:gd name="T23" fmla="*/ 195 h 458"/>
                <a:gd name="T24" fmla="*/ 177 w 270"/>
                <a:gd name="T25" fmla="*/ 170 h 458"/>
                <a:gd name="T26" fmla="*/ 118 w 270"/>
                <a:gd name="T27" fmla="*/ 153 h 458"/>
                <a:gd name="T28" fmla="*/ 67 w 270"/>
                <a:gd name="T29" fmla="*/ 161 h 458"/>
                <a:gd name="T30" fmla="*/ 33 w 270"/>
                <a:gd name="T31" fmla="*/ 204 h 458"/>
                <a:gd name="T32" fmla="*/ 33 w 270"/>
                <a:gd name="T33" fmla="*/ 238 h 458"/>
                <a:gd name="T34" fmla="*/ 59 w 270"/>
                <a:gd name="T35" fmla="*/ 271 h 458"/>
                <a:gd name="T36" fmla="*/ 118 w 270"/>
                <a:gd name="T37" fmla="*/ 288 h 458"/>
                <a:gd name="T38" fmla="*/ 84 w 270"/>
                <a:gd name="T39" fmla="*/ 254 h 458"/>
                <a:gd name="T40" fmla="*/ 50 w 270"/>
                <a:gd name="T41" fmla="*/ 221 h 458"/>
                <a:gd name="T42" fmla="*/ 59 w 270"/>
                <a:gd name="T43" fmla="*/ 195 h 458"/>
                <a:gd name="T44" fmla="*/ 101 w 270"/>
                <a:gd name="T45" fmla="*/ 178 h 458"/>
                <a:gd name="T46" fmla="*/ 160 w 270"/>
                <a:gd name="T47" fmla="*/ 195 h 458"/>
                <a:gd name="T48" fmla="*/ 194 w 270"/>
                <a:gd name="T49" fmla="*/ 204 h 458"/>
                <a:gd name="T50" fmla="*/ 211 w 270"/>
                <a:gd name="T51" fmla="*/ 229 h 458"/>
                <a:gd name="T52" fmla="*/ 203 w 270"/>
                <a:gd name="T53" fmla="*/ 263 h 458"/>
                <a:gd name="T54" fmla="*/ 160 w 270"/>
                <a:gd name="T55" fmla="*/ 271 h 458"/>
                <a:gd name="T56" fmla="*/ 160 w 270"/>
                <a:gd name="T57" fmla="*/ 136 h 458"/>
                <a:gd name="T58" fmla="*/ 237 w 270"/>
                <a:gd name="T59" fmla="*/ 136 h 458"/>
                <a:gd name="T60" fmla="*/ 270 w 270"/>
                <a:gd name="T61" fmla="*/ 94 h 458"/>
                <a:gd name="T62" fmla="*/ 270 w 270"/>
                <a:gd name="T63" fmla="*/ 60 h 458"/>
                <a:gd name="T64" fmla="*/ 245 w 270"/>
                <a:gd name="T65" fmla="*/ 26 h 458"/>
                <a:gd name="T66" fmla="*/ 186 w 270"/>
                <a:gd name="T67" fmla="*/ 9 h 458"/>
                <a:gd name="T68" fmla="*/ 143 w 270"/>
                <a:gd name="T69" fmla="*/ 0 h 458"/>
                <a:gd name="T70" fmla="*/ 84 w 270"/>
                <a:gd name="T71" fmla="*/ 17 h 458"/>
                <a:gd name="T72" fmla="*/ 76 w 270"/>
                <a:gd name="T73" fmla="*/ 60 h 458"/>
                <a:gd name="T74" fmla="*/ 84 w 270"/>
                <a:gd name="T75" fmla="*/ 94 h 458"/>
                <a:gd name="T76" fmla="*/ 127 w 270"/>
                <a:gd name="T77" fmla="*/ 119 h 458"/>
                <a:gd name="T78" fmla="*/ 160 w 270"/>
                <a:gd name="T79" fmla="*/ 111 h 458"/>
                <a:gd name="T80" fmla="*/ 101 w 270"/>
                <a:gd name="T81" fmla="*/ 77 h 458"/>
                <a:gd name="T82" fmla="*/ 93 w 270"/>
                <a:gd name="T83" fmla="*/ 51 h 458"/>
                <a:gd name="T84" fmla="*/ 118 w 270"/>
                <a:gd name="T85" fmla="*/ 26 h 458"/>
                <a:gd name="T86" fmla="*/ 186 w 270"/>
                <a:gd name="T87" fmla="*/ 34 h 458"/>
                <a:gd name="T88" fmla="*/ 220 w 270"/>
                <a:gd name="T89" fmla="*/ 43 h 458"/>
                <a:gd name="T90" fmla="*/ 245 w 270"/>
                <a:gd name="T91" fmla="*/ 60 h 458"/>
                <a:gd name="T92" fmla="*/ 254 w 270"/>
                <a:gd name="T93" fmla="*/ 94 h 458"/>
                <a:gd name="T94" fmla="*/ 228 w 270"/>
                <a:gd name="T95" fmla="*/ 111 h 458"/>
                <a:gd name="T96" fmla="*/ 160 w 270"/>
                <a:gd name="T97" fmla="*/ 111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0" h="458">
                  <a:moveTo>
                    <a:pt x="194" y="381"/>
                  </a:moveTo>
                  <a:lnTo>
                    <a:pt x="194" y="364"/>
                  </a:lnTo>
                  <a:lnTo>
                    <a:pt x="152" y="348"/>
                  </a:lnTo>
                  <a:lnTo>
                    <a:pt x="160" y="322"/>
                  </a:lnTo>
                  <a:lnTo>
                    <a:pt x="135" y="314"/>
                  </a:lnTo>
                  <a:lnTo>
                    <a:pt x="127" y="348"/>
                  </a:lnTo>
                  <a:lnTo>
                    <a:pt x="8" y="314"/>
                  </a:lnTo>
                  <a:lnTo>
                    <a:pt x="0" y="331"/>
                  </a:lnTo>
                  <a:lnTo>
                    <a:pt x="101" y="449"/>
                  </a:lnTo>
                  <a:lnTo>
                    <a:pt x="127" y="458"/>
                  </a:lnTo>
                  <a:lnTo>
                    <a:pt x="143" y="373"/>
                  </a:lnTo>
                  <a:lnTo>
                    <a:pt x="194" y="381"/>
                  </a:lnTo>
                  <a:close/>
                  <a:moveTo>
                    <a:pt x="127" y="364"/>
                  </a:moveTo>
                  <a:lnTo>
                    <a:pt x="110" y="432"/>
                  </a:lnTo>
                  <a:lnTo>
                    <a:pt x="33" y="348"/>
                  </a:lnTo>
                  <a:lnTo>
                    <a:pt x="127" y="364"/>
                  </a:lnTo>
                  <a:close/>
                  <a:moveTo>
                    <a:pt x="118" y="288"/>
                  </a:moveTo>
                  <a:lnTo>
                    <a:pt x="160" y="297"/>
                  </a:lnTo>
                  <a:lnTo>
                    <a:pt x="194" y="288"/>
                  </a:lnTo>
                  <a:lnTo>
                    <a:pt x="220" y="271"/>
                  </a:lnTo>
                  <a:lnTo>
                    <a:pt x="228" y="254"/>
                  </a:lnTo>
                  <a:lnTo>
                    <a:pt x="228" y="229"/>
                  </a:lnTo>
                  <a:lnTo>
                    <a:pt x="228" y="212"/>
                  </a:lnTo>
                  <a:lnTo>
                    <a:pt x="220" y="195"/>
                  </a:lnTo>
                  <a:lnTo>
                    <a:pt x="203" y="187"/>
                  </a:lnTo>
                  <a:lnTo>
                    <a:pt x="177" y="170"/>
                  </a:lnTo>
                  <a:lnTo>
                    <a:pt x="143" y="161"/>
                  </a:lnTo>
                  <a:lnTo>
                    <a:pt x="118" y="153"/>
                  </a:lnTo>
                  <a:lnTo>
                    <a:pt x="101" y="153"/>
                  </a:lnTo>
                  <a:lnTo>
                    <a:pt x="67" y="161"/>
                  </a:lnTo>
                  <a:lnTo>
                    <a:pt x="42" y="178"/>
                  </a:lnTo>
                  <a:lnTo>
                    <a:pt x="33" y="204"/>
                  </a:lnTo>
                  <a:lnTo>
                    <a:pt x="33" y="221"/>
                  </a:lnTo>
                  <a:lnTo>
                    <a:pt x="33" y="238"/>
                  </a:lnTo>
                  <a:lnTo>
                    <a:pt x="42" y="254"/>
                  </a:lnTo>
                  <a:lnTo>
                    <a:pt x="59" y="271"/>
                  </a:lnTo>
                  <a:lnTo>
                    <a:pt x="84" y="280"/>
                  </a:lnTo>
                  <a:lnTo>
                    <a:pt x="118" y="288"/>
                  </a:lnTo>
                  <a:close/>
                  <a:moveTo>
                    <a:pt x="118" y="263"/>
                  </a:moveTo>
                  <a:lnTo>
                    <a:pt x="84" y="254"/>
                  </a:lnTo>
                  <a:lnTo>
                    <a:pt x="59" y="238"/>
                  </a:lnTo>
                  <a:lnTo>
                    <a:pt x="50" y="221"/>
                  </a:lnTo>
                  <a:lnTo>
                    <a:pt x="50" y="204"/>
                  </a:lnTo>
                  <a:lnTo>
                    <a:pt x="59" y="195"/>
                  </a:lnTo>
                  <a:lnTo>
                    <a:pt x="76" y="178"/>
                  </a:lnTo>
                  <a:lnTo>
                    <a:pt x="101" y="178"/>
                  </a:lnTo>
                  <a:lnTo>
                    <a:pt x="143" y="187"/>
                  </a:lnTo>
                  <a:lnTo>
                    <a:pt x="160" y="195"/>
                  </a:lnTo>
                  <a:lnTo>
                    <a:pt x="177" y="204"/>
                  </a:lnTo>
                  <a:lnTo>
                    <a:pt x="194" y="204"/>
                  </a:lnTo>
                  <a:lnTo>
                    <a:pt x="203" y="212"/>
                  </a:lnTo>
                  <a:lnTo>
                    <a:pt x="211" y="229"/>
                  </a:lnTo>
                  <a:lnTo>
                    <a:pt x="211" y="246"/>
                  </a:lnTo>
                  <a:lnTo>
                    <a:pt x="203" y="263"/>
                  </a:lnTo>
                  <a:lnTo>
                    <a:pt x="186" y="271"/>
                  </a:lnTo>
                  <a:lnTo>
                    <a:pt x="160" y="271"/>
                  </a:lnTo>
                  <a:lnTo>
                    <a:pt x="118" y="263"/>
                  </a:lnTo>
                  <a:close/>
                  <a:moveTo>
                    <a:pt x="160" y="136"/>
                  </a:moveTo>
                  <a:lnTo>
                    <a:pt x="203" y="136"/>
                  </a:lnTo>
                  <a:lnTo>
                    <a:pt x="237" y="136"/>
                  </a:lnTo>
                  <a:lnTo>
                    <a:pt x="262" y="119"/>
                  </a:lnTo>
                  <a:lnTo>
                    <a:pt x="270" y="94"/>
                  </a:lnTo>
                  <a:lnTo>
                    <a:pt x="270" y="77"/>
                  </a:lnTo>
                  <a:lnTo>
                    <a:pt x="270" y="60"/>
                  </a:lnTo>
                  <a:lnTo>
                    <a:pt x="262" y="43"/>
                  </a:lnTo>
                  <a:lnTo>
                    <a:pt x="245" y="26"/>
                  </a:lnTo>
                  <a:lnTo>
                    <a:pt x="220" y="17"/>
                  </a:lnTo>
                  <a:lnTo>
                    <a:pt x="186" y="9"/>
                  </a:lnTo>
                  <a:lnTo>
                    <a:pt x="160" y="0"/>
                  </a:lnTo>
                  <a:lnTo>
                    <a:pt x="143" y="0"/>
                  </a:lnTo>
                  <a:lnTo>
                    <a:pt x="110" y="0"/>
                  </a:lnTo>
                  <a:lnTo>
                    <a:pt x="84" y="17"/>
                  </a:lnTo>
                  <a:lnTo>
                    <a:pt x="76" y="43"/>
                  </a:lnTo>
                  <a:lnTo>
                    <a:pt x="76" y="60"/>
                  </a:lnTo>
                  <a:lnTo>
                    <a:pt x="76" y="85"/>
                  </a:lnTo>
                  <a:lnTo>
                    <a:pt x="84" y="94"/>
                  </a:lnTo>
                  <a:lnTo>
                    <a:pt x="101" y="111"/>
                  </a:lnTo>
                  <a:lnTo>
                    <a:pt x="127" y="119"/>
                  </a:lnTo>
                  <a:lnTo>
                    <a:pt x="160" y="136"/>
                  </a:lnTo>
                  <a:close/>
                  <a:moveTo>
                    <a:pt x="160" y="111"/>
                  </a:moveTo>
                  <a:lnTo>
                    <a:pt x="127" y="94"/>
                  </a:lnTo>
                  <a:lnTo>
                    <a:pt x="101" y="77"/>
                  </a:lnTo>
                  <a:lnTo>
                    <a:pt x="93" y="68"/>
                  </a:lnTo>
                  <a:lnTo>
                    <a:pt x="93" y="51"/>
                  </a:lnTo>
                  <a:lnTo>
                    <a:pt x="101" y="34"/>
                  </a:lnTo>
                  <a:lnTo>
                    <a:pt x="118" y="26"/>
                  </a:lnTo>
                  <a:lnTo>
                    <a:pt x="143" y="26"/>
                  </a:lnTo>
                  <a:lnTo>
                    <a:pt x="186" y="34"/>
                  </a:lnTo>
                  <a:lnTo>
                    <a:pt x="203" y="34"/>
                  </a:lnTo>
                  <a:lnTo>
                    <a:pt x="220" y="43"/>
                  </a:lnTo>
                  <a:lnTo>
                    <a:pt x="237" y="51"/>
                  </a:lnTo>
                  <a:lnTo>
                    <a:pt x="245" y="60"/>
                  </a:lnTo>
                  <a:lnTo>
                    <a:pt x="254" y="77"/>
                  </a:lnTo>
                  <a:lnTo>
                    <a:pt x="254" y="94"/>
                  </a:lnTo>
                  <a:lnTo>
                    <a:pt x="245" y="102"/>
                  </a:lnTo>
                  <a:lnTo>
                    <a:pt x="228" y="111"/>
                  </a:lnTo>
                  <a:lnTo>
                    <a:pt x="203" y="119"/>
                  </a:lnTo>
                  <a:lnTo>
                    <a:pt x="160" y="111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0" name="Rectangle 170">
              <a:extLst>
                <a:ext uri="{FF2B5EF4-FFF2-40B4-BE49-F238E27FC236}">
                  <a16:creationId xmlns:a16="http://schemas.microsoft.com/office/drawing/2014/main" id="{10764546-6D1F-4C0F-AC07-331C11B3362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040000">
              <a:off x="3784" y="3680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1" name="Rectangle 171">
              <a:extLst>
                <a:ext uri="{FF2B5EF4-FFF2-40B4-BE49-F238E27FC236}">
                  <a16:creationId xmlns:a16="http://schemas.microsoft.com/office/drawing/2014/main" id="{8082A386-5DC9-4FB9-A1B8-F2F4683A132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040000">
              <a:off x="3792" y="3650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2" name="Rectangle 172">
              <a:extLst>
                <a:ext uri="{FF2B5EF4-FFF2-40B4-BE49-F238E27FC236}">
                  <a16:creationId xmlns:a16="http://schemas.microsoft.com/office/drawing/2014/main" id="{92AB1015-E993-48C2-8B0A-1047C2044E1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040000">
              <a:off x="3800" y="3620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3" name="Freeform 173">
              <a:extLst>
                <a:ext uri="{FF2B5EF4-FFF2-40B4-BE49-F238E27FC236}">
                  <a16:creationId xmlns:a16="http://schemas.microsoft.com/office/drawing/2014/main" id="{5D95BC49-8188-416D-A00D-8BFC600B18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8" y="2312"/>
              <a:ext cx="67" cy="83"/>
            </a:xfrm>
            <a:custGeom>
              <a:avLst/>
              <a:gdLst>
                <a:gd name="T0" fmla="*/ 17 w 330"/>
                <a:gd name="T1" fmla="*/ 127 h 406"/>
                <a:gd name="T2" fmla="*/ 68 w 330"/>
                <a:gd name="T3" fmla="*/ 135 h 406"/>
                <a:gd name="T4" fmla="*/ 76 w 330"/>
                <a:gd name="T5" fmla="*/ 93 h 406"/>
                <a:gd name="T6" fmla="*/ 186 w 330"/>
                <a:gd name="T7" fmla="*/ 17 h 406"/>
                <a:gd name="T8" fmla="*/ 9 w 330"/>
                <a:gd name="T9" fmla="*/ 8 h 406"/>
                <a:gd name="T10" fmla="*/ 0 w 330"/>
                <a:gd name="T11" fmla="*/ 110 h 406"/>
                <a:gd name="T12" fmla="*/ 34 w 330"/>
                <a:gd name="T13" fmla="*/ 17 h 406"/>
                <a:gd name="T14" fmla="*/ 68 w 330"/>
                <a:gd name="T15" fmla="*/ 76 h 406"/>
                <a:gd name="T16" fmla="*/ 76 w 330"/>
                <a:gd name="T17" fmla="*/ 186 h 406"/>
                <a:gd name="T18" fmla="*/ 102 w 330"/>
                <a:gd name="T19" fmla="*/ 195 h 406"/>
                <a:gd name="T20" fmla="*/ 153 w 330"/>
                <a:gd name="T21" fmla="*/ 220 h 406"/>
                <a:gd name="T22" fmla="*/ 203 w 330"/>
                <a:gd name="T23" fmla="*/ 228 h 406"/>
                <a:gd name="T24" fmla="*/ 246 w 330"/>
                <a:gd name="T25" fmla="*/ 203 h 406"/>
                <a:gd name="T26" fmla="*/ 254 w 330"/>
                <a:gd name="T27" fmla="*/ 161 h 406"/>
                <a:gd name="T28" fmla="*/ 237 w 330"/>
                <a:gd name="T29" fmla="*/ 118 h 406"/>
                <a:gd name="T30" fmla="*/ 195 w 330"/>
                <a:gd name="T31" fmla="*/ 101 h 406"/>
                <a:gd name="T32" fmla="*/ 178 w 330"/>
                <a:gd name="T33" fmla="*/ 135 h 406"/>
                <a:gd name="T34" fmla="*/ 212 w 330"/>
                <a:gd name="T35" fmla="*/ 127 h 406"/>
                <a:gd name="T36" fmla="*/ 229 w 330"/>
                <a:gd name="T37" fmla="*/ 144 h 406"/>
                <a:gd name="T38" fmla="*/ 237 w 330"/>
                <a:gd name="T39" fmla="*/ 178 h 406"/>
                <a:gd name="T40" fmla="*/ 220 w 330"/>
                <a:gd name="T41" fmla="*/ 195 h 406"/>
                <a:gd name="T42" fmla="*/ 186 w 330"/>
                <a:gd name="T43" fmla="*/ 203 h 406"/>
                <a:gd name="T44" fmla="*/ 127 w 330"/>
                <a:gd name="T45" fmla="*/ 178 h 406"/>
                <a:gd name="T46" fmla="*/ 85 w 330"/>
                <a:gd name="T47" fmla="*/ 169 h 406"/>
                <a:gd name="T48" fmla="*/ 34 w 330"/>
                <a:gd name="T49" fmla="*/ 169 h 406"/>
                <a:gd name="T50" fmla="*/ 119 w 330"/>
                <a:gd name="T51" fmla="*/ 279 h 406"/>
                <a:gd name="T52" fmla="*/ 178 w 330"/>
                <a:gd name="T53" fmla="*/ 288 h 406"/>
                <a:gd name="T54" fmla="*/ 144 w 330"/>
                <a:gd name="T55" fmla="*/ 313 h 406"/>
                <a:gd name="T56" fmla="*/ 127 w 330"/>
                <a:gd name="T57" fmla="*/ 355 h 406"/>
                <a:gd name="T58" fmla="*/ 153 w 330"/>
                <a:gd name="T59" fmla="*/ 398 h 406"/>
                <a:gd name="T60" fmla="*/ 186 w 330"/>
                <a:gd name="T61" fmla="*/ 406 h 406"/>
                <a:gd name="T62" fmla="*/ 229 w 330"/>
                <a:gd name="T63" fmla="*/ 398 h 406"/>
                <a:gd name="T64" fmla="*/ 280 w 330"/>
                <a:gd name="T65" fmla="*/ 372 h 406"/>
                <a:gd name="T66" fmla="*/ 322 w 330"/>
                <a:gd name="T67" fmla="*/ 338 h 406"/>
                <a:gd name="T68" fmla="*/ 330 w 330"/>
                <a:gd name="T69" fmla="*/ 296 h 406"/>
                <a:gd name="T70" fmla="*/ 313 w 330"/>
                <a:gd name="T71" fmla="*/ 262 h 406"/>
                <a:gd name="T72" fmla="*/ 280 w 330"/>
                <a:gd name="T73" fmla="*/ 254 h 406"/>
                <a:gd name="T74" fmla="*/ 229 w 330"/>
                <a:gd name="T75" fmla="*/ 254 h 406"/>
                <a:gd name="T76" fmla="*/ 212 w 330"/>
                <a:gd name="T77" fmla="*/ 296 h 406"/>
                <a:gd name="T78" fmla="*/ 280 w 330"/>
                <a:gd name="T79" fmla="*/ 271 h 406"/>
                <a:gd name="T80" fmla="*/ 305 w 330"/>
                <a:gd name="T81" fmla="*/ 288 h 406"/>
                <a:gd name="T82" fmla="*/ 305 w 330"/>
                <a:gd name="T83" fmla="*/ 321 h 406"/>
                <a:gd name="T84" fmla="*/ 288 w 330"/>
                <a:gd name="T85" fmla="*/ 347 h 406"/>
                <a:gd name="T86" fmla="*/ 246 w 330"/>
                <a:gd name="T87" fmla="*/ 364 h 406"/>
                <a:gd name="T88" fmla="*/ 186 w 330"/>
                <a:gd name="T89" fmla="*/ 389 h 406"/>
                <a:gd name="T90" fmla="*/ 153 w 330"/>
                <a:gd name="T91" fmla="*/ 364 h 406"/>
                <a:gd name="T92" fmla="*/ 161 w 330"/>
                <a:gd name="T93" fmla="*/ 338 h 406"/>
                <a:gd name="T94" fmla="*/ 178 w 330"/>
                <a:gd name="T95" fmla="*/ 313 h 406"/>
                <a:gd name="T96" fmla="*/ 212 w 330"/>
                <a:gd name="T97" fmla="*/ 29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0" h="406">
                  <a:moveTo>
                    <a:pt x="0" y="110"/>
                  </a:moveTo>
                  <a:lnTo>
                    <a:pt x="17" y="127"/>
                  </a:lnTo>
                  <a:lnTo>
                    <a:pt x="59" y="110"/>
                  </a:lnTo>
                  <a:lnTo>
                    <a:pt x="68" y="135"/>
                  </a:lnTo>
                  <a:lnTo>
                    <a:pt x="93" y="118"/>
                  </a:lnTo>
                  <a:lnTo>
                    <a:pt x="76" y="93"/>
                  </a:lnTo>
                  <a:lnTo>
                    <a:pt x="195" y="34"/>
                  </a:lnTo>
                  <a:lnTo>
                    <a:pt x="186" y="17"/>
                  </a:lnTo>
                  <a:lnTo>
                    <a:pt x="26" y="0"/>
                  </a:lnTo>
                  <a:lnTo>
                    <a:pt x="9" y="8"/>
                  </a:lnTo>
                  <a:lnTo>
                    <a:pt x="51" y="84"/>
                  </a:lnTo>
                  <a:lnTo>
                    <a:pt x="0" y="110"/>
                  </a:lnTo>
                  <a:close/>
                  <a:moveTo>
                    <a:pt x="68" y="76"/>
                  </a:moveTo>
                  <a:lnTo>
                    <a:pt x="34" y="17"/>
                  </a:lnTo>
                  <a:lnTo>
                    <a:pt x="144" y="34"/>
                  </a:lnTo>
                  <a:lnTo>
                    <a:pt x="68" y="76"/>
                  </a:lnTo>
                  <a:close/>
                  <a:moveTo>
                    <a:pt x="119" y="279"/>
                  </a:moveTo>
                  <a:lnTo>
                    <a:pt x="76" y="186"/>
                  </a:lnTo>
                  <a:lnTo>
                    <a:pt x="93" y="195"/>
                  </a:lnTo>
                  <a:lnTo>
                    <a:pt x="102" y="195"/>
                  </a:lnTo>
                  <a:lnTo>
                    <a:pt x="127" y="203"/>
                  </a:lnTo>
                  <a:lnTo>
                    <a:pt x="153" y="220"/>
                  </a:lnTo>
                  <a:lnTo>
                    <a:pt x="178" y="220"/>
                  </a:lnTo>
                  <a:lnTo>
                    <a:pt x="203" y="228"/>
                  </a:lnTo>
                  <a:lnTo>
                    <a:pt x="229" y="220"/>
                  </a:lnTo>
                  <a:lnTo>
                    <a:pt x="246" y="203"/>
                  </a:lnTo>
                  <a:lnTo>
                    <a:pt x="254" y="186"/>
                  </a:lnTo>
                  <a:lnTo>
                    <a:pt x="254" y="161"/>
                  </a:lnTo>
                  <a:lnTo>
                    <a:pt x="246" y="135"/>
                  </a:lnTo>
                  <a:lnTo>
                    <a:pt x="237" y="118"/>
                  </a:lnTo>
                  <a:lnTo>
                    <a:pt x="212" y="101"/>
                  </a:lnTo>
                  <a:lnTo>
                    <a:pt x="195" y="101"/>
                  </a:lnTo>
                  <a:lnTo>
                    <a:pt x="170" y="110"/>
                  </a:lnTo>
                  <a:lnTo>
                    <a:pt x="178" y="135"/>
                  </a:lnTo>
                  <a:lnTo>
                    <a:pt x="195" y="127"/>
                  </a:lnTo>
                  <a:lnTo>
                    <a:pt x="212" y="127"/>
                  </a:lnTo>
                  <a:lnTo>
                    <a:pt x="220" y="135"/>
                  </a:lnTo>
                  <a:lnTo>
                    <a:pt x="229" y="144"/>
                  </a:lnTo>
                  <a:lnTo>
                    <a:pt x="237" y="161"/>
                  </a:lnTo>
                  <a:lnTo>
                    <a:pt x="237" y="178"/>
                  </a:lnTo>
                  <a:lnTo>
                    <a:pt x="229" y="186"/>
                  </a:lnTo>
                  <a:lnTo>
                    <a:pt x="220" y="195"/>
                  </a:lnTo>
                  <a:lnTo>
                    <a:pt x="203" y="203"/>
                  </a:lnTo>
                  <a:lnTo>
                    <a:pt x="186" y="203"/>
                  </a:lnTo>
                  <a:lnTo>
                    <a:pt x="161" y="195"/>
                  </a:lnTo>
                  <a:lnTo>
                    <a:pt x="127" y="178"/>
                  </a:lnTo>
                  <a:lnTo>
                    <a:pt x="102" y="169"/>
                  </a:lnTo>
                  <a:lnTo>
                    <a:pt x="85" y="169"/>
                  </a:lnTo>
                  <a:lnTo>
                    <a:pt x="51" y="161"/>
                  </a:lnTo>
                  <a:lnTo>
                    <a:pt x="34" y="169"/>
                  </a:lnTo>
                  <a:lnTo>
                    <a:pt x="102" y="288"/>
                  </a:lnTo>
                  <a:lnTo>
                    <a:pt x="119" y="279"/>
                  </a:lnTo>
                  <a:close/>
                  <a:moveTo>
                    <a:pt x="203" y="271"/>
                  </a:moveTo>
                  <a:lnTo>
                    <a:pt x="178" y="288"/>
                  </a:lnTo>
                  <a:lnTo>
                    <a:pt x="161" y="296"/>
                  </a:lnTo>
                  <a:lnTo>
                    <a:pt x="144" y="313"/>
                  </a:lnTo>
                  <a:lnTo>
                    <a:pt x="136" y="330"/>
                  </a:lnTo>
                  <a:lnTo>
                    <a:pt x="127" y="355"/>
                  </a:lnTo>
                  <a:lnTo>
                    <a:pt x="136" y="381"/>
                  </a:lnTo>
                  <a:lnTo>
                    <a:pt x="153" y="398"/>
                  </a:lnTo>
                  <a:lnTo>
                    <a:pt x="170" y="406"/>
                  </a:lnTo>
                  <a:lnTo>
                    <a:pt x="186" y="406"/>
                  </a:lnTo>
                  <a:lnTo>
                    <a:pt x="203" y="406"/>
                  </a:lnTo>
                  <a:lnTo>
                    <a:pt x="229" y="398"/>
                  </a:lnTo>
                  <a:lnTo>
                    <a:pt x="263" y="389"/>
                  </a:lnTo>
                  <a:lnTo>
                    <a:pt x="280" y="372"/>
                  </a:lnTo>
                  <a:lnTo>
                    <a:pt x="297" y="364"/>
                  </a:lnTo>
                  <a:lnTo>
                    <a:pt x="322" y="338"/>
                  </a:lnTo>
                  <a:lnTo>
                    <a:pt x="330" y="313"/>
                  </a:lnTo>
                  <a:lnTo>
                    <a:pt x="330" y="296"/>
                  </a:lnTo>
                  <a:lnTo>
                    <a:pt x="322" y="279"/>
                  </a:lnTo>
                  <a:lnTo>
                    <a:pt x="313" y="262"/>
                  </a:lnTo>
                  <a:lnTo>
                    <a:pt x="297" y="254"/>
                  </a:lnTo>
                  <a:lnTo>
                    <a:pt x="280" y="254"/>
                  </a:lnTo>
                  <a:lnTo>
                    <a:pt x="254" y="254"/>
                  </a:lnTo>
                  <a:lnTo>
                    <a:pt x="229" y="254"/>
                  </a:lnTo>
                  <a:lnTo>
                    <a:pt x="203" y="271"/>
                  </a:lnTo>
                  <a:close/>
                  <a:moveTo>
                    <a:pt x="212" y="296"/>
                  </a:moveTo>
                  <a:lnTo>
                    <a:pt x="254" y="279"/>
                  </a:lnTo>
                  <a:lnTo>
                    <a:pt x="280" y="271"/>
                  </a:lnTo>
                  <a:lnTo>
                    <a:pt x="297" y="279"/>
                  </a:lnTo>
                  <a:lnTo>
                    <a:pt x="305" y="288"/>
                  </a:lnTo>
                  <a:lnTo>
                    <a:pt x="305" y="305"/>
                  </a:lnTo>
                  <a:lnTo>
                    <a:pt x="305" y="321"/>
                  </a:lnTo>
                  <a:lnTo>
                    <a:pt x="297" y="330"/>
                  </a:lnTo>
                  <a:lnTo>
                    <a:pt x="288" y="347"/>
                  </a:lnTo>
                  <a:lnTo>
                    <a:pt x="271" y="355"/>
                  </a:lnTo>
                  <a:lnTo>
                    <a:pt x="246" y="364"/>
                  </a:lnTo>
                  <a:lnTo>
                    <a:pt x="212" y="381"/>
                  </a:lnTo>
                  <a:lnTo>
                    <a:pt x="186" y="389"/>
                  </a:lnTo>
                  <a:lnTo>
                    <a:pt x="170" y="381"/>
                  </a:lnTo>
                  <a:lnTo>
                    <a:pt x="153" y="364"/>
                  </a:lnTo>
                  <a:lnTo>
                    <a:pt x="153" y="355"/>
                  </a:lnTo>
                  <a:lnTo>
                    <a:pt x="161" y="338"/>
                  </a:lnTo>
                  <a:lnTo>
                    <a:pt x="161" y="321"/>
                  </a:lnTo>
                  <a:lnTo>
                    <a:pt x="178" y="313"/>
                  </a:lnTo>
                  <a:lnTo>
                    <a:pt x="195" y="305"/>
                  </a:lnTo>
                  <a:lnTo>
                    <a:pt x="212" y="296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4" name="Rectangle 174">
              <a:extLst>
                <a:ext uri="{FF2B5EF4-FFF2-40B4-BE49-F238E27FC236}">
                  <a16:creationId xmlns:a16="http://schemas.microsoft.com/office/drawing/2014/main" id="{B7593223-FDDE-4FB4-A870-6EBE2277A9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720000">
              <a:off x="4816" y="2291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5" name="Rectangle 175">
              <a:extLst>
                <a:ext uri="{FF2B5EF4-FFF2-40B4-BE49-F238E27FC236}">
                  <a16:creationId xmlns:a16="http://schemas.microsoft.com/office/drawing/2014/main" id="{B584B0EE-D070-45F8-8099-2FAB33566F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720000">
              <a:off x="4832" y="2317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6" name="Rectangle 176">
              <a:extLst>
                <a:ext uri="{FF2B5EF4-FFF2-40B4-BE49-F238E27FC236}">
                  <a16:creationId xmlns:a16="http://schemas.microsoft.com/office/drawing/2014/main" id="{A1E33A5C-2554-4935-8557-2DA51148B4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720000">
              <a:off x="4843" y="2347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7" name="Freeform 177">
              <a:extLst>
                <a:ext uri="{FF2B5EF4-FFF2-40B4-BE49-F238E27FC236}">
                  <a16:creationId xmlns:a16="http://schemas.microsoft.com/office/drawing/2014/main" id="{27640EB5-E562-4D03-BC26-78A09F461D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37" y="3283"/>
              <a:ext cx="65" cy="91"/>
            </a:xfrm>
            <a:custGeom>
              <a:avLst/>
              <a:gdLst>
                <a:gd name="T0" fmla="*/ 178 w 322"/>
                <a:gd name="T1" fmla="*/ 373 h 449"/>
                <a:gd name="T2" fmla="*/ 153 w 322"/>
                <a:gd name="T3" fmla="*/ 322 h 449"/>
                <a:gd name="T4" fmla="*/ 119 w 322"/>
                <a:gd name="T5" fmla="*/ 339 h 449"/>
                <a:gd name="T6" fmla="*/ 0 w 322"/>
                <a:gd name="T7" fmla="*/ 296 h 449"/>
                <a:gd name="T8" fmla="*/ 85 w 322"/>
                <a:gd name="T9" fmla="*/ 449 h 449"/>
                <a:gd name="T10" fmla="*/ 170 w 322"/>
                <a:gd name="T11" fmla="*/ 389 h 449"/>
                <a:gd name="T12" fmla="*/ 77 w 322"/>
                <a:gd name="T13" fmla="*/ 415 h 449"/>
                <a:gd name="T14" fmla="*/ 110 w 322"/>
                <a:gd name="T15" fmla="*/ 356 h 449"/>
                <a:gd name="T16" fmla="*/ 161 w 322"/>
                <a:gd name="T17" fmla="*/ 296 h 449"/>
                <a:gd name="T18" fmla="*/ 220 w 322"/>
                <a:gd name="T19" fmla="*/ 288 h 449"/>
                <a:gd name="T20" fmla="*/ 246 w 322"/>
                <a:gd name="T21" fmla="*/ 254 h 449"/>
                <a:gd name="T22" fmla="*/ 237 w 322"/>
                <a:gd name="T23" fmla="*/ 220 h 449"/>
                <a:gd name="T24" fmla="*/ 203 w 322"/>
                <a:gd name="T25" fmla="*/ 186 h 449"/>
                <a:gd name="T26" fmla="*/ 153 w 322"/>
                <a:gd name="T27" fmla="*/ 152 h 449"/>
                <a:gd name="T28" fmla="*/ 102 w 322"/>
                <a:gd name="T29" fmla="*/ 144 h 449"/>
                <a:gd name="T30" fmla="*/ 60 w 322"/>
                <a:gd name="T31" fmla="*/ 178 h 449"/>
                <a:gd name="T32" fmla="*/ 51 w 322"/>
                <a:gd name="T33" fmla="*/ 212 h 449"/>
                <a:gd name="T34" fmla="*/ 68 w 322"/>
                <a:gd name="T35" fmla="*/ 246 h 449"/>
                <a:gd name="T36" fmla="*/ 119 w 322"/>
                <a:gd name="T37" fmla="*/ 279 h 449"/>
                <a:gd name="T38" fmla="*/ 93 w 322"/>
                <a:gd name="T39" fmla="*/ 237 h 449"/>
                <a:gd name="T40" fmla="*/ 77 w 322"/>
                <a:gd name="T41" fmla="*/ 203 h 449"/>
                <a:gd name="T42" fmla="*/ 85 w 322"/>
                <a:gd name="T43" fmla="*/ 169 h 449"/>
                <a:gd name="T44" fmla="*/ 127 w 322"/>
                <a:gd name="T45" fmla="*/ 169 h 449"/>
                <a:gd name="T46" fmla="*/ 187 w 322"/>
                <a:gd name="T47" fmla="*/ 203 h 449"/>
                <a:gd name="T48" fmla="*/ 212 w 322"/>
                <a:gd name="T49" fmla="*/ 220 h 449"/>
                <a:gd name="T50" fmla="*/ 229 w 322"/>
                <a:gd name="T51" fmla="*/ 246 h 449"/>
                <a:gd name="T52" fmla="*/ 212 w 322"/>
                <a:gd name="T53" fmla="*/ 271 h 449"/>
                <a:gd name="T54" fmla="*/ 170 w 322"/>
                <a:gd name="T55" fmla="*/ 271 h 449"/>
                <a:gd name="T56" fmla="*/ 195 w 322"/>
                <a:gd name="T57" fmla="*/ 144 h 449"/>
                <a:gd name="T58" fmla="*/ 271 w 322"/>
                <a:gd name="T59" fmla="*/ 161 h 449"/>
                <a:gd name="T60" fmla="*/ 314 w 322"/>
                <a:gd name="T61" fmla="*/ 136 h 449"/>
                <a:gd name="T62" fmla="*/ 322 w 322"/>
                <a:gd name="T63" fmla="*/ 93 h 449"/>
                <a:gd name="T64" fmla="*/ 305 w 322"/>
                <a:gd name="T65" fmla="*/ 59 h 449"/>
                <a:gd name="T66" fmla="*/ 254 w 322"/>
                <a:gd name="T67" fmla="*/ 25 h 449"/>
                <a:gd name="T68" fmla="*/ 212 w 322"/>
                <a:gd name="T69" fmla="*/ 9 h 449"/>
                <a:gd name="T70" fmla="*/ 153 w 322"/>
                <a:gd name="T71" fmla="*/ 17 h 449"/>
                <a:gd name="T72" fmla="*/ 127 w 322"/>
                <a:gd name="T73" fmla="*/ 51 h 449"/>
                <a:gd name="T74" fmla="*/ 136 w 322"/>
                <a:gd name="T75" fmla="*/ 93 h 449"/>
                <a:gd name="T76" fmla="*/ 170 w 322"/>
                <a:gd name="T77" fmla="*/ 127 h 449"/>
                <a:gd name="T78" fmla="*/ 203 w 322"/>
                <a:gd name="T79" fmla="*/ 119 h 449"/>
                <a:gd name="T80" fmla="*/ 153 w 322"/>
                <a:gd name="T81" fmla="*/ 76 h 449"/>
                <a:gd name="T82" fmla="*/ 153 w 322"/>
                <a:gd name="T83" fmla="*/ 42 h 449"/>
                <a:gd name="T84" fmla="*/ 178 w 322"/>
                <a:gd name="T85" fmla="*/ 25 h 449"/>
                <a:gd name="T86" fmla="*/ 246 w 322"/>
                <a:gd name="T87" fmla="*/ 51 h 449"/>
                <a:gd name="T88" fmla="*/ 280 w 322"/>
                <a:gd name="T89" fmla="*/ 68 h 449"/>
                <a:gd name="T90" fmla="*/ 297 w 322"/>
                <a:gd name="T91" fmla="*/ 93 h 449"/>
                <a:gd name="T92" fmla="*/ 297 w 322"/>
                <a:gd name="T93" fmla="*/ 119 h 449"/>
                <a:gd name="T94" fmla="*/ 271 w 322"/>
                <a:gd name="T95" fmla="*/ 136 h 449"/>
                <a:gd name="T96" fmla="*/ 203 w 322"/>
                <a:gd name="T97" fmla="*/ 11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2" h="449">
                  <a:moveTo>
                    <a:pt x="170" y="389"/>
                  </a:moveTo>
                  <a:lnTo>
                    <a:pt x="178" y="373"/>
                  </a:lnTo>
                  <a:lnTo>
                    <a:pt x="136" y="347"/>
                  </a:lnTo>
                  <a:lnTo>
                    <a:pt x="153" y="322"/>
                  </a:lnTo>
                  <a:lnTo>
                    <a:pt x="136" y="313"/>
                  </a:lnTo>
                  <a:lnTo>
                    <a:pt x="119" y="339"/>
                  </a:lnTo>
                  <a:lnTo>
                    <a:pt x="9" y="279"/>
                  </a:lnTo>
                  <a:lnTo>
                    <a:pt x="0" y="296"/>
                  </a:lnTo>
                  <a:lnTo>
                    <a:pt x="68" y="432"/>
                  </a:lnTo>
                  <a:lnTo>
                    <a:pt x="85" y="449"/>
                  </a:lnTo>
                  <a:lnTo>
                    <a:pt x="127" y="373"/>
                  </a:lnTo>
                  <a:lnTo>
                    <a:pt x="170" y="389"/>
                  </a:lnTo>
                  <a:close/>
                  <a:moveTo>
                    <a:pt x="110" y="356"/>
                  </a:moveTo>
                  <a:lnTo>
                    <a:pt x="77" y="415"/>
                  </a:lnTo>
                  <a:lnTo>
                    <a:pt x="26" y="313"/>
                  </a:lnTo>
                  <a:lnTo>
                    <a:pt x="110" y="356"/>
                  </a:lnTo>
                  <a:close/>
                  <a:moveTo>
                    <a:pt x="119" y="279"/>
                  </a:moveTo>
                  <a:lnTo>
                    <a:pt x="161" y="296"/>
                  </a:lnTo>
                  <a:lnTo>
                    <a:pt x="195" y="305"/>
                  </a:lnTo>
                  <a:lnTo>
                    <a:pt x="220" y="288"/>
                  </a:lnTo>
                  <a:lnTo>
                    <a:pt x="237" y="271"/>
                  </a:lnTo>
                  <a:lnTo>
                    <a:pt x="246" y="254"/>
                  </a:lnTo>
                  <a:lnTo>
                    <a:pt x="246" y="237"/>
                  </a:lnTo>
                  <a:lnTo>
                    <a:pt x="237" y="220"/>
                  </a:lnTo>
                  <a:lnTo>
                    <a:pt x="229" y="195"/>
                  </a:lnTo>
                  <a:lnTo>
                    <a:pt x="203" y="186"/>
                  </a:lnTo>
                  <a:lnTo>
                    <a:pt x="178" y="169"/>
                  </a:lnTo>
                  <a:lnTo>
                    <a:pt x="153" y="152"/>
                  </a:lnTo>
                  <a:lnTo>
                    <a:pt x="136" y="144"/>
                  </a:lnTo>
                  <a:lnTo>
                    <a:pt x="102" y="144"/>
                  </a:lnTo>
                  <a:lnTo>
                    <a:pt x="77" y="152"/>
                  </a:lnTo>
                  <a:lnTo>
                    <a:pt x="60" y="178"/>
                  </a:lnTo>
                  <a:lnTo>
                    <a:pt x="51" y="195"/>
                  </a:lnTo>
                  <a:lnTo>
                    <a:pt x="51" y="212"/>
                  </a:lnTo>
                  <a:lnTo>
                    <a:pt x="60" y="229"/>
                  </a:lnTo>
                  <a:lnTo>
                    <a:pt x="68" y="246"/>
                  </a:lnTo>
                  <a:lnTo>
                    <a:pt x="93" y="263"/>
                  </a:lnTo>
                  <a:lnTo>
                    <a:pt x="119" y="279"/>
                  </a:lnTo>
                  <a:close/>
                  <a:moveTo>
                    <a:pt x="127" y="254"/>
                  </a:moveTo>
                  <a:lnTo>
                    <a:pt x="93" y="237"/>
                  </a:lnTo>
                  <a:lnTo>
                    <a:pt x="77" y="212"/>
                  </a:lnTo>
                  <a:lnTo>
                    <a:pt x="77" y="203"/>
                  </a:lnTo>
                  <a:lnTo>
                    <a:pt x="77" y="186"/>
                  </a:lnTo>
                  <a:lnTo>
                    <a:pt x="85" y="169"/>
                  </a:lnTo>
                  <a:lnTo>
                    <a:pt x="102" y="169"/>
                  </a:lnTo>
                  <a:lnTo>
                    <a:pt x="127" y="169"/>
                  </a:lnTo>
                  <a:lnTo>
                    <a:pt x="170" y="186"/>
                  </a:lnTo>
                  <a:lnTo>
                    <a:pt x="187" y="203"/>
                  </a:lnTo>
                  <a:lnTo>
                    <a:pt x="203" y="212"/>
                  </a:lnTo>
                  <a:lnTo>
                    <a:pt x="212" y="220"/>
                  </a:lnTo>
                  <a:lnTo>
                    <a:pt x="220" y="229"/>
                  </a:lnTo>
                  <a:lnTo>
                    <a:pt x="229" y="246"/>
                  </a:lnTo>
                  <a:lnTo>
                    <a:pt x="220" y="263"/>
                  </a:lnTo>
                  <a:lnTo>
                    <a:pt x="212" y="271"/>
                  </a:lnTo>
                  <a:lnTo>
                    <a:pt x="195" y="279"/>
                  </a:lnTo>
                  <a:lnTo>
                    <a:pt x="170" y="271"/>
                  </a:lnTo>
                  <a:lnTo>
                    <a:pt x="127" y="254"/>
                  </a:lnTo>
                  <a:close/>
                  <a:moveTo>
                    <a:pt x="195" y="144"/>
                  </a:moveTo>
                  <a:lnTo>
                    <a:pt x="237" y="161"/>
                  </a:lnTo>
                  <a:lnTo>
                    <a:pt x="271" y="161"/>
                  </a:lnTo>
                  <a:lnTo>
                    <a:pt x="297" y="152"/>
                  </a:lnTo>
                  <a:lnTo>
                    <a:pt x="314" y="136"/>
                  </a:lnTo>
                  <a:lnTo>
                    <a:pt x="322" y="110"/>
                  </a:lnTo>
                  <a:lnTo>
                    <a:pt x="322" y="93"/>
                  </a:lnTo>
                  <a:lnTo>
                    <a:pt x="314" y="76"/>
                  </a:lnTo>
                  <a:lnTo>
                    <a:pt x="305" y="59"/>
                  </a:lnTo>
                  <a:lnTo>
                    <a:pt x="280" y="42"/>
                  </a:lnTo>
                  <a:lnTo>
                    <a:pt x="254" y="25"/>
                  </a:lnTo>
                  <a:lnTo>
                    <a:pt x="229" y="17"/>
                  </a:lnTo>
                  <a:lnTo>
                    <a:pt x="212" y="9"/>
                  </a:lnTo>
                  <a:lnTo>
                    <a:pt x="178" y="0"/>
                  </a:lnTo>
                  <a:lnTo>
                    <a:pt x="153" y="17"/>
                  </a:lnTo>
                  <a:lnTo>
                    <a:pt x="136" y="34"/>
                  </a:lnTo>
                  <a:lnTo>
                    <a:pt x="127" y="51"/>
                  </a:lnTo>
                  <a:lnTo>
                    <a:pt x="127" y="76"/>
                  </a:lnTo>
                  <a:lnTo>
                    <a:pt x="136" y="93"/>
                  </a:lnTo>
                  <a:lnTo>
                    <a:pt x="144" y="110"/>
                  </a:lnTo>
                  <a:lnTo>
                    <a:pt x="170" y="127"/>
                  </a:lnTo>
                  <a:lnTo>
                    <a:pt x="195" y="144"/>
                  </a:lnTo>
                  <a:close/>
                  <a:moveTo>
                    <a:pt x="203" y="119"/>
                  </a:moveTo>
                  <a:lnTo>
                    <a:pt x="170" y="93"/>
                  </a:lnTo>
                  <a:lnTo>
                    <a:pt x="153" y="76"/>
                  </a:lnTo>
                  <a:lnTo>
                    <a:pt x="153" y="59"/>
                  </a:lnTo>
                  <a:lnTo>
                    <a:pt x="153" y="42"/>
                  </a:lnTo>
                  <a:lnTo>
                    <a:pt x="161" y="34"/>
                  </a:lnTo>
                  <a:lnTo>
                    <a:pt x="178" y="25"/>
                  </a:lnTo>
                  <a:lnTo>
                    <a:pt x="203" y="34"/>
                  </a:lnTo>
                  <a:lnTo>
                    <a:pt x="246" y="51"/>
                  </a:lnTo>
                  <a:lnTo>
                    <a:pt x="263" y="59"/>
                  </a:lnTo>
                  <a:lnTo>
                    <a:pt x="280" y="68"/>
                  </a:lnTo>
                  <a:lnTo>
                    <a:pt x="288" y="76"/>
                  </a:lnTo>
                  <a:lnTo>
                    <a:pt x="297" y="93"/>
                  </a:lnTo>
                  <a:lnTo>
                    <a:pt x="305" y="110"/>
                  </a:lnTo>
                  <a:lnTo>
                    <a:pt x="297" y="119"/>
                  </a:lnTo>
                  <a:lnTo>
                    <a:pt x="288" y="136"/>
                  </a:lnTo>
                  <a:lnTo>
                    <a:pt x="271" y="136"/>
                  </a:lnTo>
                  <a:lnTo>
                    <a:pt x="246" y="136"/>
                  </a:lnTo>
                  <a:lnTo>
                    <a:pt x="203" y="119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8" name="Rectangle 178">
              <a:extLst>
                <a:ext uri="{FF2B5EF4-FFF2-40B4-BE49-F238E27FC236}">
                  <a16:creationId xmlns:a16="http://schemas.microsoft.com/office/drawing/2014/main" id="{7A33BCC1-8433-4043-A0D0-9560BD665A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880000">
              <a:off x="4728" y="3302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9" name="Rectangle 179">
              <a:extLst>
                <a:ext uri="{FF2B5EF4-FFF2-40B4-BE49-F238E27FC236}">
                  <a16:creationId xmlns:a16="http://schemas.microsoft.com/office/drawing/2014/main" id="{D4EA215A-2D75-41E1-A5F5-8612FF5F642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880000">
              <a:off x="4743" y="3275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0" name="Rectangle 180">
              <a:extLst>
                <a:ext uri="{FF2B5EF4-FFF2-40B4-BE49-F238E27FC236}">
                  <a16:creationId xmlns:a16="http://schemas.microsoft.com/office/drawing/2014/main" id="{B813ECF5-7FB3-46E6-B553-A69992D47C5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880000">
              <a:off x="4758" y="3249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1" name="Freeform 181">
              <a:extLst>
                <a:ext uri="{FF2B5EF4-FFF2-40B4-BE49-F238E27FC236}">
                  <a16:creationId xmlns:a16="http://schemas.microsoft.com/office/drawing/2014/main" id="{5170FDA8-032F-4DEB-9AF1-6C11B916BC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37" y="3136"/>
              <a:ext cx="89" cy="44"/>
            </a:xfrm>
            <a:custGeom>
              <a:avLst/>
              <a:gdLst>
                <a:gd name="T0" fmla="*/ 16 w 440"/>
                <a:gd name="T1" fmla="*/ 186 h 220"/>
                <a:gd name="T2" fmla="*/ 84 w 440"/>
                <a:gd name="T3" fmla="*/ 203 h 220"/>
                <a:gd name="T4" fmla="*/ 127 w 440"/>
                <a:gd name="T5" fmla="*/ 144 h 220"/>
                <a:gd name="T6" fmla="*/ 110 w 440"/>
                <a:gd name="T7" fmla="*/ 102 h 220"/>
                <a:gd name="T8" fmla="*/ 127 w 440"/>
                <a:gd name="T9" fmla="*/ 51 h 220"/>
                <a:gd name="T10" fmla="*/ 67 w 440"/>
                <a:gd name="T11" fmla="*/ 0 h 220"/>
                <a:gd name="T12" fmla="*/ 16 w 440"/>
                <a:gd name="T13" fmla="*/ 25 h 220"/>
                <a:gd name="T14" fmla="*/ 33 w 440"/>
                <a:gd name="T15" fmla="*/ 42 h 220"/>
                <a:gd name="T16" fmla="*/ 67 w 440"/>
                <a:gd name="T17" fmla="*/ 17 h 220"/>
                <a:gd name="T18" fmla="*/ 101 w 440"/>
                <a:gd name="T19" fmla="*/ 51 h 220"/>
                <a:gd name="T20" fmla="*/ 67 w 440"/>
                <a:gd name="T21" fmla="*/ 85 h 220"/>
                <a:gd name="T22" fmla="*/ 50 w 440"/>
                <a:gd name="T23" fmla="*/ 102 h 220"/>
                <a:gd name="T24" fmla="*/ 93 w 440"/>
                <a:gd name="T25" fmla="*/ 119 h 220"/>
                <a:gd name="T26" fmla="*/ 101 w 440"/>
                <a:gd name="T27" fmla="*/ 161 h 220"/>
                <a:gd name="T28" fmla="*/ 59 w 440"/>
                <a:gd name="T29" fmla="*/ 186 h 220"/>
                <a:gd name="T30" fmla="*/ 25 w 440"/>
                <a:gd name="T31" fmla="*/ 161 h 220"/>
                <a:gd name="T32" fmla="*/ 152 w 440"/>
                <a:gd name="T33" fmla="*/ 110 h 220"/>
                <a:gd name="T34" fmla="*/ 186 w 440"/>
                <a:gd name="T35" fmla="*/ 203 h 220"/>
                <a:gd name="T36" fmla="*/ 245 w 440"/>
                <a:gd name="T37" fmla="*/ 203 h 220"/>
                <a:gd name="T38" fmla="*/ 279 w 440"/>
                <a:gd name="T39" fmla="*/ 144 h 220"/>
                <a:gd name="T40" fmla="*/ 279 w 440"/>
                <a:gd name="T41" fmla="*/ 68 h 220"/>
                <a:gd name="T42" fmla="*/ 220 w 440"/>
                <a:gd name="T43" fmla="*/ 9 h 220"/>
                <a:gd name="T44" fmla="*/ 169 w 440"/>
                <a:gd name="T45" fmla="*/ 34 h 220"/>
                <a:gd name="T46" fmla="*/ 152 w 440"/>
                <a:gd name="T47" fmla="*/ 110 h 220"/>
                <a:gd name="T48" fmla="*/ 194 w 440"/>
                <a:gd name="T49" fmla="*/ 42 h 220"/>
                <a:gd name="T50" fmla="*/ 237 w 440"/>
                <a:gd name="T51" fmla="*/ 34 h 220"/>
                <a:gd name="T52" fmla="*/ 254 w 440"/>
                <a:gd name="T53" fmla="*/ 110 h 220"/>
                <a:gd name="T54" fmla="*/ 245 w 440"/>
                <a:gd name="T55" fmla="*/ 169 h 220"/>
                <a:gd name="T56" fmla="*/ 211 w 440"/>
                <a:gd name="T57" fmla="*/ 195 h 220"/>
                <a:gd name="T58" fmla="*/ 177 w 440"/>
                <a:gd name="T59" fmla="*/ 152 h 220"/>
                <a:gd name="T60" fmla="*/ 313 w 440"/>
                <a:gd name="T61" fmla="*/ 161 h 220"/>
                <a:gd name="T62" fmla="*/ 372 w 440"/>
                <a:gd name="T63" fmla="*/ 220 h 220"/>
                <a:gd name="T64" fmla="*/ 423 w 440"/>
                <a:gd name="T65" fmla="*/ 195 h 220"/>
                <a:gd name="T66" fmla="*/ 440 w 440"/>
                <a:gd name="T67" fmla="*/ 119 h 220"/>
                <a:gd name="T68" fmla="*/ 431 w 440"/>
                <a:gd name="T69" fmla="*/ 42 h 220"/>
                <a:gd name="T70" fmla="*/ 364 w 440"/>
                <a:gd name="T71" fmla="*/ 17 h 220"/>
                <a:gd name="T72" fmla="*/ 321 w 440"/>
                <a:gd name="T73" fmla="*/ 59 h 220"/>
                <a:gd name="T74" fmla="*/ 338 w 440"/>
                <a:gd name="T75" fmla="*/ 110 h 220"/>
                <a:gd name="T76" fmla="*/ 364 w 440"/>
                <a:gd name="T77" fmla="*/ 34 h 220"/>
                <a:gd name="T78" fmla="*/ 406 w 440"/>
                <a:gd name="T79" fmla="*/ 51 h 220"/>
                <a:gd name="T80" fmla="*/ 414 w 440"/>
                <a:gd name="T81" fmla="*/ 144 h 220"/>
                <a:gd name="T82" fmla="*/ 406 w 440"/>
                <a:gd name="T83" fmla="*/ 186 h 220"/>
                <a:gd name="T84" fmla="*/ 355 w 440"/>
                <a:gd name="T85" fmla="*/ 195 h 220"/>
                <a:gd name="T86" fmla="*/ 338 w 440"/>
                <a:gd name="T87" fmla="*/ 11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0" h="220">
                  <a:moveTo>
                    <a:pt x="0" y="144"/>
                  </a:moveTo>
                  <a:lnTo>
                    <a:pt x="0" y="169"/>
                  </a:lnTo>
                  <a:lnTo>
                    <a:pt x="16" y="186"/>
                  </a:lnTo>
                  <a:lnTo>
                    <a:pt x="33" y="203"/>
                  </a:lnTo>
                  <a:lnTo>
                    <a:pt x="59" y="203"/>
                  </a:lnTo>
                  <a:lnTo>
                    <a:pt x="84" y="203"/>
                  </a:lnTo>
                  <a:lnTo>
                    <a:pt x="110" y="186"/>
                  </a:lnTo>
                  <a:lnTo>
                    <a:pt x="127" y="169"/>
                  </a:lnTo>
                  <a:lnTo>
                    <a:pt x="127" y="144"/>
                  </a:lnTo>
                  <a:lnTo>
                    <a:pt x="127" y="127"/>
                  </a:lnTo>
                  <a:lnTo>
                    <a:pt x="118" y="110"/>
                  </a:lnTo>
                  <a:lnTo>
                    <a:pt x="110" y="102"/>
                  </a:lnTo>
                  <a:lnTo>
                    <a:pt x="93" y="93"/>
                  </a:lnTo>
                  <a:lnTo>
                    <a:pt x="118" y="76"/>
                  </a:lnTo>
                  <a:lnTo>
                    <a:pt x="127" y="51"/>
                  </a:lnTo>
                  <a:lnTo>
                    <a:pt x="118" y="25"/>
                  </a:lnTo>
                  <a:lnTo>
                    <a:pt x="93" y="9"/>
                  </a:lnTo>
                  <a:lnTo>
                    <a:pt x="67" y="0"/>
                  </a:lnTo>
                  <a:lnTo>
                    <a:pt x="42" y="0"/>
                  </a:lnTo>
                  <a:lnTo>
                    <a:pt x="25" y="9"/>
                  </a:lnTo>
                  <a:lnTo>
                    <a:pt x="16" y="25"/>
                  </a:lnTo>
                  <a:lnTo>
                    <a:pt x="8" y="51"/>
                  </a:lnTo>
                  <a:lnTo>
                    <a:pt x="25" y="51"/>
                  </a:lnTo>
                  <a:lnTo>
                    <a:pt x="33" y="42"/>
                  </a:lnTo>
                  <a:lnTo>
                    <a:pt x="42" y="25"/>
                  </a:lnTo>
                  <a:lnTo>
                    <a:pt x="50" y="25"/>
                  </a:lnTo>
                  <a:lnTo>
                    <a:pt x="67" y="17"/>
                  </a:lnTo>
                  <a:lnTo>
                    <a:pt x="93" y="34"/>
                  </a:lnTo>
                  <a:lnTo>
                    <a:pt x="93" y="42"/>
                  </a:lnTo>
                  <a:lnTo>
                    <a:pt x="101" y="51"/>
                  </a:lnTo>
                  <a:lnTo>
                    <a:pt x="93" y="68"/>
                  </a:lnTo>
                  <a:lnTo>
                    <a:pt x="84" y="76"/>
                  </a:lnTo>
                  <a:lnTo>
                    <a:pt x="67" y="85"/>
                  </a:lnTo>
                  <a:lnTo>
                    <a:pt x="59" y="85"/>
                  </a:lnTo>
                  <a:lnTo>
                    <a:pt x="50" y="85"/>
                  </a:lnTo>
                  <a:lnTo>
                    <a:pt x="50" y="102"/>
                  </a:lnTo>
                  <a:lnTo>
                    <a:pt x="67" y="102"/>
                  </a:lnTo>
                  <a:lnTo>
                    <a:pt x="84" y="110"/>
                  </a:lnTo>
                  <a:lnTo>
                    <a:pt x="93" y="119"/>
                  </a:lnTo>
                  <a:lnTo>
                    <a:pt x="101" y="127"/>
                  </a:lnTo>
                  <a:lnTo>
                    <a:pt x="101" y="144"/>
                  </a:lnTo>
                  <a:lnTo>
                    <a:pt x="101" y="161"/>
                  </a:lnTo>
                  <a:lnTo>
                    <a:pt x="93" y="178"/>
                  </a:lnTo>
                  <a:lnTo>
                    <a:pt x="76" y="186"/>
                  </a:lnTo>
                  <a:lnTo>
                    <a:pt x="59" y="186"/>
                  </a:lnTo>
                  <a:lnTo>
                    <a:pt x="42" y="178"/>
                  </a:lnTo>
                  <a:lnTo>
                    <a:pt x="33" y="178"/>
                  </a:lnTo>
                  <a:lnTo>
                    <a:pt x="25" y="161"/>
                  </a:lnTo>
                  <a:lnTo>
                    <a:pt x="25" y="144"/>
                  </a:lnTo>
                  <a:lnTo>
                    <a:pt x="0" y="144"/>
                  </a:lnTo>
                  <a:close/>
                  <a:moveTo>
                    <a:pt x="152" y="110"/>
                  </a:moveTo>
                  <a:lnTo>
                    <a:pt x="152" y="161"/>
                  </a:lnTo>
                  <a:lnTo>
                    <a:pt x="169" y="186"/>
                  </a:lnTo>
                  <a:lnTo>
                    <a:pt x="186" y="203"/>
                  </a:lnTo>
                  <a:lnTo>
                    <a:pt x="211" y="212"/>
                  </a:lnTo>
                  <a:lnTo>
                    <a:pt x="228" y="212"/>
                  </a:lnTo>
                  <a:lnTo>
                    <a:pt x="245" y="203"/>
                  </a:lnTo>
                  <a:lnTo>
                    <a:pt x="262" y="186"/>
                  </a:lnTo>
                  <a:lnTo>
                    <a:pt x="270" y="169"/>
                  </a:lnTo>
                  <a:lnTo>
                    <a:pt x="279" y="144"/>
                  </a:lnTo>
                  <a:lnTo>
                    <a:pt x="279" y="110"/>
                  </a:lnTo>
                  <a:lnTo>
                    <a:pt x="279" y="85"/>
                  </a:lnTo>
                  <a:lnTo>
                    <a:pt x="279" y="68"/>
                  </a:lnTo>
                  <a:lnTo>
                    <a:pt x="270" y="34"/>
                  </a:lnTo>
                  <a:lnTo>
                    <a:pt x="254" y="17"/>
                  </a:lnTo>
                  <a:lnTo>
                    <a:pt x="220" y="9"/>
                  </a:lnTo>
                  <a:lnTo>
                    <a:pt x="203" y="9"/>
                  </a:lnTo>
                  <a:lnTo>
                    <a:pt x="186" y="17"/>
                  </a:lnTo>
                  <a:lnTo>
                    <a:pt x="169" y="34"/>
                  </a:lnTo>
                  <a:lnTo>
                    <a:pt x="160" y="51"/>
                  </a:lnTo>
                  <a:lnTo>
                    <a:pt x="152" y="76"/>
                  </a:lnTo>
                  <a:lnTo>
                    <a:pt x="152" y="110"/>
                  </a:lnTo>
                  <a:close/>
                  <a:moveTo>
                    <a:pt x="177" y="110"/>
                  </a:moveTo>
                  <a:lnTo>
                    <a:pt x="186" y="68"/>
                  </a:lnTo>
                  <a:lnTo>
                    <a:pt x="194" y="42"/>
                  </a:lnTo>
                  <a:lnTo>
                    <a:pt x="203" y="34"/>
                  </a:lnTo>
                  <a:lnTo>
                    <a:pt x="220" y="25"/>
                  </a:lnTo>
                  <a:lnTo>
                    <a:pt x="237" y="34"/>
                  </a:lnTo>
                  <a:lnTo>
                    <a:pt x="245" y="51"/>
                  </a:lnTo>
                  <a:lnTo>
                    <a:pt x="254" y="68"/>
                  </a:lnTo>
                  <a:lnTo>
                    <a:pt x="254" y="110"/>
                  </a:lnTo>
                  <a:lnTo>
                    <a:pt x="254" y="136"/>
                  </a:lnTo>
                  <a:lnTo>
                    <a:pt x="254" y="152"/>
                  </a:lnTo>
                  <a:lnTo>
                    <a:pt x="245" y="169"/>
                  </a:lnTo>
                  <a:lnTo>
                    <a:pt x="245" y="178"/>
                  </a:lnTo>
                  <a:lnTo>
                    <a:pt x="228" y="186"/>
                  </a:lnTo>
                  <a:lnTo>
                    <a:pt x="211" y="195"/>
                  </a:lnTo>
                  <a:lnTo>
                    <a:pt x="194" y="186"/>
                  </a:lnTo>
                  <a:lnTo>
                    <a:pt x="186" y="178"/>
                  </a:lnTo>
                  <a:lnTo>
                    <a:pt x="177" y="152"/>
                  </a:lnTo>
                  <a:lnTo>
                    <a:pt x="177" y="110"/>
                  </a:lnTo>
                  <a:close/>
                  <a:moveTo>
                    <a:pt x="313" y="110"/>
                  </a:moveTo>
                  <a:lnTo>
                    <a:pt x="313" y="161"/>
                  </a:lnTo>
                  <a:lnTo>
                    <a:pt x="330" y="195"/>
                  </a:lnTo>
                  <a:lnTo>
                    <a:pt x="347" y="212"/>
                  </a:lnTo>
                  <a:lnTo>
                    <a:pt x="372" y="220"/>
                  </a:lnTo>
                  <a:lnTo>
                    <a:pt x="389" y="212"/>
                  </a:lnTo>
                  <a:lnTo>
                    <a:pt x="406" y="212"/>
                  </a:lnTo>
                  <a:lnTo>
                    <a:pt x="423" y="195"/>
                  </a:lnTo>
                  <a:lnTo>
                    <a:pt x="431" y="178"/>
                  </a:lnTo>
                  <a:lnTo>
                    <a:pt x="440" y="152"/>
                  </a:lnTo>
                  <a:lnTo>
                    <a:pt x="440" y="119"/>
                  </a:lnTo>
                  <a:lnTo>
                    <a:pt x="440" y="93"/>
                  </a:lnTo>
                  <a:lnTo>
                    <a:pt x="440" y="68"/>
                  </a:lnTo>
                  <a:lnTo>
                    <a:pt x="431" y="42"/>
                  </a:lnTo>
                  <a:lnTo>
                    <a:pt x="414" y="17"/>
                  </a:lnTo>
                  <a:lnTo>
                    <a:pt x="381" y="17"/>
                  </a:lnTo>
                  <a:lnTo>
                    <a:pt x="364" y="17"/>
                  </a:lnTo>
                  <a:lnTo>
                    <a:pt x="347" y="25"/>
                  </a:lnTo>
                  <a:lnTo>
                    <a:pt x="330" y="34"/>
                  </a:lnTo>
                  <a:lnTo>
                    <a:pt x="321" y="59"/>
                  </a:lnTo>
                  <a:lnTo>
                    <a:pt x="313" y="76"/>
                  </a:lnTo>
                  <a:lnTo>
                    <a:pt x="313" y="110"/>
                  </a:lnTo>
                  <a:close/>
                  <a:moveTo>
                    <a:pt x="338" y="110"/>
                  </a:moveTo>
                  <a:lnTo>
                    <a:pt x="347" y="76"/>
                  </a:lnTo>
                  <a:lnTo>
                    <a:pt x="355" y="42"/>
                  </a:lnTo>
                  <a:lnTo>
                    <a:pt x="364" y="34"/>
                  </a:lnTo>
                  <a:lnTo>
                    <a:pt x="381" y="34"/>
                  </a:lnTo>
                  <a:lnTo>
                    <a:pt x="397" y="34"/>
                  </a:lnTo>
                  <a:lnTo>
                    <a:pt x="406" y="51"/>
                  </a:lnTo>
                  <a:lnTo>
                    <a:pt x="414" y="76"/>
                  </a:lnTo>
                  <a:lnTo>
                    <a:pt x="414" y="119"/>
                  </a:lnTo>
                  <a:lnTo>
                    <a:pt x="414" y="144"/>
                  </a:lnTo>
                  <a:lnTo>
                    <a:pt x="414" y="161"/>
                  </a:lnTo>
                  <a:lnTo>
                    <a:pt x="406" y="169"/>
                  </a:lnTo>
                  <a:lnTo>
                    <a:pt x="406" y="186"/>
                  </a:lnTo>
                  <a:lnTo>
                    <a:pt x="389" y="195"/>
                  </a:lnTo>
                  <a:lnTo>
                    <a:pt x="372" y="195"/>
                  </a:lnTo>
                  <a:lnTo>
                    <a:pt x="355" y="195"/>
                  </a:lnTo>
                  <a:lnTo>
                    <a:pt x="347" y="178"/>
                  </a:lnTo>
                  <a:lnTo>
                    <a:pt x="338" y="152"/>
                  </a:lnTo>
                  <a:lnTo>
                    <a:pt x="338" y="110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82" name="Rectangle 182">
              <a:extLst>
                <a:ext uri="{FF2B5EF4-FFF2-40B4-BE49-F238E27FC236}">
                  <a16:creationId xmlns:a16="http://schemas.microsoft.com/office/drawing/2014/main" id="{A7D78F14-4BD4-475C-9E0D-8EFCB13032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000">
              <a:off x="5735" y="3112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3" name="Rectangle 183">
              <a:extLst>
                <a:ext uri="{FF2B5EF4-FFF2-40B4-BE49-F238E27FC236}">
                  <a16:creationId xmlns:a16="http://schemas.microsoft.com/office/drawing/2014/main" id="{E8051458-D6BF-46C6-8B3F-22C4B262A7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000">
              <a:off x="5766" y="3116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4" name="Rectangle 184">
              <a:extLst>
                <a:ext uri="{FF2B5EF4-FFF2-40B4-BE49-F238E27FC236}">
                  <a16:creationId xmlns:a16="http://schemas.microsoft.com/office/drawing/2014/main" id="{1EDE71E6-9839-4748-9922-F554B6C9EDE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000">
              <a:off x="5796" y="3116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5" name="Freeform 185">
              <a:extLst>
                <a:ext uri="{FF2B5EF4-FFF2-40B4-BE49-F238E27FC236}">
                  <a16:creationId xmlns:a16="http://schemas.microsoft.com/office/drawing/2014/main" id="{87075C81-6F92-4005-BCAE-B1ABAB1162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9" y="4052"/>
              <a:ext cx="67" cy="89"/>
            </a:xfrm>
            <a:custGeom>
              <a:avLst/>
              <a:gdLst>
                <a:gd name="T0" fmla="*/ 144 w 330"/>
                <a:gd name="T1" fmla="*/ 441 h 441"/>
                <a:gd name="T2" fmla="*/ 186 w 330"/>
                <a:gd name="T3" fmla="*/ 424 h 441"/>
                <a:gd name="T4" fmla="*/ 203 w 330"/>
                <a:gd name="T5" fmla="*/ 381 h 441"/>
                <a:gd name="T6" fmla="*/ 186 w 330"/>
                <a:gd name="T7" fmla="*/ 331 h 441"/>
                <a:gd name="T8" fmla="*/ 152 w 330"/>
                <a:gd name="T9" fmla="*/ 314 h 441"/>
                <a:gd name="T10" fmla="*/ 118 w 330"/>
                <a:gd name="T11" fmla="*/ 322 h 441"/>
                <a:gd name="T12" fmla="*/ 101 w 330"/>
                <a:gd name="T13" fmla="*/ 305 h 441"/>
                <a:gd name="T14" fmla="*/ 59 w 330"/>
                <a:gd name="T15" fmla="*/ 288 h 441"/>
                <a:gd name="T16" fmla="*/ 8 w 330"/>
                <a:gd name="T17" fmla="*/ 322 h 441"/>
                <a:gd name="T18" fmla="*/ 8 w 330"/>
                <a:gd name="T19" fmla="*/ 364 h 441"/>
                <a:gd name="T20" fmla="*/ 34 w 330"/>
                <a:gd name="T21" fmla="*/ 398 h 441"/>
                <a:gd name="T22" fmla="*/ 34 w 330"/>
                <a:gd name="T23" fmla="*/ 364 h 441"/>
                <a:gd name="T24" fmla="*/ 25 w 330"/>
                <a:gd name="T25" fmla="*/ 339 h 441"/>
                <a:gd name="T26" fmla="*/ 51 w 330"/>
                <a:gd name="T27" fmla="*/ 314 h 441"/>
                <a:gd name="T28" fmla="*/ 68 w 330"/>
                <a:gd name="T29" fmla="*/ 314 h 441"/>
                <a:gd name="T30" fmla="*/ 84 w 330"/>
                <a:gd name="T31" fmla="*/ 331 h 441"/>
                <a:gd name="T32" fmla="*/ 84 w 330"/>
                <a:gd name="T33" fmla="*/ 364 h 441"/>
                <a:gd name="T34" fmla="*/ 101 w 330"/>
                <a:gd name="T35" fmla="*/ 364 h 441"/>
                <a:gd name="T36" fmla="*/ 127 w 330"/>
                <a:gd name="T37" fmla="*/ 339 h 441"/>
                <a:gd name="T38" fmla="*/ 161 w 330"/>
                <a:gd name="T39" fmla="*/ 339 h 441"/>
                <a:gd name="T40" fmla="*/ 178 w 330"/>
                <a:gd name="T41" fmla="*/ 364 h 441"/>
                <a:gd name="T42" fmla="*/ 178 w 330"/>
                <a:gd name="T43" fmla="*/ 398 h 441"/>
                <a:gd name="T44" fmla="*/ 161 w 330"/>
                <a:gd name="T45" fmla="*/ 415 h 441"/>
                <a:gd name="T46" fmla="*/ 127 w 330"/>
                <a:gd name="T47" fmla="*/ 415 h 441"/>
                <a:gd name="T48" fmla="*/ 262 w 330"/>
                <a:gd name="T49" fmla="*/ 254 h 441"/>
                <a:gd name="T50" fmla="*/ 228 w 330"/>
                <a:gd name="T51" fmla="*/ 212 h 441"/>
                <a:gd name="T52" fmla="*/ 220 w 330"/>
                <a:gd name="T53" fmla="*/ 178 h 441"/>
                <a:gd name="T54" fmla="*/ 93 w 330"/>
                <a:gd name="T55" fmla="*/ 144 h 441"/>
                <a:gd name="T56" fmla="*/ 161 w 330"/>
                <a:gd name="T57" fmla="*/ 305 h 441"/>
                <a:gd name="T58" fmla="*/ 220 w 330"/>
                <a:gd name="T59" fmla="*/ 238 h 441"/>
                <a:gd name="T60" fmla="*/ 195 w 330"/>
                <a:gd name="T61" fmla="*/ 229 h 441"/>
                <a:gd name="T62" fmla="*/ 118 w 330"/>
                <a:gd name="T63" fmla="*/ 187 h 441"/>
                <a:gd name="T64" fmla="*/ 203 w 330"/>
                <a:gd name="T65" fmla="*/ 136 h 441"/>
                <a:gd name="T66" fmla="*/ 288 w 330"/>
                <a:gd name="T67" fmla="*/ 153 h 441"/>
                <a:gd name="T68" fmla="*/ 330 w 330"/>
                <a:gd name="T69" fmla="*/ 119 h 441"/>
                <a:gd name="T70" fmla="*/ 330 w 330"/>
                <a:gd name="T71" fmla="*/ 85 h 441"/>
                <a:gd name="T72" fmla="*/ 313 w 330"/>
                <a:gd name="T73" fmla="*/ 51 h 441"/>
                <a:gd name="T74" fmla="*/ 262 w 330"/>
                <a:gd name="T75" fmla="*/ 17 h 441"/>
                <a:gd name="T76" fmla="*/ 220 w 330"/>
                <a:gd name="T77" fmla="*/ 0 h 441"/>
                <a:gd name="T78" fmla="*/ 161 w 330"/>
                <a:gd name="T79" fmla="*/ 9 h 441"/>
                <a:gd name="T80" fmla="*/ 135 w 330"/>
                <a:gd name="T81" fmla="*/ 51 h 441"/>
                <a:gd name="T82" fmla="*/ 144 w 330"/>
                <a:gd name="T83" fmla="*/ 94 h 441"/>
                <a:gd name="T84" fmla="*/ 178 w 330"/>
                <a:gd name="T85" fmla="*/ 119 h 441"/>
                <a:gd name="T86" fmla="*/ 220 w 330"/>
                <a:gd name="T87" fmla="*/ 111 h 441"/>
                <a:gd name="T88" fmla="*/ 161 w 330"/>
                <a:gd name="T89" fmla="*/ 77 h 441"/>
                <a:gd name="T90" fmla="*/ 161 w 330"/>
                <a:gd name="T91" fmla="*/ 43 h 441"/>
                <a:gd name="T92" fmla="*/ 186 w 330"/>
                <a:gd name="T93" fmla="*/ 26 h 441"/>
                <a:gd name="T94" fmla="*/ 254 w 330"/>
                <a:gd name="T95" fmla="*/ 43 h 441"/>
                <a:gd name="T96" fmla="*/ 288 w 330"/>
                <a:gd name="T97" fmla="*/ 60 h 441"/>
                <a:gd name="T98" fmla="*/ 305 w 330"/>
                <a:gd name="T99" fmla="*/ 77 h 441"/>
                <a:gd name="T100" fmla="*/ 313 w 330"/>
                <a:gd name="T101" fmla="*/ 111 h 441"/>
                <a:gd name="T102" fmla="*/ 279 w 330"/>
                <a:gd name="T103" fmla="*/ 136 h 441"/>
                <a:gd name="T104" fmla="*/ 220 w 330"/>
                <a:gd name="T105" fmla="*/ 111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0" h="441">
                  <a:moveTo>
                    <a:pt x="118" y="441"/>
                  </a:moveTo>
                  <a:lnTo>
                    <a:pt x="144" y="441"/>
                  </a:lnTo>
                  <a:lnTo>
                    <a:pt x="161" y="441"/>
                  </a:lnTo>
                  <a:lnTo>
                    <a:pt x="186" y="424"/>
                  </a:lnTo>
                  <a:lnTo>
                    <a:pt x="195" y="407"/>
                  </a:lnTo>
                  <a:lnTo>
                    <a:pt x="203" y="381"/>
                  </a:lnTo>
                  <a:lnTo>
                    <a:pt x="203" y="356"/>
                  </a:lnTo>
                  <a:lnTo>
                    <a:pt x="186" y="331"/>
                  </a:lnTo>
                  <a:lnTo>
                    <a:pt x="169" y="322"/>
                  </a:lnTo>
                  <a:lnTo>
                    <a:pt x="152" y="314"/>
                  </a:lnTo>
                  <a:lnTo>
                    <a:pt x="135" y="314"/>
                  </a:lnTo>
                  <a:lnTo>
                    <a:pt x="118" y="322"/>
                  </a:lnTo>
                  <a:lnTo>
                    <a:pt x="110" y="331"/>
                  </a:lnTo>
                  <a:lnTo>
                    <a:pt x="101" y="305"/>
                  </a:lnTo>
                  <a:lnTo>
                    <a:pt x="84" y="288"/>
                  </a:lnTo>
                  <a:lnTo>
                    <a:pt x="59" y="288"/>
                  </a:lnTo>
                  <a:lnTo>
                    <a:pt x="25" y="297"/>
                  </a:lnTo>
                  <a:lnTo>
                    <a:pt x="8" y="322"/>
                  </a:lnTo>
                  <a:lnTo>
                    <a:pt x="0" y="339"/>
                  </a:lnTo>
                  <a:lnTo>
                    <a:pt x="8" y="364"/>
                  </a:lnTo>
                  <a:lnTo>
                    <a:pt x="17" y="381"/>
                  </a:lnTo>
                  <a:lnTo>
                    <a:pt x="34" y="398"/>
                  </a:lnTo>
                  <a:lnTo>
                    <a:pt x="42" y="373"/>
                  </a:lnTo>
                  <a:lnTo>
                    <a:pt x="34" y="364"/>
                  </a:lnTo>
                  <a:lnTo>
                    <a:pt x="25" y="356"/>
                  </a:lnTo>
                  <a:lnTo>
                    <a:pt x="25" y="339"/>
                  </a:lnTo>
                  <a:lnTo>
                    <a:pt x="25" y="331"/>
                  </a:lnTo>
                  <a:lnTo>
                    <a:pt x="51" y="314"/>
                  </a:lnTo>
                  <a:lnTo>
                    <a:pt x="59" y="305"/>
                  </a:lnTo>
                  <a:lnTo>
                    <a:pt x="68" y="314"/>
                  </a:lnTo>
                  <a:lnTo>
                    <a:pt x="84" y="322"/>
                  </a:lnTo>
                  <a:lnTo>
                    <a:pt x="84" y="331"/>
                  </a:lnTo>
                  <a:lnTo>
                    <a:pt x="84" y="348"/>
                  </a:lnTo>
                  <a:lnTo>
                    <a:pt x="84" y="364"/>
                  </a:lnTo>
                  <a:lnTo>
                    <a:pt x="101" y="381"/>
                  </a:lnTo>
                  <a:lnTo>
                    <a:pt x="101" y="364"/>
                  </a:lnTo>
                  <a:lnTo>
                    <a:pt x="118" y="348"/>
                  </a:lnTo>
                  <a:lnTo>
                    <a:pt x="127" y="339"/>
                  </a:lnTo>
                  <a:lnTo>
                    <a:pt x="144" y="339"/>
                  </a:lnTo>
                  <a:lnTo>
                    <a:pt x="161" y="339"/>
                  </a:lnTo>
                  <a:lnTo>
                    <a:pt x="169" y="356"/>
                  </a:lnTo>
                  <a:lnTo>
                    <a:pt x="178" y="364"/>
                  </a:lnTo>
                  <a:lnTo>
                    <a:pt x="178" y="381"/>
                  </a:lnTo>
                  <a:lnTo>
                    <a:pt x="178" y="398"/>
                  </a:lnTo>
                  <a:lnTo>
                    <a:pt x="169" y="407"/>
                  </a:lnTo>
                  <a:lnTo>
                    <a:pt x="161" y="415"/>
                  </a:lnTo>
                  <a:lnTo>
                    <a:pt x="144" y="415"/>
                  </a:lnTo>
                  <a:lnTo>
                    <a:pt x="127" y="415"/>
                  </a:lnTo>
                  <a:lnTo>
                    <a:pt x="118" y="441"/>
                  </a:lnTo>
                  <a:close/>
                  <a:moveTo>
                    <a:pt x="262" y="254"/>
                  </a:moveTo>
                  <a:lnTo>
                    <a:pt x="271" y="238"/>
                  </a:lnTo>
                  <a:lnTo>
                    <a:pt x="228" y="212"/>
                  </a:lnTo>
                  <a:lnTo>
                    <a:pt x="245" y="187"/>
                  </a:lnTo>
                  <a:lnTo>
                    <a:pt x="220" y="178"/>
                  </a:lnTo>
                  <a:lnTo>
                    <a:pt x="211" y="204"/>
                  </a:lnTo>
                  <a:lnTo>
                    <a:pt x="93" y="144"/>
                  </a:lnTo>
                  <a:lnTo>
                    <a:pt x="84" y="170"/>
                  </a:lnTo>
                  <a:lnTo>
                    <a:pt x="161" y="305"/>
                  </a:lnTo>
                  <a:lnTo>
                    <a:pt x="186" y="314"/>
                  </a:lnTo>
                  <a:lnTo>
                    <a:pt x="220" y="238"/>
                  </a:lnTo>
                  <a:lnTo>
                    <a:pt x="262" y="254"/>
                  </a:lnTo>
                  <a:close/>
                  <a:moveTo>
                    <a:pt x="195" y="229"/>
                  </a:moveTo>
                  <a:lnTo>
                    <a:pt x="169" y="280"/>
                  </a:lnTo>
                  <a:lnTo>
                    <a:pt x="118" y="187"/>
                  </a:lnTo>
                  <a:lnTo>
                    <a:pt x="195" y="229"/>
                  </a:lnTo>
                  <a:close/>
                  <a:moveTo>
                    <a:pt x="203" y="136"/>
                  </a:moveTo>
                  <a:lnTo>
                    <a:pt x="254" y="153"/>
                  </a:lnTo>
                  <a:lnTo>
                    <a:pt x="288" y="153"/>
                  </a:lnTo>
                  <a:lnTo>
                    <a:pt x="313" y="144"/>
                  </a:lnTo>
                  <a:lnTo>
                    <a:pt x="330" y="119"/>
                  </a:lnTo>
                  <a:lnTo>
                    <a:pt x="330" y="102"/>
                  </a:lnTo>
                  <a:lnTo>
                    <a:pt x="330" y="85"/>
                  </a:lnTo>
                  <a:lnTo>
                    <a:pt x="322" y="68"/>
                  </a:lnTo>
                  <a:lnTo>
                    <a:pt x="313" y="51"/>
                  </a:lnTo>
                  <a:lnTo>
                    <a:pt x="288" y="34"/>
                  </a:lnTo>
                  <a:lnTo>
                    <a:pt x="262" y="17"/>
                  </a:lnTo>
                  <a:lnTo>
                    <a:pt x="237" y="9"/>
                  </a:lnTo>
                  <a:lnTo>
                    <a:pt x="220" y="0"/>
                  </a:lnTo>
                  <a:lnTo>
                    <a:pt x="186" y="0"/>
                  </a:lnTo>
                  <a:lnTo>
                    <a:pt x="161" y="9"/>
                  </a:lnTo>
                  <a:lnTo>
                    <a:pt x="144" y="34"/>
                  </a:lnTo>
                  <a:lnTo>
                    <a:pt x="135" y="51"/>
                  </a:lnTo>
                  <a:lnTo>
                    <a:pt x="135" y="77"/>
                  </a:lnTo>
                  <a:lnTo>
                    <a:pt x="144" y="94"/>
                  </a:lnTo>
                  <a:lnTo>
                    <a:pt x="161" y="111"/>
                  </a:lnTo>
                  <a:lnTo>
                    <a:pt x="178" y="119"/>
                  </a:lnTo>
                  <a:lnTo>
                    <a:pt x="203" y="136"/>
                  </a:lnTo>
                  <a:close/>
                  <a:moveTo>
                    <a:pt x="220" y="111"/>
                  </a:moveTo>
                  <a:lnTo>
                    <a:pt x="178" y="94"/>
                  </a:lnTo>
                  <a:lnTo>
                    <a:pt x="161" y="77"/>
                  </a:lnTo>
                  <a:lnTo>
                    <a:pt x="161" y="60"/>
                  </a:lnTo>
                  <a:lnTo>
                    <a:pt x="161" y="43"/>
                  </a:lnTo>
                  <a:lnTo>
                    <a:pt x="169" y="34"/>
                  </a:lnTo>
                  <a:lnTo>
                    <a:pt x="186" y="26"/>
                  </a:lnTo>
                  <a:lnTo>
                    <a:pt x="211" y="26"/>
                  </a:lnTo>
                  <a:lnTo>
                    <a:pt x="254" y="43"/>
                  </a:lnTo>
                  <a:lnTo>
                    <a:pt x="271" y="51"/>
                  </a:lnTo>
                  <a:lnTo>
                    <a:pt x="288" y="60"/>
                  </a:lnTo>
                  <a:lnTo>
                    <a:pt x="296" y="68"/>
                  </a:lnTo>
                  <a:lnTo>
                    <a:pt x="305" y="77"/>
                  </a:lnTo>
                  <a:lnTo>
                    <a:pt x="313" y="94"/>
                  </a:lnTo>
                  <a:lnTo>
                    <a:pt x="313" y="111"/>
                  </a:lnTo>
                  <a:lnTo>
                    <a:pt x="296" y="127"/>
                  </a:lnTo>
                  <a:lnTo>
                    <a:pt x="279" y="136"/>
                  </a:lnTo>
                  <a:lnTo>
                    <a:pt x="254" y="127"/>
                  </a:lnTo>
                  <a:lnTo>
                    <a:pt x="220" y="111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86" name="Rectangle 186">
              <a:extLst>
                <a:ext uri="{FF2B5EF4-FFF2-40B4-BE49-F238E27FC236}">
                  <a16:creationId xmlns:a16="http://schemas.microsoft.com/office/drawing/2014/main" id="{AAE44067-B7F8-4FCC-A71A-CE145F1E3C0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640000">
              <a:off x="4455" y="4072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7" name="Rectangle 187">
              <a:extLst>
                <a:ext uri="{FF2B5EF4-FFF2-40B4-BE49-F238E27FC236}">
                  <a16:creationId xmlns:a16="http://schemas.microsoft.com/office/drawing/2014/main" id="{9AD55D07-CFF0-4F00-942A-1F48DFE811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640000">
              <a:off x="4470" y="4046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8" name="Rectangle 188">
              <a:extLst>
                <a:ext uri="{FF2B5EF4-FFF2-40B4-BE49-F238E27FC236}">
                  <a16:creationId xmlns:a16="http://schemas.microsoft.com/office/drawing/2014/main" id="{A92F8239-371B-430C-BA37-B323BB88FA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640000">
              <a:off x="4481" y="4016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9" name="Freeform 189">
              <a:extLst>
                <a:ext uri="{FF2B5EF4-FFF2-40B4-BE49-F238E27FC236}">
                  <a16:creationId xmlns:a16="http://schemas.microsoft.com/office/drawing/2014/main" id="{4BE943A6-BA44-488A-A3A1-05D9066A73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1" y="1396"/>
              <a:ext cx="85" cy="79"/>
            </a:xfrm>
            <a:custGeom>
              <a:avLst/>
              <a:gdLst>
                <a:gd name="T0" fmla="*/ 119 w 415"/>
                <a:gd name="T1" fmla="*/ 390 h 390"/>
                <a:gd name="T2" fmla="*/ 178 w 415"/>
                <a:gd name="T3" fmla="*/ 356 h 390"/>
                <a:gd name="T4" fmla="*/ 170 w 415"/>
                <a:gd name="T5" fmla="*/ 280 h 390"/>
                <a:gd name="T6" fmla="*/ 127 w 415"/>
                <a:gd name="T7" fmla="*/ 263 h 390"/>
                <a:gd name="T8" fmla="*/ 110 w 415"/>
                <a:gd name="T9" fmla="*/ 246 h 390"/>
                <a:gd name="T10" fmla="*/ 51 w 415"/>
                <a:gd name="T11" fmla="*/ 204 h 390"/>
                <a:gd name="T12" fmla="*/ 0 w 415"/>
                <a:gd name="T13" fmla="*/ 254 h 390"/>
                <a:gd name="T14" fmla="*/ 34 w 415"/>
                <a:gd name="T15" fmla="*/ 288 h 390"/>
                <a:gd name="T16" fmla="*/ 34 w 415"/>
                <a:gd name="T17" fmla="*/ 246 h 390"/>
                <a:gd name="T18" fmla="*/ 60 w 415"/>
                <a:gd name="T19" fmla="*/ 229 h 390"/>
                <a:gd name="T20" fmla="*/ 93 w 415"/>
                <a:gd name="T21" fmla="*/ 246 h 390"/>
                <a:gd name="T22" fmla="*/ 68 w 415"/>
                <a:gd name="T23" fmla="*/ 288 h 390"/>
                <a:gd name="T24" fmla="*/ 110 w 415"/>
                <a:gd name="T25" fmla="*/ 288 h 390"/>
                <a:gd name="T26" fmla="*/ 153 w 415"/>
                <a:gd name="T27" fmla="*/ 297 h 390"/>
                <a:gd name="T28" fmla="*/ 161 w 415"/>
                <a:gd name="T29" fmla="*/ 347 h 390"/>
                <a:gd name="T30" fmla="*/ 127 w 415"/>
                <a:gd name="T31" fmla="*/ 364 h 390"/>
                <a:gd name="T32" fmla="*/ 77 w 415"/>
                <a:gd name="T33" fmla="*/ 373 h 390"/>
                <a:gd name="T34" fmla="*/ 229 w 415"/>
                <a:gd name="T35" fmla="*/ 254 h 390"/>
                <a:gd name="T36" fmla="*/ 237 w 415"/>
                <a:gd name="T37" fmla="*/ 187 h 390"/>
                <a:gd name="T38" fmla="*/ 229 w 415"/>
                <a:gd name="T39" fmla="*/ 119 h 390"/>
                <a:gd name="T40" fmla="*/ 161 w 415"/>
                <a:gd name="T41" fmla="*/ 102 h 390"/>
                <a:gd name="T42" fmla="*/ 119 w 415"/>
                <a:gd name="T43" fmla="*/ 153 h 390"/>
                <a:gd name="T44" fmla="*/ 153 w 415"/>
                <a:gd name="T45" fmla="*/ 187 h 390"/>
                <a:gd name="T46" fmla="*/ 144 w 415"/>
                <a:gd name="T47" fmla="*/ 144 h 390"/>
                <a:gd name="T48" fmla="*/ 187 w 415"/>
                <a:gd name="T49" fmla="*/ 119 h 390"/>
                <a:gd name="T50" fmla="*/ 212 w 415"/>
                <a:gd name="T51" fmla="*/ 144 h 390"/>
                <a:gd name="T52" fmla="*/ 212 w 415"/>
                <a:gd name="T53" fmla="*/ 221 h 390"/>
                <a:gd name="T54" fmla="*/ 212 w 415"/>
                <a:gd name="T55" fmla="*/ 297 h 390"/>
                <a:gd name="T56" fmla="*/ 305 w 415"/>
                <a:gd name="T57" fmla="*/ 204 h 390"/>
                <a:gd name="T58" fmla="*/ 314 w 415"/>
                <a:gd name="T59" fmla="*/ 161 h 390"/>
                <a:gd name="T60" fmla="*/ 373 w 415"/>
                <a:gd name="T61" fmla="*/ 178 h 390"/>
                <a:gd name="T62" fmla="*/ 415 w 415"/>
                <a:gd name="T63" fmla="*/ 136 h 390"/>
                <a:gd name="T64" fmla="*/ 398 w 415"/>
                <a:gd name="T65" fmla="*/ 68 h 390"/>
                <a:gd name="T66" fmla="*/ 339 w 415"/>
                <a:gd name="T67" fmla="*/ 9 h 390"/>
                <a:gd name="T68" fmla="*/ 263 w 415"/>
                <a:gd name="T69" fmla="*/ 9 h 390"/>
                <a:gd name="T70" fmla="*/ 237 w 415"/>
                <a:gd name="T71" fmla="*/ 60 h 390"/>
                <a:gd name="T72" fmla="*/ 280 w 415"/>
                <a:gd name="T73" fmla="*/ 127 h 390"/>
                <a:gd name="T74" fmla="*/ 263 w 415"/>
                <a:gd name="T75" fmla="*/ 51 h 390"/>
                <a:gd name="T76" fmla="*/ 288 w 415"/>
                <a:gd name="T77" fmla="*/ 17 h 390"/>
                <a:gd name="T78" fmla="*/ 356 w 415"/>
                <a:gd name="T79" fmla="*/ 60 h 390"/>
                <a:gd name="T80" fmla="*/ 390 w 415"/>
                <a:gd name="T81" fmla="*/ 136 h 390"/>
                <a:gd name="T82" fmla="*/ 347 w 415"/>
                <a:gd name="T83" fmla="*/ 153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15" h="390">
                  <a:moveTo>
                    <a:pt x="77" y="373"/>
                  </a:moveTo>
                  <a:lnTo>
                    <a:pt x="93" y="390"/>
                  </a:lnTo>
                  <a:lnTo>
                    <a:pt x="119" y="390"/>
                  </a:lnTo>
                  <a:lnTo>
                    <a:pt x="144" y="390"/>
                  </a:lnTo>
                  <a:lnTo>
                    <a:pt x="161" y="373"/>
                  </a:lnTo>
                  <a:lnTo>
                    <a:pt x="178" y="356"/>
                  </a:lnTo>
                  <a:lnTo>
                    <a:pt x="187" y="331"/>
                  </a:lnTo>
                  <a:lnTo>
                    <a:pt x="187" y="305"/>
                  </a:lnTo>
                  <a:lnTo>
                    <a:pt x="170" y="280"/>
                  </a:lnTo>
                  <a:lnTo>
                    <a:pt x="161" y="271"/>
                  </a:lnTo>
                  <a:lnTo>
                    <a:pt x="144" y="263"/>
                  </a:lnTo>
                  <a:lnTo>
                    <a:pt x="127" y="263"/>
                  </a:lnTo>
                  <a:lnTo>
                    <a:pt x="110" y="271"/>
                  </a:lnTo>
                  <a:lnTo>
                    <a:pt x="110" y="254"/>
                  </a:lnTo>
                  <a:lnTo>
                    <a:pt x="110" y="246"/>
                  </a:lnTo>
                  <a:lnTo>
                    <a:pt x="102" y="221"/>
                  </a:lnTo>
                  <a:lnTo>
                    <a:pt x="85" y="204"/>
                  </a:lnTo>
                  <a:lnTo>
                    <a:pt x="51" y="204"/>
                  </a:lnTo>
                  <a:lnTo>
                    <a:pt x="26" y="221"/>
                  </a:lnTo>
                  <a:lnTo>
                    <a:pt x="9" y="237"/>
                  </a:lnTo>
                  <a:lnTo>
                    <a:pt x="0" y="254"/>
                  </a:lnTo>
                  <a:lnTo>
                    <a:pt x="9" y="280"/>
                  </a:lnTo>
                  <a:lnTo>
                    <a:pt x="17" y="297"/>
                  </a:lnTo>
                  <a:lnTo>
                    <a:pt x="34" y="288"/>
                  </a:lnTo>
                  <a:lnTo>
                    <a:pt x="26" y="271"/>
                  </a:lnTo>
                  <a:lnTo>
                    <a:pt x="26" y="254"/>
                  </a:lnTo>
                  <a:lnTo>
                    <a:pt x="34" y="246"/>
                  </a:lnTo>
                  <a:lnTo>
                    <a:pt x="43" y="237"/>
                  </a:lnTo>
                  <a:lnTo>
                    <a:pt x="51" y="229"/>
                  </a:lnTo>
                  <a:lnTo>
                    <a:pt x="60" y="229"/>
                  </a:lnTo>
                  <a:lnTo>
                    <a:pt x="77" y="229"/>
                  </a:lnTo>
                  <a:lnTo>
                    <a:pt x="85" y="237"/>
                  </a:lnTo>
                  <a:lnTo>
                    <a:pt x="93" y="246"/>
                  </a:lnTo>
                  <a:lnTo>
                    <a:pt x="93" y="263"/>
                  </a:lnTo>
                  <a:lnTo>
                    <a:pt x="77" y="288"/>
                  </a:lnTo>
                  <a:lnTo>
                    <a:pt x="68" y="288"/>
                  </a:lnTo>
                  <a:lnTo>
                    <a:pt x="85" y="305"/>
                  </a:lnTo>
                  <a:lnTo>
                    <a:pt x="93" y="297"/>
                  </a:lnTo>
                  <a:lnTo>
                    <a:pt x="110" y="288"/>
                  </a:lnTo>
                  <a:lnTo>
                    <a:pt x="127" y="288"/>
                  </a:lnTo>
                  <a:lnTo>
                    <a:pt x="136" y="288"/>
                  </a:lnTo>
                  <a:lnTo>
                    <a:pt x="153" y="297"/>
                  </a:lnTo>
                  <a:lnTo>
                    <a:pt x="161" y="314"/>
                  </a:lnTo>
                  <a:lnTo>
                    <a:pt x="161" y="331"/>
                  </a:lnTo>
                  <a:lnTo>
                    <a:pt x="161" y="347"/>
                  </a:lnTo>
                  <a:lnTo>
                    <a:pt x="144" y="356"/>
                  </a:lnTo>
                  <a:lnTo>
                    <a:pt x="136" y="364"/>
                  </a:lnTo>
                  <a:lnTo>
                    <a:pt x="127" y="364"/>
                  </a:lnTo>
                  <a:lnTo>
                    <a:pt x="110" y="364"/>
                  </a:lnTo>
                  <a:lnTo>
                    <a:pt x="93" y="356"/>
                  </a:lnTo>
                  <a:lnTo>
                    <a:pt x="77" y="373"/>
                  </a:lnTo>
                  <a:close/>
                  <a:moveTo>
                    <a:pt x="305" y="204"/>
                  </a:moveTo>
                  <a:lnTo>
                    <a:pt x="229" y="271"/>
                  </a:lnTo>
                  <a:lnTo>
                    <a:pt x="229" y="254"/>
                  </a:lnTo>
                  <a:lnTo>
                    <a:pt x="237" y="246"/>
                  </a:lnTo>
                  <a:lnTo>
                    <a:pt x="237" y="221"/>
                  </a:lnTo>
                  <a:lnTo>
                    <a:pt x="237" y="187"/>
                  </a:lnTo>
                  <a:lnTo>
                    <a:pt x="246" y="170"/>
                  </a:lnTo>
                  <a:lnTo>
                    <a:pt x="237" y="136"/>
                  </a:lnTo>
                  <a:lnTo>
                    <a:pt x="229" y="119"/>
                  </a:lnTo>
                  <a:lnTo>
                    <a:pt x="212" y="102"/>
                  </a:lnTo>
                  <a:lnTo>
                    <a:pt x="187" y="94"/>
                  </a:lnTo>
                  <a:lnTo>
                    <a:pt x="161" y="102"/>
                  </a:lnTo>
                  <a:lnTo>
                    <a:pt x="144" y="119"/>
                  </a:lnTo>
                  <a:lnTo>
                    <a:pt x="127" y="136"/>
                  </a:lnTo>
                  <a:lnTo>
                    <a:pt x="119" y="153"/>
                  </a:lnTo>
                  <a:lnTo>
                    <a:pt x="119" y="178"/>
                  </a:lnTo>
                  <a:lnTo>
                    <a:pt x="127" y="204"/>
                  </a:lnTo>
                  <a:lnTo>
                    <a:pt x="153" y="187"/>
                  </a:lnTo>
                  <a:lnTo>
                    <a:pt x="144" y="170"/>
                  </a:lnTo>
                  <a:lnTo>
                    <a:pt x="144" y="161"/>
                  </a:lnTo>
                  <a:lnTo>
                    <a:pt x="144" y="144"/>
                  </a:lnTo>
                  <a:lnTo>
                    <a:pt x="153" y="127"/>
                  </a:lnTo>
                  <a:lnTo>
                    <a:pt x="170" y="119"/>
                  </a:lnTo>
                  <a:lnTo>
                    <a:pt x="187" y="119"/>
                  </a:lnTo>
                  <a:lnTo>
                    <a:pt x="195" y="127"/>
                  </a:lnTo>
                  <a:lnTo>
                    <a:pt x="204" y="136"/>
                  </a:lnTo>
                  <a:lnTo>
                    <a:pt x="212" y="144"/>
                  </a:lnTo>
                  <a:lnTo>
                    <a:pt x="220" y="161"/>
                  </a:lnTo>
                  <a:lnTo>
                    <a:pt x="220" y="187"/>
                  </a:lnTo>
                  <a:lnTo>
                    <a:pt x="212" y="221"/>
                  </a:lnTo>
                  <a:lnTo>
                    <a:pt x="212" y="246"/>
                  </a:lnTo>
                  <a:lnTo>
                    <a:pt x="212" y="271"/>
                  </a:lnTo>
                  <a:lnTo>
                    <a:pt x="212" y="297"/>
                  </a:lnTo>
                  <a:lnTo>
                    <a:pt x="220" y="314"/>
                  </a:lnTo>
                  <a:lnTo>
                    <a:pt x="322" y="229"/>
                  </a:lnTo>
                  <a:lnTo>
                    <a:pt x="305" y="204"/>
                  </a:lnTo>
                  <a:close/>
                  <a:moveTo>
                    <a:pt x="280" y="127"/>
                  </a:moveTo>
                  <a:lnTo>
                    <a:pt x="297" y="153"/>
                  </a:lnTo>
                  <a:lnTo>
                    <a:pt x="314" y="161"/>
                  </a:lnTo>
                  <a:lnTo>
                    <a:pt x="331" y="178"/>
                  </a:lnTo>
                  <a:lnTo>
                    <a:pt x="347" y="178"/>
                  </a:lnTo>
                  <a:lnTo>
                    <a:pt x="373" y="178"/>
                  </a:lnTo>
                  <a:lnTo>
                    <a:pt x="398" y="161"/>
                  </a:lnTo>
                  <a:lnTo>
                    <a:pt x="407" y="153"/>
                  </a:lnTo>
                  <a:lnTo>
                    <a:pt x="415" y="136"/>
                  </a:lnTo>
                  <a:lnTo>
                    <a:pt x="415" y="110"/>
                  </a:lnTo>
                  <a:lnTo>
                    <a:pt x="407" y="94"/>
                  </a:lnTo>
                  <a:lnTo>
                    <a:pt x="398" y="68"/>
                  </a:lnTo>
                  <a:lnTo>
                    <a:pt x="373" y="43"/>
                  </a:lnTo>
                  <a:lnTo>
                    <a:pt x="356" y="26"/>
                  </a:lnTo>
                  <a:lnTo>
                    <a:pt x="339" y="9"/>
                  </a:lnTo>
                  <a:lnTo>
                    <a:pt x="314" y="0"/>
                  </a:lnTo>
                  <a:lnTo>
                    <a:pt x="288" y="0"/>
                  </a:lnTo>
                  <a:lnTo>
                    <a:pt x="263" y="9"/>
                  </a:lnTo>
                  <a:lnTo>
                    <a:pt x="246" y="26"/>
                  </a:lnTo>
                  <a:lnTo>
                    <a:pt x="237" y="43"/>
                  </a:lnTo>
                  <a:lnTo>
                    <a:pt x="237" y="60"/>
                  </a:lnTo>
                  <a:lnTo>
                    <a:pt x="246" y="85"/>
                  </a:lnTo>
                  <a:lnTo>
                    <a:pt x="254" y="102"/>
                  </a:lnTo>
                  <a:lnTo>
                    <a:pt x="280" y="127"/>
                  </a:lnTo>
                  <a:close/>
                  <a:moveTo>
                    <a:pt x="297" y="110"/>
                  </a:moveTo>
                  <a:lnTo>
                    <a:pt x="271" y="77"/>
                  </a:lnTo>
                  <a:lnTo>
                    <a:pt x="263" y="51"/>
                  </a:lnTo>
                  <a:lnTo>
                    <a:pt x="263" y="43"/>
                  </a:lnTo>
                  <a:lnTo>
                    <a:pt x="271" y="26"/>
                  </a:lnTo>
                  <a:lnTo>
                    <a:pt x="288" y="17"/>
                  </a:lnTo>
                  <a:lnTo>
                    <a:pt x="305" y="17"/>
                  </a:lnTo>
                  <a:lnTo>
                    <a:pt x="331" y="34"/>
                  </a:lnTo>
                  <a:lnTo>
                    <a:pt x="356" y="60"/>
                  </a:lnTo>
                  <a:lnTo>
                    <a:pt x="381" y="94"/>
                  </a:lnTo>
                  <a:lnTo>
                    <a:pt x="390" y="119"/>
                  </a:lnTo>
                  <a:lnTo>
                    <a:pt x="390" y="136"/>
                  </a:lnTo>
                  <a:lnTo>
                    <a:pt x="381" y="153"/>
                  </a:lnTo>
                  <a:lnTo>
                    <a:pt x="364" y="161"/>
                  </a:lnTo>
                  <a:lnTo>
                    <a:pt x="347" y="153"/>
                  </a:lnTo>
                  <a:lnTo>
                    <a:pt x="331" y="144"/>
                  </a:lnTo>
                  <a:lnTo>
                    <a:pt x="297" y="110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0" name="Rectangle 190">
              <a:extLst>
                <a:ext uri="{FF2B5EF4-FFF2-40B4-BE49-F238E27FC236}">
                  <a16:creationId xmlns:a16="http://schemas.microsoft.com/office/drawing/2014/main" id="{E9B55667-35E3-4922-817E-A316518245E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080000">
              <a:off x="5341" y="1406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1" name="Rectangle 191">
              <a:extLst>
                <a:ext uri="{FF2B5EF4-FFF2-40B4-BE49-F238E27FC236}">
                  <a16:creationId xmlns:a16="http://schemas.microsoft.com/office/drawing/2014/main" id="{4BC47083-9424-4BD3-8CFA-72EF2BEBAD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080000">
              <a:off x="5364" y="1387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2" name="Rectangle 192">
              <a:extLst>
                <a:ext uri="{FF2B5EF4-FFF2-40B4-BE49-F238E27FC236}">
                  <a16:creationId xmlns:a16="http://schemas.microsoft.com/office/drawing/2014/main" id="{0F095D81-585B-4DBC-B81C-BBE5005DE20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080000">
              <a:off x="5386" y="1365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3" name="Freeform 193">
              <a:extLst>
                <a:ext uri="{FF2B5EF4-FFF2-40B4-BE49-F238E27FC236}">
                  <a16:creationId xmlns:a16="http://schemas.microsoft.com/office/drawing/2014/main" id="{D68A12F3-3E2C-4F44-B0D1-F0BA0E2D90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6" y="2770"/>
              <a:ext cx="72" cy="83"/>
            </a:xfrm>
            <a:custGeom>
              <a:avLst/>
              <a:gdLst>
                <a:gd name="T0" fmla="*/ 161 w 356"/>
                <a:gd name="T1" fmla="*/ 356 h 406"/>
                <a:gd name="T2" fmla="*/ 144 w 356"/>
                <a:gd name="T3" fmla="*/ 305 h 406"/>
                <a:gd name="T4" fmla="*/ 110 w 356"/>
                <a:gd name="T5" fmla="*/ 313 h 406"/>
                <a:gd name="T6" fmla="*/ 0 w 356"/>
                <a:gd name="T7" fmla="*/ 237 h 406"/>
                <a:gd name="T8" fmla="*/ 51 w 356"/>
                <a:gd name="T9" fmla="*/ 406 h 406"/>
                <a:gd name="T10" fmla="*/ 144 w 356"/>
                <a:gd name="T11" fmla="*/ 372 h 406"/>
                <a:gd name="T12" fmla="*/ 51 w 356"/>
                <a:gd name="T13" fmla="*/ 372 h 406"/>
                <a:gd name="T14" fmla="*/ 93 w 356"/>
                <a:gd name="T15" fmla="*/ 330 h 406"/>
                <a:gd name="T16" fmla="*/ 195 w 356"/>
                <a:gd name="T17" fmla="*/ 279 h 406"/>
                <a:gd name="T18" fmla="*/ 195 w 356"/>
                <a:gd name="T19" fmla="*/ 254 h 406"/>
                <a:gd name="T20" fmla="*/ 195 w 356"/>
                <a:gd name="T21" fmla="*/ 195 h 406"/>
                <a:gd name="T22" fmla="*/ 187 w 356"/>
                <a:gd name="T23" fmla="*/ 144 h 406"/>
                <a:gd name="T24" fmla="*/ 153 w 356"/>
                <a:gd name="T25" fmla="*/ 119 h 406"/>
                <a:gd name="T26" fmla="*/ 102 w 356"/>
                <a:gd name="T27" fmla="*/ 119 h 406"/>
                <a:gd name="T28" fmla="*/ 68 w 356"/>
                <a:gd name="T29" fmla="*/ 161 h 406"/>
                <a:gd name="T30" fmla="*/ 68 w 356"/>
                <a:gd name="T31" fmla="*/ 203 h 406"/>
                <a:gd name="T32" fmla="*/ 102 w 356"/>
                <a:gd name="T33" fmla="*/ 212 h 406"/>
                <a:gd name="T34" fmla="*/ 93 w 356"/>
                <a:gd name="T35" fmla="*/ 178 h 406"/>
                <a:gd name="T36" fmla="*/ 102 w 356"/>
                <a:gd name="T37" fmla="*/ 152 h 406"/>
                <a:gd name="T38" fmla="*/ 127 w 356"/>
                <a:gd name="T39" fmla="*/ 135 h 406"/>
                <a:gd name="T40" fmla="*/ 153 w 356"/>
                <a:gd name="T41" fmla="*/ 144 h 406"/>
                <a:gd name="T42" fmla="*/ 170 w 356"/>
                <a:gd name="T43" fmla="*/ 178 h 406"/>
                <a:gd name="T44" fmla="*/ 170 w 356"/>
                <a:gd name="T45" fmla="*/ 237 h 406"/>
                <a:gd name="T46" fmla="*/ 170 w 356"/>
                <a:gd name="T47" fmla="*/ 279 h 406"/>
                <a:gd name="T48" fmla="*/ 195 w 356"/>
                <a:gd name="T49" fmla="*/ 322 h 406"/>
                <a:gd name="T50" fmla="*/ 263 w 356"/>
                <a:gd name="T51" fmla="*/ 203 h 406"/>
                <a:gd name="T52" fmla="*/ 246 w 356"/>
                <a:gd name="T53" fmla="*/ 152 h 406"/>
                <a:gd name="T54" fmla="*/ 280 w 356"/>
                <a:gd name="T55" fmla="*/ 169 h 406"/>
                <a:gd name="T56" fmla="*/ 322 w 356"/>
                <a:gd name="T57" fmla="*/ 169 h 406"/>
                <a:gd name="T58" fmla="*/ 356 w 356"/>
                <a:gd name="T59" fmla="*/ 135 h 406"/>
                <a:gd name="T60" fmla="*/ 356 w 356"/>
                <a:gd name="T61" fmla="*/ 93 h 406"/>
                <a:gd name="T62" fmla="*/ 331 w 356"/>
                <a:gd name="T63" fmla="*/ 59 h 406"/>
                <a:gd name="T64" fmla="*/ 288 w 356"/>
                <a:gd name="T65" fmla="*/ 17 h 406"/>
                <a:gd name="T66" fmla="*/ 237 w 356"/>
                <a:gd name="T67" fmla="*/ 0 h 406"/>
                <a:gd name="T68" fmla="*/ 187 w 356"/>
                <a:gd name="T69" fmla="*/ 17 h 406"/>
                <a:gd name="T70" fmla="*/ 178 w 356"/>
                <a:gd name="T71" fmla="*/ 51 h 406"/>
                <a:gd name="T72" fmla="*/ 187 w 356"/>
                <a:gd name="T73" fmla="*/ 93 h 406"/>
                <a:gd name="T74" fmla="*/ 229 w 356"/>
                <a:gd name="T75" fmla="*/ 135 h 406"/>
                <a:gd name="T76" fmla="*/ 212 w 356"/>
                <a:gd name="T77" fmla="*/ 85 h 406"/>
                <a:gd name="T78" fmla="*/ 195 w 356"/>
                <a:gd name="T79" fmla="*/ 42 h 406"/>
                <a:gd name="T80" fmla="*/ 220 w 356"/>
                <a:gd name="T81" fmla="*/ 25 h 406"/>
                <a:gd name="T82" fmla="*/ 263 w 356"/>
                <a:gd name="T83" fmla="*/ 25 h 406"/>
                <a:gd name="T84" fmla="*/ 322 w 356"/>
                <a:gd name="T85" fmla="*/ 85 h 406"/>
                <a:gd name="T86" fmla="*/ 339 w 356"/>
                <a:gd name="T87" fmla="*/ 119 h 406"/>
                <a:gd name="T88" fmla="*/ 314 w 356"/>
                <a:gd name="T89" fmla="*/ 144 h 406"/>
                <a:gd name="T90" fmla="*/ 271 w 356"/>
                <a:gd name="T91" fmla="*/ 135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6" h="406">
                  <a:moveTo>
                    <a:pt x="144" y="372"/>
                  </a:moveTo>
                  <a:lnTo>
                    <a:pt x="161" y="356"/>
                  </a:lnTo>
                  <a:lnTo>
                    <a:pt x="127" y="322"/>
                  </a:lnTo>
                  <a:lnTo>
                    <a:pt x="144" y="305"/>
                  </a:lnTo>
                  <a:lnTo>
                    <a:pt x="127" y="288"/>
                  </a:lnTo>
                  <a:lnTo>
                    <a:pt x="110" y="313"/>
                  </a:lnTo>
                  <a:lnTo>
                    <a:pt x="9" y="229"/>
                  </a:lnTo>
                  <a:lnTo>
                    <a:pt x="0" y="237"/>
                  </a:lnTo>
                  <a:lnTo>
                    <a:pt x="34" y="398"/>
                  </a:lnTo>
                  <a:lnTo>
                    <a:pt x="51" y="406"/>
                  </a:lnTo>
                  <a:lnTo>
                    <a:pt x="110" y="347"/>
                  </a:lnTo>
                  <a:lnTo>
                    <a:pt x="144" y="372"/>
                  </a:lnTo>
                  <a:close/>
                  <a:moveTo>
                    <a:pt x="93" y="330"/>
                  </a:moveTo>
                  <a:lnTo>
                    <a:pt x="51" y="372"/>
                  </a:lnTo>
                  <a:lnTo>
                    <a:pt x="26" y="271"/>
                  </a:lnTo>
                  <a:lnTo>
                    <a:pt x="93" y="330"/>
                  </a:lnTo>
                  <a:close/>
                  <a:moveTo>
                    <a:pt x="263" y="203"/>
                  </a:moveTo>
                  <a:lnTo>
                    <a:pt x="195" y="279"/>
                  </a:lnTo>
                  <a:lnTo>
                    <a:pt x="195" y="262"/>
                  </a:lnTo>
                  <a:lnTo>
                    <a:pt x="195" y="254"/>
                  </a:lnTo>
                  <a:lnTo>
                    <a:pt x="195" y="229"/>
                  </a:lnTo>
                  <a:lnTo>
                    <a:pt x="195" y="195"/>
                  </a:lnTo>
                  <a:lnTo>
                    <a:pt x="187" y="178"/>
                  </a:lnTo>
                  <a:lnTo>
                    <a:pt x="187" y="144"/>
                  </a:lnTo>
                  <a:lnTo>
                    <a:pt x="170" y="127"/>
                  </a:lnTo>
                  <a:lnTo>
                    <a:pt x="153" y="119"/>
                  </a:lnTo>
                  <a:lnTo>
                    <a:pt x="127" y="119"/>
                  </a:lnTo>
                  <a:lnTo>
                    <a:pt x="102" y="119"/>
                  </a:lnTo>
                  <a:lnTo>
                    <a:pt x="85" y="135"/>
                  </a:lnTo>
                  <a:lnTo>
                    <a:pt x="68" y="161"/>
                  </a:lnTo>
                  <a:lnTo>
                    <a:pt x="68" y="186"/>
                  </a:lnTo>
                  <a:lnTo>
                    <a:pt x="68" y="203"/>
                  </a:lnTo>
                  <a:lnTo>
                    <a:pt x="85" y="229"/>
                  </a:lnTo>
                  <a:lnTo>
                    <a:pt x="102" y="212"/>
                  </a:lnTo>
                  <a:lnTo>
                    <a:pt x="93" y="195"/>
                  </a:lnTo>
                  <a:lnTo>
                    <a:pt x="93" y="178"/>
                  </a:lnTo>
                  <a:lnTo>
                    <a:pt x="93" y="169"/>
                  </a:lnTo>
                  <a:lnTo>
                    <a:pt x="102" y="152"/>
                  </a:lnTo>
                  <a:lnTo>
                    <a:pt x="110" y="144"/>
                  </a:lnTo>
                  <a:lnTo>
                    <a:pt x="127" y="135"/>
                  </a:lnTo>
                  <a:lnTo>
                    <a:pt x="136" y="144"/>
                  </a:lnTo>
                  <a:lnTo>
                    <a:pt x="153" y="144"/>
                  </a:lnTo>
                  <a:lnTo>
                    <a:pt x="161" y="161"/>
                  </a:lnTo>
                  <a:lnTo>
                    <a:pt x="170" y="178"/>
                  </a:lnTo>
                  <a:lnTo>
                    <a:pt x="170" y="203"/>
                  </a:lnTo>
                  <a:lnTo>
                    <a:pt x="170" y="237"/>
                  </a:lnTo>
                  <a:lnTo>
                    <a:pt x="170" y="262"/>
                  </a:lnTo>
                  <a:lnTo>
                    <a:pt x="170" y="279"/>
                  </a:lnTo>
                  <a:lnTo>
                    <a:pt x="178" y="305"/>
                  </a:lnTo>
                  <a:lnTo>
                    <a:pt x="195" y="322"/>
                  </a:lnTo>
                  <a:lnTo>
                    <a:pt x="280" y="220"/>
                  </a:lnTo>
                  <a:lnTo>
                    <a:pt x="263" y="203"/>
                  </a:lnTo>
                  <a:close/>
                  <a:moveTo>
                    <a:pt x="229" y="135"/>
                  </a:moveTo>
                  <a:lnTo>
                    <a:pt x="246" y="152"/>
                  </a:lnTo>
                  <a:lnTo>
                    <a:pt x="263" y="161"/>
                  </a:lnTo>
                  <a:lnTo>
                    <a:pt x="280" y="169"/>
                  </a:lnTo>
                  <a:lnTo>
                    <a:pt x="297" y="169"/>
                  </a:lnTo>
                  <a:lnTo>
                    <a:pt x="322" y="169"/>
                  </a:lnTo>
                  <a:lnTo>
                    <a:pt x="347" y="152"/>
                  </a:lnTo>
                  <a:lnTo>
                    <a:pt x="356" y="135"/>
                  </a:lnTo>
                  <a:lnTo>
                    <a:pt x="356" y="119"/>
                  </a:lnTo>
                  <a:lnTo>
                    <a:pt x="356" y="93"/>
                  </a:lnTo>
                  <a:lnTo>
                    <a:pt x="347" y="76"/>
                  </a:lnTo>
                  <a:lnTo>
                    <a:pt x="331" y="59"/>
                  </a:lnTo>
                  <a:lnTo>
                    <a:pt x="314" y="34"/>
                  </a:lnTo>
                  <a:lnTo>
                    <a:pt x="288" y="17"/>
                  </a:lnTo>
                  <a:lnTo>
                    <a:pt x="271" y="8"/>
                  </a:lnTo>
                  <a:lnTo>
                    <a:pt x="237" y="0"/>
                  </a:lnTo>
                  <a:lnTo>
                    <a:pt x="212" y="0"/>
                  </a:lnTo>
                  <a:lnTo>
                    <a:pt x="187" y="17"/>
                  </a:lnTo>
                  <a:lnTo>
                    <a:pt x="178" y="34"/>
                  </a:lnTo>
                  <a:lnTo>
                    <a:pt x="178" y="51"/>
                  </a:lnTo>
                  <a:lnTo>
                    <a:pt x="178" y="68"/>
                  </a:lnTo>
                  <a:lnTo>
                    <a:pt x="187" y="93"/>
                  </a:lnTo>
                  <a:lnTo>
                    <a:pt x="204" y="110"/>
                  </a:lnTo>
                  <a:lnTo>
                    <a:pt x="229" y="135"/>
                  </a:lnTo>
                  <a:close/>
                  <a:moveTo>
                    <a:pt x="246" y="110"/>
                  </a:moveTo>
                  <a:lnTo>
                    <a:pt x="212" y="85"/>
                  </a:lnTo>
                  <a:lnTo>
                    <a:pt x="195" y="59"/>
                  </a:lnTo>
                  <a:lnTo>
                    <a:pt x="195" y="42"/>
                  </a:lnTo>
                  <a:lnTo>
                    <a:pt x="204" y="34"/>
                  </a:lnTo>
                  <a:lnTo>
                    <a:pt x="220" y="25"/>
                  </a:lnTo>
                  <a:lnTo>
                    <a:pt x="237" y="17"/>
                  </a:lnTo>
                  <a:lnTo>
                    <a:pt x="263" y="25"/>
                  </a:lnTo>
                  <a:lnTo>
                    <a:pt x="297" y="51"/>
                  </a:lnTo>
                  <a:lnTo>
                    <a:pt x="322" y="85"/>
                  </a:lnTo>
                  <a:lnTo>
                    <a:pt x="339" y="102"/>
                  </a:lnTo>
                  <a:lnTo>
                    <a:pt x="339" y="119"/>
                  </a:lnTo>
                  <a:lnTo>
                    <a:pt x="331" y="135"/>
                  </a:lnTo>
                  <a:lnTo>
                    <a:pt x="314" y="144"/>
                  </a:lnTo>
                  <a:lnTo>
                    <a:pt x="297" y="144"/>
                  </a:lnTo>
                  <a:lnTo>
                    <a:pt x="271" y="135"/>
                  </a:lnTo>
                  <a:lnTo>
                    <a:pt x="246" y="110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4" name="Rectangle 194">
              <a:extLst>
                <a:ext uri="{FF2B5EF4-FFF2-40B4-BE49-F238E27FC236}">
                  <a16:creationId xmlns:a16="http://schemas.microsoft.com/office/drawing/2014/main" id="{A26317DC-4BF0-4C36-BD96-8619160B5EB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600000">
              <a:off x="5206" y="2784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5" name="Rectangle 195">
              <a:extLst>
                <a:ext uri="{FF2B5EF4-FFF2-40B4-BE49-F238E27FC236}">
                  <a16:creationId xmlns:a16="http://schemas.microsoft.com/office/drawing/2014/main" id="{259DAA3D-455A-4D59-808A-B5596B15B4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600000">
              <a:off x="5229" y="2761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6" name="Rectangle 196">
              <a:extLst>
                <a:ext uri="{FF2B5EF4-FFF2-40B4-BE49-F238E27FC236}">
                  <a16:creationId xmlns:a16="http://schemas.microsoft.com/office/drawing/2014/main" id="{0E432553-EC3C-4F9D-AFB9-B2C2B2D714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600000">
              <a:off x="5248" y="2739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7" name="Freeform 197">
              <a:extLst>
                <a:ext uri="{FF2B5EF4-FFF2-40B4-BE49-F238E27FC236}">
                  <a16:creationId xmlns:a16="http://schemas.microsoft.com/office/drawing/2014/main" id="{A8D2617D-EDD1-4145-B6E4-F4793263F3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4" y="4387"/>
              <a:ext cx="72" cy="87"/>
            </a:xfrm>
            <a:custGeom>
              <a:avLst/>
              <a:gdLst>
                <a:gd name="T0" fmla="*/ 178 w 356"/>
                <a:gd name="T1" fmla="*/ 373 h 432"/>
                <a:gd name="T2" fmla="*/ 152 w 356"/>
                <a:gd name="T3" fmla="*/ 322 h 432"/>
                <a:gd name="T4" fmla="*/ 119 w 356"/>
                <a:gd name="T5" fmla="*/ 330 h 432"/>
                <a:gd name="T6" fmla="*/ 0 w 356"/>
                <a:gd name="T7" fmla="*/ 263 h 432"/>
                <a:gd name="T8" fmla="*/ 68 w 356"/>
                <a:gd name="T9" fmla="*/ 432 h 432"/>
                <a:gd name="T10" fmla="*/ 161 w 356"/>
                <a:gd name="T11" fmla="*/ 390 h 432"/>
                <a:gd name="T12" fmla="*/ 68 w 356"/>
                <a:gd name="T13" fmla="*/ 398 h 432"/>
                <a:gd name="T14" fmla="*/ 102 w 356"/>
                <a:gd name="T15" fmla="*/ 347 h 432"/>
                <a:gd name="T16" fmla="*/ 262 w 356"/>
                <a:gd name="T17" fmla="*/ 246 h 432"/>
                <a:gd name="T18" fmla="*/ 245 w 356"/>
                <a:gd name="T19" fmla="*/ 195 h 432"/>
                <a:gd name="T20" fmla="*/ 203 w 356"/>
                <a:gd name="T21" fmla="*/ 203 h 432"/>
                <a:gd name="T22" fmla="*/ 93 w 356"/>
                <a:gd name="T23" fmla="*/ 144 h 432"/>
                <a:gd name="T24" fmla="*/ 161 w 356"/>
                <a:gd name="T25" fmla="*/ 305 h 432"/>
                <a:gd name="T26" fmla="*/ 245 w 356"/>
                <a:gd name="T27" fmla="*/ 263 h 432"/>
                <a:gd name="T28" fmla="*/ 152 w 356"/>
                <a:gd name="T29" fmla="*/ 271 h 432"/>
                <a:gd name="T30" fmla="*/ 195 w 356"/>
                <a:gd name="T31" fmla="*/ 220 h 432"/>
                <a:gd name="T32" fmla="*/ 245 w 356"/>
                <a:gd name="T33" fmla="*/ 153 h 432"/>
                <a:gd name="T34" fmla="*/ 279 w 356"/>
                <a:gd name="T35" fmla="*/ 169 h 432"/>
                <a:gd name="T36" fmla="*/ 322 w 356"/>
                <a:gd name="T37" fmla="*/ 161 h 432"/>
                <a:gd name="T38" fmla="*/ 347 w 356"/>
                <a:gd name="T39" fmla="*/ 127 h 432"/>
                <a:gd name="T40" fmla="*/ 347 w 356"/>
                <a:gd name="T41" fmla="*/ 93 h 432"/>
                <a:gd name="T42" fmla="*/ 322 w 356"/>
                <a:gd name="T43" fmla="*/ 51 h 432"/>
                <a:gd name="T44" fmla="*/ 279 w 356"/>
                <a:gd name="T45" fmla="*/ 17 h 432"/>
                <a:gd name="T46" fmla="*/ 229 w 356"/>
                <a:gd name="T47" fmla="*/ 0 h 432"/>
                <a:gd name="T48" fmla="*/ 178 w 356"/>
                <a:gd name="T49" fmla="*/ 26 h 432"/>
                <a:gd name="T50" fmla="*/ 161 w 356"/>
                <a:gd name="T51" fmla="*/ 59 h 432"/>
                <a:gd name="T52" fmla="*/ 178 w 356"/>
                <a:gd name="T53" fmla="*/ 102 h 432"/>
                <a:gd name="T54" fmla="*/ 220 w 356"/>
                <a:gd name="T55" fmla="*/ 136 h 432"/>
                <a:gd name="T56" fmla="*/ 203 w 356"/>
                <a:gd name="T57" fmla="*/ 93 h 432"/>
                <a:gd name="T58" fmla="*/ 186 w 356"/>
                <a:gd name="T59" fmla="*/ 51 h 432"/>
                <a:gd name="T60" fmla="*/ 203 w 356"/>
                <a:gd name="T61" fmla="*/ 26 h 432"/>
                <a:gd name="T62" fmla="*/ 245 w 356"/>
                <a:gd name="T63" fmla="*/ 34 h 432"/>
                <a:gd name="T64" fmla="*/ 305 w 356"/>
                <a:gd name="T65" fmla="*/ 68 h 432"/>
                <a:gd name="T66" fmla="*/ 330 w 356"/>
                <a:gd name="T67" fmla="*/ 102 h 432"/>
                <a:gd name="T68" fmla="*/ 322 w 356"/>
                <a:gd name="T69" fmla="*/ 136 h 432"/>
                <a:gd name="T70" fmla="*/ 296 w 356"/>
                <a:gd name="T71" fmla="*/ 144 h 432"/>
                <a:gd name="T72" fmla="*/ 237 w 356"/>
                <a:gd name="T73" fmla="*/ 119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6" h="432">
                  <a:moveTo>
                    <a:pt x="161" y="390"/>
                  </a:moveTo>
                  <a:lnTo>
                    <a:pt x="178" y="373"/>
                  </a:lnTo>
                  <a:lnTo>
                    <a:pt x="135" y="339"/>
                  </a:lnTo>
                  <a:lnTo>
                    <a:pt x="152" y="322"/>
                  </a:lnTo>
                  <a:lnTo>
                    <a:pt x="135" y="305"/>
                  </a:lnTo>
                  <a:lnTo>
                    <a:pt x="119" y="330"/>
                  </a:lnTo>
                  <a:lnTo>
                    <a:pt x="17" y="246"/>
                  </a:lnTo>
                  <a:lnTo>
                    <a:pt x="0" y="263"/>
                  </a:lnTo>
                  <a:lnTo>
                    <a:pt x="51" y="415"/>
                  </a:lnTo>
                  <a:lnTo>
                    <a:pt x="68" y="432"/>
                  </a:lnTo>
                  <a:lnTo>
                    <a:pt x="119" y="356"/>
                  </a:lnTo>
                  <a:lnTo>
                    <a:pt x="161" y="390"/>
                  </a:lnTo>
                  <a:close/>
                  <a:moveTo>
                    <a:pt x="102" y="347"/>
                  </a:moveTo>
                  <a:lnTo>
                    <a:pt x="68" y="398"/>
                  </a:lnTo>
                  <a:lnTo>
                    <a:pt x="34" y="288"/>
                  </a:lnTo>
                  <a:lnTo>
                    <a:pt x="102" y="347"/>
                  </a:lnTo>
                  <a:close/>
                  <a:moveTo>
                    <a:pt x="245" y="263"/>
                  </a:moveTo>
                  <a:lnTo>
                    <a:pt x="262" y="246"/>
                  </a:lnTo>
                  <a:lnTo>
                    <a:pt x="229" y="220"/>
                  </a:lnTo>
                  <a:lnTo>
                    <a:pt x="245" y="195"/>
                  </a:lnTo>
                  <a:lnTo>
                    <a:pt x="220" y="178"/>
                  </a:lnTo>
                  <a:lnTo>
                    <a:pt x="203" y="203"/>
                  </a:lnTo>
                  <a:lnTo>
                    <a:pt x="102" y="127"/>
                  </a:lnTo>
                  <a:lnTo>
                    <a:pt x="93" y="144"/>
                  </a:lnTo>
                  <a:lnTo>
                    <a:pt x="144" y="296"/>
                  </a:lnTo>
                  <a:lnTo>
                    <a:pt x="161" y="305"/>
                  </a:lnTo>
                  <a:lnTo>
                    <a:pt x="212" y="237"/>
                  </a:lnTo>
                  <a:lnTo>
                    <a:pt x="245" y="263"/>
                  </a:lnTo>
                  <a:close/>
                  <a:moveTo>
                    <a:pt x="195" y="220"/>
                  </a:moveTo>
                  <a:lnTo>
                    <a:pt x="152" y="271"/>
                  </a:lnTo>
                  <a:lnTo>
                    <a:pt x="119" y="169"/>
                  </a:lnTo>
                  <a:lnTo>
                    <a:pt x="195" y="220"/>
                  </a:lnTo>
                  <a:close/>
                  <a:moveTo>
                    <a:pt x="220" y="136"/>
                  </a:moveTo>
                  <a:lnTo>
                    <a:pt x="245" y="153"/>
                  </a:lnTo>
                  <a:lnTo>
                    <a:pt x="262" y="161"/>
                  </a:lnTo>
                  <a:lnTo>
                    <a:pt x="279" y="169"/>
                  </a:lnTo>
                  <a:lnTo>
                    <a:pt x="296" y="169"/>
                  </a:lnTo>
                  <a:lnTo>
                    <a:pt x="322" y="161"/>
                  </a:lnTo>
                  <a:lnTo>
                    <a:pt x="339" y="144"/>
                  </a:lnTo>
                  <a:lnTo>
                    <a:pt x="347" y="127"/>
                  </a:lnTo>
                  <a:lnTo>
                    <a:pt x="356" y="110"/>
                  </a:lnTo>
                  <a:lnTo>
                    <a:pt x="347" y="93"/>
                  </a:lnTo>
                  <a:lnTo>
                    <a:pt x="339" y="76"/>
                  </a:lnTo>
                  <a:lnTo>
                    <a:pt x="322" y="51"/>
                  </a:lnTo>
                  <a:lnTo>
                    <a:pt x="296" y="34"/>
                  </a:lnTo>
                  <a:lnTo>
                    <a:pt x="279" y="17"/>
                  </a:lnTo>
                  <a:lnTo>
                    <a:pt x="254" y="9"/>
                  </a:lnTo>
                  <a:lnTo>
                    <a:pt x="229" y="0"/>
                  </a:lnTo>
                  <a:lnTo>
                    <a:pt x="203" y="9"/>
                  </a:lnTo>
                  <a:lnTo>
                    <a:pt x="178" y="26"/>
                  </a:lnTo>
                  <a:lnTo>
                    <a:pt x="169" y="43"/>
                  </a:lnTo>
                  <a:lnTo>
                    <a:pt x="161" y="59"/>
                  </a:lnTo>
                  <a:lnTo>
                    <a:pt x="169" y="76"/>
                  </a:lnTo>
                  <a:lnTo>
                    <a:pt x="178" y="102"/>
                  </a:lnTo>
                  <a:lnTo>
                    <a:pt x="195" y="119"/>
                  </a:lnTo>
                  <a:lnTo>
                    <a:pt x="220" y="136"/>
                  </a:lnTo>
                  <a:close/>
                  <a:moveTo>
                    <a:pt x="237" y="119"/>
                  </a:moveTo>
                  <a:lnTo>
                    <a:pt x="203" y="93"/>
                  </a:lnTo>
                  <a:lnTo>
                    <a:pt x="186" y="68"/>
                  </a:lnTo>
                  <a:lnTo>
                    <a:pt x="186" y="51"/>
                  </a:lnTo>
                  <a:lnTo>
                    <a:pt x="195" y="34"/>
                  </a:lnTo>
                  <a:lnTo>
                    <a:pt x="203" y="26"/>
                  </a:lnTo>
                  <a:lnTo>
                    <a:pt x="220" y="26"/>
                  </a:lnTo>
                  <a:lnTo>
                    <a:pt x="245" y="34"/>
                  </a:lnTo>
                  <a:lnTo>
                    <a:pt x="279" y="51"/>
                  </a:lnTo>
                  <a:lnTo>
                    <a:pt x="305" y="68"/>
                  </a:lnTo>
                  <a:lnTo>
                    <a:pt x="313" y="85"/>
                  </a:lnTo>
                  <a:lnTo>
                    <a:pt x="330" y="102"/>
                  </a:lnTo>
                  <a:lnTo>
                    <a:pt x="330" y="119"/>
                  </a:lnTo>
                  <a:lnTo>
                    <a:pt x="322" y="136"/>
                  </a:lnTo>
                  <a:lnTo>
                    <a:pt x="313" y="144"/>
                  </a:lnTo>
                  <a:lnTo>
                    <a:pt x="296" y="144"/>
                  </a:lnTo>
                  <a:lnTo>
                    <a:pt x="271" y="144"/>
                  </a:lnTo>
                  <a:lnTo>
                    <a:pt x="237" y="119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8" name="Rectangle 198">
              <a:extLst>
                <a:ext uri="{FF2B5EF4-FFF2-40B4-BE49-F238E27FC236}">
                  <a16:creationId xmlns:a16="http://schemas.microsoft.com/office/drawing/2014/main" id="{AC64245B-11BD-4EAC-B2FD-F67D466E71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360000">
              <a:off x="3835" y="4401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9" name="Rectangle 199">
              <a:extLst>
                <a:ext uri="{FF2B5EF4-FFF2-40B4-BE49-F238E27FC236}">
                  <a16:creationId xmlns:a16="http://schemas.microsoft.com/office/drawing/2014/main" id="{E8DFC5CF-C791-475E-A8F9-42E3643C45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360000">
              <a:off x="3854" y="4379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0" name="Rectangle 200">
              <a:extLst>
                <a:ext uri="{FF2B5EF4-FFF2-40B4-BE49-F238E27FC236}">
                  <a16:creationId xmlns:a16="http://schemas.microsoft.com/office/drawing/2014/main" id="{D1EE797F-57AD-4063-A504-85FAF3945D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360000">
              <a:off x="3873" y="4353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1" name="Rectangle 201">
              <a:extLst>
                <a:ext uri="{FF2B5EF4-FFF2-40B4-BE49-F238E27FC236}">
                  <a16:creationId xmlns:a16="http://schemas.microsoft.com/office/drawing/2014/main" id="{0BCD7923-1689-4A96-AFEE-0091279A6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6" y="11"/>
              <a:ext cx="3845" cy="4513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254" name="Akarsular">
            <a:extLst>
              <a:ext uri="{FF2B5EF4-FFF2-40B4-BE49-F238E27FC236}">
                <a16:creationId xmlns:a16="http://schemas.microsoft.com/office/drawing/2014/main" id="{57C81946-C963-464F-96D8-B80FED8D782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33738" y="3175"/>
            <a:ext cx="6137275" cy="7199313"/>
            <a:chOff x="2037" y="2"/>
            <a:chExt cx="3866" cy="4535"/>
          </a:xfrm>
        </p:grpSpPr>
        <p:sp>
          <p:nvSpPr>
            <p:cNvPr id="255" name="AutoShape 56">
              <a:extLst>
                <a:ext uri="{FF2B5EF4-FFF2-40B4-BE49-F238E27FC236}">
                  <a16:creationId xmlns:a16="http://schemas.microsoft.com/office/drawing/2014/main" id="{5CA9ACAB-C60B-467C-9856-C8186F13E34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37" y="2"/>
              <a:ext cx="3866" cy="4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6" name="Freeform 58">
              <a:extLst>
                <a:ext uri="{FF2B5EF4-FFF2-40B4-BE49-F238E27FC236}">
                  <a16:creationId xmlns:a16="http://schemas.microsoft.com/office/drawing/2014/main" id="{C1990EBC-7214-46B6-90EA-EFE1554EB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" y="349"/>
              <a:ext cx="75" cy="337"/>
            </a:xfrm>
            <a:custGeom>
              <a:avLst/>
              <a:gdLst>
                <a:gd name="T0" fmla="*/ 322 w 372"/>
                <a:gd name="T1" fmla="*/ 1659 h 1659"/>
                <a:gd name="T2" fmla="*/ 372 w 372"/>
                <a:gd name="T3" fmla="*/ 1084 h 1659"/>
                <a:gd name="T4" fmla="*/ 254 w 372"/>
                <a:gd name="T5" fmla="*/ 821 h 1659"/>
                <a:gd name="T6" fmla="*/ 101 w 372"/>
                <a:gd name="T7" fmla="*/ 381 h 1659"/>
                <a:gd name="T8" fmla="*/ 0 w 372"/>
                <a:gd name="T9" fmla="*/ 0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2" h="1659">
                  <a:moveTo>
                    <a:pt x="322" y="1659"/>
                  </a:moveTo>
                  <a:lnTo>
                    <a:pt x="372" y="1084"/>
                  </a:lnTo>
                  <a:lnTo>
                    <a:pt x="254" y="821"/>
                  </a:lnTo>
                  <a:lnTo>
                    <a:pt x="101" y="381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7" name="Freeform 59">
              <a:extLst>
                <a:ext uri="{FF2B5EF4-FFF2-40B4-BE49-F238E27FC236}">
                  <a16:creationId xmlns:a16="http://schemas.microsoft.com/office/drawing/2014/main" id="{31287F18-6FC3-4CD5-92EF-180EBBBD0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" y="2856"/>
              <a:ext cx="72" cy="306"/>
            </a:xfrm>
            <a:custGeom>
              <a:avLst/>
              <a:gdLst>
                <a:gd name="T0" fmla="*/ 0 w 355"/>
                <a:gd name="T1" fmla="*/ 1507 h 1507"/>
                <a:gd name="T2" fmla="*/ 186 w 355"/>
                <a:gd name="T3" fmla="*/ 999 h 1507"/>
                <a:gd name="T4" fmla="*/ 305 w 355"/>
                <a:gd name="T5" fmla="*/ 702 h 1507"/>
                <a:gd name="T6" fmla="*/ 338 w 355"/>
                <a:gd name="T7" fmla="*/ 381 h 1507"/>
                <a:gd name="T8" fmla="*/ 355 w 355"/>
                <a:gd name="T9" fmla="*/ 101 h 1507"/>
                <a:gd name="T10" fmla="*/ 355 w 355"/>
                <a:gd name="T11" fmla="*/ 0 h 1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5" h="1507">
                  <a:moveTo>
                    <a:pt x="0" y="1507"/>
                  </a:moveTo>
                  <a:lnTo>
                    <a:pt x="186" y="999"/>
                  </a:lnTo>
                  <a:lnTo>
                    <a:pt x="305" y="702"/>
                  </a:lnTo>
                  <a:lnTo>
                    <a:pt x="338" y="381"/>
                  </a:lnTo>
                  <a:lnTo>
                    <a:pt x="355" y="101"/>
                  </a:lnTo>
                  <a:lnTo>
                    <a:pt x="355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8" name="Freeform 60">
              <a:extLst>
                <a:ext uri="{FF2B5EF4-FFF2-40B4-BE49-F238E27FC236}">
                  <a16:creationId xmlns:a16="http://schemas.microsoft.com/office/drawing/2014/main" id="{816C7A7E-1372-46DD-88EC-D68BA87E3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9" y="1959"/>
              <a:ext cx="48" cy="209"/>
            </a:xfrm>
            <a:custGeom>
              <a:avLst/>
              <a:gdLst>
                <a:gd name="T0" fmla="*/ 237 w 237"/>
                <a:gd name="T1" fmla="*/ 0 h 1032"/>
                <a:gd name="T2" fmla="*/ 119 w 237"/>
                <a:gd name="T3" fmla="*/ 313 h 1032"/>
                <a:gd name="T4" fmla="*/ 68 w 237"/>
                <a:gd name="T5" fmla="*/ 609 h 1032"/>
                <a:gd name="T6" fmla="*/ 0 w 237"/>
                <a:gd name="T7" fmla="*/ 1032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1032">
                  <a:moveTo>
                    <a:pt x="237" y="0"/>
                  </a:moveTo>
                  <a:lnTo>
                    <a:pt x="119" y="313"/>
                  </a:lnTo>
                  <a:lnTo>
                    <a:pt x="68" y="609"/>
                  </a:lnTo>
                  <a:lnTo>
                    <a:pt x="0" y="1032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9" name="Freeform 61">
              <a:extLst>
                <a:ext uri="{FF2B5EF4-FFF2-40B4-BE49-F238E27FC236}">
                  <a16:creationId xmlns:a16="http://schemas.microsoft.com/office/drawing/2014/main" id="{9167C260-DF6E-40B7-BD57-2BD6C20DE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" y="1834"/>
              <a:ext cx="300" cy="68"/>
            </a:xfrm>
            <a:custGeom>
              <a:avLst/>
              <a:gdLst>
                <a:gd name="T0" fmla="*/ 1482 w 1482"/>
                <a:gd name="T1" fmla="*/ 338 h 338"/>
                <a:gd name="T2" fmla="*/ 1313 w 1482"/>
                <a:gd name="T3" fmla="*/ 169 h 338"/>
                <a:gd name="T4" fmla="*/ 822 w 1482"/>
                <a:gd name="T5" fmla="*/ 42 h 338"/>
                <a:gd name="T6" fmla="*/ 492 w 1482"/>
                <a:gd name="T7" fmla="*/ 0 h 338"/>
                <a:gd name="T8" fmla="*/ 0 w 1482"/>
                <a:gd name="T9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2" h="338">
                  <a:moveTo>
                    <a:pt x="1482" y="338"/>
                  </a:moveTo>
                  <a:lnTo>
                    <a:pt x="1313" y="169"/>
                  </a:lnTo>
                  <a:lnTo>
                    <a:pt x="822" y="42"/>
                  </a:lnTo>
                  <a:lnTo>
                    <a:pt x="492" y="0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0" name="Freeform 62">
              <a:extLst>
                <a:ext uri="{FF2B5EF4-FFF2-40B4-BE49-F238E27FC236}">
                  <a16:creationId xmlns:a16="http://schemas.microsoft.com/office/drawing/2014/main" id="{FAF65B17-7B8F-4118-A65F-43BD3DD94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4" y="504"/>
              <a:ext cx="232" cy="190"/>
            </a:xfrm>
            <a:custGeom>
              <a:avLst/>
              <a:gdLst>
                <a:gd name="T0" fmla="*/ 0 w 1143"/>
                <a:gd name="T1" fmla="*/ 940 h 940"/>
                <a:gd name="T2" fmla="*/ 330 w 1143"/>
                <a:gd name="T3" fmla="*/ 601 h 940"/>
                <a:gd name="T4" fmla="*/ 889 w 1143"/>
                <a:gd name="T5" fmla="*/ 229 h 940"/>
                <a:gd name="T6" fmla="*/ 1143 w 1143"/>
                <a:gd name="T7" fmla="*/ 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3" h="940">
                  <a:moveTo>
                    <a:pt x="0" y="940"/>
                  </a:moveTo>
                  <a:lnTo>
                    <a:pt x="330" y="601"/>
                  </a:lnTo>
                  <a:lnTo>
                    <a:pt x="889" y="229"/>
                  </a:lnTo>
                  <a:lnTo>
                    <a:pt x="1143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1" name="Freeform 63">
              <a:extLst>
                <a:ext uri="{FF2B5EF4-FFF2-40B4-BE49-F238E27FC236}">
                  <a16:creationId xmlns:a16="http://schemas.microsoft.com/office/drawing/2014/main" id="{AEEE2819-80C3-4075-8958-1BFC3154F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4" y="2674"/>
              <a:ext cx="111" cy="164"/>
            </a:xfrm>
            <a:custGeom>
              <a:avLst/>
              <a:gdLst>
                <a:gd name="T0" fmla="*/ 550 w 550"/>
                <a:gd name="T1" fmla="*/ 805 h 805"/>
                <a:gd name="T2" fmla="*/ 389 w 550"/>
                <a:gd name="T3" fmla="*/ 618 h 805"/>
                <a:gd name="T4" fmla="*/ 228 w 550"/>
                <a:gd name="T5" fmla="*/ 432 h 805"/>
                <a:gd name="T6" fmla="*/ 101 w 550"/>
                <a:gd name="T7" fmla="*/ 195 h 805"/>
                <a:gd name="T8" fmla="*/ 0 w 550"/>
                <a:gd name="T9" fmla="*/ 0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0" h="805">
                  <a:moveTo>
                    <a:pt x="550" y="805"/>
                  </a:moveTo>
                  <a:lnTo>
                    <a:pt x="389" y="618"/>
                  </a:lnTo>
                  <a:lnTo>
                    <a:pt x="228" y="432"/>
                  </a:lnTo>
                  <a:lnTo>
                    <a:pt x="101" y="195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2" name="Freeform 64">
              <a:extLst>
                <a:ext uri="{FF2B5EF4-FFF2-40B4-BE49-F238E27FC236}">
                  <a16:creationId xmlns:a16="http://schemas.microsoft.com/office/drawing/2014/main" id="{39581AA1-A8EF-4496-A98D-42D0305C6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" y="2397"/>
              <a:ext cx="93" cy="231"/>
            </a:xfrm>
            <a:custGeom>
              <a:avLst/>
              <a:gdLst>
                <a:gd name="T0" fmla="*/ 457 w 457"/>
                <a:gd name="T1" fmla="*/ 1143 h 1143"/>
                <a:gd name="T2" fmla="*/ 305 w 457"/>
                <a:gd name="T3" fmla="*/ 923 h 1143"/>
                <a:gd name="T4" fmla="*/ 169 w 457"/>
                <a:gd name="T5" fmla="*/ 660 h 1143"/>
                <a:gd name="T6" fmla="*/ 68 w 457"/>
                <a:gd name="T7" fmla="*/ 271 h 1143"/>
                <a:gd name="T8" fmla="*/ 0 w 457"/>
                <a:gd name="T9" fmla="*/ 0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7" h="1143">
                  <a:moveTo>
                    <a:pt x="457" y="1143"/>
                  </a:moveTo>
                  <a:lnTo>
                    <a:pt x="305" y="923"/>
                  </a:lnTo>
                  <a:lnTo>
                    <a:pt x="169" y="660"/>
                  </a:lnTo>
                  <a:lnTo>
                    <a:pt x="68" y="271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3" name="Freeform 65">
              <a:extLst>
                <a:ext uri="{FF2B5EF4-FFF2-40B4-BE49-F238E27FC236}">
                  <a16:creationId xmlns:a16="http://schemas.microsoft.com/office/drawing/2014/main" id="{5480DFFC-C8C8-4021-AC1A-5DF30647D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" y="2376"/>
              <a:ext cx="105" cy="197"/>
            </a:xfrm>
            <a:custGeom>
              <a:avLst/>
              <a:gdLst>
                <a:gd name="T0" fmla="*/ 516 w 516"/>
                <a:gd name="T1" fmla="*/ 973 h 973"/>
                <a:gd name="T2" fmla="*/ 220 w 516"/>
                <a:gd name="T3" fmla="*/ 660 h 973"/>
                <a:gd name="T4" fmla="*/ 68 w 516"/>
                <a:gd name="T5" fmla="*/ 465 h 973"/>
                <a:gd name="T6" fmla="*/ 25 w 516"/>
                <a:gd name="T7" fmla="*/ 177 h 973"/>
                <a:gd name="T8" fmla="*/ 0 w 516"/>
                <a:gd name="T9" fmla="*/ 0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6" h="973">
                  <a:moveTo>
                    <a:pt x="516" y="973"/>
                  </a:moveTo>
                  <a:lnTo>
                    <a:pt x="220" y="660"/>
                  </a:lnTo>
                  <a:lnTo>
                    <a:pt x="68" y="465"/>
                  </a:lnTo>
                  <a:lnTo>
                    <a:pt x="25" y="177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4" name="Freeform 66">
              <a:extLst>
                <a:ext uri="{FF2B5EF4-FFF2-40B4-BE49-F238E27FC236}">
                  <a16:creationId xmlns:a16="http://schemas.microsoft.com/office/drawing/2014/main" id="{6BF57681-A95F-4290-9952-F2C1BA1CB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" y="876"/>
              <a:ext cx="257" cy="40"/>
            </a:xfrm>
            <a:custGeom>
              <a:avLst/>
              <a:gdLst>
                <a:gd name="T0" fmla="*/ 1270 w 1270"/>
                <a:gd name="T1" fmla="*/ 42 h 195"/>
                <a:gd name="T2" fmla="*/ 880 w 1270"/>
                <a:gd name="T3" fmla="*/ 0 h 195"/>
                <a:gd name="T4" fmla="*/ 338 w 1270"/>
                <a:gd name="T5" fmla="*/ 85 h 195"/>
                <a:gd name="T6" fmla="*/ 0 w 1270"/>
                <a:gd name="T7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0" h="195">
                  <a:moveTo>
                    <a:pt x="1270" y="42"/>
                  </a:moveTo>
                  <a:lnTo>
                    <a:pt x="880" y="0"/>
                  </a:lnTo>
                  <a:lnTo>
                    <a:pt x="338" y="85"/>
                  </a:lnTo>
                  <a:lnTo>
                    <a:pt x="0" y="195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5" name="Freeform 67">
              <a:extLst>
                <a:ext uri="{FF2B5EF4-FFF2-40B4-BE49-F238E27FC236}">
                  <a16:creationId xmlns:a16="http://schemas.microsoft.com/office/drawing/2014/main" id="{10F9610B-2C48-4649-B37E-5EFFC2C4A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3" y="2580"/>
              <a:ext cx="371" cy="110"/>
            </a:xfrm>
            <a:custGeom>
              <a:avLst/>
              <a:gdLst>
                <a:gd name="T0" fmla="*/ 1828 w 1828"/>
                <a:gd name="T1" fmla="*/ 542 h 542"/>
                <a:gd name="T2" fmla="*/ 1583 w 1828"/>
                <a:gd name="T3" fmla="*/ 347 h 542"/>
                <a:gd name="T4" fmla="*/ 1388 w 1828"/>
                <a:gd name="T5" fmla="*/ 212 h 542"/>
                <a:gd name="T6" fmla="*/ 973 w 1828"/>
                <a:gd name="T7" fmla="*/ 127 h 542"/>
                <a:gd name="T8" fmla="*/ 694 w 1828"/>
                <a:gd name="T9" fmla="*/ 127 h 542"/>
                <a:gd name="T10" fmla="*/ 271 w 1828"/>
                <a:gd name="T11" fmla="*/ 59 h 542"/>
                <a:gd name="T12" fmla="*/ 0 w 1828"/>
                <a:gd name="T13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28" h="542">
                  <a:moveTo>
                    <a:pt x="1828" y="542"/>
                  </a:moveTo>
                  <a:lnTo>
                    <a:pt x="1583" y="347"/>
                  </a:lnTo>
                  <a:lnTo>
                    <a:pt x="1388" y="212"/>
                  </a:lnTo>
                  <a:lnTo>
                    <a:pt x="973" y="127"/>
                  </a:lnTo>
                  <a:lnTo>
                    <a:pt x="694" y="127"/>
                  </a:lnTo>
                  <a:lnTo>
                    <a:pt x="271" y="59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6" name="Freeform 68">
              <a:extLst>
                <a:ext uri="{FF2B5EF4-FFF2-40B4-BE49-F238E27FC236}">
                  <a16:creationId xmlns:a16="http://schemas.microsoft.com/office/drawing/2014/main" id="{DBB5AB0F-61F6-4171-9380-83085E107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" y="972"/>
              <a:ext cx="2958" cy="3554"/>
            </a:xfrm>
            <a:custGeom>
              <a:avLst/>
              <a:gdLst>
                <a:gd name="T0" fmla="*/ 0 w 14586"/>
                <a:gd name="T1" fmla="*/ 17531 h 17531"/>
                <a:gd name="T2" fmla="*/ 135 w 14586"/>
                <a:gd name="T3" fmla="*/ 17015 h 17531"/>
                <a:gd name="T4" fmla="*/ 448 w 14586"/>
                <a:gd name="T5" fmla="*/ 16499 h 17531"/>
                <a:gd name="T6" fmla="*/ 719 w 14586"/>
                <a:gd name="T7" fmla="*/ 15991 h 17531"/>
                <a:gd name="T8" fmla="*/ 914 w 14586"/>
                <a:gd name="T9" fmla="*/ 15424 h 17531"/>
                <a:gd name="T10" fmla="*/ 1109 w 14586"/>
                <a:gd name="T11" fmla="*/ 15017 h 17531"/>
                <a:gd name="T12" fmla="*/ 1379 w 14586"/>
                <a:gd name="T13" fmla="*/ 14602 h 17531"/>
                <a:gd name="T14" fmla="*/ 1515 w 14586"/>
                <a:gd name="T15" fmla="*/ 14255 h 17531"/>
                <a:gd name="T16" fmla="*/ 1938 w 14586"/>
                <a:gd name="T17" fmla="*/ 13604 h 17531"/>
                <a:gd name="T18" fmla="*/ 2472 w 14586"/>
                <a:gd name="T19" fmla="*/ 12554 h 17531"/>
                <a:gd name="T20" fmla="*/ 2717 w 14586"/>
                <a:gd name="T21" fmla="*/ 11868 h 17531"/>
                <a:gd name="T22" fmla="*/ 3107 w 14586"/>
                <a:gd name="T23" fmla="*/ 11411 h 17531"/>
                <a:gd name="T24" fmla="*/ 3420 w 14586"/>
                <a:gd name="T25" fmla="*/ 10895 h 17531"/>
                <a:gd name="T26" fmla="*/ 3716 w 14586"/>
                <a:gd name="T27" fmla="*/ 10234 h 17531"/>
                <a:gd name="T28" fmla="*/ 4224 w 14586"/>
                <a:gd name="T29" fmla="*/ 9481 h 17531"/>
                <a:gd name="T30" fmla="*/ 4740 w 14586"/>
                <a:gd name="T31" fmla="*/ 8651 h 17531"/>
                <a:gd name="T32" fmla="*/ 5206 w 14586"/>
                <a:gd name="T33" fmla="*/ 7898 h 17531"/>
                <a:gd name="T34" fmla="*/ 5790 w 14586"/>
                <a:gd name="T35" fmla="*/ 7018 h 17531"/>
                <a:gd name="T36" fmla="*/ 6349 w 14586"/>
                <a:gd name="T37" fmla="*/ 6213 h 17531"/>
                <a:gd name="T38" fmla="*/ 7052 w 14586"/>
                <a:gd name="T39" fmla="*/ 5460 h 17531"/>
                <a:gd name="T40" fmla="*/ 7492 w 14586"/>
                <a:gd name="T41" fmla="*/ 4995 h 17531"/>
                <a:gd name="T42" fmla="*/ 7932 w 14586"/>
                <a:gd name="T43" fmla="*/ 4512 h 17531"/>
                <a:gd name="T44" fmla="*/ 8398 w 14586"/>
                <a:gd name="T45" fmla="*/ 4072 h 17531"/>
                <a:gd name="T46" fmla="*/ 8635 w 14586"/>
                <a:gd name="T47" fmla="*/ 3852 h 17531"/>
                <a:gd name="T48" fmla="*/ 9219 w 14586"/>
                <a:gd name="T49" fmla="*/ 3488 h 17531"/>
                <a:gd name="T50" fmla="*/ 10125 w 14586"/>
                <a:gd name="T51" fmla="*/ 2997 h 17531"/>
                <a:gd name="T52" fmla="*/ 10540 w 14586"/>
                <a:gd name="T53" fmla="*/ 2734 h 17531"/>
                <a:gd name="T54" fmla="*/ 10904 w 14586"/>
                <a:gd name="T55" fmla="*/ 2463 h 17531"/>
                <a:gd name="T56" fmla="*/ 11234 w 14586"/>
                <a:gd name="T57" fmla="*/ 2294 h 17531"/>
                <a:gd name="T58" fmla="*/ 11463 w 14586"/>
                <a:gd name="T59" fmla="*/ 2150 h 17531"/>
                <a:gd name="T60" fmla="*/ 11581 w 14586"/>
                <a:gd name="T61" fmla="*/ 2074 h 17531"/>
                <a:gd name="T62" fmla="*/ 11717 w 14586"/>
                <a:gd name="T63" fmla="*/ 1956 h 17531"/>
                <a:gd name="T64" fmla="*/ 11843 w 14586"/>
                <a:gd name="T65" fmla="*/ 1744 h 17531"/>
                <a:gd name="T66" fmla="*/ 12148 w 14586"/>
                <a:gd name="T67" fmla="*/ 1338 h 17531"/>
                <a:gd name="T68" fmla="*/ 12512 w 14586"/>
                <a:gd name="T69" fmla="*/ 999 h 17531"/>
                <a:gd name="T70" fmla="*/ 13037 w 14586"/>
                <a:gd name="T71" fmla="*/ 737 h 17531"/>
                <a:gd name="T72" fmla="*/ 13791 w 14586"/>
                <a:gd name="T73" fmla="*/ 339 h 17531"/>
                <a:gd name="T74" fmla="*/ 14400 w 14586"/>
                <a:gd name="T75" fmla="*/ 68 h 17531"/>
                <a:gd name="T76" fmla="*/ 14586 w 14586"/>
                <a:gd name="T77" fmla="*/ 0 h 17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586" h="17531">
                  <a:moveTo>
                    <a:pt x="0" y="17531"/>
                  </a:moveTo>
                  <a:lnTo>
                    <a:pt x="135" y="17015"/>
                  </a:lnTo>
                  <a:lnTo>
                    <a:pt x="448" y="16499"/>
                  </a:lnTo>
                  <a:lnTo>
                    <a:pt x="719" y="15991"/>
                  </a:lnTo>
                  <a:lnTo>
                    <a:pt x="914" y="15424"/>
                  </a:lnTo>
                  <a:lnTo>
                    <a:pt x="1109" y="15017"/>
                  </a:lnTo>
                  <a:lnTo>
                    <a:pt x="1379" y="14602"/>
                  </a:lnTo>
                  <a:lnTo>
                    <a:pt x="1515" y="14255"/>
                  </a:lnTo>
                  <a:lnTo>
                    <a:pt x="1938" y="13604"/>
                  </a:lnTo>
                  <a:lnTo>
                    <a:pt x="2472" y="12554"/>
                  </a:lnTo>
                  <a:lnTo>
                    <a:pt x="2717" y="11868"/>
                  </a:lnTo>
                  <a:lnTo>
                    <a:pt x="3107" y="11411"/>
                  </a:lnTo>
                  <a:lnTo>
                    <a:pt x="3420" y="10895"/>
                  </a:lnTo>
                  <a:lnTo>
                    <a:pt x="3716" y="10234"/>
                  </a:lnTo>
                  <a:lnTo>
                    <a:pt x="4224" y="9481"/>
                  </a:lnTo>
                  <a:lnTo>
                    <a:pt x="4740" y="8651"/>
                  </a:lnTo>
                  <a:lnTo>
                    <a:pt x="5206" y="7898"/>
                  </a:lnTo>
                  <a:lnTo>
                    <a:pt x="5790" y="7018"/>
                  </a:lnTo>
                  <a:lnTo>
                    <a:pt x="6349" y="6213"/>
                  </a:lnTo>
                  <a:lnTo>
                    <a:pt x="7052" y="5460"/>
                  </a:lnTo>
                  <a:lnTo>
                    <a:pt x="7492" y="4995"/>
                  </a:lnTo>
                  <a:lnTo>
                    <a:pt x="7932" y="4512"/>
                  </a:lnTo>
                  <a:lnTo>
                    <a:pt x="8398" y="4072"/>
                  </a:lnTo>
                  <a:lnTo>
                    <a:pt x="8635" y="3852"/>
                  </a:lnTo>
                  <a:lnTo>
                    <a:pt x="9219" y="3488"/>
                  </a:lnTo>
                  <a:lnTo>
                    <a:pt x="10125" y="2997"/>
                  </a:lnTo>
                  <a:lnTo>
                    <a:pt x="10540" y="2734"/>
                  </a:lnTo>
                  <a:lnTo>
                    <a:pt x="10904" y="2463"/>
                  </a:lnTo>
                  <a:lnTo>
                    <a:pt x="11234" y="2294"/>
                  </a:lnTo>
                  <a:lnTo>
                    <a:pt x="11463" y="2150"/>
                  </a:lnTo>
                  <a:lnTo>
                    <a:pt x="11581" y="2074"/>
                  </a:lnTo>
                  <a:lnTo>
                    <a:pt x="11717" y="1956"/>
                  </a:lnTo>
                  <a:lnTo>
                    <a:pt x="11843" y="1744"/>
                  </a:lnTo>
                  <a:lnTo>
                    <a:pt x="12148" y="1338"/>
                  </a:lnTo>
                  <a:lnTo>
                    <a:pt x="12512" y="999"/>
                  </a:lnTo>
                  <a:lnTo>
                    <a:pt x="13037" y="737"/>
                  </a:lnTo>
                  <a:lnTo>
                    <a:pt x="13791" y="339"/>
                  </a:lnTo>
                  <a:lnTo>
                    <a:pt x="14400" y="68"/>
                  </a:lnTo>
                  <a:lnTo>
                    <a:pt x="14586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dirty="0"/>
            </a:p>
          </p:txBody>
        </p:sp>
        <p:sp>
          <p:nvSpPr>
            <p:cNvPr id="267" name="Freeform 69">
              <a:extLst>
                <a:ext uri="{FF2B5EF4-FFF2-40B4-BE49-F238E27FC236}">
                  <a16:creationId xmlns:a16="http://schemas.microsoft.com/office/drawing/2014/main" id="{80B4E90B-CB73-4D5F-9682-11CF31E86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" y="555"/>
              <a:ext cx="429" cy="302"/>
            </a:xfrm>
            <a:custGeom>
              <a:avLst/>
              <a:gdLst>
                <a:gd name="T0" fmla="*/ 0 w 2116"/>
                <a:gd name="T1" fmla="*/ 1490 h 1490"/>
                <a:gd name="T2" fmla="*/ 279 w 2116"/>
                <a:gd name="T3" fmla="*/ 1253 h 1490"/>
                <a:gd name="T4" fmla="*/ 601 w 2116"/>
                <a:gd name="T5" fmla="*/ 889 h 1490"/>
                <a:gd name="T6" fmla="*/ 1778 w 2116"/>
                <a:gd name="T7" fmla="*/ 220 h 1490"/>
                <a:gd name="T8" fmla="*/ 2116 w 2116"/>
                <a:gd name="T9" fmla="*/ 0 h 1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6" h="1490">
                  <a:moveTo>
                    <a:pt x="0" y="1490"/>
                  </a:moveTo>
                  <a:lnTo>
                    <a:pt x="279" y="1253"/>
                  </a:lnTo>
                  <a:lnTo>
                    <a:pt x="601" y="889"/>
                  </a:lnTo>
                  <a:lnTo>
                    <a:pt x="1778" y="220"/>
                  </a:lnTo>
                  <a:lnTo>
                    <a:pt x="2116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" name="Freeform 70">
              <a:extLst>
                <a:ext uri="{FF2B5EF4-FFF2-40B4-BE49-F238E27FC236}">
                  <a16:creationId xmlns:a16="http://schemas.microsoft.com/office/drawing/2014/main" id="{0D6DAA4E-17DD-49C9-8490-589B5D1EB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" y="3220"/>
              <a:ext cx="125" cy="170"/>
            </a:xfrm>
            <a:custGeom>
              <a:avLst/>
              <a:gdLst>
                <a:gd name="T0" fmla="*/ 618 w 618"/>
                <a:gd name="T1" fmla="*/ 838 h 838"/>
                <a:gd name="T2" fmla="*/ 440 w 618"/>
                <a:gd name="T3" fmla="*/ 771 h 838"/>
                <a:gd name="T4" fmla="*/ 203 w 618"/>
                <a:gd name="T5" fmla="*/ 593 h 838"/>
                <a:gd name="T6" fmla="*/ 76 w 618"/>
                <a:gd name="T7" fmla="*/ 483 h 838"/>
                <a:gd name="T8" fmla="*/ 8 w 618"/>
                <a:gd name="T9" fmla="*/ 195 h 838"/>
                <a:gd name="T10" fmla="*/ 0 w 618"/>
                <a:gd name="T11" fmla="*/ 0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8" h="838">
                  <a:moveTo>
                    <a:pt x="618" y="838"/>
                  </a:moveTo>
                  <a:lnTo>
                    <a:pt x="440" y="771"/>
                  </a:lnTo>
                  <a:lnTo>
                    <a:pt x="203" y="593"/>
                  </a:lnTo>
                  <a:lnTo>
                    <a:pt x="76" y="483"/>
                  </a:lnTo>
                  <a:lnTo>
                    <a:pt x="8" y="195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9" name="Freeform 71">
              <a:extLst>
                <a:ext uri="{FF2B5EF4-FFF2-40B4-BE49-F238E27FC236}">
                  <a16:creationId xmlns:a16="http://schemas.microsoft.com/office/drawing/2014/main" id="{D972D87B-29E9-4710-B129-A69D6C8E0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1" y="2980"/>
              <a:ext cx="81" cy="146"/>
            </a:xfrm>
            <a:custGeom>
              <a:avLst/>
              <a:gdLst>
                <a:gd name="T0" fmla="*/ 398 w 398"/>
                <a:gd name="T1" fmla="*/ 720 h 720"/>
                <a:gd name="T2" fmla="*/ 161 w 398"/>
                <a:gd name="T3" fmla="*/ 280 h 720"/>
                <a:gd name="T4" fmla="*/ 0 w 398"/>
                <a:gd name="T5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8" h="720">
                  <a:moveTo>
                    <a:pt x="398" y="720"/>
                  </a:moveTo>
                  <a:lnTo>
                    <a:pt x="161" y="280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70" name="Freeform 72">
              <a:extLst>
                <a:ext uri="{FF2B5EF4-FFF2-40B4-BE49-F238E27FC236}">
                  <a16:creationId xmlns:a16="http://schemas.microsoft.com/office/drawing/2014/main" id="{1B3CB79A-7602-44EE-BA97-0012929E1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" y="3608"/>
              <a:ext cx="304" cy="122"/>
            </a:xfrm>
            <a:custGeom>
              <a:avLst/>
              <a:gdLst>
                <a:gd name="T0" fmla="*/ 1498 w 1498"/>
                <a:gd name="T1" fmla="*/ 601 h 601"/>
                <a:gd name="T2" fmla="*/ 1075 w 1498"/>
                <a:gd name="T3" fmla="*/ 389 h 601"/>
                <a:gd name="T4" fmla="*/ 753 w 1498"/>
                <a:gd name="T5" fmla="*/ 203 h 601"/>
                <a:gd name="T6" fmla="*/ 474 w 1498"/>
                <a:gd name="T7" fmla="*/ 152 h 601"/>
                <a:gd name="T8" fmla="*/ 135 w 1498"/>
                <a:gd name="T9" fmla="*/ 127 h 601"/>
                <a:gd name="T10" fmla="*/ 0 w 1498"/>
                <a:gd name="T11" fmla="*/ 0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8" h="601">
                  <a:moveTo>
                    <a:pt x="1498" y="601"/>
                  </a:moveTo>
                  <a:lnTo>
                    <a:pt x="1075" y="389"/>
                  </a:lnTo>
                  <a:lnTo>
                    <a:pt x="753" y="203"/>
                  </a:lnTo>
                  <a:lnTo>
                    <a:pt x="474" y="152"/>
                  </a:lnTo>
                  <a:lnTo>
                    <a:pt x="135" y="127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71" name="Freeform 73">
              <a:extLst>
                <a:ext uri="{FF2B5EF4-FFF2-40B4-BE49-F238E27FC236}">
                  <a16:creationId xmlns:a16="http://schemas.microsoft.com/office/drawing/2014/main" id="{75E37BD1-FDF3-4439-B580-A51E6CF18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3093"/>
              <a:ext cx="646" cy="283"/>
            </a:xfrm>
            <a:custGeom>
              <a:avLst/>
              <a:gdLst>
                <a:gd name="T0" fmla="*/ 3184 w 3184"/>
                <a:gd name="T1" fmla="*/ 1397 h 1397"/>
                <a:gd name="T2" fmla="*/ 2557 w 3184"/>
                <a:gd name="T3" fmla="*/ 1168 h 1397"/>
                <a:gd name="T4" fmla="*/ 2159 w 3184"/>
                <a:gd name="T5" fmla="*/ 973 h 1397"/>
                <a:gd name="T6" fmla="*/ 1829 w 3184"/>
                <a:gd name="T7" fmla="*/ 762 h 1397"/>
                <a:gd name="T8" fmla="*/ 1313 w 3184"/>
                <a:gd name="T9" fmla="*/ 601 h 1397"/>
                <a:gd name="T10" fmla="*/ 796 w 3184"/>
                <a:gd name="T11" fmla="*/ 474 h 1397"/>
                <a:gd name="T12" fmla="*/ 254 w 3184"/>
                <a:gd name="T13" fmla="*/ 245 h 1397"/>
                <a:gd name="T14" fmla="*/ 0 w 3184"/>
                <a:gd name="T15" fmla="*/ 0 h 1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84" h="1397">
                  <a:moveTo>
                    <a:pt x="3184" y="1397"/>
                  </a:moveTo>
                  <a:lnTo>
                    <a:pt x="2557" y="1168"/>
                  </a:lnTo>
                  <a:lnTo>
                    <a:pt x="2159" y="973"/>
                  </a:lnTo>
                  <a:lnTo>
                    <a:pt x="1829" y="762"/>
                  </a:lnTo>
                  <a:lnTo>
                    <a:pt x="1313" y="601"/>
                  </a:lnTo>
                  <a:lnTo>
                    <a:pt x="796" y="474"/>
                  </a:lnTo>
                  <a:lnTo>
                    <a:pt x="254" y="245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72" name="Freeform 74">
              <a:extLst>
                <a:ext uri="{FF2B5EF4-FFF2-40B4-BE49-F238E27FC236}">
                  <a16:creationId xmlns:a16="http://schemas.microsoft.com/office/drawing/2014/main" id="{6E99B358-E664-4ECE-923C-50E9C6F33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4" y="2120"/>
              <a:ext cx="297" cy="527"/>
            </a:xfrm>
            <a:custGeom>
              <a:avLst/>
              <a:gdLst>
                <a:gd name="T0" fmla="*/ 576 w 1465"/>
                <a:gd name="T1" fmla="*/ 2599 h 2599"/>
                <a:gd name="T2" fmla="*/ 432 w 1465"/>
                <a:gd name="T3" fmla="*/ 2337 h 2599"/>
                <a:gd name="T4" fmla="*/ 330 w 1465"/>
                <a:gd name="T5" fmla="*/ 2040 h 2599"/>
                <a:gd name="T6" fmla="*/ 195 w 1465"/>
                <a:gd name="T7" fmla="*/ 1769 h 2599"/>
                <a:gd name="T8" fmla="*/ 8 w 1465"/>
                <a:gd name="T9" fmla="*/ 1397 h 2599"/>
                <a:gd name="T10" fmla="*/ 0 w 1465"/>
                <a:gd name="T11" fmla="*/ 1194 h 2599"/>
                <a:gd name="T12" fmla="*/ 93 w 1465"/>
                <a:gd name="T13" fmla="*/ 1008 h 2599"/>
                <a:gd name="T14" fmla="*/ 355 w 1465"/>
                <a:gd name="T15" fmla="*/ 804 h 2599"/>
                <a:gd name="T16" fmla="*/ 652 w 1465"/>
                <a:gd name="T17" fmla="*/ 534 h 2599"/>
                <a:gd name="T18" fmla="*/ 1185 w 1465"/>
                <a:gd name="T19" fmla="*/ 186 h 2599"/>
                <a:gd name="T20" fmla="*/ 1465 w 1465"/>
                <a:gd name="T21" fmla="*/ 0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5" h="2599">
                  <a:moveTo>
                    <a:pt x="576" y="2599"/>
                  </a:moveTo>
                  <a:lnTo>
                    <a:pt x="432" y="2337"/>
                  </a:lnTo>
                  <a:lnTo>
                    <a:pt x="330" y="2040"/>
                  </a:lnTo>
                  <a:lnTo>
                    <a:pt x="195" y="1769"/>
                  </a:lnTo>
                  <a:lnTo>
                    <a:pt x="8" y="1397"/>
                  </a:lnTo>
                  <a:lnTo>
                    <a:pt x="0" y="1194"/>
                  </a:lnTo>
                  <a:lnTo>
                    <a:pt x="93" y="1008"/>
                  </a:lnTo>
                  <a:lnTo>
                    <a:pt x="355" y="804"/>
                  </a:lnTo>
                  <a:lnTo>
                    <a:pt x="652" y="534"/>
                  </a:lnTo>
                  <a:lnTo>
                    <a:pt x="1185" y="186"/>
                  </a:lnTo>
                  <a:lnTo>
                    <a:pt x="1465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73" name="Freeform 75">
              <a:extLst>
                <a:ext uri="{FF2B5EF4-FFF2-40B4-BE49-F238E27FC236}">
                  <a16:creationId xmlns:a16="http://schemas.microsoft.com/office/drawing/2014/main" id="{A1E11A58-342B-4DED-B230-F9D88CEB8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1" y="4015"/>
              <a:ext cx="321" cy="406"/>
            </a:xfrm>
            <a:custGeom>
              <a:avLst/>
              <a:gdLst>
                <a:gd name="T0" fmla="*/ 1583 w 1583"/>
                <a:gd name="T1" fmla="*/ 2006 h 2006"/>
                <a:gd name="T2" fmla="*/ 1100 w 1583"/>
                <a:gd name="T3" fmla="*/ 1642 h 2006"/>
                <a:gd name="T4" fmla="*/ 719 w 1583"/>
                <a:gd name="T5" fmla="*/ 1193 h 2006"/>
                <a:gd name="T6" fmla="*/ 465 w 1583"/>
                <a:gd name="T7" fmla="*/ 906 h 2006"/>
                <a:gd name="T8" fmla="*/ 144 w 1583"/>
                <a:gd name="T9" fmla="*/ 711 h 2006"/>
                <a:gd name="T10" fmla="*/ 34 w 1583"/>
                <a:gd name="T11" fmla="*/ 364 h 2006"/>
                <a:gd name="T12" fmla="*/ 0 w 1583"/>
                <a:gd name="T13" fmla="*/ 0 h 2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3" h="2006">
                  <a:moveTo>
                    <a:pt x="1583" y="2006"/>
                  </a:moveTo>
                  <a:lnTo>
                    <a:pt x="1100" y="1642"/>
                  </a:lnTo>
                  <a:lnTo>
                    <a:pt x="719" y="1193"/>
                  </a:lnTo>
                  <a:lnTo>
                    <a:pt x="465" y="906"/>
                  </a:lnTo>
                  <a:lnTo>
                    <a:pt x="144" y="711"/>
                  </a:lnTo>
                  <a:lnTo>
                    <a:pt x="34" y="364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74" name="Freeform 76">
              <a:extLst>
                <a:ext uri="{FF2B5EF4-FFF2-40B4-BE49-F238E27FC236}">
                  <a16:creationId xmlns:a16="http://schemas.microsoft.com/office/drawing/2014/main" id="{E9C99639-EB5E-4EED-9C6C-E4B025C2B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2" y="509"/>
              <a:ext cx="65" cy="161"/>
            </a:xfrm>
            <a:custGeom>
              <a:avLst/>
              <a:gdLst>
                <a:gd name="T0" fmla="*/ 0 w 321"/>
                <a:gd name="T1" fmla="*/ 796 h 796"/>
                <a:gd name="T2" fmla="*/ 59 w 321"/>
                <a:gd name="T3" fmla="*/ 432 h 796"/>
                <a:gd name="T4" fmla="*/ 305 w 321"/>
                <a:gd name="T5" fmla="*/ 237 h 796"/>
                <a:gd name="T6" fmla="*/ 321 w 321"/>
                <a:gd name="T7" fmla="*/ 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1" h="796">
                  <a:moveTo>
                    <a:pt x="0" y="796"/>
                  </a:moveTo>
                  <a:lnTo>
                    <a:pt x="59" y="432"/>
                  </a:lnTo>
                  <a:lnTo>
                    <a:pt x="305" y="237"/>
                  </a:lnTo>
                  <a:lnTo>
                    <a:pt x="321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75" name="Freeform 77">
              <a:extLst>
                <a:ext uri="{FF2B5EF4-FFF2-40B4-BE49-F238E27FC236}">
                  <a16:creationId xmlns:a16="http://schemas.microsoft.com/office/drawing/2014/main" id="{14D9B242-2226-40E3-870F-4B2FBEAE5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" y="1570"/>
              <a:ext cx="321" cy="1098"/>
            </a:xfrm>
            <a:custGeom>
              <a:avLst/>
              <a:gdLst>
                <a:gd name="T0" fmla="*/ 1583 w 1583"/>
                <a:gd name="T1" fmla="*/ 5418 h 5418"/>
                <a:gd name="T2" fmla="*/ 1219 w 1583"/>
                <a:gd name="T3" fmla="*/ 5172 h 5418"/>
                <a:gd name="T4" fmla="*/ 940 w 1583"/>
                <a:gd name="T5" fmla="*/ 5087 h 5418"/>
                <a:gd name="T6" fmla="*/ 720 w 1583"/>
                <a:gd name="T7" fmla="*/ 4834 h 5418"/>
                <a:gd name="T8" fmla="*/ 669 w 1583"/>
                <a:gd name="T9" fmla="*/ 4173 h 5418"/>
                <a:gd name="T10" fmla="*/ 652 w 1583"/>
                <a:gd name="T11" fmla="*/ 3640 h 5418"/>
                <a:gd name="T12" fmla="*/ 745 w 1583"/>
                <a:gd name="T13" fmla="*/ 3276 h 5418"/>
                <a:gd name="T14" fmla="*/ 991 w 1583"/>
                <a:gd name="T15" fmla="*/ 2692 h 5418"/>
                <a:gd name="T16" fmla="*/ 1041 w 1583"/>
                <a:gd name="T17" fmla="*/ 2531 h 5418"/>
                <a:gd name="T18" fmla="*/ 1134 w 1583"/>
                <a:gd name="T19" fmla="*/ 1862 h 5418"/>
                <a:gd name="T20" fmla="*/ 991 w 1583"/>
                <a:gd name="T21" fmla="*/ 1304 h 5418"/>
                <a:gd name="T22" fmla="*/ 677 w 1583"/>
                <a:gd name="T23" fmla="*/ 990 h 5418"/>
                <a:gd name="T24" fmla="*/ 279 w 1583"/>
                <a:gd name="T25" fmla="*/ 432 h 5418"/>
                <a:gd name="T26" fmla="*/ 85 w 1583"/>
                <a:gd name="T27" fmla="*/ 152 h 5418"/>
                <a:gd name="T28" fmla="*/ 0 w 1583"/>
                <a:gd name="T29" fmla="*/ 0 h 5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83" h="5418">
                  <a:moveTo>
                    <a:pt x="1583" y="5418"/>
                  </a:moveTo>
                  <a:lnTo>
                    <a:pt x="1219" y="5172"/>
                  </a:lnTo>
                  <a:lnTo>
                    <a:pt x="940" y="5087"/>
                  </a:lnTo>
                  <a:lnTo>
                    <a:pt x="720" y="4834"/>
                  </a:lnTo>
                  <a:lnTo>
                    <a:pt x="669" y="4173"/>
                  </a:lnTo>
                  <a:lnTo>
                    <a:pt x="652" y="3640"/>
                  </a:lnTo>
                  <a:lnTo>
                    <a:pt x="745" y="3276"/>
                  </a:lnTo>
                  <a:lnTo>
                    <a:pt x="991" y="2692"/>
                  </a:lnTo>
                  <a:lnTo>
                    <a:pt x="1041" y="2531"/>
                  </a:lnTo>
                  <a:lnTo>
                    <a:pt x="1134" y="1862"/>
                  </a:lnTo>
                  <a:lnTo>
                    <a:pt x="991" y="1304"/>
                  </a:lnTo>
                  <a:lnTo>
                    <a:pt x="677" y="990"/>
                  </a:lnTo>
                  <a:lnTo>
                    <a:pt x="279" y="432"/>
                  </a:lnTo>
                  <a:lnTo>
                    <a:pt x="85" y="152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76" name="Freeform 78">
              <a:extLst>
                <a:ext uri="{FF2B5EF4-FFF2-40B4-BE49-F238E27FC236}">
                  <a16:creationId xmlns:a16="http://schemas.microsoft.com/office/drawing/2014/main" id="{EE53FF37-9D2A-47BE-8DA8-370ECC337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6" y="1012"/>
              <a:ext cx="106" cy="177"/>
            </a:xfrm>
            <a:custGeom>
              <a:avLst/>
              <a:gdLst>
                <a:gd name="T0" fmla="*/ 0 w 525"/>
                <a:gd name="T1" fmla="*/ 872 h 872"/>
                <a:gd name="T2" fmla="*/ 152 w 525"/>
                <a:gd name="T3" fmla="*/ 542 h 872"/>
                <a:gd name="T4" fmla="*/ 347 w 525"/>
                <a:gd name="T5" fmla="*/ 228 h 872"/>
                <a:gd name="T6" fmla="*/ 525 w 525"/>
                <a:gd name="T7" fmla="*/ 0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5" h="872">
                  <a:moveTo>
                    <a:pt x="0" y="872"/>
                  </a:moveTo>
                  <a:lnTo>
                    <a:pt x="152" y="542"/>
                  </a:lnTo>
                  <a:lnTo>
                    <a:pt x="347" y="228"/>
                  </a:lnTo>
                  <a:lnTo>
                    <a:pt x="525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77" name="Freeform 79">
              <a:extLst>
                <a:ext uri="{FF2B5EF4-FFF2-40B4-BE49-F238E27FC236}">
                  <a16:creationId xmlns:a16="http://schemas.microsoft.com/office/drawing/2014/main" id="{345F6C8D-F588-4B74-91A6-DC5559559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2" y="1161"/>
              <a:ext cx="108" cy="160"/>
            </a:xfrm>
            <a:custGeom>
              <a:avLst/>
              <a:gdLst>
                <a:gd name="T0" fmla="*/ 0 w 533"/>
                <a:gd name="T1" fmla="*/ 787 h 787"/>
                <a:gd name="T2" fmla="*/ 110 w 533"/>
                <a:gd name="T3" fmla="*/ 440 h 787"/>
                <a:gd name="T4" fmla="*/ 330 w 533"/>
                <a:gd name="T5" fmla="*/ 170 h 787"/>
                <a:gd name="T6" fmla="*/ 533 w 533"/>
                <a:gd name="T7" fmla="*/ 0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3" h="787">
                  <a:moveTo>
                    <a:pt x="0" y="787"/>
                  </a:moveTo>
                  <a:lnTo>
                    <a:pt x="110" y="440"/>
                  </a:lnTo>
                  <a:lnTo>
                    <a:pt x="330" y="170"/>
                  </a:lnTo>
                  <a:lnTo>
                    <a:pt x="533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78" name="Freeform 80">
              <a:extLst>
                <a:ext uri="{FF2B5EF4-FFF2-40B4-BE49-F238E27FC236}">
                  <a16:creationId xmlns:a16="http://schemas.microsoft.com/office/drawing/2014/main" id="{0EC40DB4-44DB-49AA-91BF-F42481834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" y="2050"/>
              <a:ext cx="556" cy="868"/>
            </a:xfrm>
            <a:custGeom>
              <a:avLst/>
              <a:gdLst>
                <a:gd name="T0" fmla="*/ 2743 w 2743"/>
                <a:gd name="T1" fmla="*/ 4284 h 4284"/>
                <a:gd name="T2" fmla="*/ 2633 w 2743"/>
                <a:gd name="T3" fmla="*/ 3793 h 4284"/>
                <a:gd name="T4" fmla="*/ 2557 w 2743"/>
                <a:gd name="T5" fmla="*/ 3361 h 4284"/>
                <a:gd name="T6" fmla="*/ 2489 w 2743"/>
                <a:gd name="T7" fmla="*/ 3039 h 4284"/>
                <a:gd name="T8" fmla="*/ 2269 w 2743"/>
                <a:gd name="T9" fmla="*/ 2844 h 4284"/>
                <a:gd name="T10" fmla="*/ 2023 w 2743"/>
                <a:gd name="T11" fmla="*/ 2641 h 4284"/>
                <a:gd name="T12" fmla="*/ 1600 w 2743"/>
                <a:gd name="T13" fmla="*/ 2252 h 4284"/>
                <a:gd name="T14" fmla="*/ 1109 w 2743"/>
                <a:gd name="T15" fmla="*/ 2100 h 4284"/>
                <a:gd name="T16" fmla="*/ 728 w 2743"/>
                <a:gd name="T17" fmla="*/ 1693 h 4284"/>
                <a:gd name="T18" fmla="*/ 559 w 2743"/>
                <a:gd name="T19" fmla="*/ 1304 h 4284"/>
                <a:gd name="T20" fmla="*/ 415 w 2743"/>
                <a:gd name="T21" fmla="*/ 923 h 4284"/>
                <a:gd name="T22" fmla="*/ 271 w 2743"/>
                <a:gd name="T23" fmla="*/ 627 h 4284"/>
                <a:gd name="T24" fmla="*/ 85 w 2743"/>
                <a:gd name="T25" fmla="*/ 288 h 4284"/>
                <a:gd name="T26" fmla="*/ 0 w 2743"/>
                <a:gd name="T27" fmla="*/ 0 h 4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43" h="4284">
                  <a:moveTo>
                    <a:pt x="2743" y="4284"/>
                  </a:moveTo>
                  <a:lnTo>
                    <a:pt x="2633" y="3793"/>
                  </a:lnTo>
                  <a:lnTo>
                    <a:pt x="2557" y="3361"/>
                  </a:lnTo>
                  <a:lnTo>
                    <a:pt x="2489" y="3039"/>
                  </a:lnTo>
                  <a:lnTo>
                    <a:pt x="2269" y="2844"/>
                  </a:lnTo>
                  <a:lnTo>
                    <a:pt x="2023" y="2641"/>
                  </a:lnTo>
                  <a:lnTo>
                    <a:pt x="1600" y="2252"/>
                  </a:lnTo>
                  <a:lnTo>
                    <a:pt x="1109" y="2100"/>
                  </a:lnTo>
                  <a:lnTo>
                    <a:pt x="728" y="1693"/>
                  </a:lnTo>
                  <a:lnTo>
                    <a:pt x="559" y="1304"/>
                  </a:lnTo>
                  <a:lnTo>
                    <a:pt x="415" y="923"/>
                  </a:lnTo>
                  <a:lnTo>
                    <a:pt x="271" y="627"/>
                  </a:lnTo>
                  <a:lnTo>
                    <a:pt x="85" y="288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79" name="Freeform 81">
              <a:extLst>
                <a:ext uri="{FF2B5EF4-FFF2-40B4-BE49-F238E27FC236}">
                  <a16:creationId xmlns:a16="http://schemas.microsoft.com/office/drawing/2014/main" id="{77022B57-C080-4C44-B9ED-580FD4441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" y="341"/>
              <a:ext cx="1647" cy="1484"/>
            </a:xfrm>
            <a:custGeom>
              <a:avLst/>
              <a:gdLst>
                <a:gd name="T0" fmla="*/ 8119 w 8119"/>
                <a:gd name="T1" fmla="*/ 7322 h 7322"/>
                <a:gd name="T2" fmla="*/ 7569 w 8119"/>
                <a:gd name="T3" fmla="*/ 6984 h 7322"/>
                <a:gd name="T4" fmla="*/ 7230 w 8119"/>
                <a:gd name="T5" fmla="*/ 6543 h 7322"/>
                <a:gd name="T6" fmla="*/ 6781 w 8119"/>
                <a:gd name="T7" fmla="*/ 6188 h 7322"/>
                <a:gd name="T8" fmla="*/ 6003 w 8119"/>
                <a:gd name="T9" fmla="*/ 5172 h 7322"/>
                <a:gd name="T10" fmla="*/ 5410 w 8119"/>
                <a:gd name="T11" fmla="*/ 4520 h 7322"/>
                <a:gd name="T12" fmla="*/ 5004 w 8119"/>
                <a:gd name="T13" fmla="*/ 4173 h 7322"/>
                <a:gd name="T14" fmla="*/ 4741 w 8119"/>
                <a:gd name="T15" fmla="*/ 3911 h 7322"/>
                <a:gd name="T16" fmla="*/ 4022 w 8119"/>
                <a:gd name="T17" fmla="*/ 3538 h 7322"/>
                <a:gd name="T18" fmla="*/ 3632 w 8119"/>
                <a:gd name="T19" fmla="*/ 2734 h 7322"/>
                <a:gd name="T20" fmla="*/ 3429 w 8119"/>
                <a:gd name="T21" fmla="*/ 1930 h 7322"/>
                <a:gd name="T22" fmla="*/ 3065 w 8119"/>
                <a:gd name="T23" fmla="*/ 1693 h 7322"/>
                <a:gd name="T24" fmla="*/ 2472 w 8119"/>
                <a:gd name="T25" fmla="*/ 1566 h 7322"/>
                <a:gd name="T26" fmla="*/ 2125 w 8119"/>
                <a:gd name="T27" fmla="*/ 1380 h 7322"/>
                <a:gd name="T28" fmla="*/ 1685 w 8119"/>
                <a:gd name="T29" fmla="*/ 1075 h 7322"/>
                <a:gd name="T30" fmla="*/ 1101 w 8119"/>
                <a:gd name="T31" fmla="*/ 643 h 7322"/>
                <a:gd name="T32" fmla="*/ 686 w 8119"/>
                <a:gd name="T33" fmla="*/ 347 h 7322"/>
                <a:gd name="T34" fmla="*/ 0 w 8119"/>
                <a:gd name="T35" fmla="*/ 0 h 7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19" h="7322">
                  <a:moveTo>
                    <a:pt x="8119" y="7322"/>
                  </a:moveTo>
                  <a:lnTo>
                    <a:pt x="7569" y="6984"/>
                  </a:lnTo>
                  <a:lnTo>
                    <a:pt x="7230" y="6543"/>
                  </a:lnTo>
                  <a:lnTo>
                    <a:pt x="6781" y="6188"/>
                  </a:lnTo>
                  <a:lnTo>
                    <a:pt x="6003" y="5172"/>
                  </a:lnTo>
                  <a:lnTo>
                    <a:pt x="5410" y="4520"/>
                  </a:lnTo>
                  <a:lnTo>
                    <a:pt x="5004" y="4173"/>
                  </a:lnTo>
                  <a:lnTo>
                    <a:pt x="4741" y="3911"/>
                  </a:lnTo>
                  <a:lnTo>
                    <a:pt x="4022" y="3538"/>
                  </a:lnTo>
                  <a:lnTo>
                    <a:pt x="3632" y="2734"/>
                  </a:lnTo>
                  <a:lnTo>
                    <a:pt x="3429" y="1930"/>
                  </a:lnTo>
                  <a:lnTo>
                    <a:pt x="3065" y="1693"/>
                  </a:lnTo>
                  <a:lnTo>
                    <a:pt x="2472" y="1566"/>
                  </a:lnTo>
                  <a:lnTo>
                    <a:pt x="2125" y="1380"/>
                  </a:lnTo>
                  <a:lnTo>
                    <a:pt x="1685" y="1075"/>
                  </a:lnTo>
                  <a:lnTo>
                    <a:pt x="1101" y="643"/>
                  </a:lnTo>
                  <a:lnTo>
                    <a:pt x="686" y="347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80" name="Freeform 82">
              <a:extLst>
                <a:ext uri="{FF2B5EF4-FFF2-40B4-BE49-F238E27FC236}">
                  <a16:creationId xmlns:a16="http://schemas.microsoft.com/office/drawing/2014/main" id="{5F900115-31E3-434E-962E-105456C86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" y="2524"/>
              <a:ext cx="31" cy="115"/>
            </a:xfrm>
            <a:custGeom>
              <a:avLst/>
              <a:gdLst>
                <a:gd name="T0" fmla="*/ 0 w 153"/>
                <a:gd name="T1" fmla="*/ 567 h 567"/>
                <a:gd name="T2" fmla="*/ 0 w 153"/>
                <a:gd name="T3" fmla="*/ 347 h 567"/>
                <a:gd name="T4" fmla="*/ 93 w 153"/>
                <a:gd name="T5" fmla="*/ 169 h 567"/>
                <a:gd name="T6" fmla="*/ 153 w 153"/>
                <a:gd name="T7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" h="567">
                  <a:moveTo>
                    <a:pt x="0" y="567"/>
                  </a:moveTo>
                  <a:lnTo>
                    <a:pt x="0" y="347"/>
                  </a:lnTo>
                  <a:lnTo>
                    <a:pt x="93" y="169"/>
                  </a:lnTo>
                  <a:lnTo>
                    <a:pt x="153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81" name="Freeform 83">
              <a:extLst>
                <a:ext uri="{FF2B5EF4-FFF2-40B4-BE49-F238E27FC236}">
                  <a16:creationId xmlns:a16="http://schemas.microsoft.com/office/drawing/2014/main" id="{845CFD77-60AD-40CD-B015-D762323D4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6" y="3836"/>
              <a:ext cx="427" cy="115"/>
            </a:xfrm>
            <a:custGeom>
              <a:avLst/>
              <a:gdLst>
                <a:gd name="T0" fmla="*/ 2108 w 2108"/>
                <a:gd name="T1" fmla="*/ 568 h 568"/>
                <a:gd name="T2" fmla="*/ 1625 w 2108"/>
                <a:gd name="T3" fmla="*/ 398 h 568"/>
                <a:gd name="T4" fmla="*/ 1177 w 2108"/>
                <a:gd name="T5" fmla="*/ 373 h 568"/>
                <a:gd name="T6" fmla="*/ 711 w 2108"/>
                <a:gd name="T7" fmla="*/ 331 h 568"/>
                <a:gd name="T8" fmla="*/ 499 w 2108"/>
                <a:gd name="T9" fmla="*/ 254 h 568"/>
                <a:gd name="T10" fmla="*/ 245 w 2108"/>
                <a:gd name="T11" fmla="*/ 153 h 568"/>
                <a:gd name="T12" fmla="*/ 0 w 2108"/>
                <a:gd name="T13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8" h="568">
                  <a:moveTo>
                    <a:pt x="2108" y="568"/>
                  </a:moveTo>
                  <a:lnTo>
                    <a:pt x="1625" y="398"/>
                  </a:lnTo>
                  <a:lnTo>
                    <a:pt x="1177" y="373"/>
                  </a:lnTo>
                  <a:lnTo>
                    <a:pt x="711" y="331"/>
                  </a:lnTo>
                  <a:lnTo>
                    <a:pt x="499" y="254"/>
                  </a:lnTo>
                  <a:lnTo>
                    <a:pt x="245" y="153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82" name="Freeform 84">
              <a:extLst>
                <a:ext uri="{FF2B5EF4-FFF2-40B4-BE49-F238E27FC236}">
                  <a16:creationId xmlns:a16="http://schemas.microsoft.com/office/drawing/2014/main" id="{FE0797C9-BE19-46AC-BFDE-0A9AC4149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" y="4057"/>
              <a:ext cx="639" cy="335"/>
            </a:xfrm>
            <a:custGeom>
              <a:avLst/>
              <a:gdLst>
                <a:gd name="T0" fmla="*/ 3149 w 3149"/>
                <a:gd name="T1" fmla="*/ 1651 h 1651"/>
                <a:gd name="T2" fmla="*/ 2827 w 3149"/>
                <a:gd name="T3" fmla="*/ 1575 h 1651"/>
                <a:gd name="T4" fmla="*/ 2540 w 3149"/>
                <a:gd name="T5" fmla="*/ 1431 h 1651"/>
                <a:gd name="T6" fmla="*/ 2319 w 3149"/>
                <a:gd name="T7" fmla="*/ 974 h 1651"/>
                <a:gd name="T8" fmla="*/ 1921 w 3149"/>
                <a:gd name="T9" fmla="*/ 576 h 1651"/>
                <a:gd name="T10" fmla="*/ 1193 w 3149"/>
                <a:gd name="T11" fmla="*/ 356 h 1651"/>
                <a:gd name="T12" fmla="*/ 364 w 3149"/>
                <a:gd name="T13" fmla="*/ 170 h 1651"/>
                <a:gd name="T14" fmla="*/ 0 w 3149"/>
                <a:gd name="T15" fmla="*/ 0 h 1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49" h="1651">
                  <a:moveTo>
                    <a:pt x="3149" y="1651"/>
                  </a:moveTo>
                  <a:lnTo>
                    <a:pt x="2827" y="1575"/>
                  </a:lnTo>
                  <a:lnTo>
                    <a:pt x="2540" y="1431"/>
                  </a:lnTo>
                  <a:lnTo>
                    <a:pt x="2319" y="974"/>
                  </a:lnTo>
                  <a:lnTo>
                    <a:pt x="1921" y="576"/>
                  </a:lnTo>
                  <a:lnTo>
                    <a:pt x="1193" y="356"/>
                  </a:lnTo>
                  <a:lnTo>
                    <a:pt x="364" y="170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83" name="Freeform 85">
              <a:extLst>
                <a:ext uri="{FF2B5EF4-FFF2-40B4-BE49-F238E27FC236}">
                  <a16:creationId xmlns:a16="http://schemas.microsoft.com/office/drawing/2014/main" id="{964C682B-22F6-4F7D-877C-67FAD0E09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2" y="3464"/>
              <a:ext cx="960" cy="1062"/>
            </a:xfrm>
            <a:custGeom>
              <a:avLst/>
              <a:gdLst>
                <a:gd name="T0" fmla="*/ 0 w 4732"/>
                <a:gd name="T1" fmla="*/ 5240 h 5240"/>
                <a:gd name="T2" fmla="*/ 593 w 4732"/>
                <a:gd name="T3" fmla="*/ 4707 h 5240"/>
                <a:gd name="T4" fmla="*/ 991 w 4732"/>
                <a:gd name="T5" fmla="*/ 4233 h 5240"/>
                <a:gd name="T6" fmla="*/ 1346 w 4732"/>
                <a:gd name="T7" fmla="*/ 3818 h 5240"/>
                <a:gd name="T8" fmla="*/ 2294 w 4732"/>
                <a:gd name="T9" fmla="*/ 2574 h 5240"/>
                <a:gd name="T10" fmla="*/ 2489 w 4732"/>
                <a:gd name="T11" fmla="*/ 2210 h 5240"/>
                <a:gd name="T12" fmla="*/ 2963 w 4732"/>
                <a:gd name="T13" fmla="*/ 1541 h 5240"/>
                <a:gd name="T14" fmla="*/ 3276 w 4732"/>
                <a:gd name="T15" fmla="*/ 1126 h 5240"/>
                <a:gd name="T16" fmla="*/ 3674 w 4732"/>
                <a:gd name="T17" fmla="*/ 669 h 5240"/>
                <a:gd name="T18" fmla="*/ 3945 w 4732"/>
                <a:gd name="T19" fmla="*/ 390 h 5240"/>
                <a:gd name="T20" fmla="*/ 4309 w 4732"/>
                <a:gd name="T21" fmla="*/ 136 h 5240"/>
                <a:gd name="T22" fmla="*/ 4682 w 4732"/>
                <a:gd name="T23" fmla="*/ 0 h 5240"/>
                <a:gd name="T24" fmla="*/ 4732 w 4732"/>
                <a:gd name="T25" fmla="*/ 9 h 5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32" h="5240">
                  <a:moveTo>
                    <a:pt x="0" y="5240"/>
                  </a:moveTo>
                  <a:lnTo>
                    <a:pt x="593" y="4707"/>
                  </a:lnTo>
                  <a:lnTo>
                    <a:pt x="991" y="4233"/>
                  </a:lnTo>
                  <a:lnTo>
                    <a:pt x="1346" y="3818"/>
                  </a:lnTo>
                  <a:lnTo>
                    <a:pt x="2294" y="2574"/>
                  </a:lnTo>
                  <a:lnTo>
                    <a:pt x="2489" y="2210"/>
                  </a:lnTo>
                  <a:lnTo>
                    <a:pt x="2963" y="1541"/>
                  </a:lnTo>
                  <a:lnTo>
                    <a:pt x="3276" y="1126"/>
                  </a:lnTo>
                  <a:lnTo>
                    <a:pt x="3674" y="669"/>
                  </a:lnTo>
                  <a:lnTo>
                    <a:pt x="3945" y="390"/>
                  </a:lnTo>
                  <a:lnTo>
                    <a:pt x="4309" y="136"/>
                  </a:lnTo>
                  <a:lnTo>
                    <a:pt x="4682" y="0"/>
                  </a:lnTo>
                  <a:lnTo>
                    <a:pt x="4732" y="9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84" name="Freeform 86">
              <a:extLst>
                <a:ext uri="{FF2B5EF4-FFF2-40B4-BE49-F238E27FC236}">
                  <a16:creationId xmlns:a16="http://schemas.microsoft.com/office/drawing/2014/main" id="{B29614C8-9EEC-45EF-9E74-C7E2A63FD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8" y="2424"/>
              <a:ext cx="111" cy="240"/>
            </a:xfrm>
            <a:custGeom>
              <a:avLst/>
              <a:gdLst>
                <a:gd name="T0" fmla="*/ 0 w 551"/>
                <a:gd name="T1" fmla="*/ 1185 h 1185"/>
                <a:gd name="T2" fmla="*/ 93 w 551"/>
                <a:gd name="T3" fmla="*/ 1015 h 1185"/>
                <a:gd name="T4" fmla="*/ 203 w 551"/>
                <a:gd name="T5" fmla="*/ 888 h 1185"/>
                <a:gd name="T6" fmla="*/ 381 w 551"/>
                <a:gd name="T7" fmla="*/ 736 h 1185"/>
                <a:gd name="T8" fmla="*/ 483 w 551"/>
                <a:gd name="T9" fmla="*/ 575 h 1185"/>
                <a:gd name="T10" fmla="*/ 551 w 551"/>
                <a:gd name="T11" fmla="*/ 330 h 1185"/>
                <a:gd name="T12" fmla="*/ 525 w 551"/>
                <a:gd name="T13" fmla="*/ 0 h 1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1" h="1185">
                  <a:moveTo>
                    <a:pt x="0" y="1185"/>
                  </a:moveTo>
                  <a:lnTo>
                    <a:pt x="93" y="1015"/>
                  </a:lnTo>
                  <a:lnTo>
                    <a:pt x="203" y="888"/>
                  </a:lnTo>
                  <a:lnTo>
                    <a:pt x="381" y="736"/>
                  </a:lnTo>
                  <a:lnTo>
                    <a:pt x="483" y="575"/>
                  </a:lnTo>
                  <a:lnTo>
                    <a:pt x="551" y="330"/>
                  </a:lnTo>
                  <a:lnTo>
                    <a:pt x="525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85" name="Freeform 87">
              <a:extLst>
                <a:ext uri="{FF2B5EF4-FFF2-40B4-BE49-F238E27FC236}">
                  <a16:creationId xmlns:a16="http://schemas.microsoft.com/office/drawing/2014/main" id="{1820E8D0-DBC9-418F-B453-64F188F4E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8" y="2270"/>
              <a:ext cx="98" cy="133"/>
            </a:xfrm>
            <a:custGeom>
              <a:avLst/>
              <a:gdLst>
                <a:gd name="T0" fmla="*/ 482 w 482"/>
                <a:gd name="T1" fmla="*/ 660 h 660"/>
                <a:gd name="T2" fmla="*/ 398 w 482"/>
                <a:gd name="T3" fmla="*/ 491 h 660"/>
                <a:gd name="T4" fmla="*/ 288 w 482"/>
                <a:gd name="T5" fmla="*/ 321 h 660"/>
                <a:gd name="T6" fmla="*/ 169 w 482"/>
                <a:gd name="T7" fmla="*/ 161 h 660"/>
                <a:gd name="T8" fmla="*/ 0 w 482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" h="660">
                  <a:moveTo>
                    <a:pt x="482" y="660"/>
                  </a:moveTo>
                  <a:lnTo>
                    <a:pt x="398" y="491"/>
                  </a:lnTo>
                  <a:lnTo>
                    <a:pt x="288" y="321"/>
                  </a:lnTo>
                  <a:lnTo>
                    <a:pt x="169" y="161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86" name="Freeform 88">
              <a:extLst>
                <a:ext uri="{FF2B5EF4-FFF2-40B4-BE49-F238E27FC236}">
                  <a16:creationId xmlns:a16="http://schemas.microsoft.com/office/drawing/2014/main" id="{35295AC1-0FA1-4D0F-88AC-39919C6A1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2" y="2046"/>
              <a:ext cx="283" cy="129"/>
            </a:xfrm>
            <a:custGeom>
              <a:avLst/>
              <a:gdLst>
                <a:gd name="T0" fmla="*/ 1397 w 1397"/>
                <a:gd name="T1" fmla="*/ 635 h 635"/>
                <a:gd name="T2" fmla="*/ 1049 w 1397"/>
                <a:gd name="T3" fmla="*/ 440 h 635"/>
                <a:gd name="T4" fmla="*/ 541 w 1397"/>
                <a:gd name="T5" fmla="*/ 381 h 635"/>
                <a:gd name="T6" fmla="*/ 254 w 1397"/>
                <a:gd name="T7" fmla="*/ 280 h 635"/>
                <a:gd name="T8" fmla="*/ 67 w 1397"/>
                <a:gd name="T9" fmla="*/ 110 h 635"/>
                <a:gd name="T10" fmla="*/ 0 w 1397"/>
                <a:gd name="T11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7" h="635">
                  <a:moveTo>
                    <a:pt x="1397" y="635"/>
                  </a:moveTo>
                  <a:lnTo>
                    <a:pt x="1049" y="440"/>
                  </a:lnTo>
                  <a:lnTo>
                    <a:pt x="541" y="381"/>
                  </a:lnTo>
                  <a:lnTo>
                    <a:pt x="254" y="280"/>
                  </a:lnTo>
                  <a:lnTo>
                    <a:pt x="67" y="110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87" name="Freeform 89">
              <a:extLst>
                <a:ext uri="{FF2B5EF4-FFF2-40B4-BE49-F238E27FC236}">
                  <a16:creationId xmlns:a16="http://schemas.microsoft.com/office/drawing/2014/main" id="{EE5D8863-E58E-425F-A2B2-C5FA9F491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813"/>
              <a:ext cx="637" cy="657"/>
            </a:xfrm>
            <a:custGeom>
              <a:avLst/>
              <a:gdLst>
                <a:gd name="T0" fmla="*/ 3141 w 3141"/>
                <a:gd name="T1" fmla="*/ 3242 h 3242"/>
                <a:gd name="T2" fmla="*/ 2573 w 3141"/>
                <a:gd name="T3" fmla="*/ 2751 h 3242"/>
                <a:gd name="T4" fmla="*/ 2108 w 3141"/>
                <a:gd name="T5" fmla="*/ 2192 h 3242"/>
                <a:gd name="T6" fmla="*/ 1413 w 3141"/>
                <a:gd name="T7" fmla="*/ 1718 h 3242"/>
                <a:gd name="T8" fmla="*/ 1117 w 3141"/>
                <a:gd name="T9" fmla="*/ 1210 h 3242"/>
                <a:gd name="T10" fmla="*/ 1092 w 3141"/>
                <a:gd name="T11" fmla="*/ 838 h 3242"/>
                <a:gd name="T12" fmla="*/ 1016 w 3141"/>
                <a:gd name="T13" fmla="*/ 432 h 3242"/>
                <a:gd name="T14" fmla="*/ 558 w 3141"/>
                <a:gd name="T15" fmla="*/ 135 h 3242"/>
                <a:gd name="T16" fmla="*/ 279 w 3141"/>
                <a:gd name="T17" fmla="*/ 0 h 3242"/>
                <a:gd name="T18" fmla="*/ 0 w 3141"/>
                <a:gd name="T19" fmla="*/ 42 h 3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41" h="3242">
                  <a:moveTo>
                    <a:pt x="3141" y="3242"/>
                  </a:moveTo>
                  <a:lnTo>
                    <a:pt x="2573" y="2751"/>
                  </a:lnTo>
                  <a:lnTo>
                    <a:pt x="2108" y="2192"/>
                  </a:lnTo>
                  <a:lnTo>
                    <a:pt x="1413" y="1718"/>
                  </a:lnTo>
                  <a:lnTo>
                    <a:pt x="1117" y="1210"/>
                  </a:lnTo>
                  <a:lnTo>
                    <a:pt x="1092" y="838"/>
                  </a:lnTo>
                  <a:lnTo>
                    <a:pt x="1016" y="432"/>
                  </a:lnTo>
                  <a:lnTo>
                    <a:pt x="558" y="135"/>
                  </a:lnTo>
                  <a:lnTo>
                    <a:pt x="279" y="0"/>
                  </a:lnTo>
                  <a:lnTo>
                    <a:pt x="0" y="42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88" name="Freeform 90">
              <a:extLst>
                <a:ext uri="{FF2B5EF4-FFF2-40B4-BE49-F238E27FC236}">
                  <a16:creationId xmlns:a16="http://schemas.microsoft.com/office/drawing/2014/main" id="{A9F09CE8-0FAC-4E71-8D53-F627CCEE8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3272"/>
              <a:ext cx="1076" cy="422"/>
            </a:xfrm>
            <a:custGeom>
              <a:avLst/>
              <a:gdLst>
                <a:gd name="T0" fmla="*/ 5308 w 5308"/>
                <a:gd name="T1" fmla="*/ 525 h 2083"/>
                <a:gd name="T2" fmla="*/ 5037 w 5308"/>
                <a:gd name="T3" fmla="*/ 534 h 2083"/>
                <a:gd name="T4" fmla="*/ 4580 w 5308"/>
                <a:gd name="T5" fmla="*/ 432 h 2083"/>
                <a:gd name="T6" fmla="*/ 3877 w 5308"/>
                <a:gd name="T7" fmla="*/ 305 h 2083"/>
                <a:gd name="T8" fmla="*/ 3547 w 5308"/>
                <a:gd name="T9" fmla="*/ 195 h 2083"/>
                <a:gd name="T10" fmla="*/ 3183 w 5308"/>
                <a:gd name="T11" fmla="*/ 0 h 2083"/>
                <a:gd name="T12" fmla="*/ 2743 w 5308"/>
                <a:gd name="T13" fmla="*/ 0 h 2083"/>
                <a:gd name="T14" fmla="*/ 2464 w 5308"/>
                <a:gd name="T15" fmla="*/ 68 h 2083"/>
                <a:gd name="T16" fmla="*/ 2074 w 5308"/>
                <a:gd name="T17" fmla="*/ 305 h 2083"/>
                <a:gd name="T18" fmla="*/ 1922 w 5308"/>
                <a:gd name="T19" fmla="*/ 584 h 2083"/>
                <a:gd name="T20" fmla="*/ 1896 w 5308"/>
                <a:gd name="T21" fmla="*/ 695 h 2083"/>
                <a:gd name="T22" fmla="*/ 1778 w 5308"/>
                <a:gd name="T23" fmla="*/ 1194 h 2083"/>
                <a:gd name="T24" fmla="*/ 1651 w 5308"/>
                <a:gd name="T25" fmla="*/ 1499 h 2083"/>
                <a:gd name="T26" fmla="*/ 1558 w 5308"/>
                <a:gd name="T27" fmla="*/ 1702 h 2083"/>
                <a:gd name="T28" fmla="*/ 1329 w 5308"/>
                <a:gd name="T29" fmla="*/ 1981 h 2083"/>
                <a:gd name="T30" fmla="*/ 1016 w 5308"/>
                <a:gd name="T31" fmla="*/ 2066 h 2083"/>
                <a:gd name="T32" fmla="*/ 745 w 5308"/>
                <a:gd name="T33" fmla="*/ 2083 h 2083"/>
                <a:gd name="T34" fmla="*/ 220 w 5308"/>
                <a:gd name="T35" fmla="*/ 1998 h 2083"/>
                <a:gd name="T36" fmla="*/ 59 w 5308"/>
                <a:gd name="T37" fmla="*/ 1778 h 2083"/>
                <a:gd name="T38" fmla="*/ 0 w 5308"/>
                <a:gd name="T39" fmla="*/ 1499 h 2083"/>
                <a:gd name="T40" fmla="*/ 17 w 5308"/>
                <a:gd name="T41" fmla="*/ 1084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08" h="2083">
                  <a:moveTo>
                    <a:pt x="5308" y="525"/>
                  </a:moveTo>
                  <a:lnTo>
                    <a:pt x="5037" y="534"/>
                  </a:lnTo>
                  <a:lnTo>
                    <a:pt x="4580" y="432"/>
                  </a:lnTo>
                  <a:lnTo>
                    <a:pt x="3877" y="305"/>
                  </a:lnTo>
                  <a:lnTo>
                    <a:pt x="3547" y="195"/>
                  </a:lnTo>
                  <a:lnTo>
                    <a:pt x="3183" y="0"/>
                  </a:lnTo>
                  <a:lnTo>
                    <a:pt x="2743" y="0"/>
                  </a:lnTo>
                  <a:lnTo>
                    <a:pt x="2464" y="68"/>
                  </a:lnTo>
                  <a:lnTo>
                    <a:pt x="2074" y="305"/>
                  </a:lnTo>
                  <a:lnTo>
                    <a:pt x="1922" y="584"/>
                  </a:lnTo>
                  <a:lnTo>
                    <a:pt x="1896" y="695"/>
                  </a:lnTo>
                  <a:lnTo>
                    <a:pt x="1778" y="1194"/>
                  </a:lnTo>
                  <a:lnTo>
                    <a:pt x="1651" y="1499"/>
                  </a:lnTo>
                  <a:lnTo>
                    <a:pt x="1558" y="1702"/>
                  </a:lnTo>
                  <a:lnTo>
                    <a:pt x="1329" y="1981"/>
                  </a:lnTo>
                  <a:lnTo>
                    <a:pt x="1016" y="2066"/>
                  </a:lnTo>
                  <a:lnTo>
                    <a:pt x="745" y="2083"/>
                  </a:lnTo>
                  <a:lnTo>
                    <a:pt x="220" y="1998"/>
                  </a:lnTo>
                  <a:lnTo>
                    <a:pt x="59" y="1778"/>
                  </a:lnTo>
                  <a:lnTo>
                    <a:pt x="0" y="1499"/>
                  </a:lnTo>
                  <a:lnTo>
                    <a:pt x="17" y="1084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89" name="Freeform 91">
              <a:extLst>
                <a:ext uri="{FF2B5EF4-FFF2-40B4-BE49-F238E27FC236}">
                  <a16:creationId xmlns:a16="http://schemas.microsoft.com/office/drawing/2014/main" id="{AA3AB830-4C95-4B0D-8243-F1BE9BF9C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4" y="1238"/>
              <a:ext cx="252" cy="251"/>
            </a:xfrm>
            <a:custGeom>
              <a:avLst/>
              <a:gdLst>
                <a:gd name="T0" fmla="*/ 0 w 1244"/>
                <a:gd name="T1" fmla="*/ 1236 h 1236"/>
                <a:gd name="T2" fmla="*/ 67 w 1244"/>
                <a:gd name="T3" fmla="*/ 982 h 1236"/>
                <a:gd name="T4" fmla="*/ 347 w 1244"/>
                <a:gd name="T5" fmla="*/ 677 h 1236"/>
                <a:gd name="T6" fmla="*/ 550 w 1244"/>
                <a:gd name="T7" fmla="*/ 390 h 1236"/>
                <a:gd name="T8" fmla="*/ 1244 w 1244"/>
                <a:gd name="T9" fmla="*/ 0 h 1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1236">
                  <a:moveTo>
                    <a:pt x="0" y="1236"/>
                  </a:moveTo>
                  <a:lnTo>
                    <a:pt x="67" y="982"/>
                  </a:lnTo>
                  <a:lnTo>
                    <a:pt x="347" y="677"/>
                  </a:lnTo>
                  <a:lnTo>
                    <a:pt x="550" y="390"/>
                  </a:lnTo>
                  <a:lnTo>
                    <a:pt x="1244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0" name="Freeform 92">
              <a:extLst>
                <a:ext uri="{FF2B5EF4-FFF2-40B4-BE49-F238E27FC236}">
                  <a16:creationId xmlns:a16="http://schemas.microsoft.com/office/drawing/2014/main" id="{23D20C62-6CEC-43BC-B9B7-C08524A5F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" y="900"/>
              <a:ext cx="348" cy="259"/>
            </a:xfrm>
            <a:custGeom>
              <a:avLst/>
              <a:gdLst>
                <a:gd name="T0" fmla="*/ 0 w 1718"/>
                <a:gd name="T1" fmla="*/ 1278 h 1278"/>
                <a:gd name="T2" fmla="*/ 67 w 1718"/>
                <a:gd name="T3" fmla="*/ 1049 h 1278"/>
                <a:gd name="T4" fmla="*/ 160 w 1718"/>
                <a:gd name="T5" fmla="*/ 871 h 1278"/>
                <a:gd name="T6" fmla="*/ 287 w 1718"/>
                <a:gd name="T7" fmla="*/ 685 h 1278"/>
                <a:gd name="T8" fmla="*/ 533 w 1718"/>
                <a:gd name="T9" fmla="*/ 550 h 1278"/>
                <a:gd name="T10" fmla="*/ 922 w 1718"/>
                <a:gd name="T11" fmla="*/ 355 h 1278"/>
                <a:gd name="T12" fmla="*/ 1718 w 1718"/>
                <a:gd name="T13" fmla="*/ 0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8" h="1278">
                  <a:moveTo>
                    <a:pt x="0" y="1278"/>
                  </a:moveTo>
                  <a:lnTo>
                    <a:pt x="67" y="1049"/>
                  </a:lnTo>
                  <a:lnTo>
                    <a:pt x="160" y="871"/>
                  </a:lnTo>
                  <a:lnTo>
                    <a:pt x="287" y="685"/>
                  </a:lnTo>
                  <a:lnTo>
                    <a:pt x="533" y="550"/>
                  </a:lnTo>
                  <a:lnTo>
                    <a:pt x="922" y="355"/>
                  </a:lnTo>
                  <a:lnTo>
                    <a:pt x="1718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1" name="Freeform 93">
              <a:extLst>
                <a:ext uri="{FF2B5EF4-FFF2-40B4-BE49-F238E27FC236}">
                  <a16:creationId xmlns:a16="http://schemas.microsoft.com/office/drawing/2014/main" id="{3459D209-5DD8-4837-B036-86921341D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8" y="1430"/>
              <a:ext cx="987" cy="721"/>
            </a:xfrm>
            <a:custGeom>
              <a:avLst/>
              <a:gdLst>
                <a:gd name="T0" fmla="*/ 4868 w 4868"/>
                <a:gd name="T1" fmla="*/ 0 h 3556"/>
                <a:gd name="T2" fmla="*/ 4495 w 4868"/>
                <a:gd name="T3" fmla="*/ 93 h 3556"/>
                <a:gd name="T4" fmla="*/ 4199 w 4868"/>
                <a:gd name="T5" fmla="*/ 203 h 3556"/>
                <a:gd name="T6" fmla="*/ 3733 w 4868"/>
                <a:gd name="T7" fmla="*/ 466 h 3556"/>
                <a:gd name="T8" fmla="*/ 3403 w 4868"/>
                <a:gd name="T9" fmla="*/ 923 h 3556"/>
                <a:gd name="T10" fmla="*/ 2955 w 4868"/>
                <a:gd name="T11" fmla="*/ 1507 h 3556"/>
                <a:gd name="T12" fmla="*/ 2684 w 4868"/>
                <a:gd name="T13" fmla="*/ 1913 h 3556"/>
                <a:gd name="T14" fmla="*/ 2337 w 4868"/>
                <a:gd name="T15" fmla="*/ 2159 h 3556"/>
                <a:gd name="T16" fmla="*/ 1947 w 4868"/>
                <a:gd name="T17" fmla="*/ 2201 h 3556"/>
                <a:gd name="T18" fmla="*/ 1566 w 4868"/>
                <a:gd name="T19" fmla="*/ 2438 h 3556"/>
                <a:gd name="T20" fmla="*/ 1185 w 4868"/>
                <a:gd name="T21" fmla="*/ 2667 h 3556"/>
                <a:gd name="T22" fmla="*/ 635 w 4868"/>
                <a:gd name="T23" fmla="*/ 2946 h 3556"/>
                <a:gd name="T24" fmla="*/ 42 w 4868"/>
                <a:gd name="T25" fmla="*/ 3488 h 3556"/>
                <a:gd name="T26" fmla="*/ 0 w 4868"/>
                <a:gd name="T27" fmla="*/ 3556 h 3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68" h="3556">
                  <a:moveTo>
                    <a:pt x="4868" y="0"/>
                  </a:moveTo>
                  <a:lnTo>
                    <a:pt x="4495" y="93"/>
                  </a:lnTo>
                  <a:lnTo>
                    <a:pt x="4199" y="203"/>
                  </a:lnTo>
                  <a:lnTo>
                    <a:pt x="3733" y="466"/>
                  </a:lnTo>
                  <a:lnTo>
                    <a:pt x="3403" y="923"/>
                  </a:lnTo>
                  <a:lnTo>
                    <a:pt x="2955" y="1507"/>
                  </a:lnTo>
                  <a:lnTo>
                    <a:pt x="2684" y="1913"/>
                  </a:lnTo>
                  <a:lnTo>
                    <a:pt x="2337" y="2159"/>
                  </a:lnTo>
                  <a:lnTo>
                    <a:pt x="1947" y="2201"/>
                  </a:lnTo>
                  <a:lnTo>
                    <a:pt x="1566" y="2438"/>
                  </a:lnTo>
                  <a:lnTo>
                    <a:pt x="1185" y="2667"/>
                  </a:lnTo>
                  <a:lnTo>
                    <a:pt x="635" y="2946"/>
                  </a:lnTo>
                  <a:lnTo>
                    <a:pt x="42" y="3488"/>
                  </a:lnTo>
                  <a:lnTo>
                    <a:pt x="0" y="3556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2" name="Freeform 94">
              <a:extLst>
                <a:ext uri="{FF2B5EF4-FFF2-40B4-BE49-F238E27FC236}">
                  <a16:creationId xmlns:a16="http://schemas.microsoft.com/office/drawing/2014/main" id="{186D594A-4DF9-4E73-B73F-5CF064836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" y="2584"/>
              <a:ext cx="1739" cy="415"/>
            </a:xfrm>
            <a:custGeom>
              <a:avLst/>
              <a:gdLst>
                <a:gd name="T0" fmla="*/ 8576 w 8576"/>
                <a:gd name="T1" fmla="*/ 474 h 2048"/>
                <a:gd name="T2" fmla="*/ 7992 w 8576"/>
                <a:gd name="T3" fmla="*/ 381 h 2048"/>
                <a:gd name="T4" fmla="*/ 7272 w 8576"/>
                <a:gd name="T5" fmla="*/ 355 h 2048"/>
                <a:gd name="T6" fmla="*/ 5968 w 8576"/>
                <a:gd name="T7" fmla="*/ 322 h 2048"/>
                <a:gd name="T8" fmla="*/ 5139 w 8576"/>
                <a:gd name="T9" fmla="*/ 211 h 2048"/>
                <a:gd name="T10" fmla="*/ 4690 w 8576"/>
                <a:gd name="T11" fmla="*/ 144 h 2048"/>
                <a:gd name="T12" fmla="*/ 4199 w 8576"/>
                <a:gd name="T13" fmla="*/ 0 h 2048"/>
                <a:gd name="T14" fmla="*/ 3547 w 8576"/>
                <a:gd name="T15" fmla="*/ 0 h 2048"/>
                <a:gd name="T16" fmla="*/ 3081 w 8576"/>
                <a:gd name="T17" fmla="*/ 135 h 2048"/>
                <a:gd name="T18" fmla="*/ 2802 w 8576"/>
                <a:gd name="T19" fmla="*/ 220 h 2048"/>
                <a:gd name="T20" fmla="*/ 2404 w 8576"/>
                <a:gd name="T21" fmla="*/ 372 h 2048"/>
                <a:gd name="T22" fmla="*/ 2023 w 8576"/>
                <a:gd name="T23" fmla="*/ 584 h 2048"/>
                <a:gd name="T24" fmla="*/ 1541 w 8576"/>
                <a:gd name="T25" fmla="*/ 948 h 2048"/>
                <a:gd name="T26" fmla="*/ 1168 w 8576"/>
                <a:gd name="T27" fmla="*/ 1397 h 2048"/>
                <a:gd name="T28" fmla="*/ 1067 w 8576"/>
                <a:gd name="T29" fmla="*/ 1473 h 2048"/>
                <a:gd name="T30" fmla="*/ 804 w 8576"/>
                <a:gd name="T31" fmla="*/ 1583 h 2048"/>
                <a:gd name="T32" fmla="*/ 533 w 8576"/>
                <a:gd name="T33" fmla="*/ 1676 h 2048"/>
                <a:gd name="T34" fmla="*/ 0 w 8576"/>
                <a:gd name="T35" fmla="*/ 2048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76" h="2048">
                  <a:moveTo>
                    <a:pt x="8576" y="474"/>
                  </a:moveTo>
                  <a:lnTo>
                    <a:pt x="7992" y="381"/>
                  </a:lnTo>
                  <a:lnTo>
                    <a:pt x="7272" y="355"/>
                  </a:lnTo>
                  <a:lnTo>
                    <a:pt x="5968" y="322"/>
                  </a:lnTo>
                  <a:lnTo>
                    <a:pt x="5139" y="211"/>
                  </a:lnTo>
                  <a:lnTo>
                    <a:pt x="4690" y="144"/>
                  </a:lnTo>
                  <a:lnTo>
                    <a:pt x="4199" y="0"/>
                  </a:lnTo>
                  <a:lnTo>
                    <a:pt x="3547" y="0"/>
                  </a:lnTo>
                  <a:lnTo>
                    <a:pt x="3081" y="135"/>
                  </a:lnTo>
                  <a:lnTo>
                    <a:pt x="2802" y="220"/>
                  </a:lnTo>
                  <a:lnTo>
                    <a:pt x="2404" y="372"/>
                  </a:lnTo>
                  <a:lnTo>
                    <a:pt x="2023" y="584"/>
                  </a:lnTo>
                  <a:lnTo>
                    <a:pt x="1541" y="948"/>
                  </a:lnTo>
                  <a:lnTo>
                    <a:pt x="1168" y="1397"/>
                  </a:lnTo>
                  <a:lnTo>
                    <a:pt x="1067" y="1473"/>
                  </a:lnTo>
                  <a:lnTo>
                    <a:pt x="804" y="1583"/>
                  </a:lnTo>
                  <a:lnTo>
                    <a:pt x="533" y="1676"/>
                  </a:lnTo>
                  <a:lnTo>
                    <a:pt x="0" y="2048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3" name="Freeform 95">
              <a:extLst>
                <a:ext uri="{FF2B5EF4-FFF2-40B4-BE49-F238E27FC236}">
                  <a16:creationId xmlns:a16="http://schemas.microsoft.com/office/drawing/2014/main" id="{23F87C26-57C6-4579-A2CB-01540EA8A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" y="1027"/>
              <a:ext cx="141" cy="292"/>
            </a:xfrm>
            <a:custGeom>
              <a:avLst/>
              <a:gdLst>
                <a:gd name="T0" fmla="*/ 8 w 694"/>
                <a:gd name="T1" fmla="*/ 1439 h 1439"/>
                <a:gd name="T2" fmla="*/ 0 w 694"/>
                <a:gd name="T3" fmla="*/ 1151 h 1439"/>
                <a:gd name="T4" fmla="*/ 93 w 694"/>
                <a:gd name="T5" fmla="*/ 813 h 1439"/>
                <a:gd name="T6" fmla="*/ 355 w 694"/>
                <a:gd name="T7" fmla="*/ 339 h 1439"/>
                <a:gd name="T8" fmla="*/ 694 w 694"/>
                <a:gd name="T9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4" h="1439">
                  <a:moveTo>
                    <a:pt x="8" y="1439"/>
                  </a:moveTo>
                  <a:lnTo>
                    <a:pt x="0" y="1151"/>
                  </a:lnTo>
                  <a:lnTo>
                    <a:pt x="93" y="813"/>
                  </a:lnTo>
                  <a:lnTo>
                    <a:pt x="355" y="339"/>
                  </a:lnTo>
                  <a:lnTo>
                    <a:pt x="694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4" name="Freeform 96">
              <a:extLst>
                <a:ext uri="{FF2B5EF4-FFF2-40B4-BE49-F238E27FC236}">
                  <a16:creationId xmlns:a16="http://schemas.microsoft.com/office/drawing/2014/main" id="{5DAC873C-12F5-49FE-9B03-8F3373AC7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2" y="3126"/>
              <a:ext cx="343" cy="832"/>
            </a:xfrm>
            <a:custGeom>
              <a:avLst/>
              <a:gdLst>
                <a:gd name="T0" fmla="*/ 1693 w 1693"/>
                <a:gd name="T1" fmla="*/ 4105 h 4105"/>
                <a:gd name="T2" fmla="*/ 1431 w 1693"/>
                <a:gd name="T3" fmla="*/ 3708 h 4105"/>
                <a:gd name="T4" fmla="*/ 1245 w 1693"/>
                <a:gd name="T5" fmla="*/ 3487 h 4105"/>
                <a:gd name="T6" fmla="*/ 1134 w 1693"/>
                <a:gd name="T7" fmla="*/ 2988 h 4105"/>
                <a:gd name="T8" fmla="*/ 1084 w 1693"/>
                <a:gd name="T9" fmla="*/ 2599 h 4105"/>
                <a:gd name="T10" fmla="*/ 999 w 1693"/>
                <a:gd name="T11" fmla="*/ 2125 h 4105"/>
                <a:gd name="T12" fmla="*/ 847 w 1693"/>
                <a:gd name="T13" fmla="*/ 1659 h 4105"/>
                <a:gd name="T14" fmla="*/ 584 w 1693"/>
                <a:gd name="T15" fmla="*/ 1270 h 4105"/>
                <a:gd name="T16" fmla="*/ 296 w 1693"/>
                <a:gd name="T17" fmla="*/ 829 h 4105"/>
                <a:gd name="T18" fmla="*/ 0 w 1693"/>
                <a:gd name="T19" fmla="*/ 0 h 4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93" h="4105">
                  <a:moveTo>
                    <a:pt x="1693" y="4105"/>
                  </a:moveTo>
                  <a:lnTo>
                    <a:pt x="1431" y="3708"/>
                  </a:lnTo>
                  <a:lnTo>
                    <a:pt x="1245" y="3487"/>
                  </a:lnTo>
                  <a:lnTo>
                    <a:pt x="1134" y="2988"/>
                  </a:lnTo>
                  <a:lnTo>
                    <a:pt x="1084" y="2599"/>
                  </a:lnTo>
                  <a:lnTo>
                    <a:pt x="999" y="2125"/>
                  </a:lnTo>
                  <a:lnTo>
                    <a:pt x="847" y="1659"/>
                  </a:lnTo>
                  <a:lnTo>
                    <a:pt x="584" y="1270"/>
                  </a:lnTo>
                  <a:lnTo>
                    <a:pt x="296" y="829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5" name="Freeform 97">
              <a:extLst>
                <a:ext uri="{FF2B5EF4-FFF2-40B4-BE49-F238E27FC236}">
                  <a16:creationId xmlns:a16="http://schemas.microsoft.com/office/drawing/2014/main" id="{1A30145A-DD5C-458B-B096-FF47BDDA9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0" y="1015"/>
              <a:ext cx="276" cy="251"/>
            </a:xfrm>
            <a:custGeom>
              <a:avLst/>
              <a:gdLst>
                <a:gd name="T0" fmla="*/ 0 w 1363"/>
                <a:gd name="T1" fmla="*/ 1236 h 1236"/>
                <a:gd name="T2" fmla="*/ 288 w 1363"/>
                <a:gd name="T3" fmla="*/ 999 h 1236"/>
                <a:gd name="T4" fmla="*/ 618 w 1363"/>
                <a:gd name="T5" fmla="*/ 702 h 1236"/>
                <a:gd name="T6" fmla="*/ 1007 w 1363"/>
                <a:gd name="T7" fmla="*/ 398 h 1236"/>
                <a:gd name="T8" fmla="*/ 1363 w 1363"/>
                <a:gd name="T9" fmla="*/ 0 h 1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3" h="1236">
                  <a:moveTo>
                    <a:pt x="0" y="1236"/>
                  </a:moveTo>
                  <a:lnTo>
                    <a:pt x="288" y="999"/>
                  </a:lnTo>
                  <a:lnTo>
                    <a:pt x="618" y="702"/>
                  </a:lnTo>
                  <a:lnTo>
                    <a:pt x="1007" y="398"/>
                  </a:lnTo>
                  <a:lnTo>
                    <a:pt x="1363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6" name="Freeform 98">
              <a:extLst>
                <a:ext uri="{FF2B5EF4-FFF2-40B4-BE49-F238E27FC236}">
                  <a16:creationId xmlns:a16="http://schemas.microsoft.com/office/drawing/2014/main" id="{CF7322F0-886A-4306-BCE7-F341C8D8E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6" y="2530"/>
              <a:ext cx="654" cy="488"/>
            </a:xfrm>
            <a:custGeom>
              <a:avLst/>
              <a:gdLst>
                <a:gd name="T0" fmla="*/ 3225 w 3225"/>
                <a:gd name="T1" fmla="*/ 2405 h 2405"/>
                <a:gd name="T2" fmla="*/ 2980 w 3225"/>
                <a:gd name="T3" fmla="*/ 2168 h 2405"/>
                <a:gd name="T4" fmla="*/ 2700 w 3225"/>
                <a:gd name="T5" fmla="*/ 1939 h 2405"/>
                <a:gd name="T6" fmla="*/ 2582 w 3225"/>
                <a:gd name="T7" fmla="*/ 1778 h 2405"/>
                <a:gd name="T8" fmla="*/ 2235 w 3225"/>
                <a:gd name="T9" fmla="*/ 1541 h 2405"/>
                <a:gd name="T10" fmla="*/ 1871 w 3225"/>
                <a:gd name="T11" fmla="*/ 1363 h 2405"/>
                <a:gd name="T12" fmla="*/ 1430 w 3225"/>
                <a:gd name="T13" fmla="*/ 1279 h 2405"/>
                <a:gd name="T14" fmla="*/ 931 w 3225"/>
                <a:gd name="T15" fmla="*/ 915 h 2405"/>
                <a:gd name="T16" fmla="*/ 584 w 3225"/>
                <a:gd name="T17" fmla="*/ 601 h 2405"/>
                <a:gd name="T18" fmla="*/ 262 w 3225"/>
                <a:gd name="T19" fmla="*/ 390 h 2405"/>
                <a:gd name="T20" fmla="*/ 0 w 3225"/>
                <a:gd name="T21" fmla="*/ 0 h 2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25" h="2405">
                  <a:moveTo>
                    <a:pt x="3225" y="2405"/>
                  </a:moveTo>
                  <a:lnTo>
                    <a:pt x="2980" y="2168"/>
                  </a:lnTo>
                  <a:lnTo>
                    <a:pt x="2700" y="1939"/>
                  </a:lnTo>
                  <a:lnTo>
                    <a:pt x="2582" y="1778"/>
                  </a:lnTo>
                  <a:lnTo>
                    <a:pt x="2235" y="1541"/>
                  </a:lnTo>
                  <a:lnTo>
                    <a:pt x="1871" y="1363"/>
                  </a:lnTo>
                  <a:lnTo>
                    <a:pt x="1430" y="1279"/>
                  </a:lnTo>
                  <a:lnTo>
                    <a:pt x="931" y="915"/>
                  </a:lnTo>
                  <a:lnTo>
                    <a:pt x="584" y="601"/>
                  </a:lnTo>
                  <a:lnTo>
                    <a:pt x="262" y="390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7" name="Freeform 99">
              <a:extLst>
                <a:ext uri="{FF2B5EF4-FFF2-40B4-BE49-F238E27FC236}">
                  <a16:creationId xmlns:a16="http://schemas.microsoft.com/office/drawing/2014/main" id="{F958D050-4571-488D-8387-0248FE27E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" y="1714"/>
              <a:ext cx="172" cy="128"/>
            </a:xfrm>
            <a:custGeom>
              <a:avLst/>
              <a:gdLst>
                <a:gd name="T0" fmla="*/ 0 w 847"/>
                <a:gd name="T1" fmla="*/ 0 h 635"/>
                <a:gd name="T2" fmla="*/ 195 w 847"/>
                <a:gd name="T3" fmla="*/ 178 h 635"/>
                <a:gd name="T4" fmla="*/ 364 w 847"/>
                <a:gd name="T5" fmla="*/ 372 h 635"/>
                <a:gd name="T6" fmla="*/ 847 w 847"/>
                <a:gd name="T7" fmla="*/ 635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7" h="635">
                  <a:moveTo>
                    <a:pt x="0" y="0"/>
                  </a:moveTo>
                  <a:lnTo>
                    <a:pt x="195" y="178"/>
                  </a:lnTo>
                  <a:lnTo>
                    <a:pt x="364" y="372"/>
                  </a:lnTo>
                  <a:lnTo>
                    <a:pt x="847" y="635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8" name="Freeform 100">
              <a:extLst>
                <a:ext uri="{FF2B5EF4-FFF2-40B4-BE49-F238E27FC236}">
                  <a16:creationId xmlns:a16="http://schemas.microsoft.com/office/drawing/2014/main" id="{49153BEB-9009-466A-B424-8572F14DC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" y="3294"/>
              <a:ext cx="500" cy="362"/>
            </a:xfrm>
            <a:custGeom>
              <a:avLst/>
              <a:gdLst>
                <a:gd name="T0" fmla="*/ 2464 w 2464"/>
                <a:gd name="T1" fmla="*/ 1787 h 1787"/>
                <a:gd name="T2" fmla="*/ 2091 w 2464"/>
                <a:gd name="T3" fmla="*/ 1499 h 1787"/>
                <a:gd name="T4" fmla="*/ 1567 w 2464"/>
                <a:gd name="T5" fmla="*/ 1338 h 1787"/>
                <a:gd name="T6" fmla="*/ 1008 w 2464"/>
                <a:gd name="T7" fmla="*/ 1033 h 1787"/>
                <a:gd name="T8" fmla="*/ 483 w 2464"/>
                <a:gd name="T9" fmla="*/ 373 h 1787"/>
                <a:gd name="T10" fmla="*/ 0 w 2464"/>
                <a:gd name="T11" fmla="*/ 0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64" h="1787">
                  <a:moveTo>
                    <a:pt x="2464" y="1787"/>
                  </a:moveTo>
                  <a:lnTo>
                    <a:pt x="2091" y="1499"/>
                  </a:lnTo>
                  <a:lnTo>
                    <a:pt x="1567" y="1338"/>
                  </a:lnTo>
                  <a:lnTo>
                    <a:pt x="1008" y="1033"/>
                  </a:lnTo>
                  <a:lnTo>
                    <a:pt x="483" y="373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9" name="Freeform 101">
              <a:extLst>
                <a:ext uri="{FF2B5EF4-FFF2-40B4-BE49-F238E27FC236}">
                  <a16:creationId xmlns:a16="http://schemas.microsoft.com/office/drawing/2014/main" id="{E119D37A-FD74-4C16-ABDE-55C750F46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5" y="1074"/>
              <a:ext cx="300" cy="187"/>
            </a:xfrm>
            <a:custGeom>
              <a:avLst/>
              <a:gdLst>
                <a:gd name="T0" fmla="*/ 0 w 1481"/>
                <a:gd name="T1" fmla="*/ 922 h 922"/>
                <a:gd name="T2" fmla="*/ 220 w 1481"/>
                <a:gd name="T3" fmla="*/ 643 h 922"/>
                <a:gd name="T4" fmla="*/ 423 w 1481"/>
                <a:gd name="T5" fmla="*/ 482 h 922"/>
                <a:gd name="T6" fmla="*/ 779 w 1481"/>
                <a:gd name="T7" fmla="*/ 448 h 922"/>
                <a:gd name="T8" fmla="*/ 1024 w 1481"/>
                <a:gd name="T9" fmla="*/ 330 h 922"/>
                <a:gd name="T10" fmla="*/ 1481 w 1481"/>
                <a:gd name="T11" fmla="*/ 0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1" h="922">
                  <a:moveTo>
                    <a:pt x="0" y="922"/>
                  </a:moveTo>
                  <a:lnTo>
                    <a:pt x="220" y="643"/>
                  </a:lnTo>
                  <a:lnTo>
                    <a:pt x="423" y="482"/>
                  </a:lnTo>
                  <a:lnTo>
                    <a:pt x="779" y="448"/>
                  </a:lnTo>
                  <a:lnTo>
                    <a:pt x="1024" y="330"/>
                  </a:lnTo>
                  <a:lnTo>
                    <a:pt x="1481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0" name="Freeform 102">
              <a:extLst>
                <a:ext uri="{FF2B5EF4-FFF2-40B4-BE49-F238E27FC236}">
                  <a16:creationId xmlns:a16="http://schemas.microsoft.com/office/drawing/2014/main" id="{3ABAC8A3-7BD6-4C6A-8199-D894E9098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3" y="1334"/>
              <a:ext cx="190" cy="211"/>
            </a:xfrm>
            <a:custGeom>
              <a:avLst/>
              <a:gdLst>
                <a:gd name="T0" fmla="*/ 0 w 940"/>
                <a:gd name="T1" fmla="*/ 1041 h 1041"/>
                <a:gd name="T2" fmla="*/ 110 w 940"/>
                <a:gd name="T3" fmla="*/ 694 h 1041"/>
                <a:gd name="T4" fmla="*/ 228 w 940"/>
                <a:gd name="T5" fmla="*/ 500 h 1041"/>
                <a:gd name="T6" fmla="*/ 423 w 940"/>
                <a:gd name="T7" fmla="*/ 339 h 1041"/>
                <a:gd name="T8" fmla="*/ 940 w 940"/>
                <a:gd name="T9" fmla="*/ 0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0" h="1041">
                  <a:moveTo>
                    <a:pt x="0" y="1041"/>
                  </a:moveTo>
                  <a:lnTo>
                    <a:pt x="110" y="694"/>
                  </a:lnTo>
                  <a:lnTo>
                    <a:pt x="228" y="500"/>
                  </a:lnTo>
                  <a:lnTo>
                    <a:pt x="423" y="339"/>
                  </a:lnTo>
                  <a:lnTo>
                    <a:pt x="94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1" name="Freeform 103">
              <a:extLst>
                <a:ext uri="{FF2B5EF4-FFF2-40B4-BE49-F238E27FC236}">
                  <a16:creationId xmlns:a16="http://schemas.microsoft.com/office/drawing/2014/main" id="{3B5B1B13-2B83-41E0-94B8-B5D4B8167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7" y="262"/>
              <a:ext cx="975" cy="831"/>
            </a:xfrm>
            <a:custGeom>
              <a:avLst/>
              <a:gdLst>
                <a:gd name="T0" fmla="*/ 4809 w 4809"/>
                <a:gd name="T1" fmla="*/ 4098 h 4098"/>
                <a:gd name="T2" fmla="*/ 4250 w 4809"/>
                <a:gd name="T3" fmla="*/ 3607 h 4098"/>
                <a:gd name="T4" fmla="*/ 3877 w 4809"/>
                <a:gd name="T5" fmla="*/ 3048 h 4098"/>
                <a:gd name="T6" fmla="*/ 3505 w 4809"/>
                <a:gd name="T7" fmla="*/ 2515 h 4098"/>
                <a:gd name="T8" fmla="*/ 3132 w 4809"/>
                <a:gd name="T9" fmla="*/ 1964 h 4098"/>
                <a:gd name="T10" fmla="*/ 2658 w 4809"/>
                <a:gd name="T11" fmla="*/ 1490 h 4098"/>
                <a:gd name="T12" fmla="*/ 2252 w 4809"/>
                <a:gd name="T13" fmla="*/ 813 h 4098"/>
                <a:gd name="T14" fmla="*/ 1879 w 4809"/>
                <a:gd name="T15" fmla="*/ 500 h 4098"/>
                <a:gd name="T16" fmla="*/ 1566 w 4809"/>
                <a:gd name="T17" fmla="*/ 398 h 4098"/>
                <a:gd name="T18" fmla="*/ 821 w 4809"/>
                <a:gd name="T19" fmla="*/ 314 h 4098"/>
                <a:gd name="T20" fmla="*/ 347 w 4809"/>
                <a:gd name="T21" fmla="*/ 119 h 4098"/>
                <a:gd name="T22" fmla="*/ 0 w 4809"/>
                <a:gd name="T23" fmla="*/ 0 h 4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09" h="4098">
                  <a:moveTo>
                    <a:pt x="4809" y="4098"/>
                  </a:moveTo>
                  <a:lnTo>
                    <a:pt x="4250" y="3607"/>
                  </a:lnTo>
                  <a:lnTo>
                    <a:pt x="3877" y="3048"/>
                  </a:lnTo>
                  <a:lnTo>
                    <a:pt x="3505" y="2515"/>
                  </a:lnTo>
                  <a:lnTo>
                    <a:pt x="3132" y="1964"/>
                  </a:lnTo>
                  <a:lnTo>
                    <a:pt x="2658" y="1490"/>
                  </a:lnTo>
                  <a:lnTo>
                    <a:pt x="2252" y="813"/>
                  </a:lnTo>
                  <a:lnTo>
                    <a:pt x="1879" y="500"/>
                  </a:lnTo>
                  <a:lnTo>
                    <a:pt x="1566" y="398"/>
                  </a:lnTo>
                  <a:lnTo>
                    <a:pt x="821" y="314"/>
                  </a:lnTo>
                  <a:lnTo>
                    <a:pt x="347" y="119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2" name="Freeform 104">
              <a:extLst>
                <a:ext uri="{FF2B5EF4-FFF2-40B4-BE49-F238E27FC236}">
                  <a16:creationId xmlns:a16="http://schemas.microsoft.com/office/drawing/2014/main" id="{F234D846-9174-4B11-A379-1EFC84C20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1510"/>
              <a:ext cx="166" cy="66"/>
            </a:xfrm>
            <a:custGeom>
              <a:avLst/>
              <a:gdLst>
                <a:gd name="T0" fmla="*/ 821 w 821"/>
                <a:gd name="T1" fmla="*/ 330 h 330"/>
                <a:gd name="T2" fmla="*/ 567 w 821"/>
                <a:gd name="T3" fmla="*/ 228 h 330"/>
                <a:gd name="T4" fmla="*/ 228 w 821"/>
                <a:gd name="T5" fmla="*/ 101 h 330"/>
                <a:gd name="T6" fmla="*/ 0 w 821"/>
                <a:gd name="T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1" h="330">
                  <a:moveTo>
                    <a:pt x="821" y="330"/>
                  </a:moveTo>
                  <a:lnTo>
                    <a:pt x="567" y="228"/>
                  </a:lnTo>
                  <a:lnTo>
                    <a:pt x="228" y="101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3" name="Freeform 105">
              <a:extLst>
                <a:ext uri="{FF2B5EF4-FFF2-40B4-BE49-F238E27FC236}">
                  <a16:creationId xmlns:a16="http://schemas.microsoft.com/office/drawing/2014/main" id="{7ECD50CA-8A55-44F7-88E0-F99778EFD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" y="1128"/>
              <a:ext cx="1921" cy="891"/>
            </a:xfrm>
            <a:custGeom>
              <a:avLst/>
              <a:gdLst>
                <a:gd name="T0" fmla="*/ 9474 w 9474"/>
                <a:gd name="T1" fmla="*/ 4394 h 4394"/>
                <a:gd name="T2" fmla="*/ 8805 w 9474"/>
                <a:gd name="T3" fmla="*/ 3954 h 4394"/>
                <a:gd name="T4" fmla="*/ 7501 w 9474"/>
                <a:gd name="T5" fmla="*/ 3344 h 4394"/>
                <a:gd name="T6" fmla="*/ 6612 w 9474"/>
                <a:gd name="T7" fmla="*/ 2811 h 4394"/>
                <a:gd name="T8" fmla="*/ 5554 w 9474"/>
                <a:gd name="T9" fmla="*/ 2176 h 4394"/>
                <a:gd name="T10" fmla="*/ 4030 w 9474"/>
                <a:gd name="T11" fmla="*/ 1643 h 4394"/>
                <a:gd name="T12" fmla="*/ 3751 w 9474"/>
                <a:gd name="T13" fmla="*/ 1490 h 4394"/>
                <a:gd name="T14" fmla="*/ 3641 w 9474"/>
                <a:gd name="T15" fmla="*/ 1312 h 4394"/>
                <a:gd name="T16" fmla="*/ 3378 w 9474"/>
                <a:gd name="T17" fmla="*/ 1042 h 4394"/>
                <a:gd name="T18" fmla="*/ 2989 w 9474"/>
                <a:gd name="T19" fmla="*/ 974 h 4394"/>
                <a:gd name="T20" fmla="*/ 2515 w 9474"/>
                <a:gd name="T21" fmla="*/ 948 h 4394"/>
                <a:gd name="T22" fmla="*/ 1965 w 9474"/>
                <a:gd name="T23" fmla="*/ 872 h 4394"/>
                <a:gd name="T24" fmla="*/ 1600 w 9474"/>
                <a:gd name="T25" fmla="*/ 559 h 4394"/>
                <a:gd name="T26" fmla="*/ 1093 w 9474"/>
                <a:gd name="T27" fmla="*/ 331 h 4394"/>
                <a:gd name="T28" fmla="*/ 779 w 9474"/>
                <a:gd name="T29" fmla="*/ 220 h 4394"/>
                <a:gd name="T30" fmla="*/ 229 w 9474"/>
                <a:gd name="T31" fmla="*/ 68 h 4394"/>
                <a:gd name="T32" fmla="*/ 0 w 9474"/>
                <a:gd name="T33" fmla="*/ 0 h 4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74" h="4394">
                  <a:moveTo>
                    <a:pt x="9474" y="4394"/>
                  </a:moveTo>
                  <a:lnTo>
                    <a:pt x="8805" y="3954"/>
                  </a:lnTo>
                  <a:lnTo>
                    <a:pt x="7501" y="3344"/>
                  </a:lnTo>
                  <a:lnTo>
                    <a:pt x="6612" y="2811"/>
                  </a:lnTo>
                  <a:lnTo>
                    <a:pt x="5554" y="2176"/>
                  </a:lnTo>
                  <a:lnTo>
                    <a:pt x="4030" y="1643"/>
                  </a:lnTo>
                  <a:lnTo>
                    <a:pt x="3751" y="1490"/>
                  </a:lnTo>
                  <a:lnTo>
                    <a:pt x="3641" y="1312"/>
                  </a:lnTo>
                  <a:lnTo>
                    <a:pt x="3378" y="1042"/>
                  </a:lnTo>
                  <a:lnTo>
                    <a:pt x="2989" y="974"/>
                  </a:lnTo>
                  <a:lnTo>
                    <a:pt x="2515" y="948"/>
                  </a:lnTo>
                  <a:lnTo>
                    <a:pt x="1965" y="872"/>
                  </a:lnTo>
                  <a:lnTo>
                    <a:pt x="1600" y="559"/>
                  </a:lnTo>
                  <a:lnTo>
                    <a:pt x="1093" y="331"/>
                  </a:lnTo>
                  <a:lnTo>
                    <a:pt x="779" y="220"/>
                  </a:lnTo>
                  <a:lnTo>
                    <a:pt x="229" y="68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4" name="Freeform 106">
              <a:extLst>
                <a:ext uri="{FF2B5EF4-FFF2-40B4-BE49-F238E27FC236}">
                  <a16:creationId xmlns:a16="http://schemas.microsoft.com/office/drawing/2014/main" id="{689A4D6F-5095-43CA-8124-2CB67A414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" y="1635"/>
              <a:ext cx="204" cy="84"/>
            </a:xfrm>
            <a:custGeom>
              <a:avLst/>
              <a:gdLst>
                <a:gd name="T0" fmla="*/ 1007 w 1007"/>
                <a:gd name="T1" fmla="*/ 414 h 414"/>
                <a:gd name="T2" fmla="*/ 652 w 1007"/>
                <a:gd name="T3" fmla="*/ 203 h 414"/>
                <a:gd name="T4" fmla="*/ 288 w 1007"/>
                <a:gd name="T5" fmla="*/ 177 h 414"/>
                <a:gd name="T6" fmla="*/ 0 w 1007"/>
                <a:gd name="T7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7" h="414">
                  <a:moveTo>
                    <a:pt x="1007" y="414"/>
                  </a:moveTo>
                  <a:lnTo>
                    <a:pt x="652" y="203"/>
                  </a:lnTo>
                  <a:lnTo>
                    <a:pt x="288" y="177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205" name="Freeform 5">
            <a:extLst>
              <a:ext uri="{FF2B5EF4-FFF2-40B4-BE49-F238E27FC236}">
                <a16:creationId xmlns:a16="http://schemas.microsoft.com/office/drawing/2014/main" id="{2FAC7340-DBB4-4472-91DA-933A5DBCB52F}"/>
              </a:ext>
            </a:extLst>
          </p:cNvPr>
          <p:cNvSpPr>
            <a:spLocks/>
          </p:cNvSpPr>
          <p:nvPr/>
        </p:nvSpPr>
        <p:spPr bwMode="auto">
          <a:xfrm>
            <a:off x="3812350" y="19558"/>
            <a:ext cx="5449888" cy="7164387"/>
          </a:xfrm>
          <a:custGeom>
            <a:avLst/>
            <a:gdLst>
              <a:gd name="T0" fmla="*/ 67 w 16932"/>
              <a:gd name="T1" fmla="*/ 22103 h 22263"/>
              <a:gd name="T2" fmla="*/ 1193 w 16932"/>
              <a:gd name="T3" fmla="*/ 21620 h 22263"/>
              <a:gd name="T4" fmla="*/ 1600 w 16932"/>
              <a:gd name="T5" fmla="*/ 20926 h 22263"/>
              <a:gd name="T6" fmla="*/ 2590 w 16932"/>
              <a:gd name="T7" fmla="*/ 20494 h 22263"/>
              <a:gd name="T8" fmla="*/ 2599 w 16932"/>
              <a:gd name="T9" fmla="*/ 19521 h 22263"/>
              <a:gd name="T10" fmla="*/ 3259 w 16932"/>
              <a:gd name="T11" fmla="*/ 18970 h 22263"/>
              <a:gd name="T12" fmla="*/ 3894 w 16932"/>
              <a:gd name="T13" fmla="*/ 18268 h 22263"/>
              <a:gd name="T14" fmla="*/ 4156 w 16932"/>
              <a:gd name="T15" fmla="*/ 17125 h 22263"/>
              <a:gd name="T16" fmla="*/ 4029 w 16932"/>
              <a:gd name="T17" fmla="*/ 16372 h 22263"/>
              <a:gd name="T18" fmla="*/ 5054 w 16932"/>
              <a:gd name="T19" fmla="*/ 15923 h 22263"/>
              <a:gd name="T20" fmla="*/ 5968 w 16932"/>
              <a:gd name="T21" fmla="*/ 14687 h 22263"/>
              <a:gd name="T22" fmla="*/ 6611 w 16932"/>
              <a:gd name="T23" fmla="*/ 13781 h 22263"/>
              <a:gd name="T24" fmla="*/ 6231 w 16932"/>
              <a:gd name="T25" fmla="*/ 13324 h 22263"/>
              <a:gd name="T26" fmla="*/ 5054 w 16932"/>
              <a:gd name="T27" fmla="*/ 13240 h 22263"/>
              <a:gd name="T28" fmla="*/ 3885 w 16932"/>
              <a:gd name="T29" fmla="*/ 12935 h 22263"/>
              <a:gd name="T30" fmla="*/ 2277 w 16932"/>
              <a:gd name="T31" fmla="*/ 12926 h 22263"/>
              <a:gd name="T32" fmla="*/ 1532 w 16932"/>
              <a:gd name="T33" fmla="*/ 13028 h 22263"/>
              <a:gd name="T34" fmla="*/ 2429 w 16932"/>
              <a:gd name="T35" fmla="*/ 12385 h 22263"/>
              <a:gd name="T36" fmla="*/ 3361 w 16932"/>
              <a:gd name="T37" fmla="*/ 12351 h 22263"/>
              <a:gd name="T38" fmla="*/ 4656 w 16932"/>
              <a:gd name="T39" fmla="*/ 12757 h 22263"/>
              <a:gd name="T40" fmla="*/ 6273 w 16932"/>
              <a:gd name="T41" fmla="*/ 12664 h 22263"/>
              <a:gd name="T42" fmla="*/ 7289 w 16932"/>
              <a:gd name="T43" fmla="*/ 12131 h 22263"/>
              <a:gd name="T44" fmla="*/ 8203 w 16932"/>
              <a:gd name="T45" fmla="*/ 11183 h 22263"/>
              <a:gd name="T46" fmla="*/ 8897 w 16932"/>
              <a:gd name="T47" fmla="*/ 10065 h 22263"/>
              <a:gd name="T48" fmla="*/ 7797 w 16932"/>
              <a:gd name="T49" fmla="*/ 9185 h 22263"/>
              <a:gd name="T50" fmla="*/ 6857 w 16932"/>
              <a:gd name="T51" fmla="*/ 8431 h 22263"/>
              <a:gd name="T52" fmla="*/ 4512 w 16932"/>
              <a:gd name="T53" fmla="*/ 7305 h 22263"/>
              <a:gd name="T54" fmla="*/ 3936 w 16932"/>
              <a:gd name="T55" fmla="*/ 6814 h 22263"/>
              <a:gd name="T56" fmla="*/ 4546 w 16932"/>
              <a:gd name="T57" fmla="*/ 6958 h 22263"/>
              <a:gd name="T58" fmla="*/ 5985 w 16932"/>
              <a:gd name="T59" fmla="*/ 7399 h 22263"/>
              <a:gd name="T60" fmla="*/ 7915 w 16932"/>
              <a:gd name="T61" fmla="*/ 8381 h 22263"/>
              <a:gd name="T62" fmla="*/ 9693 w 16932"/>
              <a:gd name="T63" fmla="*/ 9083 h 22263"/>
              <a:gd name="T64" fmla="*/ 9939 w 16932"/>
              <a:gd name="T65" fmla="*/ 8618 h 22263"/>
              <a:gd name="T66" fmla="*/ 8906 w 16932"/>
              <a:gd name="T67" fmla="*/ 7322 h 22263"/>
              <a:gd name="T68" fmla="*/ 7627 w 16932"/>
              <a:gd name="T69" fmla="*/ 5875 h 22263"/>
              <a:gd name="T70" fmla="*/ 8059 w 16932"/>
              <a:gd name="T71" fmla="*/ 5807 h 22263"/>
              <a:gd name="T72" fmla="*/ 9143 w 16932"/>
              <a:gd name="T73" fmla="*/ 7102 h 22263"/>
              <a:gd name="T74" fmla="*/ 10658 w 16932"/>
              <a:gd name="T75" fmla="*/ 8381 h 22263"/>
              <a:gd name="T76" fmla="*/ 11886 w 16932"/>
              <a:gd name="T77" fmla="*/ 7873 h 22263"/>
              <a:gd name="T78" fmla="*/ 12605 w 16932"/>
              <a:gd name="T79" fmla="*/ 6916 h 22263"/>
              <a:gd name="T80" fmla="*/ 11903 w 16932"/>
              <a:gd name="T81" fmla="*/ 6070 h 22263"/>
              <a:gd name="T82" fmla="*/ 12030 w 16932"/>
              <a:gd name="T83" fmla="*/ 5545 h 22263"/>
              <a:gd name="T84" fmla="*/ 13012 w 16932"/>
              <a:gd name="T85" fmla="*/ 6459 h 22263"/>
              <a:gd name="T86" fmla="*/ 14095 w 16932"/>
              <a:gd name="T87" fmla="*/ 6027 h 22263"/>
              <a:gd name="T88" fmla="*/ 14561 w 16932"/>
              <a:gd name="T89" fmla="*/ 4512 h 22263"/>
              <a:gd name="T90" fmla="*/ 14028 w 16932"/>
              <a:gd name="T91" fmla="*/ 3141 h 22263"/>
              <a:gd name="T92" fmla="*/ 14764 w 16932"/>
              <a:gd name="T93" fmla="*/ 3708 h 22263"/>
              <a:gd name="T94" fmla="*/ 16077 w 16932"/>
              <a:gd name="T95" fmla="*/ 3996 h 22263"/>
              <a:gd name="T96" fmla="*/ 16932 w 16932"/>
              <a:gd name="T97" fmla="*/ 2853 h 22263"/>
              <a:gd name="T98" fmla="*/ 16576 w 16932"/>
              <a:gd name="T99" fmla="*/ 1134 h 22263"/>
              <a:gd name="T100" fmla="*/ 16161 w 16932"/>
              <a:gd name="T101" fmla="*/ 0 h 22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6932" h="22263">
                <a:moveTo>
                  <a:pt x="0" y="22263"/>
                </a:moveTo>
                <a:lnTo>
                  <a:pt x="67" y="22103"/>
                </a:lnTo>
                <a:lnTo>
                  <a:pt x="516" y="21933"/>
                </a:lnTo>
                <a:lnTo>
                  <a:pt x="1193" y="21620"/>
                </a:lnTo>
                <a:lnTo>
                  <a:pt x="1346" y="21281"/>
                </a:lnTo>
                <a:lnTo>
                  <a:pt x="1600" y="20926"/>
                </a:lnTo>
                <a:lnTo>
                  <a:pt x="2353" y="20774"/>
                </a:lnTo>
                <a:lnTo>
                  <a:pt x="2590" y="20494"/>
                </a:lnTo>
                <a:lnTo>
                  <a:pt x="2810" y="19961"/>
                </a:lnTo>
                <a:lnTo>
                  <a:pt x="2599" y="19521"/>
                </a:lnTo>
                <a:lnTo>
                  <a:pt x="2666" y="19216"/>
                </a:lnTo>
                <a:lnTo>
                  <a:pt x="3259" y="18970"/>
                </a:lnTo>
                <a:lnTo>
                  <a:pt x="3572" y="18708"/>
                </a:lnTo>
                <a:lnTo>
                  <a:pt x="3894" y="18268"/>
                </a:lnTo>
                <a:lnTo>
                  <a:pt x="4063" y="17718"/>
                </a:lnTo>
                <a:lnTo>
                  <a:pt x="4156" y="17125"/>
                </a:lnTo>
                <a:lnTo>
                  <a:pt x="3919" y="16473"/>
                </a:lnTo>
                <a:lnTo>
                  <a:pt x="4029" y="16372"/>
                </a:lnTo>
                <a:lnTo>
                  <a:pt x="4664" y="16270"/>
                </a:lnTo>
                <a:lnTo>
                  <a:pt x="5054" y="15923"/>
                </a:lnTo>
                <a:lnTo>
                  <a:pt x="5359" y="15322"/>
                </a:lnTo>
                <a:lnTo>
                  <a:pt x="5968" y="14687"/>
                </a:lnTo>
                <a:lnTo>
                  <a:pt x="6484" y="14162"/>
                </a:lnTo>
                <a:lnTo>
                  <a:pt x="6611" y="13781"/>
                </a:lnTo>
                <a:lnTo>
                  <a:pt x="6569" y="13443"/>
                </a:lnTo>
                <a:lnTo>
                  <a:pt x="6231" y="13324"/>
                </a:lnTo>
                <a:lnTo>
                  <a:pt x="5629" y="13290"/>
                </a:lnTo>
                <a:lnTo>
                  <a:pt x="5054" y="13240"/>
                </a:lnTo>
                <a:lnTo>
                  <a:pt x="4470" y="13121"/>
                </a:lnTo>
                <a:lnTo>
                  <a:pt x="3885" y="12935"/>
                </a:lnTo>
                <a:lnTo>
                  <a:pt x="3030" y="12833"/>
                </a:lnTo>
                <a:lnTo>
                  <a:pt x="2277" y="12926"/>
                </a:lnTo>
                <a:lnTo>
                  <a:pt x="1625" y="13121"/>
                </a:lnTo>
                <a:lnTo>
                  <a:pt x="1532" y="13028"/>
                </a:lnTo>
                <a:lnTo>
                  <a:pt x="1845" y="12647"/>
                </a:lnTo>
                <a:lnTo>
                  <a:pt x="2429" y="12385"/>
                </a:lnTo>
                <a:lnTo>
                  <a:pt x="2768" y="12385"/>
                </a:lnTo>
                <a:lnTo>
                  <a:pt x="3361" y="12351"/>
                </a:lnTo>
                <a:lnTo>
                  <a:pt x="3725" y="12554"/>
                </a:lnTo>
                <a:lnTo>
                  <a:pt x="4656" y="12757"/>
                </a:lnTo>
                <a:lnTo>
                  <a:pt x="5333" y="12757"/>
                </a:lnTo>
                <a:lnTo>
                  <a:pt x="6273" y="12664"/>
                </a:lnTo>
                <a:lnTo>
                  <a:pt x="6772" y="12427"/>
                </a:lnTo>
                <a:lnTo>
                  <a:pt x="7289" y="12131"/>
                </a:lnTo>
                <a:lnTo>
                  <a:pt x="7695" y="11707"/>
                </a:lnTo>
                <a:lnTo>
                  <a:pt x="8203" y="11183"/>
                </a:lnTo>
                <a:lnTo>
                  <a:pt x="8677" y="10556"/>
                </a:lnTo>
                <a:lnTo>
                  <a:pt x="8897" y="10065"/>
                </a:lnTo>
                <a:lnTo>
                  <a:pt x="8660" y="9760"/>
                </a:lnTo>
                <a:lnTo>
                  <a:pt x="7797" y="9185"/>
                </a:lnTo>
                <a:lnTo>
                  <a:pt x="7314" y="8821"/>
                </a:lnTo>
                <a:lnTo>
                  <a:pt x="6857" y="8431"/>
                </a:lnTo>
                <a:lnTo>
                  <a:pt x="5968" y="7932"/>
                </a:lnTo>
                <a:lnTo>
                  <a:pt x="4512" y="7305"/>
                </a:lnTo>
                <a:lnTo>
                  <a:pt x="3936" y="7102"/>
                </a:lnTo>
                <a:lnTo>
                  <a:pt x="3936" y="6814"/>
                </a:lnTo>
                <a:lnTo>
                  <a:pt x="4114" y="6721"/>
                </a:lnTo>
                <a:lnTo>
                  <a:pt x="4546" y="6958"/>
                </a:lnTo>
                <a:lnTo>
                  <a:pt x="4927" y="7035"/>
                </a:lnTo>
                <a:lnTo>
                  <a:pt x="5985" y="7399"/>
                </a:lnTo>
                <a:lnTo>
                  <a:pt x="6908" y="7847"/>
                </a:lnTo>
                <a:lnTo>
                  <a:pt x="7915" y="8381"/>
                </a:lnTo>
                <a:lnTo>
                  <a:pt x="8635" y="8728"/>
                </a:lnTo>
                <a:lnTo>
                  <a:pt x="9693" y="9083"/>
                </a:lnTo>
                <a:lnTo>
                  <a:pt x="10023" y="8982"/>
                </a:lnTo>
                <a:lnTo>
                  <a:pt x="9939" y="8618"/>
                </a:lnTo>
                <a:lnTo>
                  <a:pt x="9456" y="8000"/>
                </a:lnTo>
                <a:lnTo>
                  <a:pt x="8906" y="7322"/>
                </a:lnTo>
                <a:lnTo>
                  <a:pt x="8034" y="6307"/>
                </a:lnTo>
                <a:lnTo>
                  <a:pt x="7627" y="5875"/>
                </a:lnTo>
                <a:lnTo>
                  <a:pt x="7577" y="5646"/>
                </a:lnTo>
                <a:lnTo>
                  <a:pt x="8059" y="5807"/>
                </a:lnTo>
                <a:lnTo>
                  <a:pt x="8567" y="6527"/>
                </a:lnTo>
                <a:lnTo>
                  <a:pt x="9143" y="7102"/>
                </a:lnTo>
                <a:lnTo>
                  <a:pt x="9888" y="7754"/>
                </a:lnTo>
                <a:lnTo>
                  <a:pt x="10658" y="8381"/>
                </a:lnTo>
                <a:lnTo>
                  <a:pt x="11082" y="8211"/>
                </a:lnTo>
                <a:lnTo>
                  <a:pt x="11886" y="7873"/>
                </a:lnTo>
                <a:lnTo>
                  <a:pt x="12453" y="7348"/>
                </a:lnTo>
                <a:lnTo>
                  <a:pt x="12605" y="6916"/>
                </a:lnTo>
                <a:lnTo>
                  <a:pt x="12360" y="6357"/>
                </a:lnTo>
                <a:lnTo>
                  <a:pt x="11903" y="6070"/>
                </a:lnTo>
                <a:lnTo>
                  <a:pt x="11615" y="5562"/>
                </a:lnTo>
                <a:lnTo>
                  <a:pt x="12030" y="5545"/>
                </a:lnTo>
                <a:lnTo>
                  <a:pt x="12631" y="6095"/>
                </a:lnTo>
                <a:lnTo>
                  <a:pt x="13012" y="6459"/>
                </a:lnTo>
                <a:lnTo>
                  <a:pt x="13689" y="6434"/>
                </a:lnTo>
                <a:lnTo>
                  <a:pt x="14095" y="6027"/>
                </a:lnTo>
                <a:lnTo>
                  <a:pt x="14485" y="5545"/>
                </a:lnTo>
                <a:lnTo>
                  <a:pt x="14561" y="4512"/>
                </a:lnTo>
                <a:lnTo>
                  <a:pt x="14273" y="3809"/>
                </a:lnTo>
                <a:lnTo>
                  <a:pt x="14028" y="3141"/>
                </a:lnTo>
                <a:lnTo>
                  <a:pt x="14095" y="3022"/>
                </a:lnTo>
                <a:lnTo>
                  <a:pt x="14764" y="3708"/>
                </a:lnTo>
                <a:lnTo>
                  <a:pt x="15281" y="3996"/>
                </a:lnTo>
                <a:lnTo>
                  <a:pt x="16077" y="3996"/>
                </a:lnTo>
                <a:lnTo>
                  <a:pt x="16457" y="3598"/>
                </a:lnTo>
                <a:lnTo>
                  <a:pt x="16932" y="2853"/>
                </a:lnTo>
                <a:lnTo>
                  <a:pt x="16915" y="2226"/>
                </a:lnTo>
                <a:lnTo>
                  <a:pt x="16576" y="1134"/>
                </a:lnTo>
                <a:lnTo>
                  <a:pt x="16187" y="85"/>
                </a:lnTo>
                <a:lnTo>
                  <a:pt x="16161" y="0"/>
                </a:lnTo>
              </a:path>
            </a:pathLst>
          </a:cu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6" name="Freeform 6">
            <a:extLst>
              <a:ext uri="{FF2B5EF4-FFF2-40B4-BE49-F238E27FC236}">
                <a16:creationId xmlns:a16="http://schemas.microsoft.com/office/drawing/2014/main" id="{5CAA6D1E-02BA-442D-800F-466AD391841A}"/>
              </a:ext>
            </a:extLst>
          </p:cNvPr>
          <p:cNvSpPr>
            <a:spLocks/>
          </p:cNvSpPr>
          <p:nvPr/>
        </p:nvSpPr>
        <p:spPr bwMode="auto">
          <a:xfrm>
            <a:off x="5079175" y="1910270"/>
            <a:ext cx="4270375" cy="5273675"/>
          </a:xfrm>
          <a:custGeom>
            <a:avLst/>
            <a:gdLst>
              <a:gd name="T0" fmla="*/ 0 w 13266"/>
              <a:gd name="T1" fmla="*/ 16388 h 16388"/>
              <a:gd name="T2" fmla="*/ 212 w 13266"/>
              <a:gd name="T3" fmla="*/ 15982 h 16388"/>
              <a:gd name="T4" fmla="*/ 838 w 13266"/>
              <a:gd name="T5" fmla="*/ 14678 h 16388"/>
              <a:gd name="T6" fmla="*/ 1177 w 13266"/>
              <a:gd name="T7" fmla="*/ 13349 h 16388"/>
              <a:gd name="T8" fmla="*/ 1617 w 13266"/>
              <a:gd name="T9" fmla="*/ 12401 h 16388"/>
              <a:gd name="T10" fmla="*/ 2091 w 13266"/>
              <a:gd name="T11" fmla="*/ 11487 h 16388"/>
              <a:gd name="T12" fmla="*/ 2929 w 13266"/>
              <a:gd name="T13" fmla="*/ 10835 h 16388"/>
              <a:gd name="T14" fmla="*/ 3531 w 13266"/>
              <a:gd name="T15" fmla="*/ 10471 h 16388"/>
              <a:gd name="T16" fmla="*/ 3971 w 13266"/>
              <a:gd name="T17" fmla="*/ 9921 h 16388"/>
              <a:gd name="T18" fmla="*/ 4309 w 13266"/>
              <a:gd name="T19" fmla="*/ 9405 h 16388"/>
              <a:gd name="T20" fmla="*/ 4673 w 13266"/>
              <a:gd name="T21" fmla="*/ 8694 h 16388"/>
              <a:gd name="T22" fmla="*/ 5148 w 13266"/>
              <a:gd name="T23" fmla="*/ 7915 h 16388"/>
              <a:gd name="T24" fmla="*/ 5122 w 13266"/>
              <a:gd name="T25" fmla="*/ 6764 h 16388"/>
              <a:gd name="T26" fmla="*/ 5097 w 13266"/>
              <a:gd name="T27" fmla="*/ 6188 h 16388"/>
              <a:gd name="T28" fmla="*/ 5698 w 13266"/>
              <a:gd name="T29" fmla="*/ 5849 h 16388"/>
              <a:gd name="T30" fmla="*/ 6299 w 13266"/>
              <a:gd name="T31" fmla="*/ 5849 h 16388"/>
              <a:gd name="T32" fmla="*/ 6714 w 13266"/>
              <a:gd name="T33" fmla="*/ 5561 h 16388"/>
              <a:gd name="T34" fmla="*/ 7002 w 13266"/>
              <a:gd name="T35" fmla="*/ 4495 h 16388"/>
              <a:gd name="T36" fmla="*/ 7340 w 13266"/>
              <a:gd name="T37" fmla="*/ 3708 h 16388"/>
              <a:gd name="T38" fmla="*/ 7730 w 13266"/>
              <a:gd name="T39" fmla="*/ 3056 h 16388"/>
              <a:gd name="T40" fmla="*/ 8415 w 13266"/>
              <a:gd name="T41" fmla="*/ 2870 h 16388"/>
              <a:gd name="T42" fmla="*/ 9118 w 13266"/>
              <a:gd name="T43" fmla="*/ 2870 h 16388"/>
              <a:gd name="T44" fmla="*/ 9406 w 13266"/>
              <a:gd name="T45" fmla="*/ 2641 h 16388"/>
              <a:gd name="T46" fmla="*/ 9508 w 13266"/>
              <a:gd name="T47" fmla="*/ 2091 h 16388"/>
              <a:gd name="T48" fmla="*/ 9982 w 13266"/>
              <a:gd name="T49" fmla="*/ 1515 h 16388"/>
              <a:gd name="T50" fmla="*/ 11336 w 13266"/>
              <a:gd name="T51" fmla="*/ 525 h 16388"/>
              <a:gd name="T52" fmla="*/ 12124 w 13266"/>
              <a:gd name="T53" fmla="*/ 0 h 16388"/>
              <a:gd name="T54" fmla="*/ 12801 w 13266"/>
              <a:gd name="T55" fmla="*/ 127 h 16388"/>
              <a:gd name="T56" fmla="*/ 13266 w 13266"/>
              <a:gd name="T57" fmla="*/ 195 h 16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3266" h="16388">
                <a:moveTo>
                  <a:pt x="0" y="16388"/>
                </a:moveTo>
                <a:lnTo>
                  <a:pt x="212" y="15982"/>
                </a:lnTo>
                <a:lnTo>
                  <a:pt x="838" y="14678"/>
                </a:lnTo>
                <a:lnTo>
                  <a:pt x="1177" y="13349"/>
                </a:lnTo>
                <a:lnTo>
                  <a:pt x="1617" y="12401"/>
                </a:lnTo>
                <a:lnTo>
                  <a:pt x="2091" y="11487"/>
                </a:lnTo>
                <a:lnTo>
                  <a:pt x="2929" y="10835"/>
                </a:lnTo>
                <a:lnTo>
                  <a:pt x="3531" y="10471"/>
                </a:lnTo>
                <a:lnTo>
                  <a:pt x="3971" y="9921"/>
                </a:lnTo>
                <a:lnTo>
                  <a:pt x="4309" y="9405"/>
                </a:lnTo>
                <a:lnTo>
                  <a:pt x="4673" y="8694"/>
                </a:lnTo>
                <a:lnTo>
                  <a:pt x="5148" y="7915"/>
                </a:lnTo>
                <a:lnTo>
                  <a:pt x="5122" y="6764"/>
                </a:lnTo>
                <a:lnTo>
                  <a:pt x="5097" y="6188"/>
                </a:lnTo>
                <a:lnTo>
                  <a:pt x="5698" y="5849"/>
                </a:lnTo>
                <a:lnTo>
                  <a:pt x="6299" y="5849"/>
                </a:lnTo>
                <a:lnTo>
                  <a:pt x="6714" y="5561"/>
                </a:lnTo>
                <a:lnTo>
                  <a:pt x="7002" y="4495"/>
                </a:lnTo>
                <a:lnTo>
                  <a:pt x="7340" y="3708"/>
                </a:lnTo>
                <a:lnTo>
                  <a:pt x="7730" y="3056"/>
                </a:lnTo>
                <a:lnTo>
                  <a:pt x="8415" y="2870"/>
                </a:lnTo>
                <a:lnTo>
                  <a:pt x="9118" y="2870"/>
                </a:lnTo>
                <a:lnTo>
                  <a:pt x="9406" y="2641"/>
                </a:lnTo>
                <a:lnTo>
                  <a:pt x="9508" y="2091"/>
                </a:lnTo>
                <a:lnTo>
                  <a:pt x="9982" y="1515"/>
                </a:lnTo>
                <a:lnTo>
                  <a:pt x="11336" y="525"/>
                </a:lnTo>
                <a:lnTo>
                  <a:pt x="12124" y="0"/>
                </a:lnTo>
                <a:lnTo>
                  <a:pt x="12801" y="127"/>
                </a:lnTo>
                <a:lnTo>
                  <a:pt x="13266" y="195"/>
                </a:lnTo>
              </a:path>
            </a:pathLst>
          </a:cu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7" name="Freeform 7">
            <a:extLst>
              <a:ext uri="{FF2B5EF4-FFF2-40B4-BE49-F238E27FC236}">
                <a16:creationId xmlns:a16="http://schemas.microsoft.com/office/drawing/2014/main" id="{8FA1205B-B503-41E2-AB09-99AF1555874C}"/>
              </a:ext>
            </a:extLst>
          </p:cNvPr>
          <p:cNvSpPr>
            <a:spLocks/>
          </p:cNvSpPr>
          <p:nvPr/>
        </p:nvSpPr>
        <p:spPr bwMode="auto">
          <a:xfrm>
            <a:off x="3250375" y="2538920"/>
            <a:ext cx="3130550" cy="4413250"/>
          </a:xfrm>
          <a:custGeom>
            <a:avLst/>
            <a:gdLst>
              <a:gd name="T0" fmla="*/ 550 w 9727"/>
              <a:gd name="T1" fmla="*/ 11640 h 13714"/>
              <a:gd name="T2" fmla="*/ 905 w 9727"/>
              <a:gd name="T3" fmla="*/ 11767 h 13714"/>
              <a:gd name="T4" fmla="*/ 1346 w 9727"/>
              <a:gd name="T5" fmla="*/ 12554 h 13714"/>
              <a:gd name="T6" fmla="*/ 1295 w 9727"/>
              <a:gd name="T7" fmla="*/ 13468 h 13714"/>
              <a:gd name="T8" fmla="*/ 1921 w 9727"/>
              <a:gd name="T9" fmla="*/ 13714 h 13714"/>
              <a:gd name="T10" fmla="*/ 2666 w 9727"/>
              <a:gd name="T11" fmla="*/ 13087 h 13714"/>
              <a:gd name="T12" fmla="*/ 2548 w 9727"/>
              <a:gd name="T13" fmla="*/ 12072 h 13714"/>
              <a:gd name="T14" fmla="*/ 3674 w 9727"/>
              <a:gd name="T15" fmla="*/ 12275 h 13714"/>
              <a:gd name="T16" fmla="*/ 3962 w 9727"/>
              <a:gd name="T17" fmla="*/ 11877 h 13714"/>
              <a:gd name="T18" fmla="*/ 3758 w 9727"/>
              <a:gd name="T19" fmla="*/ 11039 h 13714"/>
              <a:gd name="T20" fmla="*/ 4808 w 9727"/>
              <a:gd name="T21" fmla="*/ 10539 h 13714"/>
              <a:gd name="T22" fmla="*/ 5333 w 9727"/>
              <a:gd name="T23" fmla="*/ 9168 h 13714"/>
              <a:gd name="T24" fmla="*/ 4376 w 9727"/>
              <a:gd name="T25" fmla="*/ 8804 h 13714"/>
              <a:gd name="T26" fmla="*/ 3564 w 9727"/>
              <a:gd name="T27" fmla="*/ 10108 h 13714"/>
              <a:gd name="T28" fmla="*/ 2666 w 9727"/>
              <a:gd name="T29" fmla="*/ 10751 h 13714"/>
              <a:gd name="T30" fmla="*/ 2353 w 9727"/>
              <a:gd name="T31" fmla="*/ 10277 h 13714"/>
              <a:gd name="T32" fmla="*/ 2937 w 9727"/>
              <a:gd name="T33" fmla="*/ 9287 h 13714"/>
              <a:gd name="T34" fmla="*/ 2717 w 9727"/>
              <a:gd name="T35" fmla="*/ 8423 h 13714"/>
              <a:gd name="T36" fmla="*/ 3013 w 9727"/>
              <a:gd name="T37" fmla="*/ 7737 h 13714"/>
              <a:gd name="T38" fmla="*/ 3775 w 9727"/>
              <a:gd name="T39" fmla="*/ 7915 h 13714"/>
              <a:gd name="T40" fmla="*/ 4783 w 9727"/>
              <a:gd name="T41" fmla="*/ 7526 h 13714"/>
              <a:gd name="T42" fmla="*/ 5612 w 9727"/>
              <a:gd name="T43" fmla="*/ 7788 h 13714"/>
              <a:gd name="T44" fmla="*/ 6357 w 9727"/>
              <a:gd name="T45" fmla="*/ 7932 h 13714"/>
              <a:gd name="T46" fmla="*/ 7187 w 9727"/>
              <a:gd name="T47" fmla="*/ 6612 h 13714"/>
              <a:gd name="T48" fmla="*/ 7788 w 9727"/>
              <a:gd name="T49" fmla="*/ 5740 h 13714"/>
              <a:gd name="T50" fmla="*/ 6298 w 9727"/>
              <a:gd name="T51" fmla="*/ 5994 h 13714"/>
              <a:gd name="T52" fmla="*/ 4520 w 9727"/>
              <a:gd name="T53" fmla="*/ 5537 h 13714"/>
              <a:gd name="T54" fmla="*/ 3581 w 9727"/>
              <a:gd name="T55" fmla="*/ 6036 h 13714"/>
              <a:gd name="T56" fmla="*/ 2903 w 9727"/>
              <a:gd name="T57" fmla="*/ 6027 h 13714"/>
              <a:gd name="T58" fmla="*/ 1964 w 9727"/>
              <a:gd name="T59" fmla="*/ 6654 h 13714"/>
              <a:gd name="T60" fmla="*/ 1464 w 9727"/>
              <a:gd name="T61" fmla="*/ 6222 h 13714"/>
              <a:gd name="T62" fmla="*/ 1879 w 9727"/>
              <a:gd name="T63" fmla="*/ 5384 h 13714"/>
              <a:gd name="T64" fmla="*/ 1278 w 9727"/>
              <a:gd name="T65" fmla="*/ 4910 h 13714"/>
              <a:gd name="T66" fmla="*/ 2133 w 9727"/>
              <a:gd name="T67" fmla="*/ 4538 h 13714"/>
              <a:gd name="T68" fmla="*/ 2819 w 9727"/>
              <a:gd name="T69" fmla="*/ 4682 h 13714"/>
              <a:gd name="T70" fmla="*/ 3411 w 9727"/>
              <a:gd name="T71" fmla="*/ 3852 h 13714"/>
              <a:gd name="T72" fmla="*/ 4647 w 9727"/>
              <a:gd name="T73" fmla="*/ 4114 h 13714"/>
              <a:gd name="T74" fmla="*/ 5706 w 9727"/>
              <a:gd name="T75" fmla="*/ 4013 h 13714"/>
              <a:gd name="T76" fmla="*/ 6044 w 9727"/>
              <a:gd name="T77" fmla="*/ 3166 h 13714"/>
              <a:gd name="T78" fmla="*/ 7069 w 9727"/>
              <a:gd name="T79" fmla="*/ 2912 h 13714"/>
              <a:gd name="T80" fmla="*/ 7018 w 9727"/>
              <a:gd name="T81" fmla="*/ 3429 h 13714"/>
              <a:gd name="T82" fmla="*/ 7069 w 9727"/>
              <a:gd name="T83" fmla="*/ 4207 h 13714"/>
              <a:gd name="T84" fmla="*/ 7704 w 9727"/>
              <a:gd name="T85" fmla="*/ 4368 h 13714"/>
              <a:gd name="T86" fmla="*/ 8897 w 9727"/>
              <a:gd name="T87" fmla="*/ 3632 h 13714"/>
              <a:gd name="T88" fmla="*/ 9727 w 9727"/>
              <a:gd name="T89" fmla="*/ 2718 h 13714"/>
              <a:gd name="T90" fmla="*/ 9363 w 9727"/>
              <a:gd name="T91" fmla="*/ 2040 h 13714"/>
              <a:gd name="T92" fmla="*/ 8525 w 9727"/>
              <a:gd name="T93" fmla="*/ 1727 h 13714"/>
              <a:gd name="T94" fmla="*/ 7797 w 9727"/>
              <a:gd name="T95" fmla="*/ 1702 h 13714"/>
              <a:gd name="T96" fmla="*/ 7848 w 9727"/>
              <a:gd name="T97" fmla="*/ 889 h 13714"/>
              <a:gd name="T98" fmla="*/ 7026 w 9727"/>
              <a:gd name="T99" fmla="*/ 500 h 13714"/>
              <a:gd name="T100" fmla="*/ 6374 w 9727"/>
              <a:gd name="T101" fmla="*/ 187 h 13714"/>
              <a:gd name="T102" fmla="*/ 5562 w 9727"/>
              <a:gd name="T103" fmla="*/ 153 h 13714"/>
              <a:gd name="T104" fmla="*/ 4605 w 9727"/>
              <a:gd name="T105" fmla="*/ 999 h 13714"/>
              <a:gd name="T106" fmla="*/ 3716 w 9727"/>
              <a:gd name="T107" fmla="*/ 1770 h 13714"/>
              <a:gd name="T108" fmla="*/ 1786 w 9727"/>
              <a:gd name="T109" fmla="*/ 2633 h 13714"/>
              <a:gd name="T110" fmla="*/ 270 w 9727"/>
              <a:gd name="T111" fmla="*/ 3107 h 13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727" h="13714">
                <a:moveTo>
                  <a:pt x="0" y="11773"/>
                </a:moveTo>
                <a:lnTo>
                  <a:pt x="550" y="11640"/>
                </a:lnTo>
                <a:lnTo>
                  <a:pt x="795" y="11615"/>
                </a:lnTo>
                <a:lnTo>
                  <a:pt x="905" y="11767"/>
                </a:lnTo>
                <a:lnTo>
                  <a:pt x="1125" y="12080"/>
                </a:lnTo>
                <a:lnTo>
                  <a:pt x="1346" y="12554"/>
                </a:lnTo>
                <a:lnTo>
                  <a:pt x="1422" y="13087"/>
                </a:lnTo>
                <a:lnTo>
                  <a:pt x="1295" y="13468"/>
                </a:lnTo>
                <a:lnTo>
                  <a:pt x="1329" y="13705"/>
                </a:lnTo>
                <a:lnTo>
                  <a:pt x="1921" y="13714"/>
                </a:lnTo>
                <a:lnTo>
                  <a:pt x="2556" y="13570"/>
                </a:lnTo>
                <a:lnTo>
                  <a:pt x="2666" y="13087"/>
                </a:lnTo>
                <a:lnTo>
                  <a:pt x="2497" y="12537"/>
                </a:lnTo>
                <a:lnTo>
                  <a:pt x="2548" y="12072"/>
                </a:lnTo>
                <a:lnTo>
                  <a:pt x="3200" y="11979"/>
                </a:lnTo>
                <a:lnTo>
                  <a:pt x="3674" y="12275"/>
                </a:lnTo>
                <a:lnTo>
                  <a:pt x="3962" y="12199"/>
                </a:lnTo>
                <a:lnTo>
                  <a:pt x="3962" y="11877"/>
                </a:lnTo>
                <a:lnTo>
                  <a:pt x="3708" y="11420"/>
                </a:lnTo>
                <a:lnTo>
                  <a:pt x="3758" y="11039"/>
                </a:lnTo>
                <a:lnTo>
                  <a:pt x="4351" y="10760"/>
                </a:lnTo>
                <a:lnTo>
                  <a:pt x="4808" y="10539"/>
                </a:lnTo>
                <a:lnTo>
                  <a:pt x="5071" y="9761"/>
                </a:lnTo>
                <a:lnTo>
                  <a:pt x="5333" y="9168"/>
                </a:lnTo>
                <a:lnTo>
                  <a:pt x="5172" y="8702"/>
                </a:lnTo>
                <a:lnTo>
                  <a:pt x="4376" y="8804"/>
                </a:lnTo>
                <a:lnTo>
                  <a:pt x="3919" y="9219"/>
                </a:lnTo>
                <a:lnTo>
                  <a:pt x="3564" y="10108"/>
                </a:lnTo>
                <a:lnTo>
                  <a:pt x="3013" y="10827"/>
                </a:lnTo>
                <a:lnTo>
                  <a:pt x="2666" y="10751"/>
                </a:lnTo>
                <a:lnTo>
                  <a:pt x="2548" y="10514"/>
                </a:lnTo>
                <a:lnTo>
                  <a:pt x="2353" y="10277"/>
                </a:lnTo>
                <a:lnTo>
                  <a:pt x="2624" y="9693"/>
                </a:lnTo>
                <a:lnTo>
                  <a:pt x="2937" y="9287"/>
                </a:lnTo>
                <a:lnTo>
                  <a:pt x="3056" y="8965"/>
                </a:lnTo>
                <a:lnTo>
                  <a:pt x="2717" y="8423"/>
                </a:lnTo>
                <a:lnTo>
                  <a:pt x="2641" y="7915"/>
                </a:lnTo>
                <a:lnTo>
                  <a:pt x="3013" y="7737"/>
                </a:lnTo>
                <a:lnTo>
                  <a:pt x="3386" y="7915"/>
                </a:lnTo>
                <a:lnTo>
                  <a:pt x="3775" y="7915"/>
                </a:lnTo>
                <a:lnTo>
                  <a:pt x="4309" y="7619"/>
                </a:lnTo>
                <a:lnTo>
                  <a:pt x="4783" y="7526"/>
                </a:lnTo>
                <a:lnTo>
                  <a:pt x="5274" y="7526"/>
                </a:lnTo>
                <a:lnTo>
                  <a:pt x="5612" y="7788"/>
                </a:lnTo>
                <a:lnTo>
                  <a:pt x="5900" y="8127"/>
                </a:lnTo>
                <a:lnTo>
                  <a:pt x="6357" y="7932"/>
                </a:lnTo>
                <a:lnTo>
                  <a:pt x="6620" y="7534"/>
                </a:lnTo>
                <a:lnTo>
                  <a:pt x="7187" y="6612"/>
                </a:lnTo>
                <a:lnTo>
                  <a:pt x="7729" y="6061"/>
                </a:lnTo>
                <a:lnTo>
                  <a:pt x="7788" y="5740"/>
                </a:lnTo>
                <a:lnTo>
                  <a:pt x="6815" y="5799"/>
                </a:lnTo>
                <a:lnTo>
                  <a:pt x="6298" y="5994"/>
                </a:lnTo>
                <a:lnTo>
                  <a:pt x="5553" y="5765"/>
                </a:lnTo>
                <a:lnTo>
                  <a:pt x="4520" y="5537"/>
                </a:lnTo>
                <a:lnTo>
                  <a:pt x="4156" y="5537"/>
                </a:lnTo>
                <a:lnTo>
                  <a:pt x="3581" y="6036"/>
                </a:lnTo>
                <a:lnTo>
                  <a:pt x="3149" y="6087"/>
                </a:lnTo>
                <a:lnTo>
                  <a:pt x="2903" y="6027"/>
                </a:lnTo>
                <a:lnTo>
                  <a:pt x="2472" y="6154"/>
                </a:lnTo>
                <a:lnTo>
                  <a:pt x="1964" y="6654"/>
                </a:lnTo>
                <a:lnTo>
                  <a:pt x="1396" y="6595"/>
                </a:lnTo>
                <a:lnTo>
                  <a:pt x="1464" y="6222"/>
                </a:lnTo>
                <a:lnTo>
                  <a:pt x="1896" y="5748"/>
                </a:lnTo>
                <a:lnTo>
                  <a:pt x="1879" y="5384"/>
                </a:lnTo>
                <a:lnTo>
                  <a:pt x="1490" y="5113"/>
                </a:lnTo>
                <a:lnTo>
                  <a:pt x="1278" y="4910"/>
                </a:lnTo>
                <a:lnTo>
                  <a:pt x="1659" y="4563"/>
                </a:lnTo>
                <a:lnTo>
                  <a:pt x="2133" y="4538"/>
                </a:lnTo>
                <a:lnTo>
                  <a:pt x="2573" y="4783"/>
                </a:lnTo>
                <a:lnTo>
                  <a:pt x="2819" y="4682"/>
                </a:lnTo>
                <a:lnTo>
                  <a:pt x="3081" y="4089"/>
                </a:lnTo>
                <a:lnTo>
                  <a:pt x="3411" y="3852"/>
                </a:lnTo>
                <a:lnTo>
                  <a:pt x="3868" y="4038"/>
                </a:lnTo>
                <a:lnTo>
                  <a:pt x="4647" y="4114"/>
                </a:lnTo>
                <a:lnTo>
                  <a:pt x="5392" y="4114"/>
                </a:lnTo>
                <a:lnTo>
                  <a:pt x="5706" y="4013"/>
                </a:lnTo>
                <a:lnTo>
                  <a:pt x="5756" y="3479"/>
                </a:lnTo>
                <a:lnTo>
                  <a:pt x="6044" y="3166"/>
                </a:lnTo>
                <a:lnTo>
                  <a:pt x="6442" y="3099"/>
                </a:lnTo>
                <a:lnTo>
                  <a:pt x="7069" y="2912"/>
                </a:lnTo>
                <a:lnTo>
                  <a:pt x="7094" y="3115"/>
                </a:lnTo>
                <a:lnTo>
                  <a:pt x="7018" y="3429"/>
                </a:lnTo>
                <a:lnTo>
                  <a:pt x="6882" y="3742"/>
                </a:lnTo>
                <a:lnTo>
                  <a:pt x="7069" y="4207"/>
                </a:lnTo>
                <a:lnTo>
                  <a:pt x="7331" y="4512"/>
                </a:lnTo>
                <a:lnTo>
                  <a:pt x="7704" y="4368"/>
                </a:lnTo>
                <a:lnTo>
                  <a:pt x="8322" y="4064"/>
                </a:lnTo>
                <a:lnTo>
                  <a:pt x="8897" y="3632"/>
                </a:lnTo>
                <a:lnTo>
                  <a:pt x="9414" y="3082"/>
                </a:lnTo>
                <a:lnTo>
                  <a:pt x="9727" y="2718"/>
                </a:lnTo>
                <a:lnTo>
                  <a:pt x="9676" y="2235"/>
                </a:lnTo>
                <a:lnTo>
                  <a:pt x="9363" y="2040"/>
                </a:lnTo>
                <a:lnTo>
                  <a:pt x="8779" y="2015"/>
                </a:lnTo>
                <a:lnTo>
                  <a:pt x="8525" y="1727"/>
                </a:lnTo>
                <a:lnTo>
                  <a:pt x="8152" y="1702"/>
                </a:lnTo>
                <a:lnTo>
                  <a:pt x="7797" y="1702"/>
                </a:lnTo>
                <a:lnTo>
                  <a:pt x="7610" y="1414"/>
                </a:lnTo>
                <a:lnTo>
                  <a:pt x="7848" y="889"/>
                </a:lnTo>
                <a:lnTo>
                  <a:pt x="7678" y="601"/>
                </a:lnTo>
                <a:lnTo>
                  <a:pt x="7026" y="500"/>
                </a:lnTo>
                <a:lnTo>
                  <a:pt x="6425" y="661"/>
                </a:lnTo>
                <a:lnTo>
                  <a:pt x="6374" y="187"/>
                </a:lnTo>
                <a:lnTo>
                  <a:pt x="6010" y="0"/>
                </a:lnTo>
                <a:lnTo>
                  <a:pt x="5562" y="153"/>
                </a:lnTo>
                <a:lnTo>
                  <a:pt x="4994" y="534"/>
                </a:lnTo>
                <a:lnTo>
                  <a:pt x="4605" y="999"/>
                </a:lnTo>
                <a:lnTo>
                  <a:pt x="4046" y="1397"/>
                </a:lnTo>
                <a:lnTo>
                  <a:pt x="3716" y="1770"/>
                </a:lnTo>
                <a:lnTo>
                  <a:pt x="2632" y="2227"/>
                </a:lnTo>
                <a:lnTo>
                  <a:pt x="1786" y="2633"/>
                </a:lnTo>
                <a:lnTo>
                  <a:pt x="1100" y="2828"/>
                </a:lnTo>
                <a:lnTo>
                  <a:pt x="270" y="3107"/>
                </a:lnTo>
                <a:lnTo>
                  <a:pt x="0" y="3074"/>
                </a:lnTo>
              </a:path>
            </a:pathLst>
          </a:custGeom>
          <a:noFill/>
          <a:ln w="19050" cap="rnd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8" name="Freeform 8">
            <a:extLst>
              <a:ext uri="{FF2B5EF4-FFF2-40B4-BE49-F238E27FC236}">
                <a16:creationId xmlns:a16="http://schemas.microsoft.com/office/drawing/2014/main" id="{D9D98F31-A953-4539-871B-EC29A3D004A1}"/>
              </a:ext>
            </a:extLst>
          </p:cNvPr>
          <p:cNvSpPr>
            <a:spLocks/>
          </p:cNvSpPr>
          <p:nvPr/>
        </p:nvSpPr>
        <p:spPr bwMode="auto">
          <a:xfrm>
            <a:off x="6588888" y="3785108"/>
            <a:ext cx="2760663" cy="3398837"/>
          </a:xfrm>
          <a:custGeom>
            <a:avLst/>
            <a:gdLst>
              <a:gd name="T0" fmla="*/ 0 w 8576"/>
              <a:gd name="T1" fmla="*/ 10564 h 10564"/>
              <a:gd name="T2" fmla="*/ 34 w 8576"/>
              <a:gd name="T3" fmla="*/ 10378 h 10564"/>
              <a:gd name="T4" fmla="*/ 237 w 8576"/>
              <a:gd name="T5" fmla="*/ 9921 h 10564"/>
              <a:gd name="T6" fmla="*/ 593 w 8576"/>
              <a:gd name="T7" fmla="*/ 9591 h 10564"/>
              <a:gd name="T8" fmla="*/ 1152 w 8576"/>
              <a:gd name="T9" fmla="*/ 9151 h 10564"/>
              <a:gd name="T10" fmla="*/ 1550 w 8576"/>
              <a:gd name="T11" fmla="*/ 8677 h 10564"/>
              <a:gd name="T12" fmla="*/ 1838 w 8576"/>
              <a:gd name="T13" fmla="*/ 8126 h 10564"/>
              <a:gd name="T14" fmla="*/ 2151 w 8576"/>
              <a:gd name="T15" fmla="*/ 7551 h 10564"/>
              <a:gd name="T16" fmla="*/ 2583 w 8576"/>
              <a:gd name="T17" fmla="*/ 6941 h 10564"/>
              <a:gd name="T18" fmla="*/ 2930 w 8576"/>
              <a:gd name="T19" fmla="*/ 6408 h 10564"/>
              <a:gd name="T20" fmla="*/ 3429 w 8576"/>
              <a:gd name="T21" fmla="*/ 5815 h 10564"/>
              <a:gd name="T22" fmla="*/ 3861 w 8576"/>
              <a:gd name="T23" fmla="*/ 4994 h 10564"/>
              <a:gd name="T24" fmla="*/ 4132 w 8576"/>
              <a:gd name="T25" fmla="*/ 4131 h 10564"/>
              <a:gd name="T26" fmla="*/ 4411 w 8576"/>
              <a:gd name="T27" fmla="*/ 3818 h 10564"/>
              <a:gd name="T28" fmla="*/ 5554 w 8576"/>
              <a:gd name="T29" fmla="*/ 3386 h 10564"/>
              <a:gd name="T30" fmla="*/ 5918 w 8576"/>
              <a:gd name="T31" fmla="*/ 3293 h 10564"/>
              <a:gd name="T32" fmla="*/ 7103 w 8576"/>
              <a:gd name="T33" fmla="*/ 2599 h 10564"/>
              <a:gd name="T34" fmla="*/ 7874 w 8576"/>
              <a:gd name="T35" fmla="*/ 1930 h 10564"/>
              <a:gd name="T36" fmla="*/ 8179 w 8576"/>
              <a:gd name="T37" fmla="*/ 1371 h 10564"/>
              <a:gd name="T38" fmla="*/ 7992 w 8576"/>
              <a:gd name="T39" fmla="*/ 846 h 10564"/>
              <a:gd name="T40" fmla="*/ 7874 w 8576"/>
              <a:gd name="T41" fmla="*/ 338 h 10564"/>
              <a:gd name="T42" fmla="*/ 8576 w 8576"/>
              <a:gd name="T43" fmla="*/ 0 h 10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576" h="10564">
                <a:moveTo>
                  <a:pt x="0" y="10564"/>
                </a:moveTo>
                <a:lnTo>
                  <a:pt x="34" y="10378"/>
                </a:lnTo>
                <a:lnTo>
                  <a:pt x="237" y="9921"/>
                </a:lnTo>
                <a:lnTo>
                  <a:pt x="593" y="9591"/>
                </a:lnTo>
                <a:lnTo>
                  <a:pt x="1152" y="9151"/>
                </a:lnTo>
                <a:lnTo>
                  <a:pt x="1550" y="8677"/>
                </a:lnTo>
                <a:lnTo>
                  <a:pt x="1838" y="8126"/>
                </a:lnTo>
                <a:lnTo>
                  <a:pt x="2151" y="7551"/>
                </a:lnTo>
                <a:lnTo>
                  <a:pt x="2583" y="6941"/>
                </a:lnTo>
                <a:lnTo>
                  <a:pt x="2930" y="6408"/>
                </a:lnTo>
                <a:lnTo>
                  <a:pt x="3429" y="5815"/>
                </a:lnTo>
                <a:lnTo>
                  <a:pt x="3861" y="4994"/>
                </a:lnTo>
                <a:lnTo>
                  <a:pt x="4132" y="4131"/>
                </a:lnTo>
                <a:lnTo>
                  <a:pt x="4411" y="3818"/>
                </a:lnTo>
                <a:lnTo>
                  <a:pt x="5554" y="3386"/>
                </a:lnTo>
                <a:lnTo>
                  <a:pt x="5918" y="3293"/>
                </a:lnTo>
                <a:lnTo>
                  <a:pt x="7103" y="2599"/>
                </a:lnTo>
                <a:lnTo>
                  <a:pt x="7874" y="1930"/>
                </a:lnTo>
                <a:lnTo>
                  <a:pt x="8179" y="1371"/>
                </a:lnTo>
                <a:lnTo>
                  <a:pt x="7992" y="846"/>
                </a:lnTo>
                <a:lnTo>
                  <a:pt x="7874" y="338"/>
                </a:lnTo>
                <a:lnTo>
                  <a:pt x="8576" y="0"/>
                </a:lnTo>
              </a:path>
            </a:pathLst>
          </a:cu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9" name="Freeform 9">
            <a:extLst>
              <a:ext uri="{FF2B5EF4-FFF2-40B4-BE49-F238E27FC236}">
                <a16:creationId xmlns:a16="http://schemas.microsoft.com/office/drawing/2014/main" id="{6075280A-3F63-449B-9732-207B5DF7BB6E}"/>
              </a:ext>
            </a:extLst>
          </p:cNvPr>
          <p:cNvSpPr>
            <a:spLocks/>
          </p:cNvSpPr>
          <p:nvPr/>
        </p:nvSpPr>
        <p:spPr bwMode="auto">
          <a:xfrm>
            <a:off x="5515738" y="2321433"/>
            <a:ext cx="3833813" cy="4862512"/>
          </a:xfrm>
          <a:custGeom>
            <a:avLst/>
            <a:gdLst>
              <a:gd name="T0" fmla="*/ 0 w 11911"/>
              <a:gd name="T1" fmla="*/ 15051 h 15110"/>
              <a:gd name="T2" fmla="*/ 711 w 11911"/>
              <a:gd name="T3" fmla="*/ 14738 h 15110"/>
              <a:gd name="T4" fmla="*/ 1625 w 11911"/>
              <a:gd name="T5" fmla="*/ 14442 h 15110"/>
              <a:gd name="T6" fmla="*/ 1397 w 11911"/>
              <a:gd name="T7" fmla="*/ 13731 h 15110"/>
              <a:gd name="T8" fmla="*/ 1659 w 11911"/>
              <a:gd name="T9" fmla="*/ 12850 h 15110"/>
              <a:gd name="T10" fmla="*/ 1193 w 11911"/>
              <a:gd name="T11" fmla="*/ 12495 h 15110"/>
              <a:gd name="T12" fmla="*/ 999 w 11911"/>
              <a:gd name="T13" fmla="*/ 12292 h 15110"/>
              <a:gd name="T14" fmla="*/ 1685 w 11911"/>
              <a:gd name="T15" fmla="*/ 12181 h 15110"/>
              <a:gd name="T16" fmla="*/ 1752 w 11911"/>
              <a:gd name="T17" fmla="*/ 11250 h 15110"/>
              <a:gd name="T18" fmla="*/ 1922 w 11911"/>
              <a:gd name="T19" fmla="*/ 10556 h 15110"/>
              <a:gd name="T20" fmla="*/ 2252 w 11911"/>
              <a:gd name="T21" fmla="*/ 11267 h 15110"/>
              <a:gd name="T22" fmla="*/ 2980 w 11911"/>
              <a:gd name="T23" fmla="*/ 12148 h 15110"/>
              <a:gd name="T24" fmla="*/ 3539 w 11911"/>
              <a:gd name="T25" fmla="*/ 12207 h 15110"/>
              <a:gd name="T26" fmla="*/ 3801 w 11911"/>
              <a:gd name="T27" fmla="*/ 11191 h 15110"/>
              <a:gd name="T28" fmla="*/ 4732 w 11911"/>
              <a:gd name="T29" fmla="*/ 10531 h 15110"/>
              <a:gd name="T30" fmla="*/ 4080 w 11911"/>
              <a:gd name="T31" fmla="*/ 9811 h 15110"/>
              <a:gd name="T32" fmla="*/ 4487 w 11911"/>
              <a:gd name="T33" fmla="*/ 9515 h 15110"/>
              <a:gd name="T34" fmla="*/ 5393 w 11911"/>
              <a:gd name="T35" fmla="*/ 9617 h 15110"/>
              <a:gd name="T36" fmla="*/ 5545 w 11911"/>
              <a:gd name="T37" fmla="*/ 9278 h 15110"/>
              <a:gd name="T38" fmla="*/ 4656 w 11911"/>
              <a:gd name="T39" fmla="*/ 8423 h 15110"/>
              <a:gd name="T40" fmla="*/ 4571 w 11911"/>
              <a:gd name="T41" fmla="*/ 8034 h 15110"/>
              <a:gd name="T42" fmla="*/ 5376 w 11911"/>
              <a:gd name="T43" fmla="*/ 7670 h 15110"/>
              <a:gd name="T44" fmla="*/ 6155 w 11911"/>
              <a:gd name="T45" fmla="*/ 7441 h 15110"/>
              <a:gd name="T46" fmla="*/ 5697 w 11911"/>
              <a:gd name="T47" fmla="*/ 6417 h 15110"/>
              <a:gd name="T48" fmla="*/ 6654 w 11911"/>
              <a:gd name="T49" fmla="*/ 6611 h 15110"/>
              <a:gd name="T50" fmla="*/ 7475 w 11911"/>
              <a:gd name="T51" fmla="*/ 6831 h 15110"/>
              <a:gd name="T52" fmla="*/ 7382 w 11911"/>
              <a:gd name="T53" fmla="*/ 5486 h 15110"/>
              <a:gd name="T54" fmla="*/ 6493 w 11911"/>
              <a:gd name="T55" fmla="*/ 4072 h 15110"/>
              <a:gd name="T56" fmla="*/ 6773 w 11911"/>
              <a:gd name="T57" fmla="*/ 2878 h 15110"/>
              <a:gd name="T58" fmla="*/ 7712 w 11911"/>
              <a:gd name="T59" fmla="*/ 2379 h 15110"/>
              <a:gd name="T60" fmla="*/ 7568 w 11911"/>
              <a:gd name="T61" fmla="*/ 3361 h 15110"/>
              <a:gd name="T62" fmla="*/ 7763 w 11911"/>
              <a:gd name="T63" fmla="*/ 4952 h 15110"/>
              <a:gd name="T64" fmla="*/ 8144 w 11911"/>
              <a:gd name="T65" fmla="*/ 5900 h 15110"/>
              <a:gd name="T66" fmla="*/ 8898 w 11911"/>
              <a:gd name="T67" fmla="*/ 5841 h 15110"/>
              <a:gd name="T68" fmla="*/ 9228 w 11911"/>
              <a:gd name="T69" fmla="*/ 4275 h 15110"/>
              <a:gd name="T70" fmla="*/ 9812 w 11911"/>
              <a:gd name="T71" fmla="*/ 3564 h 15110"/>
              <a:gd name="T72" fmla="*/ 9939 w 11911"/>
              <a:gd name="T73" fmla="*/ 3225 h 15110"/>
              <a:gd name="T74" fmla="*/ 9304 w 11911"/>
              <a:gd name="T75" fmla="*/ 2785 h 15110"/>
              <a:gd name="T76" fmla="*/ 9880 w 11911"/>
              <a:gd name="T77" fmla="*/ 2353 h 15110"/>
              <a:gd name="T78" fmla="*/ 9736 w 11911"/>
              <a:gd name="T79" fmla="*/ 1659 h 15110"/>
              <a:gd name="T80" fmla="*/ 8991 w 11911"/>
              <a:gd name="T81" fmla="*/ 1177 h 15110"/>
              <a:gd name="T82" fmla="*/ 9803 w 11911"/>
              <a:gd name="T83" fmla="*/ 186 h 15110"/>
              <a:gd name="T84" fmla="*/ 10946 w 11911"/>
              <a:gd name="T85" fmla="*/ 68 h 15110"/>
              <a:gd name="T86" fmla="*/ 11691 w 11911"/>
              <a:gd name="T87" fmla="*/ 1397 h 15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911" h="15110">
                <a:moveTo>
                  <a:pt x="0" y="15110"/>
                </a:moveTo>
                <a:lnTo>
                  <a:pt x="0" y="15051"/>
                </a:lnTo>
                <a:lnTo>
                  <a:pt x="262" y="14806"/>
                </a:lnTo>
                <a:lnTo>
                  <a:pt x="711" y="14738"/>
                </a:lnTo>
                <a:lnTo>
                  <a:pt x="1219" y="14704"/>
                </a:lnTo>
                <a:lnTo>
                  <a:pt x="1625" y="14442"/>
                </a:lnTo>
                <a:lnTo>
                  <a:pt x="1380" y="14078"/>
                </a:lnTo>
                <a:lnTo>
                  <a:pt x="1397" y="13731"/>
                </a:lnTo>
                <a:lnTo>
                  <a:pt x="1591" y="13138"/>
                </a:lnTo>
                <a:lnTo>
                  <a:pt x="1659" y="12850"/>
                </a:lnTo>
                <a:lnTo>
                  <a:pt x="1668" y="12562"/>
                </a:lnTo>
                <a:lnTo>
                  <a:pt x="1193" y="12495"/>
                </a:lnTo>
                <a:lnTo>
                  <a:pt x="973" y="12427"/>
                </a:lnTo>
                <a:lnTo>
                  <a:pt x="999" y="12292"/>
                </a:lnTo>
                <a:lnTo>
                  <a:pt x="1304" y="12190"/>
                </a:lnTo>
                <a:lnTo>
                  <a:pt x="1685" y="12181"/>
                </a:lnTo>
                <a:lnTo>
                  <a:pt x="1972" y="11902"/>
                </a:lnTo>
                <a:lnTo>
                  <a:pt x="1752" y="11250"/>
                </a:lnTo>
                <a:lnTo>
                  <a:pt x="1718" y="10844"/>
                </a:lnTo>
                <a:lnTo>
                  <a:pt x="1922" y="10556"/>
                </a:lnTo>
                <a:lnTo>
                  <a:pt x="2099" y="10734"/>
                </a:lnTo>
                <a:lnTo>
                  <a:pt x="2252" y="11267"/>
                </a:lnTo>
                <a:lnTo>
                  <a:pt x="2557" y="11707"/>
                </a:lnTo>
                <a:lnTo>
                  <a:pt x="2980" y="12148"/>
                </a:lnTo>
                <a:lnTo>
                  <a:pt x="3225" y="12283"/>
                </a:lnTo>
                <a:lnTo>
                  <a:pt x="3539" y="12207"/>
                </a:lnTo>
                <a:lnTo>
                  <a:pt x="3589" y="11580"/>
                </a:lnTo>
                <a:lnTo>
                  <a:pt x="3801" y="11191"/>
                </a:lnTo>
                <a:lnTo>
                  <a:pt x="4614" y="10895"/>
                </a:lnTo>
                <a:lnTo>
                  <a:pt x="4732" y="10531"/>
                </a:lnTo>
                <a:lnTo>
                  <a:pt x="4343" y="10201"/>
                </a:lnTo>
                <a:lnTo>
                  <a:pt x="4080" y="9811"/>
                </a:lnTo>
                <a:lnTo>
                  <a:pt x="4030" y="9506"/>
                </a:lnTo>
                <a:lnTo>
                  <a:pt x="4487" y="9515"/>
                </a:lnTo>
                <a:lnTo>
                  <a:pt x="4952" y="9642"/>
                </a:lnTo>
                <a:lnTo>
                  <a:pt x="5393" y="9617"/>
                </a:lnTo>
                <a:lnTo>
                  <a:pt x="5486" y="9481"/>
                </a:lnTo>
                <a:lnTo>
                  <a:pt x="5545" y="9278"/>
                </a:lnTo>
                <a:lnTo>
                  <a:pt x="5020" y="8711"/>
                </a:lnTo>
                <a:lnTo>
                  <a:pt x="4656" y="8423"/>
                </a:lnTo>
                <a:lnTo>
                  <a:pt x="4512" y="8203"/>
                </a:lnTo>
                <a:lnTo>
                  <a:pt x="4571" y="8034"/>
                </a:lnTo>
                <a:lnTo>
                  <a:pt x="5020" y="7720"/>
                </a:lnTo>
                <a:lnTo>
                  <a:pt x="5376" y="7670"/>
                </a:lnTo>
                <a:lnTo>
                  <a:pt x="6002" y="7847"/>
                </a:lnTo>
                <a:lnTo>
                  <a:pt x="6155" y="7441"/>
                </a:lnTo>
                <a:lnTo>
                  <a:pt x="5833" y="6738"/>
                </a:lnTo>
                <a:lnTo>
                  <a:pt x="5697" y="6417"/>
                </a:lnTo>
                <a:lnTo>
                  <a:pt x="6315" y="6273"/>
                </a:lnTo>
                <a:lnTo>
                  <a:pt x="6654" y="6611"/>
                </a:lnTo>
                <a:lnTo>
                  <a:pt x="7086" y="6925"/>
                </a:lnTo>
                <a:lnTo>
                  <a:pt x="7475" y="6831"/>
                </a:lnTo>
                <a:lnTo>
                  <a:pt x="7738" y="6036"/>
                </a:lnTo>
                <a:lnTo>
                  <a:pt x="7382" y="5486"/>
                </a:lnTo>
                <a:lnTo>
                  <a:pt x="7001" y="4901"/>
                </a:lnTo>
                <a:lnTo>
                  <a:pt x="6493" y="4072"/>
                </a:lnTo>
                <a:lnTo>
                  <a:pt x="6366" y="3581"/>
                </a:lnTo>
                <a:lnTo>
                  <a:pt x="6773" y="2878"/>
                </a:lnTo>
                <a:lnTo>
                  <a:pt x="7331" y="2421"/>
                </a:lnTo>
                <a:lnTo>
                  <a:pt x="7712" y="2379"/>
                </a:lnTo>
                <a:lnTo>
                  <a:pt x="7814" y="2692"/>
                </a:lnTo>
                <a:lnTo>
                  <a:pt x="7568" y="3361"/>
                </a:lnTo>
                <a:lnTo>
                  <a:pt x="7501" y="3903"/>
                </a:lnTo>
                <a:lnTo>
                  <a:pt x="7763" y="4952"/>
                </a:lnTo>
                <a:lnTo>
                  <a:pt x="7831" y="5612"/>
                </a:lnTo>
                <a:lnTo>
                  <a:pt x="8144" y="5900"/>
                </a:lnTo>
                <a:lnTo>
                  <a:pt x="8677" y="5985"/>
                </a:lnTo>
                <a:lnTo>
                  <a:pt x="8898" y="5841"/>
                </a:lnTo>
                <a:lnTo>
                  <a:pt x="9084" y="4986"/>
                </a:lnTo>
                <a:lnTo>
                  <a:pt x="9228" y="4275"/>
                </a:lnTo>
                <a:lnTo>
                  <a:pt x="9448" y="3733"/>
                </a:lnTo>
                <a:lnTo>
                  <a:pt x="9812" y="3564"/>
                </a:lnTo>
                <a:lnTo>
                  <a:pt x="10024" y="3530"/>
                </a:lnTo>
                <a:lnTo>
                  <a:pt x="9939" y="3225"/>
                </a:lnTo>
                <a:lnTo>
                  <a:pt x="9473" y="3022"/>
                </a:lnTo>
                <a:lnTo>
                  <a:pt x="9304" y="2785"/>
                </a:lnTo>
                <a:lnTo>
                  <a:pt x="9482" y="2565"/>
                </a:lnTo>
                <a:lnTo>
                  <a:pt x="9880" y="2353"/>
                </a:lnTo>
                <a:lnTo>
                  <a:pt x="9930" y="1947"/>
                </a:lnTo>
                <a:lnTo>
                  <a:pt x="9736" y="1659"/>
                </a:lnTo>
                <a:lnTo>
                  <a:pt x="9312" y="1592"/>
                </a:lnTo>
                <a:lnTo>
                  <a:pt x="8991" y="1177"/>
                </a:lnTo>
                <a:lnTo>
                  <a:pt x="9304" y="787"/>
                </a:lnTo>
                <a:lnTo>
                  <a:pt x="9803" y="186"/>
                </a:lnTo>
                <a:lnTo>
                  <a:pt x="10371" y="0"/>
                </a:lnTo>
                <a:lnTo>
                  <a:pt x="10946" y="68"/>
                </a:lnTo>
                <a:lnTo>
                  <a:pt x="11471" y="525"/>
                </a:lnTo>
                <a:lnTo>
                  <a:pt x="11691" y="1397"/>
                </a:lnTo>
                <a:lnTo>
                  <a:pt x="11911" y="1676"/>
                </a:lnTo>
              </a:path>
            </a:pathLst>
          </a:custGeom>
          <a:noFill/>
          <a:ln w="19050" cap="rnd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10" name="Freeform 10">
            <a:extLst>
              <a:ext uri="{FF2B5EF4-FFF2-40B4-BE49-F238E27FC236}">
                <a16:creationId xmlns:a16="http://schemas.microsoft.com/office/drawing/2014/main" id="{8B9A7D75-DC2C-4A1B-958E-EF69ECDED380}"/>
              </a:ext>
            </a:extLst>
          </p:cNvPr>
          <p:cNvSpPr>
            <a:spLocks/>
          </p:cNvSpPr>
          <p:nvPr/>
        </p:nvSpPr>
        <p:spPr bwMode="auto">
          <a:xfrm>
            <a:off x="3250375" y="19558"/>
            <a:ext cx="5710238" cy="3182937"/>
          </a:xfrm>
          <a:custGeom>
            <a:avLst/>
            <a:gdLst>
              <a:gd name="T0" fmla="*/ 16627 w 17736"/>
              <a:gd name="T1" fmla="*/ 533 h 9893"/>
              <a:gd name="T2" fmla="*/ 17736 w 17736"/>
              <a:gd name="T3" fmla="*/ 2311 h 9893"/>
              <a:gd name="T4" fmla="*/ 17321 w 17736"/>
              <a:gd name="T5" fmla="*/ 3191 h 9893"/>
              <a:gd name="T6" fmla="*/ 16838 w 17736"/>
              <a:gd name="T7" fmla="*/ 2362 h 9893"/>
              <a:gd name="T8" fmla="*/ 15704 w 17736"/>
              <a:gd name="T9" fmla="*/ 1905 h 9893"/>
              <a:gd name="T10" fmla="*/ 15205 w 17736"/>
              <a:gd name="T11" fmla="*/ 1253 h 9893"/>
              <a:gd name="T12" fmla="*/ 13198 w 17736"/>
              <a:gd name="T13" fmla="*/ 965 h 9893"/>
              <a:gd name="T14" fmla="*/ 12081 w 17736"/>
              <a:gd name="T15" fmla="*/ 737 h 9893"/>
              <a:gd name="T16" fmla="*/ 11954 w 17736"/>
              <a:gd name="T17" fmla="*/ 1033 h 9893"/>
              <a:gd name="T18" fmla="*/ 12893 w 17736"/>
              <a:gd name="T19" fmla="*/ 1532 h 9893"/>
              <a:gd name="T20" fmla="*/ 14222 w 17736"/>
              <a:gd name="T21" fmla="*/ 2015 h 9893"/>
              <a:gd name="T22" fmla="*/ 15399 w 17736"/>
              <a:gd name="T23" fmla="*/ 3225 h 9893"/>
              <a:gd name="T24" fmla="*/ 15780 w 17736"/>
              <a:gd name="T25" fmla="*/ 4961 h 9893"/>
              <a:gd name="T26" fmla="*/ 15425 w 17736"/>
              <a:gd name="T27" fmla="*/ 5697 h 9893"/>
              <a:gd name="T28" fmla="*/ 14671 w 17736"/>
              <a:gd name="T29" fmla="*/ 5731 h 9893"/>
              <a:gd name="T30" fmla="*/ 13757 w 17736"/>
              <a:gd name="T31" fmla="*/ 4901 h 9893"/>
              <a:gd name="T32" fmla="*/ 13367 w 17736"/>
              <a:gd name="T33" fmla="*/ 4063 h 9893"/>
              <a:gd name="T34" fmla="*/ 12529 w 17736"/>
              <a:gd name="T35" fmla="*/ 3649 h 9893"/>
              <a:gd name="T36" fmla="*/ 12140 w 17736"/>
              <a:gd name="T37" fmla="*/ 3962 h 9893"/>
              <a:gd name="T38" fmla="*/ 12741 w 17736"/>
              <a:gd name="T39" fmla="*/ 5096 h 9893"/>
              <a:gd name="T40" fmla="*/ 13105 w 17736"/>
              <a:gd name="T41" fmla="*/ 6298 h 9893"/>
              <a:gd name="T42" fmla="*/ 13596 w 17736"/>
              <a:gd name="T43" fmla="*/ 7162 h 9893"/>
              <a:gd name="T44" fmla="*/ 12335 w 17736"/>
              <a:gd name="T45" fmla="*/ 7653 h 9893"/>
              <a:gd name="T46" fmla="*/ 11827 w 17736"/>
              <a:gd name="T47" fmla="*/ 7246 h 9893"/>
              <a:gd name="T48" fmla="*/ 11336 w 17736"/>
              <a:gd name="T49" fmla="*/ 6544 h 9893"/>
              <a:gd name="T50" fmla="*/ 10938 w 17736"/>
              <a:gd name="T51" fmla="*/ 6010 h 9893"/>
              <a:gd name="T52" fmla="*/ 10912 w 17736"/>
              <a:gd name="T53" fmla="*/ 5367 h 9893"/>
              <a:gd name="T54" fmla="*/ 10057 w 17736"/>
              <a:gd name="T55" fmla="*/ 5172 h 9893"/>
              <a:gd name="T56" fmla="*/ 10176 w 17736"/>
              <a:gd name="T57" fmla="*/ 4766 h 9893"/>
              <a:gd name="T58" fmla="*/ 9117 w 17736"/>
              <a:gd name="T59" fmla="*/ 4757 h 9893"/>
              <a:gd name="T60" fmla="*/ 8533 w 17736"/>
              <a:gd name="T61" fmla="*/ 4182 h 9893"/>
              <a:gd name="T62" fmla="*/ 8313 w 17736"/>
              <a:gd name="T63" fmla="*/ 3276 h 9893"/>
              <a:gd name="T64" fmla="*/ 7424 w 17736"/>
              <a:gd name="T65" fmla="*/ 2794 h 9893"/>
              <a:gd name="T66" fmla="*/ 6586 w 17736"/>
              <a:gd name="T67" fmla="*/ 3098 h 9893"/>
              <a:gd name="T68" fmla="*/ 7238 w 17736"/>
              <a:gd name="T69" fmla="*/ 3792 h 9893"/>
              <a:gd name="T70" fmla="*/ 7526 w 17736"/>
              <a:gd name="T71" fmla="*/ 4588 h 9893"/>
              <a:gd name="T72" fmla="*/ 8643 w 17736"/>
              <a:gd name="T73" fmla="*/ 5697 h 9893"/>
              <a:gd name="T74" fmla="*/ 10023 w 17736"/>
              <a:gd name="T75" fmla="*/ 7136 h 9893"/>
              <a:gd name="T76" fmla="*/ 10548 w 17736"/>
              <a:gd name="T77" fmla="*/ 8287 h 9893"/>
              <a:gd name="T78" fmla="*/ 9380 w 17736"/>
              <a:gd name="T79" fmla="*/ 7661 h 9893"/>
              <a:gd name="T80" fmla="*/ 8330 w 17736"/>
              <a:gd name="T81" fmla="*/ 6967 h 9893"/>
              <a:gd name="T82" fmla="*/ 7983 w 17736"/>
              <a:gd name="T83" fmla="*/ 6577 h 9893"/>
              <a:gd name="T84" fmla="*/ 7594 w 17736"/>
              <a:gd name="T85" fmla="*/ 6154 h 9893"/>
              <a:gd name="T86" fmla="*/ 6501 w 17736"/>
              <a:gd name="T87" fmla="*/ 6264 h 9893"/>
              <a:gd name="T88" fmla="*/ 5883 w 17736"/>
              <a:gd name="T89" fmla="*/ 5519 h 9893"/>
              <a:gd name="T90" fmla="*/ 4944 w 17736"/>
              <a:gd name="T91" fmla="*/ 5697 h 9893"/>
              <a:gd name="T92" fmla="*/ 4190 w 17736"/>
              <a:gd name="T93" fmla="*/ 4927 h 9893"/>
              <a:gd name="T94" fmla="*/ 2700 w 17736"/>
              <a:gd name="T95" fmla="*/ 4156 h 9893"/>
              <a:gd name="T96" fmla="*/ 558 w 17736"/>
              <a:gd name="T97" fmla="*/ 5308 h 9893"/>
              <a:gd name="T98" fmla="*/ 1312 w 17736"/>
              <a:gd name="T99" fmla="*/ 6747 h 9893"/>
              <a:gd name="T100" fmla="*/ 2853 w 17736"/>
              <a:gd name="T101" fmla="*/ 7212 h 9893"/>
              <a:gd name="T102" fmla="*/ 3259 w 17736"/>
              <a:gd name="T103" fmla="*/ 8144 h 9893"/>
              <a:gd name="T104" fmla="*/ 1168 w 17736"/>
              <a:gd name="T105" fmla="*/ 8677 h 9893"/>
              <a:gd name="T106" fmla="*/ 228 w 17736"/>
              <a:gd name="T107" fmla="*/ 9591 h 9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7736" h="9893">
                <a:moveTo>
                  <a:pt x="16398" y="0"/>
                </a:moveTo>
                <a:lnTo>
                  <a:pt x="16627" y="533"/>
                </a:lnTo>
                <a:lnTo>
                  <a:pt x="17338" y="1363"/>
                </a:lnTo>
                <a:lnTo>
                  <a:pt x="17736" y="2311"/>
                </a:lnTo>
                <a:lnTo>
                  <a:pt x="17710" y="2785"/>
                </a:lnTo>
                <a:lnTo>
                  <a:pt x="17321" y="3191"/>
                </a:lnTo>
                <a:lnTo>
                  <a:pt x="17016" y="2878"/>
                </a:lnTo>
                <a:lnTo>
                  <a:pt x="16838" y="2362"/>
                </a:lnTo>
                <a:lnTo>
                  <a:pt x="16330" y="2235"/>
                </a:lnTo>
                <a:lnTo>
                  <a:pt x="15704" y="1905"/>
                </a:lnTo>
                <a:lnTo>
                  <a:pt x="15560" y="1532"/>
                </a:lnTo>
                <a:lnTo>
                  <a:pt x="15205" y="1253"/>
                </a:lnTo>
                <a:lnTo>
                  <a:pt x="14392" y="1024"/>
                </a:lnTo>
                <a:lnTo>
                  <a:pt x="13198" y="965"/>
                </a:lnTo>
                <a:lnTo>
                  <a:pt x="12538" y="838"/>
                </a:lnTo>
                <a:lnTo>
                  <a:pt x="12081" y="737"/>
                </a:lnTo>
                <a:lnTo>
                  <a:pt x="11835" y="880"/>
                </a:lnTo>
                <a:lnTo>
                  <a:pt x="11954" y="1033"/>
                </a:lnTo>
                <a:lnTo>
                  <a:pt x="12411" y="1134"/>
                </a:lnTo>
                <a:lnTo>
                  <a:pt x="12893" y="1532"/>
                </a:lnTo>
                <a:lnTo>
                  <a:pt x="13350" y="1685"/>
                </a:lnTo>
                <a:lnTo>
                  <a:pt x="14222" y="2015"/>
                </a:lnTo>
                <a:lnTo>
                  <a:pt x="15018" y="2650"/>
                </a:lnTo>
                <a:lnTo>
                  <a:pt x="15399" y="3225"/>
                </a:lnTo>
                <a:lnTo>
                  <a:pt x="15763" y="4063"/>
                </a:lnTo>
                <a:lnTo>
                  <a:pt x="15780" y="4961"/>
                </a:lnTo>
                <a:lnTo>
                  <a:pt x="15653" y="5502"/>
                </a:lnTo>
                <a:lnTo>
                  <a:pt x="15425" y="5697"/>
                </a:lnTo>
                <a:lnTo>
                  <a:pt x="14993" y="5892"/>
                </a:lnTo>
                <a:lnTo>
                  <a:pt x="14671" y="5731"/>
                </a:lnTo>
                <a:lnTo>
                  <a:pt x="14290" y="5316"/>
                </a:lnTo>
                <a:lnTo>
                  <a:pt x="13757" y="4901"/>
                </a:lnTo>
                <a:lnTo>
                  <a:pt x="13520" y="4546"/>
                </a:lnTo>
                <a:lnTo>
                  <a:pt x="13367" y="4063"/>
                </a:lnTo>
                <a:lnTo>
                  <a:pt x="12868" y="3826"/>
                </a:lnTo>
                <a:lnTo>
                  <a:pt x="12529" y="3649"/>
                </a:lnTo>
                <a:lnTo>
                  <a:pt x="12148" y="3733"/>
                </a:lnTo>
                <a:lnTo>
                  <a:pt x="12140" y="3962"/>
                </a:lnTo>
                <a:lnTo>
                  <a:pt x="12462" y="4470"/>
                </a:lnTo>
                <a:lnTo>
                  <a:pt x="12741" y="5096"/>
                </a:lnTo>
                <a:lnTo>
                  <a:pt x="12868" y="5722"/>
                </a:lnTo>
                <a:lnTo>
                  <a:pt x="13105" y="6298"/>
                </a:lnTo>
                <a:lnTo>
                  <a:pt x="13638" y="6899"/>
                </a:lnTo>
                <a:lnTo>
                  <a:pt x="13596" y="7162"/>
                </a:lnTo>
                <a:lnTo>
                  <a:pt x="12944" y="7576"/>
                </a:lnTo>
                <a:lnTo>
                  <a:pt x="12335" y="7653"/>
                </a:lnTo>
                <a:lnTo>
                  <a:pt x="12021" y="7500"/>
                </a:lnTo>
                <a:lnTo>
                  <a:pt x="11827" y="7246"/>
                </a:lnTo>
                <a:lnTo>
                  <a:pt x="11522" y="6874"/>
                </a:lnTo>
                <a:lnTo>
                  <a:pt x="11336" y="6544"/>
                </a:lnTo>
                <a:lnTo>
                  <a:pt x="11132" y="6332"/>
                </a:lnTo>
                <a:lnTo>
                  <a:pt x="10938" y="6010"/>
                </a:lnTo>
                <a:lnTo>
                  <a:pt x="10963" y="5731"/>
                </a:lnTo>
                <a:lnTo>
                  <a:pt x="10912" y="5367"/>
                </a:lnTo>
                <a:lnTo>
                  <a:pt x="10286" y="5291"/>
                </a:lnTo>
                <a:lnTo>
                  <a:pt x="10057" y="5172"/>
                </a:lnTo>
                <a:lnTo>
                  <a:pt x="10057" y="4978"/>
                </a:lnTo>
                <a:lnTo>
                  <a:pt x="10176" y="4766"/>
                </a:lnTo>
                <a:lnTo>
                  <a:pt x="9981" y="4673"/>
                </a:lnTo>
                <a:lnTo>
                  <a:pt x="9117" y="4757"/>
                </a:lnTo>
                <a:lnTo>
                  <a:pt x="8703" y="4504"/>
                </a:lnTo>
                <a:lnTo>
                  <a:pt x="8533" y="4182"/>
                </a:lnTo>
                <a:lnTo>
                  <a:pt x="8457" y="3708"/>
                </a:lnTo>
                <a:lnTo>
                  <a:pt x="8313" y="3276"/>
                </a:lnTo>
                <a:lnTo>
                  <a:pt x="8000" y="2988"/>
                </a:lnTo>
                <a:lnTo>
                  <a:pt x="7424" y="2794"/>
                </a:lnTo>
                <a:lnTo>
                  <a:pt x="6823" y="2836"/>
                </a:lnTo>
                <a:lnTo>
                  <a:pt x="6586" y="3098"/>
                </a:lnTo>
                <a:lnTo>
                  <a:pt x="6738" y="3386"/>
                </a:lnTo>
                <a:lnTo>
                  <a:pt x="7238" y="3792"/>
                </a:lnTo>
                <a:lnTo>
                  <a:pt x="7289" y="4165"/>
                </a:lnTo>
                <a:lnTo>
                  <a:pt x="7526" y="4588"/>
                </a:lnTo>
                <a:lnTo>
                  <a:pt x="7924" y="4927"/>
                </a:lnTo>
                <a:lnTo>
                  <a:pt x="8643" y="5697"/>
                </a:lnTo>
                <a:lnTo>
                  <a:pt x="9109" y="6374"/>
                </a:lnTo>
                <a:lnTo>
                  <a:pt x="10023" y="7136"/>
                </a:lnTo>
                <a:lnTo>
                  <a:pt x="10387" y="7813"/>
                </a:lnTo>
                <a:lnTo>
                  <a:pt x="10548" y="8287"/>
                </a:lnTo>
                <a:lnTo>
                  <a:pt x="10066" y="8033"/>
                </a:lnTo>
                <a:lnTo>
                  <a:pt x="9380" y="7661"/>
                </a:lnTo>
                <a:lnTo>
                  <a:pt x="8770" y="7305"/>
                </a:lnTo>
                <a:lnTo>
                  <a:pt x="8330" y="6967"/>
                </a:lnTo>
                <a:lnTo>
                  <a:pt x="8296" y="6544"/>
                </a:lnTo>
                <a:lnTo>
                  <a:pt x="7983" y="6577"/>
                </a:lnTo>
                <a:lnTo>
                  <a:pt x="7450" y="6484"/>
                </a:lnTo>
                <a:lnTo>
                  <a:pt x="7594" y="6154"/>
                </a:lnTo>
                <a:lnTo>
                  <a:pt x="6874" y="6264"/>
                </a:lnTo>
                <a:lnTo>
                  <a:pt x="6501" y="6264"/>
                </a:lnTo>
                <a:lnTo>
                  <a:pt x="6154" y="5765"/>
                </a:lnTo>
                <a:lnTo>
                  <a:pt x="5883" y="5519"/>
                </a:lnTo>
                <a:lnTo>
                  <a:pt x="5570" y="5477"/>
                </a:lnTo>
                <a:lnTo>
                  <a:pt x="4944" y="5697"/>
                </a:lnTo>
                <a:lnTo>
                  <a:pt x="4901" y="5020"/>
                </a:lnTo>
                <a:lnTo>
                  <a:pt x="4190" y="4927"/>
                </a:lnTo>
                <a:lnTo>
                  <a:pt x="3733" y="4681"/>
                </a:lnTo>
                <a:lnTo>
                  <a:pt x="2700" y="4156"/>
                </a:lnTo>
                <a:lnTo>
                  <a:pt x="1591" y="4630"/>
                </a:lnTo>
                <a:lnTo>
                  <a:pt x="558" y="5308"/>
                </a:lnTo>
                <a:lnTo>
                  <a:pt x="558" y="6129"/>
                </a:lnTo>
                <a:lnTo>
                  <a:pt x="1312" y="6747"/>
                </a:lnTo>
                <a:lnTo>
                  <a:pt x="2124" y="7001"/>
                </a:lnTo>
                <a:lnTo>
                  <a:pt x="2853" y="7212"/>
                </a:lnTo>
                <a:lnTo>
                  <a:pt x="3361" y="7661"/>
                </a:lnTo>
                <a:lnTo>
                  <a:pt x="3259" y="8144"/>
                </a:lnTo>
                <a:lnTo>
                  <a:pt x="2040" y="8330"/>
                </a:lnTo>
                <a:lnTo>
                  <a:pt x="1168" y="8677"/>
                </a:lnTo>
                <a:lnTo>
                  <a:pt x="685" y="9134"/>
                </a:lnTo>
                <a:lnTo>
                  <a:pt x="228" y="9591"/>
                </a:lnTo>
                <a:lnTo>
                  <a:pt x="0" y="9893"/>
                </a:lnTo>
              </a:path>
            </a:pathLst>
          </a:custGeom>
          <a:noFill/>
          <a:ln w="19050" cap="rnd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11" name="Freeform 11">
            <a:extLst>
              <a:ext uri="{FF2B5EF4-FFF2-40B4-BE49-F238E27FC236}">
                <a16:creationId xmlns:a16="http://schemas.microsoft.com/office/drawing/2014/main" id="{86313B1D-4481-463B-A9F0-33DFD3E4ED3C}"/>
              </a:ext>
            </a:extLst>
          </p:cNvPr>
          <p:cNvSpPr>
            <a:spLocks/>
          </p:cNvSpPr>
          <p:nvPr/>
        </p:nvSpPr>
        <p:spPr bwMode="auto">
          <a:xfrm>
            <a:off x="6025325" y="3356483"/>
            <a:ext cx="3324225" cy="3827462"/>
          </a:xfrm>
          <a:custGeom>
            <a:avLst/>
            <a:gdLst>
              <a:gd name="T0" fmla="*/ 0 w 10328"/>
              <a:gd name="T1" fmla="*/ 11893 h 11893"/>
              <a:gd name="T2" fmla="*/ 17 w 10328"/>
              <a:gd name="T3" fmla="*/ 11809 h 11893"/>
              <a:gd name="T4" fmla="*/ 474 w 10328"/>
              <a:gd name="T5" fmla="*/ 11259 h 11893"/>
              <a:gd name="T6" fmla="*/ 779 w 10328"/>
              <a:gd name="T7" fmla="*/ 10776 h 11893"/>
              <a:gd name="T8" fmla="*/ 948 w 10328"/>
              <a:gd name="T9" fmla="*/ 10183 h 11893"/>
              <a:gd name="T10" fmla="*/ 1168 w 10328"/>
              <a:gd name="T11" fmla="*/ 9845 h 11893"/>
              <a:gd name="T12" fmla="*/ 1803 w 10328"/>
              <a:gd name="T13" fmla="*/ 9633 h 11893"/>
              <a:gd name="T14" fmla="*/ 2421 w 10328"/>
              <a:gd name="T15" fmla="*/ 9235 h 11893"/>
              <a:gd name="T16" fmla="*/ 2641 w 10328"/>
              <a:gd name="T17" fmla="*/ 8804 h 11893"/>
              <a:gd name="T18" fmla="*/ 3022 w 10328"/>
              <a:gd name="T19" fmla="*/ 8211 h 11893"/>
              <a:gd name="T20" fmla="*/ 3547 w 10328"/>
              <a:gd name="T21" fmla="*/ 7407 h 11893"/>
              <a:gd name="T22" fmla="*/ 4030 w 10328"/>
              <a:gd name="T23" fmla="*/ 6662 h 11893"/>
              <a:gd name="T24" fmla="*/ 4445 w 10328"/>
              <a:gd name="T25" fmla="*/ 6112 h 11893"/>
              <a:gd name="T26" fmla="*/ 4682 w 10328"/>
              <a:gd name="T27" fmla="*/ 5384 h 11893"/>
              <a:gd name="T28" fmla="*/ 5096 w 10328"/>
              <a:gd name="T29" fmla="*/ 4453 h 11893"/>
              <a:gd name="T30" fmla="*/ 5435 w 10328"/>
              <a:gd name="T31" fmla="*/ 4300 h 11893"/>
              <a:gd name="T32" fmla="*/ 5765 w 10328"/>
              <a:gd name="T33" fmla="*/ 4241 h 11893"/>
              <a:gd name="T34" fmla="*/ 6341 w 10328"/>
              <a:gd name="T35" fmla="*/ 4139 h 11893"/>
              <a:gd name="T36" fmla="*/ 7086 w 10328"/>
              <a:gd name="T37" fmla="*/ 3352 h 11893"/>
              <a:gd name="T38" fmla="*/ 7594 w 10328"/>
              <a:gd name="T39" fmla="*/ 2810 h 11893"/>
              <a:gd name="T40" fmla="*/ 8288 w 10328"/>
              <a:gd name="T41" fmla="*/ 2582 h 11893"/>
              <a:gd name="T42" fmla="*/ 8314 w 10328"/>
              <a:gd name="T43" fmla="*/ 2099 h 11893"/>
              <a:gd name="T44" fmla="*/ 8271 w 10328"/>
              <a:gd name="T45" fmla="*/ 1684 h 11893"/>
              <a:gd name="T46" fmla="*/ 8432 w 10328"/>
              <a:gd name="T47" fmla="*/ 1439 h 11893"/>
              <a:gd name="T48" fmla="*/ 8847 w 10328"/>
              <a:gd name="T49" fmla="*/ 1227 h 11893"/>
              <a:gd name="T50" fmla="*/ 9541 w 10328"/>
              <a:gd name="T51" fmla="*/ 821 h 11893"/>
              <a:gd name="T52" fmla="*/ 9931 w 10328"/>
              <a:gd name="T53" fmla="*/ 338 h 11893"/>
              <a:gd name="T54" fmla="*/ 10328 w 10328"/>
              <a:gd name="T55" fmla="*/ 0 h 11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0328" h="11893">
                <a:moveTo>
                  <a:pt x="0" y="11893"/>
                </a:moveTo>
                <a:lnTo>
                  <a:pt x="17" y="11809"/>
                </a:lnTo>
                <a:lnTo>
                  <a:pt x="474" y="11259"/>
                </a:lnTo>
                <a:lnTo>
                  <a:pt x="779" y="10776"/>
                </a:lnTo>
                <a:lnTo>
                  <a:pt x="948" y="10183"/>
                </a:lnTo>
                <a:lnTo>
                  <a:pt x="1168" y="9845"/>
                </a:lnTo>
                <a:lnTo>
                  <a:pt x="1803" y="9633"/>
                </a:lnTo>
                <a:lnTo>
                  <a:pt x="2421" y="9235"/>
                </a:lnTo>
                <a:lnTo>
                  <a:pt x="2641" y="8804"/>
                </a:lnTo>
                <a:lnTo>
                  <a:pt x="3022" y="8211"/>
                </a:lnTo>
                <a:lnTo>
                  <a:pt x="3547" y="7407"/>
                </a:lnTo>
                <a:lnTo>
                  <a:pt x="4030" y="6662"/>
                </a:lnTo>
                <a:lnTo>
                  <a:pt x="4445" y="6112"/>
                </a:lnTo>
                <a:lnTo>
                  <a:pt x="4682" y="5384"/>
                </a:lnTo>
                <a:lnTo>
                  <a:pt x="5096" y="4453"/>
                </a:lnTo>
                <a:lnTo>
                  <a:pt x="5435" y="4300"/>
                </a:lnTo>
                <a:lnTo>
                  <a:pt x="5765" y="4241"/>
                </a:lnTo>
                <a:lnTo>
                  <a:pt x="6341" y="4139"/>
                </a:lnTo>
                <a:lnTo>
                  <a:pt x="7086" y="3352"/>
                </a:lnTo>
                <a:lnTo>
                  <a:pt x="7594" y="2810"/>
                </a:lnTo>
                <a:lnTo>
                  <a:pt x="8288" y="2582"/>
                </a:lnTo>
                <a:lnTo>
                  <a:pt x="8314" y="2099"/>
                </a:lnTo>
                <a:lnTo>
                  <a:pt x="8271" y="1684"/>
                </a:lnTo>
                <a:lnTo>
                  <a:pt x="8432" y="1439"/>
                </a:lnTo>
                <a:lnTo>
                  <a:pt x="8847" y="1227"/>
                </a:lnTo>
                <a:lnTo>
                  <a:pt x="9541" y="821"/>
                </a:lnTo>
                <a:lnTo>
                  <a:pt x="9931" y="338"/>
                </a:lnTo>
                <a:lnTo>
                  <a:pt x="10328" y="0"/>
                </a:lnTo>
              </a:path>
            </a:pathLst>
          </a:custGeom>
          <a:noFill/>
          <a:ln w="19050" cap="rnd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406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5EF5F6E-6D60-4088-B04E-A94786591760}"/>
              </a:ext>
            </a:extLst>
          </p:cNvPr>
          <p:cNvGrpSpPr/>
          <p:nvPr/>
        </p:nvGrpSpPr>
        <p:grpSpPr>
          <a:xfrm>
            <a:off x="3230563" y="0"/>
            <a:ext cx="6140450" cy="7202488"/>
            <a:chOff x="3230563" y="0"/>
            <a:chExt cx="6140450" cy="7202488"/>
          </a:xfrm>
        </p:grpSpPr>
        <p:grpSp>
          <p:nvGrpSpPr>
            <p:cNvPr id="3" name="Eğriler">
              <a:extLst>
                <a:ext uri="{FF2B5EF4-FFF2-40B4-BE49-F238E27FC236}">
                  <a16:creationId xmlns:a16="http://schemas.microsoft.com/office/drawing/2014/main" id="{7A2F982C-464A-453C-A8F5-1D8E792D9C8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230563" y="0"/>
              <a:ext cx="6138862" cy="7199313"/>
              <a:chOff x="2035" y="0"/>
              <a:chExt cx="3867" cy="4535"/>
            </a:xfrm>
          </p:grpSpPr>
          <p:sp>
            <p:nvSpPr>
              <p:cNvPr id="4" name="AutoShape 3">
                <a:extLst>
                  <a:ext uri="{FF2B5EF4-FFF2-40B4-BE49-F238E27FC236}">
                    <a16:creationId xmlns:a16="http://schemas.microsoft.com/office/drawing/2014/main" id="{B125C2E8-567E-4DB0-818F-CA6585443361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035" y="0"/>
                <a:ext cx="3867" cy="45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1E7BAE70-421C-4F84-A0EE-C6AF7C66F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8" y="11"/>
                <a:ext cx="521" cy="203"/>
              </a:xfrm>
              <a:custGeom>
                <a:avLst/>
                <a:gdLst>
                  <a:gd name="T0" fmla="*/ 0 w 2565"/>
                  <a:gd name="T1" fmla="*/ 0 h 999"/>
                  <a:gd name="T2" fmla="*/ 246 w 2565"/>
                  <a:gd name="T3" fmla="*/ 237 h 999"/>
                  <a:gd name="T4" fmla="*/ 322 w 2565"/>
                  <a:gd name="T5" fmla="*/ 296 h 999"/>
                  <a:gd name="T6" fmla="*/ 373 w 2565"/>
                  <a:gd name="T7" fmla="*/ 356 h 999"/>
                  <a:gd name="T8" fmla="*/ 457 w 2565"/>
                  <a:gd name="T9" fmla="*/ 406 h 999"/>
                  <a:gd name="T10" fmla="*/ 686 w 2565"/>
                  <a:gd name="T11" fmla="*/ 643 h 999"/>
                  <a:gd name="T12" fmla="*/ 711 w 2565"/>
                  <a:gd name="T13" fmla="*/ 652 h 999"/>
                  <a:gd name="T14" fmla="*/ 737 w 2565"/>
                  <a:gd name="T15" fmla="*/ 652 h 999"/>
                  <a:gd name="T16" fmla="*/ 847 w 2565"/>
                  <a:gd name="T17" fmla="*/ 703 h 999"/>
                  <a:gd name="T18" fmla="*/ 982 w 2565"/>
                  <a:gd name="T19" fmla="*/ 737 h 999"/>
                  <a:gd name="T20" fmla="*/ 1118 w 2565"/>
                  <a:gd name="T21" fmla="*/ 711 h 999"/>
                  <a:gd name="T22" fmla="*/ 1168 w 2565"/>
                  <a:gd name="T23" fmla="*/ 711 h 999"/>
                  <a:gd name="T24" fmla="*/ 1278 w 2565"/>
                  <a:gd name="T25" fmla="*/ 677 h 999"/>
                  <a:gd name="T26" fmla="*/ 1566 w 2565"/>
                  <a:gd name="T27" fmla="*/ 669 h 999"/>
                  <a:gd name="T28" fmla="*/ 1676 w 2565"/>
                  <a:gd name="T29" fmla="*/ 677 h 999"/>
                  <a:gd name="T30" fmla="*/ 1778 w 2565"/>
                  <a:gd name="T31" fmla="*/ 737 h 999"/>
                  <a:gd name="T32" fmla="*/ 1939 w 2565"/>
                  <a:gd name="T33" fmla="*/ 787 h 999"/>
                  <a:gd name="T34" fmla="*/ 1947 w 2565"/>
                  <a:gd name="T35" fmla="*/ 804 h 999"/>
                  <a:gd name="T36" fmla="*/ 2083 w 2565"/>
                  <a:gd name="T37" fmla="*/ 872 h 999"/>
                  <a:gd name="T38" fmla="*/ 2125 w 2565"/>
                  <a:gd name="T39" fmla="*/ 914 h 999"/>
                  <a:gd name="T40" fmla="*/ 2210 w 2565"/>
                  <a:gd name="T41" fmla="*/ 931 h 999"/>
                  <a:gd name="T42" fmla="*/ 2235 w 2565"/>
                  <a:gd name="T43" fmla="*/ 940 h 999"/>
                  <a:gd name="T44" fmla="*/ 2252 w 2565"/>
                  <a:gd name="T45" fmla="*/ 965 h 999"/>
                  <a:gd name="T46" fmla="*/ 2337 w 2565"/>
                  <a:gd name="T47" fmla="*/ 999 h 999"/>
                  <a:gd name="T48" fmla="*/ 2362 w 2565"/>
                  <a:gd name="T49" fmla="*/ 999 h 999"/>
                  <a:gd name="T50" fmla="*/ 2413 w 2565"/>
                  <a:gd name="T51" fmla="*/ 974 h 999"/>
                  <a:gd name="T52" fmla="*/ 2447 w 2565"/>
                  <a:gd name="T53" fmla="*/ 974 h 999"/>
                  <a:gd name="T54" fmla="*/ 2540 w 2565"/>
                  <a:gd name="T55" fmla="*/ 897 h 999"/>
                  <a:gd name="T56" fmla="*/ 2565 w 2565"/>
                  <a:gd name="T57" fmla="*/ 847 h 999"/>
                  <a:gd name="T58" fmla="*/ 2565 w 2565"/>
                  <a:gd name="T59" fmla="*/ 745 h 999"/>
                  <a:gd name="T60" fmla="*/ 2498 w 2565"/>
                  <a:gd name="T61" fmla="*/ 652 h 999"/>
                  <a:gd name="T62" fmla="*/ 2379 w 2565"/>
                  <a:gd name="T63" fmla="*/ 550 h 999"/>
                  <a:gd name="T64" fmla="*/ 2286 w 2565"/>
                  <a:gd name="T65" fmla="*/ 499 h 999"/>
                  <a:gd name="T66" fmla="*/ 2277 w 2565"/>
                  <a:gd name="T67" fmla="*/ 483 h 999"/>
                  <a:gd name="T68" fmla="*/ 2252 w 2565"/>
                  <a:gd name="T69" fmla="*/ 474 h 999"/>
                  <a:gd name="T70" fmla="*/ 2218 w 2565"/>
                  <a:gd name="T71" fmla="*/ 432 h 999"/>
                  <a:gd name="T72" fmla="*/ 2108 w 2565"/>
                  <a:gd name="T73" fmla="*/ 347 h 999"/>
                  <a:gd name="T74" fmla="*/ 2023 w 2565"/>
                  <a:gd name="T75" fmla="*/ 186 h 999"/>
                  <a:gd name="T76" fmla="*/ 1964 w 2565"/>
                  <a:gd name="T77" fmla="*/ 110 h 999"/>
                  <a:gd name="T78" fmla="*/ 1913 w 2565"/>
                  <a:gd name="T79" fmla="*/ 0 h 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65" h="999">
                    <a:moveTo>
                      <a:pt x="0" y="0"/>
                    </a:moveTo>
                    <a:lnTo>
                      <a:pt x="246" y="237"/>
                    </a:lnTo>
                    <a:lnTo>
                      <a:pt x="322" y="296"/>
                    </a:lnTo>
                    <a:lnTo>
                      <a:pt x="373" y="356"/>
                    </a:lnTo>
                    <a:lnTo>
                      <a:pt x="457" y="406"/>
                    </a:lnTo>
                    <a:lnTo>
                      <a:pt x="686" y="643"/>
                    </a:lnTo>
                    <a:lnTo>
                      <a:pt x="711" y="652"/>
                    </a:lnTo>
                    <a:lnTo>
                      <a:pt x="737" y="652"/>
                    </a:lnTo>
                    <a:lnTo>
                      <a:pt x="847" y="703"/>
                    </a:lnTo>
                    <a:lnTo>
                      <a:pt x="982" y="737"/>
                    </a:lnTo>
                    <a:lnTo>
                      <a:pt x="1118" y="711"/>
                    </a:lnTo>
                    <a:lnTo>
                      <a:pt x="1168" y="711"/>
                    </a:lnTo>
                    <a:lnTo>
                      <a:pt x="1278" y="677"/>
                    </a:lnTo>
                    <a:lnTo>
                      <a:pt x="1566" y="669"/>
                    </a:lnTo>
                    <a:lnTo>
                      <a:pt x="1676" y="677"/>
                    </a:lnTo>
                    <a:lnTo>
                      <a:pt x="1778" y="737"/>
                    </a:lnTo>
                    <a:lnTo>
                      <a:pt x="1939" y="787"/>
                    </a:lnTo>
                    <a:lnTo>
                      <a:pt x="1947" y="804"/>
                    </a:lnTo>
                    <a:lnTo>
                      <a:pt x="2083" y="872"/>
                    </a:lnTo>
                    <a:lnTo>
                      <a:pt x="2125" y="914"/>
                    </a:lnTo>
                    <a:lnTo>
                      <a:pt x="2210" y="931"/>
                    </a:lnTo>
                    <a:lnTo>
                      <a:pt x="2235" y="940"/>
                    </a:lnTo>
                    <a:lnTo>
                      <a:pt x="2252" y="965"/>
                    </a:lnTo>
                    <a:lnTo>
                      <a:pt x="2337" y="999"/>
                    </a:lnTo>
                    <a:lnTo>
                      <a:pt x="2362" y="999"/>
                    </a:lnTo>
                    <a:lnTo>
                      <a:pt x="2413" y="974"/>
                    </a:lnTo>
                    <a:lnTo>
                      <a:pt x="2447" y="974"/>
                    </a:lnTo>
                    <a:lnTo>
                      <a:pt x="2540" y="897"/>
                    </a:lnTo>
                    <a:lnTo>
                      <a:pt x="2565" y="847"/>
                    </a:lnTo>
                    <a:lnTo>
                      <a:pt x="2565" y="745"/>
                    </a:lnTo>
                    <a:lnTo>
                      <a:pt x="2498" y="652"/>
                    </a:lnTo>
                    <a:lnTo>
                      <a:pt x="2379" y="550"/>
                    </a:lnTo>
                    <a:lnTo>
                      <a:pt x="2286" y="499"/>
                    </a:lnTo>
                    <a:lnTo>
                      <a:pt x="2277" y="483"/>
                    </a:lnTo>
                    <a:lnTo>
                      <a:pt x="2252" y="474"/>
                    </a:lnTo>
                    <a:lnTo>
                      <a:pt x="2218" y="432"/>
                    </a:lnTo>
                    <a:lnTo>
                      <a:pt x="2108" y="347"/>
                    </a:lnTo>
                    <a:lnTo>
                      <a:pt x="2023" y="186"/>
                    </a:lnTo>
                    <a:lnTo>
                      <a:pt x="1964" y="110"/>
                    </a:lnTo>
                    <a:lnTo>
                      <a:pt x="1913" y="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B9B93B27-F509-4BE1-8E1F-F335FE616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8" y="414"/>
                <a:ext cx="397" cy="302"/>
              </a:xfrm>
              <a:custGeom>
                <a:avLst/>
                <a:gdLst>
                  <a:gd name="T0" fmla="*/ 0 w 1955"/>
                  <a:gd name="T1" fmla="*/ 192 h 1490"/>
                  <a:gd name="T2" fmla="*/ 126 w 1955"/>
                  <a:gd name="T3" fmla="*/ 144 h 1490"/>
                  <a:gd name="T4" fmla="*/ 177 w 1955"/>
                  <a:gd name="T5" fmla="*/ 127 h 1490"/>
                  <a:gd name="T6" fmla="*/ 228 w 1955"/>
                  <a:gd name="T7" fmla="*/ 102 h 1490"/>
                  <a:gd name="T8" fmla="*/ 253 w 1955"/>
                  <a:gd name="T9" fmla="*/ 102 h 1490"/>
                  <a:gd name="T10" fmla="*/ 397 w 1955"/>
                  <a:gd name="T11" fmla="*/ 17 h 1490"/>
                  <a:gd name="T12" fmla="*/ 499 w 1955"/>
                  <a:gd name="T13" fmla="*/ 0 h 1490"/>
                  <a:gd name="T14" fmla="*/ 584 w 1955"/>
                  <a:gd name="T15" fmla="*/ 17 h 1490"/>
                  <a:gd name="T16" fmla="*/ 634 w 1955"/>
                  <a:gd name="T17" fmla="*/ 51 h 1490"/>
                  <a:gd name="T18" fmla="*/ 711 w 1955"/>
                  <a:gd name="T19" fmla="*/ 68 h 1490"/>
                  <a:gd name="T20" fmla="*/ 736 w 1955"/>
                  <a:gd name="T21" fmla="*/ 85 h 1490"/>
                  <a:gd name="T22" fmla="*/ 787 w 1955"/>
                  <a:gd name="T23" fmla="*/ 110 h 1490"/>
                  <a:gd name="T24" fmla="*/ 838 w 1955"/>
                  <a:gd name="T25" fmla="*/ 110 h 1490"/>
                  <a:gd name="T26" fmla="*/ 905 w 1955"/>
                  <a:gd name="T27" fmla="*/ 178 h 1490"/>
                  <a:gd name="T28" fmla="*/ 1015 w 1955"/>
                  <a:gd name="T29" fmla="*/ 204 h 1490"/>
                  <a:gd name="T30" fmla="*/ 1032 w 1955"/>
                  <a:gd name="T31" fmla="*/ 220 h 1490"/>
                  <a:gd name="T32" fmla="*/ 1092 w 1955"/>
                  <a:gd name="T33" fmla="*/ 229 h 1490"/>
                  <a:gd name="T34" fmla="*/ 1219 w 1955"/>
                  <a:gd name="T35" fmla="*/ 288 h 1490"/>
                  <a:gd name="T36" fmla="*/ 1295 w 1955"/>
                  <a:gd name="T37" fmla="*/ 339 h 1490"/>
                  <a:gd name="T38" fmla="*/ 1320 w 1955"/>
                  <a:gd name="T39" fmla="*/ 347 h 1490"/>
                  <a:gd name="T40" fmla="*/ 1396 w 1955"/>
                  <a:gd name="T41" fmla="*/ 398 h 1490"/>
                  <a:gd name="T42" fmla="*/ 1456 w 1955"/>
                  <a:gd name="T43" fmla="*/ 457 h 1490"/>
                  <a:gd name="T44" fmla="*/ 1532 w 1955"/>
                  <a:gd name="T45" fmla="*/ 508 h 1490"/>
                  <a:gd name="T46" fmla="*/ 1583 w 1955"/>
                  <a:gd name="T47" fmla="*/ 584 h 1490"/>
                  <a:gd name="T48" fmla="*/ 1693 w 1955"/>
                  <a:gd name="T49" fmla="*/ 678 h 1490"/>
                  <a:gd name="T50" fmla="*/ 1947 w 1955"/>
                  <a:gd name="T51" fmla="*/ 788 h 1490"/>
                  <a:gd name="T52" fmla="*/ 1955 w 1955"/>
                  <a:gd name="T53" fmla="*/ 813 h 1490"/>
                  <a:gd name="T54" fmla="*/ 1938 w 1955"/>
                  <a:gd name="T55" fmla="*/ 872 h 1490"/>
                  <a:gd name="T56" fmla="*/ 1879 w 1955"/>
                  <a:gd name="T57" fmla="*/ 940 h 1490"/>
                  <a:gd name="T58" fmla="*/ 1803 w 1955"/>
                  <a:gd name="T59" fmla="*/ 999 h 1490"/>
                  <a:gd name="T60" fmla="*/ 1744 w 1955"/>
                  <a:gd name="T61" fmla="*/ 1016 h 1490"/>
                  <a:gd name="T62" fmla="*/ 1701 w 1955"/>
                  <a:gd name="T63" fmla="*/ 1050 h 1490"/>
                  <a:gd name="T64" fmla="*/ 1642 w 1955"/>
                  <a:gd name="T65" fmla="*/ 1058 h 1490"/>
                  <a:gd name="T66" fmla="*/ 1600 w 1955"/>
                  <a:gd name="T67" fmla="*/ 1092 h 1490"/>
                  <a:gd name="T68" fmla="*/ 1566 w 1955"/>
                  <a:gd name="T69" fmla="*/ 1092 h 1490"/>
                  <a:gd name="T70" fmla="*/ 1540 w 1955"/>
                  <a:gd name="T71" fmla="*/ 1075 h 1490"/>
                  <a:gd name="T72" fmla="*/ 1422 w 1955"/>
                  <a:gd name="T73" fmla="*/ 1135 h 1490"/>
                  <a:gd name="T74" fmla="*/ 1363 w 1955"/>
                  <a:gd name="T75" fmla="*/ 1126 h 1490"/>
                  <a:gd name="T76" fmla="*/ 1202 w 1955"/>
                  <a:gd name="T77" fmla="*/ 1211 h 1490"/>
                  <a:gd name="T78" fmla="*/ 1159 w 1955"/>
                  <a:gd name="T79" fmla="*/ 1211 h 1490"/>
                  <a:gd name="T80" fmla="*/ 1041 w 1955"/>
                  <a:gd name="T81" fmla="*/ 1312 h 1490"/>
                  <a:gd name="T82" fmla="*/ 1007 w 1955"/>
                  <a:gd name="T83" fmla="*/ 1389 h 1490"/>
                  <a:gd name="T84" fmla="*/ 973 w 1955"/>
                  <a:gd name="T85" fmla="*/ 1439 h 1490"/>
                  <a:gd name="T86" fmla="*/ 905 w 1955"/>
                  <a:gd name="T87" fmla="*/ 1490 h 1490"/>
                  <a:gd name="T88" fmla="*/ 795 w 1955"/>
                  <a:gd name="T89" fmla="*/ 1490 h 1490"/>
                  <a:gd name="T90" fmla="*/ 711 w 1955"/>
                  <a:gd name="T91" fmla="*/ 1465 h 1490"/>
                  <a:gd name="T92" fmla="*/ 694 w 1955"/>
                  <a:gd name="T93" fmla="*/ 1439 h 1490"/>
                  <a:gd name="T94" fmla="*/ 651 w 1955"/>
                  <a:gd name="T95" fmla="*/ 1431 h 1490"/>
                  <a:gd name="T96" fmla="*/ 618 w 1955"/>
                  <a:gd name="T97" fmla="*/ 1380 h 1490"/>
                  <a:gd name="T98" fmla="*/ 592 w 1955"/>
                  <a:gd name="T99" fmla="*/ 1372 h 1490"/>
                  <a:gd name="T100" fmla="*/ 414 w 1955"/>
                  <a:gd name="T101" fmla="*/ 1397 h 1490"/>
                  <a:gd name="T102" fmla="*/ 355 w 1955"/>
                  <a:gd name="T103" fmla="*/ 1439 h 1490"/>
                  <a:gd name="T104" fmla="*/ 270 w 1955"/>
                  <a:gd name="T105" fmla="*/ 1456 h 1490"/>
                  <a:gd name="T106" fmla="*/ 194 w 1955"/>
                  <a:gd name="T107" fmla="*/ 1490 h 1490"/>
                  <a:gd name="T108" fmla="*/ 135 w 1955"/>
                  <a:gd name="T109" fmla="*/ 1465 h 1490"/>
                  <a:gd name="T110" fmla="*/ 0 w 1955"/>
                  <a:gd name="T111" fmla="*/ 1465 h 1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55" h="1490">
                    <a:moveTo>
                      <a:pt x="0" y="192"/>
                    </a:moveTo>
                    <a:lnTo>
                      <a:pt x="126" y="144"/>
                    </a:lnTo>
                    <a:lnTo>
                      <a:pt x="177" y="127"/>
                    </a:lnTo>
                    <a:lnTo>
                      <a:pt x="228" y="102"/>
                    </a:lnTo>
                    <a:lnTo>
                      <a:pt x="253" y="102"/>
                    </a:lnTo>
                    <a:lnTo>
                      <a:pt x="397" y="17"/>
                    </a:lnTo>
                    <a:lnTo>
                      <a:pt x="499" y="0"/>
                    </a:lnTo>
                    <a:lnTo>
                      <a:pt x="584" y="17"/>
                    </a:lnTo>
                    <a:lnTo>
                      <a:pt x="634" y="51"/>
                    </a:lnTo>
                    <a:lnTo>
                      <a:pt x="711" y="68"/>
                    </a:lnTo>
                    <a:lnTo>
                      <a:pt x="736" y="85"/>
                    </a:lnTo>
                    <a:lnTo>
                      <a:pt x="787" y="110"/>
                    </a:lnTo>
                    <a:lnTo>
                      <a:pt x="838" y="110"/>
                    </a:lnTo>
                    <a:lnTo>
                      <a:pt x="905" y="178"/>
                    </a:lnTo>
                    <a:lnTo>
                      <a:pt x="1015" y="204"/>
                    </a:lnTo>
                    <a:lnTo>
                      <a:pt x="1032" y="220"/>
                    </a:lnTo>
                    <a:lnTo>
                      <a:pt x="1092" y="229"/>
                    </a:lnTo>
                    <a:lnTo>
                      <a:pt x="1219" y="288"/>
                    </a:lnTo>
                    <a:lnTo>
                      <a:pt x="1295" y="339"/>
                    </a:lnTo>
                    <a:lnTo>
                      <a:pt x="1320" y="347"/>
                    </a:lnTo>
                    <a:lnTo>
                      <a:pt x="1396" y="398"/>
                    </a:lnTo>
                    <a:lnTo>
                      <a:pt x="1456" y="457"/>
                    </a:lnTo>
                    <a:lnTo>
                      <a:pt x="1532" y="508"/>
                    </a:lnTo>
                    <a:lnTo>
                      <a:pt x="1583" y="584"/>
                    </a:lnTo>
                    <a:lnTo>
                      <a:pt x="1693" y="678"/>
                    </a:lnTo>
                    <a:lnTo>
                      <a:pt x="1947" y="788"/>
                    </a:lnTo>
                    <a:lnTo>
                      <a:pt x="1955" y="813"/>
                    </a:lnTo>
                    <a:lnTo>
                      <a:pt x="1938" y="872"/>
                    </a:lnTo>
                    <a:lnTo>
                      <a:pt x="1879" y="940"/>
                    </a:lnTo>
                    <a:lnTo>
                      <a:pt x="1803" y="999"/>
                    </a:lnTo>
                    <a:lnTo>
                      <a:pt x="1744" y="1016"/>
                    </a:lnTo>
                    <a:lnTo>
                      <a:pt x="1701" y="1050"/>
                    </a:lnTo>
                    <a:lnTo>
                      <a:pt x="1642" y="1058"/>
                    </a:lnTo>
                    <a:lnTo>
                      <a:pt x="1600" y="1092"/>
                    </a:lnTo>
                    <a:lnTo>
                      <a:pt x="1566" y="1092"/>
                    </a:lnTo>
                    <a:lnTo>
                      <a:pt x="1540" y="1075"/>
                    </a:lnTo>
                    <a:lnTo>
                      <a:pt x="1422" y="1135"/>
                    </a:lnTo>
                    <a:lnTo>
                      <a:pt x="1363" y="1126"/>
                    </a:lnTo>
                    <a:lnTo>
                      <a:pt x="1202" y="1211"/>
                    </a:lnTo>
                    <a:lnTo>
                      <a:pt x="1159" y="1211"/>
                    </a:lnTo>
                    <a:lnTo>
                      <a:pt x="1041" y="1312"/>
                    </a:lnTo>
                    <a:lnTo>
                      <a:pt x="1007" y="1389"/>
                    </a:lnTo>
                    <a:lnTo>
                      <a:pt x="973" y="1439"/>
                    </a:lnTo>
                    <a:lnTo>
                      <a:pt x="905" y="1490"/>
                    </a:lnTo>
                    <a:lnTo>
                      <a:pt x="795" y="1490"/>
                    </a:lnTo>
                    <a:lnTo>
                      <a:pt x="711" y="1465"/>
                    </a:lnTo>
                    <a:lnTo>
                      <a:pt x="694" y="1439"/>
                    </a:lnTo>
                    <a:lnTo>
                      <a:pt x="651" y="1431"/>
                    </a:lnTo>
                    <a:lnTo>
                      <a:pt x="618" y="1380"/>
                    </a:lnTo>
                    <a:lnTo>
                      <a:pt x="592" y="1372"/>
                    </a:lnTo>
                    <a:lnTo>
                      <a:pt x="414" y="1397"/>
                    </a:lnTo>
                    <a:lnTo>
                      <a:pt x="355" y="1439"/>
                    </a:lnTo>
                    <a:lnTo>
                      <a:pt x="270" y="1456"/>
                    </a:lnTo>
                    <a:lnTo>
                      <a:pt x="194" y="1490"/>
                    </a:lnTo>
                    <a:lnTo>
                      <a:pt x="135" y="1465"/>
                    </a:lnTo>
                    <a:lnTo>
                      <a:pt x="0" y="1465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6758ACE1-BA01-4BBA-9072-32E1D632B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8" y="2310"/>
                <a:ext cx="484" cy="1692"/>
              </a:xfrm>
              <a:custGeom>
                <a:avLst/>
                <a:gdLst>
                  <a:gd name="T0" fmla="*/ 296 w 2387"/>
                  <a:gd name="T1" fmla="*/ 8254 h 8345"/>
                  <a:gd name="T2" fmla="*/ 474 w 2387"/>
                  <a:gd name="T3" fmla="*/ 8118 h 8345"/>
                  <a:gd name="T4" fmla="*/ 685 w 2387"/>
                  <a:gd name="T5" fmla="*/ 8051 h 8345"/>
                  <a:gd name="T6" fmla="*/ 897 w 2387"/>
                  <a:gd name="T7" fmla="*/ 7958 h 8345"/>
                  <a:gd name="T8" fmla="*/ 1185 w 2387"/>
                  <a:gd name="T9" fmla="*/ 7881 h 8345"/>
                  <a:gd name="T10" fmla="*/ 1498 w 2387"/>
                  <a:gd name="T11" fmla="*/ 7822 h 8345"/>
                  <a:gd name="T12" fmla="*/ 1972 w 2387"/>
                  <a:gd name="T13" fmla="*/ 7737 h 8345"/>
                  <a:gd name="T14" fmla="*/ 2099 w 2387"/>
                  <a:gd name="T15" fmla="*/ 7771 h 8345"/>
                  <a:gd name="T16" fmla="*/ 2387 w 2387"/>
                  <a:gd name="T17" fmla="*/ 7450 h 8345"/>
                  <a:gd name="T18" fmla="*/ 2294 w 2387"/>
                  <a:gd name="T19" fmla="*/ 7348 h 8345"/>
                  <a:gd name="T20" fmla="*/ 2226 w 2387"/>
                  <a:gd name="T21" fmla="*/ 7289 h 8345"/>
                  <a:gd name="T22" fmla="*/ 1913 w 2387"/>
                  <a:gd name="T23" fmla="*/ 7179 h 8345"/>
                  <a:gd name="T24" fmla="*/ 1752 w 2387"/>
                  <a:gd name="T25" fmla="*/ 7103 h 8345"/>
                  <a:gd name="T26" fmla="*/ 1701 w 2387"/>
                  <a:gd name="T27" fmla="*/ 7043 h 8345"/>
                  <a:gd name="T28" fmla="*/ 1498 w 2387"/>
                  <a:gd name="T29" fmla="*/ 6925 h 8345"/>
                  <a:gd name="T30" fmla="*/ 1295 w 2387"/>
                  <a:gd name="T31" fmla="*/ 6781 h 8345"/>
                  <a:gd name="T32" fmla="*/ 1219 w 2387"/>
                  <a:gd name="T33" fmla="*/ 6451 h 8345"/>
                  <a:gd name="T34" fmla="*/ 1363 w 2387"/>
                  <a:gd name="T35" fmla="*/ 6129 h 8345"/>
                  <a:gd name="T36" fmla="*/ 1498 w 2387"/>
                  <a:gd name="T37" fmla="*/ 5917 h 8345"/>
                  <a:gd name="T38" fmla="*/ 1659 w 2387"/>
                  <a:gd name="T39" fmla="*/ 5630 h 8345"/>
                  <a:gd name="T40" fmla="*/ 1769 w 2387"/>
                  <a:gd name="T41" fmla="*/ 5494 h 8345"/>
                  <a:gd name="T42" fmla="*/ 1820 w 2387"/>
                  <a:gd name="T43" fmla="*/ 5393 h 8345"/>
                  <a:gd name="T44" fmla="*/ 2091 w 2387"/>
                  <a:gd name="T45" fmla="*/ 4995 h 8345"/>
                  <a:gd name="T46" fmla="*/ 2192 w 2387"/>
                  <a:gd name="T47" fmla="*/ 4673 h 8345"/>
                  <a:gd name="T48" fmla="*/ 2175 w 2387"/>
                  <a:gd name="T49" fmla="*/ 4512 h 8345"/>
                  <a:gd name="T50" fmla="*/ 1913 w 2387"/>
                  <a:gd name="T51" fmla="*/ 4470 h 8345"/>
                  <a:gd name="T52" fmla="*/ 1625 w 2387"/>
                  <a:gd name="T53" fmla="*/ 4521 h 8345"/>
                  <a:gd name="T54" fmla="*/ 1252 w 2387"/>
                  <a:gd name="T55" fmla="*/ 4495 h 8345"/>
                  <a:gd name="T56" fmla="*/ 965 w 2387"/>
                  <a:gd name="T57" fmla="*/ 4343 h 8345"/>
                  <a:gd name="T58" fmla="*/ 838 w 2387"/>
                  <a:gd name="T59" fmla="*/ 4047 h 8345"/>
                  <a:gd name="T60" fmla="*/ 372 w 2387"/>
                  <a:gd name="T61" fmla="*/ 3463 h 8345"/>
                  <a:gd name="T62" fmla="*/ 397 w 2387"/>
                  <a:gd name="T63" fmla="*/ 3200 h 8345"/>
                  <a:gd name="T64" fmla="*/ 431 w 2387"/>
                  <a:gd name="T65" fmla="*/ 2641 h 8345"/>
                  <a:gd name="T66" fmla="*/ 440 w 2387"/>
                  <a:gd name="T67" fmla="*/ 2244 h 8345"/>
                  <a:gd name="T68" fmla="*/ 499 w 2387"/>
                  <a:gd name="T69" fmla="*/ 1998 h 8345"/>
                  <a:gd name="T70" fmla="*/ 465 w 2387"/>
                  <a:gd name="T71" fmla="*/ 1456 h 8345"/>
                  <a:gd name="T72" fmla="*/ 575 w 2387"/>
                  <a:gd name="T73" fmla="*/ 1126 h 8345"/>
                  <a:gd name="T74" fmla="*/ 931 w 2387"/>
                  <a:gd name="T75" fmla="*/ 881 h 8345"/>
                  <a:gd name="T76" fmla="*/ 1066 w 2387"/>
                  <a:gd name="T77" fmla="*/ 771 h 8345"/>
                  <a:gd name="T78" fmla="*/ 1286 w 2387"/>
                  <a:gd name="T79" fmla="*/ 576 h 8345"/>
                  <a:gd name="T80" fmla="*/ 1430 w 2387"/>
                  <a:gd name="T81" fmla="*/ 474 h 8345"/>
                  <a:gd name="T82" fmla="*/ 1617 w 2387"/>
                  <a:gd name="T83" fmla="*/ 254 h 8345"/>
                  <a:gd name="T84" fmla="*/ 1566 w 2387"/>
                  <a:gd name="T85" fmla="*/ 68 h 8345"/>
                  <a:gd name="T86" fmla="*/ 1320 w 2387"/>
                  <a:gd name="T87" fmla="*/ 0 h 8345"/>
                  <a:gd name="T88" fmla="*/ 1125 w 2387"/>
                  <a:gd name="T89" fmla="*/ 60 h 8345"/>
                  <a:gd name="T90" fmla="*/ 922 w 2387"/>
                  <a:gd name="T91" fmla="*/ 85 h 8345"/>
                  <a:gd name="T92" fmla="*/ 745 w 2387"/>
                  <a:gd name="T93" fmla="*/ 102 h 8345"/>
                  <a:gd name="T94" fmla="*/ 499 w 2387"/>
                  <a:gd name="T95" fmla="*/ 127 h 8345"/>
                  <a:gd name="T96" fmla="*/ 220 w 2387"/>
                  <a:gd name="T97" fmla="*/ 144 h 8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387" h="8345">
                    <a:moveTo>
                      <a:pt x="0" y="8345"/>
                    </a:moveTo>
                    <a:lnTo>
                      <a:pt x="228" y="8305"/>
                    </a:lnTo>
                    <a:lnTo>
                      <a:pt x="296" y="8254"/>
                    </a:lnTo>
                    <a:lnTo>
                      <a:pt x="330" y="8203"/>
                    </a:lnTo>
                    <a:lnTo>
                      <a:pt x="397" y="8144"/>
                    </a:lnTo>
                    <a:lnTo>
                      <a:pt x="474" y="8118"/>
                    </a:lnTo>
                    <a:lnTo>
                      <a:pt x="491" y="8102"/>
                    </a:lnTo>
                    <a:lnTo>
                      <a:pt x="601" y="8051"/>
                    </a:lnTo>
                    <a:lnTo>
                      <a:pt x="685" y="8051"/>
                    </a:lnTo>
                    <a:lnTo>
                      <a:pt x="736" y="8017"/>
                    </a:lnTo>
                    <a:lnTo>
                      <a:pt x="787" y="8008"/>
                    </a:lnTo>
                    <a:lnTo>
                      <a:pt x="897" y="7958"/>
                    </a:lnTo>
                    <a:lnTo>
                      <a:pt x="1109" y="7898"/>
                    </a:lnTo>
                    <a:lnTo>
                      <a:pt x="1159" y="7898"/>
                    </a:lnTo>
                    <a:lnTo>
                      <a:pt x="1185" y="7881"/>
                    </a:lnTo>
                    <a:lnTo>
                      <a:pt x="1371" y="7873"/>
                    </a:lnTo>
                    <a:lnTo>
                      <a:pt x="1422" y="7864"/>
                    </a:lnTo>
                    <a:lnTo>
                      <a:pt x="1498" y="7822"/>
                    </a:lnTo>
                    <a:lnTo>
                      <a:pt x="1710" y="7763"/>
                    </a:lnTo>
                    <a:lnTo>
                      <a:pt x="1947" y="7754"/>
                    </a:lnTo>
                    <a:lnTo>
                      <a:pt x="1972" y="7737"/>
                    </a:lnTo>
                    <a:lnTo>
                      <a:pt x="2057" y="7746"/>
                    </a:lnTo>
                    <a:lnTo>
                      <a:pt x="2074" y="7771"/>
                    </a:lnTo>
                    <a:lnTo>
                      <a:pt x="2099" y="7771"/>
                    </a:lnTo>
                    <a:lnTo>
                      <a:pt x="2226" y="7712"/>
                    </a:lnTo>
                    <a:lnTo>
                      <a:pt x="2336" y="7577"/>
                    </a:lnTo>
                    <a:lnTo>
                      <a:pt x="2387" y="7450"/>
                    </a:lnTo>
                    <a:lnTo>
                      <a:pt x="2387" y="7416"/>
                    </a:lnTo>
                    <a:lnTo>
                      <a:pt x="2353" y="7373"/>
                    </a:lnTo>
                    <a:lnTo>
                      <a:pt x="2294" y="7348"/>
                    </a:lnTo>
                    <a:lnTo>
                      <a:pt x="2285" y="7323"/>
                    </a:lnTo>
                    <a:lnTo>
                      <a:pt x="2260" y="7323"/>
                    </a:lnTo>
                    <a:lnTo>
                      <a:pt x="2226" y="7289"/>
                    </a:lnTo>
                    <a:lnTo>
                      <a:pt x="2074" y="7238"/>
                    </a:lnTo>
                    <a:lnTo>
                      <a:pt x="2040" y="7204"/>
                    </a:lnTo>
                    <a:lnTo>
                      <a:pt x="1913" y="7179"/>
                    </a:lnTo>
                    <a:lnTo>
                      <a:pt x="1904" y="7162"/>
                    </a:lnTo>
                    <a:lnTo>
                      <a:pt x="1854" y="7136"/>
                    </a:lnTo>
                    <a:lnTo>
                      <a:pt x="1752" y="7103"/>
                    </a:lnTo>
                    <a:lnTo>
                      <a:pt x="1744" y="7086"/>
                    </a:lnTo>
                    <a:lnTo>
                      <a:pt x="1718" y="7077"/>
                    </a:lnTo>
                    <a:lnTo>
                      <a:pt x="1701" y="7043"/>
                    </a:lnTo>
                    <a:lnTo>
                      <a:pt x="1574" y="6976"/>
                    </a:lnTo>
                    <a:lnTo>
                      <a:pt x="1532" y="6967"/>
                    </a:lnTo>
                    <a:lnTo>
                      <a:pt x="1498" y="6925"/>
                    </a:lnTo>
                    <a:lnTo>
                      <a:pt x="1439" y="6908"/>
                    </a:lnTo>
                    <a:lnTo>
                      <a:pt x="1337" y="6806"/>
                    </a:lnTo>
                    <a:lnTo>
                      <a:pt x="1295" y="6781"/>
                    </a:lnTo>
                    <a:lnTo>
                      <a:pt x="1244" y="6671"/>
                    </a:lnTo>
                    <a:lnTo>
                      <a:pt x="1219" y="6595"/>
                    </a:lnTo>
                    <a:lnTo>
                      <a:pt x="1219" y="6451"/>
                    </a:lnTo>
                    <a:lnTo>
                      <a:pt x="1303" y="6256"/>
                    </a:lnTo>
                    <a:lnTo>
                      <a:pt x="1346" y="6188"/>
                    </a:lnTo>
                    <a:lnTo>
                      <a:pt x="1363" y="6129"/>
                    </a:lnTo>
                    <a:lnTo>
                      <a:pt x="1405" y="6078"/>
                    </a:lnTo>
                    <a:lnTo>
                      <a:pt x="1464" y="5951"/>
                    </a:lnTo>
                    <a:lnTo>
                      <a:pt x="1498" y="5917"/>
                    </a:lnTo>
                    <a:lnTo>
                      <a:pt x="1532" y="5850"/>
                    </a:lnTo>
                    <a:lnTo>
                      <a:pt x="1600" y="5748"/>
                    </a:lnTo>
                    <a:lnTo>
                      <a:pt x="1659" y="5630"/>
                    </a:lnTo>
                    <a:lnTo>
                      <a:pt x="1727" y="5587"/>
                    </a:lnTo>
                    <a:lnTo>
                      <a:pt x="1727" y="5553"/>
                    </a:lnTo>
                    <a:lnTo>
                      <a:pt x="1769" y="5494"/>
                    </a:lnTo>
                    <a:lnTo>
                      <a:pt x="1769" y="5469"/>
                    </a:lnTo>
                    <a:lnTo>
                      <a:pt x="1820" y="5410"/>
                    </a:lnTo>
                    <a:lnTo>
                      <a:pt x="1820" y="5393"/>
                    </a:lnTo>
                    <a:lnTo>
                      <a:pt x="1904" y="5291"/>
                    </a:lnTo>
                    <a:lnTo>
                      <a:pt x="2074" y="5029"/>
                    </a:lnTo>
                    <a:lnTo>
                      <a:pt x="2091" y="4995"/>
                    </a:lnTo>
                    <a:lnTo>
                      <a:pt x="2133" y="4927"/>
                    </a:lnTo>
                    <a:lnTo>
                      <a:pt x="2175" y="4792"/>
                    </a:lnTo>
                    <a:lnTo>
                      <a:pt x="2192" y="4673"/>
                    </a:lnTo>
                    <a:lnTo>
                      <a:pt x="2209" y="4631"/>
                    </a:lnTo>
                    <a:lnTo>
                      <a:pt x="2201" y="4546"/>
                    </a:lnTo>
                    <a:lnTo>
                      <a:pt x="2175" y="4512"/>
                    </a:lnTo>
                    <a:lnTo>
                      <a:pt x="2133" y="4478"/>
                    </a:lnTo>
                    <a:lnTo>
                      <a:pt x="2048" y="4461"/>
                    </a:lnTo>
                    <a:lnTo>
                      <a:pt x="1913" y="4470"/>
                    </a:lnTo>
                    <a:lnTo>
                      <a:pt x="1854" y="4487"/>
                    </a:lnTo>
                    <a:lnTo>
                      <a:pt x="1667" y="4504"/>
                    </a:lnTo>
                    <a:lnTo>
                      <a:pt x="1625" y="4521"/>
                    </a:lnTo>
                    <a:lnTo>
                      <a:pt x="1371" y="4521"/>
                    </a:lnTo>
                    <a:lnTo>
                      <a:pt x="1346" y="4504"/>
                    </a:lnTo>
                    <a:lnTo>
                      <a:pt x="1252" y="4495"/>
                    </a:lnTo>
                    <a:lnTo>
                      <a:pt x="1168" y="4470"/>
                    </a:lnTo>
                    <a:lnTo>
                      <a:pt x="1007" y="4385"/>
                    </a:lnTo>
                    <a:lnTo>
                      <a:pt x="965" y="4343"/>
                    </a:lnTo>
                    <a:lnTo>
                      <a:pt x="931" y="4275"/>
                    </a:lnTo>
                    <a:lnTo>
                      <a:pt x="880" y="4182"/>
                    </a:lnTo>
                    <a:lnTo>
                      <a:pt x="838" y="4047"/>
                    </a:lnTo>
                    <a:lnTo>
                      <a:pt x="778" y="3945"/>
                    </a:lnTo>
                    <a:lnTo>
                      <a:pt x="448" y="3581"/>
                    </a:lnTo>
                    <a:lnTo>
                      <a:pt x="372" y="3463"/>
                    </a:lnTo>
                    <a:lnTo>
                      <a:pt x="364" y="3420"/>
                    </a:lnTo>
                    <a:lnTo>
                      <a:pt x="364" y="3344"/>
                    </a:lnTo>
                    <a:lnTo>
                      <a:pt x="397" y="3200"/>
                    </a:lnTo>
                    <a:lnTo>
                      <a:pt x="397" y="2938"/>
                    </a:lnTo>
                    <a:lnTo>
                      <a:pt x="431" y="2785"/>
                    </a:lnTo>
                    <a:lnTo>
                      <a:pt x="431" y="2641"/>
                    </a:lnTo>
                    <a:lnTo>
                      <a:pt x="397" y="2557"/>
                    </a:lnTo>
                    <a:lnTo>
                      <a:pt x="406" y="2337"/>
                    </a:lnTo>
                    <a:lnTo>
                      <a:pt x="440" y="2244"/>
                    </a:lnTo>
                    <a:lnTo>
                      <a:pt x="431" y="2218"/>
                    </a:lnTo>
                    <a:lnTo>
                      <a:pt x="491" y="2100"/>
                    </a:lnTo>
                    <a:lnTo>
                      <a:pt x="499" y="1998"/>
                    </a:lnTo>
                    <a:lnTo>
                      <a:pt x="482" y="1820"/>
                    </a:lnTo>
                    <a:lnTo>
                      <a:pt x="491" y="1600"/>
                    </a:lnTo>
                    <a:lnTo>
                      <a:pt x="465" y="1456"/>
                    </a:lnTo>
                    <a:lnTo>
                      <a:pt x="465" y="1279"/>
                    </a:lnTo>
                    <a:lnTo>
                      <a:pt x="491" y="1202"/>
                    </a:lnTo>
                    <a:lnTo>
                      <a:pt x="575" y="1126"/>
                    </a:lnTo>
                    <a:lnTo>
                      <a:pt x="609" y="1109"/>
                    </a:lnTo>
                    <a:lnTo>
                      <a:pt x="753" y="991"/>
                    </a:lnTo>
                    <a:lnTo>
                      <a:pt x="931" y="881"/>
                    </a:lnTo>
                    <a:lnTo>
                      <a:pt x="998" y="821"/>
                    </a:lnTo>
                    <a:lnTo>
                      <a:pt x="1041" y="779"/>
                    </a:lnTo>
                    <a:lnTo>
                      <a:pt x="1066" y="771"/>
                    </a:lnTo>
                    <a:lnTo>
                      <a:pt x="1176" y="669"/>
                    </a:lnTo>
                    <a:lnTo>
                      <a:pt x="1261" y="610"/>
                    </a:lnTo>
                    <a:lnTo>
                      <a:pt x="1286" y="576"/>
                    </a:lnTo>
                    <a:lnTo>
                      <a:pt x="1312" y="576"/>
                    </a:lnTo>
                    <a:lnTo>
                      <a:pt x="1379" y="508"/>
                    </a:lnTo>
                    <a:lnTo>
                      <a:pt x="1430" y="474"/>
                    </a:lnTo>
                    <a:lnTo>
                      <a:pt x="1498" y="398"/>
                    </a:lnTo>
                    <a:lnTo>
                      <a:pt x="1557" y="356"/>
                    </a:lnTo>
                    <a:lnTo>
                      <a:pt x="1617" y="254"/>
                    </a:lnTo>
                    <a:lnTo>
                      <a:pt x="1650" y="161"/>
                    </a:lnTo>
                    <a:lnTo>
                      <a:pt x="1642" y="136"/>
                    </a:lnTo>
                    <a:lnTo>
                      <a:pt x="1566" y="68"/>
                    </a:lnTo>
                    <a:lnTo>
                      <a:pt x="1481" y="34"/>
                    </a:lnTo>
                    <a:lnTo>
                      <a:pt x="1464" y="43"/>
                    </a:lnTo>
                    <a:lnTo>
                      <a:pt x="1320" y="0"/>
                    </a:lnTo>
                    <a:lnTo>
                      <a:pt x="1261" y="34"/>
                    </a:lnTo>
                    <a:lnTo>
                      <a:pt x="1202" y="26"/>
                    </a:lnTo>
                    <a:lnTo>
                      <a:pt x="1125" y="60"/>
                    </a:lnTo>
                    <a:lnTo>
                      <a:pt x="1041" y="68"/>
                    </a:lnTo>
                    <a:lnTo>
                      <a:pt x="998" y="102"/>
                    </a:lnTo>
                    <a:lnTo>
                      <a:pt x="922" y="85"/>
                    </a:lnTo>
                    <a:lnTo>
                      <a:pt x="838" y="127"/>
                    </a:lnTo>
                    <a:lnTo>
                      <a:pt x="804" y="127"/>
                    </a:lnTo>
                    <a:lnTo>
                      <a:pt x="745" y="102"/>
                    </a:lnTo>
                    <a:lnTo>
                      <a:pt x="584" y="127"/>
                    </a:lnTo>
                    <a:lnTo>
                      <a:pt x="541" y="110"/>
                    </a:lnTo>
                    <a:lnTo>
                      <a:pt x="499" y="127"/>
                    </a:lnTo>
                    <a:lnTo>
                      <a:pt x="380" y="127"/>
                    </a:lnTo>
                    <a:lnTo>
                      <a:pt x="304" y="153"/>
                    </a:lnTo>
                    <a:lnTo>
                      <a:pt x="220" y="144"/>
                    </a:lnTo>
                    <a:lnTo>
                      <a:pt x="160" y="161"/>
                    </a:lnTo>
                    <a:lnTo>
                      <a:pt x="0" y="145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D4740D58-8D04-4A9F-8F9F-A3C8D3113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8" y="4387"/>
                <a:ext cx="125" cy="137"/>
              </a:xfrm>
              <a:custGeom>
                <a:avLst/>
                <a:gdLst>
                  <a:gd name="T0" fmla="*/ 0 w 618"/>
                  <a:gd name="T1" fmla="*/ 0 h 674"/>
                  <a:gd name="T2" fmla="*/ 253 w 618"/>
                  <a:gd name="T3" fmla="*/ 82 h 674"/>
                  <a:gd name="T4" fmla="*/ 338 w 618"/>
                  <a:gd name="T5" fmla="*/ 124 h 674"/>
                  <a:gd name="T6" fmla="*/ 414 w 618"/>
                  <a:gd name="T7" fmla="*/ 141 h 674"/>
                  <a:gd name="T8" fmla="*/ 431 w 618"/>
                  <a:gd name="T9" fmla="*/ 158 h 674"/>
                  <a:gd name="T10" fmla="*/ 491 w 618"/>
                  <a:gd name="T11" fmla="*/ 175 h 674"/>
                  <a:gd name="T12" fmla="*/ 567 w 618"/>
                  <a:gd name="T13" fmla="*/ 251 h 674"/>
                  <a:gd name="T14" fmla="*/ 592 w 618"/>
                  <a:gd name="T15" fmla="*/ 302 h 674"/>
                  <a:gd name="T16" fmla="*/ 618 w 618"/>
                  <a:gd name="T17" fmla="*/ 412 h 674"/>
                  <a:gd name="T18" fmla="*/ 584 w 618"/>
                  <a:gd name="T19" fmla="*/ 674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8" h="674">
                    <a:moveTo>
                      <a:pt x="0" y="0"/>
                    </a:moveTo>
                    <a:lnTo>
                      <a:pt x="253" y="82"/>
                    </a:lnTo>
                    <a:lnTo>
                      <a:pt x="338" y="124"/>
                    </a:lnTo>
                    <a:lnTo>
                      <a:pt x="414" y="141"/>
                    </a:lnTo>
                    <a:lnTo>
                      <a:pt x="431" y="158"/>
                    </a:lnTo>
                    <a:lnTo>
                      <a:pt x="491" y="175"/>
                    </a:lnTo>
                    <a:lnTo>
                      <a:pt x="567" y="251"/>
                    </a:lnTo>
                    <a:lnTo>
                      <a:pt x="592" y="302"/>
                    </a:lnTo>
                    <a:lnTo>
                      <a:pt x="618" y="412"/>
                    </a:lnTo>
                    <a:lnTo>
                      <a:pt x="584" y="674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1F860E2C-EEB1-4DE0-ACCC-7245A7851D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0" y="11"/>
                <a:ext cx="191" cy="354"/>
              </a:xfrm>
              <a:custGeom>
                <a:avLst/>
                <a:gdLst>
                  <a:gd name="T0" fmla="*/ 0 w 939"/>
                  <a:gd name="T1" fmla="*/ 0 h 1744"/>
                  <a:gd name="T2" fmla="*/ 135 w 939"/>
                  <a:gd name="T3" fmla="*/ 203 h 1744"/>
                  <a:gd name="T4" fmla="*/ 245 w 939"/>
                  <a:gd name="T5" fmla="*/ 330 h 1744"/>
                  <a:gd name="T6" fmla="*/ 254 w 939"/>
                  <a:gd name="T7" fmla="*/ 356 h 1744"/>
                  <a:gd name="T8" fmla="*/ 288 w 939"/>
                  <a:gd name="T9" fmla="*/ 398 h 1744"/>
                  <a:gd name="T10" fmla="*/ 296 w 939"/>
                  <a:gd name="T11" fmla="*/ 423 h 1744"/>
                  <a:gd name="T12" fmla="*/ 398 w 939"/>
                  <a:gd name="T13" fmla="*/ 533 h 1744"/>
                  <a:gd name="T14" fmla="*/ 448 w 939"/>
                  <a:gd name="T15" fmla="*/ 660 h 1744"/>
                  <a:gd name="T16" fmla="*/ 482 w 939"/>
                  <a:gd name="T17" fmla="*/ 711 h 1744"/>
                  <a:gd name="T18" fmla="*/ 542 w 939"/>
                  <a:gd name="T19" fmla="*/ 897 h 1744"/>
                  <a:gd name="T20" fmla="*/ 542 w 939"/>
                  <a:gd name="T21" fmla="*/ 1007 h 1744"/>
                  <a:gd name="T22" fmla="*/ 559 w 939"/>
                  <a:gd name="T23" fmla="*/ 1092 h 1744"/>
                  <a:gd name="T24" fmla="*/ 542 w 939"/>
                  <a:gd name="T25" fmla="*/ 1304 h 1744"/>
                  <a:gd name="T26" fmla="*/ 609 w 939"/>
                  <a:gd name="T27" fmla="*/ 1473 h 1744"/>
                  <a:gd name="T28" fmla="*/ 770 w 939"/>
                  <a:gd name="T29" fmla="*/ 1685 h 1744"/>
                  <a:gd name="T30" fmla="*/ 939 w 939"/>
                  <a:gd name="T31" fmla="*/ 1744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39" h="1744">
                    <a:moveTo>
                      <a:pt x="0" y="0"/>
                    </a:moveTo>
                    <a:lnTo>
                      <a:pt x="135" y="203"/>
                    </a:lnTo>
                    <a:lnTo>
                      <a:pt x="245" y="330"/>
                    </a:lnTo>
                    <a:lnTo>
                      <a:pt x="254" y="356"/>
                    </a:lnTo>
                    <a:lnTo>
                      <a:pt x="288" y="398"/>
                    </a:lnTo>
                    <a:lnTo>
                      <a:pt x="296" y="423"/>
                    </a:lnTo>
                    <a:lnTo>
                      <a:pt x="398" y="533"/>
                    </a:lnTo>
                    <a:lnTo>
                      <a:pt x="448" y="660"/>
                    </a:lnTo>
                    <a:lnTo>
                      <a:pt x="482" y="711"/>
                    </a:lnTo>
                    <a:lnTo>
                      <a:pt x="542" y="897"/>
                    </a:lnTo>
                    <a:lnTo>
                      <a:pt x="542" y="1007"/>
                    </a:lnTo>
                    <a:lnTo>
                      <a:pt x="559" y="1092"/>
                    </a:lnTo>
                    <a:lnTo>
                      <a:pt x="542" y="1304"/>
                    </a:lnTo>
                    <a:lnTo>
                      <a:pt x="609" y="1473"/>
                    </a:lnTo>
                    <a:lnTo>
                      <a:pt x="770" y="1685"/>
                    </a:lnTo>
                    <a:lnTo>
                      <a:pt x="939" y="1744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7A321813-52C5-4AC0-ACF0-706456EB6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0" y="1947"/>
                <a:ext cx="369" cy="219"/>
              </a:xfrm>
              <a:custGeom>
                <a:avLst/>
                <a:gdLst>
                  <a:gd name="T0" fmla="*/ 1422 w 1820"/>
                  <a:gd name="T1" fmla="*/ 84 h 1083"/>
                  <a:gd name="T2" fmla="*/ 1566 w 1820"/>
                  <a:gd name="T3" fmla="*/ 0 h 1083"/>
                  <a:gd name="T4" fmla="*/ 1752 w 1820"/>
                  <a:gd name="T5" fmla="*/ 8 h 1083"/>
                  <a:gd name="T6" fmla="*/ 1803 w 1820"/>
                  <a:gd name="T7" fmla="*/ 34 h 1083"/>
                  <a:gd name="T8" fmla="*/ 1820 w 1820"/>
                  <a:gd name="T9" fmla="*/ 59 h 1083"/>
                  <a:gd name="T10" fmla="*/ 1778 w 1820"/>
                  <a:gd name="T11" fmla="*/ 186 h 1083"/>
                  <a:gd name="T12" fmla="*/ 1727 w 1820"/>
                  <a:gd name="T13" fmla="*/ 262 h 1083"/>
                  <a:gd name="T14" fmla="*/ 1659 w 1820"/>
                  <a:gd name="T15" fmla="*/ 313 h 1083"/>
                  <a:gd name="T16" fmla="*/ 1625 w 1820"/>
                  <a:gd name="T17" fmla="*/ 372 h 1083"/>
                  <a:gd name="T18" fmla="*/ 1456 w 1820"/>
                  <a:gd name="T19" fmla="*/ 482 h 1083"/>
                  <a:gd name="T20" fmla="*/ 1337 w 1820"/>
                  <a:gd name="T21" fmla="*/ 542 h 1083"/>
                  <a:gd name="T22" fmla="*/ 1278 w 1820"/>
                  <a:gd name="T23" fmla="*/ 592 h 1083"/>
                  <a:gd name="T24" fmla="*/ 1193 w 1820"/>
                  <a:gd name="T25" fmla="*/ 601 h 1083"/>
                  <a:gd name="T26" fmla="*/ 1160 w 1820"/>
                  <a:gd name="T27" fmla="*/ 635 h 1083"/>
                  <a:gd name="T28" fmla="*/ 1134 w 1820"/>
                  <a:gd name="T29" fmla="*/ 643 h 1083"/>
                  <a:gd name="T30" fmla="*/ 956 w 1820"/>
                  <a:gd name="T31" fmla="*/ 753 h 1083"/>
                  <a:gd name="T32" fmla="*/ 931 w 1820"/>
                  <a:gd name="T33" fmla="*/ 753 h 1083"/>
                  <a:gd name="T34" fmla="*/ 855 w 1820"/>
                  <a:gd name="T35" fmla="*/ 812 h 1083"/>
                  <a:gd name="T36" fmla="*/ 813 w 1820"/>
                  <a:gd name="T37" fmla="*/ 821 h 1083"/>
                  <a:gd name="T38" fmla="*/ 804 w 1820"/>
                  <a:gd name="T39" fmla="*/ 855 h 1083"/>
                  <a:gd name="T40" fmla="*/ 753 w 1820"/>
                  <a:gd name="T41" fmla="*/ 863 h 1083"/>
                  <a:gd name="T42" fmla="*/ 652 w 1820"/>
                  <a:gd name="T43" fmla="*/ 948 h 1083"/>
                  <a:gd name="T44" fmla="*/ 635 w 1820"/>
                  <a:gd name="T45" fmla="*/ 948 h 1083"/>
                  <a:gd name="T46" fmla="*/ 575 w 1820"/>
                  <a:gd name="T47" fmla="*/ 990 h 1083"/>
                  <a:gd name="T48" fmla="*/ 559 w 1820"/>
                  <a:gd name="T49" fmla="*/ 990 h 1083"/>
                  <a:gd name="T50" fmla="*/ 474 w 1820"/>
                  <a:gd name="T51" fmla="*/ 1041 h 1083"/>
                  <a:gd name="T52" fmla="*/ 372 w 1820"/>
                  <a:gd name="T53" fmla="*/ 1075 h 1083"/>
                  <a:gd name="T54" fmla="*/ 254 w 1820"/>
                  <a:gd name="T55" fmla="*/ 1075 h 1083"/>
                  <a:gd name="T56" fmla="*/ 237 w 1820"/>
                  <a:gd name="T57" fmla="*/ 1083 h 1083"/>
                  <a:gd name="T58" fmla="*/ 178 w 1820"/>
                  <a:gd name="T59" fmla="*/ 1083 h 1083"/>
                  <a:gd name="T60" fmla="*/ 76 w 1820"/>
                  <a:gd name="T61" fmla="*/ 1066 h 1083"/>
                  <a:gd name="T62" fmla="*/ 51 w 1820"/>
                  <a:gd name="T63" fmla="*/ 1049 h 1083"/>
                  <a:gd name="T64" fmla="*/ 0 w 1820"/>
                  <a:gd name="T65" fmla="*/ 948 h 1083"/>
                  <a:gd name="T66" fmla="*/ 25 w 1820"/>
                  <a:gd name="T67" fmla="*/ 829 h 1083"/>
                  <a:gd name="T68" fmla="*/ 59 w 1820"/>
                  <a:gd name="T69" fmla="*/ 779 h 1083"/>
                  <a:gd name="T70" fmla="*/ 169 w 1820"/>
                  <a:gd name="T71" fmla="*/ 711 h 1083"/>
                  <a:gd name="T72" fmla="*/ 186 w 1820"/>
                  <a:gd name="T73" fmla="*/ 711 h 1083"/>
                  <a:gd name="T74" fmla="*/ 271 w 1820"/>
                  <a:gd name="T75" fmla="*/ 635 h 1083"/>
                  <a:gd name="T76" fmla="*/ 305 w 1820"/>
                  <a:gd name="T77" fmla="*/ 626 h 1083"/>
                  <a:gd name="T78" fmla="*/ 398 w 1820"/>
                  <a:gd name="T79" fmla="*/ 550 h 1083"/>
                  <a:gd name="T80" fmla="*/ 457 w 1820"/>
                  <a:gd name="T81" fmla="*/ 542 h 1083"/>
                  <a:gd name="T82" fmla="*/ 533 w 1820"/>
                  <a:gd name="T83" fmla="*/ 508 h 1083"/>
                  <a:gd name="T84" fmla="*/ 652 w 1820"/>
                  <a:gd name="T85" fmla="*/ 440 h 1083"/>
                  <a:gd name="T86" fmla="*/ 686 w 1820"/>
                  <a:gd name="T87" fmla="*/ 406 h 1083"/>
                  <a:gd name="T88" fmla="*/ 863 w 1820"/>
                  <a:gd name="T89" fmla="*/ 313 h 1083"/>
                  <a:gd name="T90" fmla="*/ 999 w 1820"/>
                  <a:gd name="T91" fmla="*/ 288 h 1083"/>
                  <a:gd name="T92" fmla="*/ 1041 w 1820"/>
                  <a:gd name="T93" fmla="*/ 254 h 1083"/>
                  <a:gd name="T94" fmla="*/ 1066 w 1820"/>
                  <a:gd name="T95" fmla="*/ 254 h 1083"/>
                  <a:gd name="T96" fmla="*/ 1092 w 1820"/>
                  <a:gd name="T97" fmla="*/ 237 h 1083"/>
                  <a:gd name="T98" fmla="*/ 1143 w 1820"/>
                  <a:gd name="T99" fmla="*/ 220 h 1083"/>
                  <a:gd name="T100" fmla="*/ 1160 w 1820"/>
                  <a:gd name="T101" fmla="*/ 203 h 1083"/>
                  <a:gd name="T102" fmla="*/ 1278 w 1820"/>
                  <a:gd name="T103" fmla="*/ 161 h 1083"/>
                  <a:gd name="T104" fmla="*/ 1354 w 1820"/>
                  <a:gd name="T105" fmla="*/ 110 h 1083"/>
                  <a:gd name="T106" fmla="*/ 1405 w 1820"/>
                  <a:gd name="T107" fmla="*/ 93 h 1083"/>
                  <a:gd name="T108" fmla="*/ 1422 w 1820"/>
                  <a:gd name="T109" fmla="*/ 84 h 1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20" h="1083">
                    <a:moveTo>
                      <a:pt x="1422" y="84"/>
                    </a:moveTo>
                    <a:lnTo>
                      <a:pt x="1566" y="0"/>
                    </a:lnTo>
                    <a:lnTo>
                      <a:pt x="1752" y="8"/>
                    </a:lnTo>
                    <a:lnTo>
                      <a:pt x="1803" y="34"/>
                    </a:lnTo>
                    <a:lnTo>
                      <a:pt x="1820" y="59"/>
                    </a:lnTo>
                    <a:lnTo>
                      <a:pt x="1778" y="186"/>
                    </a:lnTo>
                    <a:lnTo>
                      <a:pt x="1727" y="262"/>
                    </a:lnTo>
                    <a:lnTo>
                      <a:pt x="1659" y="313"/>
                    </a:lnTo>
                    <a:lnTo>
                      <a:pt x="1625" y="372"/>
                    </a:lnTo>
                    <a:lnTo>
                      <a:pt x="1456" y="482"/>
                    </a:lnTo>
                    <a:lnTo>
                      <a:pt x="1337" y="542"/>
                    </a:lnTo>
                    <a:lnTo>
                      <a:pt x="1278" y="592"/>
                    </a:lnTo>
                    <a:lnTo>
                      <a:pt x="1193" y="601"/>
                    </a:lnTo>
                    <a:lnTo>
                      <a:pt x="1160" y="635"/>
                    </a:lnTo>
                    <a:lnTo>
                      <a:pt x="1134" y="643"/>
                    </a:lnTo>
                    <a:lnTo>
                      <a:pt x="956" y="753"/>
                    </a:lnTo>
                    <a:lnTo>
                      <a:pt x="931" y="753"/>
                    </a:lnTo>
                    <a:lnTo>
                      <a:pt x="855" y="812"/>
                    </a:lnTo>
                    <a:lnTo>
                      <a:pt x="813" y="821"/>
                    </a:lnTo>
                    <a:lnTo>
                      <a:pt x="804" y="855"/>
                    </a:lnTo>
                    <a:lnTo>
                      <a:pt x="753" y="863"/>
                    </a:lnTo>
                    <a:lnTo>
                      <a:pt x="652" y="948"/>
                    </a:lnTo>
                    <a:lnTo>
                      <a:pt x="635" y="948"/>
                    </a:lnTo>
                    <a:lnTo>
                      <a:pt x="575" y="990"/>
                    </a:lnTo>
                    <a:lnTo>
                      <a:pt x="559" y="990"/>
                    </a:lnTo>
                    <a:lnTo>
                      <a:pt x="474" y="1041"/>
                    </a:lnTo>
                    <a:lnTo>
                      <a:pt x="372" y="1075"/>
                    </a:lnTo>
                    <a:lnTo>
                      <a:pt x="254" y="1075"/>
                    </a:lnTo>
                    <a:lnTo>
                      <a:pt x="237" y="1083"/>
                    </a:lnTo>
                    <a:lnTo>
                      <a:pt x="178" y="1083"/>
                    </a:lnTo>
                    <a:lnTo>
                      <a:pt x="76" y="1066"/>
                    </a:lnTo>
                    <a:lnTo>
                      <a:pt x="51" y="1049"/>
                    </a:lnTo>
                    <a:lnTo>
                      <a:pt x="0" y="948"/>
                    </a:lnTo>
                    <a:lnTo>
                      <a:pt x="25" y="829"/>
                    </a:lnTo>
                    <a:lnTo>
                      <a:pt x="59" y="779"/>
                    </a:lnTo>
                    <a:lnTo>
                      <a:pt x="169" y="711"/>
                    </a:lnTo>
                    <a:lnTo>
                      <a:pt x="186" y="711"/>
                    </a:lnTo>
                    <a:lnTo>
                      <a:pt x="271" y="635"/>
                    </a:lnTo>
                    <a:lnTo>
                      <a:pt x="305" y="626"/>
                    </a:lnTo>
                    <a:lnTo>
                      <a:pt x="398" y="550"/>
                    </a:lnTo>
                    <a:lnTo>
                      <a:pt x="457" y="542"/>
                    </a:lnTo>
                    <a:lnTo>
                      <a:pt x="533" y="508"/>
                    </a:lnTo>
                    <a:lnTo>
                      <a:pt x="652" y="440"/>
                    </a:lnTo>
                    <a:lnTo>
                      <a:pt x="686" y="406"/>
                    </a:lnTo>
                    <a:lnTo>
                      <a:pt x="863" y="313"/>
                    </a:lnTo>
                    <a:lnTo>
                      <a:pt x="999" y="288"/>
                    </a:lnTo>
                    <a:lnTo>
                      <a:pt x="1041" y="254"/>
                    </a:lnTo>
                    <a:lnTo>
                      <a:pt x="1066" y="254"/>
                    </a:lnTo>
                    <a:lnTo>
                      <a:pt x="1092" y="237"/>
                    </a:lnTo>
                    <a:lnTo>
                      <a:pt x="1143" y="220"/>
                    </a:lnTo>
                    <a:lnTo>
                      <a:pt x="1160" y="203"/>
                    </a:lnTo>
                    <a:lnTo>
                      <a:pt x="1278" y="161"/>
                    </a:lnTo>
                    <a:lnTo>
                      <a:pt x="1354" y="110"/>
                    </a:lnTo>
                    <a:lnTo>
                      <a:pt x="1405" y="93"/>
                    </a:lnTo>
                    <a:lnTo>
                      <a:pt x="1422" y="84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2F8F5444-B119-4302-B9F0-A7A98FEA7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9" y="735"/>
                <a:ext cx="632" cy="647"/>
              </a:xfrm>
              <a:custGeom>
                <a:avLst/>
                <a:gdLst>
                  <a:gd name="T0" fmla="*/ 2904 w 3115"/>
                  <a:gd name="T1" fmla="*/ 2125 h 3192"/>
                  <a:gd name="T2" fmla="*/ 2760 w 3115"/>
                  <a:gd name="T3" fmla="*/ 2066 h 3192"/>
                  <a:gd name="T4" fmla="*/ 2540 w 3115"/>
                  <a:gd name="T5" fmla="*/ 2057 h 3192"/>
                  <a:gd name="T6" fmla="*/ 2464 w 3115"/>
                  <a:gd name="T7" fmla="*/ 2049 h 3192"/>
                  <a:gd name="T8" fmla="*/ 2260 w 3115"/>
                  <a:gd name="T9" fmla="*/ 2066 h 3192"/>
                  <a:gd name="T10" fmla="*/ 2116 w 3115"/>
                  <a:gd name="T11" fmla="*/ 2117 h 3192"/>
                  <a:gd name="T12" fmla="*/ 1998 w 3115"/>
                  <a:gd name="T13" fmla="*/ 2184 h 3192"/>
                  <a:gd name="T14" fmla="*/ 1922 w 3115"/>
                  <a:gd name="T15" fmla="*/ 2218 h 3192"/>
                  <a:gd name="T16" fmla="*/ 1820 w 3115"/>
                  <a:gd name="T17" fmla="*/ 2252 h 3192"/>
                  <a:gd name="T18" fmla="*/ 1736 w 3115"/>
                  <a:gd name="T19" fmla="*/ 2277 h 3192"/>
                  <a:gd name="T20" fmla="*/ 1541 w 3115"/>
                  <a:gd name="T21" fmla="*/ 2345 h 3192"/>
                  <a:gd name="T22" fmla="*/ 1422 w 3115"/>
                  <a:gd name="T23" fmla="*/ 2413 h 3192"/>
                  <a:gd name="T24" fmla="*/ 1236 w 3115"/>
                  <a:gd name="T25" fmla="*/ 2506 h 3192"/>
                  <a:gd name="T26" fmla="*/ 1134 w 3115"/>
                  <a:gd name="T27" fmla="*/ 2540 h 3192"/>
                  <a:gd name="T28" fmla="*/ 1041 w 3115"/>
                  <a:gd name="T29" fmla="*/ 2591 h 3192"/>
                  <a:gd name="T30" fmla="*/ 957 w 3115"/>
                  <a:gd name="T31" fmla="*/ 2625 h 3192"/>
                  <a:gd name="T32" fmla="*/ 855 w 3115"/>
                  <a:gd name="T33" fmla="*/ 2667 h 3192"/>
                  <a:gd name="T34" fmla="*/ 737 w 3115"/>
                  <a:gd name="T35" fmla="*/ 2692 h 3192"/>
                  <a:gd name="T36" fmla="*/ 694 w 3115"/>
                  <a:gd name="T37" fmla="*/ 2735 h 3192"/>
                  <a:gd name="T38" fmla="*/ 618 w 3115"/>
                  <a:gd name="T39" fmla="*/ 2802 h 3192"/>
                  <a:gd name="T40" fmla="*/ 457 w 3115"/>
                  <a:gd name="T41" fmla="*/ 2980 h 3192"/>
                  <a:gd name="T42" fmla="*/ 313 w 3115"/>
                  <a:gd name="T43" fmla="*/ 3166 h 3192"/>
                  <a:gd name="T44" fmla="*/ 220 w 3115"/>
                  <a:gd name="T45" fmla="*/ 3141 h 3192"/>
                  <a:gd name="T46" fmla="*/ 212 w 3115"/>
                  <a:gd name="T47" fmla="*/ 2980 h 3192"/>
                  <a:gd name="T48" fmla="*/ 135 w 3115"/>
                  <a:gd name="T49" fmla="*/ 2904 h 3192"/>
                  <a:gd name="T50" fmla="*/ 8 w 3115"/>
                  <a:gd name="T51" fmla="*/ 2904 h 3192"/>
                  <a:gd name="T52" fmla="*/ 110 w 3115"/>
                  <a:gd name="T53" fmla="*/ 2752 h 3192"/>
                  <a:gd name="T54" fmla="*/ 186 w 3115"/>
                  <a:gd name="T55" fmla="*/ 2675 h 3192"/>
                  <a:gd name="T56" fmla="*/ 322 w 3115"/>
                  <a:gd name="T57" fmla="*/ 2557 h 3192"/>
                  <a:gd name="T58" fmla="*/ 423 w 3115"/>
                  <a:gd name="T59" fmla="*/ 2472 h 3192"/>
                  <a:gd name="T60" fmla="*/ 483 w 3115"/>
                  <a:gd name="T61" fmla="*/ 2396 h 3192"/>
                  <a:gd name="T62" fmla="*/ 643 w 3115"/>
                  <a:gd name="T63" fmla="*/ 2269 h 3192"/>
                  <a:gd name="T64" fmla="*/ 694 w 3115"/>
                  <a:gd name="T65" fmla="*/ 2176 h 3192"/>
                  <a:gd name="T66" fmla="*/ 753 w 3115"/>
                  <a:gd name="T67" fmla="*/ 2117 h 3192"/>
                  <a:gd name="T68" fmla="*/ 796 w 3115"/>
                  <a:gd name="T69" fmla="*/ 1998 h 3192"/>
                  <a:gd name="T70" fmla="*/ 906 w 3115"/>
                  <a:gd name="T71" fmla="*/ 1820 h 3192"/>
                  <a:gd name="T72" fmla="*/ 982 w 3115"/>
                  <a:gd name="T73" fmla="*/ 1770 h 3192"/>
                  <a:gd name="T74" fmla="*/ 1075 w 3115"/>
                  <a:gd name="T75" fmla="*/ 1693 h 3192"/>
                  <a:gd name="T76" fmla="*/ 1202 w 3115"/>
                  <a:gd name="T77" fmla="*/ 1651 h 3192"/>
                  <a:gd name="T78" fmla="*/ 1304 w 3115"/>
                  <a:gd name="T79" fmla="*/ 1609 h 3192"/>
                  <a:gd name="T80" fmla="*/ 1380 w 3115"/>
                  <a:gd name="T81" fmla="*/ 1549 h 3192"/>
                  <a:gd name="T82" fmla="*/ 1558 w 3115"/>
                  <a:gd name="T83" fmla="*/ 1465 h 3192"/>
                  <a:gd name="T84" fmla="*/ 1736 w 3115"/>
                  <a:gd name="T85" fmla="*/ 1397 h 3192"/>
                  <a:gd name="T86" fmla="*/ 1812 w 3115"/>
                  <a:gd name="T87" fmla="*/ 1372 h 3192"/>
                  <a:gd name="T88" fmla="*/ 1879 w 3115"/>
                  <a:gd name="T89" fmla="*/ 1312 h 3192"/>
                  <a:gd name="T90" fmla="*/ 2015 w 3115"/>
                  <a:gd name="T91" fmla="*/ 1211 h 3192"/>
                  <a:gd name="T92" fmla="*/ 2133 w 3115"/>
                  <a:gd name="T93" fmla="*/ 1143 h 3192"/>
                  <a:gd name="T94" fmla="*/ 2277 w 3115"/>
                  <a:gd name="T95" fmla="*/ 1016 h 3192"/>
                  <a:gd name="T96" fmla="*/ 2387 w 3115"/>
                  <a:gd name="T97" fmla="*/ 932 h 3192"/>
                  <a:gd name="T98" fmla="*/ 2514 w 3115"/>
                  <a:gd name="T99" fmla="*/ 805 h 3192"/>
                  <a:gd name="T100" fmla="*/ 2667 w 3115"/>
                  <a:gd name="T101" fmla="*/ 644 h 3192"/>
                  <a:gd name="T102" fmla="*/ 2870 w 3115"/>
                  <a:gd name="T103" fmla="*/ 483 h 3192"/>
                  <a:gd name="T104" fmla="*/ 2921 w 3115"/>
                  <a:gd name="T105" fmla="*/ 381 h 3192"/>
                  <a:gd name="T106" fmla="*/ 2963 w 3115"/>
                  <a:gd name="T107" fmla="*/ 178 h 3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115" h="3192">
                    <a:moveTo>
                      <a:pt x="3115" y="2252"/>
                    </a:moveTo>
                    <a:lnTo>
                      <a:pt x="2904" y="2125"/>
                    </a:lnTo>
                    <a:lnTo>
                      <a:pt x="2777" y="2091"/>
                    </a:lnTo>
                    <a:lnTo>
                      <a:pt x="2760" y="2066"/>
                    </a:lnTo>
                    <a:lnTo>
                      <a:pt x="2684" y="2032"/>
                    </a:lnTo>
                    <a:lnTo>
                      <a:pt x="2540" y="2057"/>
                    </a:lnTo>
                    <a:lnTo>
                      <a:pt x="2497" y="2040"/>
                    </a:lnTo>
                    <a:lnTo>
                      <a:pt x="2464" y="2049"/>
                    </a:lnTo>
                    <a:lnTo>
                      <a:pt x="2320" y="2024"/>
                    </a:lnTo>
                    <a:lnTo>
                      <a:pt x="2260" y="2066"/>
                    </a:lnTo>
                    <a:lnTo>
                      <a:pt x="2201" y="2066"/>
                    </a:lnTo>
                    <a:lnTo>
                      <a:pt x="2116" y="2117"/>
                    </a:lnTo>
                    <a:lnTo>
                      <a:pt x="2057" y="2167"/>
                    </a:lnTo>
                    <a:lnTo>
                      <a:pt x="1998" y="2184"/>
                    </a:lnTo>
                    <a:lnTo>
                      <a:pt x="1981" y="2201"/>
                    </a:lnTo>
                    <a:lnTo>
                      <a:pt x="1922" y="2218"/>
                    </a:lnTo>
                    <a:lnTo>
                      <a:pt x="1863" y="2218"/>
                    </a:lnTo>
                    <a:lnTo>
                      <a:pt x="1820" y="2252"/>
                    </a:lnTo>
                    <a:lnTo>
                      <a:pt x="1761" y="2252"/>
                    </a:lnTo>
                    <a:lnTo>
                      <a:pt x="1736" y="2277"/>
                    </a:lnTo>
                    <a:lnTo>
                      <a:pt x="1583" y="2328"/>
                    </a:lnTo>
                    <a:lnTo>
                      <a:pt x="1541" y="2345"/>
                    </a:lnTo>
                    <a:lnTo>
                      <a:pt x="1482" y="2404"/>
                    </a:lnTo>
                    <a:lnTo>
                      <a:pt x="1422" y="2413"/>
                    </a:lnTo>
                    <a:lnTo>
                      <a:pt x="1321" y="2498"/>
                    </a:lnTo>
                    <a:lnTo>
                      <a:pt x="1236" y="2506"/>
                    </a:lnTo>
                    <a:lnTo>
                      <a:pt x="1202" y="2540"/>
                    </a:lnTo>
                    <a:lnTo>
                      <a:pt x="1134" y="2540"/>
                    </a:lnTo>
                    <a:lnTo>
                      <a:pt x="1101" y="2557"/>
                    </a:lnTo>
                    <a:lnTo>
                      <a:pt x="1041" y="2591"/>
                    </a:lnTo>
                    <a:lnTo>
                      <a:pt x="1016" y="2582"/>
                    </a:lnTo>
                    <a:lnTo>
                      <a:pt x="957" y="2625"/>
                    </a:lnTo>
                    <a:lnTo>
                      <a:pt x="897" y="2633"/>
                    </a:lnTo>
                    <a:lnTo>
                      <a:pt x="855" y="2667"/>
                    </a:lnTo>
                    <a:lnTo>
                      <a:pt x="821" y="2667"/>
                    </a:lnTo>
                    <a:lnTo>
                      <a:pt x="737" y="2692"/>
                    </a:lnTo>
                    <a:lnTo>
                      <a:pt x="728" y="2726"/>
                    </a:lnTo>
                    <a:lnTo>
                      <a:pt x="694" y="2735"/>
                    </a:lnTo>
                    <a:lnTo>
                      <a:pt x="660" y="2785"/>
                    </a:lnTo>
                    <a:lnTo>
                      <a:pt x="618" y="2802"/>
                    </a:lnTo>
                    <a:lnTo>
                      <a:pt x="525" y="2912"/>
                    </a:lnTo>
                    <a:lnTo>
                      <a:pt x="457" y="2980"/>
                    </a:lnTo>
                    <a:lnTo>
                      <a:pt x="389" y="3116"/>
                    </a:lnTo>
                    <a:lnTo>
                      <a:pt x="313" y="3166"/>
                    </a:lnTo>
                    <a:lnTo>
                      <a:pt x="271" y="3192"/>
                    </a:lnTo>
                    <a:lnTo>
                      <a:pt x="220" y="3141"/>
                    </a:lnTo>
                    <a:lnTo>
                      <a:pt x="220" y="3056"/>
                    </a:lnTo>
                    <a:lnTo>
                      <a:pt x="212" y="2980"/>
                    </a:lnTo>
                    <a:lnTo>
                      <a:pt x="161" y="2912"/>
                    </a:lnTo>
                    <a:lnTo>
                      <a:pt x="135" y="2904"/>
                    </a:lnTo>
                    <a:lnTo>
                      <a:pt x="51" y="2921"/>
                    </a:lnTo>
                    <a:lnTo>
                      <a:pt x="8" y="2904"/>
                    </a:lnTo>
                    <a:lnTo>
                      <a:pt x="0" y="2870"/>
                    </a:lnTo>
                    <a:lnTo>
                      <a:pt x="110" y="2752"/>
                    </a:lnTo>
                    <a:lnTo>
                      <a:pt x="161" y="2718"/>
                    </a:lnTo>
                    <a:lnTo>
                      <a:pt x="186" y="2675"/>
                    </a:lnTo>
                    <a:lnTo>
                      <a:pt x="254" y="2650"/>
                    </a:lnTo>
                    <a:lnTo>
                      <a:pt x="322" y="2557"/>
                    </a:lnTo>
                    <a:lnTo>
                      <a:pt x="381" y="2523"/>
                    </a:lnTo>
                    <a:lnTo>
                      <a:pt x="423" y="2472"/>
                    </a:lnTo>
                    <a:lnTo>
                      <a:pt x="432" y="2447"/>
                    </a:lnTo>
                    <a:lnTo>
                      <a:pt x="483" y="2396"/>
                    </a:lnTo>
                    <a:lnTo>
                      <a:pt x="542" y="2371"/>
                    </a:lnTo>
                    <a:lnTo>
                      <a:pt x="643" y="2269"/>
                    </a:lnTo>
                    <a:lnTo>
                      <a:pt x="694" y="2193"/>
                    </a:lnTo>
                    <a:lnTo>
                      <a:pt x="694" y="2176"/>
                    </a:lnTo>
                    <a:lnTo>
                      <a:pt x="728" y="2134"/>
                    </a:lnTo>
                    <a:lnTo>
                      <a:pt x="753" y="2117"/>
                    </a:lnTo>
                    <a:lnTo>
                      <a:pt x="779" y="2015"/>
                    </a:lnTo>
                    <a:lnTo>
                      <a:pt x="796" y="1998"/>
                    </a:lnTo>
                    <a:lnTo>
                      <a:pt x="864" y="1871"/>
                    </a:lnTo>
                    <a:lnTo>
                      <a:pt x="906" y="1820"/>
                    </a:lnTo>
                    <a:lnTo>
                      <a:pt x="940" y="1812"/>
                    </a:lnTo>
                    <a:lnTo>
                      <a:pt x="982" y="1770"/>
                    </a:lnTo>
                    <a:lnTo>
                      <a:pt x="1050" y="1719"/>
                    </a:lnTo>
                    <a:lnTo>
                      <a:pt x="1075" y="1693"/>
                    </a:lnTo>
                    <a:lnTo>
                      <a:pt x="1151" y="1651"/>
                    </a:lnTo>
                    <a:lnTo>
                      <a:pt x="1202" y="1651"/>
                    </a:lnTo>
                    <a:lnTo>
                      <a:pt x="1253" y="1617"/>
                    </a:lnTo>
                    <a:lnTo>
                      <a:pt x="1304" y="1609"/>
                    </a:lnTo>
                    <a:lnTo>
                      <a:pt x="1355" y="1575"/>
                    </a:lnTo>
                    <a:lnTo>
                      <a:pt x="1380" y="1549"/>
                    </a:lnTo>
                    <a:lnTo>
                      <a:pt x="1456" y="1524"/>
                    </a:lnTo>
                    <a:lnTo>
                      <a:pt x="1558" y="1465"/>
                    </a:lnTo>
                    <a:lnTo>
                      <a:pt x="1668" y="1448"/>
                    </a:lnTo>
                    <a:lnTo>
                      <a:pt x="1736" y="1397"/>
                    </a:lnTo>
                    <a:lnTo>
                      <a:pt x="1795" y="1389"/>
                    </a:lnTo>
                    <a:lnTo>
                      <a:pt x="1812" y="1372"/>
                    </a:lnTo>
                    <a:lnTo>
                      <a:pt x="1837" y="1363"/>
                    </a:lnTo>
                    <a:lnTo>
                      <a:pt x="1879" y="1312"/>
                    </a:lnTo>
                    <a:lnTo>
                      <a:pt x="1947" y="1270"/>
                    </a:lnTo>
                    <a:lnTo>
                      <a:pt x="2015" y="1211"/>
                    </a:lnTo>
                    <a:lnTo>
                      <a:pt x="2083" y="1152"/>
                    </a:lnTo>
                    <a:lnTo>
                      <a:pt x="2133" y="1143"/>
                    </a:lnTo>
                    <a:lnTo>
                      <a:pt x="2252" y="1025"/>
                    </a:lnTo>
                    <a:lnTo>
                      <a:pt x="2277" y="1016"/>
                    </a:lnTo>
                    <a:lnTo>
                      <a:pt x="2337" y="957"/>
                    </a:lnTo>
                    <a:lnTo>
                      <a:pt x="2387" y="932"/>
                    </a:lnTo>
                    <a:lnTo>
                      <a:pt x="2464" y="872"/>
                    </a:lnTo>
                    <a:lnTo>
                      <a:pt x="2514" y="805"/>
                    </a:lnTo>
                    <a:lnTo>
                      <a:pt x="2599" y="737"/>
                    </a:lnTo>
                    <a:lnTo>
                      <a:pt x="2667" y="644"/>
                    </a:lnTo>
                    <a:lnTo>
                      <a:pt x="2726" y="618"/>
                    </a:lnTo>
                    <a:lnTo>
                      <a:pt x="2870" y="483"/>
                    </a:lnTo>
                    <a:lnTo>
                      <a:pt x="2895" y="457"/>
                    </a:lnTo>
                    <a:lnTo>
                      <a:pt x="2921" y="381"/>
                    </a:lnTo>
                    <a:lnTo>
                      <a:pt x="2955" y="263"/>
                    </a:lnTo>
                    <a:lnTo>
                      <a:pt x="2963" y="178"/>
                    </a:lnTo>
                    <a:lnTo>
                      <a:pt x="3115" y="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3CF755E2-C87D-4BEC-8E23-1ABBA1AD59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405"/>
                <a:ext cx="2538" cy="3119"/>
              </a:xfrm>
              <a:custGeom>
                <a:avLst/>
                <a:gdLst>
                  <a:gd name="T0" fmla="*/ 12242 w 12512"/>
                  <a:gd name="T1" fmla="*/ 1032 h 15389"/>
                  <a:gd name="T2" fmla="*/ 12140 w 12512"/>
                  <a:gd name="T3" fmla="*/ 304 h 15389"/>
                  <a:gd name="T4" fmla="*/ 11674 w 12512"/>
                  <a:gd name="T5" fmla="*/ 152 h 15389"/>
                  <a:gd name="T6" fmla="*/ 10946 w 12512"/>
                  <a:gd name="T7" fmla="*/ 0 h 15389"/>
                  <a:gd name="T8" fmla="*/ 10489 w 12512"/>
                  <a:gd name="T9" fmla="*/ 101 h 15389"/>
                  <a:gd name="T10" fmla="*/ 9956 w 12512"/>
                  <a:gd name="T11" fmla="*/ 499 h 15389"/>
                  <a:gd name="T12" fmla="*/ 9541 w 12512"/>
                  <a:gd name="T13" fmla="*/ 939 h 15389"/>
                  <a:gd name="T14" fmla="*/ 9744 w 12512"/>
                  <a:gd name="T15" fmla="*/ 2133 h 15389"/>
                  <a:gd name="T16" fmla="*/ 10184 w 12512"/>
                  <a:gd name="T17" fmla="*/ 2285 h 15389"/>
                  <a:gd name="T18" fmla="*/ 9956 w 12512"/>
                  <a:gd name="T19" fmla="*/ 2819 h 15389"/>
                  <a:gd name="T20" fmla="*/ 10117 w 12512"/>
                  <a:gd name="T21" fmla="*/ 3445 h 15389"/>
                  <a:gd name="T22" fmla="*/ 9964 w 12512"/>
                  <a:gd name="T23" fmla="*/ 3665 h 15389"/>
                  <a:gd name="T24" fmla="*/ 9422 w 12512"/>
                  <a:gd name="T25" fmla="*/ 4097 h 15389"/>
                  <a:gd name="T26" fmla="*/ 9177 w 12512"/>
                  <a:gd name="T27" fmla="*/ 4859 h 15389"/>
                  <a:gd name="T28" fmla="*/ 8991 w 12512"/>
                  <a:gd name="T29" fmla="*/ 5638 h 15389"/>
                  <a:gd name="T30" fmla="*/ 8830 w 12512"/>
                  <a:gd name="T31" fmla="*/ 4977 h 15389"/>
                  <a:gd name="T32" fmla="*/ 8711 w 12512"/>
                  <a:gd name="T33" fmla="*/ 4410 h 15389"/>
                  <a:gd name="T34" fmla="*/ 8567 w 12512"/>
                  <a:gd name="T35" fmla="*/ 3724 h 15389"/>
                  <a:gd name="T36" fmla="*/ 8694 w 12512"/>
                  <a:gd name="T37" fmla="*/ 3166 h 15389"/>
                  <a:gd name="T38" fmla="*/ 8669 w 12512"/>
                  <a:gd name="T39" fmla="*/ 2742 h 15389"/>
                  <a:gd name="T40" fmla="*/ 8009 w 12512"/>
                  <a:gd name="T41" fmla="*/ 2395 h 15389"/>
                  <a:gd name="T42" fmla="*/ 7450 w 12512"/>
                  <a:gd name="T43" fmla="*/ 2844 h 15389"/>
                  <a:gd name="T44" fmla="*/ 6849 w 12512"/>
                  <a:gd name="T45" fmla="*/ 3538 h 15389"/>
                  <a:gd name="T46" fmla="*/ 6747 w 12512"/>
                  <a:gd name="T47" fmla="*/ 4156 h 15389"/>
                  <a:gd name="T48" fmla="*/ 7069 w 12512"/>
                  <a:gd name="T49" fmla="*/ 4977 h 15389"/>
                  <a:gd name="T50" fmla="*/ 7433 w 12512"/>
                  <a:gd name="T51" fmla="*/ 5578 h 15389"/>
                  <a:gd name="T52" fmla="*/ 7755 w 12512"/>
                  <a:gd name="T53" fmla="*/ 6399 h 15389"/>
                  <a:gd name="T54" fmla="*/ 7348 w 12512"/>
                  <a:gd name="T55" fmla="*/ 6306 h 15389"/>
                  <a:gd name="T56" fmla="*/ 6866 w 12512"/>
                  <a:gd name="T57" fmla="*/ 5993 h 15389"/>
                  <a:gd name="T58" fmla="*/ 6061 w 12512"/>
                  <a:gd name="T59" fmla="*/ 6213 h 15389"/>
                  <a:gd name="T60" fmla="*/ 5638 w 12512"/>
                  <a:gd name="T61" fmla="*/ 5849 h 15389"/>
                  <a:gd name="T62" fmla="*/ 5012 w 12512"/>
                  <a:gd name="T63" fmla="*/ 5739 h 15389"/>
                  <a:gd name="T64" fmla="*/ 5418 w 12512"/>
                  <a:gd name="T65" fmla="*/ 6332 h 15389"/>
                  <a:gd name="T66" fmla="*/ 5799 w 12512"/>
                  <a:gd name="T67" fmla="*/ 6967 h 15389"/>
                  <a:gd name="T68" fmla="*/ 5757 w 12512"/>
                  <a:gd name="T69" fmla="*/ 7441 h 15389"/>
                  <a:gd name="T70" fmla="*/ 5274 w 12512"/>
                  <a:gd name="T71" fmla="*/ 7500 h 15389"/>
                  <a:gd name="T72" fmla="*/ 4605 w 12512"/>
                  <a:gd name="T73" fmla="*/ 7881 h 15389"/>
                  <a:gd name="T74" fmla="*/ 4554 w 12512"/>
                  <a:gd name="T75" fmla="*/ 8643 h 15389"/>
                  <a:gd name="T76" fmla="*/ 4944 w 12512"/>
                  <a:gd name="T77" fmla="*/ 8998 h 15389"/>
                  <a:gd name="T78" fmla="*/ 4664 w 12512"/>
                  <a:gd name="T79" fmla="*/ 9278 h 15389"/>
                  <a:gd name="T80" fmla="*/ 4157 w 12512"/>
                  <a:gd name="T81" fmla="*/ 9523 h 15389"/>
                  <a:gd name="T82" fmla="*/ 3970 w 12512"/>
                  <a:gd name="T83" fmla="*/ 10082 h 15389"/>
                  <a:gd name="T84" fmla="*/ 4394 w 12512"/>
                  <a:gd name="T85" fmla="*/ 10666 h 15389"/>
                  <a:gd name="T86" fmla="*/ 4013 w 12512"/>
                  <a:gd name="T87" fmla="*/ 10767 h 15389"/>
                  <a:gd name="T88" fmla="*/ 3589 w 12512"/>
                  <a:gd name="T89" fmla="*/ 11064 h 15389"/>
                  <a:gd name="T90" fmla="*/ 3361 w 12512"/>
                  <a:gd name="T91" fmla="*/ 11165 h 15389"/>
                  <a:gd name="T92" fmla="*/ 2963 w 12512"/>
                  <a:gd name="T93" fmla="*/ 10564 h 15389"/>
                  <a:gd name="T94" fmla="*/ 2455 w 12512"/>
                  <a:gd name="T95" fmla="*/ 10361 h 15389"/>
                  <a:gd name="T96" fmla="*/ 1930 w 12512"/>
                  <a:gd name="T97" fmla="*/ 10801 h 15389"/>
                  <a:gd name="T98" fmla="*/ 1888 w 12512"/>
                  <a:gd name="T99" fmla="*/ 11648 h 15389"/>
                  <a:gd name="T100" fmla="*/ 1820 w 12512"/>
                  <a:gd name="T101" fmla="*/ 12173 h 15389"/>
                  <a:gd name="T102" fmla="*/ 1507 w 12512"/>
                  <a:gd name="T103" fmla="*/ 12198 h 15389"/>
                  <a:gd name="T104" fmla="*/ 1160 w 12512"/>
                  <a:gd name="T105" fmla="*/ 12257 h 15389"/>
                  <a:gd name="T106" fmla="*/ 1253 w 12512"/>
                  <a:gd name="T107" fmla="*/ 12960 h 15389"/>
                  <a:gd name="T108" fmla="*/ 1405 w 12512"/>
                  <a:gd name="T109" fmla="*/ 13916 h 15389"/>
                  <a:gd name="T110" fmla="*/ 855 w 12512"/>
                  <a:gd name="T111" fmla="*/ 14458 h 15389"/>
                  <a:gd name="T112" fmla="*/ 321 w 12512"/>
                  <a:gd name="T113" fmla="*/ 14797 h 15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512" h="15389">
                    <a:moveTo>
                      <a:pt x="12512" y="1769"/>
                    </a:moveTo>
                    <a:lnTo>
                      <a:pt x="12394" y="1642"/>
                    </a:lnTo>
                    <a:lnTo>
                      <a:pt x="12352" y="1574"/>
                    </a:lnTo>
                    <a:lnTo>
                      <a:pt x="12309" y="1396"/>
                    </a:lnTo>
                    <a:lnTo>
                      <a:pt x="12259" y="1253"/>
                    </a:lnTo>
                    <a:lnTo>
                      <a:pt x="12242" y="1168"/>
                    </a:lnTo>
                    <a:lnTo>
                      <a:pt x="12242" y="1032"/>
                    </a:lnTo>
                    <a:lnTo>
                      <a:pt x="12208" y="931"/>
                    </a:lnTo>
                    <a:lnTo>
                      <a:pt x="12191" y="829"/>
                    </a:lnTo>
                    <a:lnTo>
                      <a:pt x="12157" y="753"/>
                    </a:lnTo>
                    <a:lnTo>
                      <a:pt x="12140" y="626"/>
                    </a:lnTo>
                    <a:lnTo>
                      <a:pt x="12208" y="448"/>
                    </a:lnTo>
                    <a:lnTo>
                      <a:pt x="12191" y="372"/>
                    </a:lnTo>
                    <a:lnTo>
                      <a:pt x="12140" y="304"/>
                    </a:lnTo>
                    <a:lnTo>
                      <a:pt x="12047" y="279"/>
                    </a:lnTo>
                    <a:lnTo>
                      <a:pt x="12038" y="254"/>
                    </a:lnTo>
                    <a:lnTo>
                      <a:pt x="12013" y="254"/>
                    </a:lnTo>
                    <a:lnTo>
                      <a:pt x="11971" y="228"/>
                    </a:lnTo>
                    <a:lnTo>
                      <a:pt x="11852" y="203"/>
                    </a:lnTo>
                    <a:lnTo>
                      <a:pt x="11734" y="152"/>
                    </a:lnTo>
                    <a:lnTo>
                      <a:pt x="11674" y="152"/>
                    </a:lnTo>
                    <a:lnTo>
                      <a:pt x="11607" y="127"/>
                    </a:lnTo>
                    <a:lnTo>
                      <a:pt x="11530" y="127"/>
                    </a:lnTo>
                    <a:lnTo>
                      <a:pt x="11412" y="84"/>
                    </a:lnTo>
                    <a:lnTo>
                      <a:pt x="11251" y="67"/>
                    </a:lnTo>
                    <a:lnTo>
                      <a:pt x="11133" y="25"/>
                    </a:lnTo>
                    <a:lnTo>
                      <a:pt x="11073" y="34"/>
                    </a:lnTo>
                    <a:lnTo>
                      <a:pt x="10946" y="0"/>
                    </a:lnTo>
                    <a:lnTo>
                      <a:pt x="10811" y="25"/>
                    </a:lnTo>
                    <a:lnTo>
                      <a:pt x="10768" y="42"/>
                    </a:lnTo>
                    <a:lnTo>
                      <a:pt x="10608" y="59"/>
                    </a:lnTo>
                    <a:lnTo>
                      <a:pt x="10591" y="76"/>
                    </a:lnTo>
                    <a:lnTo>
                      <a:pt x="10548" y="84"/>
                    </a:lnTo>
                    <a:lnTo>
                      <a:pt x="10531" y="101"/>
                    </a:lnTo>
                    <a:lnTo>
                      <a:pt x="10489" y="101"/>
                    </a:lnTo>
                    <a:lnTo>
                      <a:pt x="10430" y="144"/>
                    </a:lnTo>
                    <a:lnTo>
                      <a:pt x="10345" y="152"/>
                    </a:lnTo>
                    <a:lnTo>
                      <a:pt x="10311" y="178"/>
                    </a:lnTo>
                    <a:lnTo>
                      <a:pt x="10269" y="211"/>
                    </a:lnTo>
                    <a:lnTo>
                      <a:pt x="10167" y="279"/>
                    </a:lnTo>
                    <a:lnTo>
                      <a:pt x="9990" y="457"/>
                    </a:lnTo>
                    <a:lnTo>
                      <a:pt x="9956" y="499"/>
                    </a:lnTo>
                    <a:lnTo>
                      <a:pt x="9888" y="558"/>
                    </a:lnTo>
                    <a:lnTo>
                      <a:pt x="9871" y="584"/>
                    </a:lnTo>
                    <a:lnTo>
                      <a:pt x="9829" y="626"/>
                    </a:lnTo>
                    <a:lnTo>
                      <a:pt x="9769" y="719"/>
                    </a:lnTo>
                    <a:lnTo>
                      <a:pt x="9685" y="795"/>
                    </a:lnTo>
                    <a:lnTo>
                      <a:pt x="9583" y="906"/>
                    </a:lnTo>
                    <a:lnTo>
                      <a:pt x="9541" y="939"/>
                    </a:lnTo>
                    <a:lnTo>
                      <a:pt x="9380" y="1193"/>
                    </a:lnTo>
                    <a:lnTo>
                      <a:pt x="9363" y="1320"/>
                    </a:lnTo>
                    <a:lnTo>
                      <a:pt x="9389" y="1405"/>
                    </a:lnTo>
                    <a:lnTo>
                      <a:pt x="9389" y="1456"/>
                    </a:lnTo>
                    <a:lnTo>
                      <a:pt x="9473" y="1727"/>
                    </a:lnTo>
                    <a:lnTo>
                      <a:pt x="9685" y="2082"/>
                    </a:lnTo>
                    <a:lnTo>
                      <a:pt x="9744" y="2133"/>
                    </a:lnTo>
                    <a:lnTo>
                      <a:pt x="9837" y="2167"/>
                    </a:lnTo>
                    <a:lnTo>
                      <a:pt x="9913" y="2167"/>
                    </a:lnTo>
                    <a:lnTo>
                      <a:pt x="9998" y="2141"/>
                    </a:lnTo>
                    <a:lnTo>
                      <a:pt x="10049" y="2150"/>
                    </a:lnTo>
                    <a:lnTo>
                      <a:pt x="10091" y="2167"/>
                    </a:lnTo>
                    <a:lnTo>
                      <a:pt x="10134" y="2201"/>
                    </a:lnTo>
                    <a:lnTo>
                      <a:pt x="10184" y="2285"/>
                    </a:lnTo>
                    <a:lnTo>
                      <a:pt x="10193" y="2446"/>
                    </a:lnTo>
                    <a:lnTo>
                      <a:pt x="10142" y="2607"/>
                    </a:lnTo>
                    <a:lnTo>
                      <a:pt x="10142" y="2709"/>
                    </a:lnTo>
                    <a:lnTo>
                      <a:pt x="10091" y="2776"/>
                    </a:lnTo>
                    <a:lnTo>
                      <a:pt x="10066" y="2793"/>
                    </a:lnTo>
                    <a:lnTo>
                      <a:pt x="9998" y="2793"/>
                    </a:lnTo>
                    <a:lnTo>
                      <a:pt x="9956" y="2819"/>
                    </a:lnTo>
                    <a:lnTo>
                      <a:pt x="9871" y="2836"/>
                    </a:lnTo>
                    <a:lnTo>
                      <a:pt x="9812" y="2895"/>
                    </a:lnTo>
                    <a:lnTo>
                      <a:pt x="9778" y="2996"/>
                    </a:lnTo>
                    <a:lnTo>
                      <a:pt x="9837" y="3123"/>
                    </a:lnTo>
                    <a:lnTo>
                      <a:pt x="9888" y="3191"/>
                    </a:lnTo>
                    <a:lnTo>
                      <a:pt x="9896" y="3217"/>
                    </a:lnTo>
                    <a:lnTo>
                      <a:pt x="10117" y="3445"/>
                    </a:lnTo>
                    <a:lnTo>
                      <a:pt x="10142" y="3462"/>
                    </a:lnTo>
                    <a:lnTo>
                      <a:pt x="10176" y="3504"/>
                    </a:lnTo>
                    <a:lnTo>
                      <a:pt x="10184" y="3555"/>
                    </a:lnTo>
                    <a:lnTo>
                      <a:pt x="10167" y="3614"/>
                    </a:lnTo>
                    <a:lnTo>
                      <a:pt x="10117" y="3648"/>
                    </a:lnTo>
                    <a:lnTo>
                      <a:pt x="10040" y="3674"/>
                    </a:lnTo>
                    <a:lnTo>
                      <a:pt x="9964" y="3665"/>
                    </a:lnTo>
                    <a:lnTo>
                      <a:pt x="9905" y="3682"/>
                    </a:lnTo>
                    <a:lnTo>
                      <a:pt x="9837" y="3682"/>
                    </a:lnTo>
                    <a:lnTo>
                      <a:pt x="9685" y="3716"/>
                    </a:lnTo>
                    <a:lnTo>
                      <a:pt x="9583" y="3775"/>
                    </a:lnTo>
                    <a:lnTo>
                      <a:pt x="9516" y="3885"/>
                    </a:lnTo>
                    <a:lnTo>
                      <a:pt x="9516" y="3911"/>
                    </a:lnTo>
                    <a:lnTo>
                      <a:pt x="9422" y="4097"/>
                    </a:lnTo>
                    <a:lnTo>
                      <a:pt x="9312" y="4444"/>
                    </a:lnTo>
                    <a:lnTo>
                      <a:pt x="9295" y="4469"/>
                    </a:lnTo>
                    <a:lnTo>
                      <a:pt x="9295" y="4495"/>
                    </a:lnTo>
                    <a:lnTo>
                      <a:pt x="9236" y="4622"/>
                    </a:lnTo>
                    <a:lnTo>
                      <a:pt x="9236" y="4647"/>
                    </a:lnTo>
                    <a:lnTo>
                      <a:pt x="9211" y="4698"/>
                    </a:lnTo>
                    <a:lnTo>
                      <a:pt x="9177" y="4859"/>
                    </a:lnTo>
                    <a:lnTo>
                      <a:pt x="9109" y="5020"/>
                    </a:lnTo>
                    <a:lnTo>
                      <a:pt x="9058" y="5104"/>
                    </a:lnTo>
                    <a:lnTo>
                      <a:pt x="9041" y="5265"/>
                    </a:lnTo>
                    <a:lnTo>
                      <a:pt x="9050" y="5341"/>
                    </a:lnTo>
                    <a:lnTo>
                      <a:pt x="9033" y="5392"/>
                    </a:lnTo>
                    <a:lnTo>
                      <a:pt x="9033" y="5553"/>
                    </a:lnTo>
                    <a:lnTo>
                      <a:pt x="8991" y="5638"/>
                    </a:lnTo>
                    <a:lnTo>
                      <a:pt x="8957" y="5654"/>
                    </a:lnTo>
                    <a:lnTo>
                      <a:pt x="8923" y="5646"/>
                    </a:lnTo>
                    <a:lnTo>
                      <a:pt x="8889" y="5621"/>
                    </a:lnTo>
                    <a:lnTo>
                      <a:pt x="8821" y="5494"/>
                    </a:lnTo>
                    <a:lnTo>
                      <a:pt x="8830" y="5214"/>
                    </a:lnTo>
                    <a:lnTo>
                      <a:pt x="8804" y="5096"/>
                    </a:lnTo>
                    <a:lnTo>
                      <a:pt x="8830" y="4977"/>
                    </a:lnTo>
                    <a:lnTo>
                      <a:pt x="8830" y="4850"/>
                    </a:lnTo>
                    <a:lnTo>
                      <a:pt x="8830" y="4791"/>
                    </a:lnTo>
                    <a:lnTo>
                      <a:pt x="8804" y="4757"/>
                    </a:lnTo>
                    <a:lnTo>
                      <a:pt x="8796" y="4630"/>
                    </a:lnTo>
                    <a:lnTo>
                      <a:pt x="8754" y="4512"/>
                    </a:lnTo>
                    <a:lnTo>
                      <a:pt x="8737" y="4486"/>
                    </a:lnTo>
                    <a:lnTo>
                      <a:pt x="8711" y="4410"/>
                    </a:lnTo>
                    <a:lnTo>
                      <a:pt x="8576" y="4275"/>
                    </a:lnTo>
                    <a:lnTo>
                      <a:pt x="8542" y="4224"/>
                    </a:lnTo>
                    <a:lnTo>
                      <a:pt x="8517" y="4122"/>
                    </a:lnTo>
                    <a:lnTo>
                      <a:pt x="8542" y="3928"/>
                    </a:lnTo>
                    <a:lnTo>
                      <a:pt x="8542" y="3885"/>
                    </a:lnTo>
                    <a:lnTo>
                      <a:pt x="8567" y="3826"/>
                    </a:lnTo>
                    <a:lnTo>
                      <a:pt x="8567" y="3724"/>
                    </a:lnTo>
                    <a:lnTo>
                      <a:pt x="8576" y="3707"/>
                    </a:lnTo>
                    <a:lnTo>
                      <a:pt x="8610" y="3547"/>
                    </a:lnTo>
                    <a:lnTo>
                      <a:pt x="8627" y="3504"/>
                    </a:lnTo>
                    <a:lnTo>
                      <a:pt x="8644" y="3369"/>
                    </a:lnTo>
                    <a:lnTo>
                      <a:pt x="8660" y="3327"/>
                    </a:lnTo>
                    <a:lnTo>
                      <a:pt x="8660" y="3284"/>
                    </a:lnTo>
                    <a:lnTo>
                      <a:pt x="8694" y="3166"/>
                    </a:lnTo>
                    <a:lnTo>
                      <a:pt x="8694" y="3106"/>
                    </a:lnTo>
                    <a:lnTo>
                      <a:pt x="8677" y="3081"/>
                    </a:lnTo>
                    <a:lnTo>
                      <a:pt x="8677" y="2946"/>
                    </a:lnTo>
                    <a:lnTo>
                      <a:pt x="8694" y="2903"/>
                    </a:lnTo>
                    <a:lnTo>
                      <a:pt x="8694" y="2827"/>
                    </a:lnTo>
                    <a:lnTo>
                      <a:pt x="8669" y="2785"/>
                    </a:lnTo>
                    <a:lnTo>
                      <a:pt x="8669" y="2742"/>
                    </a:lnTo>
                    <a:lnTo>
                      <a:pt x="8644" y="2641"/>
                    </a:lnTo>
                    <a:lnTo>
                      <a:pt x="8610" y="2565"/>
                    </a:lnTo>
                    <a:lnTo>
                      <a:pt x="8491" y="2480"/>
                    </a:lnTo>
                    <a:lnTo>
                      <a:pt x="8440" y="2421"/>
                    </a:lnTo>
                    <a:lnTo>
                      <a:pt x="8390" y="2387"/>
                    </a:lnTo>
                    <a:lnTo>
                      <a:pt x="8288" y="2353"/>
                    </a:lnTo>
                    <a:lnTo>
                      <a:pt x="8009" y="2395"/>
                    </a:lnTo>
                    <a:lnTo>
                      <a:pt x="7907" y="2463"/>
                    </a:lnTo>
                    <a:lnTo>
                      <a:pt x="7822" y="2497"/>
                    </a:lnTo>
                    <a:lnTo>
                      <a:pt x="7755" y="2582"/>
                    </a:lnTo>
                    <a:lnTo>
                      <a:pt x="7645" y="2641"/>
                    </a:lnTo>
                    <a:lnTo>
                      <a:pt x="7534" y="2759"/>
                    </a:lnTo>
                    <a:lnTo>
                      <a:pt x="7484" y="2793"/>
                    </a:lnTo>
                    <a:lnTo>
                      <a:pt x="7450" y="2844"/>
                    </a:lnTo>
                    <a:lnTo>
                      <a:pt x="7314" y="2979"/>
                    </a:lnTo>
                    <a:lnTo>
                      <a:pt x="7280" y="3064"/>
                    </a:lnTo>
                    <a:lnTo>
                      <a:pt x="7255" y="3115"/>
                    </a:lnTo>
                    <a:lnTo>
                      <a:pt x="7137" y="3200"/>
                    </a:lnTo>
                    <a:lnTo>
                      <a:pt x="7111" y="3242"/>
                    </a:lnTo>
                    <a:lnTo>
                      <a:pt x="7001" y="3335"/>
                    </a:lnTo>
                    <a:lnTo>
                      <a:pt x="6849" y="3538"/>
                    </a:lnTo>
                    <a:lnTo>
                      <a:pt x="6730" y="3691"/>
                    </a:lnTo>
                    <a:lnTo>
                      <a:pt x="6705" y="3834"/>
                    </a:lnTo>
                    <a:lnTo>
                      <a:pt x="6705" y="3885"/>
                    </a:lnTo>
                    <a:lnTo>
                      <a:pt x="6722" y="3970"/>
                    </a:lnTo>
                    <a:lnTo>
                      <a:pt x="6722" y="4021"/>
                    </a:lnTo>
                    <a:lnTo>
                      <a:pt x="6747" y="4071"/>
                    </a:lnTo>
                    <a:lnTo>
                      <a:pt x="6747" y="4156"/>
                    </a:lnTo>
                    <a:lnTo>
                      <a:pt x="6773" y="4232"/>
                    </a:lnTo>
                    <a:lnTo>
                      <a:pt x="6789" y="4258"/>
                    </a:lnTo>
                    <a:lnTo>
                      <a:pt x="6806" y="4503"/>
                    </a:lnTo>
                    <a:lnTo>
                      <a:pt x="6840" y="4571"/>
                    </a:lnTo>
                    <a:lnTo>
                      <a:pt x="6891" y="4656"/>
                    </a:lnTo>
                    <a:lnTo>
                      <a:pt x="6891" y="4681"/>
                    </a:lnTo>
                    <a:lnTo>
                      <a:pt x="7069" y="4977"/>
                    </a:lnTo>
                    <a:lnTo>
                      <a:pt x="7060" y="4994"/>
                    </a:lnTo>
                    <a:lnTo>
                      <a:pt x="7094" y="5045"/>
                    </a:lnTo>
                    <a:lnTo>
                      <a:pt x="7120" y="5096"/>
                    </a:lnTo>
                    <a:lnTo>
                      <a:pt x="7280" y="5307"/>
                    </a:lnTo>
                    <a:lnTo>
                      <a:pt x="7331" y="5409"/>
                    </a:lnTo>
                    <a:lnTo>
                      <a:pt x="7382" y="5477"/>
                    </a:lnTo>
                    <a:lnTo>
                      <a:pt x="7433" y="5578"/>
                    </a:lnTo>
                    <a:lnTo>
                      <a:pt x="7534" y="5705"/>
                    </a:lnTo>
                    <a:lnTo>
                      <a:pt x="7602" y="5832"/>
                    </a:lnTo>
                    <a:lnTo>
                      <a:pt x="7729" y="5985"/>
                    </a:lnTo>
                    <a:lnTo>
                      <a:pt x="7780" y="6086"/>
                    </a:lnTo>
                    <a:lnTo>
                      <a:pt x="7805" y="6306"/>
                    </a:lnTo>
                    <a:lnTo>
                      <a:pt x="7797" y="6357"/>
                    </a:lnTo>
                    <a:lnTo>
                      <a:pt x="7755" y="6399"/>
                    </a:lnTo>
                    <a:lnTo>
                      <a:pt x="7704" y="6425"/>
                    </a:lnTo>
                    <a:lnTo>
                      <a:pt x="7585" y="6416"/>
                    </a:lnTo>
                    <a:lnTo>
                      <a:pt x="7484" y="6382"/>
                    </a:lnTo>
                    <a:lnTo>
                      <a:pt x="7467" y="6391"/>
                    </a:lnTo>
                    <a:lnTo>
                      <a:pt x="7424" y="6374"/>
                    </a:lnTo>
                    <a:lnTo>
                      <a:pt x="7382" y="6349"/>
                    </a:lnTo>
                    <a:lnTo>
                      <a:pt x="7348" y="6306"/>
                    </a:lnTo>
                    <a:lnTo>
                      <a:pt x="7306" y="6281"/>
                    </a:lnTo>
                    <a:lnTo>
                      <a:pt x="7196" y="6154"/>
                    </a:lnTo>
                    <a:lnTo>
                      <a:pt x="7162" y="6145"/>
                    </a:lnTo>
                    <a:lnTo>
                      <a:pt x="7086" y="6086"/>
                    </a:lnTo>
                    <a:lnTo>
                      <a:pt x="7001" y="6052"/>
                    </a:lnTo>
                    <a:lnTo>
                      <a:pt x="6984" y="6052"/>
                    </a:lnTo>
                    <a:lnTo>
                      <a:pt x="6866" y="5993"/>
                    </a:lnTo>
                    <a:lnTo>
                      <a:pt x="6747" y="6018"/>
                    </a:lnTo>
                    <a:lnTo>
                      <a:pt x="6646" y="6086"/>
                    </a:lnTo>
                    <a:lnTo>
                      <a:pt x="6561" y="6112"/>
                    </a:lnTo>
                    <a:lnTo>
                      <a:pt x="6502" y="6162"/>
                    </a:lnTo>
                    <a:lnTo>
                      <a:pt x="6324" y="6222"/>
                    </a:lnTo>
                    <a:lnTo>
                      <a:pt x="6163" y="6239"/>
                    </a:lnTo>
                    <a:lnTo>
                      <a:pt x="6061" y="6213"/>
                    </a:lnTo>
                    <a:lnTo>
                      <a:pt x="6044" y="6230"/>
                    </a:lnTo>
                    <a:lnTo>
                      <a:pt x="6002" y="6222"/>
                    </a:lnTo>
                    <a:lnTo>
                      <a:pt x="5943" y="6188"/>
                    </a:lnTo>
                    <a:lnTo>
                      <a:pt x="5884" y="6179"/>
                    </a:lnTo>
                    <a:lnTo>
                      <a:pt x="5748" y="6078"/>
                    </a:lnTo>
                    <a:lnTo>
                      <a:pt x="5672" y="5951"/>
                    </a:lnTo>
                    <a:lnTo>
                      <a:pt x="5638" y="5849"/>
                    </a:lnTo>
                    <a:lnTo>
                      <a:pt x="5536" y="5688"/>
                    </a:lnTo>
                    <a:lnTo>
                      <a:pt x="5486" y="5654"/>
                    </a:lnTo>
                    <a:lnTo>
                      <a:pt x="5367" y="5621"/>
                    </a:lnTo>
                    <a:lnTo>
                      <a:pt x="5130" y="5638"/>
                    </a:lnTo>
                    <a:lnTo>
                      <a:pt x="5105" y="5671"/>
                    </a:lnTo>
                    <a:lnTo>
                      <a:pt x="5071" y="5688"/>
                    </a:lnTo>
                    <a:lnTo>
                      <a:pt x="5012" y="5739"/>
                    </a:lnTo>
                    <a:lnTo>
                      <a:pt x="4961" y="5824"/>
                    </a:lnTo>
                    <a:lnTo>
                      <a:pt x="4952" y="5925"/>
                    </a:lnTo>
                    <a:lnTo>
                      <a:pt x="5012" y="6086"/>
                    </a:lnTo>
                    <a:lnTo>
                      <a:pt x="5096" y="6188"/>
                    </a:lnTo>
                    <a:lnTo>
                      <a:pt x="5266" y="6264"/>
                    </a:lnTo>
                    <a:lnTo>
                      <a:pt x="5291" y="6264"/>
                    </a:lnTo>
                    <a:lnTo>
                      <a:pt x="5418" y="6332"/>
                    </a:lnTo>
                    <a:lnTo>
                      <a:pt x="5553" y="6382"/>
                    </a:lnTo>
                    <a:lnTo>
                      <a:pt x="5587" y="6433"/>
                    </a:lnTo>
                    <a:lnTo>
                      <a:pt x="5604" y="6484"/>
                    </a:lnTo>
                    <a:lnTo>
                      <a:pt x="5604" y="6619"/>
                    </a:lnTo>
                    <a:lnTo>
                      <a:pt x="5647" y="6721"/>
                    </a:lnTo>
                    <a:lnTo>
                      <a:pt x="5774" y="6899"/>
                    </a:lnTo>
                    <a:lnTo>
                      <a:pt x="5799" y="6967"/>
                    </a:lnTo>
                    <a:lnTo>
                      <a:pt x="5867" y="7094"/>
                    </a:lnTo>
                    <a:lnTo>
                      <a:pt x="5926" y="7187"/>
                    </a:lnTo>
                    <a:lnTo>
                      <a:pt x="6011" y="7263"/>
                    </a:lnTo>
                    <a:lnTo>
                      <a:pt x="6036" y="7314"/>
                    </a:lnTo>
                    <a:lnTo>
                      <a:pt x="6011" y="7364"/>
                    </a:lnTo>
                    <a:lnTo>
                      <a:pt x="5892" y="7424"/>
                    </a:lnTo>
                    <a:lnTo>
                      <a:pt x="5757" y="7441"/>
                    </a:lnTo>
                    <a:lnTo>
                      <a:pt x="5697" y="7458"/>
                    </a:lnTo>
                    <a:lnTo>
                      <a:pt x="5638" y="7458"/>
                    </a:lnTo>
                    <a:lnTo>
                      <a:pt x="5596" y="7441"/>
                    </a:lnTo>
                    <a:lnTo>
                      <a:pt x="5536" y="7466"/>
                    </a:lnTo>
                    <a:lnTo>
                      <a:pt x="5435" y="7466"/>
                    </a:lnTo>
                    <a:lnTo>
                      <a:pt x="5418" y="7483"/>
                    </a:lnTo>
                    <a:lnTo>
                      <a:pt x="5274" y="7500"/>
                    </a:lnTo>
                    <a:lnTo>
                      <a:pt x="5232" y="7534"/>
                    </a:lnTo>
                    <a:lnTo>
                      <a:pt x="5198" y="7525"/>
                    </a:lnTo>
                    <a:lnTo>
                      <a:pt x="5113" y="7551"/>
                    </a:lnTo>
                    <a:lnTo>
                      <a:pt x="5054" y="7601"/>
                    </a:lnTo>
                    <a:lnTo>
                      <a:pt x="4995" y="7627"/>
                    </a:lnTo>
                    <a:lnTo>
                      <a:pt x="4766" y="7788"/>
                    </a:lnTo>
                    <a:lnTo>
                      <a:pt x="4605" y="7881"/>
                    </a:lnTo>
                    <a:lnTo>
                      <a:pt x="4487" y="7991"/>
                    </a:lnTo>
                    <a:lnTo>
                      <a:pt x="4419" y="8109"/>
                    </a:lnTo>
                    <a:lnTo>
                      <a:pt x="4368" y="8143"/>
                    </a:lnTo>
                    <a:lnTo>
                      <a:pt x="4351" y="8177"/>
                    </a:lnTo>
                    <a:lnTo>
                      <a:pt x="4351" y="8287"/>
                    </a:lnTo>
                    <a:lnTo>
                      <a:pt x="4470" y="8516"/>
                    </a:lnTo>
                    <a:lnTo>
                      <a:pt x="4554" y="8643"/>
                    </a:lnTo>
                    <a:lnTo>
                      <a:pt x="4597" y="8685"/>
                    </a:lnTo>
                    <a:lnTo>
                      <a:pt x="4605" y="8710"/>
                    </a:lnTo>
                    <a:lnTo>
                      <a:pt x="4724" y="8795"/>
                    </a:lnTo>
                    <a:lnTo>
                      <a:pt x="4766" y="8846"/>
                    </a:lnTo>
                    <a:lnTo>
                      <a:pt x="4851" y="8888"/>
                    </a:lnTo>
                    <a:lnTo>
                      <a:pt x="4918" y="8947"/>
                    </a:lnTo>
                    <a:lnTo>
                      <a:pt x="4944" y="8998"/>
                    </a:lnTo>
                    <a:lnTo>
                      <a:pt x="4969" y="9083"/>
                    </a:lnTo>
                    <a:lnTo>
                      <a:pt x="4961" y="9134"/>
                    </a:lnTo>
                    <a:lnTo>
                      <a:pt x="4910" y="9227"/>
                    </a:lnTo>
                    <a:lnTo>
                      <a:pt x="4851" y="9252"/>
                    </a:lnTo>
                    <a:lnTo>
                      <a:pt x="4825" y="9252"/>
                    </a:lnTo>
                    <a:lnTo>
                      <a:pt x="4741" y="9286"/>
                    </a:lnTo>
                    <a:lnTo>
                      <a:pt x="4664" y="9278"/>
                    </a:lnTo>
                    <a:lnTo>
                      <a:pt x="4478" y="9294"/>
                    </a:lnTo>
                    <a:lnTo>
                      <a:pt x="4461" y="9311"/>
                    </a:lnTo>
                    <a:lnTo>
                      <a:pt x="4360" y="9345"/>
                    </a:lnTo>
                    <a:lnTo>
                      <a:pt x="4300" y="9396"/>
                    </a:lnTo>
                    <a:lnTo>
                      <a:pt x="4258" y="9405"/>
                    </a:lnTo>
                    <a:lnTo>
                      <a:pt x="4199" y="9464"/>
                    </a:lnTo>
                    <a:lnTo>
                      <a:pt x="4157" y="9523"/>
                    </a:lnTo>
                    <a:lnTo>
                      <a:pt x="4148" y="9557"/>
                    </a:lnTo>
                    <a:lnTo>
                      <a:pt x="4131" y="9582"/>
                    </a:lnTo>
                    <a:lnTo>
                      <a:pt x="4055" y="9760"/>
                    </a:lnTo>
                    <a:lnTo>
                      <a:pt x="4030" y="9785"/>
                    </a:lnTo>
                    <a:lnTo>
                      <a:pt x="3987" y="9870"/>
                    </a:lnTo>
                    <a:lnTo>
                      <a:pt x="3970" y="9921"/>
                    </a:lnTo>
                    <a:lnTo>
                      <a:pt x="3970" y="10082"/>
                    </a:lnTo>
                    <a:lnTo>
                      <a:pt x="3987" y="10133"/>
                    </a:lnTo>
                    <a:lnTo>
                      <a:pt x="4021" y="10183"/>
                    </a:lnTo>
                    <a:lnTo>
                      <a:pt x="4030" y="10209"/>
                    </a:lnTo>
                    <a:lnTo>
                      <a:pt x="4131" y="10310"/>
                    </a:lnTo>
                    <a:lnTo>
                      <a:pt x="4199" y="10361"/>
                    </a:lnTo>
                    <a:lnTo>
                      <a:pt x="4351" y="10564"/>
                    </a:lnTo>
                    <a:lnTo>
                      <a:pt x="4394" y="10666"/>
                    </a:lnTo>
                    <a:lnTo>
                      <a:pt x="4377" y="10691"/>
                    </a:lnTo>
                    <a:lnTo>
                      <a:pt x="4309" y="10759"/>
                    </a:lnTo>
                    <a:lnTo>
                      <a:pt x="4190" y="10776"/>
                    </a:lnTo>
                    <a:lnTo>
                      <a:pt x="4173" y="10784"/>
                    </a:lnTo>
                    <a:lnTo>
                      <a:pt x="4114" y="10784"/>
                    </a:lnTo>
                    <a:lnTo>
                      <a:pt x="4030" y="10750"/>
                    </a:lnTo>
                    <a:lnTo>
                      <a:pt x="4013" y="10767"/>
                    </a:lnTo>
                    <a:lnTo>
                      <a:pt x="3953" y="10759"/>
                    </a:lnTo>
                    <a:lnTo>
                      <a:pt x="3894" y="10742"/>
                    </a:lnTo>
                    <a:lnTo>
                      <a:pt x="3852" y="10750"/>
                    </a:lnTo>
                    <a:lnTo>
                      <a:pt x="3750" y="10750"/>
                    </a:lnTo>
                    <a:lnTo>
                      <a:pt x="3716" y="10776"/>
                    </a:lnTo>
                    <a:lnTo>
                      <a:pt x="3657" y="10852"/>
                    </a:lnTo>
                    <a:lnTo>
                      <a:pt x="3589" y="11064"/>
                    </a:lnTo>
                    <a:lnTo>
                      <a:pt x="3623" y="11199"/>
                    </a:lnTo>
                    <a:lnTo>
                      <a:pt x="3606" y="11275"/>
                    </a:lnTo>
                    <a:lnTo>
                      <a:pt x="3572" y="11318"/>
                    </a:lnTo>
                    <a:lnTo>
                      <a:pt x="3522" y="11335"/>
                    </a:lnTo>
                    <a:lnTo>
                      <a:pt x="3462" y="11258"/>
                    </a:lnTo>
                    <a:lnTo>
                      <a:pt x="3378" y="11182"/>
                    </a:lnTo>
                    <a:lnTo>
                      <a:pt x="3361" y="11165"/>
                    </a:lnTo>
                    <a:lnTo>
                      <a:pt x="3301" y="11165"/>
                    </a:lnTo>
                    <a:lnTo>
                      <a:pt x="3259" y="11106"/>
                    </a:lnTo>
                    <a:lnTo>
                      <a:pt x="3234" y="11030"/>
                    </a:lnTo>
                    <a:lnTo>
                      <a:pt x="3225" y="10945"/>
                    </a:lnTo>
                    <a:lnTo>
                      <a:pt x="3141" y="10852"/>
                    </a:lnTo>
                    <a:lnTo>
                      <a:pt x="3064" y="10700"/>
                    </a:lnTo>
                    <a:lnTo>
                      <a:pt x="2963" y="10564"/>
                    </a:lnTo>
                    <a:lnTo>
                      <a:pt x="2929" y="10539"/>
                    </a:lnTo>
                    <a:lnTo>
                      <a:pt x="2895" y="10505"/>
                    </a:lnTo>
                    <a:lnTo>
                      <a:pt x="2802" y="10471"/>
                    </a:lnTo>
                    <a:lnTo>
                      <a:pt x="2785" y="10454"/>
                    </a:lnTo>
                    <a:lnTo>
                      <a:pt x="2734" y="10446"/>
                    </a:lnTo>
                    <a:lnTo>
                      <a:pt x="2616" y="10378"/>
                    </a:lnTo>
                    <a:lnTo>
                      <a:pt x="2455" y="10361"/>
                    </a:lnTo>
                    <a:lnTo>
                      <a:pt x="2413" y="10378"/>
                    </a:lnTo>
                    <a:lnTo>
                      <a:pt x="2379" y="10420"/>
                    </a:lnTo>
                    <a:lnTo>
                      <a:pt x="2260" y="10505"/>
                    </a:lnTo>
                    <a:lnTo>
                      <a:pt x="2150" y="10564"/>
                    </a:lnTo>
                    <a:lnTo>
                      <a:pt x="2074" y="10657"/>
                    </a:lnTo>
                    <a:lnTo>
                      <a:pt x="1964" y="10734"/>
                    </a:lnTo>
                    <a:lnTo>
                      <a:pt x="1930" y="10801"/>
                    </a:lnTo>
                    <a:lnTo>
                      <a:pt x="1888" y="10844"/>
                    </a:lnTo>
                    <a:lnTo>
                      <a:pt x="1837" y="10988"/>
                    </a:lnTo>
                    <a:lnTo>
                      <a:pt x="1820" y="11004"/>
                    </a:lnTo>
                    <a:lnTo>
                      <a:pt x="1794" y="11089"/>
                    </a:lnTo>
                    <a:lnTo>
                      <a:pt x="1794" y="11250"/>
                    </a:lnTo>
                    <a:lnTo>
                      <a:pt x="1862" y="11487"/>
                    </a:lnTo>
                    <a:lnTo>
                      <a:pt x="1888" y="11648"/>
                    </a:lnTo>
                    <a:lnTo>
                      <a:pt x="1930" y="11758"/>
                    </a:lnTo>
                    <a:lnTo>
                      <a:pt x="1947" y="11834"/>
                    </a:lnTo>
                    <a:lnTo>
                      <a:pt x="1947" y="12020"/>
                    </a:lnTo>
                    <a:lnTo>
                      <a:pt x="1921" y="12130"/>
                    </a:lnTo>
                    <a:lnTo>
                      <a:pt x="1905" y="12147"/>
                    </a:lnTo>
                    <a:lnTo>
                      <a:pt x="1845" y="12164"/>
                    </a:lnTo>
                    <a:lnTo>
                      <a:pt x="1820" y="12173"/>
                    </a:lnTo>
                    <a:lnTo>
                      <a:pt x="1811" y="12206"/>
                    </a:lnTo>
                    <a:lnTo>
                      <a:pt x="1786" y="12206"/>
                    </a:lnTo>
                    <a:lnTo>
                      <a:pt x="1761" y="12198"/>
                    </a:lnTo>
                    <a:lnTo>
                      <a:pt x="1701" y="12190"/>
                    </a:lnTo>
                    <a:lnTo>
                      <a:pt x="1625" y="12206"/>
                    </a:lnTo>
                    <a:lnTo>
                      <a:pt x="1600" y="12190"/>
                    </a:lnTo>
                    <a:lnTo>
                      <a:pt x="1507" y="12198"/>
                    </a:lnTo>
                    <a:lnTo>
                      <a:pt x="1481" y="12181"/>
                    </a:lnTo>
                    <a:lnTo>
                      <a:pt x="1447" y="12181"/>
                    </a:lnTo>
                    <a:lnTo>
                      <a:pt x="1303" y="12232"/>
                    </a:lnTo>
                    <a:lnTo>
                      <a:pt x="1261" y="12232"/>
                    </a:lnTo>
                    <a:lnTo>
                      <a:pt x="1244" y="12240"/>
                    </a:lnTo>
                    <a:lnTo>
                      <a:pt x="1227" y="12240"/>
                    </a:lnTo>
                    <a:lnTo>
                      <a:pt x="1160" y="12257"/>
                    </a:lnTo>
                    <a:lnTo>
                      <a:pt x="1092" y="12333"/>
                    </a:lnTo>
                    <a:lnTo>
                      <a:pt x="973" y="12511"/>
                    </a:lnTo>
                    <a:lnTo>
                      <a:pt x="965" y="12562"/>
                    </a:lnTo>
                    <a:lnTo>
                      <a:pt x="982" y="12672"/>
                    </a:lnTo>
                    <a:lnTo>
                      <a:pt x="1033" y="12740"/>
                    </a:lnTo>
                    <a:lnTo>
                      <a:pt x="1185" y="12909"/>
                    </a:lnTo>
                    <a:lnTo>
                      <a:pt x="1253" y="12960"/>
                    </a:lnTo>
                    <a:lnTo>
                      <a:pt x="1414" y="13180"/>
                    </a:lnTo>
                    <a:lnTo>
                      <a:pt x="1447" y="13307"/>
                    </a:lnTo>
                    <a:lnTo>
                      <a:pt x="1447" y="13383"/>
                    </a:lnTo>
                    <a:lnTo>
                      <a:pt x="1380" y="13595"/>
                    </a:lnTo>
                    <a:lnTo>
                      <a:pt x="1380" y="13705"/>
                    </a:lnTo>
                    <a:lnTo>
                      <a:pt x="1405" y="13781"/>
                    </a:lnTo>
                    <a:lnTo>
                      <a:pt x="1405" y="13916"/>
                    </a:lnTo>
                    <a:lnTo>
                      <a:pt x="1380" y="14001"/>
                    </a:lnTo>
                    <a:lnTo>
                      <a:pt x="1320" y="14052"/>
                    </a:lnTo>
                    <a:lnTo>
                      <a:pt x="1160" y="14103"/>
                    </a:lnTo>
                    <a:lnTo>
                      <a:pt x="1066" y="14196"/>
                    </a:lnTo>
                    <a:lnTo>
                      <a:pt x="906" y="14391"/>
                    </a:lnTo>
                    <a:lnTo>
                      <a:pt x="897" y="14416"/>
                    </a:lnTo>
                    <a:lnTo>
                      <a:pt x="855" y="14458"/>
                    </a:lnTo>
                    <a:lnTo>
                      <a:pt x="846" y="14484"/>
                    </a:lnTo>
                    <a:lnTo>
                      <a:pt x="812" y="14526"/>
                    </a:lnTo>
                    <a:lnTo>
                      <a:pt x="694" y="14594"/>
                    </a:lnTo>
                    <a:lnTo>
                      <a:pt x="592" y="14602"/>
                    </a:lnTo>
                    <a:lnTo>
                      <a:pt x="499" y="14636"/>
                    </a:lnTo>
                    <a:lnTo>
                      <a:pt x="431" y="14678"/>
                    </a:lnTo>
                    <a:lnTo>
                      <a:pt x="321" y="14797"/>
                    </a:lnTo>
                    <a:lnTo>
                      <a:pt x="254" y="14839"/>
                    </a:lnTo>
                    <a:lnTo>
                      <a:pt x="93" y="15042"/>
                    </a:lnTo>
                    <a:lnTo>
                      <a:pt x="76" y="15059"/>
                    </a:lnTo>
                    <a:lnTo>
                      <a:pt x="25" y="15203"/>
                    </a:lnTo>
                    <a:lnTo>
                      <a:pt x="0" y="15389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FCCB990E-75A9-4F16-877F-D28279C54E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6" y="569"/>
                <a:ext cx="78" cy="101"/>
              </a:xfrm>
              <a:custGeom>
                <a:avLst/>
                <a:gdLst>
                  <a:gd name="T0" fmla="*/ 17 w 381"/>
                  <a:gd name="T1" fmla="*/ 110 h 500"/>
                  <a:gd name="T2" fmla="*/ 17 w 381"/>
                  <a:gd name="T3" fmla="*/ 68 h 500"/>
                  <a:gd name="T4" fmla="*/ 60 w 381"/>
                  <a:gd name="T5" fmla="*/ 17 h 500"/>
                  <a:gd name="T6" fmla="*/ 102 w 381"/>
                  <a:gd name="T7" fmla="*/ 0 h 500"/>
                  <a:gd name="T8" fmla="*/ 153 w 381"/>
                  <a:gd name="T9" fmla="*/ 9 h 500"/>
                  <a:gd name="T10" fmla="*/ 203 w 381"/>
                  <a:gd name="T11" fmla="*/ 43 h 500"/>
                  <a:gd name="T12" fmla="*/ 254 w 381"/>
                  <a:gd name="T13" fmla="*/ 136 h 500"/>
                  <a:gd name="T14" fmla="*/ 297 w 381"/>
                  <a:gd name="T15" fmla="*/ 170 h 500"/>
                  <a:gd name="T16" fmla="*/ 330 w 381"/>
                  <a:gd name="T17" fmla="*/ 246 h 500"/>
                  <a:gd name="T18" fmla="*/ 381 w 381"/>
                  <a:gd name="T19" fmla="*/ 330 h 500"/>
                  <a:gd name="T20" fmla="*/ 381 w 381"/>
                  <a:gd name="T21" fmla="*/ 364 h 500"/>
                  <a:gd name="T22" fmla="*/ 364 w 381"/>
                  <a:gd name="T23" fmla="*/ 415 h 500"/>
                  <a:gd name="T24" fmla="*/ 339 w 381"/>
                  <a:gd name="T25" fmla="*/ 457 h 500"/>
                  <a:gd name="T26" fmla="*/ 297 w 381"/>
                  <a:gd name="T27" fmla="*/ 483 h 500"/>
                  <a:gd name="T28" fmla="*/ 237 w 381"/>
                  <a:gd name="T29" fmla="*/ 500 h 500"/>
                  <a:gd name="T30" fmla="*/ 187 w 381"/>
                  <a:gd name="T31" fmla="*/ 483 h 500"/>
                  <a:gd name="T32" fmla="*/ 110 w 381"/>
                  <a:gd name="T33" fmla="*/ 449 h 500"/>
                  <a:gd name="T34" fmla="*/ 51 w 381"/>
                  <a:gd name="T35" fmla="*/ 373 h 500"/>
                  <a:gd name="T36" fmla="*/ 17 w 381"/>
                  <a:gd name="T37" fmla="*/ 296 h 500"/>
                  <a:gd name="T38" fmla="*/ 0 w 381"/>
                  <a:gd name="T39" fmla="*/ 212 h 500"/>
                  <a:gd name="T40" fmla="*/ 17 w 381"/>
                  <a:gd name="T41" fmla="*/ 11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1" h="500">
                    <a:moveTo>
                      <a:pt x="17" y="110"/>
                    </a:moveTo>
                    <a:lnTo>
                      <a:pt x="17" y="68"/>
                    </a:lnTo>
                    <a:lnTo>
                      <a:pt x="60" y="17"/>
                    </a:lnTo>
                    <a:lnTo>
                      <a:pt x="102" y="0"/>
                    </a:lnTo>
                    <a:lnTo>
                      <a:pt x="153" y="9"/>
                    </a:lnTo>
                    <a:lnTo>
                      <a:pt x="203" y="43"/>
                    </a:lnTo>
                    <a:lnTo>
                      <a:pt x="254" y="136"/>
                    </a:lnTo>
                    <a:lnTo>
                      <a:pt x="297" y="170"/>
                    </a:lnTo>
                    <a:lnTo>
                      <a:pt x="330" y="246"/>
                    </a:lnTo>
                    <a:lnTo>
                      <a:pt x="381" y="330"/>
                    </a:lnTo>
                    <a:lnTo>
                      <a:pt x="381" y="364"/>
                    </a:lnTo>
                    <a:lnTo>
                      <a:pt x="364" y="415"/>
                    </a:lnTo>
                    <a:lnTo>
                      <a:pt x="339" y="457"/>
                    </a:lnTo>
                    <a:lnTo>
                      <a:pt x="297" y="483"/>
                    </a:lnTo>
                    <a:lnTo>
                      <a:pt x="237" y="500"/>
                    </a:lnTo>
                    <a:lnTo>
                      <a:pt x="187" y="483"/>
                    </a:lnTo>
                    <a:lnTo>
                      <a:pt x="110" y="449"/>
                    </a:lnTo>
                    <a:lnTo>
                      <a:pt x="51" y="373"/>
                    </a:lnTo>
                    <a:lnTo>
                      <a:pt x="17" y="296"/>
                    </a:lnTo>
                    <a:lnTo>
                      <a:pt x="0" y="212"/>
                    </a:lnTo>
                    <a:lnTo>
                      <a:pt x="17" y="11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FFC80D16-CAC3-4A42-8610-E011A0A0B2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48" y="512"/>
                <a:ext cx="101" cy="40"/>
              </a:xfrm>
              <a:custGeom>
                <a:avLst/>
                <a:gdLst>
                  <a:gd name="T0" fmla="*/ 0 w 499"/>
                  <a:gd name="T1" fmla="*/ 11 h 195"/>
                  <a:gd name="T2" fmla="*/ 110 w 499"/>
                  <a:gd name="T3" fmla="*/ 42 h 195"/>
                  <a:gd name="T4" fmla="*/ 186 w 499"/>
                  <a:gd name="T5" fmla="*/ 59 h 195"/>
                  <a:gd name="T6" fmla="*/ 431 w 499"/>
                  <a:gd name="T7" fmla="*/ 0 h 195"/>
                  <a:gd name="T8" fmla="*/ 457 w 499"/>
                  <a:gd name="T9" fmla="*/ 8 h 195"/>
                  <a:gd name="T10" fmla="*/ 499 w 499"/>
                  <a:gd name="T11" fmla="*/ 59 h 195"/>
                  <a:gd name="T12" fmla="*/ 474 w 499"/>
                  <a:gd name="T13" fmla="*/ 118 h 195"/>
                  <a:gd name="T14" fmla="*/ 448 w 499"/>
                  <a:gd name="T15" fmla="*/ 144 h 195"/>
                  <a:gd name="T16" fmla="*/ 364 w 499"/>
                  <a:gd name="T17" fmla="*/ 186 h 195"/>
                  <a:gd name="T18" fmla="*/ 203 w 499"/>
                  <a:gd name="T19" fmla="*/ 195 h 195"/>
                  <a:gd name="T20" fmla="*/ 101 w 499"/>
                  <a:gd name="T21" fmla="*/ 152 h 195"/>
                  <a:gd name="T22" fmla="*/ 0 w 499"/>
                  <a:gd name="T23" fmla="*/ 168 h 195"/>
                  <a:gd name="T24" fmla="*/ 0 w 499"/>
                  <a:gd name="T25" fmla="*/ 81 h 195"/>
                  <a:gd name="T26" fmla="*/ 110 w 499"/>
                  <a:gd name="T27" fmla="*/ 42 h 195"/>
                  <a:gd name="T28" fmla="*/ 110 w 499"/>
                  <a:gd name="T29" fmla="*/ 42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99" h="195">
                    <a:moveTo>
                      <a:pt x="0" y="11"/>
                    </a:moveTo>
                    <a:lnTo>
                      <a:pt x="110" y="42"/>
                    </a:lnTo>
                    <a:lnTo>
                      <a:pt x="186" y="59"/>
                    </a:lnTo>
                    <a:lnTo>
                      <a:pt x="431" y="0"/>
                    </a:lnTo>
                    <a:lnTo>
                      <a:pt x="457" y="8"/>
                    </a:lnTo>
                    <a:lnTo>
                      <a:pt x="499" y="59"/>
                    </a:lnTo>
                    <a:lnTo>
                      <a:pt x="474" y="118"/>
                    </a:lnTo>
                    <a:lnTo>
                      <a:pt x="448" y="144"/>
                    </a:lnTo>
                    <a:lnTo>
                      <a:pt x="364" y="186"/>
                    </a:lnTo>
                    <a:lnTo>
                      <a:pt x="203" y="195"/>
                    </a:lnTo>
                    <a:lnTo>
                      <a:pt x="101" y="152"/>
                    </a:lnTo>
                    <a:lnTo>
                      <a:pt x="0" y="168"/>
                    </a:lnTo>
                    <a:moveTo>
                      <a:pt x="0" y="81"/>
                    </a:moveTo>
                    <a:lnTo>
                      <a:pt x="110" y="42"/>
                    </a:lnTo>
                    <a:lnTo>
                      <a:pt x="110" y="42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963922B0-CB69-4166-A9DA-C4516D54F2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" y="294"/>
                <a:ext cx="378" cy="139"/>
              </a:xfrm>
              <a:custGeom>
                <a:avLst/>
                <a:gdLst>
                  <a:gd name="T0" fmla="*/ 0 w 1863"/>
                  <a:gd name="T1" fmla="*/ 194 h 685"/>
                  <a:gd name="T2" fmla="*/ 0 w 1863"/>
                  <a:gd name="T3" fmla="*/ 178 h 685"/>
                  <a:gd name="T4" fmla="*/ 0 w 1863"/>
                  <a:gd name="T5" fmla="*/ 101 h 685"/>
                  <a:gd name="T6" fmla="*/ 9 w 1863"/>
                  <a:gd name="T7" fmla="*/ 76 h 685"/>
                  <a:gd name="T8" fmla="*/ 102 w 1863"/>
                  <a:gd name="T9" fmla="*/ 8 h 685"/>
                  <a:gd name="T10" fmla="*/ 229 w 1863"/>
                  <a:gd name="T11" fmla="*/ 0 h 685"/>
                  <a:gd name="T12" fmla="*/ 263 w 1863"/>
                  <a:gd name="T13" fmla="*/ 8 h 685"/>
                  <a:gd name="T14" fmla="*/ 322 w 1863"/>
                  <a:gd name="T15" fmla="*/ 42 h 685"/>
                  <a:gd name="T16" fmla="*/ 356 w 1863"/>
                  <a:gd name="T17" fmla="*/ 42 h 685"/>
                  <a:gd name="T18" fmla="*/ 440 w 1863"/>
                  <a:gd name="T19" fmla="*/ 118 h 685"/>
                  <a:gd name="T20" fmla="*/ 517 w 1863"/>
                  <a:gd name="T21" fmla="*/ 321 h 685"/>
                  <a:gd name="T22" fmla="*/ 635 w 1863"/>
                  <a:gd name="T23" fmla="*/ 482 h 685"/>
                  <a:gd name="T24" fmla="*/ 660 w 1863"/>
                  <a:gd name="T25" fmla="*/ 482 h 685"/>
                  <a:gd name="T26" fmla="*/ 703 w 1863"/>
                  <a:gd name="T27" fmla="*/ 516 h 685"/>
                  <a:gd name="T28" fmla="*/ 762 w 1863"/>
                  <a:gd name="T29" fmla="*/ 516 h 685"/>
                  <a:gd name="T30" fmla="*/ 779 w 1863"/>
                  <a:gd name="T31" fmla="*/ 499 h 685"/>
                  <a:gd name="T32" fmla="*/ 796 w 1863"/>
                  <a:gd name="T33" fmla="*/ 499 h 685"/>
                  <a:gd name="T34" fmla="*/ 838 w 1863"/>
                  <a:gd name="T35" fmla="*/ 474 h 685"/>
                  <a:gd name="T36" fmla="*/ 923 w 1863"/>
                  <a:gd name="T37" fmla="*/ 465 h 685"/>
                  <a:gd name="T38" fmla="*/ 957 w 1863"/>
                  <a:gd name="T39" fmla="*/ 448 h 685"/>
                  <a:gd name="T40" fmla="*/ 999 w 1863"/>
                  <a:gd name="T41" fmla="*/ 423 h 685"/>
                  <a:gd name="T42" fmla="*/ 1058 w 1863"/>
                  <a:gd name="T43" fmla="*/ 406 h 685"/>
                  <a:gd name="T44" fmla="*/ 1143 w 1863"/>
                  <a:gd name="T45" fmla="*/ 347 h 685"/>
                  <a:gd name="T46" fmla="*/ 1262 w 1863"/>
                  <a:gd name="T47" fmla="*/ 288 h 685"/>
                  <a:gd name="T48" fmla="*/ 1304 w 1863"/>
                  <a:gd name="T49" fmla="*/ 254 h 685"/>
                  <a:gd name="T50" fmla="*/ 1338 w 1863"/>
                  <a:gd name="T51" fmla="*/ 237 h 685"/>
                  <a:gd name="T52" fmla="*/ 1389 w 1863"/>
                  <a:gd name="T53" fmla="*/ 237 h 685"/>
                  <a:gd name="T54" fmla="*/ 1422 w 1863"/>
                  <a:gd name="T55" fmla="*/ 203 h 685"/>
                  <a:gd name="T56" fmla="*/ 1566 w 1863"/>
                  <a:gd name="T57" fmla="*/ 152 h 685"/>
                  <a:gd name="T58" fmla="*/ 1643 w 1863"/>
                  <a:gd name="T59" fmla="*/ 84 h 685"/>
                  <a:gd name="T60" fmla="*/ 1702 w 1863"/>
                  <a:gd name="T61" fmla="*/ 68 h 685"/>
                  <a:gd name="T62" fmla="*/ 1770 w 1863"/>
                  <a:gd name="T63" fmla="*/ 59 h 685"/>
                  <a:gd name="T64" fmla="*/ 1820 w 1863"/>
                  <a:gd name="T65" fmla="*/ 93 h 685"/>
                  <a:gd name="T66" fmla="*/ 1863 w 1863"/>
                  <a:gd name="T67" fmla="*/ 152 h 685"/>
                  <a:gd name="T68" fmla="*/ 1829 w 1863"/>
                  <a:gd name="T69" fmla="*/ 254 h 685"/>
                  <a:gd name="T70" fmla="*/ 1778 w 1863"/>
                  <a:gd name="T71" fmla="*/ 313 h 685"/>
                  <a:gd name="T72" fmla="*/ 1770 w 1863"/>
                  <a:gd name="T73" fmla="*/ 338 h 685"/>
                  <a:gd name="T74" fmla="*/ 1727 w 1863"/>
                  <a:gd name="T75" fmla="*/ 381 h 685"/>
                  <a:gd name="T76" fmla="*/ 1693 w 1863"/>
                  <a:gd name="T77" fmla="*/ 432 h 685"/>
                  <a:gd name="T78" fmla="*/ 1626 w 1863"/>
                  <a:gd name="T79" fmla="*/ 482 h 685"/>
                  <a:gd name="T80" fmla="*/ 1617 w 1863"/>
                  <a:gd name="T81" fmla="*/ 508 h 685"/>
                  <a:gd name="T82" fmla="*/ 1583 w 1863"/>
                  <a:gd name="T83" fmla="*/ 525 h 685"/>
                  <a:gd name="T84" fmla="*/ 1516 w 1863"/>
                  <a:gd name="T85" fmla="*/ 550 h 685"/>
                  <a:gd name="T86" fmla="*/ 1431 w 1863"/>
                  <a:gd name="T87" fmla="*/ 542 h 685"/>
                  <a:gd name="T88" fmla="*/ 1372 w 1863"/>
                  <a:gd name="T89" fmla="*/ 482 h 685"/>
                  <a:gd name="T90" fmla="*/ 1346 w 1863"/>
                  <a:gd name="T91" fmla="*/ 474 h 685"/>
                  <a:gd name="T92" fmla="*/ 1295 w 1863"/>
                  <a:gd name="T93" fmla="*/ 474 h 685"/>
                  <a:gd name="T94" fmla="*/ 1270 w 1863"/>
                  <a:gd name="T95" fmla="*/ 491 h 685"/>
                  <a:gd name="T96" fmla="*/ 1151 w 1863"/>
                  <a:gd name="T97" fmla="*/ 542 h 685"/>
                  <a:gd name="T98" fmla="*/ 1075 w 1863"/>
                  <a:gd name="T99" fmla="*/ 609 h 685"/>
                  <a:gd name="T100" fmla="*/ 1008 w 1863"/>
                  <a:gd name="T101" fmla="*/ 643 h 685"/>
                  <a:gd name="T102" fmla="*/ 957 w 1863"/>
                  <a:gd name="T103" fmla="*/ 669 h 685"/>
                  <a:gd name="T104" fmla="*/ 847 w 1863"/>
                  <a:gd name="T105" fmla="*/ 677 h 685"/>
                  <a:gd name="T106" fmla="*/ 610 w 1863"/>
                  <a:gd name="T107" fmla="*/ 660 h 685"/>
                  <a:gd name="T108" fmla="*/ 449 w 1863"/>
                  <a:gd name="T109" fmla="*/ 685 h 685"/>
                  <a:gd name="T110" fmla="*/ 390 w 1863"/>
                  <a:gd name="T111" fmla="*/ 669 h 685"/>
                  <a:gd name="T112" fmla="*/ 322 w 1863"/>
                  <a:gd name="T113" fmla="*/ 635 h 685"/>
                  <a:gd name="T114" fmla="*/ 229 w 1863"/>
                  <a:gd name="T115" fmla="*/ 542 h 685"/>
                  <a:gd name="T116" fmla="*/ 220 w 1863"/>
                  <a:gd name="T117" fmla="*/ 516 h 685"/>
                  <a:gd name="T118" fmla="*/ 136 w 1863"/>
                  <a:gd name="T119" fmla="*/ 406 h 685"/>
                  <a:gd name="T120" fmla="*/ 26 w 1863"/>
                  <a:gd name="T121" fmla="*/ 296 h 685"/>
                  <a:gd name="T122" fmla="*/ 0 w 1863"/>
                  <a:gd name="T123" fmla="*/ 194 h 6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863" h="685">
                    <a:moveTo>
                      <a:pt x="0" y="194"/>
                    </a:moveTo>
                    <a:lnTo>
                      <a:pt x="0" y="178"/>
                    </a:lnTo>
                    <a:lnTo>
                      <a:pt x="0" y="101"/>
                    </a:lnTo>
                    <a:lnTo>
                      <a:pt x="9" y="76"/>
                    </a:lnTo>
                    <a:lnTo>
                      <a:pt x="102" y="8"/>
                    </a:lnTo>
                    <a:lnTo>
                      <a:pt x="229" y="0"/>
                    </a:lnTo>
                    <a:lnTo>
                      <a:pt x="263" y="8"/>
                    </a:lnTo>
                    <a:lnTo>
                      <a:pt x="322" y="42"/>
                    </a:lnTo>
                    <a:lnTo>
                      <a:pt x="356" y="42"/>
                    </a:lnTo>
                    <a:lnTo>
                      <a:pt x="440" y="118"/>
                    </a:lnTo>
                    <a:lnTo>
                      <a:pt x="517" y="321"/>
                    </a:lnTo>
                    <a:lnTo>
                      <a:pt x="635" y="482"/>
                    </a:lnTo>
                    <a:lnTo>
                      <a:pt x="660" y="482"/>
                    </a:lnTo>
                    <a:lnTo>
                      <a:pt x="703" y="516"/>
                    </a:lnTo>
                    <a:lnTo>
                      <a:pt x="762" y="516"/>
                    </a:lnTo>
                    <a:lnTo>
                      <a:pt x="779" y="499"/>
                    </a:lnTo>
                    <a:lnTo>
                      <a:pt x="796" y="499"/>
                    </a:lnTo>
                    <a:lnTo>
                      <a:pt x="838" y="474"/>
                    </a:lnTo>
                    <a:lnTo>
                      <a:pt x="923" y="465"/>
                    </a:lnTo>
                    <a:lnTo>
                      <a:pt x="957" y="448"/>
                    </a:lnTo>
                    <a:lnTo>
                      <a:pt x="999" y="423"/>
                    </a:lnTo>
                    <a:lnTo>
                      <a:pt x="1058" y="406"/>
                    </a:lnTo>
                    <a:lnTo>
                      <a:pt x="1143" y="347"/>
                    </a:lnTo>
                    <a:lnTo>
                      <a:pt x="1262" y="288"/>
                    </a:lnTo>
                    <a:lnTo>
                      <a:pt x="1304" y="254"/>
                    </a:lnTo>
                    <a:lnTo>
                      <a:pt x="1338" y="237"/>
                    </a:lnTo>
                    <a:lnTo>
                      <a:pt x="1389" y="237"/>
                    </a:lnTo>
                    <a:lnTo>
                      <a:pt x="1422" y="203"/>
                    </a:lnTo>
                    <a:lnTo>
                      <a:pt x="1566" y="152"/>
                    </a:lnTo>
                    <a:lnTo>
                      <a:pt x="1643" y="84"/>
                    </a:lnTo>
                    <a:lnTo>
                      <a:pt x="1702" y="68"/>
                    </a:lnTo>
                    <a:lnTo>
                      <a:pt x="1770" y="59"/>
                    </a:lnTo>
                    <a:lnTo>
                      <a:pt x="1820" y="93"/>
                    </a:lnTo>
                    <a:lnTo>
                      <a:pt x="1863" y="152"/>
                    </a:lnTo>
                    <a:lnTo>
                      <a:pt x="1829" y="254"/>
                    </a:lnTo>
                    <a:lnTo>
                      <a:pt x="1778" y="313"/>
                    </a:lnTo>
                    <a:lnTo>
                      <a:pt x="1770" y="338"/>
                    </a:lnTo>
                    <a:lnTo>
                      <a:pt x="1727" y="381"/>
                    </a:lnTo>
                    <a:lnTo>
                      <a:pt x="1693" y="432"/>
                    </a:lnTo>
                    <a:lnTo>
                      <a:pt x="1626" y="482"/>
                    </a:lnTo>
                    <a:lnTo>
                      <a:pt x="1617" y="508"/>
                    </a:lnTo>
                    <a:lnTo>
                      <a:pt x="1583" y="525"/>
                    </a:lnTo>
                    <a:lnTo>
                      <a:pt x="1516" y="550"/>
                    </a:lnTo>
                    <a:lnTo>
                      <a:pt x="1431" y="542"/>
                    </a:lnTo>
                    <a:lnTo>
                      <a:pt x="1372" y="482"/>
                    </a:lnTo>
                    <a:lnTo>
                      <a:pt x="1346" y="474"/>
                    </a:lnTo>
                    <a:lnTo>
                      <a:pt x="1295" y="474"/>
                    </a:lnTo>
                    <a:lnTo>
                      <a:pt x="1270" y="491"/>
                    </a:lnTo>
                    <a:lnTo>
                      <a:pt x="1151" y="542"/>
                    </a:lnTo>
                    <a:lnTo>
                      <a:pt x="1075" y="609"/>
                    </a:lnTo>
                    <a:lnTo>
                      <a:pt x="1008" y="643"/>
                    </a:lnTo>
                    <a:lnTo>
                      <a:pt x="957" y="669"/>
                    </a:lnTo>
                    <a:lnTo>
                      <a:pt x="847" y="677"/>
                    </a:lnTo>
                    <a:lnTo>
                      <a:pt x="610" y="660"/>
                    </a:lnTo>
                    <a:lnTo>
                      <a:pt x="449" y="685"/>
                    </a:lnTo>
                    <a:lnTo>
                      <a:pt x="390" y="669"/>
                    </a:lnTo>
                    <a:lnTo>
                      <a:pt x="322" y="635"/>
                    </a:lnTo>
                    <a:lnTo>
                      <a:pt x="229" y="542"/>
                    </a:lnTo>
                    <a:lnTo>
                      <a:pt x="220" y="516"/>
                    </a:lnTo>
                    <a:lnTo>
                      <a:pt x="136" y="406"/>
                    </a:lnTo>
                    <a:lnTo>
                      <a:pt x="26" y="296"/>
                    </a:lnTo>
                    <a:lnTo>
                      <a:pt x="0" y="194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8C054DAD-C164-419A-B472-831037520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5" y="3354"/>
                <a:ext cx="206" cy="261"/>
              </a:xfrm>
              <a:custGeom>
                <a:avLst/>
                <a:gdLst>
                  <a:gd name="T0" fmla="*/ 516 w 1016"/>
                  <a:gd name="T1" fmla="*/ 51 h 1287"/>
                  <a:gd name="T2" fmla="*/ 584 w 1016"/>
                  <a:gd name="T3" fmla="*/ 9 h 1287"/>
                  <a:gd name="T4" fmla="*/ 686 w 1016"/>
                  <a:gd name="T5" fmla="*/ 9 h 1287"/>
                  <a:gd name="T6" fmla="*/ 745 w 1016"/>
                  <a:gd name="T7" fmla="*/ 0 h 1287"/>
                  <a:gd name="T8" fmla="*/ 846 w 1016"/>
                  <a:gd name="T9" fmla="*/ 0 h 1287"/>
                  <a:gd name="T10" fmla="*/ 982 w 1016"/>
                  <a:gd name="T11" fmla="*/ 17 h 1287"/>
                  <a:gd name="T12" fmla="*/ 1016 w 1016"/>
                  <a:gd name="T13" fmla="*/ 59 h 1287"/>
                  <a:gd name="T14" fmla="*/ 990 w 1016"/>
                  <a:gd name="T15" fmla="*/ 178 h 1287"/>
                  <a:gd name="T16" fmla="*/ 973 w 1016"/>
                  <a:gd name="T17" fmla="*/ 229 h 1287"/>
                  <a:gd name="T18" fmla="*/ 863 w 1016"/>
                  <a:gd name="T19" fmla="*/ 364 h 1287"/>
                  <a:gd name="T20" fmla="*/ 694 w 1016"/>
                  <a:gd name="T21" fmla="*/ 525 h 1287"/>
                  <a:gd name="T22" fmla="*/ 626 w 1016"/>
                  <a:gd name="T23" fmla="*/ 618 h 1287"/>
                  <a:gd name="T24" fmla="*/ 559 w 1016"/>
                  <a:gd name="T25" fmla="*/ 686 h 1287"/>
                  <a:gd name="T26" fmla="*/ 533 w 1016"/>
                  <a:gd name="T27" fmla="*/ 787 h 1287"/>
                  <a:gd name="T28" fmla="*/ 499 w 1016"/>
                  <a:gd name="T29" fmla="*/ 838 h 1287"/>
                  <a:gd name="T30" fmla="*/ 440 w 1016"/>
                  <a:gd name="T31" fmla="*/ 897 h 1287"/>
                  <a:gd name="T32" fmla="*/ 372 w 1016"/>
                  <a:gd name="T33" fmla="*/ 940 h 1287"/>
                  <a:gd name="T34" fmla="*/ 339 w 1016"/>
                  <a:gd name="T35" fmla="*/ 982 h 1287"/>
                  <a:gd name="T36" fmla="*/ 288 w 1016"/>
                  <a:gd name="T37" fmla="*/ 1008 h 1287"/>
                  <a:gd name="T38" fmla="*/ 237 w 1016"/>
                  <a:gd name="T39" fmla="*/ 1118 h 1287"/>
                  <a:gd name="T40" fmla="*/ 195 w 1016"/>
                  <a:gd name="T41" fmla="*/ 1253 h 1287"/>
                  <a:gd name="T42" fmla="*/ 169 w 1016"/>
                  <a:gd name="T43" fmla="*/ 1287 h 1287"/>
                  <a:gd name="T44" fmla="*/ 85 w 1016"/>
                  <a:gd name="T45" fmla="*/ 1278 h 1287"/>
                  <a:gd name="T46" fmla="*/ 76 w 1016"/>
                  <a:gd name="T47" fmla="*/ 1261 h 1287"/>
                  <a:gd name="T48" fmla="*/ 51 w 1016"/>
                  <a:gd name="T49" fmla="*/ 1245 h 1287"/>
                  <a:gd name="T50" fmla="*/ 0 w 1016"/>
                  <a:gd name="T51" fmla="*/ 1168 h 1287"/>
                  <a:gd name="T52" fmla="*/ 0 w 1016"/>
                  <a:gd name="T53" fmla="*/ 1126 h 1287"/>
                  <a:gd name="T54" fmla="*/ 25 w 1016"/>
                  <a:gd name="T55" fmla="*/ 1067 h 1287"/>
                  <a:gd name="T56" fmla="*/ 42 w 1016"/>
                  <a:gd name="T57" fmla="*/ 1041 h 1287"/>
                  <a:gd name="T58" fmla="*/ 68 w 1016"/>
                  <a:gd name="T59" fmla="*/ 982 h 1287"/>
                  <a:gd name="T60" fmla="*/ 68 w 1016"/>
                  <a:gd name="T61" fmla="*/ 965 h 1287"/>
                  <a:gd name="T62" fmla="*/ 118 w 1016"/>
                  <a:gd name="T63" fmla="*/ 914 h 1287"/>
                  <a:gd name="T64" fmla="*/ 127 w 1016"/>
                  <a:gd name="T65" fmla="*/ 864 h 1287"/>
                  <a:gd name="T66" fmla="*/ 212 w 1016"/>
                  <a:gd name="T67" fmla="*/ 703 h 1287"/>
                  <a:gd name="T68" fmla="*/ 237 w 1016"/>
                  <a:gd name="T69" fmla="*/ 601 h 1287"/>
                  <a:gd name="T70" fmla="*/ 271 w 1016"/>
                  <a:gd name="T71" fmla="*/ 542 h 1287"/>
                  <a:gd name="T72" fmla="*/ 279 w 1016"/>
                  <a:gd name="T73" fmla="*/ 483 h 1287"/>
                  <a:gd name="T74" fmla="*/ 305 w 1016"/>
                  <a:gd name="T75" fmla="*/ 440 h 1287"/>
                  <a:gd name="T76" fmla="*/ 372 w 1016"/>
                  <a:gd name="T77" fmla="*/ 263 h 1287"/>
                  <a:gd name="T78" fmla="*/ 372 w 1016"/>
                  <a:gd name="T79" fmla="*/ 186 h 1287"/>
                  <a:gd name="T80" fmla="*/ 398 w 1016"/>
                  <a:gd name="T81" fmla="*/ 127 h 1287"/>
                  <a:gd name="T82" fmla="*/ 466 w 1016"/>
                  <a:gd name="T83" fmla="*/ 59 h 1287"/>
                  <a:gd name="T84" fmla="*/ 499 w 1016"/>
                  <a:gd name="T85" fmla="*/ 59 h 1287"/>
                  <a:gd name="T86" fmla="*/ 516 w 1016"/>
                  <a:gd name="T87" fmla="*/ 51 h 1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16" h="1287">
                    <a:moveTo>
                      <a:pt x="516" y="51"/>
                    </a:moveTo>
                    <a:lnTo>
                      <a:pt x="584" y="9"/>
                    </a:lnTo>
                    <a:lnTo>
                      <a:pt x="686" y="9"/>
                    </a:lnTo>
                    <a:lnTo>
                      <a:pt x="745" y="0"/>
                    </a:lnTo>
                    <a:lnTo>
                      <a:pt x="846" y="0"/>
                    </a:lnTo>
                    <a:lnTo>
                      <a:pt x="982" y="17"/>
                    </a:lnTo>
                    <a:lnTo>
                      <a:pt x="1016" y="59"/>
                    </a:lnTo>
                    <a:lnTo>
                      <a:pt x="990" y="178"/>
                    </a:lnTo>
                    <a:lnTo>
                      <a:pt x="973" y="229"/>
                    </a:lnTo>
                    <a:lnTo>
                      <a:pt x="863" y="364"/>
                    </a:lnTo>
                    <a:lnTo>
                      <a:pt x="694" y="525"/>
                    </a:lnTo>
                    <a:lnTo>
                      <a:pt x="626" y="618"/>
                    </a:lnTo>
                    <a:lnTo>
                      <a:pt x="559" y="686"/>
                    </a:lnTo>
                    <a:lnTo>
                      <a:pt x="533" y="787"/>
                    </a:lnTo>
                    <a:lnTo>
                      <a:pt x="499" y="838"/>
                    </a:lnTo>
                    <a:lnTo>
                      <a:pt x="440" y="897"/>
                    </a:lnTo>
                    <a:lnTo>
                      <a:pt x="372" y="940"/>
                    </a:lnTo>
                    <a:lnTo>
                      <a:pt x="339" y="982"/>
                    </a:lnTo>
                    <a:lnTo>
                      <a:pt x="288" y="1008"/>
                    </a:lnTo>
                    <a:lnTo>
                      <a:pt x="237" y="1118"/>
                    </a:lnTo>
                    <a:lnTo>
                      <a:pt x="195" y="1253"/>
                    </a:lnTo>
                    <a:lnTo>
                      <a:pt x="169" y="1287"/>
                    </a:lnTo>
                    <a:lnTo>
                      <a:pt x="85" y="1278"/>
                    </a:lnTo>
                    <a:lnTo>
                      <a:pt x="76" y="1261"/>
                    </a:lnTo>
                    <a:lnTo>
                      <a:pt x="51" y="1245"/>
                    </a:lnTo>
                    <a:lnTo>
                      <a:pt x="0" y="1168"/>
                    </a:lnTo>
                    <a:lnTo>
                      <a:pt x="0" y="1126"/>
                    </a:lnTo>
                    <a:lnTo>
                      <a:pt x="25" y="1067"/>
                    </a:lnTo>
                    <a:lnTo>
                      <a:pt x="42" y="1041"/>
                    </a:lnTo>
                    <a:lnTo>
                      <a:pt x="68" y="982"/>
                    </a:lnTo>
                    <a:lnTo>
                      <a:pt x="68" y="965"/>
                    </a:lnTo>
                    <a:lnTo>
                      <a:pt x="118" y="914"/>
                    </a:lnTo>
                    <a:lnTo>
                      <a:pt x="127" y="864"/>
                    </a:lnTo>
                    <a:lnTo>
                      <a:pt x="212" y="703"/>
                    </a:lnTo>
                    <a:lnTo>
                      <a:pt x="237" y="601"/>
                    </a:lnTo>
                    <a:lnTo>
                      <a:pt x="271" y="542"/>
                    </a:lnTo>
                    <a:lnTo>
                      <a:pt x="279" y="483"/>
                    </a:lnTo>
                    <a:lnTo>
                      <a:pt x="305" y="440"/>
                    </a:lnTo>
                    <a:lnTo>
                      <a:pt x="372" y="263"/>
                    </a:lnTo>
                    <a:lnTo>
                      <a:pt x="372" y="186"/>
                    </a:lnTo>
                    <a:lnTo>
                      <a:pt x="398" y="127"/>
                    </a:lnTo>
                    <a:lnTo>
                      <a:pt x="466" y="59"/>
                    </a:lnTo>
                    <a:lnTo>
                      <a:pt x="499" y="59"/>
                    </a:lnTo>
                    <a:lnTo>
                      <a:pt x="516" y="51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49CC5F85-24F1-46D7-9446-29F2863B9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8" y="3719"/>
                <a:ext cx="179" cy="161"/>
              </a:xfrm>
              <a:custGeom>
                <a:avLst/>
                <a:gdLst>
                  <a:gd name="T0" fmla="*/ 0 w 880"/>
                  <a:gd name="T1" fmla="*/ 431 h 795"/>
                  <a:gd name="T2" fmla="*/ 160 w 880"/>
                  <a:gd name="T3" fmla="*/ 407 h 795"/>
                  <a:gd name="T4" fmla="*/ 253 w 880"/>
                  <a:gd name="T5" fmla="*/ 297 h 795"/>
                  <a:gd name="T6" fmla="*/ 304 w 880"/>
                  <a:gd name="T7" fmla="*/ 263 h 795"/>
                  <a:gd name="T8" fmla="*/ 321 w 880"/>
                  <a:gd name="T9" fmla="*/ 237 h 795"/>
                  <a:gd name="T10" fmla="*/ 321 w 880"/>
                  <a:gd name="T11" fmla="*/ 212 h 795"/>
                  <a:gd name="T12" fmla="*/ 347 w 880"/>
                  <a:gd name="T13" fmla="*/ 178 h 795"/>
                  <a:gd name="T14" fmla="*/ 355 w 880"/>
                  <a:gd name="T15" fmla="*/ 153 h 795"/>
                  <a:gd name="T16" fmla="*/ 406 w 880"/>
                  <a:gd name="T17" fmla="*/ 93 h 795"/>
                  <a:gd name="T18" fmla="*/ 440 w 880"/>
                  <a:gd name="T19" fmla="*/ 26 h 795"/>
                  <a:gd name="T20" fmla="*/ 482 w 880"/>
                  <a:gd name="T21" fmla="*/ 0 h 795"/>
                  <a:gd name="T22" fmla="*/ 516 w 880"/>
                  <a:gd name="T23" fmla="*/ 0 h 795"/>
                  <a:gd name="T24" fmla="*/ 567 w 880"/>
                  <a:gd name="T25" fmla="*/ 26 h 795"/>
                  <a:gd name="T26" fmla="*/ 618 w 880"/>
                  <a:gd name="T27" fmla="*/ 51 h 795"/>
                  <a:gd name="T28" fmla="*/ 677 w 880"/>
                  <a:gd name="T29" fmla="*/ 119 h 795"/>
                  <a:gd name="T30" fmla="*/ 804 w 880"/>
                  <a:gd name="T31" fmla="*/ 178 h 795"/>
                  <a:gd name="T32" fmla="*/ 821 w 880"/>
                  <a:gd name="T33" fmla="*/ 203 h 795"/>
                  <a:gd name="T34" fmla="*/ 880 w 880"/>
                  <a:gd name="T35" fmla="*/ 263 h 795"/>
                  <a:gd name="T36" fmla="*/ 880 w 880"/>
                  <a:gd name="T37" fmla="*/ 288 h 795"/>
                  <a:gd name="T38" fmla="*/ 846 w 880"/>
                  <a:gd name="T39" fmla="*/ 339 h 795"/>
                  <a:gd name="T40" fmla="*/ 711 w 880"/>
                  <a:gd name="T41" fmla="*/ 398 h 795"/>
                  <a:gd name="T42" fmla="*/ 694 w 880"/>
                  <a:gd name="T43" fmla="*/ 423 h 795"/>
                  <a:gd name="T44" fmla="*/ 634 w 880"/>
                  <a:gd name="T45" fmla="*/ 466 h 795"/>
                  <a:gd name="T46" fmla="*/ 474 w 880"/>
                  <a:gd name="T47" fmla="*/ 525 h 795"/>
                  <a:gd name="T48" fmla="*/ 338 w 880"/>
                  <a:gd name="T49" fmla="*/ 627 h 795"/>
                  <a:gd name="T50" fmla="*/ 304 w 880"/>
                  <a:gd name="T51" fmla="*/ 669 h 795"/>
                  <a:gd name="T52" fmla="*/ 237 w 880"/>
                  <a:gd name="T53" fmla="*/ 720 h 795"/>
                  <a:gd name="T54" fmla="*/ 220 w 880"/>
                  <a:gd name="T55" fmla="*/ 737 h 795"/>
                  <a:gd name="T56" fmla="*/ 177 w 880"/>
                  <a:gd name="T57" fmla="*/ 754 h 795"/>
                  <a:gd name="T58" fmla="*/ 152 w 880"/>
                  <a:gd name="T59" fmla="*/ 779 h 795"/>
                  <a:gd name="T60" fmla="*/ 0 w 880"/>
                  <a:gd name="T61" fmla="*/ 795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80" h="795">
                    <a:moveTo>
                      <a:pt x="0" y="431"/>
                    </a:moveTo>
                    <a:lnTo>
                      <a:pt x="160" y="407"/>
                    </a:lnTo>
                    <a:lnTo>
                      <a:pt x="253" y="297"/>
                    </a:lnTo>
                    <a:lnTo>
                      <a:pt x="304" y="263"/>
                    </a:lnTo>
                    <a:lnTo>
                      <a:pt x="321" y="237"/>
                    </a:lnTo>
                    <a:lnTo>
                      <a:pt x="321" y="212"/>
                    </a:lnTo>
                    <a:lnTo>
                      <a:pt x="347" y="178"/>
                    </a:lnTo>
                    <a:lnTo>
                      <a:pt x="355" y="153"/>
                    </a:lnTo>
                    <a:lnTo>
                      <a:pt x="406" y="93"/>
                    </a:lnTo>
                    <a:lnTo>
                      <a:pt x="440" y="26"/>
                    </a:lnTo>
                    <a:lnTo>
                      <a:pt x="482" y="0"/>
                    </a:lnTo>
                    <a:lnTo>
                      <a:pt x="516" y="0"/>
                    </a:lnTo>
                    <a:lnTo>
                      <a:pt x="567" y="26"/>
                    </a:lnTo>
                    <a:lnTo>
                      <a:pt x="618" y="51"/>
                    </a:lnTo>
                    <a:lnTo>
                      <a:pt x="677" y="119"/>
                    </a:lnTo>
                    <a:lnTo>
                      <a:pt x="804" y="178"/>
                    </a:lnTo>
                    <a:lnTo>
                      <a:pt x="821" y="203"/>
                    </a:lnTo>
                    <a:lnTo>
                      <a:pt x="880" y="263"/>
                    </a:lnTo>
                    <a:lnTo>
                      <a:pt x="880" y="288"/>
                    </a:lnTo>
                    <a:lnTo>
                      <a:pt x="846" y="339"/>
                    </a:lnTo>
                    <a:lnTo>
                      <a:pt x="711" y="398"/>
                    </a:lnTo>
                    <a:lnTo>
                      <a:pt x="694" y="423"/>
                    </a:lnTo>
                    <a:lnTo>
                      <a:pt x="634" y="466"/>
                    </a:lnTo>
                    <a:lnTo>
                      <a:pt x="474" y="525"/>
                    </a:lnTo>
                    <a:lnTo>
                      <a:pt x="338" y="627"/>
                    </a:lnTo>
                    <a:lnTo>
                      <a:pt x="304" y="669"/>
                    </a:lnTo>
                    <a:lnTo>
                      <a:pt x="237" y="720"/>
                    </a:lnTo>
                    <a:lnTo>
                      <a:pt x="220" y="737"/>
                    </a:lnTo>
                    <a:lnTo>
                      <a:pt x="177" y="754"/>
                    </a:lnTo>
                    <a:lnTo>
                      <a:pt x="152" y="779"/>
                    </a:lnTo>
                    <a:lnTo>
                      <a:pt x="0" y="795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EA240F64-B654-4E96-AEF5-DEBB386245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1" y="401"/>
                <a:ext cx="2660" cy="3459"/>
              </a:xfrm>
              <a:custGeom>
                <a:avLst/>
                <a:gdLst>
                  <a:gd name="T0" fmla="*/ 12724 w 13113"/>
                  <a:gd name="T1" fmla="*/ 1092 h 17065"/>
                  <a:gd name="T2" fmla="*/ 11683 w 13113"/>
                  <a:gd name="T3" fmla="*/ 2107 h 17065"/>
                  <a:gd name="T4" fmla="*/ 11039 w 13113"/>
                  <a:gd name="T5" fmla="*/ 2116 h 17065"/>
                  <a:gd name="T6" fmla="*/ 10565 w 13113"/>
                  <a:gd name="T7" fmla="*/ 1870 h 17065"/>
                  <a:gd name="T8" fmla="*/ 10481 w 13113"/>
                  <a:gd name="T9" fmla="*/ 2260 h 17065"/>
                  <a:gd name="T10" fmla="*/ 10387 w 13113"/>
                  <a:gd name="T11" fmla="*/ 3369 h 17065"/>
                  <a:gd name="T12" fmla="*/ 9752 w 13113"/>
                  <a:gd name="T13" fmla="*/ 4325 h 17065"/>
                  <a:gd name="T14" fmla="*/ 9185 w 13113"/>
                  <a:gd name="T15" fmla="*/ 4647 h 17065"/>
                  <a:gd name="T16" fmla="*/ 8703 w 13113"/>
                  <a:gd name="T17" fmla="*/ 4410 h 17065"/>
                  <a:gd name="T18" fmla="*/ 8144 w 13113"/>
                  <a:gd name="T19" fmla="*/ 4004 h 17065"/>
                  <a:gd name="T20" fmla="*/ 8381 w 13113"/>
                  <a:gd name="T21" fmla="*/ 4435 h 17065"/>
                  <a:gd name="T22" fmla="*/ 8076 w 13113"/>
                  <a:gd name="T23" fmla="*/ 5561 h 17065"/>
                  <a:gd name="T24" fmla="*/ 7492 w 13113"/>
                  <a:gd name="T25" fmla="*/ 5874 h 17065"/>
                  <a:gd name="T26" fmla="*/ 6772 w 13113"/>
                  <a:gd name="T27" fmla="*/ 6484 h 17065"/>
                  <a:gd name="T28" fmla="*/ 6137 w 13113"/>
                  <a:gd name="T29" fmla="*/ 6340 h 17065"/>
                  <a:gd name="T30" fmla="*/ 5570 w 13113"/>
                  <a:gd name="T31" fmla="*/ 5976 h 17065"/>
                  <a:gd name="T32" fmla="*/ 6104 w 13113"/>
                  <a:gd name="T33" fmla="*/ 6797 h 17065"/>
                  <a:gd name="T34" fmla="*/ 5850 w 13113"/>
                  <a:gd name="T35" fmla="*/ 7339 h 17065"/>
                  <a:gd name="T36" fmla="*/ 5232 w 13113"/>
                  <a:gd name="T37" fmla="*/ 7288 h 17065"/>
                  <a:gd name="T38" fmla="*/ 4588 w 13113"/>
                  <a:gd name="T39" fmla="*/ 7043 h 17065"/>
                  <a:gd name="T40" fmla="*/ 3826 w 13113"/>
                  <a:gd name="T41" fmla="*/ 6823 h 17065"/>
                  <a:gd name="T42" fmla="*/ 3970 w 13113"/>
                  <a:gd name="T43" fmla="*/ 7119 h 17065"/>
                  <a:gd name="T44" fmla="*/ 4478 w 13113"/>
                  <a:gd name="T45" fmla="*/ 7398 h 17065"/>
                  <a:gd name="T46" fmla="*/ 4935 w 13113"/>
                  <a:gd name="T47" fmla="*/ 8016 h 17065"/>
                  <a:gd name="T48" fmla="*/ 4614 w 13113"/>
                  <a:gd name="T49" fmla="*/ 8880 h 17065"/>
                  <a:gd name="T50" fmla="*/ 4004 w 13113"/>
                  <a:gd name="T51" fmla="*/ 9684 h 17065"/>
                  <a:gd name="T52" fmla="*/ 3496 w 13113"/>
                  <a:gd name="T53" fmla="*/ 10310 h 17065"/>
                  <a:gd name="T54" fmla="*/ 2751 w 13113"/>
                  <a:gd name="T55" fmla="*/ 10860 h 17065"/>
                  <a:gd name="T56" fmla="*/ 2675 w 13113"/>
                  <a:gd name="T57" fmla="*/ 11546 h 17065"/>
                  <a:gd name="T58" fmla="*/ 2582 w 13113"/>
                  <a:gd name="T59" fmla="*/ 12206 h 17065"/>
                  <a:gd name="T60" fmla="*/ 1972 w 13113"/>
                  <a:gd name="T61" fmla="*/ 12909 h 17065"/>
                  <a:gd name="T62" fmla="*/ 1574 w 13113"/>
                  <a:gd name="T63" fmla="*/ 13298 h 17065"/>
                  <a:gd name="T64" fmla="*/ 1100 w 13113"/>
                  <a:gd name="T65" fmla="*/ 14365 h 17065"/>
                  <a:gd name="T66" fmla="*/ 719 w 13113"/>
                  <a:gd name="T67" fmla="*/ 15059 h 17065"/>
                  <a:gd name="T68" fmla="*/ 355 w 13113"/>
                  <a:gd name="T69" fmla="*/ 16202 h 17065"/>
                  <a:gd name="T70" fmla="*/ 84 w 13113"/>
                  <a:gd name="T71" fmla="*/ 16778 h 17065"/>
                  <a:gd name="T72" fmla="*/ 465 w 13113"/>
                  <a:gd name="T73" fmla="*/ 16811 h 17065"/>
                  <a:gd name="T74" fmla="*/ 982 w 13113"/>
                  <a:gd name="T75" fmla="*/ 16016 h 17065"/>
                  <a:gd name="T76" fmla="*/ 1456 w 13113"/>
                  <a:gd name="T77" fmla="*/ 15330 h 17065"/>
                  <a:gd name="T78" fmla="*/ 2074 w 13113"/>
                  <a:gd name="T79" fmla="*/ 14661 h 17065"/>
                  <a:gd name="T80" fmla="*/ 2328 w 13113"/>
                  <a:gd name="T81" fmla="*/ 13756 h 17065"/>
                  <a:gd name="T82" fmla="*/ 2810 w 13113"/>
                  <a:gd name="T83" fmla="*/ 13248 h 17065"/>
                  <a:gd name="T84" fmla="*/ 3682 w 13113"/>
                  <a:gd name="T85" fmla="*/ 12426 h 17065"/>
                  <a:gd name="T86" fmla="*/ 4410 w 13113"/>
                  <a:gd name="T87" fmla="*/ 12012 h 17065"/>
                  <a:gd name="T88" fmla="*/ 4605 w 13113"/>
                  <a:gd name="T89" fmla="*/ 11064 h 17065"/>
                  <a:gd name="T90" fmla="*/ 5325 w 13113"/>
                  <a:gd name="T91" fmla="*/ 9709 h 17065"/>
                  <a:gd name="T92" fmla="*/ 6112 w 13113"/>
                  <a:gd name="T93" fmla="*/ 9540 h 17065"/>
                  <a:gd name="T94" fmla="*/ 6493 w 13113"/>
                  <a:gd name="T95" fmla="*/ 9184 h 17065"/>
                  <a:gd name="T96" fmla="*/ 6722 w 13113"/>
                  <a:gd name="T97" fmla="*/ 8228 h 17065"/>
                  <a:gd name="T98" fmla="*/ 7018 w 13113"/>
                  <a:gd name="T99" fmla="*/ 7601 h 17065"/>
                  <a:gd name="T100" fmla="*/ 7568 w 13113"/>
                  <a:gd name="T101" fmla="*/ 7288 h 17065"/>
                  <a:gd name="T102" fmla="*/ 8279 w 13113"/>
                  <a:gd name="T103" fmla="*/ 6416 h 17065"/>
                  <a:gd name="T104" fmla="*/ 8991 w 13113"/>
                  <a:gd name="T105" fmla="*/ 6628 h 17065"/>
                  <a:gd name="T106" fmla="*/ 9549 w 13113"/>
                  <a:gd name="T107" fmla="*/ 6746 h 17065"/>
                  <a:gd name="T108" fmla="*/ 9490 w 13113"/>
                  <a:gd name="T109" fmla="*/ 5968 h 17065"/>
                  <a:gd name="T110" fmla="*/ 10159 w 13113"/>
                  <a:gd name="T111" fmla="*/ 5273 h 17065"/>
                  <a:gd name="T112" fmla="*/ 10760 w 13113"/>
                  <a:gd name="T113" fmla="*/ 4782 h 17065"/>
                  <a:gd name="T114" fmla="*/ 11513 w 13113"/>
                  <a:gd name="T115" fmla="*/ 4368 h 17065"/>
                  <a:gd name="T116" fmla="*/ 11988 w 13113"/>
                  <a:gd name="T117" fmla="*/ 4215 h 17065"/>
                  <a:gd name="T118" fmla="*/ 12843 w 13113"/>
                  <a:gd name="T119" fmla="*/ 4435 h 17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113" h="17065">
                    <a:moveTo>
                      <a:pt x="13113" y="0"/>
                    </a:moveTo>
                    <a:lnTo>
                      <a:pt x="12919" y="203"/>
                    </a:lnTo>
                    <a:lnTo>
                      <a:pt x="12902" y="364"/>
                    </a:lnTo>
                    <a:lnTo>
                      <a:pt x="12944" y="685"/>
                    </a:lnTo>
                    <a:lnTo>
                      <a:pt x="12953" y="838"/>
                    </a:lnTo>
                    <a:lnTo>
                      <a:pt x="12944" y="872"/>
                    </a:lnTo>
                    <a:lnTo>
                      <a:pt x="12902" y="939"/>
                    </a:lnTo>
                    <a:lnTo>
                      <a:pt x="12792" y="999"/>
                    </a:lnTo>
                    <a:lnTo>
                      <a:pt x="12724" y="1092"/>
                    </a:lnTo>
                    <a:lnTo>
                      <a:pt x="12690" y="1219"/>
                    </a:lnTo>
                    <a:lnTo>
                      <a:pt x="12241" y="1879"/>
                    </a:lnTo>
                    <a:lnTo>
                      <a:pt x="12148" y="1938"/>
                    </a:lnTo>
                    <a:lnTo>
                      <a:pt x="12131" y="1964"/>
                    </a:lnTo>
                    <a:lnTo>
                      <a:pt x="12004" y="1980"/>
                    </a:lnTo>
                    <a:lnTo>
                      <a:pt x="11928" y="2006"/>
                    </a:lnTo>
                    <a:lnTo>
                      <a:pt x="11801" y="2065"/>
                    </a:lnTo>
                    <a:lnTo>
                      <a:pt x="11742" y="2107"/>
                    </a:lnTo>
                    <a:lnTo>
                      <a:pt x="11683" y="2107"/>
                    </a:lnTo>
                    <a:lnTo>
                      <a:pt x="11640" y="2133"/>
                    </a:lnTo>
                    <a:lnTo>
                      <a:pt x="11607" y="2133"/>
                    </a:lnTo>
                    <a:lnTo>
                      <a:pt x="11505" y="2150"/>
                    </a:lnTo>
                    <a:lnTo>
                      <a:pt x="11386" y="2150"/>
                    </a:lnTo>
                    <a:lnTo>
                      <a:pt x="11344" y="2167"/>
                    </a:lnTo>
                    <a:lnTo>
                      <a:pt x="11285" y="2141"/>
                    </a:lnTo>
                    <a:lnTo>
                      <a:pt x="11082" y="2124"/>
                    </a:lnTo>
                    <a:lnTo>
                      <a:pt x="11065" y="2107"/>
                    </a:lnTo>
                    <a:lnTo>
                      <a:pt x="11039" y="2116"/>
                    </a:lnTo>
                    <a:lnTo>
                      <a:pt x="10963" y="2074"/>
                    </a:lnTo>
                    <a:lnTo>
                      <a:pt x="10946" y="2074"/>
                    </a:lnTo>
                    <a:lnTo>
                      <a:pt x="10904" y="2048"/>
                    </a:lnTo>
                    <a:lnTo>
                      <a:pt x="10862" y="2048"/>
                    </a:lnTo>
                    <a:lnTo>
                      <a:pt x="10828" y="2014"/>
                    </a:lnTo>
                    <a:lnTo>
                      <a:pt x="10760" y="1980"/>
                    </a:lnTo>
                    <a:lnTo>
                      <a:pt x="10726" y="1980"/>
                    </a:lnTo>
                    <a:lnTo>
                      <a:pt x="10692" y="1947"/>
                    </a:lnTo>
                    <a:lnTo>
                      <a:pt x="10565" y="1870"/>
                    </a:lnTo>
                    <a:lnTo>
                      <a:pt x="10506" y="1820"/>
                    </a:lnTo>
                    <a:lnTo>
                      <a:pt x="10438" y="1718"/>
                    </a:lnTo>
                    <a:lnTo>
                      <a:pt x="10345" y="1625"/>
                    </a:lnTo>
                    <a:lnTo>
                      <a:pt x="10294" y="1591"/>
                    </a:lnTo>
                    <a:lnTo>
                      <a:pt x="10201" y="1583"/>
                    </a:lnTo>
                    <a:lnTo>
                      <a:pt x="10159" y="1650"/>
                    </a:lnTo>
                    <a:lnTo>
                      <a:pt x="10167" y="1693"/>
                    </a:lnTo>
                    <a:lnTo>
                      <a:pt x="10387" y="2040"/>
                    </a:lnTo>
                    <a:lnTo>
                      <a:pt x="10481" y="2260"/>
                    </a:lnTo>
                    <a:lnTo>
                      <a:pt x="10497" y="2311"/>
                    </a:lnTo>
                    <a:lnTo>
                      <a:pt x="10531" y="2361"/>
                    </a:lnTo>
                    <a:lnTo>
                      <a:pt x="10574" y="2548"/>
                    </a:lnTo>
                    <a:lnTo>
                      <a:pt x="10574" y="2624"/>
                    </a:lnTo>
                    <a:lnTo>
                      <a:pt x="10540" y="2810"/>
                    </a:lnTo>
                    <a:lnTo>
                      <a:pt x="10413" y="3149"/>
                    </a:lnTo>
                    <a:lnTo>
                      <a:pt x="10421" y="3174"/>
                    </a:lnTo>
                    <a:lnTo>
                      <a:pt x="10396" y="3250"/>
                    </a:lnTo>
                    <a:lnTo>
                      <a:pt x="10387" y="3369"/>
                    </a:lnTo>
                    <a:lnTo>
                      <a:pt x="10370" y="3420"/>
                    </a:lnTo>
                    <a:lnTo>
                      <a:pt x="10370" y="3496"/>
                    </a:lnTo>
                    <a:lnTo>
                      <a:pt x="10345" y="3631"/>
                    </a:lnTo>
                    <a:lnTo>
                      <a:pt x="10235" y="3792"/>
                    </a:lnTo>
                    <a:lnTo>
                      <a:pt x="10218" y="3843"/>
                    </a:lnTo>
                    <a:lnTo>
                      <a:pt x="10100" y="4012"/>
                    </a:lnTo>
                    <a:lnTo>
                      <a:pt x="10066" y="4054"/>
                    </a:lnTo>
                    <a:lnTo>
                      <a:pt x="9812" y="4266"/>
                    </a:lnTo>
                    <a:lnTo>
                      <a:pt x="9752" y="4325"/>
                    </a:lnTo>
                    <a:lnTo>
                      <a:pt x="9668" y="4376"/>
                    </a:lnTo>
                    <a:lnTo>
                      <a:pt x="9566" y="4461"/>
                    </a:lnTo>
                    <a:lnTo>
                      <a:pt x="9524" y="4469"/>
                    </a:lnTo>
                    <a:lnTo>
                      <a:pt x="9490" y="4495"/>
                    </a:lnTo>
                    <a:lnTo>
                      <a:pt x="9473" y="4520"/>
                    </a:lnTo>
                    <a:lnTo>
                      <a:pt x="9388" y="4579"/>
                    </a:lnTo>
                    <a:lnTo>
                      <a:pt x="9329" y="4588"/>
                    </a:lnTo>
                    <a:lnTo>
                      <a:pt x="9287" y="4630"/>
                    </a:lnTo>
                    <a:lnTo>
                      <a:pt x="9185" y="4647"/>
                    </a:lnTo>
                    <a:lnTo>
                      <a:pt x="9109" y="4689"/>
                    </a:lnTo>
                    <a:lnTo>
                      <a:pt x="9024" y="4698"/>
                    </a:lnTo>
                    <a:lnTo>
                      <a:pt x="9007" y="4698"/>
                    </a:lnTo>
                    <a:lnTo>
                      <a:pt x="8991" y="4681"/>
                    </a:lnTo>
                    <a:lnTo>
                      <a:pt x="8923" y="4655"/>
                    </a:lnTo>
                    <a:lnTo>
                      <a:pt x="8872" y="4596"/>
                    </a:lnTo>
                    <a:lnTo>
                      <a:pt x="8821" y="4512"/>
                    </a:lnTo>
                    <a:lnTo>
                      <a:pt x="8728" y="4418"/>
                    </a:lnTo>
                    <a:lnTo>
                      <a:pt x="8703" y="4410"/>
                    </a:lnTo>
                    <a:lnTo>
                      <a:pt x="8567" y="4258"/>
                    </a:lnTo>
                    <a:lnTo>
                      <a:pt x="8516" y="4215"/>
                    </a:lnTo>
                    <a:lnTo>
                      <a:pt x="8483" y="4173"/>
                    </a:lnTo>
                    <a:lnTo>
                      <a:pt x="8398" y="4105"/>
                    </a:lnTo>
                    <a:lnTo>
                      <a:pt x="8347" y="4080"/>
                    </a:lnTo>
                    <a:lnTo>
                      <a:pt x="8313" y="4029"/>
                    </a:lnTo>
                    <a:lnTo>
                      <a:pt x="8296" y="4012"/>
                    </a:lnTo>
                    <a:lnTo>
                      <a:pt x="8229" y="3995"/>
                    </a:lnTo>
                    <a:lnTo>
                      <a:pt x="8144" y="4004"/>
                    </a:lnTo>
                    <a:lnTo>
                      <a:pt x="8102" y="4029"/>
                    </a:lnTo>
                    <a:lnTo>
                      <a:pt x="8102" y="4063"/>
                    </a:lnTo>
                    <a:lnTo>
                      <a:pt x="8119" y="4122"/>
                    </a:lnTo>
                    <a:lnTo>
                      <a:pt x="8169" y="4198"/>
                    </a:lnTo>
                    <a:lnTo>
                      <a:pt x="8262" y="4283"/>
                    </a:lnTo>
                    <a:lnTo>
                      <a:pt x="8296" y="4342"/>
                    </a:lnTo>
                    <a:lnTo>
                      <a:pt x="8330" y="4376"/>
                    </a:lnTo>
                    <a:lnTo>
                      <a:pt x="8339" y="4402"/>
                    </a:lnTo>
                    <a:lnTo>
                      <a:pt x="8381" y="4435"/>
                    </a:lnTo>
                    <a:lnTo>
                      <a:pt x="8398" y="4495"/>
                    </a:lnTo>
                    <a:lnTo>
                      <a:pt x="8491" y="4867"/>
                    </a:lnTo>
                    <a:lnTo>
                      <a:pt x="8491" y="5079"/>
                    </a:lnTo>
                    <a:lnTo>
                      <a:pt x="8423" y="5231"/>
                    </a:lnTo>
                    <a:lnTo>
                      <a:pt x="8373" y="5316"/>
                    </a:lnTo>
                    <a:lnTo>
                      <a:pt x="8246" y="5426"/>
                    </a:lnTo>
                    <a:lnTo>
                      <a:pt x="8212" y="5477"/>
                    </a:lnTo>
                    <a:lnTo>
                      <a:pt x="8119" y="5544"/>
                    </a:lnTo>
                    <a:lnTo>
                      <a:pt x="8076" y="5561"/>
                    </a:lnTo>
                    <a:lnTo>
                      <a:pt x="8051" y="5587"/>
                    </a:lnTo>
                    <a:lnTo>
                      <a:pt x="7915" y="5646"/>
                    </a:lnTo>
                    <a:lnTo>
                      <a:pt x="7856" y="5688"/>
                    </a:lnTo>
                    <a:lnTo>
                      <a:pt x="7771" y="5714"/>
                    </a:lnTo>
                    <a:lnTo>
                      <a:pt x="7712" y="5773"/>
                    </a:lnTo>
                    <a:lnTo>
                      <a:pt x="7695" y="5773"/>
                    </a:lnTo>
                    <a:lnTo>
                      <a:pt x="7670" y="5798"/>
                    </a:lnTo>
                    <a:lnTo>
                      <a:pt x="7594" y="5824"/>
                    </a:lnTo>
                    <a:lnTo>
                      <a:pt x="7492" y="5874"/>
                    </a:lnTo>
                    <a:lnTo>
                      <a:pt x="7475" y="5874"/>
                    </a:lnTo>
                    <a:lnTo>
                      <a:pt x="7374" y="5976"/>
                    </a:lnTo>
                    <a:lnTo>
                      <a:pt x="7314" y="6010"/>
                    </a:lnTo>
                    <a:lnTo>
                      <a:pt x="7204" y="6145"/>
                    </a:lnTo>
                    <a:lnTo>
                      <a:pt x="7128" y="6196"/>
                    </a:lnTo>
                    <a:lnTo>
                      <a:pt x="7026" y="6323"/>
                    </a:lnTo>
                    <a:lnTo>
                      <a:pt x="6849" y="6433"/>
                    </a:lnTo>
                    <a:lnTo>
                      <a:pt x="6815" y="6450"/>
                    </a:lnTo>
                    <a:lnTo>
                      <a:pt x="6772" y="6484"/>
                    </a:lnTo>
                    <a:lnTo>
                      <a:pt x="6713" y="6501"/>
                    </a:lnTo>
                    <a:lnTo>
                      <a:pt x="6688" y="6492"/>
                    </a:lnTo>
                    <a:lnTo>
                      <a:pt x="6612" y="6518"/>
                    </a:lnTo>
                    <a:lnTo>
                      <a:pt x="6468" y="6501"/>
                    </a:lnTo>
                    <a:lnTo>
                      <a:pt x="6349" y="6450"/>
                    </a:lnTo>
                    <a:lnTo>
                      <a:pt x="6332" y="6459"/>
                    </a:lnTo>
                    <a:lnTo>
                      <a:pt x="6248" y="6399"/>
                    </a:lnTo>
                    <a:lnTo>
                      <a:pt x="6146" y="6365"/>
                    </a:lnTo>
                    <a:lnTo>
                      <a:pt x="6137" y="6340"/>
                    </a:lnTo>
                    <a:lnTo>
                      <a:pt x="6027" y="6264"/>
                    </a:lnTo>
                    <a:lnTo>
                      <a:pt x="6010" y="6264"/>
                    </a:lnTo>
                    <a:lnTo>
                      <a:pt x="5994" y="6238"/>
                    </a:lnTo>
                    <a:lnTo>
                      <a:pt x="5934" y="6171"/>
                    </a:lnTo>
                    <a:lnTo>
                      <a:pt x="5833" y="6120"/>
                    </a:lnTo>
                    <a:lnTo>
                      <a:pt x="5773" y="6061"/>
                    </a:lnTo>
                    <a:lnTo>
                      <a:pt x="5689" y="6035"/>
                    </a:lnTo>
                    <a:lnTo>
                      <a:pt x="5630" y="5993"/>
                    </a:lnTo>
                    <a:lnTo>
                      <a:pt x="5570" y="5976"/>
                    </a:lnTo>
                    <a:lnTo>
                      <a:pt x="5545" y="5984"/>
                    </a:lnTo>
                    <a:lnTo>
                      <a:pt x="5528" y="6001"/>
                    </a:lnTo>
                    <a:lnTo>
                      <a:pt x="5519" y="6069"/>
                    </a:lnTo>
                    <a:lnTo>
                      <a:pt x="5579" y="6196"/>
                    </a:lnTo>
                    <a:lnTo>
                      <a:pt x="5621" y="6238"/>
                    </a:lnTo>
                    <a:lnTo>
                      <a:pt x="5663" y="6306"/>
                    </a:lnTo>
                    <a:lnTo>
                      <a:pt x="5689" y="6332"/>
                    </a:lnTo>
                    <a:lnTo>
                      <a:pt x="5714" y="6374"/>
                    </a:lnTo>
                    <a:lnTo>
                      <a:pt x="6104" y="6797"/>
                    </a:lnTo>
                    <a:lnTo>
                      <a:pt x="6146" y="6899"/>
                    </a:lnTo>
                    <a:lnTo>
                      <a:pt x="6163" y="6950"/>
                    </a:lnTo>
                    <a:lnTo>
                      <a:pt x="6163" y="7026"/>
                    </a:lnTo>
                    <a:lnTo>
                      <a:pt x="6121" y="7119"/>
                    </a:lnTo>
                    <a:lnTo>
                      <a:pt x="6078" y="7161"/>
                    </a:lnTo>
                    <a:lnTo>
                      <a:pt x="6044" y="7212"/>
                    </a:lnTo>
                    <a:lnTo>
                      <a:pt x="5960" y="7280"/>
                    </a:lnTo>
                    <a:lnTo>
                      <a:pt x="5926" y="7288"/>
                    </a:lnTo>
                    <a:lnTo>
                      <a:pt x="5850" y="7339"/>
                    </a:lnTo>
                    <a:lnTo>
                      <a:pt x="5807" y="7347"/>
                    </a:lnTo>
                    <a:lnTo>
                      <a:pt x="5689" y="7347"/>
                    </a:lnTo>
                    <a:lnTo>
                      <a:pt x="5630" y="7339"/>
                    </a:lnTo>
                    <a:lnTo>
                      <a:pt x="5570" y="7305"/>
                    </a:lnTo>
                    <a:lnTo>
                      <a:pt x="5528" y="7314"/>
                    </a:lnTo>
                    <a:lnTo>
                      <a:pt x="5409" y="7297"/>
                    </a:lnTo>
                    <a:lnTo>
                      <a:pt x="5308" y="7297"/>
                    </a:lnTo>
                    <a:lnTo>
                      <a:pt x="5299" y="7280"/>
                    </a:lnTo>
                    <a:lnTo>
                      <a:pt x="5232" y="7288"/>
                    </a:lnTo>
                    <a:lnTo>
                      <a:pt x="5147" y="7271"/>
                    </a:lnTo>
                    <a:lnTo>
                      <a:pt x="5088" y="7237"/>
                    </a:lnTo>
                    <a:lnTo>
                      <a:pt x="4952" y="7212"/>
                    </a:lnTo>
                    <a:lnTo>
                      <a:pt x="4885" y="7170"/>
                    </a:lnTo>
                    <a:lnTo>
                      <a:pt x="4749" y="7110"/>
                    </a:lnTo>
                    <a:lnTo>
                      <a:pt x="4715" y="7076"/>
                    </a:lnTo>
                    <a:lnTo>
                      <a:pt x="4664" y="7068"/>
                    </a:lnTo>
                    <a:lnTo>
                      <a:pt x="4605" y="7034"/>
                    </a:lnTo>
                    <a:lnTo>
                      <a:pt x="4588" y="7043"/>
                    </a:lnTo>
                    <a:lnTo>
                      <a:pt x="4504" y="7017"/>
                    </a:lnTo>
                    <a:lnTo>
                      <a:pt x="4470" y="6992"/>
                    </a:lnTo>
                    <a:lnTo>
                      <a:pt x="4444" y="6992"/>
                    </a:lnTo>
                    <a:lnTo>
                      <a:pt x="4148" y="6890"/>
                    </a:lnTo>
                    <a:lnTo>
                      <a:pt x="4131" y="6899"/>
                    </a:lnTo>
                    <a:lnTo>
                      <a:pt x="4046" y="6890"/>
                    </a:lnTo>
                    <a:lnTo>
                      <a:pt x="4029" y="6873"/>
                    </a:lnTo>
                    <a:lnTo>
                      <a:pt x="3945" y="6873"/>
                    </a:lnTo>
                    <a:lnTo>
                      <a:pt x="3826" y="6823"/>
                    </a:lnTo>
                    <a:lnTo>
                      <a:pt x="3708" y="6823"/>
                    </a:lnTo>
                    <a:lnTo>
                      <a:pt x="3665" y="6865"/>
                    </a:lnTo>
                    <a:lnTo>
                      <a:pt x="3657" y="6924"/>
                    </a:lnTo>
                    <a:lnTo>
                      <a:pt x="3682" y="6966"/>
                    </a:lnTo>
                    <a:lnTo>
                      <a:pt x="3784" y="7009"/>
                    </a:lnTo>
                    <a:lnTo>
                      <a:pt x="3801" y="7026"/>
                    </a:lnTo>
                    <a:lnTo>
                      <a:pt x="3826" y="7026"/>
                    </a:lnTo>
                    <a:lnTo>
                      <a:pt x="3877" y="7051"/>
                    </a:lnTo>
                    <a:lnTo>
                      <a:pt x="3970" y="7119"/>
                    </a:lnTo>
                    <a:lnTo>
                      <a:pt x="4029" y="7153"/>
                    </a:lnTo>
                    <a:lnTo>
                      <a:pt x="4182" y="7263"/>
                    </a:lnTo>
                    <a:lnTo>
                      <a:pt x="4207" y="7263"/>
                    </a:lnTo>
                    <a:lnTo>
                      <a:pt x="4224" y="7288"/>
                    </a:lnTo>
                    <a:lnTo>
                      <a:pt x="4292" y="7330"/>
                    </a:lnTo>
                    <a:lnTo>
                      <a:pt x="4317" y="7330"/>
                    </a:lnTo>
                    <a:lnTo>
                      <a:pt x="4343" y="7347"/>
                    </a:lnTo>
                    <a:lnTo>
                      <a:pt x="4393" y="7356"/>
                    </a:lnTo>
                    <a:lnTo>
                      <a:pt x="4478" y="7398"/>
                    </a:lnTo>
                    <a:lnTo>
                      <a:pt x="4588" y="7491"/>
                    </a:lnTo>
                    <a:lnTo>
                      <a:pt x="4681" y="7534"/>
                    </a:lnTo>
                    <a:lnTo>
                      <a:pt x="4758" y="7618"/>
                    </a:lnTo>
                    <a:lnTo>
                      <a:pt x="4808" y="7652"/>
                    </a:lnTo>
                    <a:lnTo>
                      <a:pt x="4868" y="7711"/>
                    </a:lnTo>
                    <a:lnTo>
                      <a:pt x="4901" y="7754"/>
                    </a:lnTo>
                    <a:lnTo>
                      <a:pt x="4952" y="7881"/>
                    </a:lnTo>
                    <a:lnTo>
                      <a:pt x="4952" y="7991"/>
                    </a:lnTo>
                    <a:lnTo>
                      <a:pt x="4935" y="8016"/>
                    </a:lnTo>
                    <a:lnTo>
                      <a:pt x="4935" y="8126"/>
                    </a:lnTo>
                    <a:lnTo>
                      <a:pt x="4918" y="8177"/>
                    </a:lnTo>
                    <a:lnTo>
                      <a:pt x="4910" y="8312"/>
                    </a:lnTo>
                    <a:lnTo>
                      <a:pt x="4868" y="8634"/>
                    </a:lnTo>
                    <a:lnTo>
                      <a:pt x="4851" y="8685"/>
                    </a:lnTo>
                    <a:lnTo>
                      <a:pt x="4817" y="8702"/>
                    </a:lnTo>
                    <a:lnTo>
                      <a:pt x="4808" y="8727"/>
                    </a:lnTo>
                    <a:lnTo>
                      <a:pt x="4715" y="8846"/>
                    </a:lnTo>
                    <a:lnTo>
                      <a:pt x="4614" y="8880"/>
                    </a:lnTo>
                    <a:lnTo>
                      <a:pt x="4495" y="8990"/>
                    </a:lnTo>
                    <a:lnTo>
                      <a:pt x="4410" y="9083"/>
                    </a:lnTo>
                    <a:lnTo>
                      <a:pt x="4343" y="9193"/>
                    </a:lnTo>
                    <a:lnTo>
                      <a:pt x="4300" y="9235"/>
                    </a:lnTo>
                    <a:lnTo>
                      <a:pt x="4233" y="9362"/>
                    </a:lnTo>
                    <a:lnTo>
                      <a:pt x="4097" y="9548"/>
                    </a:lnTo>
                    <a:lnTo>
                      <a:pt x="4072" y="9599"/>
                    </a:lnTo>
                    <a:lnTo>
                      <a:pt x="4013" y="9650"/>
                    </a:lnTo>
                    <a:lnTo>
                      <a:pt x="4004" y="9684"/>
                    </a:lnTo>
                    <a:lnTo>
                      <a:pt x="3970" y="9709"/>
                    </a:lnTo>
                    <a:lnTo>
                      <a:pt x="3945" y="9743"/>
                    </a:lnTo>
                    <a:lnTo>
                      <a:pt x="3826" y="9836"/>
                    </a:lnTo>
                    <a:lnTo>
                      <a:pt x="3733" y="9929"/>
                    </a:lnTo>
                    <a:lnTo>
                      <a:pt x="3725" y="9972"/>
                    </a:lnTo>
                    <a:lnTo>
                      <a:pt x="3682" y="10022"/>
                    </a:lnTo>
                    <a:lnTo>
                      <a:pt x="3657" y="10107"/>
                    </a:lnTo>
                    <a:lnTo>
                      <a:pt x="3581" y="10183"/>
                    </a:lnTo>
                    <a:lnTo>
                      <a:pt x="3496" y="10310"/>
                    </a:lnTo>
                    <a:lnTo>
                      <a:pt x="3454" y="10353"/>
                    </a:lnTo>
                    <a:lnTo>
                      <a:pt x="3445" y="10378"/>
                    </a:lnTo>
                    <a:lnTo>
                      <a:pt x="3403" y="10420"/>
                    </a:lnTo>
                    <a:lnTo>
                      <a:pt x="3369" y="10471"/>
                    </a:lnTo>
                    <a:lnTo>
                      <a:pt x="3242" y="10590"/>
                    </a:lnTo>
                    <a:lnTo>
                      <a:pt x="3208" y="10632"/>
                    </a:lnTo>
                    <a:lnTo>
                      <a:pt x="3090" y="10700"/>
                    </a:lnTo>
                    <a:lnTo>
                      <a:pt x="2836" y="10827"/>
                    </a:lnTo>
                    <a:lnTo>
                      <a:pt x="2751" y="10860"/>
                    </a:lnTo>
                    <a:lnTo>
                      <a:pt x="2616" y="10962"/>
                    </a:lnTo>
                    <a:lnTo>
                      <a:pt x="2582" y="10970"/>
                    </a:lnTo>
                    <a:lnTo>
                      <a:pt x="2489" y="11072"/>
                    </a:lnTo>
                    <a:lnTo>
                      <a:pt x="2472" y="11131"/>
                    </a:lnTo>
                    <a:lnTo>
                      <a:pt x="2480" y="11191"/>
                    </a:lnTo>
                    <a:lnTo>
                      <a:pt x="2463" y="11207"/>
                    </a:lnTo>
                    <a:lnTo>
                      <a:pt x="2489" y="11233"/>
                    </a:lnTo>
                    <a:lnTo>
                      <a:pt x="2624" y="11445"/>
                    </a:lnTo>
                    <a:lnTo>
                      <a:pt x="2675" y="11546"/>
                    </a:lnTo>
                    <a:lnTo>
                      <a:pt x="2683" y="11605"/>
                    </a:lnTo>
                    <a:lnTo>
                      <a:pt x="2709" y="11656"/>
                    </a:lnTo>
                    <a:lnTo>
                      <a:pt x="2743" y="11842"/>
                    </a:lnTo>
                    <a:lnTo>
                      <a:pt x="2717" y="11919"/>
                    </a:lnTo>
                    <a:lnTo>
                      <a:pt x="2700" y="11978"/>
                    </a:lnTo>
                    <a:lnTo>
                      <a:pt x="2666" y="12020"/>
                    </a:lnTo>
                    <a:lnTo>
                      <a:pt x="2649" y="12079"/>
                    </a:lnTo>
                    <a:lnTo>
                      <a:pt x="2633" y="12096"/>
                    </a:lnTo>
                    <a:lnTo>
                      <a:pt x="2582" y="12206"/>
                    </a:lnTo>
                    <a:lnTo>
                      <a:pt x="2531" y="12274"/>
                    </a:lnTo>
                    <a:lnTo>
                      <a:pt x="2446" y="12350"/>
                    </a:lnTo>
                    <a:lnTo>
                      <a:pt x="2285" y="12426"/>
                    </a:lnTo>
                    <a:lnTo>
                      <a:pt x="2235" y="12511"/>
                    </a:lnTo>
                    <a:lnTo>
                      <a:pt x="2192" y="12680"/>
                    </a:lnTo>
                    <a:lnTo>
                      <a:pt x="2158" y="12731"/>
                    </a:lnTo>
                    <a:lnTo>
                      <a:pt x="2158" y="12757"/>
                    </a:lnTo>
                    <a:lnTo>
                      <a:pt x="2031" y="12875"/>
                    </a:lnTo>
                    <a:lnTo>
                      <a:pt x="1972" y="12909"/>
                    </a:lnTo>
                    <a:lnTo>
                      <a:pt x="1947" y="12960"/>
                    </a:lnTo>
                    <a:lnTo>
                      <a:pt x="1896" y="12994"/>
                    </a:lnTo>
                    <a:lnTo>
                      <a:pt x="1862" y="13044"/>
                    </a:lnTo>
                    <a:lnTo>
                      <a:pt x="1820" y="13070"/>
                    </a:lnTo>
                    <a:lnTo>
                      <a:pt x="1735" y="13154"/>
                    </a:lnTo>
                    <a:lnTo>
                      <a:pt x="1667" y="13214"/>
                    </a:lnTo>
                    <a:lnTo>
                      <a:pt x="1634" y="13231"/>
                    </a:lnTo>
                    <a:lnTo>
                      <a:pt x="1617" y="13265"/>
                    </a:lnTo>
                    <a:lnTo>
                      <a:pt x="1574" y="13298"/>
                    </a:lnTo>
                    <a:lnTo>
                      <a:pt x="1574" y="13324"/>
                    </a:lnTo>
                    <a:lnTo>
                      <a:pt x="1498" y="13383"/>
                    </a:lnTo>
                    <a:lnTo>
                      <a:pt x="1464" y="13434"/>
                    </a:lnTo>
                    <a:lnTo>
                      <a:pt x="1447" y="13485"/>
                    </a:lnTo>
                    <a:lnTo>
                      <a:pt x="1430" y="13502"/>
                    </a:lnTo>
                    <a:lnTo>
                      <a:pt x="1388" y="13612"/>
                    </a:lnTo>
                    <a:lnTo>
                      <a:pt x="1388" y="13637"/>
                    </a:lnTo>
                    <a:lnTo>
                      <a:pt x="1126" y="14348"/>
                    </a:lnTo>
                    <a:lnTo>
                      <a:pt x="1100" y="14365"/>
                    </a:lnTo>
                    <a:lnTo>
                      <a:pt x="1066" y="14475"/>
                    </a:lnTo>
                    <a:lnTo>
                      <a:pt x="1049" y="14500"/>
                    </a:lnTo>
                    <a:lnTo>
                      <a:pt x="1024" y="14577"/>
                    </a:lnTo>
                    <a:lnTo>
                      <a:pt x="973" y="14687"/>
                    </a:lnTo>
                    <a:lnTo>
                      <a:pt x="880" y="14797"/>
                    </a:lnTo>
                    <a:lnTo>
                      <a:pt x="795" y="14949"/>
                    </a:lnTo>
                    <a:lnTo>
                      <a:pt x="778" y="14958"/>
                    </a:lnTo>
                    <a:lnTo>
                      <a:pt x="778" y="14991"/>
                    </a:lnTo>
                    <a:lnTo>
                      <a:pt x="719" y="15059"/>
                    </a:lnTo>
                    <a:lnTo>
                      <a:pt x="668" y="15161"/>
                    </a:lnTo>
                    <a:lnTo>
                      <a:pt x="643" y="15322"/>
                    </a:lnTo>
                    <a:lnTo>
                      <a:pt x="643" y="15508"/>
                    </a:lnTo>
                    <a:lnTo>
                      <a:pt x="626" y="15669"/>
                    </a:lnTo>
                    <a:lnTo>
                      <a:pt x="643" y="15804"/>
                    </a:lnTo>
                    <a:lnTo>
                      <a:pt x="626" y="15880"/>
                    </a:lnTo>
                    <a:lnTo>
                      <a:pt x="499" y="16050"/>
                    </a:lnTo>
                    <a:lnTo>
                      <a:pt x="389" y="16143"/>
                    </a:lnTo>
                    <a:lnTo>
                      <a:pt x="355" y="16202"/>
                    </a:lnTo>
                    <a:lnTo>
                      <a:pt x="271" y="16304"/>
                    </a:lnTo>
                    <a:lnTo>
                      <a:pt x="262" y="16337"/>
                    </a:lnTo>
                    <a:lnTo>
                      <a:pt x="237" y="16354"/>
                    </a:lnTo>
                    <a:lnTo>
                      <a:pt x="203" y="16430"/>
                    </a:lnTo>
                    <a:lnTo>
                      <a:pt x="194" y="16507"/>
                    </a:lnTo>
                    <a:lnTo>
                      <a:pt x="186" y="16557"/>
                    </a:lnTo>
                    <a:lnTo>
                      <a:pt x="152" y="16608"/>
                    </a:lnTo>
                    <a:lnTo>
                      <a:pt x="152" y="16634"/>
                    </a:lnTo>
                    <a:lnTo>
                      <a:pt x="84" y="16778"/>
                    </a:lnTo>
                    <a:lnTo>
                      <a:pt x="42" y="16828"/>
                    </a:lnTo>
                    <a:lnTo>
                      <a:pt x="17" y="16905"/>
                    </a:lnTo>
                    <a:lnTo>
                      <a:pt x="0" y="17015"/>
                    </a:lnTo>
                    <a:lnTo>
                      <a:pt x="42" y="17065"/>
                    </a:lnTo>
                    <a:lnTo>
                      <a:pt x="160" y="17032"/>
                    </a:lnTo>
                    <a:lnTo>
                      <a:pt x="279" y="16938"/>
                    </a:lnTo>
                    <a:lnTo>
                      <a:pt x="304" y="16938"/>
                    </a:lnTo>
                    <a:lnTo>
                      <a:pt x="398" y="16854"/>
                    </a:lnTo>
                    <a:lnTo>
                      <a:pt x="465" y="16811"/>
                    </a:lnTo>
                    <a:lnTo>
                      <a:pt x="575" y="16735"/>
                    </a:lnTo>
                    <a:lnTo>
                      <a:pt x="609" y="16684"/>
                    </a:lnTo>
                    <a:lnTo>
                      <a:pt x="643" y="16676"/>
                    </a:lnTo>
                    <a:lnTo>
                      <a:pt x="753" y="16541"/>
                    </a:lnTo>
                    <a:lnTo>
                      <a:pt x="821" y="16430"/>
                    </a:lnTo>
                    <a:lnTo>
                      <a:pt x="829" y="16397"/>
                    </a:lnTo>
                    <a:lnTo>
                      <a:pt x="922" y="16210"/>
                    </a:lnTo>
                    <a:lnTo>
                      <a:pt x="982" y="16050"/>
                    </a:lnTo>
                    <a:lnTo>
                      <a:pt x="982" y="16016"/>
                    </a:lnTo>
                    <a:lnTo>
                      <a:pt x="1007" y="15956"/>
                    </a:lnTo>
                    <a:lnTo>
                      <a:pt x="1024" y="15931"/>
                    </a:lnTo>
                    <a:lnTo>
                      <a:pt x="1041" y="15872"/>
                    </a:lnTo>
                    <a:lnTo>
                      <a:pt x="1100" y="15813"/>
                    </a:lnTo>
                    <a:lnTo>
                      <a:pt x="1100" y="15796"/>
                    </a:lnTo>
                    <a:lnTo>
                      <a:pt x="1143" y="15736"/>
                    </a:lnTo>
                    <a:lnTo>
                      <a:pt x="1354" y="15525"/>
                    </a:lnTo>
                    <a:lnTo>
                      <a:pt x="1413" y="15432"/>
                    </a:lnTo>
                    <a:lnTo>
                      <a:pt x="1456" y="15330"/>
                    </a:lnTo>
                    <a:lnTo>
                      <a:pt x="1490" y="15296"/>
                    </a:lnTo>
                    <a:lnTo>
                      <a:pt x="1659" y="15152"/>
                    </a:lnTo>
                    <a:lnTo>
                      <a:pt x="1744" y="15110"/>
                    </a:lnTo>
                    <a:lnTo>
                      <a:pt x="1845" y="15042"/>
                    </a:lnTo>
                    <a:lnTo>
                      <a:pt x="1981" y="14932"/>
                    </a:lnTo>
                    <a:lnTo>
                      <a:pt x="2015" y="14890"/>
                    </a:lnTo>
                    <a:lnTo>
                      <a:pt x="2048" y="14805"/>
                    </a:lnTo>
                    <a:lnTo>
                      <a:pt x="2048" y="14763"/>
                    </a:lnTo>
                    <a:lnTo>
                      <a:pt x="2074" y="14661"/>
                    </a:lnTo>
                    <a:lnTo>
                      <a:pt x="2125" y="14280"/>
                    </a:lnTo>
                    <a:lnTo>
                      <a:pt x="2142" y="14255"/>
                    </a:lnTo>
                    <a:lnTo>
                      <a:pt x="2142" y="14221"/>
                    </a:lnTo>
                    <a:lnTo>
                      <a:pt x="2184" y="14060"/>
                    </a:lnTo>
                    <a:lnTo>
                      <a:pt x="2201" y="14035"/>
                    </a:lnTo>
                    <a:lnTo>
                      <a:pt x="2209" y="14001"/>
                    </a:lnTo>
                    <a:lnTo>
                      <a:pt x="2235" y="13976"/>
                    </a:lnTo>
                    <a:lnTo>
                      <a:pt x="2260" y="13899"/>
                    </a:lnTo>
                    <a:lnTo>
                      <a:pt x="2328" y="13756"/>
                    </a:lnTo>
                    <a:lnTo>
                      <a:pt x="2387" y="13679"/>
                    </a:lnTo>
                    <a:lnTo>
                      <a:pt x="2438" y="13578"/>
                    </a:lnTo>
                    <a:lnTo>
                      <a:pt x="2497" y="13527"/>
                    </a:lnTo>
                    <a:lnTo>
                      <a:pt x="2522" y="13459"/>
                    </a:lnTo>
                    <a:lnTo>
                      <a:pt x="2573" y="13400"/>
                    </a:lnTo>
                    <a:lnTo>
                      <a:pt x="2624" y="13349"/>
                    </a:lnTo>
                    <a:lnTo>
                      <a:pt x="2743" y="13290"/>
                    </a:lnTo>
                    <a:lnTo>
                      <a:pt x="2785" y="13256"/>
                    </a:lnTo>
                    <a:lnTo>
                      <a:pt x="2810" y="13248"/>
                    </a:lnTo>
                    <a:lnTo>
                      <a:pt x="2929" y="13154"/>
                    </a:lnTo>
                    <a:lnTo>
                      <a:pt x="2971" y="13087"/>
                    </a:lnTo>
                    <a:lnTo>
                      <a:pt x="2988" y="13028"/>
                    </a:lnTo>
                    <a:lnTo>
                      <a:pt x="3073" y="12867"/>
                    </a:lnTo>
                    <a:lnTo>
                      <a:pt x="3225" y="12714"/>
                    </a:lnTo>
                    <a:lnTo>
                      <a:pt x="3344" y="12638"/>
                    </a:lnTo>
                    <a:lnTo>
                      <a:pt x="3378" y="12596"/>
                    </a:lnTo>
                    <a:lnTo>
                      <a:pt x="3640" y="12469"/>
                    </a:lnTo>
                    <a:lnTo>
                      <a:pt x="3682" y="12426"/>
                    </a:lnTo>
                    <a:lnTo>
                      <a:pt x="3759" y="12418"/>
                    </a:lnTo>
                    <a:lnTo>
                      <a:pt x="3936" y="12316"/>
                    </a:lnTo>
                    <a:lnTo>
                      <a:pt x="3987" y="12308"/>
                    </a:lnTo>
                    <a:lnTo>
                      <a:pt x="4004" y="12283"/>
                    </a:lnTo>
                    <a:lnTo>
                      <a:pt x="4072" y="12249"/>
                    </a:lnTo>
                    <a:lnTo>
                      <a:pt x="4190" y="12164"/>
                    </a:lnTo>
                    <a:lnTo>
                      <a:pt x="4292" y="12105"/>
                    </a:lnTo>
                    <a:lnTo>
                      <a:pt x="4317" y="12079"/>
                    </a:lnTo>
                    <a:lnTo>
                      <a:pt x="4410" y="12012"/>
                    </a:lnTo>
                    <a:lnTo>
                      <a:pt x="4427" y="11978"/>
                    </a:lnTo>
                    <a:lnTo>
                      <a:pt x="4504" y="11876"/>
                    </a:lnTo>
                    <a:lnTo>
                      <a:pt x="4478" y="11546"/>
                    </a:lnTo>
                    <a:lnTo>
                      <a:pt x="4478" y="11487"/>
                    </a:lnTo>
                    <a:lnTo>
                      <a:pt x="4461" y="11470"/>
                    </a:lnTo>
                    <a:lnTo>
                      <a:pt x="4478" y="11351"/>
                    </a:lnTo>
                    <a:lnTo>
                      <a:pt x="4537" y="11250"/>
                    </a:lnTo>
                    <a:lnTo>
                      <a:pt x="4571" y="11191"/>
                    </a:lnTo>
                    <a:lnTo>
                      <a:pt x="4605" y="11064"/>
                    </a:lnTo>
                    <a:lnTo>
                      <a:pt x="4614" y="10987"/>
                    </a:lnTo>
                    <a:lnTo>
                      <a:pt x="4732" y="10251"/>
                    </a:lnTo>
                    <a:lnTo>
                      <a:pt x="4758" y="10175"/>
                    </a:lnTo>
                    <a:lnTo>
                      <a:pt x="4952" y="9997"/>
                    </a:lnTo>
                    <a:lnTo>
                      <a:pt x="4978" y="9946"/>
                    </a:lnTo>
                    <a:lnTo>
                      <a:pt x="5045" y="9895"/>
                    </a:lnTo>
                    <a:lnTo>
                      <a:pt x="5079" y="9862"/>
                    </a:lnTo>
                    <a:lnTo>
                      <a:pt x="5249" y="9743"/>
                    </a:lnTo>
                    <a:lnTo>
                      <a:pt x="5325" y="9709"/>
                    </a:lnTo>
                    <a:lnTo>
                      <a:pt x="5452" y="9633"/>
                    </a:lnTo>
                    <a:lnTo>
                      <a:pt x="5511" y="9625"/>
                    </a:lnTo>
                    <a:lnTo>
                      <a:pt x="5562" y="9591"/>
                    </a:lnTo>
                    <a:lnTo>
                      <a:pt x="5646" y="9582"/>
                    </a:lnTo>
                    <a:lnTo>
                      <a:pt x="5697" y="9582"/>
                    </a:lnTo>
                    <a:lnTo>
                      <a:pt x="5883" y="9540"/>
                    </a:lnTo>
                    <a:lnTo>
                      <a:pt x="6027" y="9531"/>
                    </a:lnTo>
                    <a:lnTo>
                      <a:pt x="6053" y="9548"/>
                    </a:lnTo>
                    <a:lnTo>
                      <a:pt x="6112" y="9540"/>
                    </a:lnTo>
                    <a:lnTo>
                      <a:pt x="6163" y="9548"/>
                    </a:lnTo>
                    <a:lnTo>
                      <a:pt x="6188" y="9548"/>
                    </a:lnTo>
                    <a:lnTo>
                      <a:pt x="6214" y="9557"/>
                    </a:lnTo>
                    <a:lnTo>
                      <a:pt x="6341" y="9506"/>
                    </a:lnTo>
                    <a:lnTo>
                      <a:pt x="6366" y="9489"/>
                    </a:lnTo>
                    <a:lnTo>
                      <a:pt x="6417" y="9430"/>
                    </a:lnTo>
                    <a:lnTo>
                      <a:pt x="6451" y="9362"/>
                    </a:lnTo>
                    <a:lnTo>
                      <a:pt x="6451" y="9328"/>
                    </a:lnTo>
                    <a:lnTo>
                      <a:pt x="6493" y="9184"/>
                    </a:lnTo>
                    <a:lnTo>
                      <a:pt x="6493" y="8761"/>
                    </a:lnTo>
                    <a:lnTo>
                      <a:pt x="6527" y="8643"/>
                    </a:lnTo>
                    <a:lnTo>
                      <a:pt x="6586" y="8524"/>
                    </a:lnTo>
                    <a:lnTo>
                      <a:pt x="6612" y="8448"/>
                    </a:lnTo>
                    <a:lnTo>
                      <a:pt x="6629" y="8422"/>
                    </a:lnTo>
                    <a:lnTo>
                      <a:pt x="6629" y="8406"/>
                    </a:lnTo>
                    <a:lnTo>
                      <a:pt x="6654" y="8380"/>
                    </a:lnTo>
                    <a:lnTo>
                      <a:pt x="6679" y="8279"/>
                    </a:lnTo>
                    <a:lnTo>
                      <a:pt x="6722" y="8228"/>
                    </a:lnTo>
                    <a:lnTo>
                      <a:pt x="6772" y="8135"/>
                    </a:lnTo>
                    <a:lnTo>
                      <a:pt x="6823" y="8050"/>
                    </a:lnTo>
                    <a:lnTo>
                      <a:pt x="6840" y="8033"/>
                    </a:lnTo>
                    <a:lnTo>
                      <a:pt x="6882" y="7965"/>
                    </a:lnTo>
                    <a:lnTo>
                      <a:pt x="6925" y="7923"/>
                    </a:lnTo>
                    <a:lnTo>
                      <a:pt x="6967" y="7805"/>
                    </a:lnTo>
                    <a:lnTo>
                      <a:pt x="6993" y="7788"/>
                    </a:lnTo>
                    <a:lnTo>
                      <a:pt x="7018" y="7703"/>
                    </a:lnTo>
                    <a:lnTo>
                      <a:pt x="7018" y="7601"/>
                    </a:lnTo>
                    <a:lnTo>
                      <a:pt x="7035" y="7542"/>
                    </a:lnTo>
                    <a:lnTo>
                      <a:pt x="7043" y="7441"/>
                    </a:lnTo>
                    <a:lnTo>
                      <a:pt x="7111" y="7407"/>
                    </a:lnTo>
                    <a:lnTo>
                      <a:pt x="7255" y="7398"/>
                    </a:lnTo>
                    <a:lnTo>
                      <a:pt x="7280" y="7381"/>
                    </a:lnTo>
                    <a:lnTo>
                      <a:pt x="7365" y="7398"/>
                    </a:lnTo>
                    <a:lnTo>
                      <a:pt x="7416" y="7364"/>
                    </a:lnTo>
                    <a:lnTo>
                      <a:pt x="7441" y="7373"/>
                    </a:lnTo>
                    <a:lnTo>
                      <a:pt x="7568" y="7288"/>
                    </a:lnTo>
                    <a:lnTo>
                      <a:pt x="7602" y="7246"/>
                    </a:lnTo>
                    <a:lnTo>
                      <a:pt x="7636" y="7220"/>
                    </a:lnTo>
                    <a:lnTo>
                      <a:pt x="7712" y="7144"/>
                    </a:lnTo>
                    <a:lnTo>
                      <a:pt x="7754" y="7068"/>
                    </a:lnTo>
                    <a:lnTo>
                      <a:pt x="7754" y="6865"/>
                    </a:lnTo>
                    <a:lnTo>
                      <a:pt x="7915" y="6721"/>
                    </a:lnTo>
                    <a:lnTo>
                      <a:pt x="8042" y="6518"/>
                    </a:lnTo>
                    <a:lnTo>
                      <a:pt x="8144" y="6425"/>
                    </a:lnTo>
                    <a:lnTo>
                      <a:pt x="8279" y="6416"/>
                    </a:lnTo>
                    <a:lnTo>
                      <a:pt x="8356" y="6442"/>
                    </a:lnTo>
                    <a:lnTo>
                      <a:pt x="8389" y="6433"/>
                    </a:lnTo>
                    <a:lnTo>
                      <a:pt x="8533" y="6492"/>
                    </a:lnTo>
                    <a:lnTo>
                      <a:pt x="8559" y="6492"/>
                    </a:lnTo>
                    <a:lnTo>
                      <a:pt x="8686" y="6543"/>
                    </a:lnTo>
                    <a:lnTo>
                      <a:pt x="8711" y="6543"/>
                    </a:lnTo>
                    <a:lnTo>
                      <a:pt x="8770" y="6577"/>
                    </a:lnTo>
                    <a:lnTo>
                      <a:pt x="8872" y="6586"/>
                    </a:lnTo>
                    <a:lnTo>
                      <a:pt x="8991" y="6628"/>
                    </a:lnTo>
                    <a:lnTo>
                      <a:pt x="9067" y="6645"/>
                    </a:lnTo>
                    <a:lnTo>
                      <a:pt x="9143" y="6679"/>
                    </a:lnTo>
                    <a:lnTo>
                      <a:pt x="9236" y="6704"/>
                    </a:lnTo>
                    <a:lnTo>
                      <a:pt x="9304" y="6746"/>
                    </a:lnTo>
                    <a:lnTo>
                      <a:pt x="9338" y="6746"/>
                    </a:lnTo>
                    <a:lnTo>
                      <a:pt x="9448" y="6789"/>
                    </a:lnTo>
                    <a:lnTo>
                      <a:pt x="9507" y="6780"/>
                    </a:lnTo>
                    <a:lnTo>
                      <a:pt x="9541" y="6772"/>
                    </a:lnTo>
                    <a:lnTo>
                      <a:pt x="9549" y="6746"/>
                    </a:lnTo>
                    <a:lnTo>
                      <a:pt x="9490" y="6552"/>
                    </a:lnTo>
                    <a:lnTo>
                      <a:pt x="9448" y="6492"/>
                    </a:lnTo>
                    <a:lnTo>
                      <a:pt x="9397" y="6348"/>
                    </a:lnTo>
                    <a:lnTo>
                      <a:pt x="9405" y="6332"/>
                    </a:lnTo>
                    <a:lnTo>
                      <a:pt x="9397" y="6306"/>
                    </a:lnTo>
                    <a:lnTo>
                      <a:pt x="9388" y="6247"/>
                    </a:lnTo>
                    <a:lnTo>
                      <a:pt x="9397" y="6171"/>
                    </a:lnTo>
                    <a:lnTo>
                      <a:pt x="9456" y="6027"/>
                    </a:lnTo>
                    <a:lnTo>
                      <a:pt x="9490" y="5968"/>
                    </a:lnTo>
                    <a:lnTo>
                      <a:pt x="9592" y="5858"/>
                    </a:lnTo>
                    <a:lnTo>
                      <a:pt x="9659" y="5798"/>
                    </a:lnTo>
                    <a:lnTo>
                      <a:pt x="9719" y="5739"/>
                    </a:lnTo>
                    <a:lnTo>
                      <a:pt x="9744" y="5731"/>
                    </a:lnTo>
                    <a:lnTo>
                      <a:pt x="9871" y="5578"/>
                    </a:lnTo>
                    <a:lnTo>
                      <a:pt x="9922" y="5544"/>
                    </a:lnTo>
                    <a:lnTo>
                      <a:pt x="9998" y="5451"/>
                    </a:lnTo>
                    <a:lnTo>
                      <a:pt x="10100" y="5358"/>
                    </a:lnTo>
                    <a:lnTo>
                      <a:pt x="10159" y="5273"/>
                    </a:lnTo>
                    <a:lnTo>
                      <a:pt x="10252" y="5240"/>
                    </a:lnTo>
                    <a:lnTo>
                      <a:pt x="10269" y="5206"/>
                    </a:lnTo>
                    <a:lnTo>
                      <a:pt x="10404" y="5113"/>
                    </a:lnTo>
                    <a:lnTo>
                      <a:pt x="10464" y="5045"/>
                    </a:lnTo>
                    <a:lnTo>
                      <a:pt x="10506" y="5019"/>
                    </a:lnTo>
                    <a:lnTo>
                      <a:pt x="10574" y="4960"/>
                    </a:lnTo>
                    <a:lnTo>
                      <a:pt x="10599" y="4918"/>
                    </a:lnTo>
                    <a:lnTo>
                      <a:pt x="10692" y="4859"/>
                    </a:lnTo>
                    <a:lnTo>
                      <a:pt x="10760" y="4782"/>
                    </a:lnTo>
                    <a:lnTo>
                      <a:pt x="10989" y="4630"/>
                    </a:lnTo>
                    <a:lnTo>
                      <a:pt x="11014" y="4622"/>
                    </a:lnTo>
                    <a:lnTo>
                      <a:pt x="11082" y="4554"/>
                    </a:lnTo>
                    <a:lnTo>
                      <a:pt x="11107" y="4545"/>
                    </a:lnTo>
                    <a:lnTo>
                      <a:pt x="11132" y="4520"/>
                    </a:lnTo>
                    <a:lnTo>
                      <a:pt x="11217" y="4478"/>
                    </a:lnTo>
                    <a:lnTo>
                      <a:pt x="11319" y="4461"/>
                    </a:lnTo>
                    <a:lnTo>
                      <a:pt x="11463" y="4368"/>
                    </a:lnTo>
                    <a:lnTo>
                      <a:pt x="11513" y="4368"/>
                    </a:lnTo>
                    <a:lnTo>
                      <a:pt x="11547" y="4351"/>
                    </a:lnTo>
                    <a:lnTo>
                      <a:pt x="11623" y="4359"/>
                    </a:lnTo>
                    <a:lnTo>
                      <a:pt x="11674" y="4342"/>
                    </a:lnTo>
                    <a:lnTo>
                      <a:pt x="11700" y="4325"/>
                    </a:lnTo>
                    <a:lnTo>
                      <a:pt x="11784" y="4317"/>
                    </a:lnTo>
                    <a:lnTo>
                      <a:pt x="11827" y="4283"/>
                    </a:lnTo>
                    <a:lnTo>
                      <a:pt x="11911" y="4249"/>
                    </a:lnTo>
                    <a:lnTo>
                      <a:pt x="11937" y="4224"/>
                    </a:lnTo>
                    <a:lnTo>
                      <a:pt x="11988" y="4215"/>
                    </a:lnTo>
                    <a:lnTo>
                      <a:pt x="12148" y="4071"/>
                    </a:lnTo>
                    <a:lnTo>
                      <a:pt x="12199" y="4046"/>
                    </a:lnTo>
                    <a:lnTo>
                      <a:pt x="12275" y="4063"/>
                    </a:lnTo>
                    <a:lnTo>
                      <a:pt x="12479" y="4224"/>
                    </a:lnTo>
                    <a:lnTo>
                      <a:pt x="12648" y="4317"/>
                    </a:lnTo>
                    <a:lnTo>
                      <a:pt x="12665" y="4342"/>
                    </a:lnTo>
                    <a:lnTo>
                      <a:pt x="12775" y="4410"/>
                    </a:lnTo>
                    <a:lnTo>
                      <a:pt x="12800" y="4410"/>
                    </a:lnTo>
                    <a:lnTo>
                      <a:pt x="12843" y="4435"/>
                    </a:lnTo>
                    <a:lnTo>
                      <a:pt x="12902" y="4461"/>
                    </a:lnTo>
                    <a:lnTo>
                      <a:pt x="12944" y="4503"/>
                    </a:lnTo>
                    <a:lnTo>
                      <a:pt x="13113" y="4554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AEC99942-D7EF-49F4-8877-301361847B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4" y="3923"/>
                <a:ext cx="664" cy="601"/>
              </a:xfrm>
              <a:custGeom>
                <a:avLst/>
                <a:gdLst>
                  <a:gd name="T0" fmla="*/ 2040 w 3276"/>
                  <a:gd name="T1" fmla="*/ 2869 h 2962"/>
                  <a:gd name="T2" fmla="*/ 2167 w 3276"/>
                  <a:gd name="T3" fmla="*/ 2742 h 2962"/>
                  <a:gd name="T4" fmla="*/ 2261 w 3276"/>
                  <a:gd name="T5" fmla="*/ 2632 h 2962"/>
                  <a:gd name="T6" fmla="*/ 2345 w 3276"/>
                  <a:gd name="T7" fmla="*/ 2556 h 2962"/>
                  <a:gd name="T8" fmla="*/ 2498 w 3276"/>
                  <a:gd name="T9" fmla="*/ 2438 h 2962"/>
                  <a:gd name="T10" fmla="*/ 2599 w 3276"/>
                  <a:gd name="T11" fmla="*/ 2395 h 2962"/>
                  <a:gd name="T12" fmla="*/ 2853 w 3276"/>
                  <a:gd name="T13" fmla="*/ 2302 h 2962"/>
                  <a:gd name="T14" fmla="*/ 2955 w 3276"/>
                  <a:gd name="T15" fmla="*/ 2268 h 2962"/>
                  <a:gd name="T16" fmla="*/ 3090 w 3276"/>
                  <a:gd name="T17" fmla="*/ 2243 h 2962"/>
                  <a:gd name="T18" fmla="*/ 3150 w 3276"/>
                  <a:gd name="T19" fmla="*/ 2116 h 2962"/>
                  <a:gd name="T20" fmla="*/ 3133 w 3276"/>
                  <a:gd name="T21" fmla="*/ 1896 h 2962"/>
                  <a:gd name="T22" fmla="*/ 3116 w 3276"/>
                  <a:gd name="T23" fmla="*/ 1820 h 2962"/>
                  <a:gd name="T24" fmla="*/ 3099 w 3276"/>
                  <a:gd name="T25" fmla="*/ 1515 h 2962"/>
                  <a:gd name="T26" fmla="*/ 3006 w 3276"/>
                  <a:gd name="T27" fmla="*/ 1100 h 2962"/>
                  <a:gd name="T28" fmla="*/ 2997 w 3276"/>
                  <a:gd name="T29" fmla="*/ 914 h 2962"/>
                  <a:gd name="T30" fmla="*/ 3023 w 3276"/>
                  <a:gd name="T31" fmla="*/ 778 h 2962"/>
                  <a:gd name="T32" fmla="*/ 3056 w 3276"/>
                  <a:gd name="T33" fmla="*/ 618 h 2962"/>
                  <a:gd name="T34" fmla="*/ 3090 w 3276"/>
                  <a:gd name="T35" fmla="*/ 457 h 2962"/>
                  <a:gd name="T36" fmla="*/ 3116 w 3276"/>
                  <a:gd name="T37" fmla="*/ 397 h 2962"/>
                  <a:gd name="T38" fmla="*/ 3166 w 3276"/>
                  <a:gd name="T39" fmla="*/ 304 h 2962"/>
                  <a:gd name="T40" fmla="*/ 3192 w 3276"/>
                  <a:gd name="T41" fmla="*/ 220 h 2962"/>
                  <a:gd name="T42" fmla="*/ 3260 w 3276"/>
                  <a:gd name="T43" fmla="*/ 135 h 2962"/>
                  <a:gd name="T44" fmla="*/ 3268 w 3276"/>
                  <a:gd name="T45" fmla="*/ 33 h 2962"/>
                  <a:gd name="T46" fmla="*/ 3217 w 3276"/>
                  <a:gd name="T47" fmla="*/ 0 h 2962"/>
                  <a:gd name="T48" fmla="*/ 3116 w 3276"/>
                  <a:gd name="T49" fmla="*/ 42 h 2962"/>
                  <a:gd name="T50" fmla="*/ 2946 w 3276"/>
                  <a:gd name="T51" fmla="*/ 160 h 2962"/>
                  <a:gd name="T52" fmla="*/ 2836 w 3276"/>
                  <a:gd name="T53" fmla="*/ 228 h 2962"/>
                  <a:gd name="T54" fmla="*/ 2684 w 3276"/>
                  <a:gd name="T55" fmla="*/ 347 h 2962"/>
                  <a:gd name="T56" fmla="*/ 2396 w 3276"/>
                  <a:gd name="T57" fmla="*/ 584 h 2962"/>
                  <a:gd name="T58" fmla="*/ 2303 w 3276"/>
                  <a:gd name="T59" fmla="*/ 694 h 2962"/>
                  <a:gd name="T60" fmla="*/ 2201 w 3276"/>
                  <a:gd name="T61" fmla="*/ 795 h 2962"/>
                  <a:gd name="T62" fmla="*/ 2074 w 3276"/>
                  <a:gd name="T63" fmla="*/ 948 h 2962"/>
                  <a:gd name="T64" fmla="*/ 2049 w 3276"/>
                  <a:gd name="T65" fmla="*/ 1032 h 2962"/>
                  <a:gd name="T66" fmla="*/ 1981 w 3276"/>
                  <a:gd name="T67" fmla="*/ 1134 h 2962"/>
                  <a:gd name="T68" fmla="*/ 1888 w 3276"/>
                  <a:gd name="T69" fmla="*/ 1244 h 2962"/>
                  <a:gd name="T70" fmla="*/ 1727 w 3276"/>
                  <a:gd name="T71" fmla="*/ 1422 h 2962"/>
                  <a:gd name="T72" fmla="*/ 1422 w 3276"/>
                  <a:gd name="T73" fmla="*/ 1710 h 2962"/>
                  <a:gd name="T74" fmla="*/ 1270 w 3276"/>
                  <a:gd name="T75" fmla="*/ 1853 h 2962"/>
                  <a:gd name="T76" fmla="*/ 1109 w 3276"/>
                  <a:gd name="T77" fmla="*/ 1972 h 2962"/>
                  <a:gd name="T78" fmla="*/ 948 w 3276"/>
                  <a:gd name="T79" fmla="*/ 2116 h 2962"/>
                  <a:gd name="T80" fmla="*/ 821 w 3276"/>
                  <a:gd name="T81" fmla="*/ 2192 h 2962"/>
                  <a:gd name="T82" fmla="*/ 542 w 3276"/>
                  <a:gd name="T83" fmla="*/ 2438 h 2962"/>
                  <a:gd name="T84" fmla="*/ 381 w 3276"/>
                  <a:gd name="T85" fmla="*/ 2573 h 2962"/>
                  <a:gd name="T86" fmla="*/ 220 w 3276"/>
                  <a:gd name="T87" fmla="*/ 2725 h 2962"/>
                  <a:gd name="T88" fmla="*/ 59 w 3276"/>
                  <a:gd name="T89" fmla="*/ 2886 h 29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76" h="2962">
                    <a:moveTo>
                      <a:pt x="1964" y="2962"/>
                    </a:moveTo>
                    <a:lnTo>
                      <a:pt x="2040" y="2869"/>
                    </a:lnTo>
                    <a:lnTo>
                      <a:pt x="2134" y="2751"/>
                    </a:lnTo>
                    <a:lnTo>
                      <a:pt x="2167" y="2742"/>
                    </a:lnTo>
                    <a:lnTo>
                      <a:pt x="2235" y="2683"/>
                    </a:lnTo>
                    <a:lnTo>
                      <a:pt x="2261" y="2632"/>
                    </a:lnTo>
                    <a:lnTo>
                      <a:pt x="2311" y="2573"/>
                    </a:lnTo>
                    <a:lnTo>
                      <a:pt x="2345" y="2556"/>
                    </a:lnTo>
                    <a:lnTo>
                      <a:pt x="2447" y="2463"/>
                    </a:lnTo>
                    <a:lnTo>
                      <a:pt x="2498" y="2438"/>
                    </a:lnTo>
                    <a:lnTo>
                      <a:pt x="2574" y="2395"/>
                    </a:lnTo>
                    <a:lnTo>
                      <a:pt x="2599" y="2395"/>
                    </a:lnTo>
                    <a:lnTo>
                      <a:pt x="2726" y="2336"/>
                    </a:lnTo>
                    <a:lnTo>
                      <a:pt x="2853" y="2302"/>
                    </a:lnTo>
                    <a:lnTo>
                      <a:pt x="2896" y="2268"/>
                    </a:lnTo>
                    <a:lnTo>
                      <a:pt x="2955" y="2268"/>
                    </a:lnTo>
                    <a:lnTo>
                      <a:pt x="3031" y="2243"/>
                    </a:lnTo>
                    <a:lnTo>
                      <a:pt x="3090" y="2243"/>
                    </a:lnTo>
                    <a:lnTo>
                      <a:pt x="3133" y="2209"/>
                    </a:lnTo>
                    <a:lnTo>
                      <a:pt x="3150" y="2116"/>
                    </a:lnTo>
                    <a:lnTo>
                      <a:pt x="3133" y="2040"/>
                    </a:lnTo>
                    <a:lnTo>
                      <a:pt x="3133" y="1896"/>
                    </a:lnTo>
                    <a:lnTo>
                      <a:pt x="3116" y="1879"/>
                    </a:lnTo>
                    <a:lnTo>
                      <a:pt x="3116" y="1820"/>
                    </a:lnTo>
                    <a:lnTo>
                      <a:pt x="3116" y="1557"/>
                    </a:lnTo>
                    <a:lnTo>
                      <a:pt x="3099" y="1515"/>
                    </a:lnTo>
                    <a:lnTo>
                      <a:pt x="3099" y="1422"/>
                    </a:lnTo>
                    <a:lnTo>
                      <a:pt x="3006" y="1100"/>
                    </a:lnTo>
                    <a:lnTo>
                      <a:pt x="2989" y="939"/>
                    </a:lnTo>
                    <a:lnTo>
                      <a:pt x="2997" y="914"/>
                    </a:lnTo>
                    <a:lnTo>
                      <a:pt x="3006" y="795"/>
                    </a:lnTo>
                    <a:lnTo>
                      <a:pt x="3023" y="778"/>
                    </a:lnTo>
                    <a:lnTo>
                      <a:pt x="3031" y="660"/>
                    </a:lnTo>
                    <a:lnTo>
                      <a:pt x="3056" y="618"/>
                    </a:lnTo>
                    <a:lnTo>
                      <a:pt x="3073" y="474"/>
                    </a:lnTo>
                    <a:lnTo>
                      <a:pt x="3090" y="457"/>
                    </a:lnTo>
                    <a:lnTo>
                      <a:pt x="3099" y="414"/>
                    </a:lnTo>
                    <a:lnTo>
                      <a:pt x="3116" y="397"/>
                    </a:lnTo>
                    <a:lnTo>
                      <a:pt x="3133" y="338"/>
                    </a:lnTo>
                    <a:lnTo>
                      <a:pt x="3166" y="304"/>
                    </a:lnTo>
                    <a:lnTo>
                      <a:pt x="3166" y="279"/>
                    </a:lnTo>
                    <a:lnTo>
                      <a:pt x="3192" y="220"/>
                    </a:lnTo>
                    <a:lnTo>
                      <a:pt x="3209" y="203"/>
                    </a:lnTo>
                    <a:lnTo>
                      <a:pt x="3260" y="135"/>
                    </a:lnTo>
                    <a:lnTo>
                      <a:pt x="3276" y="93"/>
                    </a:lnTo>
                    <a:lnTo>
                      <a:pt x="3268" y="33"/>
                    </a:lnTo>
                    <a:lnTo>
                      <a:pt x="3251" y="17"/>
                    </a:lnTo>
                    <a:lnTo>
                      <a:pt x="3217" y="0"/>
                    </a:lnTo>
                    <a:lnTo>
                      <a:pt x="3141" y="25"/>
                    </a:lnTo>
                    <a:lnTo>
                      <a:pt x="3116" y="42"/>
                    </a:lnTo>
                    <a:lnTo>
                      <a:pt x="3039" y="67"/>
                    </a:lnTo>
                    <a:lnTo>
                      <a:pt x="2946" y="160"/>
                    </a:lnTo>
                    <a:lnTo>
                      <a:pt x="2862" y="186"/>
                    </a:lnTo>
                    <a:lnTo>
                      <a:pt x="2836" y="228"/>
                    </a:lnTo>
                    <a:lnTo>
                      <a:pt x="2777" y="254"/>
                    </a:lnTo>
                    <a:lnTo>
                      <a:pt x="2684" y="347"/>
                    </a:lnTo>
                    <a:lnTo>
                      <a:pt x="2582" y="406"/>
                    </a:lnTo>
                    <a:lnTo>
                      <a:pt x="2396" y="584"/>
                    </a:lnTo>
                    <a:lnTo>
                      <a:pt x="2379" y="618"/>
                    </a:lnTo>
                    <a:lnTo>
                      <a:pt x="2303" y="694"/>
                    </a:lnTo>
                    <a:lnTo>
                      <a:pt x="2261" y="728"/>
                    </a:lnTo>
                    <a:lnTo>
                      <a:pt x="2201" y="795"/>
                    </a:lnTo>
                    <a:lnTo>
                      <a:pt x="2142" y="855"/>
                    </a:lnTo>
                    <a:lnTo>
                      <a:pt x="2074" y="948"/>
                    </a:lnTo>
                    <a:lnTo>
                      <a:pt x="2074" y="982"/>
                    </a:lnTo>
                    <a:lnTo>
                      <a:pt x="2049" y="1032"/>
                    </a:lnTo>
                    <a:lnTo>
                      <a:pt x="1998" y="1075"/>
                    </a:lnTo>
                    <a:lnTo>
                      <a:pt x="1981" y="1134"/>
                    </a:lnTo>
                    <a:lnTo>
                      <a:pt x="1930" y="1168"/>
                    </a:lnTo>
                    <a:lnTo>
                      <a:pt x="1888" y="1244"/>
                    </a:lnTo>
                    <a:lnTo>
                      <a:pt x="1786" y="1346"/>
                    </a:lnTo>
                    <a:lnTo>
                      <a:pt x="1727" y="1422"/>
                    </a:lnTo>
                    <a:lnTo>
                      <a:pt x="1609" y="1549"/>
                    </a:lnTo>
                    <a:lnTo>
                      <a:pt x="1422" y="1710"/>
                    </a:lnTo>
                    <a:lnTo>
                      <a:pt x="1321" y="1777"/>
                    </a:lnTo>
                    <a:lnTo>
                      <a:pt x="1270" y="1853"/>
                    </a:lnTo>
                    <a:lnTo>
                      <a:pt x="1160" y="1904"/>
                    </a:lnTo>
                    <a:lnTo>
                      <a:pt x="1109" y="1972"/>
                    </a:lnTo>
                    <a:lnTo>
                      <a:pt x="982" y="2065"/>
                    </a:lnTo>
                    <a:lnTo>
                      <a:pt x="948" y="2116"/>
                    </a:lnTo>
                    <a:lnTo>
                      <a:pt x="906" y="2133"/>
                    </a:lnTo>
                    <a:lnTo>
                      <a:pt x="821" y="2192"/>
                    </a:lnTo>
                    <a:lnTo>
                      <a:pt x="754" y="2268"/>
                    </a:lnTo>
                    <a:lnTo>
                      <a:pt x="542" y="2438"/>
                    </a:lnTo>
                    <a:lnTo>
                      <a:pt x="449" y="2531"/>
                    </a:lnTo>
                    <a:lnTo>
                      <a:pt x="381" y="2573"/>
                    </a:lnTo>
                    <a:lnTo>
                      <a:pt x="296" y="2675"/>
                    </a:lnTo>
                    <a:lnTo>
                      <a:pt x="220" y="2725"/>
                    </a:lnTo>
                    <a:lnTo>
                      <a:pt x="153" y="2810"/>
                    </a:lnTo>
                    <a:lnTo>
                      <a:pt x="59" y="2886"/>
                    </a:lnTo>
                    <a:lnTo>
                      <a:pt x="0" y="2962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ECBB8261-61B7-411B-8AEF-E8FC0C19D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" y="4301"/>
                <a:ext cx="376" cy="223"/>
              </a:xfrm>
              <a:custGeom>
                <a:avLst/>
                <a:gdLst>
                  <a:gd name="T0" fmla="*/ 1219 w 1854"/>
                  <a:gd name="T1" fmla="*/ 1100 h 1100"/>
                  <a:gd name="T2" fmla="*/ 1296 w 1854"/>
                  <a:gd name="T3" fmla="*/ 990 h 1100"/>
                  <a:gd name="T4" fmla="*/ 1448 w 1854"/>
                  <a:gd name="T5" fmla="*/ 821 h 1100"/>
                  <a:gd name="T6" fmla="*/ 1516 w 1854"/>
                  <a:gd name="T7" fmla="*/ 728 h 1100"/>
                  <a:gd name="T8" fmla="*/ 1609 w 1854"/>
                  <a:gd name="T9" fmla="*/ 635 h 1100"/>
                  <a:gd name="T10" fmla="*/ 1668 w 1854"/>
                  <a:gd name="T11" fmla="*/ 525 h 1100"/>
                  <a:gd name="T12" fmla="*/ 1685 w 1854"/>
                  <a:gd name="T13" fmla="*/ 508 h 1100"/>
                  <a:gd name="T14" fmla="*/ 1770 w 1854"/>
                  <a:gd name="T15" fmla="*/ 322 h 1100"/>
                  <a:gd name="T16" fmla="*/ 1820 w 1854"/>
                  <a:gd name="T17" fmla="*/ 296 h 1100"/>
                  <a:gd name="T18" fmla="*/ 1837 w 1854"/>
                  <a:gd name="T19" fmla="*/ 271 h 1100"/>
                  <a:gd name="T20" fmla="*/ 1854 w 1854"/>
                  <a:gd name="T21" fmla="*/ 203 h 1100"/>
                  <a:gd name="T22" fmla="*/ 1854 w 1854"/>
                  <a:gd name="T23" fmla="*/ 102 h 1100"/>
                  <a:gd name="T24" fmla="*/ 1787 w 1854"/>
                  <a:gd name="T25" fmla="*/ 34 h 1100"/>
                  <a:gd name="T26" fmla="*/ 1727 w 1854"/>
                  <a:gd name="T27" fmla="*/ 0 h 1100"/>
                  <a:gd name="T28" fmla="*/ 1643 w 1854"/>
                  <a:gd name="T29" fmla="*/ 34 h 1100"/>
                  <a:gd name="T30" fmla="*/ 1592 w 1854"/>
                  <a:gd name="T31" fmla="*/ 93 h 1100"/>
                  <a:gd name="T32" fmla="*/ 1541 w 1854"/>
                  <a:gd name="T33" fmla="*/ 127 h 1100"/>
                  <a:gd name="T34" fmla="*/ 1516 w 1854"/>
                  <a:gd name="T35" fmla="*/ 178 h 1100"/>
                  <a:gd name="T36" fmla="*/ 1482 w 1854"/>
                  <a:gd name="T37" fmla="*/ 186 h 1100"/>
                  <a:gd name="T38" fmla="*/ 1423 w 1854"/>
                  <a:gd name="T39" fmla="*/ 296 h 1100"/>
                  <a:gd name="T40" fmla="*/ 1346 w 1854"/>
                  <a:gd name="T41" fmla="*/ 389 h 1100"/>
                  <a:gd name="T42" fmla="*/ 1304 w 1854"/>
                  <a:gd name="T43" fmla="*/ 466 h 1100"/>
                  <a:gd name="T44" fmla="*/ 1236 w 1854"/>
                  <a:gd name="T45" fmla="*/ 550 h 1100"/>
                  <a:gd name="T46" fmla="*/ 1177 w 1854"/>
                  <a:gd name="T47" fmla="*/ 567 h 1100"/>
                  <a:gd name="T48" fmla="*/ 1059 w 1854"/>
                  <a:gd name="T49" fmla="*/ 626 h 1100"/>
                  <a:gd name="T50" fmla="*/ 1016 w 1854"/>
                  <a:gd name="T51" fmla="*/ 626 h 1100"/>
                  <a:gd name="T52" fmla="*/ 940 w 1854"/>
                  <a:gd name="T53" fmla="*/ 677 h 1100"/>
                  <a:gd name="T54" fmla="*/ 855 w 1854"/>
                  <a:gd name="T55" fmla="*/ 694 h 1100"/>
                  <a:gd name="T56" fmla="*/ 838 w 1854"/>
                  <a:gd name="T57" fmla="*/ 719 h 1100"/>
                  <a:gd name="T58" fmla="*/ 534 w 1854"/>
                  <a:gd name="T59" fmla="*/ 753 h 1100"/>
                  <a:gd name="T60" fmla="*/ 441 w 1854"/>
                  <a:gd name="T61" fmla="*/ 753 h 1100"/>
                  <a:gd name="T62" fmla="*/ 356 w 1854"/>
                  <a:gd name="T63" fmla="*/ 787 h 1100"/>
                  <a:gd name="T64" fmla="*/ 314 w 1854"/>
                  <a:gd name="T65" fmla="*/ 838 h 1100"/>
                  <a:gd name="T66" fmla="*/ 254 w 1854"/>
                  <a:gd name="T67" fmla="*/ 872 h 1100"/>
                  <a:gd name="T68" fmla="*/ 76 w 1854"/>
                  <a:gd name="T69" fmla="*/ 1007 h 1100"/>
                  <a:gd name="T70" fmla="*/ 0 w 1854"/>
                  <a:gd name="T71" fmla="*/ 1100 h 1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54" h="1100">
                    <a:moveTo>
                      <a:pt x="1219" y="1100"/>
                    </a:moveTo>
                    <a:lnTo>
                      <a:pt x="1296" y="990"/>
                    </a:lnTo>
                    <a:lnTo>
                      <a:pt x="1448" y="821"/>
                    </a:lnTo>
                    <a:lnTo>
                      <a:pt x="1516" y="728"/>
                    </a:lnTo>
                    <a:lnTo>
                      <a:pt x="1609" y="635"/>
                    </a:lnTo>
                    <a:lnTo>
                      <a:pt x="1668" y="525"/>
                    </a:lnTo>
                    <a:lnTo>
                      <a:pt x="1685" y="508"/>
                    </a:lnTo>
                    <a:lnTo>
                      <a:pt x="1770" y="322"/>
                    </a:lnTo>
                    <a:lnTo>
                      <a:pt x="1820" y="296"/>
                    </a:lnTo>
                    <a:lnTo>
                      <a:pt x="1837" y="271"/>
                    </a:lnTo>
                    <a:lnTo>
                      <a:pt x="1854" y="203"/>
                    </a:lnTo>
                    <a:lnTo>
                      <a:pt x="1854" y="102"/>
                    </a:lnTo>
                    <a:lnTo>
                      <a:pt x="1787" y="34"/>
                    </a:lnTo>
                    <a:lnTo>
                      <a:pt x="1727" y="0"/>
                    </a:lnTo>
                    <a:lnTo>
                      <a:pt x="1643" y="34"/>
                    </a:lnTo>
                    <a:lnTo>
                      <a:pt x="1592" y="93"/>
                    </a:lnTo>
                    <a:lnTo>
                      <a:pt x="1541" y="127"/>
                    </a:lnTo>
                    <a:lnTo>
                      <a:pt x="1516" y="178"/>
                    </a:lnTo>
                    <a:lnTo>
                      <a:pt x="1482" y="186"/>
                    </a:lnTo>
                    <a:lnTo>
                      <a:pt x="1423" y="296"/>
                    </a:lnTo>
                    <a:lnTo>
                      <a:pt x="1346" y="389"/>
                    </a:lnTo>
                    <a:lnTo>
                      <a:pt x="1304" y="466"/>
                    </a:lnTo>
                    <a:lnTo>
                      <a:pt x="1236" y="550"/>
                    </a:lnTo>
                    <a:lnTo>
                      <a:pt x="1177" y="567"/>
                    </a:lnTo>
                    <a:lnTo>
                      <a:pt x="1059" y="626"/>
                    </a:lnTo>
                    <a:lnTo>
                      <a:pt x="1016" y="626"/>
                    </a:lnTo>
                    <a:lnTo>
                      <a:pt x="940" y="677"/>
                    </a:lnTo>
                    <a:lnTo>
                      <a:pt x="855" y="694"/>
                    </a:lnTo>
                    <a:lnTo>
                      <a:pt x="838" y="719"/>
                    </a:lnTo>
                    <a:lnTo>
                      <a:pt x="534" y="753"/>
                    </a:lnTo>
                    <a:lnTo>
                      <a:pt x="441" y="753"/>
                    </a:lnTo>
                    <a:lnTo>
                      <a:pt x="356" y="787"/>
                    </a:lnTo>
                    <a:lnTo>
                      <a:pt x="314" y="838"/>
                    </a:lnTo>
                    <a:lnTo>
                      <a:pt x="254" y="872"/>
                    </a:lnTo>
                    <a:lnTo>
                      <a:pt x="76" y="1007"/>
                    </a:lnTo>
                    <a:lnTo>
                      <a:pt x="0" y="110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7AA86551-FCB3-48AD-9150-A238EA7C07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8" y="11"/>
                <a:ext cx="2409" cy="2011"/>
              </a:xfrm>
              <a:custGeom>
                <a:avLst/>
                <a:gdLst>
                  <a:gd name="T0" fmla="*/ 220 w 11877"/>
                  <a:gd name="T1" fmla="*/ 9583 h 9920"/>
                  <a:gd name="T2" fmla="*/ 287 w 11877"/>
                  <a:gd name="T3" fmla="*/ 9405 h 9920"/>
                  <a:gd name="T4" fmla="*/ 406 w 11877"/>
                  <a:gd name="T5" fmla="*/ 9109 h 9920"/>
                  <a:gd name="T6" fmla="*/ 694 w 11877"/>
                  <a:gd name="T7" fmla="*/ 8711 h 9920"/>
                  <a:gd name="T8" fmla="*/ 922 w 11877"/>
                  <a:gd name="T9" fmla="*/ 8474 h 9920"/>
                  <a:gd name="T10" fmla="*/ 1159 w 11877"/>
                  <a:gd name="T11" fmla="*/ 8211 h 9920"/>
                  <a:gd name="T12" fmla="*/ 1439 w 11877"/>
                  <a:gd name="T13" fmla="*/ 7957 h 9920"/>
                  <a:gd name="T14" fmla="*/ 1515 w 11877"/>
                  <a:gd name="T15" fmla="*/ 7661 h 9920"/>
                  <a:gd name="T16" fmla="*/ 1439 w 11877"/>
                  <a:gd name="T17" fmla="*/ 7221 h 9920"/>
                  <a:gd name="T18" fmla="*/ 1379 w 11877"/>
                  <a:gd name="T19" fmla="*/ 6806 h 9920"/>
                  <a:gd name="T20" fmla="*/ 1185 w 11877"/>
                  <a:gd name="T21" fmla="*/ 6755 h 9920"/>
                  <a:gd name="T22" fmla="*/ 905 w 11877"/>
                  <a:gd name="T23" fmla="*/ 6298 h 9920"/>
                  <a:gd name="T24" fmla="*/ 601 w 11877"/>
                  <a:gd name="T25" fmla="*/ 6281 h 9920"/>
                  <a:gd name="T26" fmla="*/ 541 w 11877"/>
                  <a:gd name="T27" fmla="*/ 5866 h 9920"/>
                  <a:gd name="T28" fmla="*/ 897 w 11877"/>
                  <a:gd name="T29" fmla="*/ 5265 h 9920"/>
                  <a:gd name="T30" fmla="*/ 1269 w 11877"/>
                  <a:gd name="T31" fmla="*/ 4969 h 9920"/>
                  <a:gd name="T32" fmla="*/ 1794 w 11877"/>
                  <a:gd name="T33" fmla="*/ 4614 h 9920"/>
                  <a:gd name="T34" fmla="*/ 2251 w 11877"/>
                  <a:gd name="T35" fmla="*/ 4402 h 9920"/>
                  <a:gd name="T36" fmla="*/ 2607 w 11877"/>
                  <a:gd name="T37" fmla="*/ 4182 h 9920"/>
                  <a:gd name="T38" fmla="*/ 2963 w 11877"/>
                  <a:gd name="T39" fmla="*/ 4029 h 9920"/>
                  <a:gd name="T40" fmla="*/ 3361 w 11877"/>
                  <a:gd name="T41" fmla="*/ 3928 h 9920"/>
                  <a:gd name="T42" fmla="*/ 3995 w 11877"/>
                  <a:gd name="T43" fmla="*/ 3945 h 9920"/>
                  <a:gd name="T44" fmla="*/ 4419 w 11877"/>
                  <a:gd name="T45" fmla="*/ 3886 h 9920"/>
                  <a:gd name="T46" fmla="*/ 4681 w 11877"/>
                  <a:gd name="T47" fmla="*/ 3665 h 9920"/>
                  <a:gd name="T48" fmla="*/ 4630 w 11877"/>
                  <a:gd name="T49" fmla="*/ 3014 h 9920"/>
                  <a:gd name="T50" fmla="*/ 4470 w 11877"/>
                  <a:gd name="T51" fmla="*/ 2734 h 9920"/>
                  <a:gd name="T52" fmla="*/ 4283 w 11877"/>
                  <a:gd name="T53" fmla="*/ 2455 h 9920"/>
                  <a:gd name="T54" fmla="*/ 4182 w 11877"/>
                  <a:gd name="T55" fmla="*/ 2260 h 9920"/>
                  <a:gd name="T56" fmla="*/ 3843 w 11877"/>
                  <a:gd name="T57" fmla="*/ 1735 h 9920"/>
                  <a:gd name="T58" fmla="*/ 3708 w 11877"/>
                  <a:gd name="T59" fmla="*/ 1490 h 9920"/>
                  <a:gd name="T60" fmla="*/ 4072 w 11877"/>
                  <a:gd name="T61" fmla="*/ 1346 h 9920"/>
                  <a:gd name="T62" fmla="*/ 4461 w 11877"/>
                  <a:gd name="T63" fmla="*/ 1177 h 9920"/>
                  <a:gd name="T64" fmla="*/ 5062 w 11877"/>
                  <a:gd name="T65" fmla="*/ 923 h 9920"/>
                  <a:gd name="T66" fmla="*/ 5325 w 11877"/>
                  <a:gd name="T67" fmla="*/ 914 h 9920"/>
                  <a:gd name="T68" fmla="*/ 5477 w 11877"/>
                  <a:gd name="T69" fmla="*/ 1211 h 9920"/>
                  <a:gd name="T70" fmla="*/ 5799 w 11877"/>
                  <a:gd name="T71" fmla="*/ 1160 h 9920"/>
                  <a:gd name="T72" fmla="*/ 6366 w 11877"/>
                  <a:gd name="T73" fmla="*/ 923 h 9920"/>
                  <a:gd name="T74" fmla="*/ 6789 w 11877"/>
                  <a:gd name="T75" fmla="*/ 838 h 9920"/>
                  <a:gd name="T76" fmla="*/ 6992 w 11877"/>
                  <a:gd name="T77" fmla="*/ 872 h 9920"/>
                  <a:gd name="T78" fmla="*/ 7551 w 11877"/>
                  <a:gd name="T79" fmla="*/ 965 h 9920"/>
                  <a:gd name="T80" fmla="*/ 8068 w 11877"/>
                  <a:gd name="T81" fmla="*/ 1168 h 9920"/>
                  <a:gd name="T82" fmla="*/ 8415 w 11877"/>
                  <a:gd name="T83" fmla="*/ 1312 h 9920"/>
                  <a:gd name="T84" fmla="*/ 8728 w 11877"/>
                  <a:gd name="T85" fmla="*/ 1354 h 9920"/>
                  <a:gd name="T86" fmla="*/ 9100 w 11877"/>
                  <a:gd name="T87" fmla="*/ 1312 h 9920"/>
                  <a:gd name="T88" fmla="*/ 9388 w 11877"/>
                  <a:gd name="T89" fmla="*/ 1211 h 9920"/>
                  <a:gd name="T90" fmla="*/ 9998 w 11877"/>
                  <a:gd name="T91" fmla="*/ 1498 h 9920"/>
                  <a:gd name="T92" fmla="*/ 10252 w 11877"/>
                  <a:gd name="T93" fmla="*/ 1651 h 9920"/>
                  <a:gd name="T94" fmla="*/ 10844 w 11877"/>
                  <a:gd name="T95" fmla="*/ 1498 h 9920"/>
                  <a:gd name="T96" fmla="*/ 11175 w 11877"/>
                  <a:gd name="T97" fmla="*/ 1067 h 9920"/>
                  <a:gd name="T98" fmla="*/ 11437 w 11877"/>
                  <a:gd name="T99" fmla="*/ 525 h 9920"/>
                  <a:gd name="T100" fmla="*/ 11843 w 11877"/>
                  <a:gd name="T101" fmla="*/ 152 h 9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877" h="9920">
                    <a:moveTo>
                      <a:pt x="0" y="9920"/>
                    </a:moveTo>
                    <a:lnTo>
                      <a:pt x="101" y="9803"/>
                    </a:lnTo>
                    <a:lnTo>
                      <a:pt x="152" y="9735"/>
                    </a:lnTo>
                    <a:lnTo>
                      <a:pt x="160" y="9710"/>
                    </a:lnTo>
                    <a:lnTo>
                      <a:pt x="220" y="9583"/>
                    </a:lnTo>
                    <a:lnTo>
                      <a:pt x="228" y="9549"/>
                    </a:lnTo>
                    <a:lnTo>
                      <a:pt x="262" y="9489"/>
                    </a:lnTo>
                    <a:lnTo>
                      <a:pt x="262" y="9464"/>
                    </a:lnTo>
                    <a:lnTo>
                      <a:pt x="279" y="9456"/>
                    </a:lnTo>
                    <a:lnTo>
                      <a:pt x="287" y="9405"/>
                    </a:lnTo>
                    <a:lnTo>
                      <a:pt x="338" y="9261"/>
                    </a:lnTo>
                    <a:lnTo>
                      <a:pt x="364" y="9227"/>
                    </a:lnTo>
                    <a:lnTo>
                      <a:pt x="364" y="9185"/>
                    </a:lnTo>
                    <a:lnTo>
                      <a:pt x="406" y="9125"/>
                    </a:lnTo>
                    <a:lnTo>
                      <a:pt x="406" y="9109"/>
                    </a:lnTo>
                    <a:lnTo>
                      <a:pt x="491" y="8948"/>
                    </a:lnTo>
                    <a:lnTo>
                      <a:pt x="541" y="8888"/>
                    </a:lnTo>
                    <a:lnTo>
                      <a:pt x="618" y="8821"/>
                    </a:lnTo>
                    <a:lnTo>
                      <a:pt x="677" y="8728"/>
                    </a:lnTo>
                    <a:lnTo>
                      <a:pt x="694" y="8711"/>
                    </a:lnTo>
                    <a:lnTo>
                      <a:pt x="702" y="8685"/>
                    </a:lnTo>
                    <a:lnTo>
                      <a:pt x="761" y="8634"/>
                    </a:lnTo>
                    <a:lnTo>
                      <a:pt x="795" y="8584"/>
                    </a:lnTo>
                    <a:lnTo>
                      <a:pt x="846" y="8533"/>
                    </a:lnTo>
                    <a:lnTo>
                      <a:pt x="922" y="8474"/>
                    </a:lnTo>
                    <a:lnTo>
                      <a:pt x="931" y="8440"/>
                    </a:lnTo>
                    <a:lnTo>
                      <a:pt x="1075" y="8321"/>
                    </a:lnTo>
                    <a:lnTo>
                      <a:pt x="1092" y="8287"/>
                    </a:lnTo>
                    <a:lnTo>
                      <a:pt x="1117" y="8270"/>
                    </a:lnTo>
                    <a:lnTo>
                      <a:pt x="1159" y="8211"/>
                    </a:lnTo>
                    <a:lnTo>
                      <a:pt x="1193" y="8194"/>
                    </a:lnTo>
                    <a:lnTo>
                      <a:pt x="1303" y="8093"/>
                    </a:lnTo>
                    <a:lnTo>
                      <a:pt x="1354" y="8033"/>
                    </a:lnTo>
                    <a:lnTo>
                      <a:pt x="1405" y="8000"/>
                    </a:lnTo>
                    <a:lnTo>
                      <a:pt x="1439" y="7957"/>
                    </a:lnTo>
                    <a:lnTo>
                      <a:pt x="1464" y="7906"/>
                    </a:lnTo>
                    <a:lnTo>
                      <a:pt x="1481" y="7881"/>
                    </a:lnTo>
                    <a:lnTo>
                      <a:pt x="1498" y="7805"/>
                    </a:lnTo>
                    <a:lnTo>
                      <a:pt x="1506" y="7780"/>
                    </a:lnTo>
                    <a:lnTo>
                      <a:pt x="1515" y="7661"/>
                    </a:lnTo>
                    <a:lnTo>
                      <a:pt x="1481" y="7526"/>
                    </a:lnTo>
                    <a:lnTo>
                      <a:pt x="1490" y="7500"/>
                    </a:lnTo>
                    <a:lnTo>
                      <a:pt x="1473" y="7466"/>
                    </a:lnTo>
                    <a:lnTo>
                      <a:pt x="1473" y="7339"/>
                    </a:lnTo>
                    <a:lnTo>
                      <a:pt x="1439" y="7221"/>
                    </a:lnTo>
                    <a:lnTo>
                      <a:pt x="1439" y="7145"/>
                    </a:lnTo>
                    <a:lnTo>
                      <a:pt x="1456" y="7119"/>
                    </a:lnTo>
                    <a:lnTo>
                      <a:pt x="1422" y="6899"/>
                    </a:lnTo>
                    <a:lnTo>
                      <a:pt x="1422" y="6882"/>
                    </a:lnTo>
                    <a:lnTo>
                      <a:pt x="1379" y="6806"/>
                    </a:lnTo>
                    <a:lnTo>
                      <a:pt x="1337" y="6772"/>
                    </a:lnTo>
                    <a:lnTo>
                      <a:pt x="1261" y="6764"/>
                    </a:lnTo>
                    <a:lnTo>
                      <a:pt x="1244" y="6772"/>
                    </a:lnTo>
                    <a:lnTo>
                      <a:pt x="1219" y="6755"/>
                    </a:lnTo>
                    <a:lnTo>
                      <a:pt x="1185" y="6755"/>
                    </a:lnTo>
                    <a:lnTo>
                      <a:pt x="1151" y="6772"/>
                    </a:lnTo>
                    <a:lnTo>
                      <a:pt x="1007" y="6637"/>
                    </a:lnTo>
                    <a:lnTo>
                      <a:pt x="973" y="6552"/>
                    </a:lnTo>
                    <a:lnTo>
                      <a:pt x="956" y="6434"/>
                    </a:lnTo>
                    <a:lnTo>
                      <a:pt x="905" y="6298"/>
                    </a:lnTo>
                    <a:lnTo>
                      <a:pt x="855" y="6205"/>
                    </a:lnTo>
                    <a:lnTo>
                      <a:pt x="838" y="6188"/>
                    </a:lnTo>
                    <a:lnTo>
                      <a:pt x="761" y="6205"/>
                    </a:lnTo>
                    <a:lnTo>
                      <a:pt x="660" y="6264"/>
                    </a:lnTo>
                    <a:lnTo>
                      <a:pt x="601" y="6281"/>
                    </a:lnTo>
                    <a:lnTo>
                      <a:pt x="524" y="6281"/>
                    </a:lnTo>
                    <a:lnTo>
                      <a:pt x="448" y="6188"/>
                    </a:lnTo>
                    <a:lnTo>
                      <a:pt x="457" y="6112"/>
                    </a:lnTo>
                    <a:lnTo>
                      <a:pt x="482" y="6010"/>
                    </a:lnTo>
                    <a:lnTo>
                      <a:pt x="541" y="5866"/>
                    </a:lnTo>
                    <a:lnTo>
                      <a:pt x="592" y="5816"/>
                    </a:lnTo>
                    <a:lnTo>
                      <a:pt x="668" y="5629"/>
                    </a:lnTo>
                    <a:lnTo>
                      <a:pt x="677" y="5587"/>
                    </a:lnTo>
                    <a:lnTo>
                      <a:pt x="829" y="5333"/>
                    </a:lnTo>
                    <a:lnTo>
                      <a:pt x="897" y="5265"/>
                    </a:lnTo>
                    <a:lnTo>
                      <a:pt x="922" y="5257"/>
                    </a:lnTo>
                    <a:lnTo>
                      <a:pt x="931" y="5223"/>
                    </a:lnTo>
                    <a:lnTo>
                      <a:pt x="1092" y="5105"/>
                    </a:lnTo>
                    <a:lnTo>
                      <a:pt x="1151" y="5045"/>
                    </a:lnTo>
                    <a:lnTo>
                      <a:pt x="1269" y="4969"/>
                    </a:lnTo>
                    <a:lnTo>
                      <a:pt x="1312" y="4918"/>
                    </a:lnTo>
                    <a:lnTo>
                      <a:pt x="1464" y="4851"/>
                    </a:lnTo>
                    <a:lnTo>
                      <a:pt x="1506" y="4808"/>
                    </a:lnTo>
                    <a:lnTo>
                      <a:pt x="1532" y="4800"/>
                    </a:lnTo>
                    <a:lnTo>
                      <a:pt x="1794" y="4614"/>
                    </a:lnTo>
                    <a:lnTo>
                      <a:pt x="1930" y="4563"/>
                    </a:lnTo>
                    <a:lnTo>
                      <a:pt x="1997" y="4520"/>
                    </a:lnTo>
                    <a:lnTo>
                      <a:pt x="2023" y="4520"/>
                    </a:lnTo>
                    <a:lnTo>
                      <a:pt x="2201" y="4419"/>
                    </a:lnTo>
                    <a:lnTo>
                      <a:pt x="2251" y="4402"/>
                    </a:lnTo>
                    <a:lnTo>
                      <a:pt x="2268" y="4368"/>
                    </a:lnTo>
                    <a:lnTo>
                      <a:pt x="2345" y="4334"/>
                    </a:lnTo>
                    <a:lnTo>
                      <a:pt x="2395" y="4292"/>
                    </a:lnTo>
                    <a:lnTo>
                      <a:pt x="2497" y="4258"/>
                    </a:lnTo>
                    <a:lnTo>
                      <a:pt x="2607" y="4182"/>
                    </a:lnTo>
                    <a:lnTo>
                      <a:pt x="2666" y="4156"/>
                    </a:lnTo>
                    <a:lnTo>
                      <a:pt x="2785" y="4089"/>
                    </a:lnTo>
                    <a:lnTo>
                      <a:pt x="2861" y="4072"/>
                    </a:lnTo>
                    <a:lnTo>
                      <a:pt x="2886" y="4046"/>
                    </a:lnTo>
                    <a:lnTo>
                      <a:pt x="2963" y="4029"/>
                    </a:lnTo>
                    <a:lnTo>
                      <a:pt x="3013" y="4029"/>
                    </a:lnTo>
                    <a:lnTo>
                      <a:pt x="3047" y="4013"/>
                    </a:lnTo>
                    <a:lnTo>
                      <a:pt x="3174" y="3996"/>
                    </a:lnTo>
                    <a:lnTo>
                      <a:pt x="3259" y="3979"/>
                    </a:lnTo>
                    <a:lnTo>
                      <a:pt x="3361" y="3928"/>
                    </a:lnTo>
                    <a:lnTo>
                      <a:pt x="3708" y="3928"/>
                    </a:lnTo>
                    <a:lnTo>
                      <a:pt x="3758" y="3919"/>
                    </a:lnTo>
                    <a:lnTo>
                      <a:pt x="3894" y="3928"/>
                    </a:lnTo>
                    <a:lnTo>
                      <a:pt x="3945" y="3953"/>
                    </a:lnTo>
                    <a:lnTo>
                      <a:pt x="3995" y="3945"/>
                    </a:lnTo>
                    <a:lnTo>
                      <a:pt x="4131" y="3962"/>
                    </a:lnTo>
                    <a:lnTo>
                      <a:pt x="4216" y="3953"/>
                    </a:lnTo>
                    <a:lnTo>
                      <a:pt x="4241" y="3962"/>
                    </a:lnTo>
                    <a:lnTo>
                      <a:pt x="4292" y="3945"/>
                    </a:lnTo>
                    <a:lnTo>
                      <a:pt x="4419" y="3886"/>
                    </a:lnTo>
                    <a:lnTo>
                      <a:pt x="4461" y="3835"/>
                    </a:lnTo>
                    <a:lnTo>
                      <a:pt x="4503" y="3818"/>
                    </a:lnTo>
                    <a:lnTo>
                      <a:pt x="4597" y="3750"/>
                    </a:lnTo>
                    <a:lnTo>
                      <a:pt x="4622" y="3716"/>
                    </a:lnTo>
                    <a:lnTo>
                      <a:pt x="4681" y="3665"/>
                    </a:lnTo>
                    <a:lnTo>
                      <a:pt x="4766" y="3471"/>
                    </a:lnTo>
                    <a:lnTo>
                      <a:pt x="4757" y="3268"/>
                    </a:lnTo>
                    <a:lnTo>
                      <a:pt x="4724" y="3132"/>
                    </a:lnTo>
                    <a:lnTo>
                      <a:pt x="4707" y="3090"/>
                    </a:lnTo>
                    <a:lnTo>
                      <a:pt x="4630" y="3014"/>
                    </a:lnTo>
                    <a:lnTo>
                      <a:pt x="4588" y="2980"/>
                    </a:lnTo>
                    <a:lnTo>
                      <a:pt x="4571" y="2929"/>
                    </a:lnTo>
                    <a:lnTo>
                      <a:pt x="4503" y="2810"/>
                    </a:lnTo>
                    <a:lnTo>
                      <a:pt x="4487" y="2751"/>
                    </a:lnTo>
                    <a:lnTo>
                      <a:pt x="4470" y="2734"/>
                    </a:lnTo>
                    <a:lnTo>
                      <a:pt x="4436" y="2607"/>
                    </a:lnTo>
                    <a:lnTo>
                      <a:pt x="4402" y="2573"/>
                    </a:lnTo>
                    <a:lnTo>
                      <a:pt x="4385" y="2514"/>
                    </a:lnTo>
                    <a:lnTo>
                      <a:pt x="4317" y="2455"/>
                    </a:lnTo>
                    <a:lnTo>
                      <a:pt x="4283" y="2455"/>
                    </a:lnTo>
                    <a:lnTo>
                      <a:pt x="4249" y="2438"/>
                    </a:lnTo>
                    <a:lnTo>
                      <a:pt x="4216" y="2387"/>
                    </a:lnTo>
                    <a:lnTo>
                      <a:pt x="4207" y="2362"/>
                    </a:lnTo>
                    <a:lnTo>
                      <a:pt x="4199" y="2286"/>
                    </a:lnTo>
                    <a:lnTo>
                      <a:pt x="4182" y="2260"/>
                    </a:lnTo>
                    <a:lnTo>
                      <a:pt x="4182" y="2125"/>
                    </a:lnTo>
                    <a:lnTo>
                      <a:pt x="4156" y="2023"/>
                    </a:lnTo>
                    <a:lnTo>
                      <a:pt x="4004" y="1845"/>
                    </a:lnTo>
                    <a:lnTo>
                      <a:pt x="3928" y="1803"/>
                    </a:lnTo>
                    <a:lnTo>
                      <a:pt x="3843" y="1735"/>
                    </a:lnTo>
                    <a:lnTo>
                      <a:pt x="3809" y="1718"/>
                    </a:lnTo>
                    <a:lnTo>
                      <a:pt x="3784" y="1702"/>
                    </a:lnTo>
                    <a:lnTo>
                      <a:pt x="3708" y="1591"/>
                    </a:lnTo>
                    <a:lnTo>
                      <a:pt x="3691" y="1507"/>
                    </a:lnTo>
                    <a:lnTo>
                      <a:pt x="3708" y="1490"/>
                    </a:lnTo>
                    <a:lnTo>
                      <a:pt x="3784" y="1448"/>
                    </a:lnTo>
                    <a:lnTo>
                      <a:pt x="3809" y="1456"/>
                    </a:lnTo>
                    <a:lnTo>
                      <a:pt x="3894" y="1431"/>
                    </a:lnTo>
                    <a:lnTo>
                      <a:pt x="4029" y="1346"/>
                    </a:lnTo>
                    <a:lnTo>
                      <a:pt x="4072" y="1346"/>
                    </a:lnTo>
                    <a:lnTo>
                      <a:pt x="4089" y="1321"/>
                    </a:lnTo>
                    <a:lnTo>
                      <a:pt x="4122" y="1321"/>
                    </a:lnTo>
                    <a:lnTo>
                      <a:pt x="4351" y="1194"/>
                    </a:lnTo>
                    <a:lnTo>
                      <a:pt x="4436" y="1194"/>
                    </a:lnTo>
                    <a:lnTo>
                      <a:pt x="4461" y="1177"/>
                    </a:lnTo>
                    <a:lnTo>
                      <a:pt x="4537" y="1160"/>
                    </a:lnTo>
                    <a:lnTo>
                      <a:pt x="4800" y="1024"/>
                    </a:lnTo>
                    <a:lnTo>
                      <a:pt x="4851" y="1007"/>
                    </a:lnTo>
                    <a:lnTo>
                      <a:pt x="4952" y="957"/>
                    </a:lnTo>
                    <a:lnTo>
                      <a:pt x="5062" y="923"/>
                    </a:lnTo>
                    <a:lnTo>
                      <a:pt x="5130" y="880"/>
                    </a:lnTo>
                    <a:lnTo>
                      <a:pt x="5215" y="889"/>
                    </a:lnTo>
                    <a:lnTo>
                      <a:pt x="5240" y="872"/>
                    </a:lnTo>
                    <a:lnTo>
                      <a:pt x="5291" y="872"/>
                    </a:lnTo>
                    <a:lnTo>
                      <a:pt x="5325" y="914"/>
                    </a:lnTo>
                    <a:lnTo>
                      <a:pt x="5359" y="1075"/>
                    </a:lnTo>
                    <a:lnTo>
                      <a:pt x="5401" y="1126"/>
                    </a:lnTo>
                    <a:lnTo>
                      <a:pt x="5409" y="1151"/>
                    </a:lnTo>
                    <a:lnTo>
                      <a:pt x="5443" y="1168"/>
                    </a:lnTo>
                    <a:lnTo>
                      <a:pt x="5477" y="1211"/>
                    </a:lnTo>
                    <a:lnTo>
                      <a:pt x="5536" y="1236"/>
                    </a:lnTo>
                    <a:lnTo>
                      <a:pt x="5587" y="1219"/>
                    </a:lnTo>
                    <a:lnTo>
                      <a:pt x="5638" y="1219"/>
                    </a:lnTo>
                    <a:lnTo>
                      <a:pt x="5723" y="1177"/>
                    </a:lnTo>
                    <a:lnTo>
                      <a:pt x="5799" y="1160"/>
                    </a:lnTo>
                    <a:lnTo>
                      <a:pt x="6027" y="1050"/>
                    </a:lnTo>
                    <a:lnTo>
                      <a:pt x="6137" y="1024"/>
                    </a:lnTo>
                    <a:lnTo>
                      <a:pt x="6163" y="999"/>
                    </a:lnTo>
                    <a:lnTo>
                      <a:pt x="6214" y="990"/>
                    </a:lnTo>
                    <a:lnTo>
                      <a:pt x="6366" y="923"/>
                    </a:lnTo>
                    <a:lnTo>
                      <a:pt x="6425" y="914"/>
                    </a:lnTo>
                    <a:lnTo>
                      <a:pt x="6501" y="872"/>
                    </a:lnTo>
                    <a:lnTo>
                      <a:pt x="6578" y="863"/>
                    </a:lnTo>
                    <a:lnTo>
                      <a:pt x="6679" y="838"/>
                    </a:lnTo>
                    <a:lnTo>
                      <a:pt x="6789" y="838"/>
                    </a:lnTo>
                    <a:lnTo>
                      <a:pt x="6815" y="830"/>
                    </a:lnTo>
                    <a:lnTo>
                      <a:pt x="6925" y="838"/>
                    </a:lnTo>
                    <a:lnTo>
                      <a:pt x="6942" y="863"/>
                    </a:lnTo>
                    <a:lnTo>
                      <a:pt x="6967" y="855"/>
                    </a:lnTo>
                    <a:lnTo>
                      <a:pt x="6992" y="872"/>
                    </a:lnTo>
                    <a:lnTo>
                      <a:pt x="7153" y="889"/>
                    </a:lnTo>
                    <a:lnTo>
                      <a:pt x="7204" y="923"/>
                    </a:lnTo>
                    <a:lnTo>
                      <a:pt x="7306" y="948"/>
                    </a:lnTo>
                    <a:lnTo>
                      <a:pt x="7500" y="957"/>
                    </a:lnTo>
                    <a:lnTo>
                      <a:pt x="7551" y="965"/>
                    </a:lnTo>
                    <a:lnTo>
                      <a:pt x="7577" y="999"/>
                    </a:lnTo>
                    <a:lnTo>
                      <a:pt x="7754" y="1058"/>
                    </a:lnTo>
                    <a:lnTo>
                      <a:pt x="7805" y="1092"/>
                    </a:lnTo>
                    <a:lnTo>
                      <a:pt x="7881" y="1126"/>
                    </a:lnTo>
                    <a:lnTo>
                      <a:pt x="8068" y="1168"/>
                    </a:lnTo>
                    <a:lnTo>
                      <a:pt x="8178" y="1219"/>
                    </a:lnTo>
                    <a:lnTo>
                      <a:pt x="8339" y="1278"/>
                    </a:lnTo>
                    <a:lnTo>
                      <a:pt x="8355" y="1295"/>
                    </a:lnTo>
                    <a:lnTo>
                      <a:pt x="8381" y="1295"/>
                    </a:lnTo>
                    <a:lnTo>
                      <a:pt x="8415" y="1312"/>
                    </a:lnTo>
                    <a:lnTo>
                      <a:pt x="8542" y="1312"/>
                    </a:lnTo>
                    <a:lnTo>
                      <a:pt x="8626" y="1338"/>
                    </a:lnTo>
                    <a:lnTo>
                      <a:pt x="8643" y="1354"/>
                    </a:lnTo>
                    <a:lnTo>
                      <a:pt x="8703" y="1371"/>
                    </a:lnTo>
                    <a:lnTo>
                      <a:pt x="8728" y="1354"/>
                    </a:lnTo>
                    <a:lnTo>
                      <a:pt x="8804" y="1363"/>
                    </a:lnTo>
                    <a:lnTo>
                      <a:pt x="8855" y="1338"/>
                    </a:lnTo>
                    <a:lnTo>
                      <a:pt x="8914" y="1346"/>
                    </a:lnTo>
                    <a:lnTo>
                      <a:pt x="9016" y="1312"/>
                    </a:lnTo>
                    <a:lnTo>
                      <a:pt x="9100" y="1312"/>
                    </a:lnTo>
                    <a:lnTo>
                      <a:pt x="9177" y="1287"/>
                    </a:lnTo>
                    <a:lnTo>
                      <a:pt x="9236" y="1253"/>
                    </a:lnTo>
                    <a:lnTo>
                      <a:pt x="9312" y="1244"/>
                    </a:lnTo>
                    <a:lnTo>
                      <a:pt x="9363" y="1219"/>
                    </a:lnTo>
                    <a:lnTo>
                      <a:pt x="9388" y="1211"/>
                    </a:lnTo>
                    <a:lnTo>
                      <a:pt x="9549" y="1219"/>
                    </a:lnTo>
                    <a:lnTo>
                      <a:pt x="9710" y="1295"/>
                    </a:lnTo>
                    <a:lnTo>
                      <a:pt x="9761" y="1371"/>
                    </a:lnTo>
                    <a:lnTo>
                      <a:pt x="9862" y="1405"/>
                    </a:lnTo>
                    <a:lnTo>
                      <a:pt x="9998" y="1498"/>
                    </a:lnTo>
                    <a:lnTo>
                      <a:pt x="10023" y="1507"/>
                    </a:lnTo>
                    <a:lnTo>
                      <a:pt x="10066" y="1549"/>
                    </a:lnTo>
                    <a:lnTo>
                      <a:pt x="10116" y="1566"/>
                    </a:lnTo>
                    <a:lnTo>
                      <a:pt x="10176" y="1608"/>
                    </a:lnTo>
                    <a:lnTo>
                      <a:pt x="10252" y="1651"/>
                    </a:lnTo>
                    <a:lnTo>
                      <a:pt x="10277" y="1651"/>
                    </a:lnTo>
                    <a:lnTo>
                      <a:pt x="10353" y="1676"/>
                    </a:lnTo>
                    <a:lnTo>
                      <a:pt x="10531" y="1676"/>
                    </a:lnTo>
                    <a:lnTo>
                      <a:pt x="10718" y="1591"/>
                    </a:lnTo>
                    <a:lnTo>
                      <a:pt x="10844" y="1498"/>
                    </a:lnTo>
                    <a:lnTo>
                      <a:pt x="10955" y="1371"/>
                    </a:lnTo>
                    <a:lnTo>
                      <a:pt x="10980" y="1363"/>
                    </a:lnTo>
                    <a:lnTo>
                      <a:pt x="11048" y="1244"/>
                    </a:lnTo>
                    <a:lnTo>
                      <a:pt x="11098" y="1194"/>
                    </a:lnTo>
                    <a:lnTo>
                      <a:pt x="11175" y="1067"/>
                    </a:lnTo>
                    <a:lnTo>
                      <a:pt x="11268" y="830"/>
                    </a:lnTo>
                    <a:lnTo>
                      <a:pt x="11276" y="770"/>
                    </a:lnTo>
                    <a:lnTo>
                      <a:pt x="11336" y="711"/>
                    </a:lnTo>
                    <a:lnTo>
                      <a:pt x="11352" y="669"/>
                    </a:lnTo>
                    <a:lnTo>
                      <a:pt x="11437" y="525"/>
                    </a:lnTo>
                    <a:lnTo>
                      <a:pt x="11547" y="389"/>
                    </a:lnTo>
                    <a:lnTo>
                      <a:pt x="11606" y="330"/>
                    </a:lnTo>
                    <a:lnTo>
                      <a:pt x="11666" y="305"/>
                    </a:lnTo>
                    <a:lnTo>
                      <a:pt x="11784" y="212"/>
                    </a:lnTo>
                    <a:lnTo>
                      <a:pt x="11843" y="152"/>
                    </a:lnTo>
                    <a:lnTo>
                      <a:pt x="11852" y="135"/>
                    </a:lnTo>
                    <a:lnTo>
                      <a:pt x="11877" y="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4405B9B8-E616-4B8A-8C36-DD21A5BDEC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0" y="2075"/>
                <a:ext cx="190" cy="416"/>
              </a:xfrm>
              <a:custGeom>
                <a:avLst/>
                <a:gdLst>
                  <a:gd name="T0" fmla="*/ 889 w 939"/>
                  <a:gd name="T1" fmla="*/ 1930 h 2048"/>
                  <a:gd name="T2" fmla="*/ 897 w 939"/>
                  <a:gd name="T3" fmla="*/ 1938 h 2048"/>
                  <a:gd name="T4" fmla="*/ 897 w 939"/>
                  <a:gd name="T5" fmla="*/ 1955 h 2048"/>
                  <a:gd name="T6" fmla="*/ 872 w 939"/>
                  <a:gd name="T7" fmla="*/ 1980 h 2048"/>
                  <a:gd name="T8" fmla="*/ 863 w 939"/>
                  <a:gd name="T9" fmla="*/ 2031 h 2048"/>
                  <a:gd name="T10" fmla="*/ 846 w 939"/>
                  <a:gd name="T11" fmla="*/ 2048 h 2048"/>
                  <a:gd name="T12" fmla="*/ 762 w 939"/>
                  <a:gd name="T13" fmla="*/ 2048 h 2048"/>
                  <a:gd name="T14" fmla="*/ 685 w 939"/>
                  <a:gd name="T15" fmla="*/ 2006 h 2048"/>
                  <a:gd name="T16" fmla="*/ 677 w 939"/>
                  <a:gd name="T17" fmla="*/ 1980 h 2048"/>
                  <a:gd name="T18" fmla="*/ 635 w 939"/>
                  <a:gd name="T19" fmla="*/ 1955 h 2048"/>
                  <a:gd name="T20" fmla="*/ 601 w 939"/>
                  <a:gd name="T21" fmla="*/ 1896 h 2048"/>
                  <a:gd name="T22" fmla="*/ 550 w 939"/>
                  <a:gd name="T23" fmla="*/ 1862 h 2048"/>
                  <a:gd name="T24" fmla="*/ 423 w 939"/>
                  <a:gd name="T25" fmla="*/ 1718 h 2048"/>
                  <a:gd name="T26" fmla="*/ 372 w 939"/>
                  <a:gd name="T27" fmla="*/ 1684 h 2048"/>
                  <a:gd name="T28" fmla="*/ 364 w 939"/>
                  <a:gd name="T29" fmla="*/ 1659 h 2048"/>
                  <a:gd name="T30" fmla="*/ 245 w 939"/>
                  <a:gd name="T31" fmla="*/ 1489 h 2048"/>
                  <a:gd name="T32" fmla="*/ 194 w 939"/>
                  <a:gd name="T33" fmla="*/ 1354 h 2048"/>
                  <a:gd name="T34" fmla="*/ 101 w 939"/>
                  <a:gd name="T35" fmla="*/ 1227 h 2048"/>
                  <a:gd name="T36" fmla="*/ 50 w 939"/>
                  <a:gd name="T37" fmla="*/ 1134 h 2048"/>
                  <a:gd name="T38" fmla="*/ 17 w 939"/>
                  <a:gd name="T39" fmla="*/ 1007 h 2048"/>
                  <a:gd name="T40" fmla="*/ 0 w 939"/>
                  <a:gd name="T41" fmla="*/ 897 h 2048"/>
                  <a:gd name="T42" fmla="*/ 0 w 939"/>
                  <a:gd name="T43" fmla="*/ 711 h 2048"/>
                  <a:gd name="T44" fmla="*/ 25 w 939"/>
                  <a:gd name="T45" fmla="*/ 575 h 2048"/>
                  <a:gd name="T46" fmla="*/ 67 w 939"/>
                  <a:gd name="T47" fmla="*/ 499 h 2048"/>
                  <a:gd name="T48" fmla="*/ 186 w 939"/>
                  <a:gd name="T49" fmla="*/ 355 h 2048"/>
                  <a:gd name="T50" fmla="*/ 194 w 939"/>
                  <a:gd name="T51" fmla="*/ 330 h 2048"/>
                  <a:gd name="T52" fmla="*/ 254 w 939"/>
                  <a:gd name="T53" fmla="*/ 245 h 2048"/>
                  <a:gd name="T54" fmla="*/ 279 w 939"/>
                  <a:gd name="T55" fmla="*/ 220 h 2048"/>
                  <a:gd name="T56" fmla="*/ 321 w 939"/>
                  <a:gd name="T57" fmla="*/ 144 h 2048"/>
                  <a:gd name="T58" fmla="*/ 415 w 939"/>
                  <a:gd name="T59" fmla="*/ 50 h 2048"/>
                  <a:gd name="T60" fmla="*/ 474 w 939"/>
                  <a:gd name="T61" fmla="*/ 8 h 2048"/>
                  <a:gd name="T62" fmla="*/ 635 w 939"/>
                  <a:gd name="T63" fmla="*/ 0 h 2048"/>
                  <a:gd name="T64" fmla="*/ 702 w 939"/>
                  <a:gd name="T65" fmla="*/ 0 h 2048"/>
                  <a:gd name="T66" fmla="*/ 745 w 939"/>
                  <a:gd name="T67" fmla="*/ 25 h 2048"/>
                  <a:gd name="T68" fmla="*/ 787 w 939"/>
                  <a:gd name="T69" fmla="*/ 93 h 2048"/>
                  <a:gd name="T70" fmla="*/ 821 w 939"/>
                  <a:gd name="T71" fmla="*/ 169 h 2048"/>
                  <a:gd name="T72" fmla="*/ 812 w 939"/>
                  <a:gd name="T73" fmla="*/ 330 h 2048"/>
                  <a:gd name="T74" fmla="*/ 779 w 939"/>
                  <a:gd name="T75" fmla="*/ 448 h 2048"/>
                  <a:gd name="T76" fmla="*/ 728 w 939"/>
                  <a:gd name="T77" fmla="*/ 550 h 2048"/>
                  <a:gd name="T78" fmla="*/ 694 w 939"/>
                  <a:gd name="T79" fmla="*/ 660 h 2048"/>
                  <a:gd name="T80" fmla="*/ 685 w 939"/>
                  <a:gd name="T81" fmla="*/ 668 h 2048"/>
                  <a:gd name="T82" fmla="*/ 635 w 939"/>
                  <a:gd name="T83" fmla="*/ 829 h 2048"/>
                  <a:gd name="T84" fmla="*/ 626 w 939"/>
                  <a:gd name="T85" fmla="*/ 888 h 2048"/>
                  <a:gd name="T86" fmla="*/ 652 w 939"/>
                  <a:gd name="T87" fmla="*/ 914 h 2048"/>
                  <a:gd name="T88" fmla="*/ 685 w 939"/>
                  <a:gd name="T89" fmla="*/ 1032 h 2048"/>
                  <a:gd name="T90" fmla="*/ 719 w 939"/>
                  <a:gd name="T91" fmla="*/ 1109 h 2048"/>
                  <a:gd name="T92" fmla="*/ 745 w 939"/>
                  <a:gd name="T93" fmla="*/ 1134 h 2048"/>
                  <a:gd name="T94" fmla="*/ 745 w 939"/>
                  <a:gd name="T95" fmla="*/ 1168 h 2048"/>
                  <a:gd name="T96" fmla="*/ 846 w 939"/>
                  <a:gd name="T97" fmla="*/ 1312 h 2048"/>
                  <a:gd name="T98" fmla="*/ 914 w 939"/>
                  <a:gd name="T99" fmla="*/ 1549 h 2048"/>
                  <a:gd name="T100" fmla="*/ 939 w 939"/>
                  <a:gd name="T101" fmla="*/ 1591 h 2048"/>
                  <a:gd name="T102" fmla="*/ 939 w 939"/>
                  <a:gd name="T103" fmla="*/ 1811 h 2048"/>
                  <a:gd name="T104" fmla="*/ 922 w 939"/>
                  <a:gd name="T105" fmla="*/ 1828 h 2048"/>
                  <a:gd name="T106" fmla="*/ 931 w 939"/>
                  <a:gd name="T107" fmla="*/ 1870 h 2048"/>
                  <a:gd name="T108" fmla="*/ 889 w 939"/>
                  <a:gd name="T109" fmla="*/ 1930 h 2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39" h="2048">
                    <a:moveTo>
                      <a:pt x="889" y="1930"/>
                    </a:moveTo>
                    <a:lnTo>
                      <a:pt x="897" y="1938"/>
                    </a:lnTo>
                    <a:lnTo>
                      <a:pt x="897" y="1955"/>
                    </a:lnTo>
                    <a:lnTo>
                      <a:pt x="872" y="1980"/>
                    </a:lnTo>
                    <a:lnTo>
                      <a:pt x="863" y="2031"/>
                    </a:lnTo>
                    <a:lnTo>
                      <a:pt x="846" y="2048"/>
                    </a:lnTo>
                    <a:lnTo>
                      <a:pt x="762" y="2048"/>
                    </a:lnTo>
                    <a:lnTo>
                      <a:pt x="685" y="2006"/>
                    </a:lnTo>
                    <a:lnTo>
                      <a:pt x="677" y="1980"/>
                    </a:lnTo>
                    <a:lnTo>
                      <a:pt x="635" y="1955"/>
                    </a:lnTo>
                    <a:lnTo>
                      <a:pt x="601" y="1896"/>
                    </a:lnTo>
                    <a:lnTo>
                      <a:pt x="550" y="1862"/>
                    </a:lnTo>
                    <a:lnTo>
                      <a:pt x="423" y="1718"/>
                    </a:lnTo>
                    <a:lnTo>
                      <a:pt x="372" y="1684"/>
                    </a:lnTo>
                    <a:lnTo>
                      <a:pt x="364" y="1659"/>
                    </a:lnTo>
                    <a:lnTo>
                      <a:pt x="245" y="1489"/>
                    </a:lnTo>
                    <a:lnTo>
                      <a:pt x="194" y="1354"/>
                    </a:lnTo>
                    <a:lnTo>
                      <a:pt x="101" y="1227"/>
                    </a:lnTo>
                    <a:lnTo>
                      <a:pt x="50" y="1134"/>
                    </a:lnTo>
                    <a:lnTo>
                      <a:pt x="17" y="1007"/>
                    </a:lnTo>
                    <a:lnTo>
                      <a:pt x="0" y="897"/>
                    </a:lnTo>
                    <a:lnTo>
                      <a:pt x="0" y="711"/>
                    </a:lnTo>
                    <a:lnTo>
                      <a:pt x="25" y="575"/>
                    </a:lnTo>
                    <a:lnTo>
                      <a:pt x="67" y="499"/>
                    </a:lnTo>
                    <a:lnTo>
                      <a:pt x="186" y="355"/>
                    </a:lnTo>
                    <a:lnTo>
                      <a:pt x="194" y="330"/>
                    </a:lnTo>
                    <a:lnTo>
                      <a:pt x="254" y="245"/>
                    </a:lnTo>
                    <a:lnTo>
                      <a:pt x="279" y="220"/>
                    </a:lnTo>
                    <a:lnTo>
                      <a:pt x="321" y="144"/>
                    </a:lnTo>
                    <a:lnTo>
                      <a:pt x="415" y="50"/>
                    </a:lnTo>
                    <a:lnTo>
                      <a:pt x="474" y="8"/>
                    </a:lnTo>
                    <a:lnTo>
                      <a:pt x="635" y="0"/>
                    </a:lnTo>
                    <a:lnTo>
                      <a:pt x="702" y="0"/>
                    </a:lnTo>
                    <a:lnTo>
                      <a:pt x="745" y="25"/>
                    </a:lnTo>
                    <a:lnTo>
                      <a:pt x="787" y="93"/>
                    </a:lnTo>
                    <a:lnTo>
                      <a:pt x="821" y="169"/>
                    </a:lnTo>
                    <a:lnTo>
                      <a:pt x="812" y="330"/>
                    </a:lnTo>
                    <a:lnTo>
                      <a:pt x="779" y="448"/>
                    </a:lnTo>
                    <a:lnTo>
                      <a:pt x="728" y="550"/>
                    </a:lnTo>
                    <a:lnTo>
                      <a:pt x="694" y="660"/>
                    </a:lnTo>
                    <a:lnTo>
                      <a:pt x="685" y="668"/>
                    </a:lnTo>
                    <a:lnTo>
                      <a:pt x="635" y="829"/>
                    </a:lnTo>
                    <a:lnTo>
                      <a:pt x="626" y="888"/>
                    </a:lnTo>
                    <a:lnTo>
                      <a:pt x="652" y="914"/>
                    </a:lnTo>
                    <a:lnTo>
                      <a:pt x="685" y="1032"/>
                    </a:lnTo>
                    <a:lnTo>
                      <a:pt x="719" y="1109"/>
                    </a:lnTo>
                    <a:lnTo>
                      <a:pt x="745" y="1134"/>
                    </a:lnTo>
                    <a:lnTo>
                      <a:pt x="745" y="1168"/>
                    </a:lnTo>
                    <a:lnTo>
                      <a:pt x="846" y="1312"/>
                    </a:lnTo>
                    <a:lnTo>
                      <a:pt x="914" y="1549"/>
                    </a:lnTo>
                    <a:lnTo>
                      <a:pt x="939" y="1591"/>
                    </a:lnTo>
                    <a:lnTo>
                      <a:pt x="939" y="1811"/>
                    </a:lnTo>
                    <a:lnTo>
                      <a:pt x="922" y="1828"/>
                    </a:lnTo>
                    <a:lnTo>
                      <a:pt x="931" y="1870"/>
                    </a:lnTo>
                    <a:lnTo>
                      <a:pt x="889" y="193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7011234E-008D-4D26-94DF-FD050D242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1" y="2686"/>
                <a:ext cx="288" cy="285"/>
              </a:xfrm>
              <a:custGeom>
                <a:avLst/>
                <a:gdLst>
                  <a:gd name="T0" fmla="*/ 720 w 1422"/>
                  <a:gd name="T1" fmla="*/ 85 h 1405"/>
                  <a:gd name="T2" fmla="*/ 745 w 1422"/>
                  <a:gd name="T3" fmla="*/ 76 h 1405"/>
                  <a:gd name="T4" fmla="*/ 787 w 1422"/>
                  <a:gd name="T5" fmla="*/ 34 h 1405"/>
                  <a:gd name="T6" fmla="*/ 872 w 1422"/>
                  <a:gd name="T7" fmla="*/ 9 h 1405"/>
                  <a:gd name="T8" fmla="*/ 923 w 1422"/>
                  <a:gd name="T9" fmla="*/ 9 h 1405"/>
                  <a:gd name="T10" fmla="*/ 940 w 1422"/>
                  <a:gd name="T11" fmla="*/ 0 h 1405"/>
                  <a:gd name="T12" fmla="*/ 1033 w 1422"/>
                  <a:gd name="T13" fmla="*/ 9 h 1405"/>
                  <a:gd name="T14" fmla="*/ 1219 w 1422"/>
                  <a:gd name="T15" fmla="*/ 76 h 1405"/>
                  <a:gd name="T16" fmla="*/ 1380 w 1422"/>
                  <a:gd name="T17" fmla="*/ 119 h 1405"/>
                  <a:gd name="T18" fmla="*/ 1422 w 1422"/>
                  <a:gd name="T19" fmla="*/ 195 h 1405"/>
                  <a:gd name="T20" fmla="*/ 1388 w 1422"/>
                  <a:gd name="T21" fmla="*/ 237 h 1405"/>
                  <a:gd name="T22" fmla="*/ 1329 w 1422"/>
                  <a:gd name="T23" fmla="*/ 263 h 1405"/>
                  <a:gd name="T24" fmla="*/ 1278 w 1422"/>
                  <a:gd name="T25" fmla="*/ 322 h 1405"/>
                  <a:gd name="T26" fmla="*/ 1219 w 1422"/>
                  <a:gd name="T27" fmla="*/ 423 h 1405"/>
                  <a:gd name="T28" fmla="*/ 1101 w 1422"/>
                  <a:gd name="T29" fmla="*/ 542 h 1405"/>
                  <a:gd name="T30" fmla="*/ 1067 w 1422"/>
                  <a:gd name="T31" fmla="*/ 593 h 1405"/>
                  <a:gd name="T32" fmla="*/ 965 w 1422"/>
                  <a:gd name="T33" fmla="*/ 677 h 1405"/>
                  <a:gd name="T34" fmla="*/ 906 w 1422"/>
                  <a:gd name="T35" fmla="*/ 762 h 1405"/>
                  <a:gd name="T36" fmla="*/ 864 w 1422"/>
                  <a:gd name="T37" fmla="*/ 804 h 1405"/>
                  <a:gd name="T38" fmla="*/ 762 w 1422"/>
                  <a:gd name="T39" fmla="*/ 948 h 1405"/>
                  <a:gd name="T40" fmla="*/ 753 w 1422"/>
                  <a:gd name="T41" fmla="*/ 974 h 1405"/>
                  <a:gd name="T42" fmla="*/ 711 w 1422"/>
                  <a:gd name="T43" fmla="*/ 1024 h 1405"/>
                  <a:gd name="T44" fmla="*/ 626 w 1422"/>
                  <a:gd name="T45" fmla="*/ 1084 h 1405"/>
                  <a:gd name="T46" fmla="*/ 550 w 1422"/>
                  <a:gd name="T47" fmla="*/ 1168 h 1405"/>
                  <a:gd name="T48" fmla="*/ 466 w 1422"/>
                  <a:gd name="T49" fmla="*/ 1211 h 1405"/>
                  <a:gd name="T50" fmla="*/ 457 w 1422"/>
                  <a:gd name="T51" fmla="*/ 1236 h 1405"/>
                  <a:gd name="T52" fmla="*/ 389 w 1422"/>
                  <a:gd name="T53" fmla="*/ 1262 h 1405"/>
                  <a:gd name="T54" fmla="*/ 373 w 1422"/>
                  <a:gd name="T55" fmla="*/ 1278 h 1405"/>
                  <a:gd name="T56" fmla="*/ 305 w 1422"/>
                  <a:gd name="T57" fmla="*/ 1278 h 1405"/>
                  <a:gd name="T58" fmla="*/ 271 w 1422"/>
                  <a:gd name="T59" fmla="*/ 1304 h 1405"/>
                  <a:gd name="T60" fmla="*/ 169 w 1422"/>
                  <a:gd name="T61" fmla="*/ 1338 h 1405"/>
                  <a:gd name="T62" fmla="*/ 127 w 1422"/>
                  <a:gd name="T63" fmla="*/ 1372 h 1405"/>
                  <a:gd name="T64" fmla="*/ 51 w 1422"/>
                  <a:gd name="T65" fmla="*/ 1405 h 1405"/>
                  <a:gd name="T66" fmla="*/ 0 w 1422"/>
                  <a:gd name="T67" fmla="*/ 1355 h 1405"/>
                  <a:gd name="T68" fmla="*/ 0 w 1422"/>
                  <a:gd name="T69" fmla="*/ 1262 h 1405"/>
                  <a:gd name="T70" fmla="*/ 42 w 1422"/>
                  <a:gd name="T71" fmla="*/ 1143 h 1405"/>
                  <a:gd name="T72" fmla="*/ 85 w 1422"/>
                  <a:gd name="T73" fmla="*/ 1041 h 1405"/>
                  <a:gd name="T74" fmla="*/ 76 w 1422"/>
                  <a:gd name="T75" fmla="*/ 1024 h 1405"/>
                  <a:gd name="T76" fmla="*/ 102 w 1422"/>
                  <a:gd name="T77" fmla="*/ 864 h 1405"/>
                  <a:gd name="T78" fmla="*/ 119 w 1422"/>
                  <a:gd name="T79" fmla="*/ 804 h 1405"/>
                  <a:gd name="T80" fmla="*/ 127 w 1422"/>
                  <a:gd name="T81" fmla="*/ 703 h 1405"/>
                  <a:gd name="T82" fmla="*/ 152 w 1422"/>
                  <a:gd name="T83" fmla="*/ 677 h 1405"/>
                  <a:gd name="T84" fmla="*/ 186 w 1422"/>
                  <a:gd name="T85" fmla="*/ 559 h 1405"/>
                  <a:gd name="T86" fmla="*/ 246 w 1422"/>
                  <a:gd name="T87" fmla="*/ 508 h 1405"/>
                  <a:gd name="T88" fmla="*/ 288 w 1422"/>
                  <a:gd name="T89" fmla="*/ 440 h 1405"/>
                  <a:gd name="T90" fmla="*/ 305 w 1422"/>
                  <a:gd name="T91" fmla="*/ 432 h 1405"/>
                  <a:gd name="T92" fmla="*/ 339 w 1422"/>
                  <a:gd name="T93" fmla="*/ 390 h 1405"/>
                  <a:gd name="T94" fmla="*/ 373 w 1422"/>
                  <a:gd name="T95" fmla="*/ 373 h 1405"/>
                  <a:gd name="T96" fmla="*/ 432 w 1422"/>
                  <a:gd name="T97" fmla="*/ 313 h 1405"/>
                  <a:gd name="T98" fmla="*/ 550 w 1422"/>
                  <a:gd name="T99" fmla="*/ 220 h 1405"/>
                  <a:gd name="T100" fmla="*/ 635 w 1422"/>
                  <a:gd name="T101" fmla="*/ 136 h 1405"/>
                  <a:gd name="T102" fmla="*/ 703 w 1422"/>
                  <a:gd name="T103" fmla="*/ 93 h 1405"/>
                  <a:gd name="T104" fmla="*/ 720 w 1422"/>
                  <a:gd name="T105" fmla="*/ 85 h 1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22" h="1405">
                    <a:moveTo>
                      <a:pt x="720" y="85"/>
                    </a:moveTo>
                    <a:lnTo>
                      <a:pt x="745" y="76"/>
                    </a:lnTo>
                    <a:lnTo>
                      <a:pt x="787" y="34"/>
                    </a:lnTo>
                    <a:lnTo>
                      <a:pt x="872" y="9"/>
                    </a:lnTo>
                    <a:lnTo>
                      <a:pt x="923" y="9"/>
                    </a:lnTo>
                    <a:lnTo>
                      <a:pt x="940" y="0"/>
                    </a:lnTo>
                    <a:lnTo>
                      <a:pt x="1033" y="9"/>
                    </a:lnTo>
                    <a:lnTo>
                      <a:pt x="1219" y="76"/>
                    </a:lnTo>
                    <a:lnTo>
                      <a:pt x="1380" y="119"/>
                    </a:lnTo>
                    <a:lnTo>
                      <a:pt x="1422" y="195"/>
                    </a:lnTo>
                    <a:lnTo>
                      <a:pt x="1388" y="237"/>
                    </a:lnTo>
                    <a:lnTo>
                      <a:pt x="1329" y="263"/>
                    </a:lnTo>
                    <a:lnTo>
                      <a:pt x="1278" y="322"/>
                    </a:lnTo>
                    <a:lnTo>
                      <a:pt x="1219" y="423"/>
                    </a:lnTo>
                    <a:lnTo>
                      <a:pt x="1101" y="542"/>
                    </a:lnTo>
                    <a:lnTo>
                      <a:pt x="1067" y="593"/>
                    </a:lnTo>
                    <a:lnTo>
                      <a:pt x="965" y="677"/>
                    </a:lnTo>
                    <a:lnTo>
                      <a:pt x="906" y="762"/>
                    </a:lnTo>
                    <a:lnTo>
                      <a:pt x="864" y="804"/>
                    </a:lnTo>
                    <a:lnTo>
                      <a:pt x="762" y="948"/>
                    </a:lnTo>
                    <a:lnTo>
                      <a:pt x="753" y="974"/>
                    </a:lnTo>
                    <a:lnTo>
                      <a:pt x="711" y="1024"/>
                    </a:lnTo>
                    <a:lnTo>
                      <a:pt x="626" y="1084"/>
                    </a:lnTo>
                    <a:lnTo>
                      <a:pt x="550" y="1168"/>
                    </a:lnTo>
                    <a:lnTo>
                      <a:pt x="466" y="1211"/>
                    </a:lnTo>
                    <a:lnTo>
                      <a:pt x="457" y="1236"/>
                    </a:lnTo>
                    <a:lnTo>
                      <a:pt x="389" y="1262"/>
                    </a:lnTo>
                    <a:lnTo>
                      <a:pt x="373" y="1278"/>
                    </a:lnTo>
                    <a:lnTo>
                      <a:pt x="305" y="1278"/>
                    </a:lnTo>
                    <a:lnTo>
                      <a:pt x="271" y="1304"/>
                    </a:lnTo>
                    <a:lnTo>
                      <a:pt x="169" y="1338"/>
                    </a:lnTo>
                    <a:lnTo>
                      <a:pt x="127" y="1372"/>
                    </a:lnTo>
                    <a:lnTo>
                      <a:pt x="51" y="1405"/>
                    </a:lnTo>
                    <a:lnTo>
                      <a:pt x="0" y="1355"/>
                    </a:lnTo>
                    <a:lnTo>
                      <a:pt x="0" y="1262"/>
                    </a:lnTo>
                    <a:lnTo>
                      <a:pt x="42" y="1143"/>
                    </a:lnTo>
                    <a:lnTo>
                      <a:pt x="85" y="1041"/>
                    </a:lnTo>
                    <a:lnTo>
                      <a:pt x="76" y="1024"/>
                    </a:lnTo>
                    <a:lnTo>
                      <a:pt x="102" y="864"/>
                    </a:lnTo>
                    <a:lnTo>
                      <a:pt x="119" y="804"/>
                    </a:lnTo>
                    <a:lnTo>
                      <a:pt x="127" y="703"/>
                    </a:lnTo>
                    <a:lnTo>
                      <a:pt x="152" y="677"/>
                    </a:lnTo>
                    <a:lnTo>
                      <a:pt x="186" y="559"/>
                    </a:lnTo>
                    <a:lnTo>
                      <a:pt x="246" y="508"/>
                    </a:lnTo>
                    <a:lnTo>
                      <a:pt x="288" y="440"/>
                    </a:lnTo>
                    <a:lnTo>
                      <a:pt x="305" y="432"/>
                    </a:lnTo>
                    <a:lnTo>
                      <a:pt x="339" y="390"/>
                    </a:lnTo>
                    <a:lnTo>
                      <a:pt x="373" y="373"/>
                    </a:lnTo>
                    <a:lnTo>
                      <a:pt x="432" y="313"/>
                    </a:lnTo>
                    <a:lnTo>
                      <a:pt x="550" y="220"/>
                    </a:lnTo>
                    <a:lnTo>
                      <a:pt x="635" y="136"/>
                    </a:lnTo>
                    <a:lnTo>
                      <a:pt x="703" y="93"/>
                    </a:lnTo>
                    <a:lnTo>
                      <a:pt x="720" y="85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B8E06820-4393-4D35-89DA-26DB068C34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" y="2268"/>
                <a:ext cx="246" cy="408"/>
              </a:xfrm>
              <a:custGeom>
                <a:avLst/>
                <a:gdLst>
                  <a:gd name="T0" fmla="*/ 211 w 1210"/>
                  <a:gd name="T1" fmla="*/ 1430 h 2014"/>
                  <a:gd name="T2" fmla="*/ 59 w 1210"/>
                  <a:gd name="T3" fmla="*/ 1286 h 2014"/>
                  <a:gd name="T4" fmla="*/ 17 w 1210"/>
                  <a:gd name="T5" fmla="*/ 1100 h 2014"/>
                  <a:gd name="T6" fmla="*/ 25 w 1210"/>
                  <a:gd name="T7" fmla="*/ 973 h 2014"/>
                  <a:gd name="T8" fmla="*/ 59 w 1210"/>
                  <a:gd name="T9" fmla="*/ 795 h 2014"/>
                  <a:gd name="T10" fmla="*/ 84 w 1210"/>
                  <a:gd name="T11" fmla="*/ 516 h 2014"/>
                  <a:gd name="T12" fmla="*/ 220 w 1210"/>
                  <a:gd name="T13" fmla="*/ 186 h 2014"/>
                  <a:gd name="T14" fmla="*/ 457 w 1210"/>
                  <a:gd name="T15" fmla="*/ 93 h 2014"/>
                  <a:gd name="T16" fmla="*/ 643 w 1210"/>
                  <a:gd name="T17" fmla="*/ 67 h 2014"/>
                  <a:gd name="T18" fmla="*/ 753 w 1210"/>
                  <a:gd name="T19" fmla="*/ 84 h 2014"/>
                  <a:gd name="T20" fmla="*/ 965 w 1210"/>
                  <a:gd name="T21" fmla="*/ 0 h 2014"/>
                  <a:gd name="T22" fmla="*/ 1117 w 1210"/>
                  <a:gd name="T23" fmla="*/ 25 h 2014"/>
                  <a:gd name="T24" fmla="*/ 1210 w 1210"/>
                  <a:gd name="T25" fmla="*/ 152 h 2014"/>
                  <a:gd name="T26" fmla="*/ 1168 w 1210"/>
                  <a:gd name="T27" fmla="*/ 364 h 2014"/>
                  <a:gd name="T28" fmla="*/ 1067 w 1210"/>
                  <a:gd name="T29" fmla="*/ 508 h 2014"/>
                  <a:gd name="T30" fmla="*/ 906 w 1210"/>
                  <a:gd name="T31" fmla="*/ 677 h 2014"/>
                  <a:gd name="T32" fmla="*/ 863 w 1210"/>
                  <a:gd name="T33" fmla="*/ 711 h 2014"/>
                  <a:gd name="T34" fmla="*/ 745 w 1210"/>
                  <a:gd name="T35" fmla="*/ 889 h 2014"/>
                  <a:gd name="T36" fmla="*/ 669 w 1210"/>
                  <a:gd name="T37" fmla="*/ 1041 h 2014"/>
                  <a:gd name="T38" fmla="*/ 711 w 1210"/>
                  <a:gd name="T39" fmla="*/ 1117 h 2014"/>
                  <a:gd name="T40" fmla="*/ 787 w 1210"/>
                  <a:gd name="T41" fmla="*/ 1269 h 2014"/>
                  <a:gd name="T42" fmla="*/ 821 w 1210"/>
                  <a:gd name="T43" fmla="*/ 1320 h 2014"/>
                  <a:gd name="T44" fmla="*/ 880 w 1210"/>
                  <a:gd name="T45" fmla="*/ 1422 h 2014"/>
                  <a:gd name="T46" fmla="*/ 931 w 1210"/>
                  <a:gd name="T47" fmla="*/ 1523 h 2014"/>
                  <a:gd name="T48" fmla="*/ 940 w 1210"/>
                  <a:gd name="T49" fmla="*/ 1710 h 2014"/>
                  <a:gd name="T50" fmla="*/ 863 w 1210"/>
                  <a:gd name="T51" fmla="*/ 1837 h 2014"/>
                  <a:gd name="T52" fmla="*/ 787 w 1210"/>
                  <a:gd name="T53" fmla="*/ 1921 h 2014"/>
                  <a:gd name="T54" fmla="*/ 576 w 1210"/>
                  <a:gd name="T55" fmla="*/ 1989 h 2014"/>
                  <a:gd name="T56" fmla="*/ 499 w 1210"/>
                  <a:gd name="T57" fmla="*/ 1997 h 2014"/>
                  <a:gd name="T58" fmla="*/ 482 w 1210"/>
                  <a:gd name="T59" fmla="*/ 1794 h 2014"/>
                  <a:gd name="T60" fmla="*/ 457 w 1210"/>
                  <a:gd name="T61" fmla="*/ 1574 h 2014"/>
                  <a:gd name="T62" fmla="*/ 288 w 1210"/>
                  <a:gd name="T63" fmla="*/ 1464 h 20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10" h="2014">
                    <a:moveTo>
                      <a:pt x="271" y="1447"/>
                    </a:moveTo>
                    <a:lnTo>
                      <a:pt x="211" y="1430"/>
                    </a:lnTo>
                    <a:lnTo>
                      <a:pt x="127" y="1371"/>
                    </a:lnTo>
                    <a:lnTo>
                      <a:pt x="59" y="1286"/>
                    </a:lnTo>
                    <a:lnTo>
                      <a:pt x="17" y="1176"/>
                    </a:lnTo>
                    <a:lnTo>
                      <a:pt x="17" y="1100"/>
                    </a:lnTo>
                    <a:lnTo>
                      <a:pt x="0" y="1075"/>
                    </a:lnTo>
                    <a:lnTo>
                      <a:pt x="25" y="973"/>
                    </a:lnTo>
                    <a:lnTo>
                      <a:pt x="25" y="914"/>
                    </a:lnTo>
                    <a:lnTo>
                      <a:pt x="59" y="795"/>
                    </a:lnTo>
                    <a:lnTo>
                      <a:pt x="84" y="618"/>
                    </a:lnTo>
                    <a:lnTo>
                      <a:pt x="84" y="516"/>
                    </a:lnTo>
                    <a:lnTo>
                      <a:pt x="178" y="237"/>
                    </a:lnTo>
                    <a:lnTo>
                      <a:pt x="220" y="186"/>
                    </a:lnTo>
                    <a:lnTo>
                      <a:pt x="296" y="135"/>
                    </a:lnTo>
                    <a:lnTo>
                      <a:pt x="457" y="93"/>
                    </a:lnTo>
                    <a:lnTo>
                      <a:pt x="567" y="93"/>
                    </a:lnTo>
                    <a:lnTo>
                      <a:pt x="643" y="67"/>
                    </a:lnTo>
                    <a:lnTo>
                      <a:pt x="719" y="67"/>
                    </a:lnTo>
                    <a:lnTo>
                      <a:pt x="753" y="84"/>
                    </a:lnTo>
                    <a:lnTo>
                      <a:pt x="830" y="67"/>
                    </a:lnTo>
                    <a:lnTo>
                      <a:pt x="965" y="0"/>
                    </a:lnTo>
                    <a:lnTo>
                      <a:pt x="1067" y="0"/>
                    </a:lnTo>
                    <a:lnTo>
                      <a:pt x="1117" y="25"/>
                    </a:lnTo>
                    <a:lnTo>
                      <a:pt x="1194" y="93"/>
                    </a:lnTo>
                    <a:lnTo>
                      <a:pt x="1210" y="152"/>
                    </a:lnTo>
                    <a:lnTo>
                      <a:pt x="1194" y="254"/>
                    </a:lnTo>
                    <a:lnTo>
                      <a:pt x="1168" y="364"/>
                    </a:lnTo>
                    <a:lnTo>
                      <a:pt x="1126" y="406"/>
                    </a:lnTo>
                    <a:lnTo>
                      <a:pt x="1067" y="508"/>
                    </a:lnTo>
                    <a:lnTo>
                      <a:pt x="973" y="626"/>
                    </a:lnTo>
                    <a:lnTo>
                      <a:pt x="906" y="677"/>
                    </a:lnTo>
                    <a:lnTo>
                      <a:pt x="897" y="694"/>
                    </a:lnTo>
                    <a:lnTo>
                      <a:pt x="863" y="711"/>
                    </a:lnTo>
                    <a:lnTo>
                      <a:pt x="762" y="838"/>
                    </a:lnTo>
                    <a:lnTo>
                      <a:pt x="745" y="889"/>
                    </a:lnTo>
                    <a:lnTo>
                      <a:pt x="703" y="939"/>
                    </a:lnTo>
                    <a:lnTo>
                      <a:pt x="669" y="1041"/>
                    </a:lnTo>
                    <a:lnTo>
                      <a:pt x="669" y="1066"/>
                    </a:lnTo>
                    <a:lnTo>
                      <a:pt x="711" y="1117"/>
                    </a:lnTo>
                    <a:lnTo>
                      <a:pt x="753" y="1227"/>
                    </a:lnTo>
                    <a:lnTo>
                      <a:pt x="787" y="1269"/>
                    </a:lnTo>
                    <a:lnTo>
                      <a:pt x="787" y="1295"/>
                    </a:lnTo>
                    <a:lnTo>
                      <a:pt x="821" y="1320"/>
                    </a:lnTo>
                    <a:lnTo>
                      <a:pt x="821" y="1354"/>
                    </a:lnTo>
                    <a:lnTo>
                      <a:pt x="880" y="1422"/>
                    </a:lnTo>
                    <a:lnTo>
                      <a:pt x="897" y="1473"/>
                    </a:lnTo>
                    <a:lnTo>
                      <a:pt x="931" y="1523"/>
                    </a:lnTo>
                    <a:lnTo>
                      <a:pt x="948" y="1633"/>
                    </a:lnTo>
                    <a:lnTo>
                      <a:pt x="940" y="1710"/>
                    </a:lnTo>
                    <a:lnTo>
                      <a:pt x="897" y="1794"/>
                    </a:lnTo>
                    <a:lnTo>
                      <a:pt x="863" y="1837"/>
                    </a:lnTo>
                    <a:lnTo>
                      <a:pt x="796" y="1887"/>
                    </a:lnTo>
                    <a:lnTo>
                      <a:pt x="787" y="1921"/>
                    </a:lnTo>
                    <a:lnTo>
                      <a:pt x="694" y="1981"/>
                    </a:lnTo>
                    <a:lnTo>
                      <a:pt x="576" y="1989"/>
                    </a:lnTo>
                    <a:lnTo>
                      <a:pt x="533" y="2014"/>
                    </a:lnTo>
                    <a:lnTo>
                      <a:pt x="499" y="1997"/>
                    </a:lnTo>
                    <a:lnTo>
                      <a:pt x="474" y="1964"/>
                    </a:lnTo>
                    <a:lnTo>
                      <a:pt x="482" y="1794"/>
                    </a:lnTo>
                    <a:lnTo>
                      <a:pt x="474" y="1633"/>
                    </a:lnTo>
                    <a:lnTo>
                      <a:pt x="457" y="1574"/>
                    </a:lnTo>
                    <a:lnTo>
                      <a:pt x="398" y="1507"/>
                    </a:lnTo>
                    <a:lnTo>
                      <a:pt x="288" y="1464"/>
                    </a:lnTo>
                    <a:lnTo>
                      <a:pt x="271" y="1447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5" name="Freeform 25">
                <a:extLst>
                  <a:ext uri="{FF2B5EF4-FFF2-40B4-BE49-F238E27FC236}">
                    <a16:creationId xmlns:a16="http://schemas.microsoft.com/office/drawing/2014/main" id="{C94D7A4E-08D6-4B6A-812F-BF0BBEB6C7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6" y="4450"/>
                <a:ext cx="252" cy="74"/>
              </a:xfrm>
              <a:custGeom>
                <a:avLst/>
                <a:gdLst>
                  <a:gd name="T0" fmla="*/ 0 w 1245"/>
                  <a:gd name="T1" fmla="*/ 364 h 364"/>
                  <a:gd name="T2" fmla="*/ 51 w 1245"/>
                  <a:gd name="T3" fmla="*/ 271 h 364"/>
                  <a:gd name="T4" fmla="*/ 246 w 1245"/>
                  <a:gd name="T5" fmla="*/ 144 h 364"/>
                  <a:gd name="T6" fmla="*/ 305 w 1245"/>
                  <a:gd name="T7" fmla="*/ 136 h 364"/>
                  <a:gd name="T8" fmla="*/ 406 w 1245"/>
                  <a:gd name="T9" fmla="*/ 161 h 364"/>
                  <a:gd name="T10" fmla="*/ 466 w 1245"/>
                  <a:gd name="T11" fmla="*/ 187 h 364"/>
                  <a:gd name="T12" fmla="*/ 491 w 1245"/>
                  <a:gd name="T13" fmla="*/ 187 h 364"/>
                  <a:gd name="T14" fmla="*/ 533 w 1245"/>
                  <a:gd name="T15" fmla="*/ 153 h 364"/>
                  <a:gd name="T16" fmla="*/ 610 w 1245"/>
                  <a:gd name="T17" fmla="*/ 136 h 364"/>
                  <a:gd name="T18" fmla="*/ 694 w 1245"/>
                  <a:gd name="T19" fmla="*/ 68 h 364"/>
                  <a:gd name="T20" fmla="*/ 804 w 1245"/>
                  <a:gd name="T21" fmla="*/ 34 h 364"/>
                  <a:gd name="T22" fmla="*/ 830 w 1245"/>
                  <a:gd name="T23" fmla="*/ 9 h 364"/>
                  <a:gd name="T24" fmla="*/ 931 w 1245"/>
                  <a:gd name="T25" fmla="*/ 0 h 364"/>
                  <a:gd name="T26" fmla="*/ 957 w 1245"/>
                  <a:gd name="T27" fmla="*/ 9 h 364"/>
                  <a:gd name="T28" fmla="*/ 1160 w 1245"/>
                  <a:gd name="T29" fmla="*/ 178 h 364"/>
                  <a:gd name="T30" fmla="*/ 1177 w 1245"/>
                  <a:gd name="T31" fmla="*/ 212 h 364"/>
                  <a:gd name="T32" fmla="*/ 1219 w 1245"/>
                  <a:gd name="T33" fmla="*/ 246 h 364"/>
                  <a:gd name="T34" fmla="*/ 1245 w 1245"/>
                  <a:gd name="T35" fmla="*/ 305 h 364"/>
                  <a:gd name="T36" fmla="*/ 1236 w 1245"/>
                  <a:gd name="T3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45" h="364">
                    <a:moveTo>
                      <a:pt x="0" y="364"/>
                    </a:moveTo>
                    <a:lnTo>
                      <a:pt x="51" y="271"/>
                    </a:lnTo>
                    <a:lnTo>
                      <a:pt x="246" y="144"/>
                    </a:lnTo>
                    <a:lnTo>
                      <a:pt x="305" y="136"/>
                    </a:lnTo>
                    <a:lnTo>
                      <a:pt x="406" y="161"/>
                    </a:lnTo>
                    <a:lnTo>
                      <a:pt x="466" y="187"/>
                    </a:lnTo>
                    <a:lnTo>
                      <a:pt x="491" y="187"/>
                    </a:lnTo>
                    <a:lnTo>
                      <a:pt x="533" y="153"/>
                    </a:lnTo>
                    <a:lnTo>
                      <a:pt x="610" y="136"/>
                    </a:lnTo>
                    <a:lnTo>
                      <a:pt x="694" y="68"/>
                    </a:lnTo>
                    <a:lnTo>
                      <a:pt x="804" y="34"/>
                    </a:lnTo>
                    <a:lnTo>
                      <a:pt x="830" y="9"/>
                    </a:lnTo>
                    <a:lnTo>
                      <a:pt x="931" y="0"/>
                    </a:lnTo>
                    <a:lnTo>
                      <a:pt x="957" y="9"/>
                    </a:lnTo>
                    <a:lnTo>
                      <a:pt x="1160" y="178"/>
                    </a:lnTo>
                    <a:lnTo>
                      <a:pt x="1177" y="212"/>
                    </a:lnTo>
                    <a:lnTo>
                      <a:pt x="1219" y="246"/>
                    </a:lnTo>
                    <a:lnTo>
                      <a:pt x="1245" y="305"/>
                    </a:lnTo>
                    <a:lnTo>
                      <a:pt x="1236" y="364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9ECF17C4-D64F-4738-B632-7A92A01970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2" y="3419"/>
                <a:ext cx="519" cy="573"/>
              </a:xfrm>
              <a:custGeom>
                <a:avLst/>
                <a:gdLst>
                  <a:gd name="T0" fmla="*/ 2370 w 2556"/>
                  <a:gd name="T1" fmla="*/ 25 h 2827"/>
                  <a:gd name="T2" fmla="*/ 2252 w 2556"/>
                  <a:gd name="T3" fmla="*/ 76 h 2827"/>
                  <a:gd name="T4" fmla="*/ 2133 w 2556"/>
                  <a:gd name="T5" fmla="*/ 152 h 2827"/>
                  <a:gd name="T6" fmla="*/ 1938 w 2556"/>
                  <a:gd name="T7" fmla="*/ 322 h 2827"/>
                  <a:gd name="T8" fmla="*/ 1668 w 2556"/>
                  <a:gd name="T9" fmla="*/ 542 h 2827"/>
                  <a:gd name="T10" fmla="*/ 1566 w 2556"/>
                  <a:gd name="T11" fmla="*/ 448 h 2827"/>
                  <a:gd name="T12" fmla="*/ 1498 w 2556"/>
                  <a:gd name="T13" fmla="*/ 457 h 2827"/>
                  <a:gd name="T14" fmla="*/ 1524 w 2556"/>
                  <a:gd name="T15" fmla="*/ 660 h 2827"/>
                  <a:gd name="T16" fmla="*/ 1422 w 2556"/>
                  <a:gd name="T17" fmla="*/ 855 h 2827"/>
                  <a:gd name="T18" fmla="*/ 1304 w 2556"/>
                  <a:gd name="T19" fmla="*/ 973 h 2827"/>
                  <a:gd name="T20" fmla="*/ 1083 w 2556"/>
                  <a:gd name="T21" fmla="*/ 1185 h 2827"/>
                  <a:gd name="T22" fmla="*/ 923 w 2556"/>
                  <a:gd name="T23" fmla="*/ 1388 h 2827"/>
                  <a:gd name="T24" fmla="*/ 796 w 2556"/>
                  <a:gd name="T25" fmla="*/ 1507 h 2827"/>
                  <a:gd name="T26" fmla="*/ 669 w 2556"/>
                  <a:gd name="T27" fmla="*/ 1642 h 2827"/>
                  <a:gd name="T28" fmla="*/ 440 w 2556"/>
                  <a:gd name="T29" fmla="*/ 1761 h 2827"/>
                  <a:gd name="T30" fmla="*/ 51 w 2556"/>
                  <a:gd name="T31" fmla="*/ 1761 h 2827"/>
                  <a:gd name="T32" fmla="*/ 8 w 2556"/>
                  <a:gd name="T33" fmla="*/ 1896 h 2827"/>
                  <a:gd name="T34" fmla="*/ 144 w 2556"/>
                  <a:gd name="T35" fmla="*/ 1938 h 2827"/>
                  <a:gd name="T36" fmla="*/ 279 w 2556"/>
                  <a:gd name="T37" fmla="*/ 1921 h 2827"/>
                  <a:gd name="T38" fmla="*/ 482 w 2556"/>
                  <a:gd name="T39" fmla="*/ 1904 h 2827"/>
                  <a:gd name="T40" fmla="*/ 457 w 2556"/>
                  <a:gd name="T41" fmla="*/ 2099 h 2827"/>
                  <a:gd name="T42" fmla="*/ 321 w 2556"/>
                  <a:gd name="T43" fmla="*/ 2277 h 2827"/>
                  <a:gd name="T44" fmla="*/ 203 w 2556"/>
                  <a:gd name="T45" fmla="*/ 2438 h 2827"/>
                  <a:gd name="T46" fmla="*/ 135 w 2556"/>
                  <a:gd name="T47" fmla="*/ 2590 h 2827"/>
                  <a:gd name="T48" fmla="*/ 84 w 2556"/>
                  <a:gd name="T49" fmla="*/ 2683 h 2827"/>
                  <a:gd name="T50" fmla="*/ 93 w 2556"/>
                  <a:gd name="T51" fmla="*/ 2827 h 2827"/>
                  <a:gd name="T52" fmla="*/ 355 w 2556"/>
                  <a:gd name="T53" fmla="*/ 2463 h 2827"/>
                  <a:gd name="T54" fmla="*/ 389 w 2556"/>
                  <a:gd name="T55" fmla="*/ 2421 h 2827"/>
                  <a:gd name="T56" fmla="*/ 559 w 2556"/>
                  <a:gd name="T57" fmla="*/ 2167 h 2827"/>
                  <a:gd name="T58" fmla="*/ 728 w 2556"/>
                  <a:gd name="T59" fmla="*/ 1981 h 2827"/>
                  <a:gd name="T60" fmla="*/ 1041 w 2556"/>
                  <a:gd name="T61" fmla="*/ 1684 h 2827"/>
                  <a:gd name="T62" fmla="*/ 1160 w 2556"/>
                  <a:gd name="T63" fmla="*/ 1540 h 2827"/>
                  <a:gd name="T64" fmla="*/ 2091 w 2556"/>
                  <a:gd name="T65" fmla="*/ 711 h 2827"/>
                  <a:gd name="T66" fmla="*/ 2294 w 2556"/>
                  <a:gd name="T67" fmla="*/ 618 h 2827"/>
                  <a:gd name="T68" fmla="*/ 2370 w 2556"/>
                  <a:gd name="T69" fmla="*/ 796 h 2827"/>
                  <a:gd name="T70" fmla="*/ 2396 w 2556"/>
                  <a:gd name="T71" fmla="*/ 982 h 2827"/>
                  <a:gd name="T72" fmla="*/ 2421 w 2556"/>
                  <a:gd name="T73" fmla="*/ 1193 h 2827"/>
                  <a:gd name="T74" fmla="*/ 2455 w 2556"/>
                  <a:gd name="T75" fmla="*/ 1210 h 2827"/>
                  <a:gd name="T76" fmla="*/ 2404 w 2556"/>
                  <a:gd name="T77" fmla="*/ 1667 h 2827"/>
                  <a:gd name="T78" fmla="*/ 2438 w 2556"/>
                  <a:gd name="T79" fmla="*/ 1845 h 2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56" h="2827">
                    <a:moveTo>
                      <a:pt x="2556" y="0"/>
                    </a:moveTo>
                    <a:lnTo>
                      <a:pt x="2370" y="25"/>
                    </a:lnTo>
                    <a:lnTo>
                      <a:pt x="2277" y="76"/>
                    </a:lnTo>
                    <a:lnTo>
                      <a:pt x="2252" y="76"/>
                    </a:lnTo>
                    <a:lnTo>
                      <a:pt x="2192" y="127"/>
                    </a:lnTo>
                    <a:lnTo>
                      <a:pt x="2133" y="152"/>
                    </a:lnTo>
                    <a:lnTo>
                      <a:pt x="2040" y="245"/>
                    </a:lnTo>
                    <a:lnTo>
                      <a:pt x="1938" y="322"/>
                    </a:lnTo>
                    <a:lnTo>
                      <a:pt x="1684" y="533"/>
                    </a:lnTo>
                    <a:lnTo>
                      <a:pt x="1668" y="542"/>
                    </a:lnTo>
                    <a:lnTo>
                      <a:pt x="1651" y="533"/>
                    </a:lnTo>
                    <a:lnTo>
                      <a:pt x="1566" y="448"/>
                    </a:lnTo>
                    <a:lnTo>
                      <a:pt x="1541" y="440"/>
                    </a:lnTo>
                    <a:lnTo>
                      <a:pt x="1498" y="457"/>
                    </a:lnTo>
                    <a:lnTo>
                      <a:pt x="1473" y="525"/>
                    </a:lnTo>
                    <a:lnTo>
                      <a:pt x="1524" y="660"/>
                    </a:lnTo>
                    <a:lnTo>
                      <a:pt x="1524" y="736"/>
                    </a:lnTo>
                    <a:lnTo>
                      <a:pt x="1422" y="855"/>
                    </a:lnTo>
                    <a:lnTo>
                      <a:pt x="1337" y="923"/>
                    </a:lnTo>
                    <a:lnTo>
                      <a:pt x="1304" y="973"/>
                    </a:lnTo>
                    <a:lnTo>
                      <a:pt x="1177" y="1083"/>
                    </a:lnTo>
                    <a:lnTo>
                      <a:pt x="1083" y="1185"/>
                    </a:lnTo>
                    <a:lnTo>
                      <a:pt x="982" y="1337"/>
                    </a:lnTo>
                    <a:lnTo>
                      <a:pt x="923" y="1388"/>
                    </a:lnTo>
                    <a:lnTo>
                      <a:pt x="821" y="1464"/>
                    </a:lnTo>
                    <a:lnTo>
                      <a:pt x="796" y="1507"/>
                    </a:lnTo>
                    <a:lnTo>
                      <a:pt x="728" y="1557"/>
                    </a:lnTo>
                    <a:lnTo>
                      <a:pt x="669" y="1642"/>
                    </a:lnTo>
                    <a:lnTo>
                      <a:pt x="533" y="1710"/>
                    </a:lnTo>
                    <a:lnTo>
                      <a:pt x="440" y="1761"/>
                    </a:lnTo>
                    <a:lnTo>
                      <a:pt x="110" y="1786"/>
                    </a:lnTo>
                    <a:lnTo>
                      <a:pt x="51" y="1761"/>
                    </a:lnTo>
                    <a:lnTo>
                      <a:pt x="0" y="1837"/>
                    </a:lnTo>
                    <a:lnTo>
                      <a:pt x="8" y="1896"/>
                    </a:lnTo>
                    <a:lnTo>
                      <a:pt x="42" y="1921"/>
                    </a:lnTo>
                    <a:lnTo>
                      <a:pt x="144" y="1938"/>
                    </a:lnTo>
                    <a:lnTo>
                      <a:pt x="203" y="1921"/>
                    </a:lnTo>
                    <a:lnTo>
                      <a:pt x="279" y="1921"/>
                    </a:lnTo>
                    <a:lnTo>
                      <a:pt x="330" y="1913"/>
                    </a:lnTo>
                    <a:lnTo>
                      <a:pt x="482" y="1904"/>
                    </a:lnTo>
                    <a:lnTo>
                      <a:pt x="516" y="1930"/>
                    </a:lnTo>
                    <a:lnTo>
                      <a:pt x="457" y="2099"/>
                    </a:lnTo>
                    <a:lnTo>
                      <a:pt x="389" y="2175"/>
                    </a:lnTo>
                    <a:lnTo>
                      <a:pt x="321" y="2277"/>
                    </a:lnTo>
                    <a:lnTo>
                      <a:pt x="220" y="2387"/>
                    </a:lnTo>
                    <a:lnTo>
                      <a:pt x="203" y="2438"/>
                    </a:lnTo>
                    <a:lnTo>
                      <a:pt x="186" y="2463"/>
                    </a:lnTo>
                    <a:lnTo>
                      <a:pt x="135" y="2590"/>
                    </a:lnTo>
                    <a:lnTo>
                      <a:pt x="118" y="2616"/>
                    </a:lnTo>
                    <a:lnTo>
                      <a:pt x="84" y="2683"/>
                    </a:lnTo>
                    <a:lnTo>
                      <a:pt x="118" y="2785"/>
                    </a:lnTo>
                    <a:lnTo>
                      <a:pt x="93" y="2827"/>
                    </a:lnTo>
                    <a:lnTo>
                      <a:pt x="237" y="2624"/>
                    </a:lnTo>
                    <a:lnTo>
                      <a:pt x="355" y="2463"/>
                    </a:lnTo>
                    <a:lnTo>
                      <a:pt x="355" y="2446"/>
                    </a:lnTo>
                    <a:lnTo>
                      <a:pt x="389" y="2421"/>
                    </a:lnTo>
                    <a:lnTo>
                      <a:pt x="448" y="2302"/>
                    </a:lnTo>
                    <a:lnTo>
                      <a:pt x="559" y="2167"/>
                    </a:lnTo>
                    <a:lnTo>
                      <a:pt x="711" y="2015"/>
                    </a:lnTo>
                    <a:lnTo>
                      <a:pt x="728" y="1981"/>
                    </a:lnTo>
                    <a:lnTo>
                      <a:pt x="956" y="1803"/>
                    </a:lnTo>
                    <a:lnTo>
                      <a:pt x="1041" y="1684"/>
                    </a:lnTo>
                    <a:lnTo>
                      <a:pt x="1160" y="1566"/>
                    </a:lnTo>
                    <a:lnTo>
                      <a:pt x="1160" y="1540"/>
                    </a:lnTo>
                    <a:lnTo>
                      <a:pt x="1913" y="897"/>
                    </a:lnTo>
                    <a:lnTo>
                      <a:pt x="2091" y="711"/>
                    </a:lnTo>
                    <a:lnTo>
                      <a:pt x="2192" y="643"/>
                    </a:lnTo>
                    <a:lnTo>
                      <a:pt x="2294" y="618"/>
                    </a:lnTo>
                    <a:lnTo>
                      <a:pt x="2328" y="652"/>
                    </a:lnTo>
                    <a:lnTo>
                      <a:pt x="2370" y="796"/>
                    </a:lnTo>
                    <a:lnTo>
                      <a:pt x="2379" y="906"/>
                    </a:lnTo>
                    <a:lnTo>
                      <a:pt x="2396" y="982"/>
                    </a:lnTo>
                    <a:lnTo>
                      <a:pt x="2396" y="1066"/>
                    </a:lnTo>
                    <a:lnTo>
                      <a:pt x="2421" y="1193"/>
                    </a:lnTo>
                    <a:lnTo>
                      <a:pt x="2438" y="1210"/>
                    </a:lnTo>
                    <a:lnTo>
                      <a:pt x="2455" y="1210"/>
                    </a:lnTo>
                    <a:lnTo>
                      <a:pt x="2429" y="1507"/>
                    </a:lnTo>
                    <a:lnTo>
                      <a:pt x="2404" y="1667"/>
                    </a:lnTo>
                    <a:lnTo>
                      <a:pt x="2413" y="1744"/>
                    </a:lnTo>
                    <a:lnTo>
                      <a:pt x="2438" y="1845"/>
                    </a:lnTo>
                    <a:lnTo>
                      <a:pt x="2556" y="1862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id="{97B3A61F-E5BA-43D2-BBD4-8A3A403615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2" y="2606"/>
                <a:ext cx="259" cy="578"/>
              </a:xfrm>
              <a:custGeom>
                <a:avLst/>
                <a:gdLst>
                  <a:gd name="T0" fmla="*/ 1278 w 1278"/>
                  <a:gd name="T1" fmla="*/ 2675 h 2853"/>
                  <a:gd name="T2" fmla="*/ 1075 w 1278"/>
                  <a:gd name="T3" fmla="*/ 2709 h 2853"/>
                  <a:gd name="T4" fmla="*/ 432 w 1278"/>
                  <a:gd name="T5" fmla="*/ 2684 h 2853"/>
                  <a:gd name="T6" fmla="*/ 406 w 1278"/>
                  <a:gd name="T7" fmla="*/ 2675 h 2853"/>
                  <a:gd name="T8" fmla="*/ 390 w 1278"/>
                  <a:gd name="T9" fmla="*/ 2684 h 2853"/>
                  <a:gd name="T10" fmla="*/ 339 w 1278"/>
                  <a:gd name="T11" fmla="*/ 2684 h 2853"/>
                  <a:gd name="T12" fmla="*/ 296 w 1278"/>
                  <a:gd name="T13" fmla="*/ 2735 h 2853"/>
                  <a:gd name="T14" fmla="*/ 279 w 1278"/>
                  <a:gd name="T15" fmla="*/ 2718 h 2853"/>
                  <a:gd name="T16" fmla="*/ 254 w 1278"/>
                  <a:gd name="T17" fmla="*/ 2726 h 2853"/>
                  <a:gd name="T18" fmla="*/ 153 w 1278"/>
                  <a:gd name="T19" fmla="*/ 2785 h 2853"/>
                  <a:gd name="T20" fmla="*/ 102 w 1278"/>
                  <a:gd name="T21" fmla="*/ 2802 h 2853"/>
                  <a:gd name="T22" fmla="*/ 26 w 1278"/>
                  <a:gd name="T23" fmla="*/ 2853 h 2853"/>
                  <a:gd name="T24" fmla="*/ 0 w 1278"/>
                  <a:gd name="T25" fmla="*/ 2845 h 2853"/>
                  <a:gd name="T26" fmla="*/ 9 w 1278"/>
                  <a:gd name="T27" fmla="*/ 2760 h 2853"/>
                  <a:gd name="T28" fmla="*/ 26 w 1278"/>
                  <a:gd name="T29" fmla="*/ 2743 h 2853"/>
                  <a:gd name="T30" fmla="*/ 68 w 1278"/>
                  <a:gd name="T31" fmla="*/ 2684 h 2853"/>
                  <a:gd name="T32" fmla="*/ 144 w 1278"/>
                  <a:gd name="T33" fmla="*/ 2633 h 2853"/>
                  <a:gd name="T34" fmla="*/ 237 w 1278"/>
                  <a:gd name="T35" fmla="*/ 2523 h 2853"/>
                  <a:gd name="T36" fmla="*/ 305 w 1278"/>
                  <a:gd name="T37" fmla="*/ 2472 h 2853"/>
                  <a:gd name="T38" fmla="*/ 356 w 1278"/>
                  <a:gd name="T39" fmla="*/ 2379 h 2853"/>
                  <a:gd name="T40" fmla="*/ 398 w 1278"/>
                  <a:gd name="T41" fmla="*/ 2345 h 2853"/>
                  <a:gd name="T42" fmla="*/ 449 w 1278"/>
                  <a:gd name="T43" fmla="*/ 2269 h 2853"/>
                  <a:gd name="T44" fmla="*/ 491 w 1278"/>
                  <a:gd name="T45" fmla="*/ 2134 h 2853"/>
                  <a:gd name="T46" fmla="*/ 466 w 1278"/>
                  <a:gd name="T47" fmla="*/ 2049 h 2853"/>
                  <a:gd name="T48" fmla="*/ 440 w 1278"/>
                  <a:gd name="T49" fmla="*/ 2015 h 2853"/>
                  <a:gd name="T50" fmla="*/ 186 w 1278"/>
                  <a:gd name="T51" fmla="*/ 1829 h 2853"/>
                  <a:gd name="T52" fmla="*/ 144 w 1278"/>
                  <a:gd name="T53" fmla="*/ 1744 h 2853"/>
                  <a:gd name="T54" fmla="*/ 93 w 1278"/>
                  <a:gd name="T55" fmla="*/ 1693 h 2853"/>
                  <a:gd name="T56" fmla="*/ 85 w 1278"/>
                  <a:gd name="T57" fmla="*/ 1660 h 2853"/>
                  <a:gd name="T58" fmla="*/ 119 w 1278"/>
                  <a:gd name="T59" fmla="*/ 1575 h 2853"/>
                  <a:gd name="T60" fmla="*/ 127 w 1278"/>
                  <a:gd name="T61" fmla="*/ 1541 h 2853"/>
                  <a:gd name="T62" fmla="*/ 212 w 1278"/>
                  <a:gd name="T63" fmla="*/ 1439 h 2853"/>
                  <a:gd name="T64" fmla="*/ 322 w 1278"/>
                  <a:gd name="T65" fmla="*/ 1389 h 2853"/>
                  <a:gd name="T66" fmla="*/ 347 w 1278"/>
                  <a:gd name="T67" fmla="*/ 1355 h 2853"/>
                  <a:gd name="T68" fmla="*/ 398 w 1278"/>
                  <a:gd name="T69" fmla="*/ 1346 h 2853"/>
                  <a:gd name="T70" fmla="*/ 474 w 1278"/>
                  <a:gd name="T71" fmla="*/ 1279 h 2853"/>
                  <a:gd name="T72" fmla="*/ 559 w 1278"/>
                  <a:gd name="T73" fmla="*/ 1169 h 2853"/>
                  <a:gd name="T74" fmla="*/ 593 w 1278"/>
                  <a:gd name="T75" fmla="*/ 1135 h 2853"/>
                  <a:gd name="T76" fmla="*/ 660 w 1278"/>
                  <a:gd name="T77" fmla="*/ 1075 h 2853"/>
                  <a:gd name="T78" fmla="*/ 694 w 1278"/>
                  <a:gd name="T79" fmla="*/ 1067 h 2853"/>
                  <a:gd name="T80" fmla="*/ 745 w 1278"/>
                  <a:gd name="T81" fmla="*/ 1025 h 2853"/>
                  <a:gd name="T82" fmla="*/ 796 w 1278"/>
                  <a:gd name="T83" fmla="*/ 999 h 2853"/>
                  <a:gd name="T84" fmla="*/ 813 w 1278"/>
                  <a:gd name="T85" fmla="*/ 974 h 2853"/>
                  <a:gd name="T86" fmla="*/ 889 w 1278"/>
                  <a:gd name="T87" fmla="*/ 932 h 2853"/>
                  <a:gd name="T88" fmla="*/ 948 w 1278"/>
                  <a:gd name="T89" fmla="*/ 864 h 2853"/>
                  <a:gd name="T90" fmla="*/ 1033 w 1278"/>
                  <a:gd name="T91" fmla="*/ 686 h 2853"/>
                  <a:gd name="T92" fmla="*/ 1058 w 1278"/>
                  <a:gd name="T93" fmla="*/ 669 h 2853"/>
                  <a:gd name="T94" fmla="*/ 1084 w 1278"/>
                  <a:gd name="T95" fmla="*/ 525 h 2853"/>
                  <a:gd name="T96" fmla="*/ 1101 w 1278"/>
                  <a:gd name="T97" fmla="*/ 483 h 2853"/>
                  <a:gd name="T98" fmla="*/ 1118 w 1278"/>
                  <a:gd name="T99" fmla="*/ 381 h 2853"/>
                  <a:gd name="T100" fmla="*/ 1135 w 1278"/>
                  <a:gd name="T101" fmla="*/ 364 h 2853"/>
                  <a:gd name="T102" fmla="*/ 1135 w 1278"/>
                  <a:gd name="T103" fmla="*/ 288 h 2853"/>
                  <a:gd name="T104" fmla="*/ 1151 w 1278"/>
                  <a:gd name="T105" fmla="*/ 220 h 2853"/>
                  <a:gd name="T106" fmla="*/ 1278 w 1278"/>
                  <a:gd name="T107" fmla="*/ 0 h 2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78" h="2853">
                    <a:moveTo>
                      <a:pt x="1278" y="2675"/>
                    </a:moveTo>
                    <a:lnTo>
                      <a:pt x="1075" y="2709"/>
                    </a:lnTo>
                    <a:lnTo>
                      <a:pt x="432" y="2684"/>
                    </a:lnTo>
                    <a:lnTo>
                      <a:pt x="406" y="2675"/>
                    </a:lnTo>
                    <a:lnTo>
                      <a:pt x="390" y="2684"/>
                    </a:lnTo>
                    <a:lnTo>
                      <a:pt x="339" y="2684"/>
                    </a:lnTo>
                    <a:lnTo>
                      <a:pt x="296" y="2735"/>
                    </a:lnTo>
                    <a:lnTo>
                      <a:pt x="279" y="2718"/>
                    </a:lnTo>
                    <a:lnTo>
                      <a:pt x="254" y="2726"/>
                    </a:lnTo>
                    <a:lnTo>
                      <a:pt x="153" y="2785"/>
                    </a:lnTo>
                    <a:lnTo>
                      <a:pt x="102" y="2802"/>
                    </a:lnTo>
                    <a:lnTo>
                      <a:pt x="26" y="2853"/>
                    </a:lnTo>
                    <a:lnTo>
                      <a:pt x="0" y="2845"/>
                    </a:lnTo>
                    <a:lnTo>
                      <a:pt x="9" y="2760"/>
                    </a:lnTo>
                    <a:lnTo>
                      <a:pt x="26" y="2743"/>
                    </a:lnTo>
                    <a:lnTo>
                      <a:pt x="68" y="2684"/>
                    </a:lnTo>
                    <a:lnTo>
                      <a:pt x="144" y="2633"/>
                    </a:lnTo>
                    <a:lnTo>
                      <a:pt x="237" y="2523"/>
                    </a:lnTo>
                    <a:lnTo>
                      <a:pt x="305" y="2472"/>
                    </a:lnTo>
                    <a:lnTo>
                      <a:pt x="356" y="2379"/>
                    </a:lnTo>
                    <a:lnTo>
                      <a:pt x="398" y="2345"/>
                    </a:lnTo>
                    <a:lnTo>
                      <a:pt x="449" y="2269"/>
                    </a:lnTo>
                    <a:lnTo>
                      <a:pt x="491" y="2134"/>
                    </a:lnTo>
                    <a:lnTo>
                      <a:pt x="466" y="2049"/>
                    </a:lnTo>
                    <a:lnTo>
                      <a:pt x="440" y="2015"/>
                    </a:lnTo>
                    <a:lnTo>
                      <a:pt x="186" y="1829"/>
                    </a:lnTo>
                    <a:lnTo>
                      <a:pt x="144" y="1744"/>
                    </a:lnTo>
                    <a:lnTo>
                      <a:pt x="93" y="1693"/>
                    </a:lnTo>
                    <a:lnTo>
                      <a:pt x="85" y="1660"/>
                    </a:lnTo>
                    <a:lnTo>
                      <a:pt x="119" y="1575"/>
                    </a:lnTo>
                    <a:lnTo>
                      <a:pt x="127" y="1541"/>
                    </a:lnTo>
                    <a:lnTo>
                      <a:pt x="212" y="1439"/>
                    </a:lnTo>
                    <a:lnTo>
                      <a:pt x="322" y="1389"/>
                    </a:lnTo>
                    <a:lnTo>
                      <a:pt x="347" y="1355"/>
                    </a:lnTo>
                    <a:lnTo>
                      <a:pt x="398" y="1346"/>
                    </a:lnTo>
                    <a:lnTo>
                      <a:pt x="474" y="1279"/>
                    </a:lnTo>
                    <a:lnTo>
                      <a:pt x="559" y="1169"/>
                    </a:lnTo>
                    <a:lnTo>
                      <a:pt x="593" y="1135"/>
                    </a:lnTo>
                    <a:lnTo>
                      <a:pt x="660" y="1075"/>
                    </a:lnTo>
                    <a:lnTo>
                      <a:pt x="694" y="1067"/>
                    </a:lnTo>
                    <a:lnTo>
                      <a:pt x="745" y="1025"/>
                    </a:lnTo>
                    <a:lnTo>
                      <a:pt x="796" y="999"/>
                    </a:lnTo>
                    <a:lnTo>
                      <a:pt x="813" y="974"/>
                    </a:lnTo>
                    <a:lnTo>
                      <a:pt x="889" y="932"/>
                    </a:lnTo>
                    <a:lnTo>
                      <a:pt x="948" y="864"/>
                    </a:lnTo>
                    <a:lnTo>
                      <a:pt x="1033" y="686"/>
                    </a:lnTo>
                    <a:lnTo>
                      <a:pt x="1058" y="669"/>
                    </a:lnTo>
                    <a:lnTo>
                      <a:pt x="1084" y="525"/>
                    </a:lnTo>
                    <a:lnTo>
                      <a:pt x="1101" y="483"/>
                    </a:lnTo>
                    <a:lnTo>
                      <a:pt x="1118" y="381"/>
                    </a:lnTo>
                    <a:lnTo>
                      <a:pt x="1135" y="364"/>
                    </a:lnTo>
                    <a:lnTo>
                      <a:pt x="1135" y="288"/>
                    </a:lnTo>
                    <a:lnTo>
                      <a:pt x="1151" y="220"/>
                    </a:lnTo>
                    <a:lnTo>
                      <a:pt x="1278" y="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94148346-BFED-401D-AB51-C00DE6AB52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75" y="2758"/>
                <a:ext cx="1480" cy="1766"/>
              </a:xfrm>
              <a:custGeom>
                <a:avLst/>
                <a:gdLst>
                  <a:gd name="T0" fmla="*/ 313 w 7298"/>
                  <a:gd name="T1" fmla="*/ 8423 h 8710"/>
                  <a:gd name="T2" fmla="*/ 686 w 7298"/>
                  <a:gd name="T3" fmla="*/ 8202 h 8710"/>
                  <a:gd name="T4" fmla="*/ 1270 w 7298"/>
                  <a:gd name="T5" fmla="*/ 8135 h 8710"/>
                  <a:gd name="T6" fmla="*/ 1566 w 7298"/>
                  <a:gd name="T7" fmla="*/ 7974 h 8710"/>
                  <a:gd name="T8" fmla="*/ 1295 w 7298"/>
                  <a:gd name="T9" fmla="*/ 7728 h 8710"/>
                  <a:gd name="T10" fmla="*/ 1380 w 7298"/>
                  <a:gd name="T11" fmla="*/ 7212 h 8710"/>
                  <a:gd name="T12" fmla="*/ 1642 w 7298"/>
                  <a:gd name="T13" fmla="*/ 6154 h 8710"/>
                  <a:gd name="T14" fmla="*/ 1414 w 7298"/>
                  <a:gd name="T15" fmla="*/ 6061 h 8710"/>
                  <a:gd name="T16" fmla="*/ 1117 w 7298"/>
                  <a:gd name="T17" fmla="*/ 6078 h 8710"/>
                  <a:gd name="T18" fmla="*/ 1075 w 7298"/>
                  <a:gd name="T19" fmla="*/ 5917 h 8710"/>
                  <a:gd name="T20" fmla="*/ 1464 w 7298"/>
                  <a:gd name="T21" fmla="*/ 5841 h 8710"/>
                  <a:gd name="T22" fmla="*/ 1888 w 7298"/>
                  <a:gd name="T23" fmla="*/ 5527 h 8710"/>
                  <a:gd name="T24" fmla="*/ 1735 w 7298"/>
                  <a:gd name="T25" fmla="*/ 4850 h 8710"/>
                  <a:gd name="T26" fmla="*/ 2015 w 7298"/>
                  <a:gd name="T27" fmla="*/ 4224 h 8710"/>
                  <a:gd name="T28" fmla="*/ 2387 w 7298"/>
                  <a:gd name="T29" fmla="*/ 5028 h 8710"/>
                  <a:gd name="T30" fmla="*/ 2912 w 7298"/>
                  <a:gd name="T31" fmla="*/ 5527 h 8710"/>
                  <a:gd name="T32" fmla="*/ 3191 w 7298"/>
                  <a:gd name="T33" fmla="*/ 5705 h 8710"/>
                  <a:gd name="T34" fmla="*/ 3412 w 7298"/>
                  <a:gd name="T35" fmla="*/ 5384 h 8710"/>
                  <a:gd name="T36" fmla="*/ 3564 w 7298"/>
                  <a:gd name="T37" fmla="*/ 4926 h 8710"/>
                  <a:gd name="T38" fmla="*/ 3903 w 7298"/>
                  <a:gd name="T39" fmla="*/ 4503 h 8710"/>
                  <a:gd name="T40" fmla="*/ 4224 w 7298"/>
                  <a:gd name="T41" fmla="*/ 4427 h 8710"/>
                  <a:gd name="T42" fmla="*/ 4504 w 7298"/>
                  <a:gd name="T43" fmla="*/ 4105 h 8710"/>
                  <a:gd name="T44" fmla="*/ 4097 w 7298"/>
                  <a:gd name="T45" fmla="*/ 3369 h 8710"/>
                  <a:gd name="T46" fmla="*/ 4470 w 7298"/>
                  <a:gd name="T47" fmla="*/ 3191 h 8710"/>
                  <a:gd name="T48" fmla="*/ 5232 w 7298"/>
                  <a:gd name="T49" fmla="*/ 3250 h 8710"/>
                  <a:gd name="T50" fmla="*/ 5664 w 7298"/>
                  <a:gd name="T51" fmla="*/ 2878 h 8710"/>
                  <a:gd name="T52" fmla="*/ 5477 w 7298"/>
                  <a:gd name="T53" fmla="*/ 2624 h 8710"/>
                  <a:gd name="T54" fmla="*/ 5079 w 7298"/>
                  <a:gd name="T55" fmla="*/ 2328 h 8710"/>
                  <a:gd name="T56" fmla="*/ 4673 w 7298"/>
                  <a:gd name="T57" fmla="*/ 1828 h 8710"/>
                  <a:gd name="T58" fmla="*/ 4766 w 7298"/>
                  <a:gd name="T59" fmla="*/ 1515 h 8710"/>
                  <a:gd name="T60" fmla="*/ 5308 w 7298"/>
                  <a:gd name="T61" fmla="*/ 1253 h 8710"/>
                  <a:gd name="T62" fmla="*/ 5757 w 7298"/>
                  <a:gd name="T63" fmla="*/ 1363 h 8710"/>
                  <a:gd name="T64" fmla="*/ 6078 w 7298"/>
                  <a:gd name="T65" fmla="*/ 1202 h 8710"/>
                  <a:gd name="T66" fmla="*/ 5765 w 7298"/>
                  <a:gd name="T67" fmla="*/ 67 h 8710"/>
                  <a:gd name="T68" fmla="*/ 6273 w 7298"/>
                  <a:gd name="T69" fmla="*/ 0 h 8710"/>
                  <a:gd name="T70" fmla="*/ 6578 w 7298"/>
                  <a:gd name="T71" fmla="*/ 93 h 8710"/>
                  <a:gd name="T72" fmla="*/ 6900 w 7298"/>
                  <a:gd name="T73" fmla="*/ 406 h 8710"/>
                  <a:gd name="T74" fmla="*/ 7281 w 7298"/>
                  <a:gd name="T75" fmla="*/ 1007 h 8710"/>
                  <a:gd name="T76" fmla="*/ 7010 w 7298"/>
                  <a:gd name="T77" fmla="*/ 1143 h 8710"/>
                  <a:gd name="T78" fmla="*/ 6485 w 7298"/>
                  <a:gd name="T79" fmla="*/ 1617 h 8710"/>
                  <a:gd name="T80" fmla="*/ 6341 w 7298"/>
                  <a:gd name="T81" fmla="*/ 2438 h 8710"/>
                  <a:gd name="T82" fmla="*/ 6121 w 7298"/>
                  <a:gd name="T83" fmla="*/ 2937 h 8710"/>
                  <a:gd name="T84" fmla="*/ 5782 w 7298"/>
                  <a:gd name="T85" fmla="*/ 3547 h 8710"/>
                  <a:gd name="T86" fmla="*/ 5325 w 7298"/>
                  <a:gd name="T87" fmla="*/ 4080 h 8710"/>
                  <a:gd name="T88" fmla="*/ 5164 w 7298"/>
                  <a:gd name="T89" fmla="*/ 4317 h 8710"/>
                  <a:gd name="T90" fmla="*/ 4935 w 7298"/>
                  <a:gd name="T91" fmla="*/ 4766 h 8710"/>
                  <a:gd name="T92" fmla="*/ 4377 w 7298"/>
                  <a:gd name="T93" fmla="*/ 5527 h 8710"/>
                  <a:gd name="T94" fmla="*/ 3962 w 7298"/>
                  <a:gd name="T95" fmla="*/ 6391 h 8710"/>
                  <a:gd name="T96" fmla="*/ 3403 w 7298"/>
                  <a:gd name="T97" fmla="*/ 6662 h 8710"/>
                  <a:gd name="T98" fmla="*/ 2929 w 7298"/>
                  <a:gd name="T99" fmla="*/ 6687 h 8710"/>
                  <a:gd name="T100" fmla="*/ 2692 w 7298"/>
                  <a:gd name="T101" fmla="*/ 6831 h 8710"/>
                  <a:gd name="T102" fmla="*/ 2379 w 7298"/>
                  <a:gd name="T103" fmla="*/ 7703 h 8710"/>
                  <a:gd name="T104" fmla="*/ 2260 w 7298"/>
                  <a:gd name="T105" fmla="*/ 8076 h 8710"/>
                  <a:gd name="T106" fmla="*/ 1981 w 7298"/>
                  <a:gd name="T107" fmla="*/ 8490 h 8710"/>
                  <a:gd name="T108" fmla="*/ 1845 w 7298"/>
                  <a:gd name="T109" fmla="*/ 8626 h 8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298" h="8710">
                    <a:moveTo>
                      <a:pt x="0" y="8710"/>
                    </a:moveTo>
                    <a:lnTo>
                      <a:pt x="76" y="8583"/>
                    </a:lnTo>
                    <a:lnTo>
                      <a:pt x="152" y="8541"/>
                    </a:lnTo>
                    <a:lnTo>
                      <a:pt x="178" y="8516"/>
                    </a:lnTo>
                    <a:lnTo>
                      <a:pt x="271" y="8465"/>
                    </a:lnTo>
                    <a:lnTo>
                      <a:pt x="313" y="8423"/>
                    </a:lnTo>
                    <a:lnTo>
                      <a:pt x="372" y="8406"/>
                    </a:lnTo>
                    <a:lnTo>
                      <a:pt x="398" y="8380"/>
                    </a:lnTo>
                    <a:lnTo>
                      <a:pt x="550" y="8304"/>
                    </a:lnTo>
                    <a:lnTo>
                      <a:pt x="609" y="8245"/>
                    </a:lnTo>
                    <a:lnTo>
                      <a:pt x="635" y="8236"/>
                    </a:lnTo>
                    <a:lnTo>
                      <a:pt x="686" y="8202"/>
                    </a:lnTo>
                    <a:lnTo>
                      <a:pt x="762" y="8118"/>
                    </a:lnTo>
                    <a:lnTo>
                      <a:pt x="846" y="8118"/>
                    </a:lnTo>
                    <a:lnTo>
                      <a:pt x="897" y="8135"/>
                    </a:lnTo>
                    <a:lnTo>
                      <a:pt x="999" y="8143"/>
                    </a:lnTo>
                    <a:lnTo>
                      <a:pt x="1193" y="8143"/>
                    </a:lnTo>
                    <a:lnTo>
                      <a:pt x="1270" y="8135"/>
                    </a:lnTo>
                    <a:lnTo>
                      <a:pt x="1295" y="8143"/>
                    </a:lnTo>
                    <a:lnTo>
                      <a:pt x="1431" y="8101"/>
                    </a:lnTo>
                    <a:lnTo>
                      <a:pt x="1481" y="8101"/>
                    </a:lnTo>
                    <a:lnTo>
                      <a:pt x="1549" y="8050"/>
                    </a:lnTo>
                    <a:lnTo>
                      <a:pt x="1566" y="8016"/>
                    </a:lnTo>
                    <a:lnTo>
                      <a:pt x="1566" y="7974"/>
                    </a:lnTo>
                    <a:lnTo>
                      <a:pt x="1524" y="7898"/>
                    </a:lnTo>
                    <a:lnTo>
                      <a:pt x="1481" y="7855"/>
                    </a:lnTo>
                    <a:lnTo>
                      <a:pt x="1473" y="7830"/>
                    </a:lnTo>
                    <a:lnTo>
                      <a:pt x="1414" y="7779"/>
                    </a:lnTo>
                    <a:lnTo>
                      <a:pt x="1354" y="7771"/>
                    </a:lnTo>
                    <a:lnTo>
                      <a:pt x="1295" y="7728"/>
                    </a:lnTo>
                    <a:lnTo>
                      <a:pt x="1253" y="7635"/>
                    </a:lnTo>
                    <a:lnTo>
                      <a:pt x="1253" y="7593"/>
                    </a:lnTo>
                    <a:lnTo>
                      <a:pt x="1320" y="7517"/>
                    </a:lnTo>
                    <a:lnTo>
                      <a:pt x="1388" y="7356"/>
                    </a:lnTo>
                    <a:lnTo>
                      <a:pt x="1388" y="7229"/>
                    </a:lnTo>
                    <a:lnTo>
                      <a:pt x="1380" y="7212"/>
                    </a:lnTo>
                    <a:lnTo>
                      <a:pt x="1380" y="7170"/>
                    </a:lnTo>
                    <a:lnTo>
                      <a:pt x="1405" y="6950"/>
                    </a:lnTo>
                    <a:lnTo>
                      <a:pt x="1541" y="6552"/>
                    </a:lnTo>
                    <a:lnTo>
                      <a:pt x="1608" y="6408"/>
                    </a:lnTo>
                    <a:lnTo>
                      <a:pt x="1642" y="6315"/>
                    </a:lnTo>
                    <a:lnTo>
                      <a:pt x="1642" y="6154"/>
                    </a:lnTo>
                    <a:lnTo>
                      <a:pt x="1634" y="6129"/>
                    </a:lnTo>
                    <a:lnTo>
                      <a:pt x="1600" y="6095"/>
                    </a:lnTo>
                    <a:lnTo>
                      <a:pt x="1541" y="6061"/>
                    </a:lnTo>
                    <a:lnTo>
                      <a:pt x="1515" y="6061"/>
                    </a:lnTo>
                    <a:lnTo>
                      <a:pt x="1456" y="6052"/>
                    </a:lnTo>
                    <a:lnTo>
                      <a:pt x="1414" y="6061"/>
                    </a:lnTo>
                    <a:lnTo>
                      <a:pt x="1380" y="6052"/>
                    </a:lnTo>
                    <a:lnTo>
                      <a:pt x="1363" y="6061"/>
                    </a:lnTo>
                    <a:lnTo>
                      <a:pt x="1236" y="6061"/>
                    </a:lnTo>
                    <a:lnTo>
                      <a:pt x="1219" y="6069"/>
                    </a:lnTo>
                    <a:lnTo>
                      <a:pt x="1177" y="6061"/>
                    </a:lnTo>
                    <a:lnTo>
                      <a:pt x="1117" y="6078"/>
                    </a:lnTo>
                    <a:lnTo>
                      <a:pt x="1092" y="6061"/>
                    </a:lnTo>
                    <a:lnTo>
                      <a:pt x="1033" y="6069"/>
                    </a:lnTo>
                    <a:lnTo>
                      <a:pt x="999" y="6052"/>
                    </a:lnTo>
                    <a:lnTo>
                      <a:pt x="973" y="6018"/>
                    </a:lnTo>
                    <a:lnTo>
                      <a:pt x="1041" y="5934"/>
                    </a:lnTo>
                    <a:lnTo>
                      <a:pt x="1075" y="5917"/>
                    </a:lnTo>
                    <a:lnTo>
                      <a:pt x="1210" y="5883"/>
                    </a:lnTo>
                    <a:lnTo>
                      <a:pt x="1253" y="5858"/>
                    </a:lnTo>
                    <a:lnTo>
                      <a:pt x="1312" y="5841"/>
                    </a:lnTo>
                    <a:lnTo>
                      <a:pt x="1363" y="5849"/>
                    </a:lnTo>
                    <a:lnTo>
                      <a:pt x="1380" y="5832"/>
                    </a:lnTo>
                    <a:lnTo>
                      <a:pt x="1464" y="5841"/>
                    </a:lnTo>
                    <a:lnTo>
                      <a:pt x="1600" y="5824"/>
                    </a:lnTo>
                    <a:lnTo>
                      <a:pt x="1676" y="5807"/>
                    </a:lnTo>
                    <a:lnTo>
                      <a:pt x="1820" y="5714"/>
                    </a:lnTo>
                    <a:lnTo>
                      <a:pt x="1854" y="5587"/>
                    </a:lnTo>
                    <a:lnTo>
                      <a:pt x="1871" y="5570"/>
                    </a:lnTo>
                    <a:lnTo>
                      <a:pt x="1888" y="5527"/>
                    </a:lnTo>
                    <a:lnTo>
                      <a:pt x="1888" y="5494"/>
                    </a:lnTo>
                    <a:lnTo>
                      <a:pt x="1871" y="5409"/>
                    </a:lnTo>
                    <a:lnTo>
                      <a:pt x="1854" y="5367"/>
                    </a:lnTo>
                    <a:lnTo>
                      <a:pt x="1854" y="5333"/>
                    </a:lnTo>
                    <a:lnTo>
                      <a:pt x="1744" y="5011"/>
                    </a:lnTo>
                    <a:lnTo>
                      <a:pt x="1735" y="4850"/>
                    </a:lnTo>
                    <a:lnTo>
                      <a:pt x="1752" y="4732"/>
                    </a:lnTo>
                    <a:lnTo>
                      <a:pt x="1786" y="4647"/>
                    </a:lnTo>
                    <a:lnTo>
                      <a:pt x="1795" y="4571"/>
                    </a:lnTo>
                    <a:lnTo>
                      <a:pt x="1913" y="4266"/>
                    </a:lnTo>
                    <a:lnTo>
                      <a:pt x="1972" y="4224"/>
                    </a:lnTo>
                    <a:lnTo>
                      <a:pt x="2015" y="4224"/>
                    </a:lnTo>
                    <a:lnTo>
                      <a:pt x="2040" y="4266"/>
                    </a:lnTo>
                    <a:lnTo>
                      <a:pt x="2116" y="4419"/>
                    </a:lnTo>
                    <a:lnTo>
                      <a:pt x="2108" y="4452"/>
                    </a:lnTo>
                    <a:lnTo>
                      <a:pt x="2133" y="4579"/>
                    </a:lnTo>
                    <a:lnTo>
                      <a:pt x="2167" y="4656"/>
                    </a:lnTo>
                    <a:lnTo>
                      <a:pt x="2387" y="5028"/>
                    </a:lnTo>
                    <a:lnTo>
                      <a:pt x="2455" y="5087"/>
                    </a:lnTo>
                    <a:lnTo>
                      <a:pt x="2506" y="5113"/>
                    </a:lnTo>
                    <a:lnTo>
                      <a:pt x="2599" y="5180"/>
                    </a:lnTo>
                    <a:lnTo>
                      <a:pt x="2607" y="5223"/>
                    </a:lnTo>
                    <a:lnTo>
                      <a:pt x="2768" y="5392"/>
                    </a:lnTo>
                    <a:lnTo>
                      <a:pt x="2912" y="5527"/>
                    </a:lnTo>
                    <a:lnTo>
                      <a:pt x="2971" y="5587"/>
                    </a:lnTo>
                    <a:lnTo>
                      <a:pt x="3022" y="5612"/>
                    </a:lnTo>
                    <a:lnTo>
                      <a:pt x="3064" y="5654"/>
                    </a:lnTo>
                    <a:lnTo>
                      <a:pt x="3115" y="5680"/>
                    </a:lnTo>
                    <a:lnTo>
                      <a:pt x="3141" y="5697"/>
                    </a:lnTo>
                    <a:lnTo>
                      <a:pt x="3191" y="5705"/>
                    </a:lnTo>
                    <a:lnTo>
                      <a:pt x="3268" y="5739"/>
                    </a:lnTo>
                    <a:lnTo>
                      <a:pt x="3293" y="5731"/>
                    </a:lnTo>
                    <a:lnTo>
                      <a:pt x="3310" y="5748"/>
                    </a:lnTo>
                    <a:lnTo>
                      <a:pt x="3395" y="5671"/>
                    </a:lnTo>
                    <a:lnTo>
                      <a:pt x="3420" y="5460"/>
                    </a:lnTo>
                    <a:lnTo>
                      <a:pt x="3412" y="5384"/>
                    </a:lnTo>
                    <a:lnTo>
                      <a:pt x="3429" y="5265"/>
                    </a:lnTo>
                    <a:lnTo>
                      <a:pt x="3437" y="5240"/>
                    </a:lnTo>
                    <a:lnTo>
                      <a:pt x="3445" y="5180"/>
                    </a:lnTo>
                    <a:lnTo>
                      <a:pt x="3471" y="5104"/>
                    </a:lnTo>
                    <a:lnTo>
                      <a:pt x="3556" y="4960"/>
                    </a:lnTo>
                    <a:lnTo>
                      <a:pt x="3564" y="4926"/>
                    </a:lnTo>
                    <a:lnTo>
                      <a:pt x="3649" y="4766"/>
                    </a:lnTo>
                    <a:lnTo>
                      <a:pt x="3683" y="4732"/>
                    </a:lnTo>
                    <a:lnTo>
                      <a:pt x="3683" y="4706"/>
                    </a:lnTo>
                    <a:lnTo>
                      <a:pt x="3750" y="4630"/>
                    </a:lnTo>
                    <a:lnTo>
                      <a:pt x="3776" y="4579"/>
                    </a:lnTo>
                    <a:lnTo>
                      <a:pt x="3903" y="4503"/>
                    </a:lnTo>
                    <a:lnTo>
                      <a:pt x="3936" y="4512"/>
                    </a:lnTo>
                    <a:lnTo>
                      <a:pt x="3962" y="4486"/>
                    </a:lnTo>
                    <a:lnTo>
                      <a:pt x="3987" y="4486"/>
                    </a:lnTo>
                    <a:lnTo>
                      <a:pt x="4004" y="4469"/>
                    </a:lnTo>
                    <a:lnTo>
                      <a:pt x="4165" y="4452"/>
                    </a:lnTo>
                    <a:lnTo>
                      <a:pt x="4224" y="4427"/>
                    </a:lnTo>
                    <a:lnTo>
                      <a:pt x="4250" y="4435"/>
                    </a:lnTo>
                    <a:lnTo>
                      <a:pt x="4351" y="4419"/>
                    </a:lnTo>
                    <a:lnTo>
                      <a:pt x="4377" y="4393"/>
                    </a:lnTo>
                    <a:lnTo>
                      <a:pt x="4453" y="4368"/>
                    </a:lnTo>
                    <a:lnTo>
                      <a:pt x="4504" y="4292"/>
                    </a:lnTo>
                    <a:lnTo>
                      <a:pt x="4504" y="4105"/>
                    </a:lnTo>
                    <a:lnTo>
                      <a:pt x="4470" y="4029"/>
                    </a:lnTo>
                    <a:lnTo>
                      <a:pt x="4368" y="3885"/>
                    </a:lnTo>
                    <a:lnTo>
                      <a:pt x="4343" y="3826"/>
                    </a:lnTo>
                    <a:lnTo>
                      <a:pt x="4182" y="3589"/>
                    </a:lnTo>
                    <a:lnTo>
                      <a:pt x="4123" y="3445"/>
                    </a:lnTo>
                    <a:lnTo>
                      <a:pt x="4097" y="3369"/>
                    </a:lnTo>
                    <a:lnTo>
                      <a:pt x="4123" y="3284"/>
                    </a:lnTo>
                    <a:lnTo>
                      <a:pt x="4182" y="3242"/>
                    </a:lnTo>
                    <a:lnTo>
                      <a:pt x="4284" y="3191"/>
                    </a:lnTo>
                    <a:lnTo>
                      <a:pt x="4343" y="3191"/>
                    </a:lnTo>
                    <a:lnTo>
                      <a:pt x="4394" y="3166"/>
                    </a:lnTo>
                    <a:lnTo>
                      <a:pt x="4470" y="3191"/>
                    </a:lnTo>
                    <a:lnTo>
                      <a:pt x="4529" y="3183"/>
                    </a:lnTo>
                    <a:lnTo>
                      <a:pt x="4656" y="3200"/>
                    </a:lnTo>
                    <a:lnTo>
                      <a:pt x="4681" y="3191"/>
                    </a:lnTo>
                    <a:lnTo>
                      <a:pt x="4969" y="3233"/>
                    </a:lnTo>
                    <a:lnTo>
                      <a:pt x="5046" y="3250"/>
                    </a:lnTo>
                    <a:lnTo>
                      <a:pt x="5232" y="3250"/>
                    </a:lnTo>
                    <a:lnTo>
                      <a:pt x="5393" y="3217"/>
                    </a:lnTo>
                    <a:lnTo>
                      <a:pt x="5418" y="3225"/>
                    </a:lnTo>
                    <a:lnTo>
                      <a:pt x="5587" y="3098"/>
                    </a:lnTo>
                    <a:lnTo>
                      <a:pt x="5647" y="3039"/>
                    </a:lnTo>
                    <a:lnTo>
                      <a:pt x="5672" y="2979"/>
                    </a:lnTo>
                    <a:lnTo>
                      <a:pt x="5664" y="2878"/>
                    </a:lnTo>
                    <a:lnTo>
                      <a:pt x="5655" y="2861"/>
                    </a:lnTo>
                    <a:lnTo>
                      <a:pt x="5638" y="2844"/>
                    </a:lnTo>
                    <a:lnTo>
                      <a:pt x="5621" y="2802"/>
                    </a:lnTo>
                    <a:lnTo>
                      <a:pt x="5596" y="2785"/>
                    </a:lnTo>
                    <a:lnTo>
                      <a:pt x="5503" y="2641"/>
                    </a:lnTo>
                    <a:lnTo>
                      <a:pt x="5477" y="2624"/>
                    </a:lnTo>
                    <a:lnTo>
                      <a:pt x="5384" y="2539"/>
                    </a:lnTo>
                    <a:lnTo>
                      <a:pt x="5333" y="2514"/>
                    </a:lnTo>
                    <a:lnTo>
                      <a:pt x="5291" y="2505"/>
                    </a:lnTo>
                    <a:lnTo>
                      <a:pt x="5198" y="2421"/>
                    </a:lnTo>
                    <a:lnTo>
                      <a:pt x="5113" y="2370"/>
                    </a:lnTo>
                    <a:lnTo>
                      <a:pt x="5079" y="2328"/>
                    </a:lnTo>
                    <a:lnTo>
                      <a:pt x="5054" y="2277"/>
                    </a:lnTo>
                    <a:lnTo>
                      <a:pt x="4961" y="2175"/>
                    </a:lnTo>
                    <a:lnTo>
                      <a:pt x="4876" y="2031"/>
                    </a:lnTo>
                    <a:lnTo>
                      <a:pt x="4792" y="1955"/>
                    </a:lnTo>
                    <a:lnTo>
                      <a:pt x="4741" y="1871"/>
                    </a:lnTo>
                    <a:lnTo>
                      <a:pt x="4673" y="1828"/>
                    </a:lnTo>
                    <a:lnTo>
                      <a:pt x="4631" y="1735"/>
                    </a:lnTo>
                    <a:lnTo>
                      <a:pt x="4631" y="1634"/>
                    </a:lnTo>
                    <a:lnTo>
                      <a:pt x="4656" y="1591"/>
                    </a:lnTo>
                    <a:lnTo>
                      <a:pt x="4690" y="1557"/>
                    </a:lnTo>
                    <a:lnTo>
                      <a:pt x="4749" y="1532"/>
                    </a:lnTo>
                    <a:lnTo>
                      <a:pt x="4766" y="1515"/>
                    </a:lnTo>
                    <a:lnTo>
                      <a:pt x="4817" y="1498"/>
                    </a:lnTo>
                    <a:lnTo>
                      <a:pt x="5079" y="1354"/>
                    </a:lnTo>
                    <a:lnTo>
                      <a:pt x="5139" y="1337"/>
                    </a:lnTo>
                    <a:lnTo>
                      <a:pt x="5173" y="1295"/>
                    </a:lnTo>
                    <a:lnTo>
                      <a:pt x="5232" y="1286"/>
                    </a:lnTo>
                    <a:lnTo>
                      <a:pt x="5308" y="1253"/>
                    </a:lnTo>
                    <a:lnTo>
                      <a:pt x="5443" y="1270"/>
                    </a:lnTo>
                    <a:lnTo>
                      <a:pt x="5469" y="1261"/>
                    </a:lnTo>
                    <a:lnTo>
                      <a:pt x="5520" y="1270"/>
                    </a:lnTo>
                    <a:lnTo>
                      <a:pt x="5570" y="1303"/>
                    </a:lnTo>
                    <a:lnTo>
                      <a:pt x="5621" y="1303"/>
                    </a:lnTo>
                    <a:lnTo>
                      <a:pt x="5757" y="1363"/>
                    </a:lnTo>
                    <a:lnTo>
                      <a:pt x="5782" y="1363"/>
                    </a:lnTo>
                    <a:lnTo>
                      <a:pt x="5892" y="1388"/>
                    </a:lnTo>
                    <a:lnTo>
                      <a:pt x="5994" y="1371"/>
                    </a:lnTo>
                    <a:lnTo>
                      <a:pt x="6045" y="1337"/>
                    </a:lnTo>
                    <a:lnTo>
                      <a:pt x="6061" y="1303"/>
                    </a:lnTo>
                    <a:lnTo>
                      <a:pt x="6078" y="1202"/>
                    </a:lnTo>
                    <a:lnTo>
                      <a:pt x="6019" y="1016"/>
                    </a:lnTo>
                    <a:lnTo>
                      <a:pt x="5985" y="939"/>
                    </a:lnTo>
                    <a:lnTo>
                      <a:pt x="5858" y="558"/>
                    </a:lnTo>
                    <a:lnTo>
                      <a:pt x="5697" y="220"/>
                    </a:lnTo>
                    <a:lnTo>
                      <a:pt x="5731" y="101"/>
                    </a:lnTo>
                    <a:lnTo>
                      <a:pt x="5765" y="67"/>
                    </a:lnTo>
                    <a:lnTo>
                      <a:pt x="5926" y="42"/>
                    </a:lnTo>
                    <a:lnTo>
                      <a:pt x="5951" y="34"/>
                    </a:lnTo>
                    <a:lnTo>
                      <a:pt x="6078" y="42"/>
                    </a:lnTo>
                    <a:lnTo>
                      <a:pt x="6112" y="25"/>
                    </a:lnTo>
                    <a:lnTo>
                      <a:pt x="6188" y="25"/>
                    </a:lnTo>
                    <a:lnTo>
                      <a:pt x="6273" y="0"/>
                    </a:lnTo>
                    <a:lnTo>
                      <a:pt x="6349" y="51"/>
                    </a:lnTo>
                    <a:lnTo>
                      <a:pt x="6375" y="51"/>
                    </a:lnTo>
                    <a:lnTo>
                      <a:pt x="6400" y="34"/>
                    </a:lnTo>
                    <a:lnTo>
                      <a:pt x="6510" y="51"/>
                    </a:lnTo>
                    <a:lnTo>
                      <a:pt x="6552" y="93"/>
                    </a:lnTo>
                    <a:lnTo>
                      <a:pt x="6578" y="93"/>
                    </a:lnTo>
                    <a:lnTo>
                      <a:pt x="6620" y="118"/>
                    </a:lnTo>
                    <a:lnTo>
                      <a:pt x="6663" y="161"/>
                    </a:lnTo>
                    <a:lnTo>
                      <a:pt x="6747" y="194"/>
                    </a:lnTo>
                    <a:lnTo>
                      <a:pt x="6781" y="237"/>
                    </a:lnTo>
                    <a:lnTo>
                      <a:pt x="6857" y="364"/>
                    </a:lnTo>
                    <a:lnTo>
                      <a:pt x="6900" y="406"/>
                    </a:lnTo>
                    <a:lnTo>
                      <a:pt x="7001" y="533"/>
                    </a:lnTo>
                    <a:lnTo>
                      <a:pt x="7035" y="601"/>
                    </a:lnTo>
                    <a:lnTo>
                      <a:pt x="7094" y="635"/>
                    </a:lnTo>
                    <a:lnTo>
                      <a:pt x="7179" y="863"/>
                    </a:lnTo>
                    <a:lnTo>
                      <a:pt x="7221" y="948"/>
                    </a:lnTo>
                    <a:lnTo>
                      <a:pt x="7281" y="1007"/>
                    </a:lnTo>
                    <a:lnTo>
                      <a:pt x="7298" y="1058"/>
                    </a:lnTo>
                    <a:lnTo>
                      <a:pt x="7272" y="1109"/>
                    </a:lnTo>
                    <a:lnTo>
                      <a:pt x="7247" y="1109"/>
                    </a:lnTo>
                    <a:lnTo>
                      <a:pt x="7094" y="1117"/>
                    </a:lnTo>
                    <a:lnTo>
                      <a:pt x="7052" y="1109"/>
                    </a:lnTo>
                    <a:lnTo>
                      <a:pt x="7010" y="1143"/>
                    </a:lnTo>
                    <a:lnTo>
                      <a:pt x="6933" y="1151"/>
                    </a:lnTo>
                    <a:lnTo>
                      <a:pt x="6730" y="1270"/>
                    </a:lnTo>
                    <a:lnTo>
                      <a:pt x="6679" y="1329"/>
                    </a:lnTo>
                    <a:lnTo>
                      <a:pt x="6586" y="1397"/>
                    </a:lnTo>
                    <a:lnTo>
                      <a:pt x="6502" y="1540"/>
                    </a:lnTo>
                    <a:lnTo>
                      <a:pt x="6485" y="1617"/>
                    </a:lnTo>
                    <a:lnTo>
                      <a:pt x="6459" y="1642"/>
                    </a:lnTo>
                    <a:lnTo>
                      <a:pt x="6425" y="1803"/>
                    </a:lnTo>
                    <a:lnTo>
                      <a:pt x="6434" y="1964"/>
                    </a:lnTo>
                    <a:lnTo>
                      <a:pt x="6409" y="2184"/>
                    </a:lnTo>
                    <a:lnTo>
                      <a:pt x="6366" y="2395"/>
                    </a:lnTo>
                    <a:lnTo>
                      <a:pt x="6341" y="2438"/>
                    </a:lnTo>
                    <a:lnTo>
                      <a:pt x="6265" y="2632"/>
                    </a:lnTo>
                    <a:lnTo>
                      <a:pt x="6265" y="2658"/>
                    </a:lnTo>
                    <a:lnTo>
                      <a:pt x="6239" y="2683"/>
                    </a:lnTo>
                    <a:lnTo>
                      <a:pt x="6205" y="2759"/>
                    </a:lnTo>
                    <a:lnTo>
                      <a:pt x="6205" y="2785"/>
                    </a:lnTo>
                    <a:lnTo>
                      <a:pt x="6121" y="2937"/>
                    </a:lnTo>
                    <a:lnTo>
                      <a:pt x="6087" y="3073"/>
                    </a:lnTo>
                    <a:lnTo>
                      <a:pt x="6070" y="3098"/>
                    </a:lnTo>
                    <a:lnTo>
                      <a:pt x="6053" y="3208"/>
                    </a:lnTo>
                    <a:lnTo>
                      <a:pt x="5901" y="3394"/>
                    </a:lnTo>
                    <a:lnTo>
                      <a:pt x="5884" y="3445"/>
                    </a:lnTo>
                    <a:lnTo>
                      <a:pt x="5782" y="3547"/>
                    </a:lnTo>
                    <a:lnTo>
                      <a:pt x="5714" y="3640"/>
                    </a:lnTo>
                    <a:lnTo>
                      <a:pt x="5647" y="3699"/>
                    </a:lnTo>
                    <a:lnTo>
                      <a:pt x="5579" y="3801"/>
                    </a:lnTo>
                    <a:lnTo>
                      <a:pt x="5503" y="3851"/>
                    </a:lnTo>
                    <a:lnTo>
                      <a:pt x="5469" y="3894"/>
                    </a:lnTo>
                    <a:lnTo>
                      <a:pt x="5325" y="4080"/>
                    </a:lnTo>
                    <a:lnTo>
                      <a:pt x="5300" y="4105"/>
                    </a:lnTo>
                    <a:lnTo>
                      <a:pt x="5291" y="4131"/>
                    </a:lnTo>
                    <a:lnTo>
                      <a:pt x="5232" y="4224"/>
                    </a:lnTo>
                    <a:lnTo>
                      <a:pt x="5198" y="4266"/>
                    </a:lnTo>
                    <a:lnTo>
                      <a:pt x="5189" y="4292"/>
                    </a:lnTo>
                    <a:lnTo>
                      <a:pt x="5164" y="4317"/>
                    </a:lnTo>
                    <a:lnTo>
                      <a:pt x="5147" y="4368"/>
                    </a:lnTo>
                    <a:lnTo>
                      <a:pt x="5096" y="4469"/>
                    </a:lnTo>
                    <a:lnTo>
                      <a:pt x="5037" y="4537"/>
                    </a:lnTo>
                    <a:lnTo>
                      <a:pt x="5012" y="4613"/>
                    </a:lnTo>
                    <a:lnTo>
                      <a:pt x="4978" y="4630"/>
                    </a:lnTo>
                    <a:lnTo>
                      <a:pt x="4935" y="4766"/>
                    </a:lnTo>
                    <a:lnTo>
                      <a:pt x="4885" y="4833"/>
                    </a:lnTo>
                    <a:lnTo>
                      <a:pt x="4758" y="5062"/>
                    </a:lnTo>
                    <a:lnTo>
                      <a:pt x="4521" y="5316"/>
                    </a:lnTo>
                    <a:lnTo>
                      <a:pt x="4470" y="5384"/>
                    </a:lnTo>
                    <a:lnTo>
                      <a:pt x="4428" y="5460"/>
                    </a:lnTo>
                    <a:lnTo>
                      <a:pt x="4377" y="5527"/>
                    </a:lnTo>
                    <a:lnTo>
                      <a:pt x="4343" y="5587"/>
                    </a:lnTo>
                    <a:lnTo>
                      <a:pt x="4317" y="5604"/>
                    </a:lnTo>
                    <a:lnTo>
                      <a:pt x="4250" y="5815"/>
                    </a:lnTo>
                    <a:lnTo>
                      <a:pt x="4233" y="5925"/>
                    </a:lnTo>
                    <a:lnTo>
                      <a:pt x="4157" y="6112"/>
                    </a:lnTo>
                    <a:lnTo>
                      <a:pt x="3962" y="6391"/>
                    </a:lnTo>
                    <a:lnTo>
                      <a:pt x="3843" y="6484"/>
                    </a:lnTo>
                    <a:lnTo>
                      <a:pt x="3716" y="6535"/>
                    </a:lnTo>
                    <a:lnTo>
                      <a:pt x="3657" y="6543"/>
                    </a:lnTo>
                    <a:lnTo>
                      <a:pt x="3522" y="6603"/>
                    </a:lnTo>
                    <a:lnTo>
                      <a:pt x="3496" y="6628"/>
                    </a:lnTo>
                    <a:lnTo>
                      <a:pt x="3403" y="6662"/>
                    </a:lnTo>
                    <a:lnTo>
                      <a:pt x="3302" y="6662"/>
                    </a:lnTo>
                    <a:lnTo>
                      <a:pt x="3200" y="6687"/>
                    </a:lnTo>
                    <a:lnTo>
                      <a:pt x="3098" y="6687"/>
                    </a:lnTo>
                    <a:lnTo>
                      <a:pt x="3039" y="6670"/>
                    </a:lnTo>
                    <a:lnTo>
                      <a:pt x="2946" y="6696"/>
                    </a:lnTo>
                    <a:lnTo>
                      <a:pt x="2929" y="6687"/>
                    </a:lnTo>
                    <a:lnTo>
                      <a:pt x="2904" y="6696"/>
                    </a:lnTo>
                    <a:lnTo>
                      <a:pt x="2802" y="6721"/>
                    </a:lnTo>
                    <a:lnTo>
                      <a:pt x="2768" y="6755"/>
                    </a:lnTo>
                    <a:lnTo>
                      <a:pt x="2751" y="6780"/>
                    </a:lnTo>
                    <a:lnTo>
                      <a:pt x="2709" y="6806"/>
                    </a:lnTo>
                    <a:lnTo>
                      <a:pt x="2692" y="6831"/>
                    </a:lnTo>
                    <a:lnTo>
                      <a:pt x="2565" y="6958"/>
                    </a:lnTo>
                    <a:lnTo>
                      <a:pt x="2514" y="7102"/>
                    </a:lnTo>
                    <a:lnTo>
                      <a:pt x="2506" y="7204"/>
                    </a:lnTo>
                    <a:lnTo>
                      <a:pt x="2413" y="7627"/>
                    </a:lnTo>
                    <a:lnTo>
                      <a:pt x="2396" y="7678"/>
                    </a:lnTo>
                    <a:lnTo>
                      <a:pt x="2379" y="7703"/>
                    </a:lnTo>
                    <a:lnTo>
                      <a:pt x="2370" y="7762"/>
                    </a:lnTo>
                    <a:lnTo>
                      <a:pt x="2336" y="7838"/>
                    </a:lnTo>
                    <a:lnTo>
                      <a:pt x="2328" y="7898"/>
                    </a:lnTo>
                    <a:lnTo>
                      <a:pt x="2303" y="7949"/>
                    </a:lnTo>
                    <a:lnTo>
                      <a:pt x="2294" y="8025"/>
                    </a:lnTo>
                    <a:lnTo>
                      <a:pt x="2260" y="8076"/>
                    </a:lnTo>
                    <a:lnTo>
                      <a:pt x="2243" y="8152"/>
                    </a:lnTo>
                    <a:lnTo>
                      <a:pt x="2201" y="8228"/>
                    </a:lnTo>
                    <a:lnTo>
                      <a:pt x="2142" y="8262"/>
                    </a:lnTo>
                    <a:lnTo>
                      <a:pt x="2133" y="8296"/>
                    </a:lnTo>
                    <a:lnTo>
                      <a:pt x="2006" y="8431"/>
                    </a:lnTo>
                    <a:lnTo>
                      <a:pt x="1981" y="8490"/>
                    </a:lnTo>
                    <a:lnTo>
                      <a:pt x="1947" y="8507"/>
                    </a:lnTo>
                    <a:lnTo>
                      <a:pt x="1939" y="8533"/>
                    </a:lnTo>
                    <a:lnTo>
                      <a:pt x="1854" y="8609"/>
                    </a:lnTo>
                    <a:lnTo>
                      <a:pt x="1795" y="8710"/>
                    </a:lnTo>
                    <a:moveTo>
                      <a:pt x="1803" y="8710"/>
                    </a:moveTo>
                    <a:lnTo>
                      <a:pt x="1845" y="8626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70FD5AEF-9EE7-44EC-BFD8-72E6AA97E7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48" y="11"/>
                <a:ext cx="2686" cy="4098"/>
              </a:xfrm>
              <a:custGeom>
                <a:avLst/>
                <a:gdLst>
                  <a:gd name="T0" fmla="*/ 12800 w 13240"/>
                  <a:gd name="T1" fmla="*/ 872 h 20215"/>
                  <a:gd name="T2" fmla="*/ 12148 w 13240"/>
                  <a:gd name="T3" fmla="*/ 770 h 20215"/>
                  <a:gd name="T4" fmla="*/ 11903 w 13240"/>
                  <a:gd name="T5" fmla="*/ 1278 h 20215"/>
                  <a:gd name="T6" fmla="*/ 11090 w 13240"/>
                  <a:gd name="T7" fmla="*/ 2480 h 20215"/>
                  <a:gd name="T8" fmla="*/ 10006 w 13240"/>
                  <a:gd name="T9" fmla="*/ 2252 h 20215"/>
                  <a:gd name="T10" fmla="*/ 9363 w 13240"/>
                  <a:gd name="T11" fmla="*/ 1879 h 20215"/>
                  <a:gd name="T12" fmla="*/ 8228 w 13240"/>
                  <a:gd name="T13" fmla="*/ 1803 h 20215"/>
                  <a:gd name="T14" fmla="*/ 7500 w 13240"/>
                  <a:gd name="T15" fmla="*/ 1439 h 20215"/>
                  <a:gd name="T16" fmla="*/ 6628 w 13240"/>
                  <a:gd name="T17" fmla="*/ 1727 h 20215"/>
                  <a:gd name="T18" fmla="*/ 5612 w 13240"/>
                  <a:gd name="T19" fmla="*/ 1718 h 20215"/>
                  <a:gd name="T20" fmla="*/ 4927 w 13240"/>
                  <a:gd name="T21" fmla="*/ 1608 h 20215"/>
                  <a:gd name="T22" fmla="*/ 4851 w 13240"/>
                  <a:gd name="T23" fmla="*/ 2167 h 20215"/>
                  <a:gd name="T24" fmla="*/ 5384 w 13240"/>
                  <a:gd name="T25" fmla="*/ 3107 h 20215"/>
                  <a:gd name="T26" fmla="*/ 5790 w 13240"/>
                  <a:gd name="T27" fmla="*/ 3945 h 20215"/>
                  <a:gd name="T28" fmla="*/ 5096 w 13240"/>
                  <a:gd name="T29" fmla="*/ 4250 h 20215"/>
                  <a:gd name="T30" fmla="*/ 4012 w 13240"/>
                  <a:gd name="T31" fmla="*/ 4444 h 20215"/>
                  <a:gd name="T32" fmla="*/ 3267 w 13240"/>
                  <a:gd name="T33" fmla="*/ 4495 h 20215"/>
                  <a:gd name="T34" fmla="*/ 2548 w 13240"/>
                  <a:gd name="T35" fmla="*/ 4817 h 20215"/>
                  <a:gd name="T36" fmla="*/ 1473 w 13240"/>
                  <a:gd name="T37" fmla="*/ 5240 h 20215"/>
                  <a:gd name="T38" fmla="*/ 1354 w 13240"/>
                  <a:gd name="T39" fmla="*/ 5824 h 20215"/>
                  <a:gd name="T40" fmla="*/ 1854 w 13240"/>
                  <a:gd name="T41" fmla="*/ 6391 h 20215"/>
                  <a:gd name="T42" fmla="*/ 1964 w 13240"/>
                  <a:gd name="T43" fmla="*/ 7035 h 20215"/>
                  <a:gd name="T44" fmla="*/ 2649 w 13240"/>
                  <a:gd name="T45" fmla="*/ 7221 h 20215"/>
                  <a:gd name="T46" fmla="*/ 1710 w 13240"/>
                  <a:gd name="T47" fmla="*/ 8287 h 20215"/>
                  <a:gd name="T48" fmla="*/ 863 w 13240"/>
                  <a:gd name="T49" fmla="*/ 9244 h 20215"/>
                  <a:gd name="T50" fmla="*/ 177 w 13240"/>
                  <a:gd name="T51" fmla="*/ 10929 h 20215"/>
                  <a:gd name="T52" fmla="*/ 804 w 13240"/>
                  <a:gd name="T53" fmla="*/ 11005 h 20215"/>
                  <a:gd name="T54" fmla="*/ 1870 w 13240"/>
                  <a:gd name="T55" fmla="*/ 10996 h 20215"/>
                  <a:gd name="T56" fmla="*/ 2531 w 13240"/>
                  <a:gd name="T57" fmla="*/ 10751 h 20215"/>
                  <a:gd name="T58" fmla="*/ 3335 w 13240"/>
                  <a:gd name="T59" fmla="*/ 10624 h 20215"/>
                  <a:gd name="T60" fmla="*/ 4292 w 13240"/>
                  <a:gd name="T61" fmla="*/ 10124 h 20215"/>
                  <a:gd name="T62" fmla="*/ 6044 w 13240"/>
                  <a:gd name="T63" fmla="*/ 9193 h 20215"/>
                  <a:gd name="T64" fmla="*/ 6967 w 13240"/>
                  <a:gd name="T65" fmla="*/ 9515 h 20215"/>
                  <a:gd name="T66" fmla="*/ 6112 w 13240"/>
                  <a:gd name="T67" fmla="*/ 10387 h 20215"/>
                  <a:gd name="T68" fmla="*/ 5240 w 13240"/>
                  <a:gd name="T69" fmla="*/ 11115 h 20215"/>
                  <a:gd name="T70" fmla="*/ 3970 w 13240"/>
                  <a:gd name="T71" fmla="*/ 11140 h 20215"/>
                  <a:gd name="T72" fmla="*/ 3005 w 13240"/>
                  <a:gd name="T73" fmla="*/ 11106 h 20215"/>
                  <a:gd name="T74" fmla="*/ 2294 w 13240"/>
                  <a:gd name="T75" fmla="*/ 11673 h 20215"/>
                  <a:gd name="T76" fmla="*/ 1456 w 13240"/>
                  <a:gd name="T77" fmla="*/ 12241 h 20215"/>
                  <a:gd name="T78" fmla="*/ 745 w 13240"/>
                  <a:gd name="T79" fmla="*/ 12698 h 20215"/>
                  <a:gd name="T80" fmla="*/ 821 w 13240"/>
                  <a:gd name="T81" fmla="*/ 13714 h 20215"/>
                  <a:gd name="T82" fmla="*/ 685 w 13240"/>
                  <a:gd name="T83" fmla="*/ 14704 h 20215"/>
                  <a:gd name="T84" fmla="*/ 1329 w 13240"/>
                  <a:gd name="T85" fmla="*/ 14975 h 20215"/>
                  <a:gd name="T86" fmla="*/ 2463 w 13240"/>
                  <a:gd name="T87" fmla="*/ 14839 h 20215"/>
                  <a:gd name="T88" fmla="*/ 3530 w 13240"/>
                  <a:gd name="T89" fmla="*/ 14433 h 20215"/>
                  <a:gd name="T90" fmla="*/ 4554 w 13240"/>
                  <a:gd name="T91" fmla="*/ 14137 h 20215"/>
                  <a:gd name="T92" fmla="*/ 5113 w 13240"/>
                  <a:gd name="T93" fmla="*/ 14577 h 20215"/>
                  <a:gd name="T94" fmla="*/ 4368 w 13240"/>
                  <a:gd name="T95" fmla="*/ 15212 h 20215"/>
                  <a:gd name="T96" fmla="*/ 3564 w 13240"/>
                  <a:gd name="T97" fmla="*/ 15610 h 20215"/>
                  <a:gd name="T98" fmla="*/ 2658 w 13240"/>
                  <a:gd name="T99" fmla="*/ 15991 h 20215"/>
                  <a:gd name="T100" fmla="*/ 3132 w 13240"/>
                  <a:gd name="T101" fmla="*/ 17057 h 20215"/>
                  <a:gd name="T102" fmla="*/ 2328 w 13240"/>
                  <a:gd name="T103" fmla="*/ 17701 h 20215"/>
                  <a:gd name="T104" fmla="*/ 1752 w 13240"/>
                  <a:gd name="T105" fmla="*/ 17311 h 20215"/>
                  <a:gd name="T106" fmla="*/ 1913 w 13240"/>
                  <a:gd name="T107" fmla="*/ 18226 h 20215"/>
                  <a:gd name="T108" fmla="*/ 2946 w 13240"/>
                  <a:gd name="T109" fmla="*/ 18479 h 20215"/>
                  <a:gd name="T110" fmla="*/ 2675 w 13240"/>
                  <a:gd name="T111" fmla="*/ 19343 h 20215"/>
                  <a:gd name="T112" fmla="*/ 2218 w 13240"/>
                  <a:gd name="T113" fmla="*/ 19893 h 20215"/>
                  <a:gd name="T114" fmla="*/ 1337 w 13240"/>
                  <a:gd name="T115" fmla="*/ 19927 h 20215"/>
                  <a:gd name="T116" fmla="*/ 618 w 13240"/>
                  <a:gd name="T117" fmla="*/ 20189 h 20215"/>
                  <a:gd name="T118" fmla="*/ 592 w 13240"/>
                  <a:gd name="T119" fmla="*/ 19648 h 20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240" h="20215">
                    <a:moveTo>
                      <a:pt x="12885" y="0"/>
                    </a:moveTo>
                    <a:lnTo>
                      <a:pt x="13003" y="212"/>
                    </a:lnTo>
                    <a:lnTo>
                      <a:pt x="13181" y="440"/>
                    </a:lnTo>
                    <a:lnTo>
                      <a:pt x="13232" y="576"/>
                    </a:lnTo>
                    <a:lnTo>
                      <a:pt x="13240" y="626"/>
                    </a:lnTo>
                    <a:lnTo>
                      <a:pt x="13240" y="711"/>
                    </a:lnTo>
                    <a:lnTo>
                      <a:pt x="13215" y="762"/>
                    </a:lnTo>
                    <a:lnTo>
                      <a:pt x="13080" y="863"/>
                    </a:lnTo>
                    <a:lnTo>
                      <a:pt x="13037" y="872"/>
                    </a:lnTo>
                    <a:lnTo>
                      <a:pt x="12961" y="872"/>
                    </a:lnTo>
                    <a:lnTo>
                      <a:pt x="12936" y="889"/>
                    </a:lnTo>
                    <a:lnTo>
                      <a:pt x="12800" y="872"/>
                    </a:lnTo>
                    <a:lnTo>
                      <a:pt x="12775" y="880"/>
                    </a:lnTo>
                    <a:lnTo>
                      <a:pt x="12699" y="872"/>
                    </a:lnTo>
                    <a:lnTo>
                      <a:pt x="12614" y="847"/>
                    </a:lnTo>
                    <a:lnTo>
                      <a:pt x="12605" y="821"/>
                    </a:lnTo>
                    <a:lnTo>
                      <a:pt x="12580" y="804"/>
                    </a:lnTo>
                    <a:lnTo>
                      <a:pt x="12521" y="779"/>
                    </a:lnTo>
                    <a:lnTo>
                      <a:pt x="12453" y="779"/>
                    </a:lnTo>
                    <a:lnTo>
                      <a:pt x="12411" y="753"/>
                    </a:lnTo>
                    <a:lnTo>
                      <a:pt x="12326" y="753"/>
                    </a:lnTo>
                    <a:lnTo>
                      <a:pt x="12292" y="779"/>
                    </a:lnTo>
                    <a:lnTo>
                      <a:pt x="12267" y="762"/>
                    </a:lnTo>
                    <a:lnTo>
                      <a:pt x="12148" y="770"/>
                    </a:lnTo>
                    <a:lnTo>
                      <a:pt x="12089" y="745"/>
                    </a:lnTo>
                    <a:lnTo>
                      <a:pt x="12047" y="745"/>
                    </a:lnTo>
                    <a:lnTo>
                      <a:pt x="12013" y="753"/>
                    </a:lnTo>
                    <a:lnTo>
                      <a:pt x="11852" y="838"/>
                    </a:lnTo>
                    <a:lnTo>
                      <a:pt x="11810" y="872"/>
                    </a:lnTo>
                    <a:lnTo>
                      <a:pt x="11767" y="957"/>
                    </a:lnTo>
                    <a:lnTo>
                      <a:pt x="11793" y="1007"/>
                    </a:lnTo>
                    <a:lnTo>
                      <a:pt x="11843" y="1075"/>
                    </a:lnTo>
                    <a:lnTo>
                      <a:pt x="11852" y="1101"/>
                    </a:lnTo>
                    <a:lnTo>
                      <a:pt x="11886" y="1151"/>
                    </a:lnTo>
                    <a:lnTo>
                      <a:pt x="11903" y="1202"/>
                    </a:lnTo>
                    <a:lnTo>
                      <a:pt x="11903" y="1278"/>
                    </a:lnTo>
                    <a:lnTo>
                      <a:pt x="11801" y="1380"/>
                    </a:lnTo>
                    <a:lnTo>
                      <a:pt x="11598" y="1498"/>
                    </a:lnTo>
                    <a:lnTo>
                      <a:pt x="11573" y="1498"/>
                    </a:lnTo>
                    <a:lnTo>
                      <a:pt x="11513" y="1558"/>
                    </a:lnTo>
                    <a:lnTo>
                      <a:pt x="11429" y="1668"/>
                    </a:lnTo>
                    <a:lnTo>
                      <a:pt x="11352" y="1820"/>
                    </a:lnTo>
                    <a:lnTo>
                      <a:pt x="11319" y="2006"/>
                    </a:lnTo>
                    <a:lnTo>
                      <a:pt x="11242" y="2167"/>
                    </a:lnTo>
                    <a:lnTo>
                      <a:pt x="11217" y="2294"/>
                    </a:lnTo>
                    <a:lnTo>
                      <a:pt x="11158" y="2430"/>
                    </a:lnTo>
                    <a:lnTo>
                      <a:pt x="11124" y="2472"/>
                    </a:lnTo>
                    <a:lnTo>
                      <a:pt x="11090" y="2480"/>
                    </a:lnTo>
                    <a:lnTo>
                      <a:pt x="11048" y="2506"/>
                    </a:lnTo>
                    <a:lnTo>
                      <a:pt x="11005" y="2514"/>
                    </a:lnTo>
                    <a:lnTo>
                      <a:pt x="10887" y="2497"/>
                    </a:lnTo>
                    <a:lnTo>
                      <a:pt x="10828" y="2455"/>
                    </a:lnTo>
                    <a:lnTo>
                      <a:pt x="10726" y="2455"/>
                    </a:lnTo>
                    <a:lnTo>
                      <a:pt x="10624" y="2421"/>
                    </a:lnTo>
                    <a:lnTo>
                      <a:pt x="10607" y="2404"/>
                    </a:lnTo>
                    <a:lnTo>
                      <a:pt x="10464" y="2404"/>
                    </a:lnTo>
                    <a:lnTo>
                      <a:pt x="10345" y="2370"/>
                    </a:lnTo>
                    <a:lnTo>
                      <a:pt x="10269" y="2362"/>
                    </a:lnTo>
                    <a:lnTo>
                      <a:pt x="10066" y="2294"/>
                    </a:lnTo>
                    <a:lnTo>
                      <a:pt x="10006" y="2252"/>
                    </a:lnTo>
                    <a:lnTo>
                      <a:pt x="9989" y="2252"/>
                    </a:lnTo>
                    <a:lnTo>
                      <a:pt x="9964" y="2226"/>
                    </a:lnTo>
                    <a:lnTo>
                      <a:pt x="9913" y="2209"/>
                    </a:lnTo>
                    <a:lnTo>
                      <a:pt x="9829" y="2142"/>
                    </a:lnTo>
                    <a:lnTo>
                      <a:pt x="9786" y="2133"/>
                    </a:lnTo>
                    <a:lnTo>
                      <a:pt x="9752" y="2099"/>
                    </a:lnTo>
                    <a:lnTo>
                      <a:pt x="9727" y="2091"/>
                    </a:lnTo>
                    <a:lnTo>
                      <a:pt x="9702" y="2040"/>
                    </a:lnTo>
                    <a:lnTo>
                      <a:pt x="9625" y="2006"/>
                    </a:lnTo>
                    <a:lnTo>
                      <a:pt x="9600" y="1964"/>
                    </a:lnTo>
                    <a:lnTo>
                      <a:pt x="9524" y="1913"/>
                    </a:lnTo>
                    <a:lnTo>
                      <a:pt x="9363" y="1879"/>
                    </a:lnTo>
                    <a:lnTo>
                      <a:pt x="9143" y="1905"/>
                    </a:lnTo>
                    <a:lnTo>
                      <a:pt x="9067" y="1871"/>
                    </a:lnTo>
                    <a:lnTo>
                      <a:pt x="8982" y="1871"/>
                    </a:lnTo>
                    <a:lnTo>
                      <a:pt x="8914" y="1820"/>
                    </a:lnTo>
                    <a:lnTo>
                      <a:pt x="8855" y="1795"/>
                    </a:lnTo>
                    <a:lnTo>
                      <a:pt x="8830" y="1820"/>
                    </a:lnTo>
                    <a:lnTo>
                      <a:pt x="8796" y="1812"/>
                    </a:lnTo>
                    <a:lnTo>
                      <a:pt x="8770" y="1820"/>
                    </a:lnTo>
                    <a:lnTo>
                      <a:pt x="8711" y="1820"/>
                    </a:lnTo>
                    <a:lnTo>
                      <a:pt x="8652" y="1829"/>
                    </a:lnTo>
                    <a:lnTo>
                      <a:pt x="8271" y="1829"/>
                    </a:lnTo>
                    <a:lnTo>
                      <a:pt x="8228" y="1803"/>
                    </a:lnTo>
                    <a:lnTo>
                      <a:pt x="8212" y="1820"/>
                    </a:lnTo>
                    <a:lnTo>
                      <a:pt x="8152" y="1820"/>
                    </a:lnTo>
                    <a:lnTo>
                      <a:pt x="8034" y="1820"/>
                    </a:lnTo>
                    <a:lnTo>
                      <a:pt x="7932" y="1786"/>
                    </a:lnTo>
                    <a:lnTo>
                      <a:pt x="7907" y="1786"/>
                    </a:lnTo>
                    <a:lnTo>
                      <a:pt x="7771" y="1718"/>
                    </a:lnTo>
                    <a:lnTo>
                      <a:pt x="7729" y="1718"/>
                    </a:lnTo>
                    <a:lnTo>
                      <a:pt x="7687" y="1693"/>
                    </a:lnTo>
                    <a:lnTo>
                      <a:pt x="7610" y="1583"/>
                    </a:lnTo>
                    <a:lnTo>
                      <a:pt x="7560" y="1490"/>
                    </a:lnTo>
                    <a:lnTo>
                      <a:pt x="7534" y="1456"/>
                    </a:lnTo>
                    <a:lnTo>
                      <a:pt x="7500" y="1439"/>
                    </a:lnTo>
                    <a:lnTo>
                      <a:pt x="7365" y="1431"/>
                    </a:lnTo>
                    <a:lnTo>
                      <a:pt x="7246" y="1397"/>
                    </a:lnTo>
                    <a:lnTo>
                      <a:pt x="7187" y="1338"/>
                    </a:lnTo>
                    <a:lnTo>
                      <a:pt x="7001" y="1346"/>
                    </a:lnTo>
                    <a:lnTo>
                      <a:pt x="6959" y="1354"/>
                    </a:lnTo>
                    <a:lnTo>
                      <a:pt x="6882" y="1405"/>
                    </a:lnTo>
                    <a:lnTo>
                      <a:pt x="6823" y="1473"/>
                    </a:lnTo>
                    <a:lnTo>
                      <a:pt x="6772" y="1541"/>
                    </a:lnTo>
                    <a:lnTo>
                      <a:pt x="6730" y="1575"/>
                    </a:lnTo>
                    <a:lnTo>
                      <a:pt x="6705" y="1625"/>
                    </a:lnTo>
                    <a:lnTo>
                      <a:pt x="6679" y="1642"/>
                    </a:lnTo>
                    <a:lnTo>
                      <a:pt x="6628" y="1727"/>
                    </a:lnTo>
                    <a:lnTo>
                      <a:pt x="6569" y="1795"/>
                    </a:lnTo>
                    <a:lnTo>
                      <a:pt x="6391" y="1930"/>
                    </a:lnTo>
                    <a:lnTo>
                      <a:pt x="6273" y="1964"/>
                    </a:lnTo>
                    <a:lnTo>
                      <a:pt x="6256" y="1939"/>
                    </a:lnTo>
                    <a:lnTo>
                      <a:pt x="6171" y="1905"/>
                    </a:lnTo>
                    <a:lnTo>
                      <a:pt x="6087" y="1795"/>
                    </a:lnTo>
                    <a:lnTo>
                      <a:pt x="6036" y="1761"/>
                    </a:lnTo>
                    <a:lnTo>
                      <a:pt x="6019" y="1761"/>
                    </a:lnTo>
                    <a:lnTo>
                      <a:pt x="5934" y="1710"/>
                    </a:lnTo>
                    <a:lnTo>
                      <a:pt x="5773" y="1718"/>
                    </a:lnTo>
                    <a:lnTo>
                      <a:pt x="5731" y="1727"/>
                    </a:lnTo>
                    <a:lnTo>
                      <a:pt x="5612" y="1718"/>
                    </a:lnTo>
                    <a:lnTo>
                      <a:pt x="5553" y="1744"/>
                    </a:lnTo>
                    <a:lnTo>
                      <a:pt x="5511" y="1744"/>
                    </a:lnTo>
                    <a:lnTo>
                      <a:pt x="5494" y="1727"/>
                    </a:lnTo>
                    <a:lnTo>
                      <a:pt x="5375" y="1710"/>
                    </a:lnTo>
                    <a:lnTo>
                      <a:pt x="5299" y="1625"/>
                    </a:lnTo>
                    <a:lnTo>
                      <a:pt x="5274" y="1583"/>
                    </a:lnTo>
                    <a:lnTo>
                      <a:pt x="5189" y="1498"/>
                    </a:lnTo>
                    <a:lnTo>
                      <a:pt x="5096" y="1448"/>
                    </a:lnTo>
                    <a:lnTo>
                      <a:pt x="5037" y="1473"/>
                    </a:lnTo>
                    <a:lnTo>
                      <a:pt x="5020" y="1498"/>
                    </a:lnTo>
                    <a:lnTo>
                      <a:pt x="4978" y="1532"/>
                    </a:lnTo>
                    <a:lnTo>
                      <a:pt x="4927" y="1608"/>
                    </a:lnTo>
                    <a:lnTo>
                      <a:pt x="4834" y="1676"/>
                    </a:lnTo>
                    <a:lnTo>
                      <a:pt x="4791" y="1693"/>
                    </a:lnTo>
                    <a:lnTo>
                      <a:pt x="4732" y="1693"/>
                    </a:lnTo>
                    <a:lnTo>
                      <a:pt x="4613" y="1634"/>
                    </a:lnTo>
                    <a:lnTo>
                      <a:pt x="4571" y="1651"/>
                    </a:lnTo>
                    <a:lnTo>
                      <a:pt x="4546" y="1693"/>
                    </a:lnTo>
                    <a:lnTo>
                      <a:pt x="4563" y="1727"/>
                    </a:lnTo>
                    <a:lnTo>
                      <a:pt x="4597" y="1761"/>
                    </a:lnTo>
                    <a:lnTo>
                      <a:pt x="4673" y="1803"/>
                    </a:lnTo>
                    <a:lnTo>
                      <a:pt x="4707" y="1845"/>
                    </a:lnTo>
                    <a:lnTo>
                      <a:pt x="4766" y="1947"/>
                    </a:lnTo>
                    <a:lnTo>
                      <a:pt x="4851" y="2167"/>
                    </a:lnTo>
                    <a:lnTo>
                      <a:pt x="4893" y="2218"/>
                    </a:lnTo>
                    <a:lnTo>
                      <a:pt x="5020" y="2286"/>
                    </a:lnTo>
                    <a:lnTo>
                      <a:pt x="5164" y="2421"/>
                    </a:lnTo>
                    <a:lnTo>
                      <a:pt x="5248" y="2540"/>
                    </a:lnTo>
                    <a:lnTo>
                      <a:pt x="5282" y="2650"/>
                    </a:lnTo>
                    <a:lnTo>
                      <a:pt x="5257" y="2734"/>
                    </a:lnTo>
                    <a:lnTo>
                      <a:pt x="5172" y="2861"/>
                    </a:lnTo>
                    <a:lnTo>
                      <a:pt x="5155" y="2937"/>
                    </a:lnTo>
                    <a:lnTo>
                      <a:pt x="5206" y="3014"/>
                    </a:lnTo>
                    <a:lnTo>
                      <a:pt x="5257" y="3047"/>
                    </a:lnTo>
                    <a:lnTo>
                      <a:pt x="5367" y="3081"/>
                    </a:lnTo>
                    <a:lnTo>
                      <a:pt x="5384" y="3107"/>
                    </a:lnTo>
                    <a:lnTo>
                      <a:pt x="5418" y="3107"/>
                    </a:lnTo>
                    <a:lnTo>
                      <a:pt x="5485" y="3158"/>
                    </a:lnTo>
                    <a:lnTo>
                      <a:pt x="5553" y="3234"/>
                    </a:lnTo>
                    <a:lnTo>
                      <a:pt x="5596" y="3361"/>
                    </a:lnTo>
                    <a:lnTo>
                      <a:pt x="5596" y="3488"/>
                    </a:lnTo>
                    <a:lnTo>
                      <a:pt x="5612" y="3547"/>
                    </a:lnTo>
                    <a:lnTo>
                      <a:pt x="5612" y="3649"/>
                    </a:lnTo>
                    <a:lnTo>
                      <a:pt x="5638" y="3733"/>
                    </a:lnTo>
                    <a:lnTo>
                      <a:pt x="5689" y="3801"/>
                    </a:lnTo>
                    <a:lnTo>
                      <a:pt x="5799" y="3843"/>
                    </a:lnTo>
                    <a:lnTo>
                      <a:pt x="5807" y="3919"/>
                    </a:lnTo>
                    <a:lnTo>
                      <a:pt x="5790" y="3945"/>
                    </a:lnTo>
                    <a:lnTo>
                      <a:pt x="5697" y="4004"/>
                    </a:lnTo>
                    <a:lnTo>
                      <a:pt x="5672" y="3996"/>
                    </a:lnTo>
                    <a:lnTo>
                      <a:pt x="5612" y="4004"/>
                    </a:lnTo>
                    <a:lnTo>
                      <a:pt x="5570" y="3996"/>
                    </a:lnTo>
                    <a:lnTo>
                      <a:pt x="5511" y="4029"/>
                    </a:lnTo>
                    <a:lnTo>
                      <a:pt x="5418" y="4029"/>
                    </a:lnTo>
                    <a:lnTo>
                      <a:pt x="5291" y="4148"/>
                    </a:lnTo>
                    <a:lnTo>
                      <a:pt x="5257" y="4156"/>
                    </a:lnTo>
                    <a:lnTo>
                      <a:pt x="5232" y="4182"/>
                    </a:lnTo>
                    <a:lnTo>
                      <a:pt x="5155" y="4250"/>
                    </a:lnTo>
                    <a:lnTo>
                      <a:pt x="5113" y="4258"/>
                    </a:lnTo>
                    <a:lnTo>
                      <a:pt x="5096" y="4250"/>
                    </a:lnTo>
                    <a:lnTo>
                      <a:pt x="5037" y="4300"/>
                    </a:lnTo>
                    <a:lnTo>
                      <a:pt x="4952" y="4309"/>
                    </a:lnTo>
                    <a:lnTo>
                      <a:pt x="4817" y="4360"/>
                    </a:lnTo>
                    <a:lnTo>
                      <a:pt x="4690" y="4410"/>
                    </a:lnTo>
                    <a:lnTo>
                      <a:pt x="4512" y="4427"/>
                    </a:lnTo>
                    <a:lnTo>
                      <a:pt x="4453" y="4419"/>
                    </a:lnTo>
                    <a:lnTo>
                      <a:pt x="4436" y="4436"/>
                    </a:lnTo>
                    <a:lnTo>
                      <a:pt x="4393" y="4453"/>
                    </a:lnTo>
                    <a:lnTo>
                      <a:pt x="4309" y="4444"/>
                    </a:lnTo>
                    <a:lnTo>
                      <a:pt x="4275" y="4461"/>
                    </a:lnTo>
                    <a:lnTo>
                      <a:pt x="4055" y="4461"/>
                    </a:lnTo>
                    <a:lnTo>
                      <a:pt x="4012" y="4444"/>
                    </a:lnTo>
                    <a:lnTo>
                      <a:pt x="3953" y="4461"/>
                    </a:lnTo>
                    <a:lnTo>
                      <a:pt x="3835" y="4436"/>
                    </a:lnTo>
                    <a:lnTo>
                      <a:pt x="3809" y="4444"/>
                    </a:lnTo>
                    <a:lnTo>
                      <a:pt x="3775" y="4436"/>
                    </a:lnTo>
                    <a:lnTo>
                      <a:pt x="3750" y="4444"/>
                    </a:lnTo>
                    <a:lnTo>
                      <a:pt x="3674" y="4410"/>
                    </a:lnTo>
                    <a:lnTo>
                      <a:pt x="3648" y="4427"/>
                    </a:lnTo>
                    <a:lnTo>
                      <a:pt x="3572" y="4410"/>
                    </a:lnTo>
                    <a:lnTo>
                      <a:pt x="3471" y="4427"/>
                    </a:lnTo>
                    <a:lnTo>
                      <a:pt x="3352" y="4470"/>
                    </a:lnTo>
                    <a:lnTo>
                      <a:pt x="3335" y="4487"/>
                    </a:lnTo>
                    <a:lnTo>
                      <a:pt x="3267" y="4495"/>
                    </a:lnTo>
                    <a:lnTo>
                      <a:pt x="3115" y="4605"/>
                    </a:lnTo>
                    <a:lnTo>
                      <a:pt x="3047" y="4622"/>
                    </a:lnTo>
                    <a:lnTo>
                      <a:pt x="3013" y="4656"/>
                    </a:lnTo>
                    <a:lnTo>
                      <a:pt x="2912" y="4715"/>
                    </a:lnTo>
                    <a:lnTo>
                      <a:pt x="2895" y="4715"/>
                    </a:lnTo>
                    <a:lnTo>
                      <a:pt x="2827" y="4749"/>
                    </a:lnTo>
                    <a:lnTo>
                      <a:pt x="2793" y="4766"/>
                    </a:lnTo>
                    <a:lnTo>
                      <a:pt x="2734" y="4757"/>
                    </a:lnTo>
                    <a:lnTo>
                      <a:pt x="2717" y="4783"/>
                    </a:lnTo>
                    <a:lnTo>
                      <a:pt x="2692" y="4783"/>
                    </a:lnTo>
                    <a:lnTo>
                      <a:pt x="2632" y="4808"/>
                    </a:lnTo>
                    <a:lnTo>
                      <a:pt x="2548" y="4817"/>
                    </a:lnTo>
                    <a:lnTo>
                      <a:pt x="2489" y="4817"/>
                    </a:lnTo>
                    <a:lnTo>
                      <a:pt x="2412" y="4842"/>
                    </a:lnTo>
                    <a:lnTo>
                      <a:pt x="2328" y="4851"/>
                    </a:lnTo>
                    <a:lnTo>
                      <a:pt x="2251" y="4884"/>
                    </a:lnTo>
                    <a:lnTo>
                      <a:pt x="2201" y="4935"/>
                    </a:lnTo>
                    <a:lnTo>
                      <a:pt x="2133" y="4961"/>
                    </a:lnTo>
                    <a:lnTo>
                      <a:pt x="2091" y="5003"/>
                    </a:lnTo>
                    <a:lnTo>
                      <a:pt x="2048" y="5003"/>
                    </a:lnTo>
                    <a:lnTo>
                      <a:pt x="2006" y="5037"/>
                    </a:lnTo>
                    <a:lnTo>
                      <a:pt x="1667" y="5155"/>
                    </a:lnTo>
                    <a:lnTo>
                      <a:pt x="1532" y="5232"/>
                    </a:lnTo>
                    <a:lnTo>
                      <a:pt x="1473" y="5240"/>
                    </a:lnTo>
                    <a:lnTo>
                      <a:pt x="1456" y="5257"/>
                    </a:lnTo>
                    <a:lnTo>
                      <a:pt x="1388" y="5299"/>
                    </a:lnTo>
                    <a:lnTo>
                      <a:pt x="1312" y="5367"/>
                    </a:lnTo>
                    <a:lnTo>
                      <a:pt x="1252" y="5426"/>
                    </a:lnTo>
                    <a:lnTo>
                      <a:pt x="1151" y="5485"/>
                    </a:lnTo>
                    <a:lnTo>
                      <a:pt x="1015" y="5629"/>
                    </a:lnTo>
                    <a:lnTo>
                      <a:pt x="1015" y="5663"/>
                    </a:lnTo>
                    <a:lnTo>
                      <a:pt x="1058" y="5697"/>
                    </a:lnTo>
                    <a:lnTo>
                      <a:pt x="1227" y="5689"/>
                    </a:lnTo>
                    <a:lnTo>
                      <a:pt x="1278" y="5706"/>
                    </a:lnTo>
                    <a:lnTo>
                      <a:pt x="1320" y="5790"/>
                    </a:lnTo>
                    <a:lnTo>
                      <a:pt x="1354" y="5824"/>
                    </a:lnTo>
                    <a:lnTo>
                      <a:pt x="1566" y="5816"/>
                    </a:lnTo>
                    <a:lnTo>
                      <a:pt x="1642" y="5849"/>
                    </a:lnTo>
                    <a:lnTo>
                      <a:pt x="1659" y="5875"/>
                    </a:lnTo>
                    <a:lnTo>
                      <a:pt x="1659" y="5934"/>
                    </a:lnTo>
                    <a:lnTo>
                      <a:pt x="1625" y="6044"/>
                    </a:lnTo>
                    <a:lnTo>
                      <a:pt x="1566" y="6205"/>
                    </a:lnTo>
                    <a:lnTo>
                      <a:pt x="1566" y="6230"/>
                    </a:lnTo>
                    <a:lnTo>
                      <a:pt x="1591" y="6281"/>
                    </a:lnTo>
                    <a:lnTo>
                      <a:pt x="1693" y="6298"/>
                    </a:lnTo>
                    <a:lnTo>
                      <a:pt x="1727" y="6298"/>
                    </a:lnTo>
                    <a:lnTo>
                      <a:pt x="1803" y="6315"/>
                    </a:lnTo>
                    <a:lnTo>
                      <a:pt x="1854" y="6391"/>
                    </a:lnTo>
                    <a:lnTo>
                      <a:pt x="1862" y="6417"/>
                    </a:lnTo>
                    <a:lnTo>
                      <a:pt x="1854" y="6442"/>
                    </a:lnTo>
                    <a:lnTo>
                      <a:pt x="1820" y="6476"/>
                    </a:lnTo>
                    <a:lnTo>
                      <a:pt x="1760" y="6510"/>
                    </a:lnTo>
                    <a:lnTo>
                      <a:pt x="1752" y="6535"/>
                    </a:lnTo>
                    <a:lnTo>
                      <a:pt x="1752" y="6569"/>
                    </a:lnTo>
                    <a:lnTo>
                      <a:pt x="1786" y="6611"/>
                    </a:lnTo>
                    <a:lnTo>
                      <a:pt x="1786" y="6637"/>
                    </a:lnTo>
                    <a:lnTo>
                      <a:pt x="1947" y="6806"/>
                    </a:lnTo>
                    <a:lnTo>
                      <a:pt x="1997" y="6899"/>
                    </a:lnTo>
                    <a:lnTo>
                      <a:pt x="1997" y="6984"/>
                    </a:lnTo>
                    <a:lnTo>
                      <a:pt x="1964" y="7035"/>
                    </a:lnTo>
                    <a:lnTo>
                      <a:pt x="1879" y="7077"/>
                    </a:lnTo>
                    <a:lnTo>
                      <a:pt x="1879" y="7145"/>
                    </a:lnTo>
                    <a:lnTo>
                      <a:pt x="1913" y="7178"/>
                    </a:lnTo>
                    <a:lnTo>
                      <a:pt x="2048" y="7178"/>
                    </a:lnTo>
                    <a:lnTo>
                      <a:pt x="2158" y="7153"/>
                    </a:lnTo>
                    <a:lnTo>
                      <a:pt x="2209" y="7162"/>
                    </a:lnTo>
                    <a:lnTo>
                      <a:pt x="2260" y="7136"/>
                    </a:lnTo>
                    <a:lnTo>
                      <a:pt x="2285" y="7136"/>
                    </a:lnTo>
                    <a:lnTo>
                      <a:pt x="2387" y="7162"/>
                    </a:lnTo>
                    <a:lnTo>
                      <a:pt x="2472" y="7153"/>
                    </a:lnTo>
                    <a:lnTo>
                      <a:pt x="2607" y="7178"/>
                    </a:lnTo>
                    <a:lnTo>
                      <a:pt x="2649" y="7221"/>
                    </a:lnTo>
                    <a:lnTo>
                      <a:pt x="2675" y="7280"/>
                    </a:lnTo>
                    <a:lnTo>
                      <a:pt x="2700" y="7390"/>
                    </a:lnTo>
                    <a:lnTo>
                      <a:pt x="2641" y="7568"/>
                    </a:lnTo>
                    <a:lnTo>
                      <a:pt x="2548" y="7661"/>
                    </a:lnTo>
                    <a:lnTo>
                      <a:pt x="2421" y="7737"/>
                    </a:lnTo>
                    <a:lnTo>
                      <a:pt x="2235" y="7873"/>
                    </a:lnTo>
                    <a:lnTo>
                      <a:pt x="2226" y="7906"/>
                    </a:lnTo>
                    <a:lnTo>
                      <a:pt x="2141" y="7949"/>
                    </a:lnTo>
                    <a:lnTo>
                      <a:pt x="2023" y="8067"/>
                    </a:lnTo>
                    <a:lnTo>
                      <a:pt x="1955" y="8093"/>
                    </a:lnTo>
                    <a:lnTo>
                      <a:pt x="1837" y="8203"/>
                    </a:lnTo>
                    <a:lnTo>
                      <a:pt x="1710" y="8287"/>
                    </a:lnTo>
                    <a:lnTo>
                      <a:pt x="1549" y="8448"/>
                    </a:lnTo>
                    <a:lnTo>
                      <a:pt x="1498" y="8482"/>
                    </a:lnTo>
                    <a:lnTo>
                      <a:pt x="1464" y="8482"/>
                    </a:lnTo>
                    <a:lnTo>
                      <a:pt x="1363" y="8541"/>
                    </a:lnTo>
                    <a:lnTo>
                      <a:pt x="1320" y="8558"/>
                    </a:lnTo>
                    <a:lnTo>
                      <a:pt x="1227" y="8668"/>
                    </a:lnTo>
                    <a:lnTo>
                      <a:pt x="1159" y="8694"/>
                    </a:lnTo>
                    <a:lnTo>
                      <a:pt x="1041" y="8863"/>
                    </a:lnTo>
                    <a:lnTo>
                      <a:pt x="1015" y="8948"/>
                    </a:lnTo>
                    <a:lnTo>
                      <a:pt x="965" y="9015"/>
                    </a:lnTo>
                    <a:lnTo>
                      <a:pt x="922" y="9151"/>
                    </a:lnTo>
                    <a:lnTo>
                      <a:pt x="863" y="9244"/>
                    </a:lnTo>
                    <a:lnTo>
                      <a:pt x="838" y="9261"/>
                    </a:lnTo>
                    <a:lnTo>
                      <a:pt x="812" y="9312"/>
                    </a:lnTo>
                    <a:lnTo>
                      <a:pt x="694" y="9489"/>
                    </a:lnTo>
                    <a:lnTo>
                      <a:pt x="618" y="9667"/>
                    </a:lnTo>
                    <a:lnTo>
                      <a:pt x="618" y="9718"/>
                    </a:lnTo>
                    <a:lnTo>
                      <a:pt x="584" y="9853"/>
                    </a:lnTo>
                    <a:lnTo>
                      <a:pt x="364" y="10285"/>
                    </a:lnTo>
                    <a:lnTo>
                      <a:pt x="338" y="10395"/>
                    </a:lnTo>
                    <a:lnTo>
                      <a:pt x="364" y="10531"/>
                    </a:lnTo>
                    <a:lnTo>
                      <a:pt x="355" y="10607"/>
                    </a:lnTo>
                    <a:lnTo>
                      <a:pt x="287" y="10768"/>
                    </a:lnTo>
                    <a:lnTo>
                      <a:pt x="177" y="10929"/>
                    </a:lnTo>
                    <a:lnTo>
                      <a:pt x="143" y="11005"/>
                    </a:lnTo>
                    <a:lnTo>
                      <a:pt x="135" y="11064"/>
                    </a:lnTo>
                    <a:lnTo>
                      <a:pt x="152" y="11115"/>
                    </a:lnTo>
                    <a:lnTo>
                      <a:pt x="177" y="11132"/>
                    </a:lnTo>
                    <a:lnTo>
                      <a:pt x="296" y="11157"/>
                    </a:lnTo>
                    <a:lnTo>
                      <a:pt x="372" y="11157"/>
                    </a:lnTo>
                    <a:lnTo>
                      <a:pt x="558" y="11089"/>
                    </a:lnTo>
                    <a:lnTo>
                      <a:pt x="634" y="11072"/>
                    </a:lnTo>
                    <a:lnTo>
                      <a:pt x="685" y="11056"/>
                    </a:lnTo>
                    <a:lnTo>
                      <a:pt x="711" y="11030"/>
                    </a:lnTo>
                    <a:lnTo>
                      <a:pt x="787" y="11030"/>
                    </a:lnTo>
                    <a:lnTo>
                      <a:pt x="804" y="11005"/>
                    </a:lnTo>
                    <a:lnTo>
                      <a:pt x="914" y="11005"/>
                    </a:lnTo>
                    <a:lnTo>
                      <a:pt x="1024" y="10971"/>
                    </a:lnTo>
                    <a:lnTo>
                      <a:pt x="1125" y="10971"/>
                    </a:lnTo>
                    <a:lnTo>
                      <a:pt x="1185" y="10954"/>
                    </a:lnTo>
                    <a:lnTo>
                      <a:pt x="1261" y="10954"/>
                    </a:lnTo>
                    <a:lnTo>
                      <a:pt x="1286" y="10971"/>
                    </a:lnTo>
                    <a:lnTo>
                      <a:pt x="1371" y="10971"/>
                    </a:lnTo>
                    <a:lnTo>
                      <a:pt x="1557" y="10971"/>
                    </a:lnTo>
                    <a:lnTo>
                      <a:pt x="1718" y="10962"/>
                    </a:lnTo>
                    <a:lnTo>
                      <a:pt x="1769" y="10979"/>
                    </a:lnTo>
                    <a:lnTo>
                      <a:pt x="1794" y="10971"/>
                    </a:lnTo>
                    <a:lnTo>
                      <a:pt x="1870" y="10996"/>
                    </a:lnTo>
                    <a:lnTo>
                      <a:pt x="1921" y="10996"/>
                    </a:lnTo>
                    <a:lnTo>
                      <a:pt x="1972" y="10971"/>
                    </a:lnTo>
                    <a:lnTo>
                      <a:pt x="2023" y="10937"/>
                    </a:lnTo>
                    <a:lnTo>
                      <a:pt x="2040" y="10937"/>
                    </a:lnTo>
                    <a:lnTo>
                      <a:pt x="2091" y="10903"/>
                    </a:lnTo>
                    <a:lnTo>
                      <a:pt x="2108" y="10886"/>
                    </a:lnTo>
                    <a:lnTo>
                      <a:pt x="2133" y="10886"/>
                    </a:lnTo>
                    <a:lnTo>
                      <a:pt x="2218" y="10852"/>
                    </a:lnTo>
                    <a:lnTo>
                      <a:pt x="2243" y="10861"/>
                    </a:lnTo>
                    <a:lnTo>
                      <a:pt x="2353" y="10844"/>
                    </a:lnTo>
                    <a:lnTo>
                      <a:pt x="2421" y="10785"/>
                    </a:lnTo>
                    <a:lnTo>
                      <a:pt x="2531" y="10751"/>
                    </a:lnTo>
                    <a:lnTo>
                      <a:pt x="2607" y="10708"/>
                    </a:lnTo>
                    <a:lnTo>
                      <a:pt x="2658" y="10717"/>
                    </a:lnTo>
                    <a:lnTo>
                      <a:pt x="2675" y="10708"/>
                    </a:lnTo>
                    <a:lnTo>
                      <a:pt x="2734" y="10708"/>
                    </a:lnTo>
                    <a:lnTo>
                      <a:pt x="2759" y="10692"/>
                    </a:lnTo>
                    <a:lnTo>
                      <a:pt x="2819" y="10692"/>
                    </a:lnTo>
                    <a:lnTo>
                      <a:pt x="3047" y="10641"/>
                    </a:lnTo>
                    <a:lnTo>
                      <a:pt x="3064" y="10624"/>
                    </a:lnTo>
                    <a:lnTo>
                      <a:pt x="3090" y="10615"/>
                    </a:lnTo>
                    <a:lnTo>
                      <a:pt x="3174" y="10624"/>
                    </a:lnTo>
                    <a:lnTo>
                      <a:pt x="3250" y="10607"/>
                    </a:lnTo>
                    <a:lnTo>
                      <a:pt x="3335" y="10624"/>
                    </a:lnTo>
                    <a:lnTo>
                      <a:pt x="3386" y="10590"/>
                    </a:lnTo>
                    <a:lnTo>
                      <a:pt x="3462" y="10573"/>
                    </a:lnTo>
                    <a:lnTo>
                      <a:pt x="3488" y="10548"/>
                    </a:lnTo>
                    <a:lnTo>
                      <a:pt x="3547" y="10531"/>
                    </a:lnTo>
                    <a:lnTo>
                      <a:pt x="3572" y="10531"/>
                    </a:lnTo>
                    <a:lnTo>
                      <a:pt x="3682" y="10497"/>
                    </a:lnTo>
                    <a:lnTo>
                      <a:pt x="3733" y="10505"/>
                    </a:lnTo>
                    <a:lnTo>
                      <a:pt x="3835" y="10455"/>
                    </a:lnTo>
                    <a:lnTo>
                      <a:pt x="3894" y="10446"/>
                    </a:lnTo>
                    <a:lnTo>
                      <a:pt x="4063" y="10294"/>
                    </a:lnTo>
                    <a:lnTo>
                      <a:pt x="4131" y="10192"/>
                    </a:lnTo>
                    <a:lnTo>
                      <a:pt x="4292" y="10124"/>
                    </a:lnTo>
                    <a:lnTo>
                      <a:pt x="4309" y="10099"/>
                    </a:lnTo>
                    <a:lnTo>
                      <a:pt x="4385" y="10065"/>
                    </a:lnTo>
                    <a:lnTo>
                      <a:pt x="4495" y="9964"/>
                    </a:lnTo>
                    <a:lnTo>
                      <a:pt x="4546" y="9938"/>
                    </a:lnTo>
                    <a:lnTo>
                      <a:pt x="4639" y="9853"/>
                    </a:lnTo>
                    <a:lnTo>
                      <a:pt x="4808" y="9760"/>
                    </a:lnTo>
                    <a:lnTo>
                      <a:pt x="4884" y="9735"/>
                    </a:lnTo>
                    <a:lnTo>
                      <a:pt x="5164" y="9633"/>
                    </a:lnTo>
                    <a:lnTo>
                      <a:pt x="5198" y="9633"/>
                    </a:lnTo>
                    <a:lnTo>
                      <a:pt x="5248" y="9591"/>
                    </a:lnTo>
                    <a:lnTo>
                      <a:pt x="5350" y="9574"/>
                    </a:lnTo>
                    <a:lnTo>
                      <a:pt x="6044" y="9193"/>
                    </a:lnTo>
                    <a:lnTo>
                      <a:pt x="6137" y="9176"/>
                    </a:lnTo>
                    <a:lnTo>
                      <a:pt x="6214" y="9142"/>
                    </a:lnTo>
                    <a:lnTo>
                      <a:pt x="6374" y="9125"/>
                    </a:lnTo>
                    <a:lnTo>
                      <a:pt x="6459" y="9100"/>
                    </a:lnTo>
                    <a:lnTo>
                      <a:pt x="6518" y="9058"/>
                    </a:lnTo>
                    <a:lnTo>
                      <a:pt x="6561" y="9041"/>
                    </a:lnTo>
                    <a:lnTo>
                      <a:pt x="6696" y="9041"/>
                    </a:lnTo>
                    <a:lnTo>
                      <a:pt x="6747" y="9066"/>
                    </a:lnTo>
                    <a:lnTo>
                      <a:pt x="6899" y="9193"/>
                    </a:lnTo>
                    <a:lnTo>
                      <a:pt x="6959" y="9329"/>
                    </a:lnTo>
                    <a:lnTo>
                      <a:pt x="6976" y="9405"/>
                    </a:lnTo>
                    <a:lnTo>
                      <a:pt x="6967" y="9515"/>
                    </a:lnTo>
                    <a:lnTo>
                      <a:pt x="7001" y="9752"/>
                    </a:lnTo>
                    <a:lnTo>
                      <a:pt x="6942" y="9989"/>
                    </a:lnTo>
                    <a:lnTo>
                      <a:pt x="6882" y="10082"/>
                    </a:lnTo>
                    <a:lnTo>
                      <a:pt x="6738" y="10234"/>
                    </a:lnTo>
                    <a:lnTo>
                      <a:pt x="6713" y="10243"/>
                    </a:lnTo>
                    <a:lnTo>
                      <a:pt x="6578" y="10260"/>
                    </a:lnTo>
                    <a:lnTo>
                      <a:pt x="6518" y="10251"/>
                    </a:lnTo>
                    <a:lnTo>
                      <a:pt x="6459" y="10285"/>
                    </a:lnTo>
                    <a:lnTo>
                      <a:pt x="6391" y="10294"/>
                    </a:lnTo>
                    <a:lnTo>
                      <a:pt x="6332" y="10336"/>
                    </a:lnTo>
                    <a:lnTo>
                      <a:pt x="6239" y="10370"/>
                    </a:lnTo>
                    <a:lnTo>
                      <a:pt x="6112" y="10387"/>
                    </a:lnTo>
                    <a:lnTo>
                      <a:pt x="6036" y="10412"/>
                    </a:lnTo>
                    <a:lnTo>
                      <a:pt x="6019" y="10429"/>
                    </a:lnTo>
                    <a:lnTo>
                      <a:pt x="5993" y="10438"/>
                    </a:lnTo>
                    <a:lnTo>
                      <a:pt x="5833" y="10505"/>
                    </a:lnTo>
                    <a:lnTo>
                      <a:pt x="5799" y="10514"/>
                    </a:lnTo>
                    <a:lnTo>
                      <a:pt x="5655" y="10641"/>
                    </a:lnTo>
                    <a:lnTo>
                      <a:pt x="5596" y="10751"/>
                    </a:lnTo>
                    <a:lnTo>
                      <a:pt x="5545" y="10810"/>
                    </a:lnTo>
                    <a:lnTo>
                      <a:pt x="5511" y="10827"/>
                    </a:lnTo>
                    <a:lnTo>
                      <a:pt x="5418" y="10937"/>
                    </a:lnTo>
                    <a:lnTo>
                      <a:pt x="5257" y="11081"/>
                    </a:lnTo>
                    <a:lnTo>
                      <a:pt x="5240" y="11115"/>
                    </a:lnTo>
                    <a:lnTo>
                      <a:pt x="5164" y="11191"/>
                    </a:lnTo>
                    <a:lnTo>
                      <a:pt x="5096" y="11225"/>
                    </a:lnTo>
                    <a:lnTo>
                      <a:pt x="5011" y="11250"/>
                    </a:lnTo>
                    <a:lnTo>
                      <a:pt x="4978" y="11242"/>
                    </a:lnTo>
                    <a:lnTo>
                      <a:pt x="4893" y="11284"/>
                    </a:lnTo>
                    <a:lnTo>
                      <a:pt x="4834" y="11284"/>
                    </a:lnTo>
                    <a:lnTo>
                      <a:pt x="4554" y="11250"/>
                    </a:lnTo>
                    <a:lnTo>
                      <a:pt x="4436" y="11259"/>
                    </a:lnTo>
                    <a:lnTo>
                      <a:pt x="4156" y="11174"/>
                    </a:lnTo>
                    <a:lnTo>
                      <a:pt x="4131" y="11183"/>
                    </a:lnTo>
                    <a:lnTo>
                      <a:pt x="4055" y="11149"/>
                    </a:lnTo>
                    <a:lnTo>
                      <a:pt x="3970" y="11140"/>
                    </a:lnTo>
                    <a:lnTo>
                      <a:pt x="3852" y="11106"/>
                    </a:lnTo>
                    <a:lnTo>
                      <a:pt x="3835" y="11115"/>
                    </a:lnTo>
                    <a:lnTo>
                      <a:pt x="3775" y="11081"/>
                    </a:lnTo>
                    <a:lnTo>
                      <a:pt x="3733" y="11081"/>
                    </a:lnTo>
                    <a:lnTo>
                      <a:pt x="3708" y="11064"/>
                    </a:lnTo>
                    <a:lnTo>
                      <a:pt x="3648" y="11064"/>
                    </a:lnTo>
                    <a:lnTo>
                      <a:pt x="3615" y="11039"/>
                    </a:lnTo>
                    <a:lnTo>
                      <a:pt x="3530" y="11030"/>
                    </a:lnTo>
                    <a:lnTo>
                      <a:pt x="3513" y="11030"/>
                    </a:lnTo>
                    <a:lnTo>
                      <a:pt x="3369" y="10988"/>
                    </a:lnTo>
                    <a:lnTo>
                      <a:pt x="3208" y="10996"/>
                    </a:lnTo>
                    <a:lnTo>
                      <a:pt x="3005" y="11106"/>
                    </a:lnTo>
                    <a:lnTo>
                      <a:pt x="2988" y="11106"/>
                    </a:lnTo>
                    <a:lnTo>
                      <a:pt x="2920" y="11140"/>
                    </a:lnTo>
                    <a:lnTo>
                      <a:pt x="2903" y="11132"/>
                    </a:lnTo>
                    <a:lnTo>
                      <a:pt x="2827" y="11191"/>
                    </a:lnTo>
                    <a:lnTo>
                      <a:pt x="2742" y="11225"/>
                    </a:lnTo>
                    <a:lnTo>
                      <a:pt x="2582" y="11369"/>
                    </a:lnTo>
                    <a:lnTo>
                      <a:pt x="2514" y="11487"/>
                    </a:lnTo>
                    <a:lnTo>
                      <a:pt x="2455" y="11530"/>
                    </a:lnTo>
                    <a:lnTo>
                      <a:pt x="2429" y="11580"/>
                    </a:lnTo>
                    <a:lnTo>
                      <a:pt x="2387" y="11606"/>
                    </a:lnTo>
                    <a:lnTo>
                      <a:pt x="2345" y="11648"/>
                    </a:lnTo>
                    <a:lnTo>
                      <a:pt x="2294" y="11673"/>
                    </a:lnTo>
                    <a:lnTo>
                      <a:pt x="2251" y="11724"/>
                    </a:lnTo>
                    <a:lnTo>
                      <a:pt x="2074" y="11834"/>
                    </a:lnTo>
                    <a:lnTo>
                      <a:pt x="2031" y="11877"/>
                    </a:lnTo>
                    <a:lnTo>
                      <a:pt x="1989" y="11885"/>
                    </a:lnTo>
                    <a:lnTo>
                      <a:pt x="1870" y="11961"/>
                    </a:lnTo>
                    <a:lnTo>
                      <a:pt x="1811" y="11978"/>
                    </a:lnTo>
                    <a:lnTo>
                      <a:pt x="1777" y="12029"/>
                    </a:lnTo>
                    <a:lnTo>
                      <a:pt x="1752" y="12037"/>
                    </a:lnTo>
                    <a:lnTo>
                      <a:pt x="1608" y="12173"/>
                    </a:lnTo>
                    <a:lnTo>
                      <a:pt x="1583" y="12173"/>
                    </a:lnTo>
                    <a:lnTo>
                      <a:pt x="1473" y="12249"/>
                    </a:lnTo>
                    <a:lnTo>
                      <a:pt x="1456" y="12241"/>
                    </a:lnTo>
                    <a:lnTo>
                      <a:pt x="1396" y="12275"/>
                    </a:lnTo>
                    <a:lnTo>
                      <a:pt x="1379" y="12275"/>
                    </a:lnTo>
                    <a:lnTo>
                      <a:pt x="1252" y="12351"/>
                    </a:lnTo>
                    <a:lnTo>
                      <a:pt x="1058" y="12393"/>
                    </a:lnTo>
                    <a:lnTo>
                      <a:pt x="998" y="12418"/>
                    </a:lnTo>
                    <a:lnTo>
                      <a:pt x="931" y="12461"/>
                    </a:lnTo>
                    <a:lnTo>
                      <a:pt x="872" y="12469"/>
                    </a:lnTo>
                    <a:lnTo>
                      <a:pt x="855" y="12486"/>
                    </a:lnTo>
                    <a:lnTo>
                      <a:pt x="838" y="12512"/>
                    </a:lnTo>
                    <a:lnTo>
                      <a:pt x="753" y="12571"/>
                    </a:lnTo>
                    <a:lnTo>
                      <a:pt x="736" y="12639"/>
                    </a:lnTo>
                    <a:lnTo>
                      <a:pt x="745" y="12698"/>
                    </a:lnTo>
                    <a:lnTo>
                      <a:pt x="872" y="12867"/>
                    </a:lnTo>
                    <a:lnTo>
                      <a:pt x="1032" y="13028"/>
                    </a:lnTo>
                    <a:lnTo>
                      <a:pt x="1075" y="13113"/>
                    </a:lnTo>
                    <a:lnTo>
                      <a:pt x="1092" y="13214"/>
                    </a:lnTo>
                    <a:lnTo>
                      <a:pt x="1092" y="13299"/>
                    </a:lnTo>
                    <a:lnTo>
                      <a:pt x="1066" y="13324"/>
                    </a:lnTo>
                    <a:lnTo>
                      <a:pt x="1066" y="13350"/>
                    </a:lnTo>
                    <a:lnTo>
                      <a:pt x="1024" y="13426"/>
                    </a:lnTo>
                    <a:lnTo>
                      <a:pt x="931" y="13519"/>
                    </a:lnTo>
                    <a:lnTo>
                      <a:pt x="872" y="13620"/>
                    </a:lnTo>
                    <a:lnTo>
                      <a:pt x="821" y="13688"/>
                    </a:lnTo>
                    <a:lnTo>
                      <a:pt x="821" y="13714"/>
                    </a:lnTo>
                    <a:lnTo>
                      <a:pt x="719" y="13874"/>
                    </a:lnTo>
                    <a:lnTo>
                      <a:pt x="745" y="13934"/>
                    </a:lnTo>
                    <a:lnTo>
                      <a:pt x="804" y="14001"/>
                    </a:lnTo>
                    <a:lnTo>
                      <a:pt x="880" y="14044"/>
                    </a:lnTo>
                    <a:lnTo>
                      <a:pt x="905" y="14078"/>
                    </a:lnTo>
                    <a:lnTo>
                      <a:pt x="914" y="14213"/>
                    </a:lnTo>
                    <a:lnTo>
                      <a:pt x="880" y="14289"/>
                    </a:lnTo>
                    <a:lnTo>
                      <a:pt x="838" y="14348"/>
                    </a:lnTo>
                    <a:lnTo>
                      <a:pt x="804" y="14475"/>
                    </a:lnTo>
                    <a:lnTo>
                      <a:pt x="770" y="14552"/>
                    </a:lnTo>
                    <a:lnTo>
                      <a:pt x="685" y="14679"/>
                    </a:lnTo>
                    <a:lnTo>
                      <a:pt x="685" y="14704"/>
                    </a:lnTo>
                    <a:lnTo>
                      <a:pt x="711" y="14755"/>
                    </a:lnTo>
                    <a:lnTo>
                      <a:pt x="761" y="14806"/>
                    </a:lnTo>
                    <a:lnTo>
                      <a:pt x="838" y="14848"/>
                    </a:lnTo>
                    <a:lnTo>
                      <a:pt x="872" y="14831"/>
                    </a:lnTo>
                    <a:lnTo>
                      <a:pt x="922" y="14831"/>
                    </a:lnTo>
                    <a:lnTo>
                      <a:pt x="973" y="14848"/>
                    </a:lnTo>
                    <a:lnTo>
                      <a:pt x="1058" y="14848"/>
                    </a:lnTo>
                    <a:lnTo>
                      <a:pt x="1134" y="14873"/>
                    </a:lnTo>
                    <a:lnTo>
                      <a:pt x="1185" y="14873"/>
                    </a:lnTo>
                    <a:lnTo>
                      <a:pt x="1261" y="14916"/>
                    </a:lnTo>
                    <a:lnTo>
                      <a:pt x="1278" y="14950"/>
                    </a:lnTo>
                    <a:lnTo>
                      <a:pt x="1329" y="14975"/>
                    </a:lnTo>
                    <a:lnTo>
                      <a:pt x="1371" y="15009"/>
                    </a:lnTo>
                    <a:lnTo>
                      <a:pt x="1405" y="15068"/>
                    </a:lnTo>
                    <a:lnTo>
                      <a:pt x="1388" y="15153"/>
                    </a:lnTo>
                    <a:lnTo>
                      <a:pt x="1405" y="15178"/>
                    </a:lnTo>
                    <a:lnTo>
                      <a:pt x="1405" y="15390"/>
                    </a:lnTo>
                    <a:lnTo>
                      <a:pt x="1456" y="15491"/>
                    </a:lnTo>
                    <a:lnTo>
                      <a:pt x="1498" y="15534"/>
                    </a:lnTo>
                    <a:lnTo>
                      <a:pt x="1591" y="15551"/>
                    </a:lnTo>
                    <a:lnTo>
                      <a:pt x="1727" y="15483"/>
                    </a:lnTo>
                    <a:lnTo>
                      <a:pt x="2378" y="14958"/>
                    </a:lnTo>
                    <a:lnTo>
                      <a:pt x="2446" y="14882"/>
                    </a:lnTo>
                    <a:lnTo>
                      <a:pt x="2463" y="14839"/>
                    </a:lnTo>
                    <a:lnTo>
                      <a:pt x="2565" y="14738"/>
                    </a:lnTo>
                    <a:lnTo>
                      <a:pt x="2607" y="14704"/>
                    </a:lnTo>
                    <a:lnTo>
                      <a:pt x="2649" y="14696"/>
                    </a:lnTo>
                    <a:lnTo>
                      <a:pt x="2666" y="14670"/>
                    </a:lnTo>
                    <a:lnTo>
                      <a:pt x="2836" y="14543"/>
                    </a:lnTo>
                    <a:lnTo>
                      <a:pt x="3022" y="14425"/>
                    </a:lnTo>
                    <a:lnTo>
                      <a:pt x="3132" y="14391"/>
                    </a:lnTo>
                    <a:lnTo>
                      <a:pt x="3183" y="14408"/>
                    </a:lnTo>
                    <a:lnTo>
                      <a:pt x="3318" y="14408"/>
                    </a:lnTo>
                    <a:lnTo>
                      <a:pt x="3479" y="14425"/>
                    </a:lnTo>
                    <a:lnTo>
                      <a:pt x="3504" y="14442"/>
                    </a:lnTo>
                    <a:lnTo>
                      <a:pt x="3530" y="14433"/>
                    </a:lnTo>
                    <a:lnTo>
                      <a:pt x="3589" y="14442"/>
                    </a:lnTo>
                    <a:lnTo>
                      <a:pt x="3691" y="14442"/>
                    </a:lnTo>
                    <a:lnTo>
                      <a:pt x="3775" y="14459"/>
                    </a:lnTo>
                    <a:lnTo>
                      <a:pt x="3826" y="14459"/>
                    </a:lnTo>
                    <a:lnTo>
                      <a:pt x="3852" y="14442"/>
                    </a:lnTo>
                    <a:lnTo>
                      <a:pt x="3902" y="14442"/>
                    </a:lnTo>
                    <a:lnTo>
                      <a:pt x="4089" y="14399"/>
                    </a:lnTo>
                    <a:lnTo>
                      <a:pt x="4165" y="14348"/>
                    </a:lnTo>
                    <a:lnTo>
                      <a:pt x="4173" y="14323"/>
                    </a:lnTo>
                    <a:lnTo>
                      <a:pt x="4199" y="14306"/>
                    </a:lnTo>
                    <a:lnTo>
                      <a:pt x="4360" y="14255"/>
                    </a:lnTo>
                    <a:lnTo>
                      <a:pt x="4554" y="14137"/>
                    </a:lnTo>
                    <a:lnTo>
                      <a:pt x="4630" y="14103"/>
                    </a:lnTo>
                    <a:lnTo>
                      <a:pt x="4656" y="14078"/>
                    </a:lnTo>
                    <a:lnTo>
                      <a:pt x="4800" y="14027"/>
                    </a:lnTo>
                    <a:lnTo>
                      <a:pt x="4876" y="14027"/>
                    </a:lnTo>
                    <a:lnTo>
                      <a:pt x="4918" y="14069"/>
                    </a:lnTo>
                    <a:lnTo>
                      <a:pt x="5045" y="14154"/>
                    </a:lnTo>
                    <a:lnTo>
                      <a:pt x="5105" y="14230"/>
                    </a:lnTo>
                    <a:lnTo>
                      <a:pt x="5130" y="14281"/>
                    </a:lnTo>
                    <a:lnTo>
                      <a:pt x="5155" y="14365"/>
                    </a:lnTo>
                    <a:lnTo>
                      <a:pt x="5164" y="14416"/>
                    </a:lnTo>
                    <a:lnTo>
                      <a:pt x="5138" y="14526"/>
                    </a:lnTo>
                    <a:lnTo>
                      <a:pt x="5113" y="14577"/>
                    </a:lnTo>
                    <a:lnTo>
                      <a:pt x="5088" y="14602"/>
                    </a:lnTo>
                    <a:lnTo>
                      <a:pt x="5071" y="14645"/>
                    </a:lnTo>
                    <a:lnTo>
                      <a:pt x="5037" y="14679"/>
                    </a:lnTo>
                    <a:lnTo>
                      <a:pt x="4867" y="14806"/>
                    </a:lnTo>
                    <a:lnTo>
                      <a:pt x="4766" y="14907"/>
                    </a:lnTo>
                    <a:lnTo>
                      <a:pt x="4749" y="14907"/>
                    </a:lnTo>
                    <a:lnTo>
                      <a:pt x="4715" y="14950"/>
                    </a:lnTo>
                    <a:lnTo>
                      <a:pt x="4664" y="14975"/>
                    </a:lnTo>
                    <a:lnTo>
                      <a:pt x="4630" y="15026"/>
                    </a:lnTo>
                    <a:lnTo>
                      <a:pt x="4588" y="15043"/>
                    </a:lnTo>
                    <a:lnTo>
                      <a:pt x="4571" y="15068"/>
                    </a:lnTo>
                    <a:lnTo>
                      <a:pt x="4368" y="15212"/>
                    </a:lnTo>
                    <a:lnTo>
                      <a:pt x="4283" y="15254"/>
                    </a:lnTo>
                    <a:lnTo>
                      <a:pt x="4148" y="15364"/>
                    </a:lnTo>
                    <a:lnTo>
                      <a:pt x="4004" y="15449"/>
                    </a:lnTo>
                    <a:lnTo>
                      <a:pt x="3945" y="15517"/>
                    </a:lnTo>
                    <a:lnTo>
                      <a:pt x="3885" y="15542"/>
                    </a:lnTo>
                    <a:lnTo>
                      <a:pt x="3843" y="15551"/>
                    </a:lnTo>
                    <a:lnTo>
                      <a:pt x="3835" y="15576"/>
                    </a:lnTo>
                    <a:lnTo>
                      <a:pt x="3725" y="15584"/>
                    </a:lnTo>
                    <a:lnTo>
                      <a:pt x="3665" y="15610"/>
                    </a:lnTo>
                    <a:lnTo>
                      <a:pt x="3623" y="15610"/>
                    </a:lnTo>
                    <a:lnTo>
                      <a:pt x="3606" y="15618"/>
                    </a:lnTo>
                    <a:lnTo>
                      <a:pt x="3564" y="15610"/>
                    </a:lnTo>
                    <a:lnTo>
                      <a:pt x="3488" y="15610"/>
                    </a:lnTo>
                    <a:lnTo>
                      <a:pt x="3386" y="15542"/>
                    </a:lnTo>
                    <a:lnTo>
                      <a:pt x="3225" y="15584"/>
                    </a:lnTo>
                    <a:lnTo>
                      <a:pt x="3183" y="15618"/>
                    </a:lnTo>
                    <a:lnTo>
                      <a:pt x="3123" y="15644"/>
                    </a:lnTo>
                    <a:lnTo>
                      <a:pt x="3047" y="15703"/>
                    </a:lnTo>
                    <a:lnTo>
                      <a:pt x="2886" y="15838"/>
                    </a:lnTo>
                    <a:lnTo>
                      <a:pt x="2827" y="15898"/>
                    </a:lnTo>
                    <a:lnTo>
                      <a:pt x="2742" y="15957"/>
                    </a:lnTo>
                    <a:lnTo>
                      <a:pt x="2700" y="15957"/>
                    </a:lnTo>
                    <a:lnTo>
                      <a:pt x="2666" y="15974"/>
                    </a:lnTo>
                    <a:lnTo>
                      <a:pt x="2658" y="15991"/>
                    </a:lnTo>
                    <a:lnTo>
                      <a:pt x="2649" y="16042"/>
                    </a:lnTo>
                    <a:lnTo>
                      <a:pt x="2683" y="16177"/>
                    </a:lnTo>
                    <a:lnTo>
                      <a:pt x="2726" y="16236"/>
                    </a:lnTo>
                    <a:lnTo>
                      <a:pt x="2827" y="16312"/>
                    </a:lnTo>
                    <a:lnTo>
                      <a:pt x="2988" y="16473"/>
                    </a:lnTo>
                    <a:lnTo>
                      <a:pt x="3022" y="16524"/>
                    </a:lnTo>
                    <a:lnTo>
                      <a:pt x="3090" y="16566"/>
                    </a:lnTo>
                    <a:lnTo>
                      <a:pt x="3107" y="16592"/>
                    </a:lnTo>
                    <a:lnTo>
                      <a:pt x="3132" y="16617"/>
                    </a:lnTo>
                    <a:lnTo>
                      <a:pt x="3200" y="16744"/>
                    </a:lnTo>
                    <a:lnTo>
                      <a:pt x="3208" y="16880"/>
                    </a:lnTo>
                    <a:lnTo>
                      <a:pt x="3132" y="17057"/>
                    </a:lnTo>
                    <a:lnTo>
                      <a:pt x="3098" y="17108"/>
                    </a:lnTo>
                    <a:lnTo>
                      <a:pt x="2946" y="17244"/>
                    </a:lnTo>
                    <a:lnTo>
                      <a:pt x="2861" y="17328"/>
                    </a:lnTo>
                    <a:lnTo>
                      <a:pt x="2836" y="17345"/>
                    </a:lnTo>
                    <a:lnTo>
                      <a:pt x="2802" y="17379"/>
                    </a:lnTo>
                    <a:lnTo>
                      <a:pt x="2632" y="17531"/>
                    </a:lnTo>
                    <a:lnTo>
                      <a:pt x="2548" y="17574"/>
                    </a:lnTo>
                    <a:lnTo>
                      <a:pt x="2531" y="17599"/>
                    </a:lnTo>
                    <a:lnTo>
                      <a:pt x="2412" y="17667"/>
                    </a:lnTo>
                    <a:lnTo>
                      <a:pt x="2387" y="17667"/>
                    </a:lnTo>
                    <a:lnTo>
                      <a:pt x="2370" y="17692"/>
                    </a:lnTo>
                    <a:lnTo>
                      <a:pt x="2328" y="17701"/>
                    </a:lnTo>
                    <a:lnTo>
                      <a:pt x="2209" y="17777"/>
                    </a:lnTo>
                    <a:lnTo>
                      <a:pt x="2133" y="17760"/>
                    </a:lnTo>
                    <a:lnTo>
                      <a:pt x="2108" y="17777"/>
                    </a:lnTo>
                    <a:lnTo>
                      <a:pt x="2048" y="17751"/>
                    </a:lnTo>
                    <a:lnTo>
                      <a:pt x="1930" y="17641"/>
                    </a:lnTo>
                    <a:lnTo>
                      <a:pt x="1887" y="17523"/>
                    </a:lnTo>
                    <a:lnTo>
                      <a:pt x="1870" y="17506"/>
                    </a:lnTo>
                    <a:lnTo>
                      <a:pt x="1870" y="17481"/>
                    </a:lnTo>
                    <a:lnTo>
                      <a:pt x="1820" y="17379"/>
                    </a:lnTo>
                    <a:lnTo>
                      <a:pt x="1820" y="17362"/>
                    </a:lnTo>
                    <a:lnTo>
                      <a:pt x="1786" y="17320"/>
                    </a:lnTo>
                    <a:lnTo>
                      <a:pt x="1752" y="17311"/>
                    </a:lnTo>
                    <a:lnTo>
                      <a:pt x="1693" y="17404"/>
                    </a:lnTo>
                    <a:lnTo>
                      <a:pt x="1684" y="17489"/>
                    </a:lnTo>
                    <a:lnTo>
                      <a:pt x="1625" y="17675"/>
                    </a:lnTo>
                    <a:lnTo>
                      <a:pt x="1557" y="17819"/>
                    </a:lnTo>
                    <a:lnTo>
                      <a:pt x="1532" y="17845"/>
                    </a:lnTo>
                    <a:lnTo>
                      <a:pt x="1532" y="17895"/>
                    </a:lnTo>
                    <a:lnTo>
                      <a:pt x="1549" y="17946"/>
                    </a:lnTo>
                    <a:lnTo>
                      <a:pt x="1600" y="17980"/>
                    </a:lnTo>
                    <a:lnTo>
                      <a:pt x="1718" y="18056"/>
                    </a:lnTo>
                    <a:lnTo>
                      <a:pt x="1760" y="18107"/>
                    </a:lnTo>
                    <a:lnTo>
                      <a:pt x="1837" y="18158"/>
                    </a:lnTo>
                    <a:lnTo>
                      <a:pt x="1913" y="18226"/>
                    </a:lnTo>
                    <a:lnTo>
                      <a:pt x="2082" y="18319"/>
                    </a:lnTo>
                    <a:lnTo>
                      <a:pt x="2218" y="18361"/>
                    </a:lnTo>
                    <a:lnTo>
                      <a:pt x="2235" y="18386"/>
                    </a:lnTo>
                    <a:lnTo>
                      <a:pt x="2294" y="18386"/>
                    </a:lnTo>
                    <a:lnTo>
                      <a:pt x="2370" y="18412"/>
                    </a:lnTo>
                    <a:lnTo>
                      <a:pt x="2505" y="18403"/>
                    </a:lnTo>
                    <a:lnTo>
                      <a:pt x="2548" y="18420"/>
                    </a:lnTo>
                    <a:lnTo>
                      <a:pt x="2607" y="18420"/>
                    </a:lnTo>
                    <a:lnTo>
                      <a:pt x="2734" y="18446"/>
                    </a:lnTo>
                    <a:lnTo>
                      <a:pt x="2793" y="18437"/>
                    </a:lnTo>
                    <a:lnTo>
                      <a:pt x="2895" y="18471"/>
                    </a:lnTo>
                    <a:lnTo>
                      <a:pt x="2946" y="18479"/>
                    </a:lnTo>
                    <a:lnTo>
                      <a:pt x="2996" y="18496"/>
                    </a:lnTo>
                    <a:lnTo>
                      <a:pt x="3047" y="18573"/>
                    </a:lnTo>
                    <a:lnTo>
                      <a:pt x="3064" y="18623"/>
                    </a:lnTo>
                    <a:lnTo>
                      <a:pt x="3013" y="18759"/>
                    </a:lnTo>
                    <a:lnTo>
                      <a:pt x="2988" y="18776"/>
                    </a:lnTo>
                    <a:lnTo>
                      <a:pt x="2980" y="18827"/>
                    </a:lnTo>
                    <a:lnTo>
                      <a:pt x="2920" y="18894"/>
                    </a:lnTo>
                    <a:lnTo>
                      <a:pt x="2869" y="19047"/>
                    </a:lnTo>
                    <a:lnTo>
                      <a:pt x="2810" y="19148"/>
                    </a:lnTo>
                    <a:lnTo>
                      <a:pt x="2793" y="19207"/>
                    </a:lnTo>
                    <a:lnTo>
                      <a:pt x="2717" y="19284"/>
                    </a:lnTo>
                    <a:lnTo>
                      <a:pt x="2675" y="19343"/>
                    </a:lnTo>
                    <a:lnTo>
                      <a:pt x="2641" y="19377"/>
                    </a:lnTo>
                    <a:lnTo>
                      <a:pt x="2607" y="19428"/>
                    </a:lnTo>
                    <a:lnTo>
                      <a:pt x="2573" y="19445"/>
                    </a:lnTo>
                    <a:lnTo>
                      <a:pt x="2480" y="19555"/>
                    </a:lnTo>
                    <a:lnTo>
                      <a:pt x="2446" y="19605"/>
                    </a:lnTo>
                    <a:lnTo>
                      <a:pt x="2412" y="19648"/>
                    </a:lnTo>
                    <a:lnTo>
                      <a:pt x="2404" y="19673"/>
                    </a:lnTo>
                    <a:lnTo>
                      <a:pt x="2353" y="19707"/>
                    </a:lnTo>
                    <a:lnTo>
                      <a:pt x="2328" y="19766"/>
                    </a:lnTo>
                    <a:lnTo>
                      <a:pt x="2251" y="19842"/>
                    </a:lnTo>
                    <a:lnTo>
                      <a:pt x="2243" y="19868"/>
                    </a:lnTo>
                    <a:lnTo>
                      <a:pt x="2218" y="19893"/>
                    </a:lnTo>
                    <a:lnTo>
                      <a:pt x="2209" y="19919"/>
                    </a:lnTo>
                    <a:lnTo>
                      <a:pt x="2133" y="20037"/>
                    </a:lnTo>
                    <a:lnTo>
                      <a:pt x="2074" y="20096"/>
                    </a:lnTo>
                    <a:lnTo>
                      <a:pt x="1972" y="20139"/>
                    </a:lnTo>
                    <a:lnTo>
                      <a:pt x="1947" y="20164"/>
                    </a:lnTo>
                    <a:lnTo>
                      <a:pt x="1913" y="20156"/>
                    </a:lnTo>
                    <a:lnTo>
                      <a:pt x="1870" y="20173"/>
                    </a:lnTo>
                    <a:lnTo>
                      <a:pt x="1769" y="20181"/>
                    </a:lnTo>
                    <a:lnTo>
                      <a:pt x="1566" y="20071"/>
                    </a:lnTo>
                    <a:lnTo>
                      <a:pt x="1498" y="20003"/>
                    </a:lnTo>
                    <a:lnTo>
                      <a:pt x="1456" y="19995"/>
                    </a:lnTo>
                    <a:lnTo>
                      <a:pt x="1337" y="19927"/>
                    </a:lnTo>
                    <a:lnTo>
                      <a:pt x="1278" y="19919"/>
                    </a:lnTo>
                    <a:lnTo>
                      <a:pt x="1236" y="19935"/>
                    </a:lnTo>
                    <a:lnTo>
                      <a:pt x="1159" y="20029"/>
                    </a:lnTo>
                    <a:lnTo>
                      <a:pt x="1117" y="20054"/>
                    </a:lnTo>
                    <a:lnTo>
                      <a:pt x="990" y="19995"/>
                    </a:lnTo>
                    <a:lnTo>
                      <a:pt x="965" y="19978"/>
                    </a:lnTo>
                    <a:lnTo>
                      <a:pt x="931" y="19969"/>
                    </a:lnTo>
                    <a:lnTo>
                      <a:pt x="888" y="19986"/>
                    </a:lnTo>
                    <a:lnTo>
                      <a:pt x="872" y="20029"/>
                    </a:lnTo>
                    <a:lnTo>
                      <a:pt x="829" y="20096"/>
                    </a:lnTo>
                    <a:lnTo>
                      <a:pt x="770" y="20139"/>
                    </a:lnTo>
                    <a:lnTo>
                      <a:pt x="618" y="20189"/>
                    </a:lnTo>
                    <a:lnTo>
                      <a:pt x="584" y="20189"/>
                    </a:lnTo>
                    <a:lnTo>
                      <a:pt x="524" y="20215"/>
                    </a:lnTo>
                    <a:lnTo>
                      <a:pt x="457" y="20215"/>
                    </a:lnTo>
                    <a:lnTo>
                      <a:pt x="423" y="20189"/>
                    </a:lnTo>
                    <a:lnTo>
                      <a:pt x="389" y="20156"/>
                    </a:lnTo>
                    <a:lnTo>
                      <a:pt x="372" y="20122"/>
                    </a:lnTo>
                    <a:lnTo>
                      <a:pt x="423" y="19969"/>
                    </a:lnTo>
                    <a:lnTo>
                      <a:pt x="499" y="19902"/>
                    </a:lnTo>
                    <a:lnTo>
                      <a:pt x="626" y="19749"/>
                    </a:lnTo>
                    <a:lnTo>
                      <a:pt x="651" y="19690"/>
                    </a:lnTo>
                    <a:lnTo>
                      <a:pt x="643" y="19673"/>
                    </a:lnTo>
                    <a:lnTo>
                      <a:pt x="592" y="19648"/>
                    </a:lnTo>
                    <a:lnTo>
                      <a:pt x="431" y="19698"/>
                    </a:lnTo>
                    <a:lnTo>
                      <a:pt x="372" y="19741"/>
                    </a:lnTo>
                    <a:lnTo>
                      <a:pt x="338" y="19749"/>
                    </a:lnTo>
                    <a:lnTo>
                      <a:pt x="177" y="19868"/>
                    </a:lnTo>
                    <a:lnTo>
                      <a:pt x="0" y="19932"/>
                    </a:lnTo>
                    <a:moveTo>
                      <a:pt x="0" y="19941"/>
                    </a:moveTo>
                    <a:lnTo>
                      <a:pt x="194" y="19868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0" name="Freeform 30">
                <a:extLst>
                  <a:ext uri="{FF2B5EF4-FFF2-40B4-BE49-F238E27FC236}">
                    <a16:creationId xmlns:a16="http://schemas.microsoft.com/office/drawing/2014/main" id="{54512F21-8529-4E24-A1B2-D2C3FCC517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64" y="3862"/>
                <a:ext cx="227" cy="662"/>
              </a:xfrm>
              <a:custGeom>
                <a:avLst/>
                <a:gdLst>
                  <a:gd name="T0" fmla="*/ 847 w 1117"/>
                  <a:gd name="T1" fmla="*/ 3267 h 3267"/>
                  <a:gd name="T2" fmla="*/ 880 w 1117"/>
                  <a:gd name="T3" fmla="*/ 2963 h 3267"/>
                  <a:gd name="T4" fmla="*/ 872 w 1117"/>
                  <a:gd name="T5" fmla="*/ 2886 h 3267"/>
                  <a:gd name="T6" fmla="*/ 897 w 1117"/>
                  <a:gd name="T7" fmla="*/ 2844 h 3267"/>
                  <a:gd name="T8" fmla="*/ 889 w 1117"/>
                  <a:gd name="T9" fmla="*/ 2743 h 3267"/>
                  <a:gd name="T10" fmla="*/ 787 w 1117"/>
                  <a:gd name="T11" fmla="*/ 2548 h 3267"/>
                  <a:gd name="T12" fmla="*/ 753 w 1117"/>
                  <a:gd name="T13" fmla="*/ 2446 h 3267"/>
                  <a:gd name="T14" fmla="*/ 703 w 1117"/>
                  <a:gd name="T15" fmla="*/ 2387 h 3267"/>
                  <a:gd name="T16" fmla="*/ 677 w 1117"/>
                  <a:gd name="T17" fmla="*/ 2370 h 3267"/>
                  <a:gd name="T18" fmla="*/ 567 w 1117"/>
                  <a:gd name="T19" fmla="*/ 2404 h 3267"/>
                  <a:gd name="T20" fmla="*/ 525 w 1117"/>
                  <a:gd name="T21" fmla="*/ 2421 h 3267"/>
                  <a:gd name="T22" fmla="*/ 516 w 1117"/>
                  <a:gd name="T23" fmla="*/ 2455 h 3267"/>
                  <a:gd name="T24" fmla="*/ 406 w 1117"/>
                  <a:gd name="T25" fmla="*/ 2522 h 3267"/>
                  <a:gd name="T26" fmla="*/ 288 w 1117"/>
                  <a:gd name="T27" fmla="*/ 2573 h 3267"/>
                  <a:gd name="T28" fmla="*/ 229 w 1117"/>
                  <a:gd name="T29" fmla="*/ 2565 h 3267"/>
                  <a:gd name="T30" fmla="*/ 178 w 1117"/>
                  <a:gd name="T31" fmla="*/ 2497 h 3267"/>
                  <a:gd name="T32" fmla="*/ 203 w 1117"/>
                  <a:gd name="T33" fmla="*/ 2336 h 3267"/>
                  <a:gd name="T34" fmla="*/ 186 w 1117"/>
                  <a:gd name="T35" fmla="*/ 2319 h 3267"/>
                  <a:gd name="T36" fmla="*/ 195 w 1117"/>
                  <a:gd name="T37" fmla="*/ 2294 h 3267"/>
                  <a:gd name="T38" fmla="*/ 178 w 1117"/>
                  <a:gd name="T39" fmla="*/ 2175 h 3267"/>
                  <a:gd name="T40" fmla="*/ 118 w 1117"/>
                  <a:gd name="T41" fmla="*/ 1938 h 3267"/>
                  <a:gd name="T42" fmla="*/ 68 w 1117"/>
                  <a:gd name="T43" fmla="*/ 1837 h 3267"/>
                  <a:gd name="T44" fmla="*/ 51 w 1117"/>
                  <a:gd name="T45" fmla="*/ 1693 h 3267"/>
                  <a:gd name="T46" fmla="*/ 34 w 1117"/>
                  <a:gd name="T47" fmla="*/ 1676 h 3267"/>
                  <a:gd name="T48" fmla="*/ 42 w 1117"/>
                  <a:gd name="T49" fmla="*/ 1532 h 3267"/>
                  <a:gd name="T50" fmla="*/ 17 w 1117"/>
                  <a:gd name="T51" fmla="*/ 1380 h 3267"/>
                  <a:gd name="T52" fmla="*/ 17 w 1117"/>
                  <a:gd name="T53" fmla="*/ 1295 h 3267"/>
                  <a:gd name="T54" fmla="*/ 0 w 1117"/>
                  <a:gd name="T55" fmla="*/ 1278 h 3267"/>
                  <a:gd name="T56" fmla="*/ 0 w 1117"/>
                  <a:gd name="T57" fmla="*/ 1219 h 3267"/>
                  <a:gd name="T58" fmla="*/ 17 w 1117"/>
                  <a:gd name="T59" fmla="*/ 1193 h 3267"/>
                  <a:gd name="T60" fmla="*/ 8 w 1117"/>
                  <a:gd name="T61" fmla="*/ 973 h 3267"/>
                  <a:gd name="T62" fmla="*/ 51 w 1117"/>
                  <a:gd name="T63" fmla="*/ 855 h 3267"/>
                  <a:gd name="T64" fmla="*/ 68 w 1117"/>
                  <a:gd name="T65" fmla="*/ 736 h 3267"/>
                  <a:gd name="T66" fmla="*/ 110 w 1117"/>
                  <a:gd name="T67" fmla="*/ 652 h 3267"/>
                  <a:gd name="T68" fmla="*/ 110 w 1117"/>
                  <a:gd name="T69" fmla="*/ 635 h 3267"/>
                  <a:gd name="T70" fmla="*/ 178 w 1117"/>
                  <a:gd name="T71" fmla="*/ 491 h 3267"/>
                  <a:gd name="T72" fmla="*/ 245 w 1117"/>
                  <a:gd name="T73" fmla="*/ 423 h 3267"/>
                  <a:gd name="T74" fmla="*/ 296 w 1117"/>
                  <a:gd name="T75" fmla="*/ 389 h 3267"/>
                  <a:gd name="T76" fmla="*/ 372 w 1117"/>
                  <a:gd name="T77" fmla="*/ 305 h 3267"/>
                  <a:gd name="T78" fmla="*/ 440 w 1117"/>
                  <a:gd name="T79" fmla="*/ 271 h 3267"/>
                  <a:gd name="T80" fmla="*/ 516 w 1117"/>
                  <a:gd name="T81" fmla="*/ 211 h 3267"/>
                  <a:gd name="T82" fmla="*/ 593 w 1117"/>
                  <a:gd name="T83" fmla="*/ 203 h 3267"/>
                  <a:gd name="T84" fmla="*/ 686 w 1117"/>
                  <a:gd name="T85" fmla="*/ 144 h 3267"/>
                  <a:gd name="T86" fmla="*/ 796 w 1117"/>
                  <a:gd name="T87" fmla="*/ 110 h 3267"/>
                  <a:gd name="T88" fmla="*/ 813 w 1117"/>
                  <a:gd name="T89" fmla="*/ 84 h 3267"/>
                  <a:gd name="T90" fmla="*/ 897 w 1117"/>
                  <a:gd name="T91" fmla="*/ 68 h 3267"/>
                  <a:gd name="T92" fmla="*/ 999 w 1117"/>
                  <a:gd name="T93" fmla="*/ 17 h 3267"/>
                  <a:gd name="T94" fmla="*/ 1117 w 1117"/>
                  <a:gd name="T95" fmla="*/ 0 h 3267"/>
                  <a:gd name="T96" fmla="*/ 1117 w 1117"/>
                  <a:gd name="T97" fmla="*/ 0 h 3267"/>
                  <a:gd name="T98" fmla="*/ 1007 w 1117"/>
                  <a:gd name="T99" fmla="*/ 17 h 3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17" h="3267">
                    <a:moveTo>
                      <a:pt x="847" y="3267"/>
                    </a:moveTo>
                    <a:lnTo>
                      <a:pt x="880" y="2963"/>
                    </a:lnTo>
                    <a:lnTo>
                      <a:pt x="872" y="2886"/>
                    </a:lnTo>
                    <a:lnTo>
                      <a:pt x="897" y="2844"/>
                    </a:lnTo>
                    <a:lnTo>
                      <a:pt x="889" y="2743"/>
                    </a:lnTo>
                    <a:lnTo>
                      <a:pt x="787" y="2548"/>
                    </a:lnTo>
                    <a:lnTo>
                      <a:pt x="753" y="2446"/>
                    </a:lnTo>
                    <a:lnTo>
                      <a:pt x="703" y="2387"/>
                    </a:lnTo>
                    <a:lnTo>
                      <a:pt x="677" y="2370"/>
                    </a:lnTo>
                    <a:lnTo>
                      <a:pt x="567" y="2404"/>
                    </a:lnTo>
                    <a:lnTo>
                      <a:pt x="525" y="2421"/>
                    </a:lnTo>
                    <a:lnTo>
                      <a:pt x="516" y="2455"/>
                    </a:lnTo>
                    <a:lnTo>
                      <a:pt x="406" y="2522"/>
                    </a:lnTo>
                    <a:lnTo>
                      <a:pt x="288" y="2573"/>
                    </a:lnTo>
                    <a:lnTo>
                      <a:pt x="229" y="2565"/>
                    </a:lnTo>
                    <a:lnTo>
                      <a:pt x="178" y="2497"/>
                    </a:lnTo>
                    <a:lnTo>
                      <a:pt x="203" y="2336"/>
                    </a:lnTo>
                    <a:lnTo>
                      <a:pt x="186" y="2319"/>
                    </a:lnTo>
                    <a:lnTo>
                      <a:pt x="195" y="2294"/>
                    </a:lnTo>
                    <a:lnTo>
                      <a:pt x="178" y="2175"/>
                    </a:lnTo>
                    <a:lnTo>
                      <a:pt x="118" y="1938"/>
                    </a:lnTo>
                    <a:lnTo>
                      <a:pt x="68" y="1837"/>
                    </a:lnTo>
                    <a:lnTo>
                      <a:pt x="51" y="1693"/>
                    </a:lnTo>
                    <a:lnTo>
                      <a:pt x="34" y="1676"/>
                    </a:lnTo>
                    <a:lnTo>
                      <a:pt x="42" y="1532"/>
                    </a:lnTo>
                    <a:lnTo>
                      <a:pt x="17" y="1380"/>
                    </a:lnTo>
                    <a:lnTo>
                      <a:pt x="17" y="1295"/>
                    </a:lnTo>
                    <a:lnTo>
                      <a:pt x="0" y="1278"/>
                    </a:lnTo>
                    <a:lnTo>
                      <a:pt x="0" y="1219"/>
                    </a:lnTo>
                    <a:lnTo>
                      <a:pt x="17" y="1193"/>
                    </a:lnTo>
                    <a:lnTo>
                      <a:pt x="8" y="973"/>
                    </a:lnTo>
                    <a:lnTo>
                      <a:pt x="51" y="855"/>
                    </a:lnTo>
                    <a:lnTo>
                      <a:pt x="68" y="736"/>
                    </a:lnTo>
                    <a:lnTo>
                      <a:pt x="110" y="652"/>
                    </a:lnTo>
                    <a:lnTo>
                      <a:pt x="110" y="635"/>
                    </a:lnTo>
                    <a:lnTo>
                      <a:pt x="178" y="491"/>
                    </a:lnTo>
                    <a:lnTo>
                      <a:pt x="245" y="423"/>
                    </a:lnTo>
                    <a:lnTo>
                      <a:pt x="296" y="389"/>
                    </a:lnTo>
                    <a:lnTo>
                      <a:pt x="372" y="305"/>
                    </a:lnTo>
                    <a:lnTo>
                      <a:pt x="440" y="271"/>
                    </a:lnTo>
                    <a:lnTo>
                      <a:pt x="516" y="211"/>
                    </a:lnTo>
                    <a:lnTo>
                      <a:pt x="593" y="203"/>
                    </a:lnTo>
                    <a:lnTo>
                      <a:pt x="686" y="144"/>
                    </a:lnTo>
                    <a:lnTo>
                      <a:pt x="796" y="110"/>
                    </a:lnTo>
                    <a:lnTo>
                      <a:pt x="813" y="84"/>
                    </a:lnTo>
                    <a:lnTo>
                      <a:pt x="897" y="68"/>
                    </a:lnTo>
                    <a:lnTo>
                      <a:pt x="999" y="17"/>
                    </a:lnTo>
                    <a:lnTo>
                      <a:pt x="1117" y="0"/>
                    </a:lnTo>
                    <a:moveTo>
                      <a:pt x="1117" y="0"/>
                    </a:moveTo>
                    <a:lnTo>
                      <a:pt x="1007" y="17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" name="Freeform 31">
                <a:extLst>
                  <a:ext uri="{FF2B5EF4-FFF2-40B4-BE49-F238E27FC236}">
                    <a16:creationId xmlns:a16="http://schemas.microsoft.com/office/drawing/2014/main" id="{19ECDA29-472D-4F68-A14B-24218FFE1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8" y="929"/>
                <a:ext cx="2040" cy="3365"/>
              </a:xfrm>
              <a:custGeom>
                <a:avLst/>
                <a:gdLst>
                  <a:gd name="T0" fmla="*/ 491 w 10057"/>
                  <a:gd name="T1" fmla="*/ 15838 h 16600"/>
                  <a:gd name="T2" fmla="*/ 1278 w 10057"/>
                  <a:gd name="T3" fmla="*/ 16067 h 16600"/>
                  <a:gd name="T4" fmla="*/ 1938 w 10057"/>
                  <a:gd name="T5" fmla="*/ 16541 h 16600"/>
                  <a:gd name="T6" fmla="*/ 2886 w 10057"/>
                  <a:gd name="T7" fmla="*/ 15059 h 16600"/>
                  <a:gd name="T8" fmla="*/ 4156 w 10057"/>
                  <a:gd name="T9" fmla="*/ 13925 h 16600"/>
                  <a:gd name="T10" fmla="*/ 4597 w 10057"/>
                  <a:gd name="T11" fmla="*/ 12562 h 16600"/>
                  <a:gd name="T12" fmla="*/ 3437 w 10057"/>
                  <a:gd name="T13" fmla="*/ 13434 h 16600"/>
                  <a:gd name="T14" fmla="*/ 2912 w 10057"/>
                  <a:gd name="T15" fmla="*/ 13476 h 16600"/>
                  <a:gd name="T16" fmla="*/ 3200 w 10057"/>
                  <a:gd name="T17" fmla="*/ 11995 h 16600"/>
                  <a:gd name="T18" fmla="*/ 3877 w 10057"/>
                  <a:gd name="T19" fmla="*/ 11428 h 16600"/>
                  <a:gd name="T20" fmla="*/ 5604 w 10057"/>
                  <a:gd name="T21" fmla="*/ 10353 h 16600"/>
                  <a:gd name="T22" fmla="*/ 6205 w 10057"/>
                  <a:gd name="T23" fmla="*/ 9743 h 16600"/>
                  <a:gd name="T24" fmla="*/ 5155 w 10057"/>
                  <a:gd name="T25" fmla="*/ 8973 h 16600"/>
                  <a:gd name="T26" fmla="*/ 3962 w 10057"/>
                  <a:gd name="T27" fmla="*/ 8821 h 16600"/>
                  <a:gd name="T28" fmla="*/ 2548 w 10057"/>
                  <a:gd name="T29" fmla="*/ 9244 h 16600"/>
                  <a:gd name="T30" fmla="*/ 1566 w 10057"/>
                  <a:gd name="T31" fmla="*/ 9819 h 16600"/>
                  <a:gd name="T32" fmla="*/ 1854 w 10057"/>
                  <a:gd name="T33" fmla="*/ 9244 h 16600"/>
                  <a:gd name="T34" fmla="*/ 1430 w 10057"/>
                  <a:gd name="T35" fmla="*/ 8270 h 16600"/>
                  <a:gd name="T36" fmla="*/ 2438 w 10057"/>
                  <a:gd name="T37" fmla="*/ 8016 h 16600"/>
                  <a:gd name="T38" fmla="*/ 2988 w 10057"/>
                  <a:gd name="T39" fmla="*/ 7415 h 16600"/>
                  <a:gd name="T40" fmla="*/ 3606 w 10057"/>
                  <a:gd name="T41" fmla="*/ 7356 h 16600"/>
                  <a:gd name="T42" fmla="*/ 4546 w 10057"/>
                  <a:gd name="T43" fmla="*/ 7542 h 16600"/>
                  <a:gd name="T44" fmla="*/ 5773 w 10057"/>
                  <a:gd name="T45" fmla="*/ 7187 h 16600"/>
                  <a:gd name="T46" fmla="*/ 6603 w 10057"/>
                  <a:gd name="T47" fmla="*/ 6510 h 16600"/>
                  <a:gd name="T48" fmla="*/ 7695 w 10057"/>
                  <a:gd name="T49" fmla="*/ 5807 h 16600"/>
                  <a:gd name="T50" fmla="*/ 7094 w 10057"/>
                  <a:gd name="T51" fmla="*/ 7001 h 16600"/>
                  <a:gd name="T52" fmla="*/ 8474 w 10057"/>
                  <a:gd name="T53" fmla="*/ 6840 h 16600"/>
                  <a:gd name="T54" fmla="*/ 9465 w 10057"/>
                  <a:gd name="T55" fmla="*/ 6095 h 16600"/>
                  <a:gd name="T56" fmla="*/ 9346 w 10057"/>
                  <a:gd name="T57" fmla="*/ 5333 h 16600"/>
                  <a:gd name="T58" fmla="*/ 8068 w 10057"/>
                  <a:gd name="T59" fmla="*/ 5358 h 16600"/>
                  <a:gd name="T60" fmla="*/ 7924 w 10057"/>
                  <a:gd name="T61" fmla="*/ 4249 h 16600"/>
                  <a:gd name="T62" fmla="*/ 6908 w 10057"/>
                  <a:gd name="T63" fmla="*/ 3885 h 16600"/>
                  <a:gd name="T64" fmla="*/ 6434 w 10057"/>
                  <a:gd name="T65" fmla="*/ 3445 h 16600"/>
                  <a:gd name="T66" fmla="*/ 5308 w 10057"/>
                  <a:gd name="T67" fmla="*/ 3335 h 16600"/>
                  <a:gd name="T68" fmla="*/ 4715 w 10057"/>
                  <a:gd name="T69" fmla="*/ 4241 h 16600"/>
                  <a:gd name="T70" fmla="*/ 3962 w 10057"/>
                  <a:gd name="T71" fmla="*/ 5147 h 16600"/>
                  <a:gd name="T72" fmla="*/ 3013 w 10057"/>
                  <a:gd name="T73" fmla="*/ 5308 h 16600"/>
                  <a:gd name="T74" fmla="*/ 2099 w 10057"/>
                  <a:gd name="T75" fmla="*/ 5959 h 16600"/>
                  <a:gd name="T76" fmla="*/ 1363 w 10057"/>
                  <a:gd name="T77" fmla="*/ 5883 h 16600"/>
                  <a:gd name="T78" fmla="*/ 1041 w 10057"/>
                  <a:gd name="T79" fmla="*/ 5274 h 16600"/>
                  <a:gd name="T80" fmla="*/ 2141 w 10057"/>
                  <a:gd name="T81" fmla="*/ 4732 h 16600"/>
                  <a:gd name="T82" fmla="*/ 2353 w 10057"/>
                  <a:gd name="T83" fmla="*/ 4317 h 16600"/>
                  <a:gd name="T84" fmla="*/ 3623 w 10057"/>
                  <a:gd name="T85" fmla="*/ 3504 h 16600"/>
                  <a:gd name="T86" fmla="*/ 3428 w 10057"/>
                  <a:gd name="T87" fmla="*/ 2556 h 16600"/>
                  <a:gd name="T88" fmla="*/ 2658 w 10057"/>
                  <a:gd name="T89" fmla="*/ 1921 h 16600"/>
                  <a:gd name="T90" fmla="*/ 2793 w 10057"/>
                  <a:gd name="T91" fmla="*/ 1566 h 16600"/>
                  <a:gd name="T92" fmla="*/ 2167 w 10057"/>
                  <a:gd name="T93" fmla="*/ 753 h 16600"/>
                  <a:gd name="T94" fmla="*/ 3665 w 10057"/>
                  <a:gd name="T95" fmla="*/ 440 h 16600"/>
                  <a:gd name="T96" fmla="*/ 4774 w 10057"/>
                  <a:gd name="T97" fmla="*/ 762 h 16600"/>
                  <a:gd name="T98" fmla="*/ 4613 w 10057"/>
                  <a:gd name="T99" fmla="*/ 1346 h 16600"/>
                  <a:gd name="T100" fmla="*/ 5917 w 10057"/>
                  <a:gd name="T101" fmla="*/ 609 h 16600"/>
                  <a:gd name="T102" fmla="*/ 6247 w 10057"/>
                  <a:gd name="T103" fmla="*/ 1388 h 16600"/>
                  <a:gd name="T104" fmla="*/ 6713 w 10057"/>
                  <a:gd name="T105" fmla="*/ 1710 h 16600"/>
                  <a:gd name="T106" fmla="*/ 7585 w 10057"/>
                  <a:gd name="T107" fmla="*/ 1566 h 16600"/>
                  <a:gd name="T108" fmla="*/ 7661 w 10057"/>
                  <a:gd name="T109" fmla="*/ 2142 h 16600"/>
                  <a:gd name="T110" fmla="*/ 8364 w 10057"/>
                  <a:gd name="T111" fmla="*/ 2184 h 16600"/>
                  <a:gd name="T112" fmla="*/ 9363 w 10057"/>
                  <a:gd name="T113" fmla="*/ 2946 h 16600"/>
                  <a:gd name="T114" fmla="*/ 9659 w 10057"/>
                  <a:gd name="T115" fmla="*/ 2429 h 16600"/>
                  <a:gd name="T116" fmla="*/ 8652 w 10057"/>
                  <a:gd name="T117" fmla="*/ 1811 h 16600"/>
                  <a:gd name="T118" fmla="*/ 7695 w 10057"/>
                  <a:gd name="T119" fmla="*/ 76 h 16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057" h="16600">
                    <a:moveTo>
                      <a:pt x="0" y="16445"/>
                    </a:moveTo>
                    <a:lnTo>
                      <a:pt x="194" y="16388"/>
                    </a:lnTo>
                    <a:lnTo>
                      <a:pt x="220" y="16372"/>
                    </a:lnTo>
                    <a:lnTo>
                      <a:pt x="245" y="16321"/>
                    </a:lnTo>
                    <a:lnTo>
                      <a:pt x="262" y="16228"/>
                    </a:lnTo>
                    <a:lnTo>
                      <a:pt x="253" y="16168"/>
                    </a:lnTo>
                    <a:lnTo>
                      <a:pt x="177" y="15931"/>
                    </a:lnTo>
                    <a:lnTo>
                      <a:pt x="152" y="15889"/>
                    </a:lnTo>
                    <a:lnTo>
                      <a:pt x="135" y="15881"/>
                    </a:lnTo>
                    <a:lnTo>
                      <a:pt x="67" y="15601"/>
                    </a:lnTo>
                    <a:lnTo>
                      <a:pt x="67" y="15559"/>
                    </a:lnTo>
                    <a:lnTo>
                      <a:pt x="194" y="15483"/>
                    </a:lnTo>
                    <a:lnTo>
                      <a:pt x="287" y="15669"/>
                    </a:lnTo>
                    <a:lnTo>
                      <a:pt x="338" y="15796"/>
                    </a:lnTo>
                    <a:lnTo>
                      <a:pt x="372" y="15847"/>
                    </a:lnTo>
                    <a:lnTo>
                      <a:pt x="457" y="15855"/>
                    </a:lnTo>
                    <a:lnTo>
                      <a:pt x="491" y="15838"/>
                    </a:lnTo>
                    <a:lnTo>
                      <a:pt x="541" y="15847"/>
                    </a:lnTo>
                    <a:lnTo>
                      <a:pt x="592" y="15838"/>
                    </a:lnTo>
                    <a:lnTo>
                      <a:pt x="618" y="15847"/>
                    </a:lnTo>
                    <a:lnTo>
                      <a:pt x="660" y="15881"/>
                    </a:lnTo>
                    <a:lnTo>
                      <a:pt x="660" y="15914"/>
                    </a:lnTo>
                    <a:lnTo>
                      <a:pt x="702" y="15999"/>
                    </a:lnTo>
                    <a:lnTo>
                      <a:pt x="770" y="16016"/>
                    </a:lnTo>
                    <a:lnTo>
                      <a:pt x="795" y="16016"/>
                    </a:lnTo>
                    <a:lnTo>
                      <a:pt x="872" y="15974"/>
                    </a:lnTo>
                    <a:lnTo>
                      <a:pt x="905" y="15974"/>
                    </a:lnTo>
                    <a:lnTo>
                      <a:pt x="1058" y="15847"/>
                    </a:lnTo>
                    <a:lnTo>
                      <a:pt x="1125" y="15762"/>
                    </a:lnTo>
                    <a:lnTo>
                      <a:pt x="1151" y="15754"/>
                    </a:lnTo>
                    <a:lnTo>
                      <a:pt x="1168" y="15754"/>
                    </a:lnTo>
                    <a:lnTo>
                      <a:pt x="1176" y="15974"/>
                    </a:lnTo>
                    <a:lnTo>
                      <a:pt x="1227" y="16033"/>
                    </a:lnTo>
                    <a:lnTo>
                      <a:pt x="1278" y="16067"/>
                    </a:lnTo>
                    <a:lnTo>
                      <a:pt x="1312" y="16151"/>
                    </a:lnTo>
                    <a:lnTo>
                      <a:pt x="1278" y="16312"/>
                    </a:lnTo>
                    <a:lnTo>
                      <a:pt x="1269" y="16388"/>
                    </a:lnTo>
                    <a:lnTo>
                      <a:pt x="1252" y="16414"/>
                    </a:lnTo>
                    <a:lnTo>
                      <a:pt x="1252" y="16473"/>
                    </a:lnTo>
                    <a:lnTo>
                      <a:pt x="1278" y="16524"/>
                    </a:lnTo>
                    <a:lnTo>
                      <a:pt x="1320" y="16558"/>
                    </a:lnTo>
                    <a:lnTo>
                      <a:pt x="1346" y="16549"/>
                    </a:lnTo>
                    <a:lnTo>
                      <a:pt x="1405" y="16566"/>
                    </a:lnTo>
                    <a:lnTo>
                      <a:pt x="1422" y="16583"/>
                    </a:lnTo>
                    <a:lnTo>
                      <a:pt x="1600" y="16600"/>
                    </a:lnTo>
                    <a:lnTo>
                      <a:pt x="1625" y="16592"/>
                    </a:lnTo>
                    <a:lnTo>
                      <a:pt x="1667" y="16549"/>
                    </a:lnTo>
                    <a:lnTo>
                      <a:pt x="1693" y="16541"/>
                    </a:lnTo>
                    <a:lnTo>
                      <a:pt x="1803" y="16558"/>
                    </a:lnTo>
                    <a:lnTo>
                      <a:pt x="1828" y="16541"/>
                    </a:lnTo>
                    <a:lnTo>
                      <a:pt x="1938" y="16541"/>
                    </a:lnTo>
                    <a:lnTo>
                      <a:pt x="1964" y="16532"/>
                    </a:lnTo>
                    <a:lnTo>
                      <a:pt x="1981" y="16507"/>
                    </a:lnTo>
                    <a:lnTo>
                      <a:pt x="2048" y="16498"/>
                    </a:lnTo>
                    <a:lnTo>
                      <a:pt x="2201" y="16414"/>
                    </a:lnTo>
                    <a:lnTo>
                      <a:pt x="2370" y="16372"/>
                    </a:lnTo>
                    <a:lnTo>
                      <a:pt x="2446" y="16321"/>
                    </a:lnTo>
                    <a:lnTo>
                      <a:pt x="2505" y="16160"/>
                    </a:lnTo>
                    <a:lnTo>
                      <a:pt x="2505" y="16101"/>
                    </a:lnTo>
                    <a:lnTo>
                      <a:pt x="2455" y="15957"/>
                    </a:lnTo>
                    <a:lnTo>
                      <a:pt x="2438" y="15855"/>
                    </a:lnTo>
                    <a:lnTo>
                      <a:pt x="2446" y="15652"/>
                    </a:lnTo>
                    <a:lnTo>
                      <a:pt x="2522" y="15474"/>
                    </a:lnTo>
                    <a:lnTo>
                      <a:pt x="2565" y="15415"/>
                    </a:lnTo>
                    <a:lnTo>
                      <a:pt x="2565" y="15398"/>
                    </a:lnTo>
                    <a:lnTo>
                      <a:pt x="2692" y="15280"/>
                    </a:lnTo>
                    <a:lnTo>
                      <a:pt x="2734" y="15212"/>
                    </a:lnTo>
                    <a:lnTo>
                      <a:pt x="2886" y="15059"/>
                    </a:lnTo>
                    <a:lnTo>
                      <a:pt x="3047" y="14992"/>
                    </a:lnTo>
                    <a:lnTo>
                      <a:pt x="3073" y="14966"/>
                    </a:lnTo>
                    <a:lnTo>
                      <a:pt x="3115" y="14958"/>
                    </a:lnTo>
                    <a:lnTo>
                      <a:pt x="3217" y="14890"/>
                    </a:lnTo>
                    <a:lnTo>
                      <a:pt x="3242" y="14865"/>
                    </a:lnTo>
                    <a:lnTo>
                      <a:pt x="3301" y="14831"/>
                    </a:lnTo>
                    <a:lnTo>
                      <a:pt x="3369" y="14729"/>
                    </a:lnTo>
                    <a:lnTo>
                      <a:pt x="3394" y="14628"/>
                    </a:lnTo>
                    <a:lnTo>
                      <a:pt x="3411" y="14467"/>
                    </a:lnTo>
                    <a:lnTo>
                      <a:pt x="3454" y="14408"/>
                    </a:lnTo>
                    <a:lnTo>
                      <a:pt x="3530" y="14331"/>
                    </a:lnTo>
                    <a:lnTo>
                      <a:pt x="3640" y="14238"/>
                    </a:lnTo>
                    <a:lnTo>
                      <a:pt x="3682" y="14238"/>
                    </a:lnTo>
                    <a:lnTo>
                      <a:pt x="3809" y="14145"/>
                    </a:lnTo>
                    <a:lnTo>
                      <a:pt x="3885" y="14120"/>
                    </a:lnTo>
                    <a:lnTo>
                      <a:pt x="4089" y="13959"/>
                    </a:lnTo>
                    <a:lnTo>
                      <a:pt x="4156" y="13925"/>
                    </a:lnTo>
                    <a:lnTo>
                      <a:pt x="4182" y="13900"/>
                    </a:lnTo>
                    <a:lnTo>
                      <a:pt x="4309" y="13857"/>
                    </a:lnTo>
                    <a:lnTo>
                      <a:pt x="4376" y="13798"/>
                    </a:lnTo>
                    <a:lnTo>
                      <a:pt x="4444" y="13747"/>
                    </a:lnTo>
                    <a:lnTo>
                      <a:pt x="4487" y="13697"/>
                    </a:lnTo>
                    <a:lnTo>
                      <a:pt x="4529" y="13663"/>
                    </a:lnTo>
                    <a:lnTo>
                      <a:pt x="4563" y="13612"/>
                    </a:lnTo>
                    <a:lnTo>
                      <a:pt x="4571" y="13527"/>
                    </a:lnTo>
                    <a:lnTo>
                      <a:pt x="4588" y="13510"/>
                    </a:lnTo>
                    <a:lnTo>
                      <a:pt x="4563" y="13383"/>
                    </a:lnTo>
                    <a:lnTo>
                      <a:pt x="4563" y="13307"/>
                    </a:lnTo>
                    <a:lnTo>
                      <a:pt x="4546" y="13248"/>
                    </a:lnTo>
                    <a:lnTo>
                      <a:pt x="4546" y="13087"/>
                    </a:lnTo>
                    <a:lnTo>
                      <a:pt x="4571" y="12969"/>
                    </a:lnTo>
                    <a:lnTo>
                      <a:pt x="4639" y="12825"/>
                    </a:lnTo>
                    <a:lnTo>
                      <a:pt x="4639" y="12706"/>
                    </a:lnTo>
                    <a:lnTo>
                      <a:pt x="4597" y="12562"/>
                    </a:lnTo>
                    <a:lnTo>
                      <a:pt x="4580" y="12554"/>
                    </a:lnTo>
                    <a:lnTo>
                      <a:pt x="4563" y="12528"/>
                    </a:lnTo>
                    <a:lnTo>
                      <a:pt x="4503" y="12520"/>
                    </a:lnTo>
                    <a:lnTo>
                      <a:pt x="4368" y="12571"/>
                    </a:lnTo>
                    <a:lnTo>
                      <a:pt x="4326" y="12562"/>
                    </a:lnTo>
                    <a:lnTo>
                      <a:pt x="4207" y="12621"/>
                    </a:lnTo>
                    <a:lnTo>
                      <a:pt x="4063" y="12740"/>
                    </a:lnTo>
                    <a:lnTo>
                      <a:pt x="4029" y="12757"/>
                    </a:lnTo>
                    <a:lnTo>
                      <a:pt x="3928" y="12842"/>
                    </a:lnTo>
                    <a:lnTo>
                      <a:pt x="3801" y="13002"/>
                    </a:lnTo>
                    <a:lnTo>
                      <a:pt x="3741" y="13095"/>
                    </a:lnTo>
                    <a:lnTo>
                      <a:pt x="3674" y="13189"/>
                    </a:lnTo>
                    <a:lnTo>
                      <a:pt x="3648" y="13239"/>
                    </a:lnTo>
                    <a:lnTo>
                      <a:pt x="3555" y="13316"/>
                    </a:lnTo>
                    <a:lnTo>
                      <a:pt x="3496" y="13366"/>
                    </a:lnTo>
                    <a:lnTo>
                      <a:pt x="3462" y="13417"/>
                    </a:lnTo>
                    <a:lnTo>
                      <a:pt x="3437" y="13434"/>
                    </a:lnTo>
                    <a:lnTo>
                      <a:pt x="3377" y="13502"/>
                    </a:lnTo>
                    <a:lnTo>
                      <a:pt x="3335" y="13527"/>
                    </a:lnTo>
                    <a:lnTo>
                      <a:pt x="3318" y="13553"/>
                    </a:lnTo>
                    <a:lnTo>
                      <a:pt x="3242" y="13637"/>
                    </a:lnTo>
                    <a:lnTo>
                      <a:pt x="3174" y="13688"/>
                    </a:lnTo>
                    <a:lnTo>
                      <a:pt x="3115" y="13713"/>
                    </a:lnTo>
                    <a:lnTo>
                      <a:pt x="3047" y="13722"/>
                    </a:lnTo>
                    <a:lnTo>
                      <a:pt x="2954" y="13688"/>
                    </a:lnTo>
                    <a:lnTo>
                      <a:pt x="2869" y="13680"/>
                    </a:lnTo>
                    <a:lnTo>
                      <a:pt x="2853" y="13671"/>
                    </a:lnTo>
                    <a:lnTo>
                      <a:pt x="2793" y="13671"/>
                    </a:lnTo>
                    <a:lnTo>
                      <a:pt x="2751" y="13654"/>
                    </a:lnTo>
                    <a:lnTo>
                      <a:pt x="2709" y="13663"/>
                    </a:lnTo>
                    <a:lnTo>
                      <a:pt x="2692" y="13603"/>
                    </a:lnTo>
                    <a:lnTo>
                      <a:pt x="2759" y="13561"/>
                    </a:lnTo>
                    <a:lnTo>
                      <a:pt x="2836" y="13527"/>
                    </a:lnTo>
                    <a:lnTo>
                      <a:pt x="2912" y="13476"/>
                    </a:lnTo>
                    <a:lnTo>
                      <a:pt x="2988" y="13400"/>
                    </a:lnTo>
                    <a:lnTo>
                      <a:pt x="3081" y="13282"/>
                    </a:lnTo>
                    <a:lnTo>
                      <a:pt x="3081" y="13256"/>
                    </a:lnTo>
                    <a:lnTo>
                      <a:pt x="3132" y="13180"/>
                    </a:lnTo>
                    <a:lnTo>
                      <a:pt x="3166" y="13095"/>
                    </a:lnTo>
                    <a:lnTo>
                      <a:pt x="3225" y="12901"/>
                    </a:lnTo>
                    <a:lnTo>
                      <a:pt x="3250" y="12858"/>
                    </a:lnTo>
                    <a:lnTo>
                      <a:pt x="3250" y="12842"/>
                    </a:lnTo>
                    <a:lnTo>
                      <a:pt x="3293" y="12757"/>
                    </a:lnTo>
                    <a:lnTo>
                      <a:pt x="3310" y="12698"/>
                    </a:lnTo>
                    <a:lnTo>
                      <a:pt x="3327" y="12596"/>
                    </a:lnTo>
                    <a:lnTo>
                      <a:pt x="3386" y="12435"/>
                    </a:lnTo>
                    <a:lnTo>
                      <a:pt x="3394" y="12342"/>
                    </a:lnTo>
                    <a:lnTo>
                      <a:pt x="3361" y="12198"/>
                    </a:lnTo>
                    <a:lnTo>
                      <a:pt x="3335" y="12156"/>
                    </a:lnTo>
                    <a:lnTo>
                      <a:pt x="3208" y="12020"/>
                    </a:lnTo>
                    <a:lnTo>
                      <a:pt x="3200" y="11995"/>
                    </a:lnTo>
                    <a:lnTo>
                      <a:pt x="3140" y="11927"/>
                    </a:lnTo>
                    <a:lnTo>
                      <a:pt x="2988" y="11724"/>
                    </a:lnTo>
                    <a:lnTo>
                      <a:pt x="2963" y="11665"/>
                    </a:lnTo>
                    <a:lnTo>
                      <a:pt x="2971" y="11606"/>
                    </a:lnTo>
                    <a:lnTo>
                      <a:pt x="3013" y="11521"/>
                    </a:lnTo>
                    <a:lnTo>
                      <a:pt x="3047" y="11487"/>
                    </a:lnTo>
                    <a:lnTo>
                      <a:pt x="3081" y="11487"/>
                    </a:lnTo>
                    <a:lnTo>
                      <a:pt x="3157" y="11521"/>
                    </a:lnTo>
                    <a:lnTo>
                      <a:pt x="3174" y="11555"/>
                    </a:lnTo>
                    <a:lnTo>
                      <a:pt x="3217" y="11623"/>
                    </a:lnTo>
                    <a:lnTo>
                      <a:pt x="3327" y="11716"/>
                    </a:lnTo>
                    <a:lnTo>
                      <a:pt x="3369" y="11741"/>
                    </a:lnTo>
                    <a:lnTo>
                      <a:pt x="3504" y="11766"/>
                    </a:lnTo>
                    <a:lnTo>
                      <a:pt x="3555" y="11733"/>
                    </a:lnTo>
                    <a:lnTo>
                      <a:pt x="3631" y="11707"/>
                    </a:lnTo>
                    <a:lnTo>
                      <a:pt x="3741" y="11606"/>
                    </a:lnTo>
                    <a:lnTo>
                      <a:pt x="3877" y="11428"/>
                    </a:lnTo>
                    <a:lnTo>
                      <a:pt x="3987" y="11377"/>
                    </a:lnTo>
                    <a:lnTo>
                      <a:pt x="4004" y="11343"/>
                    </a:lnTo>
                    <a:lnTo>
                      <a:pt x="4089" y="11267"/>
                    </a:lnTo>
                    <a:lnTo>
                      <a:pt x="4122" y="11267"/>
                    </a:lnTo>
                    <a:lnTo>
                      <a:pt x="4266" y="11149"/>
                    </a:lnTo>
                    <a:lnTo>
                      <a:pt x="4402" y="11081"/>
                    </a:lnTo>
                    <a:lnTo>
                      <a:pt x="4461" y="11030"/>
                    </a:lnTo>
                    <a:lnTo>
                      <a:pt x="4529" y="10988"/>
                    </a:lnTo>
                    <a:lnTo>
                      <a:pt x="4580" y="10971"/>
                    </a:lnTo>
                    <a:lnTo>
                      <a:pt x="4800" y="10810"/>
                    </a:lnTo>
                    <a:lnTo>
                      <a:pt x="4851" y="10793"/>
                    </a:lnTo>
                    <a:lnTo>
                      <a:pt x="5062" y="10624"/>
                    </a:lnTo>
                    <a:lnTo>
                      <a:pt x="5189" y="10573"/>
                    </a:lnTo>
                    <a:lnTo>
                      <a:pt x="5232" y="10539"/>
                    </a:lnTo>
                    <a:lnTo>
                      <a:pt x="5545" y="10387"/>
                    </a:lnTo>
                    <a:lnTo>
                      <a:pt x="5562" y="10387"/>
                    </a:lnTo>
                    <a:lnTo>
                      <a:pt x="5604" y="10353"/>
                    </a:lnTo>
                    <a:lnTo>
                      <a:pt x="5689" y="10327"/>
                    </a:lnTo>
                    <a:lnTo>
                      <a:pt x="5765" y="10285"/>
                    </a:lnTo>
                    <a:lnTo>
                      <a:pt x="5841" y="10260"/>
                    </a:lnTo>
                    <a:lnTo>
                      <a:pt x="5866" y="10234"/>
                    </a:lnTo>
                    <a:lnTo>
                      <a:pt x="5960" y="10209"/>
                    </a:lnTo>
                    <a:lnTo>
                      <a:pt x="6044" y="10167"/>
                    </a:lnTo>
                    <a:lnTo>
                      <a:pt x="6256" y="10107"/>
                    </a:lnTo>
                    <a:lnTo>
                      <a:pt x="6468" y="9972"/>
                    </a:lnTo>
                    <a:lnTo>
                      <a:pt x="6501" y="9930"/>
                    </a:lnTo>
                    <a:lnTo>
                      <a:pt x="6552" y="9896"/>
                    </a:lnTo>
                    <a:lnTo>
                      <a:pt x="6578" y="9845"/>
                    </a:lnTo>
                    <a:lnTo>
                      <a:pt x="6544" y="9803"/>
                    </a:lnTo>
                    <a:lnTo>
                      <a:pt x="6518" y="9794"/>
                    </a:lnTo>
                    <a:lnTo>
                      <a:pt x="6425" y="9794"/>
                    </a:lnTo>
                    <a:lnTo>
                      <a:pt x="6290" y="9760"/>
                    </a:lnTo>
                    <a:lnTo>
                      <a:pt x="6247" y="9760"/>
                    </a:lnTo>
                    <a:lnTo>
                      <a:pt x="6205" y="9743"/>
                    </a:lnTo>
                    <a:lnTo>
                      <a:pt x="6188" y="9752"/>
                    </a:lnTo>
                    <a:lnTo>
                      <a:pt x="6146" y="9726"/>
                    </a:lnTo>
                    <a:lnTo>
                      <a:pt x="6044" y="9692"/>
                    </a:lnTo>
                    <a:lnTo>
                      <a:pt x="6010" y="9692"/>
                    </a:lnTo>
                    <a:lnTo>
                      <a:pt x="5968" y="9667"/>
                    </a:lnTo>
                    <a:lnTo>
                      <a:pt x="5951" y="9676"/>
                    </a:lnTo>
                    <a:lnTo>
                      <a:pt x="5909" y="9650"/>
                    </a:lnTo>
                    <a:lnTo>
                      <a:pt x="5731" y="9608"/>
                    </a:lnTo>
                    <a:lnTo>
                      <a:pt x="5570" y="9549"/>
                    </a:lnTo>
                    <a:lnTo>
                      <a:pt x="5511" y="9455"/>
                    </a:lnTo>
                    <a:lnTo>
                      <a:pt x="5460" y="9413"/>
                    </a:lnTo>
                    <a:lnTo>
                      <a:pt x="5418" y="9354"/>
                    </a:lnTo>
                    <a:lnTo>
                      <a:pt x="5350" y="9193"/>
                    </a:lnTo>
                    <a:lnTo>
                      <a:pt x="5350" y="9117"/>
                    </a:lnTo>
                    <a:lnTo>
                      <a:pt x="5291" y="9032"/>
                    </a:lnTo>
                    <a:lnTo>
                      <a:pt x="5248" y="9007"/>
                    </a:lnTo>
                    <a:lnTo>
                      <a:pt x="5155" y="8973"/>
                    </a:lnTo>
                    <a:lnTo>
                      <a:pt x="5096" y="8973"/>
                    </a:lnTo>
                    <a:lnTo>
                      <a:pt x="5054" y="8948"/>
                    </a:lnTo>
                    <a:lnTo>
                      <a:pt x="5037" y="8922"/>
                    </a:lnTo>
                    <a:lnTo>
                      <a:pt x="4910" y="8863"/>
                    </a:lnTo>
                    <a:lnTo>
                      <a:pt x="4876" y="8838"/>
                    </a:lnTo>
                    <a:lnTo>
                      <a:pt x="4791" y="8804"/>
                    </a:lnTo>
                    <a:lnTo>
                      <a:pt x="4774" y="8812"/>
                    </a:lnTo>
                    <a:lnTo>
                      <a:pt x="4690" y="8787"/>
                    </a:lnTo>
                    <a:lnTo>
                      <a:pt x="4613" y="8787"/>
                    </a:lnTo>
                    <a:lnTo>
                      <a:pt x="4470" y="8753"/>
                    </a:lnTo>
                    <a:lnTo>
                      <a:pt x="4410" y="8778"/>
                    </a:lnTo>
                    <a:lnTo>
                      <a:pt x="4249" y="8753"/>
                    </a:lnTo>
                    <a:lnTo>
                      <a:pt x="4190" y="8736"/>
                    </a:lnTo>
                    <a:lnTo>
                      <a:pt x="4156" y="8744"/>
                    </a:lnTo>
                    <a:lnTo>
                      <a:pt x="4131" y="8770"/>
                    </a:lnTo>
                    <a:lnTo>
                      <a:pt x="4046" y="8778"/>
                    </a:lnTo>
                    <a:lnTo>
                      <a:pt x="3962" y="8821"/>
                    </a:lnTo>
                    <a:lnTo>
                      <a:pt x="3945" y="8846"/>
                    </a:lnTo>
                    <a:lnTo>
                      <a:pt x="3826" y="8931"/>
                    </a:lnTo>
                    <a:lnTo>
                      <a:pt x="3809" y="8931"/>
                    </a:lnTo>
                    <a:lnTo>
                      <a:pt x="3741" y="8964"/>
                    </a:lnTo>
                    <a:lnTo>
                      <a:pt x="3648" y="9058"/>
                    </a:lnTo>
                    <a:lnTo>
                      <a:pt x="3623" y="9058"/>
                    </a:lnTo>
                    <a:lnTo>
                      <a:pt x="3589" y="9091"/>
                    </a:lnTo>
                    <a:lnTo>
                      <a:pt x="3547" y="9176"/>
                    </a:lnTo>
                    <a:lnTo>
                      <a:pt x="3488" y="9362"/>
                    </a:lnTo>
                    <a:lnTo>
                      <a:pt x="3428" y="9405"/>
                    </a:lnTo>
                    <a:lnTo>
                      <a:pt x="3301" y="9413"/>
                    </a:lnTo>
                    <a:lnTo>
                      <a:pt x="3166" y="9371"/>
                    </a:lnTo>
                    <a:lnTo>
                      <a:pt x="2963" y="9218"/>
                    </a:lnTo>
                    <a:lnTo>
                      <a:pt x="2861" y="9202"/>
                    </a:lnTo>
                    <a:lnTo>
                      <a:pt x="2802" y="9176"/>
                    </a:lnTo>
                    <a:lnTo>
                      <a:pt x="2683" y="9185"/>
                    </a:lnTo>
                    <a:lnTo>
                      <a:pt x="2548" y="9244"/>
                    </a:lnTo>
                    <a:lnTo>
                      <a:pt x="2446" y="9312"/>
                    </a:lnTo>
                    <a:lnTo>
                      <a:pt x="2285" y="9472"/>
                    </a:lnTo>
                    <a:lnTo>
                      <a:pt x="2226" y="9540"/>
                    </a:lnTo>
                    <a:lnTo>
                      <a:pt x="2184" y="9642"/>
                    </a:lnTo>
                    <a:lnTo>
                      <a:pt x="2167" y="9659"/>
                    </a:lnTo>
                    <a:lnTo>
                      <a:pt x="2116" y="9726"/>
                    </a:lnTo>
                    <a:lnTo>
                      <a:pt x="2091" y="9743"/>
                    </a:lnTo>
                    <a:lnTo>
                      <a:pt x="2040" y="9819"/>
                    </a:lnTo>
                    <a:lnTo>
                      <a:pt x="1972" y="9870"/>
                    </a:lnTo>
                    <a:lnTo>
                      <a:pt x="1964" y="9904"/>
                    </a:lnTo>
                    <a:lnTo>
                      <a:pt x="1921" y="9946"/>
                    </a:lnTo>
                    <a:lnTo>
                      <a:pt x="1913" y="9997"/>
                    </a:lnTo>
                    <a:lnTo>
                      <a:pt x="1837" y="10073"/>
                    </a:lnTo>
                    <a:lnTo>
                      <a:pt x="1786" y="10048"/>
                    </a:lnTo>
                    <a:lnTo>
                      <a:pt x="1684" y="9879"/>
                    </a:lnTo>
                    <a:lnTo>
                      <a:pt x="1650" y="9845"/>
                    </a:lnTo>
                    <a:lnTo>
                      <a:pt x="1566" y="9819"/>
                    </a:lnTo>
                    <a:lnTo>
                      <a:pt x="1532" y="9819"/>
                    </a:lnTo>
                    <a:lnTo>
                      <a:pt x="1506" y="9845"/>
                    </a:lnTo>
                    <a:lnTo>
                      <a:pt x="1473" y="9853"/>
                    </a:lnTo>
                    <a:lnTo>
                      <a:pt x="1430" y="9853"/>
                    </a:lnTo>
                    <a:lnTo>
                      <a:pt x="1346" y="9819"/>
                    </a:lnTo>
                    <a:lnTo>
                      <a:pt x="1312" y="9828"/>
                    </a:lnTo>
                    <a:lnTo>
                      <a:pt x="1278" y="9786"/>
                    </a:lnTo>
                    <a:lnTo>
                      <a:pt x="1312" y="9718"/>
                    </a:lnTo>
                    <a:lnTo>
                      <a:pt x="1379" y="9692"/>
                    </a:lnTo>
                    <a:lnTo>
                      <a:pt x="1405" y="9566"/>
                    </a:lnTo>
                    <a:lnTo>
                      <a:pt x="1422" y="9557"/>
                    </a:lnTo>
                    <a:lnTo>
                      <a:pt x="1523" y="9566"/>
                    </a:lnTo>
                    <a:lnTo>
                      <a:pt x="1600" y="9532"/>
                    </a:lnTo>
                    <a:lnTo>
                      <a:pt x="1625" y="9481"/>
                    </a:lnTo>
                    <a:lnTo>
                      <a:pt x="1676" y="9447"/>
                    </a:lnTo>
                    <a:lnTo>
                      <a:pt x="1786" y="9295"/>
                    </a:lnTo>
                    <a:lnTo>
                      <a:pt x="1854" y="9244"/>
                    </a:lnTo>
                    <a:lnTo>
                      <a:pt x="1854" y="9218"/>
                    </a:lnTo>
                    <a:lnTo>
                      <a:pt x="1913" y="9159"/>
                    </a:lnTo>
                    <a:lnTo>
                      <a:pt x="1938" y="9117"/>
                    </a:lnTo>
                    <a:lnTo>
                      <a:pt x="1989" y="9058"/>
                    </a:lnTo>
                    <a:lnTo>
                      <a:pt x="2091" y="8838"/>
                    </a:lnTo>
                    <a:lnTo>
                      <a:pt x="2091" y="8778"/>
                    </a:lnTo>
                    <a:lnTo>
                      <a:pt x="2108" y="8736"/>
                    </a:lnTo>
                    <a:lnTo>
                      <a:pt x="2099" y="8651"/>
                    </a:lnTo>
                    <a:lnTo>
                      <a:pt x="2074" y="8575"/>
                    </a:lnTo>
                    <a:lnTo>
                      <a:pt x="2014" y="8524"/>
                    </a:lnTo>
                    <a:lnTo>
                      <a:pt x="1820" y="8431"/>
                    </a:lnTo>
                    <a:lnTo>
                      <a:pt x="1786" y="8431"/>
                    </a:lnTo>
                    <a:lnTo>
                      <a:pt x="1684" y="8372"/>
                    </a:lnTo>
                    <a:lnTo>
                      <a:pt x="1625" y="8363"/>
                    </a:lnTo>
                    <a:lnTo>
                      <a:pt x="1498" y="8304"/>
                    </a:lnTo>
                    <a:lnTo>
                      <a:pt x="1439" y="8287"/>
                    </a:lnTo>
                    <a:lnTo>
                      <a:pt x="1430" y="8270"/>
                    </a:lnTo>
                    <a:lnTo>
                      <a:pt x="1430" y="8245"/>
                    </a:lnTo>
                    <a:lnTo>
                      <a:pt x="1447" y="8236"/>
                    </a:lnTo>
                    <a:lnTo>
                      <a:pt x="1600" y="8211"/>
                    </a:lnTo>
                    <a:lnTo>
                      <a:pt x="1650" y="8194"/>
                    </a:lnTo>
                    <a:lnTo>
                      <a:pt x="1727" y="8203"/>
                    </a:lnTo>
                    <a:lnTo>
                      <a:pt x="1811" y="8186"/>
                    </a:lnTo>
                    <a:lnTo>
                      <a:pt x="1887" y="8211"/>
                    </a:lnTo>
                    <a:lnTo>
                      <a:pt x="1972" y="8177"/>
                    </a:lnTo>
                    <a:lnTo>
                      <a:pt x="2048" y="8177"/>
                    </a:lnTo>
                    <a:lnTo>
                      <a:pt x="2141" y="8101"/>
                    </a:lnTo>
                    <a:lnTo>
                      <a:pt x="2218" y="8076"/>
                    </a:lnTo>
                    <a:lnTo>
                      <a:pt x="2235" y="8050"/>
                    </a:lnTo>
                    <a:lnTo>
                      <a:pt x="2260" y="8050"/>
                    </a:lnTo>
                    <a:lnTo>
                      <a:pt x="2302" y="8008"/>
                    </a:lnTo>
                    <a:lnTo>
                      <a:pt x="2387" y="7974"/>
                    </a:lnTo>
                    <a:lnTo>
                      <a:pt x="2421" y="7991"/>
                    </a:lnTo>
                    <a:lnTo>
                      <a:pt x="2438" y="8016"/>
                    </a:lnTo>
                    <a:lnTo>
                      <a:pt x="2446" y="8194"/>
                    </a:lnTo>
                    <a:lnTo>
                      <a:pt x="2480" y="8236"/>
                    </a:lnTo>
                    <a:lnTo>
                      <a:pt x="2531" y="8270"/>
                    </a:lnTo>
                    <a:lnTo>
                      <a:pt x="2582" y="8287"/>
                    </a:lnTo>
                    <a:lnTo>
                      <a:pt x="2692" y="8287"/>
                    </a:lnTo>
                    <a:lnTo>
                      <a:pt x="2802" y="8203"/>
                    </a:lnTo>
                    <a:lnTo>
                      <a:pt x="2844" y="8160"/>
                    </a:lnTo>
                    <a:lnTo>
                      <a:pt x="2861" y="8126"/>
                    </a:lnTo>
                    <a:lnTo>
                      <a:pt x="2869" y="7983"/>
                    </a:lnTo>
                    <a:lnTo>
                      <a:pt x="2861" y="7923"/>
                    </a:lnTo>
                    <a:lnTo>
                      <a:pt x="2827" y="7822"/>
                    </a:lnTo>
                    <a:lnTo>
                      <a:pt x="2869" y="7762"/>
                    </a:lnTo>
                    <a:lnTo>
                      <a:pt x="2963" y="7746"/>
                    </a:lnTo>
                    <a:lnTo>
                      <a:pt x="2988" y="7720"/>
                    </a:lnTo>
                    <a:lnTo>
                      <a:pt x="2988" y="7661"/>
                    </a:lnTo>
                    <a:lnTo>
                      <a:pt x="3013" y="7500"/>
                    </a:lnTo>
                    <a:lnTo>
                      <a:pt x="2988" y="7415"/>
                    </a:lnTo>
                    <a:lnTo>
                      <a:pt x="2988" y="7339"/>
                    </a:lnTo>
                    <a:lnTo>
                      <a:pt x="3013" y="7305"/>
                    </a:lnTo>
                    <a:lnTo>
                      <a:pt x="3030" y="7305"/>
                    </a:lnTo>
                    <a:lnTo>
                      <a:pt x="3081" y="7373"/>
                    </a:lnTo>
                    <a:lnTo>
                      <a:pt x="3140" y="7525"/>
                    </a:lnTo>
                    <a:lnTo>
                      <a:pt x="3140" y="7551"/>
                    </a:lnTo>
                    <a:lnTo>
                      <a:pt x="3208" y="7712"/>
                    </a:lnTo>
                    <a:lnTo>
                      <a:pt x="3217" y="7737"/>
                    </a:lnTo>
                    <a:lnTo>
                      <a:pt x="3250" y="7762"/>
                    </a:lnTo>
                    <a:lnTo>
                      <a:pt x="3301" y="7754"/>
                    </a:lnTo>
                    <a:lnTo>
                      <a:pt x="3310" y="7712"/>
                    </a:lnTo>
                    <a:lnTo>
                      <a:pt x="3310" y="7542"/>
                    </a:lnTo>
                    <a:lnTo>
                      <a:pt x="3344" y="7390"/>
                    </a:lnTo>
                    <a:lnTo>
                      <a:pt x="3420" y="7263"/>
                    </a:lnTo>
                    <a:lnTo>
                      <a:pt x="3471" y="7229"/>
                    </a:lnTo>
                    <a:lnTo>
                      <a:pt x="3538" y="7263"/>
                    </a:lnTo>
                    <a:lnTo>
                      <a:pt x="3606" y="7356"/>
                    </a:lnTo>
                    <a:lnTo>
                      <a:pt x="3665" y="7390"/>
                    </a:lnTo>
                    <a:lnTo>
                      <a:pt x="3691" y="7390"/>
                    </a:lnTo>
                    <a:lnTo>
                      <a:pt x="3741" y="7415"/>
                    </a:lnTo>
                    <a:lnTo>
                      <a:pt x="3775" y="7475"/>
                    </a:lnTo>
                    <a:lnTo>
                      <a:pt x="3809" y="7576"/>
                    </a:lnTo>
                    <a:lnTo>
                      <a:pt x="3826" y="7602"/>
                    </a:lnTo>
                    <a:lnTo>
                      <a:pt x="3885" y="7627"/>
                    </a:lnTo>
                    <a:lnTo>
                      <a:pt x="3995" y="7652"/>
                    </a:lnTo>
                    <a:lnTo>
                      <a:pt x="4046" y="7635"/>
                    </a:lnTo>
                    <a:lnTo>
                      <a:pt x="4122" y="7644"/>
                    </a:lnTo>
                    <a:lnTo>
                      <a:pt x="4207" y="7627"/>
                    </a:lnTo>
                    <a:lnTo>
                      <a:pt x="4283" y="7635"/>
                    </a:lnTo>
                    <a:lnTo>
                      <a:pt x="4309" y="7610"/>
                    </a:lnTo>
                    <a:lnTo>
                      <a:pt x="4368" y="7610"/>
                    </a:lnTo>
                    <a:lnTo>
                      <a:pt x="4419" y="7576"/>
                    </a:lnTo>
                    <a:lnTo>
                      <a:pt x="4529" y="7568"/>
                    </a:lnTo>
                    <a:lnTo>
                      <a:pt x="4546" y="7542"/>
                    </a:lnTo>
                    <a:lnTo>
                      <a:pt x="4630" y="7508"/>
                    </a:lnTo>
                    <a:lnTo>
                      <a:pt x="4639" y="7475"/>
                    </a:lnTo>
                    <a:lnTo>
                      <a:pt x="4808" y="7449"/>
                    </a:lnTo>
                    <a:lnTo>
                      <a:pt x="4961" y="7415"/>
                    </a:lnTo>
                    <a:lnTo>
                      <a:pt x="5071" y="7424"/>
                    </a:lnTo>
                    <a:lnTo>
                      <a:pt x="5198" y="7382"/>
                    </a:lnTo>
                    <a:lnTo>
                      <a:pt x="5257" y="7382"/>
                    </a:lnTo>
                    <a:lnTo>
                      <a:pt x="5333" y="7407"/>
                    </a:lnTo>
                    <a:lnTo>
                      <a:pt x="5485" y="7534"/>
                    </a:lnTo>
                    <a:lnTo>
                      <a:pt x="5545" y="7551"/>
                    </a:lnTo>
                    <a:lnTo>
                      <a:pt x="5596" y="7551"/>
                    </a:lnTo>
                    <a:lnTo>
                      <a:pt x="5672" y="7517"/>
                    </a:lnTo>
                    <a:lnTo>
                      <a:pt x="5706" y="7475"/>
                    </a:lnTo>
                    <a:lnTo>
                      <a:pt x="5739" y="7365"/>
                    </a:lnTo>
                    <a:lnTo>
                      <a:pt x="5748" y="7305"/>
                    </a:lnTo>
                    <a:lnTo>
                      <a:pt x="5765" y="7263"/>
                    </a:lnTo>
                    <a:lnTo>
                      <a:pt x="5773" y="7187"/>
                    </a:lnTo>
                    <a:lnTo>
                      <a:pt x="5807" y="7102"/>
                    </a:lnTo>
                    <a:lnTo>
                      <a:pt x="5824" y="6984"/>
                    </a:lnTo>
                    <a:lnTo>
                      <a:pt x="5883" y="6865"/>
                    </a:lnTo>
                    <a:lnTo>
                      <a:pt x="5892" y="6764"/>
                    </a:lnTo>
                    <a:lnTo>
                      <a:pt x="5858" y="6687"/>
                    </a:lnTo>
                    <a:lnTo>
                      <a:pt x="5866" y="6645"/>
                    </a:lnTo>
                    <a:lnTo>
                      <a:pt x="5943" y="6603"/>
                    </a:lnTo>
                    <a:lnTo>
                      <a:pt x="5968" y="6603"/>
                    </a:lnTo>
                    <a:lnTo>
                      <a:pt x="6044" y="6628"/>
                    </a:lnTo>
                    <a:lnTo>
                      <a:pt x="6146" y="6679"/>
                    </a:lnTo>
                    <a:lnTo>
                      <a:pt x="6171" y="6687"/>
                    </a:lnTo>
                    <a:lnTo>
                      <a:pt x="6205" y="6662"/>
                    </a:lnTo>
                    <a:lnTo>
                      <a:pt x="6281" y="6687"/>
                    </a:lnTo>
                    <a:lnTo>
                      <a:pt x="6366" y="6662"/>
                    </a:lnTo>
                    <a:lnTo>
                      <a:pt x="6468" y="6594"/>
                    </a:lnTo>
                    <a:lnTo>
                      <a:pt x="6552" y="6527"/>
                    </a:lnTo>
                    <a:lnTo>
                      <a:pt x="6603" y="6510"/>
                    </a:lnTo>
                    <a:lnTo>
                      <a:pt x="6603" y="6493"/>
                    </a:lnTo>
                    <a:lnTo>
                      <a:pt x="6840" y="6349"/>
                    </a:lnTo>
                    <a:lnTo>
                      <a:pt x="6865" y="6349"/>
                    </a:lnTo>
                    <a:lnTo>
                      <a:pt x="6942" y="6298"/>
                    </a:lnTo>
                    <a:lnTo>
                      <a:pt x="7060" y="6205"/>
                    </a:lnTo>
                    <a:lnTo>
                      <a:pt x="7153" y="6103"/>
                    </a:lnTo>
                    <a:lnTo>
                      <a:pt x="7238" y="6061"/>
                    </a:lnTo>
                    <a:lnTo>
                      <a:pt x="7255" y="6036"/>
                    </a:lnTo>
                    <a:lnTo>
                      <a:pt x="7331" y="5993"/>
                    </a:lnTo>
                    <a:lnTo>
                      <a:pt x="7373" y="5951"/>
                    </a:lnTo>
                    <a:lnTo>
                      <a:pt x="7450" y="5917"/>
                    </a:lnTo>
                    <a:lnTo>
                      <a:pt x="7467" y="5892"/>
                    </a:lnTo>
                    <a:lnTo>
                      <a:pt x="7526" y="5875"/>
                    </a:lnTo>
                    <a:lnTo>
                      <a:pt x="7568" y="5841"/>
                    </a:lnTo>
                    <a:lnTo>
                      <a:pt x="7594" y="5849"/>
                    </a:lnTo>
                    <a:lnTo>
                      <a:pt x="7627" y="5832"/>
                    </a:lnTo>
                    <a:lnTo>
                      <a:pt x="7695" y="5807"/>
                    </a:lnTo>
                    <a:lnTo>
                      <a:pt x="7780" y="5832"/>
                    </a:lnTo>
                    <a:lnTo>
                      <a:pt x="7797" y="5849"/>
                    </a:lnTo>
                    <a:lnTo>
                      <a:pt x="7831" y="5959"/>
                    </a:lnTo>
                    <a:lnTo>
                      <a:pt x="7831" y="6010"/>
                    </a:lnTo>
                    <a:lnTo>
                      <a:pt x="7788" y="6061"/>
                    </a:lnTo>
                    <a:lnTo>
                      <a:pt x="7754" y="6137"/>
                    </a:lnTo>
                    <a:lnTo>
                      <a:pt x="7704" y="6213"/>
                    </a:lnTo>
                    <a:lnTo>
                      <a:pt x="7585" y="6323"/>
                    </a:lnTo>
                    <a:lnTo>
                      <a:pt x="7534" y="6408"/>
                    </a:lnTo>
                    <a:lnTo>
                      <a:pt x="7424" y="6518"/>
                    </a:lnTo>
                    <a:lnTo>
                      <a:pt x="7399" y="6569"/>
                    </a:lnTo>
                    <a:lnTo>
                      <a:pt x="7306" y="6637"/>
                    </a:lnTo>
                    <a:lnTo>
                      <a:pt x="7255" y="6713"/>
                    </a:lnTo>
                    <a:lnTo>
                      <a:pt x="7153" y="6806"/>
                    </a:lnTo>
                    <a:lnTo>
                      <a:pt x="7153" y="6823"/>
                    </a:lnTo>
                    <a:lnTo>
                      <a:pt x="7086" y="6941"/>
                    </a:lnTo>
                    <a:lnTo>
                      <a:pt x="7094" y="7001"/>
                    </a:lnTo>
                    <a:lnTo>
                      <a:pt x="7119" y="7018"/>
                    </a:lnTo>
                    <a:lnTo>
                      <a:pt x="7204" y="7018"/>
                    </a:lnTo>
                    <a:lnTo>
                      <a:pt x="7255" y="7043"/>
                    </a:lnTo>
                    <a:lnTo>
                      <a:pt x="7492" y="6975"/>
                    </a:lnTo>
                    <a:lnTo>
                      <a:pt x="7543" y="7009"/>
                    </a:lnTo>
                    <a:lnTo>
                      <a:pt x="7594" y="7068"/>
                    </a:lnTo>
                    <a:lnTo>
                      <a:pt x="7627" y="7068"/>
                    </a:lnTo>
                    <a:lnTo>
                      <a:pt x="7653" y="7094"/>
                    </a:lnTo>
                    <a:lnTo>
                      <a:pt x="7704" y="7111"/>
                    </a:lnTo>
                    <a:lnTo>
                      <a:pt x="7814" y="7102"/>
                    </a:lnTo>
                    <a:lnTo>
                      <a:pt x="7890" y="7119"/>
                    </a:lnTo>
                    <a:lnTo>
                      <a:pt x="8076" y="7068"/>
                    </a:lnTo>
                    <a:lnTo>
                      <a:pt x="8262" y="6975"/>
                    </a:lnTo>
                    <a:lnTo>
                      <a:pt x="8322" y="6967"/>
                    </a:lnTo>
                    <a:lnTo>
                      <a:pt x="8389" y="6916"/>
                    </a:lnTo>
                    <a:lnTo>
                      <a:pt x="8449" y="6848"/>
                    </a:lnTo>
                    <a:lnTo>
                      <a:pt x="8474" y="6840"/>
                    </a:lnTo>
                    <a:lnTo>
                      <a:pt x="8516" y="6797"/>
                    </a:lnTo>
                    <a:lnTo>
                      <a:pt x="8542" y="6789"/>
                    </a:lnTo>
                    <a:lnTo>
                      <a:pt x="8567" y="6772"/>
                    </a:lnTo>
                    <a:lnTo>
                      <a:pt x="8669" y="6755"/>
                    </a:lnTo>
                    <a:lnTo>
                      <a:pt x="8762" y="6670"/>
                    </a:lnTo>
                    <a:lnTo>
                      <a:pt x="8830" y="6620"/>
                    </a:lnTo>
                    <a:lnTo>
                      <a:pt x="8855" y="6611"/>
                    </a:lnTo>
                    <a:lnTo>
                      <a:pt x="8897" y="6569"/>
                    </a:lnTo>
                    <a:lnTo>
                      <a:pt x="8974" y="6535"/>
                    </a:lnTo>
                    <a:lnTo>
                      <a:pt x="8990" y="6501"/>
                    </a:lnTo>
                    <a:lnTo>
                      <a:pt x="9151" y="6400"/>
                    </a:lnTo>
                    <a:lnTo>
                      <a:pt x="9168" y="6366"/>
                    </a:lnTo>
                    <a:lnTo>
                      <a:pt x="9261" y="6298"/>
                    </a:lnTo>
                    <a:lnTo>
                      <a:pt x="9338" y="6205"/>
                    </a:lnTo>
                    <a:lnTo>
                      <a:pt x="9397" y="6154"/>
                    </a:lnTo>
                    <a:lnTo>
                      <a:pt x="9431" y="6112"/>
                    </a:lnTo>
                    <a:lnTo>
                      <a:pt x="9465" y="6095"/>
                    </a:lnTo>
                    <a:lnTo>
                      <a:pt x="9490" y="6027"/>
                    </a:lnTo>
                    <a:lnTo>
                      <a:pt x="9524" y="5993"/>
                    </a:lnTo>
                    <a:lnTo>
                      <a:pt x="9532" y="5968"/>
                    </a:lnTo>
                    <a:lnTo>
                      <a:pt x="9566" y="5951"/>
                    </a:lnTo>
                    <a:lnTo>
                      <a:pt x="9600" y="5900"/>
                    </a:lnTo>
                    <a:lnTo>
                      <a:pt x="9668" y="5705"/>
                    </a:lnTo>
                    <a:lnTo>
                      <a:pt x="9710" y="5621"/>
                    </a:lnTo>
                    <a:lnTo>
                      <a:pt x="9710" y="5528"/>
                    </a:lnTo>
                    <a:lnTo>
                      <a:pt x="9702" y="5485"/>
                    </a:lnTo>
                    <a:lnTo>
                      <a:pt x="9685" y="5460"/>
                    </a:lnTo>
                    <a:lnTo>
                      <a:pt x="9668" y="5460"/>
                    </a:lnTo>
                    <a:lnTo>
                      <a:pt x="9592" y="5367"/>
                    </a:lnTo>
                    <a:lnTo>
                      <a:pt x="9566" y="5350"/>
                    </a:lnTo>
                    <a:lnTo>
                      <a:pt x="9507" y="5333"/>
                    </a:lnTo>
                    <a:lnTo>
                      <a:pt x="9490" y="5350"/>
                    </a:lnTo>
                    <a:lnTo>
                      <a:pt x="9388" y="5350"/>
                    </a:lnTo>
                    <a:lnTo>
                      <a:pt x="9346" y="5333"/>
                    </a:lnTo>
                    <a:lnTo>
                      <a:pt x="9329" y="5350"/>
                    </a:lnTo>
                    <a:lnTo>
                      <a:pt x="9185" y="5341"/>
                    </a:lnTo>
                    <a:lnTo>
                      <a:pt x="9050" y="5350"/>
                    </a:lnTo>
                    <a:lnTo>
                      <a:pt x="9007" y="5367"/>
                    </a:lnTo>
                    <a:lnTo>
                      <a:pt x="8821" y="5367"/>
                    </a:lnTo>
                    <a:lnTo>
                      <a:pt x="8728" y="5375"/>
                    </a:lnTo>
                    <a:lnTo>
                      <a:pt x="8703" y="5392"/>
                    </a:lnTo>
                    <a:lnTo>
                      <a:pt x="8643" y="5392"/>
                    </a:lnTo>
                    <a:lnTo>
                      <a:pt x="8584" y="5367"/>
                    </a:lnTo>
                    <a:lnTo>
                      <a:pt x="8508" y="5384"/>
                    </a:lnTo>
                    <a:lnTo>
                      <a:pt x="8466" y="5367"/>
                    </a:lnTo>
                    <a:lnTo>
                      <a:pt x="8347" y="5350"/>
                    </a:lnTo>
                    <a:lnTo>
                      <a:pt x="8305" y="5358"/>
                    </a:lnTo>
                    <a:lnTo>
                      <a:pt x="8262" y="5341"/>
                    </a:lnTo>
                    <a:lnTo>
                      <a:pt x="8228" y="5358"/>
                    </a:lnTo>
                    <a:lnTo>
                      <a:pt x="8101" y="5333"/>
                    </a:lnTo>
                    <a:lnTo>
                      <a:pt x="8068" y="5358"/>
                    </a:lnTo>
                    <a:lnTo>
                      <a:pt x="7966" y="5333"/>
                    </a:lnTo>
                    <a:lnTo>
                      <a:pt x="7907" y="5333"/>
                    </a:lnTo>
                    <a:lnTo>
                      <a:pt x="7873" y="5299"/>
                    </a:lnTo>
                    <a:lnTo>
                      <a:pt x="7822" y="5282"/>
                    </a:lnTo>
                    <a:lnTo>
                      <a:pt x="7814" y="5265"/>
                    </a:lnTo>
                    <a:lnTo>
                      <a:pt x="7763" y="5240"/>
                    </a:lnTo>
                    <a:lnTo>
                      <a:pt x="7585" y="5079"/>
                    </a:lnTo>
                    <a:lnTo>
                      <a:pt x="7399" y="4825"/>
                    </a:lnTo>
                    <a:lnTo>
                      <a:pt x="7373" y="4740"/>
                    </a:lnTo>
                    <a:lnTo>
                      <a:pt x="7373" y="4681"/>
                    </a:lnTo>
                    <a:lnTo>
                      <a:pt x="7407" y="4622"/>
                    </a:lnTo>
                    <a:lnTo>
                      <a:pt x="7483" y="4546"/>
                    </a:lnTo>
                    <a:lnTo>
                      <a:pt x="7585" y="4486"/>
                    </a:lnTo>
                    <a:lnTo>
                      <a:pt x="7661" y="4453"/>
                    </a:lnTo>
                    <a:lnTo>
                      <a:pt x="7737" y="4368"/>
                    </a:lnTo>
                    <a:lnTo>
                      <a:pt x="7864" y="4309"/>
                    </a:lnTo>
                    <a:lnTo>
                      <a:pt x="7924" y="4249"/>
                    </a:lnTo>
                    <a:lnTo>
                      <a:pt x="7975" y="4182"/>
                    </a:lnTo>
                    <a:lnTo>
                      <a:pt x="8025" y="4072"/>
                    </a:lnTo>
                    <a:lnTo>
                      <a:pt x="8034" y="4038"/>
                    </a:lnTo>
                    <a:lnTo>
                      <a:pt x="8000" y="3953"/>
                    </a:lnTo>
                    <a:lnTo>
                      <a:pt x="7966" y="3911"/>
                    </a:lnTo>
                    <a:lnTo>
                      <a:pt x="7831" y="3843"/>
                    </a:lnTo>
                    <a:lnTo>
                      <a:pt x="7771" y="3835"/>
                    </a:lnTo>
                    <a:lnTo>
                      <a:pt x="7687" y="3852"/>
                    </a:lnTo>
                    <a:lnTo>
                      <a:pt x="7610" y="3835"/>
                    </a:lnTo>
                    <a:lnTo>
                      <a:pt x="7594" y="3852"/>
                    </a:lnTo>
                    <a:lnTo>
                      <a:pt x="7407" y="3758"/>
                    </a:lnTo>
                    <a:lnTo>
                      <a:pt x="7306" y="3741"/>
                    </a:lnTo>
                    <a:lnTo>
                      <a:pt x="7213" y="3758"/>
                    </a:lnTo>
                    <a:lnTo>
                      <a:pt x="7187" y="3784"/>
                    </a:lnTo>
                    <a:lnTo>
                      <a:pt x="7111" y="3792"/>
                    </a:lnTo>
                    <a:lnTo>
                      <a:pt x="6992" y="3835"/>
                    </a:lnTo>
                    <a:lnTo>
                      <a:pt x="6908" y="3885"/>
                    </a:lnTo>
                    <a:lnTo>
                      <a:pt x="6849" y="3885"/>
                    </a:lnTo>
                    <a:lnTo>
                      <a:pt x="6730" y="3979"/>
                    </a:lnTo>
                    <a:lnTo>
                      <a:pt x="6671" y="4004"/>
                    </a:lnTo>
                    <a:lnTo>
                      <a:pt x="6654" y="4021"/>
                    </a:lnTo>
                    <a:lnTo>
                      <a:pt x="6628" y="4029"/>
                    </a:lnTo>
                    <a:lnTo>
                      <a:pt x="6611" y="4046"/>
                    </a:lnTo>
                    <a:lnTo>
                      <a:pt x="6552" y="4046"/>
                    </a:lnTo>
                    <a:lnTo>
                      <a:pt x="6493" y="4029"/>
                    </a:lnTo>
                    <a:lnTo>
                      <a:pt x="6434" y="3979"/>
                    </a:lnTo>
                    <a:lnTo>
                      <a:pt x="6425" y="3902"/>
                    </a:lnTo>
                    <a:lnTo>
                      <a:pt x="6434" y="3885"/>
                    </a:lnTo>
                    <a:lnTo>
                      <a:pt x="6459" y="3784"/>
                    </a:lnTo>
                    <a:lnTo>
                      <a:pt x="6459" y="3623"/>
                    </a:lnTo>
                    <a:lnTo>
                      <a:pt x="6468" y="3581"/>
                    </a:lnTo>
                    <a:lnTo>
                      <a:pt x="6459" y="3564"/>
                    </a:lnTo>
                    <a:lnTo>
                      <a:pt x="6459" y="3504"/>
                    </a:lnTo>
                    <a:lnTo>
                      <a:pt x="6434" y="3445"/>
                    </a:lnTo>
                    <a:lnTo>
                      <a:pt x="6391" y="3377"/>
                    </a:lnTo>
                    <a:lnTo>
                      <a:pt x="6383" y="3344"/>
                    </a:lnTo>
                    <a:lnTo>
                      <a:pt x="6298" y="3267"/>
                    </a:lnTo>
                    <a:lnTo>
                      <a:pt x="6247" y="3259"/>
                    </a:lnTo>
                    <a:lnTo>
                      <a:pt x="6205" y="3242"/>
                    </a:lnTo>
                    <a:lnTo>
                      <a:pt x="6087" y="3217"/>
                    </a:lnTo>
                    <a:lnTo>
                      <a:pt x="6044" y="3217"/>
                    </a:lnTo>
                    <a:lnTo>
                      <a:pt x="6010" y="3242"/>
                    </a:lnTo>
                    <a:lnTo>
                      <a:pt x="5909" y="3251"/>
                    </a:lnTo>
                    <a:lnTo>
                      <a:pt x="5824" y="3251"/>
                    </a:lnTo>
                    <a:lnTo>
                      <a:pt x="5731" y="3217"/>
                    </a:lnTo>
                    <a:lnTo>
                      <a:pt x="5706" y="3242"/>
                    </a:lnTo>
                    <a:lnTo>
                      <a:pt x="5570" y="3234"/>
                    </a:lnTo>
                    <a:lnTo>
                      <a:pt x="5511" y="3259"/>
                    </a:lnTo>
                    <a:lnTo>
                      <a:pt x="5426" y="3267"/>
                    </a:lnTo>
                    <a:lnTo>
                      <a:pt x="5350" y="3301"/>
                    </a:lnTo>
                    <a:lnTo>
                      <a:pt x="5308" y="3335"/>
                    </a:lnTo>
                    <a:lnTo>
                      <a:pt x="5248" y="3352"/>
                    </a:lnTo>
                    <a:lnTo>
                      <a:pt x="5215" y="3394"/>
                    </a:lnTo>
                    <a:lnTo>
                      <a:pt x="5164" y="3581"/>
                    </a:lnTo>
                    <a:lnTo>
                      <a:pt x="5189" y="3606"/>
                    </a:lnTo>
                    <a:lnTo>
                      <a:pt x="5215" y="3716"/>
                    </a:lnTo>
                    <a:lnTo>
                      <a:pt x="5215" y="3818"/>
                    </a:lnTo>
                    <a:lnTo>
                      <a:pt x="5164" y="3843"/>
                    </a:lnTo>
                    <a:lnTo>
                      <a:pt x="5105" y="3843"/>
                    </a:lnTo>
                    <a:lnTo>
                      <a:pt x="5020" y="3885"/>
                    </a:lnTo>
                    <a:lnTo>
                      <a:pt x="4961" y="3894"/>
                    </a:lnTo>
                    <a:lnTo>
                      <a:pt x="4918" y="3928"/>
                    </a:lnTo>
                    <a:lnTo>
                      <a:pt x="4876" y="3945"/>
                    </a:lnTo>
                    <a:lnTo>
                      <a:pt x="4859" y="3936"/>
                    </a:lnTo>
                    <a:lnTo>
                      <a:pt x="4783" y="3962"/>
                    </a:lnTo>
                    <a:lnTo>
                      <a:pt x="4749" y="4004"/>
                    </a:lnTo>
                    <a:lnTo>
                      <a:pt x="4715" y="4080"/>
                    </a:lnTo>
                    <a:lnTo>
                      <a:pt x="4715" y="4241"/>
                    </a:lnTo>
                    <a:lnTo>
                      <a:pt x="4732" y="4326"/>
                    </a:lnTo>
                    <a:lnTo>
                      <a:pt x="4774" y="4385"/>
                    </a:lnTo>
                    <a:lnTo>
                      <a:pt x="4774" y="4444"/>
                    </a:lnTo>
                    <a:lnTo>
                      <a:pt x="4690" y="4486"/>
                    </a:lnTo>
                    <a:lnTo>
                      <a:pt x="4664" y="4486"/>
                    </a:lnTo>
                    <a:lnTo>
                      <a:pt x="4647" y="4503"/>
                    </a:lnTo>
                    <a:lnTo>
                      <a:pt x="4588" y="4529"/>
                    </a:lnTo>
                    <a:lnTo>
                      <a:pt x="4470" y="4512"/>
                    </a:lnTo>
                    <a:lnTo>
                      <a:pt x="4283" y="4580"/>
                    </a:lnTo>
                    <a:lnTo>
                      <a:pt x="4156" y="4715"/>
                    </a:lnTo>
                    <a:lnTo>
                      <a:pt x="4148" y="4766"/>
                    </a:lnTo>
                    <a:lnTo>
                      <a:pt x="4148" y="4901"/>
                    </a:lnTo>
                    <a:lnTo>
                      <a:pt x="4156" y="4960"/>
                    </a:lnTo>
                    <a:lnTo>
                      <a:pt x="4156" y="5037"/>
                    </a:lnTo>
                    <a:lnTo>
                      <a:pt x="4122" y="5079"/>
                    </a:lnTo>
                    <a:lnTo>
                      <a:pt x="4055" y="5087"/>
                    </a:lnTo>
                    <a:lnTo>
                      <a:pt x="3962" y="5147"/>
                    </a:lnTo>
                    <a:lnTo>
                      <a:pt x="3877" y="5155"/>
                    </a:lnTo>
                    <a:lnTo>
                      <a:pt x="3758" y="5231"/>
                    </a:lnTo>
                    <a:lnTo>
                      <a:pt x="3682" y="5308"/>
                    </a:lnTo>
                    <a:lnTo>
                      <a:pt x="3640" y="5375"/>
                    </a:lnTo>
                    <a:lnTo>
                      <a:pt x="3648" y="5401"/>
                    </a:lnTo>
                    <a:lnTo>
                      <a:pt x="3623" y="5426"/>
                    </a:lnTo>
                    <a:lnTo>
                      <a:pt x="3538" y="5426"/>
                    </a:lnTo>
                    <a:lnTo>
                      <a:pt x="3521" y="5435"/>
                    </a:lnTo>
                    <a:lnTo>
                      <a:pt x="3479" y="5435"/>
                    </a:lnTo>
                    <a:lnTo>
                      <a:pt x="3437" y="5426"/>
                    </a:lnTo>
                    <a:lnTo>
                      <a:pt x="3428" y="5401"/>
                    </a:lnTo>
                    <a:lnTo>
                      <a:pt x="3394" y="5401"/>
                    </a:lnTo>
                    <a:lnTo>
                      <a:pt x="3361" y="5358"/>
                    </a:lnTo>
                    <a:lnTo>
                      <a:pt x="3301" y="5333"/>
                    </a:lnTo>
                    <a:lnTo>
                      <a:pt x="3174" y="5324"/>
                    </a:lnTo>
                    <a:lnTo>
                      <a:pt x="3081" y="5291"/>
                    </a:lnTo>
                    <a:lnTo>
                      <a:pt x="3013" y="5308"/>
                    </a:lnTo>
                    <a:lnTo>
                      <a:pt x="2996" y="5291"/>
                    </a:lnTo>
                    <a:lnTo>
                      <a:pt x="2895" y="5282"/>
                    </a:lnTo>
                    <a:lnTo>
                      <a:pt x="2734" y="5333"/>
                    </a:lnTo>
                    <a:lnTo>
                      <a:pt x="2616" y="5418"/>
                    </a:lnTo>
                    <a:lnTo>
                      <a:pt x="2573" y="5426"/>
                    </a:lnTo>
                    <a:lnTo>
                      <a:pt x="2539" y="5511"/>
                    </a:lnTo>
                    <a:lnTo>
                      <a:pt x="2539" y="5536"/>
                    </a:lnTo>
                    <a:lnTo>
                      <a:pt x="2514" y="5553"/>
                    </a:lnTo>
                    <a:lnTo>
                      <a:pt x="2446" y="5587"/>
                    </a:lnTo>
                    <a:lnTo>
                      <a:pt x="2412" y="5621"/>
                    </a:lnTo>
                    <a:lnTo>
                      <a:pt x="2353" y="5714"/>
                    </a:lnTo>
                    <a:lnTo>
                      <a:pt x="2353" y="5739"/>
                    </a:lnTo>
                    <a:lnTo>
                      <a:pt x="2294" y="5900"/>
                    </a:lnTo>
                    <a:lnTo>
                      <a:pt x="2226" y="5959"/>
                    </a:lnTo>
                    <a:lnTo>
                      <a:pt x="2175" y="5976"/>
                    </a:lnTo>
                    <a:lnTo>
                      <a:pt x="2133" y="5959"/>
                    </a:lnTo>
                    <a:lnTo>
                      <a:pt x="2099" y="5959"/>
                    </a:lnTo>
                    <a:lnTo>
                      <a:pt x="2065" y="5917"/>
                    </a:lnTo>
                    <a:lnTo>
                      <a:pt x="2040" y="5824"/>
                    </a:lnTo>
                    <a:lnTo>
                      <a:pt x="2040" y="5748"/>
                    </a:lnTo>
                    <a:lnTo>
                      <a:pt x="2006" y="5680"/>
                    </a:lnTo>
                    <a:lnTo>
                      <a:pt x="1989" y="5663"/>
                    </a:lnTo>
                    <a:lnTo>
                      <a:pt x="1913" y="5638"/>
                    </a:lnTo>
                    <a:lnTo>
                      <a:pt x="1854" y="5629"/>
                    </a:lnTo>
                    <a:lnTo>
                      <a:pt x="1811" y="5629"/>
                    </a:lnTo>
                    <a:lnTo>
                      <a:pt x="1769" y="5655"/>
                    </a:lnTo>
                    <a:lnTo>
                      <a:pt x="1727" y="5638"/>
                    </a:lnTo>
                    <a:lnTo>
                      <a:pt x="1667" y="5655"/>
                    </a:lnTo>
                    <a:lnTo>
                      <a:pt x="1591" y="5663"/>
                    </a:lnTo>
                    <a:lnTo>
                      <a:pt x="1532" y="5697"/>
                    </a:lnTo>
                    <a:lnTo>
                      <a:pt x="1506" y="5697"/>
                    </a:lnTo>
                    <a:lnTo>
                      <a:pt x="1413" y="5773"/>
                    </a:lnTo>
                    <a:lnTo>
                      <a:pt x="1388" y="5866"/>
                    </a:lnTo>
                    <a:lnTo>
                      <a:pt x="1363" y="5883"/>
                    </a:lnTo>
                    <a:lnTo>
                      <a:pt x="1337" y="5934"/>
                    </a:lnTo>
                    <a:lnTo>
                      <a:pt x="1278" y="5968"/>
                    </a:lnTo>
                    <a:lnTo>
                      <a:pt x="1219" y="5985"/>
                    </a:lnTo>
                    <a:lnTo>
                      <a:pt x="1176" y="5985"/>
                    </a:lnTo>
                    <a:lnTo>
                      <a:pt x="1134" y="6002"/>
                    </a:lnTo>
                    <a:lnTo>
                      <a:pt x="1032" y="5968"/>
                    </a:lnTo>
                    <a:lnTo>
                      <a:pt x="1032" y="5942"/>
                    </a:lnTo>
                    <a:lnTo>
                      <a:pt x="1058" y="5875"/>
                    </a:lnTo>
                    <a:lnTo>
                      <a:pt x="1125" y="5807"/>
                    </a:lnTo>
                    <a:lnTo>
                      <a:pt x="1159" y="5680"/>
                    </a:lnTo>
                    <a:lnTo>
                      <a:pt x="1117" y="5536"/>
                    </a:lnTo>
                    <a:lnTo>
                      <a:pt x="1075" y="5502"/>
                    </a:lnTo>
                    <a:lnTo>
                      <a:pt x="998" y="5485"/>
                    </a:lnTo>
                    <a:lnTo>
                      <a:pt x="982" y="5494"/>
                    </a:lnTo>
                    <a:lnTo>
                      <a:pt x="965" y="5477"/>
                    </a:lnTo>
                    <a:lnTo>
                      <a:pt x="965" y="5409"/>
                    </a:lnTo>
                    <a:lnTo>
                      <a:pt x="1041" y="5274"/>
                    </a:lnTo>
                    <a:lnTo>
                      <a:pt x="1066" y="5189"/>
                    </a:lnTo>
                    <a:lnTo>
                      <a:pt x="1151" y="5087"/>
                    </a:lnTo>
                    <a:lnTo>
                      <a:pt x="1252" y="5037"/>
                    </a:lnTo>
                    <a:lnTo>
                      <a:pt x="1312" y="5054"/>
                    </a:lnTo>
                    <a:lnTo>
                      <a:pt x="1473" y="5054"/>
                    </a:lnTo>
                    <a:lnTo>
                      <a:pt x="1549" y="5045"/>
                    </a:lnTo>
                    <a:lnTo>
                      <a:pt x="1684" y="5054"/>
                    </a:lnTo>
                    <a:lnTo>
                      <a:pt x="1710" y="5037"/>
                    </a:lnTo>
                    <a:lnTo>
                      <a:pt x="1786" y="5045"/>
                    </a:lnTo>
                    <a:lnTo>
                      <a:pt x="1845" y="5020"/>
                    </a:lnTo>
                    <a:lnTo>
                      <a:pt x="1921" y="5020"/>
                    </a:lnTo>
                    <a:lnTo>
                      <a:pt x="2006" y="4986"/>
                    </a:lnTo>
                    <a:lnTo>
                      <a:pt x="2082" y="4944"/>
                    </a:lnTo>
                    <a:lnTo>
                      <a:pt x="2133" y="4901"/>
                    </a:lnTo>
                    <a:lnTo>
                      <a:pt x="2141" y="4876"/>
                    </a:lnTo>
                    <a:lnTo>
                      <a:pt x="2167" y="4791"/>
                    </a:lnTo>
                    <a:lnTo>
                      <a:pt x="2141" y="4732"/>
                    </a:lnTo>
                    <a:lnTo>
                      <a:pt x="2099" y="4673"/>
                    </a:lnTo>
                    <a:lnTo>
                      <a:pt x="2006" y="4605"/>
                    </a:lnTo>
                    <a:lnTo>
                      <a:pt x="1803" y="4537"/>
                    </a:lnTo>
                    <a:lnTo>
                      <a:pt x="1744" y="4546"/>
                    </a:lnTo>
                    <a:lnTo>
                      <a:pt x="1659" y="4520"/>
                    </a:lnTo>
                    <a:lnTo>
                      <a:pt x="1642" y="4512"/>
                    </a:lnTo>
                    <a:lnTo>
                      <a:pt x="1617" y="4461"/>
                    </a:lnTo>
                    <a:lnTo>
                      <a:pt x="1625" y="4427"/>
                    </a:lnTo>
                    <a:lnTo>
                      <a:pt x="1659" y="4402"/>
                    </a:lnTo>
                    <a:lnTo>
                      <a:pt x="1803" y="4359"/>
                    </a:lnTo>
                    <a:lnTo>
                      <a:pt x="1879" y="4351"/>
                    </a:lnTo>
                    <a:lnTo>
                      <a:pt x="1964" y="4326"/>
                    </a:lnTo>
                    <a:lnTo>
                      <a:pt x="2040" y="4326"/>
                    </a:lnTo>
                    <a:lnTo>
                      <a:pt x="2099" y="4334"/>
                    </a:lnTo>
                    <a:lnTo>
                      <a:pt x="2116" y="4326"/>
                    </a:lnTo>
                    <a:lnTo>
                      <a:pt x="2251" y="4326"/>
                    </a:lnTo>
                    <a:lnTo>
                      <a:pt x="2353" y="4317"/>
                    </a:lnTo>
                    <a:lnTo>
                      <a:pt x="2404" y="4283"/>
                    </a:lnTo>
                    <a:lnTo>
                      <a:pt x="2480" y="4139"/>
                    </a:lnTo>
                    <a:lnTo>
                      <a:pt x="2539" y="4089"/>
                    </a:lnTo>
                    <a:lnTo>
                      <a:pt x="2632" y="4072"/>
                    </a:lnTo>
                    <a:lnTo>
                      <a:pt x="2709" y="4072"/>
                    </a:lnTo>
                    <a:lnTo>
                      <a:pt x="2793" y="4004"/>
                    </a:lnTo>
                    <a:lnTo>
                      <a:pt x="2819" y="3945"/>
                    </a:lnTo>
                    <a:lnTo>
                      <a:pt x="2920" y="3911"/>
                    </a:lnTo>
                    <a:lnTo>
                      <a:pt x="2971" y="3911"/>
                    </a:lnTo>
                    <a:lnTo>
                      <a:pt x="3098" y="3843"/>
                    </a:lnTo>
                    <a:lnTo>
                      <a:pt x="3107" y="3826"/>
                    </a:lnTo>
                    <a:lnTo>
                      <a:pt x="3259" y="3733"/>
                    </a:lnTo>
                    <a:lnTo>
                      <a:pt x="3310" y="3708"/>
                    </a:lnTo>
                    <a:lnTo>
                      <a:pt x="3344" y="3631"/>
                    </a:lnTo>
                    <a:lnTo>
                      <a:pt x="3411" y="3581"/>
                    </a:lnTo>
                    <a:lnTo>
                      <a:pt x="3462" y="3581"/>
                    </a:lnTo>
                    <a:lnTo>
                      <a:pt x="3623" y="3504"/>
                    </a:lnTo>
                    <a:lnTo>
                      <a:pt x="3640" y="3471"/>
                    </a:lnTo>
                    <a:lnTo>
                      <a:pt x="3758" y="3361"/>
                    </a:lnTo>
                    <a:lnTo>
                      <a:pt x="3792" y="3284"/>
                    </a:lnTo>
                    <a:lnTo>
                      <a:pt x="3784" y="3225"/>
                    </a:lnTo>
                    <a:lnTo>
                      <a:pt x="3767" y="3191"/>
                    </a:lnTo>
                    <a:lnTo>
                      <a:pt x="3708" y="3132"/>
                    </a:lnTo>
                    <a:lnTo>
                      <a:pt x="3682" y="3115"/>
                    </a:lnTo>
                    <a:lnTo>
                      <a:pt x="3648" y="3115"/>
                    </a:lnTo>
                    <a:lnTo>
                      <a:pt x="3615" y="3064"/>
                    </a:lnTo>
                    <a:lnTo>
                      <a:pt x="3572" y="2963"/>
                    </a:lnTo>
                    <a:lnTo>
                      <a:pt x="3564" y="2903"/>
                    </a:lnTo>
                    <a:lnTo>
                      <a:pt x="3530" y="2861"/>
                    </a:lnTo>
                    <a:lnTo>
                      <a:pt x="3530" y="2844"/>
                    </a:lnTo>
                    <a:lnTo>
                      <a:pt x="3513" y="2819"/>
                    </a:lnTo>
                    <a:lnTo>
                      <a:pt x="3513" y="2802"/>
                    </a:lnTo>
                    <a:lnTo>
                      <a:pt x="3488" y="2760"/>
                    </a:lnTo>
                    <a:lnTo>
                      <a:pt x="3428" y="2556"/>
                    </a:lnTo>
                    <a:lnTo>
                      <a:pt x="3377" y="2480"/>
                    </a:lnTo>
                    <a:lnTo>
                      <a:pt x="3217" y="2396"/>
                    </a:lnTo>
                    <a:lnTo>
                      <a:pt x="3200" y="2404"/>
                    </a:lnTo>
                    <a:lnTo>
                      <a:pt x="3157" y="2387"/>
                    </a:lnTo>
                    <a:lnTo>
                      <a:pt x="3039" y="2379"/>
                    </a:lnTo>
                    <a:lnTo>
                      <a:pt x="2996" y="2362"/>
                    </a:lnTo>
                    <a:lnTo>
                      <a:pt x="2954" y="2370"/>
                    </a:lnTo>
                    <a:lnTo>
                      <a:pt x="2895" y="2336"/>
                    </a:lnTo>
                    <a:lnTo>
                      <a:pt x="2861" y="2353"/>
                    </a:lnTo>
                    <a:lnTo>
                      <a:pt x="2776" y="2336"/>
                    </a:lnTo>
                    <a:lnTo>
                      <a:pt x="2675" y="2311"/>
                    </a:lnTo>
                    <a:lnTo>
                      <a:pt x="2573" y="2269"/>
                    </a:lnTo>
                    <a:lnTo>
                      <a:pt x="2514" y="2269"/>
                    </a:lnTo>
                    <a:lnTo>
                      <a:pt x="2497" y="2218"/>
                    </a:lnTo>
                    <a:lnTo>
                      <a:pt x="2489" y="2150"/>
                    </a:lnTo>
                    <a:lnTo>
                      <a:pt x="2556" y="1972"/>
                    </a:lnTo>
                    <a:lnTo>
                      <a:pt x="2658" y="1921"/>
                    </a:lnTo>
                    <a:lnTo>
                      <a:pt x="2683" y="1896"/>
                    </a:lnTo>
                    <a:lnTo>
                      <a:pt x="2895" y="1845"/>
                    </a:lnTo>
                    <a:lnTo>
                      <a:pt x="2946" y="1845"/>
                    </a:lnTo>
                    <a:lnTo>
                      <a:pt x="3022" y="1871"/>
                    </a:lnTo>
                    <a:lnTo>
                      <a:pt x="3132" y="1871"/>
                    </a:lnTo>
                    <a:lnTo>
                      <a:pt x="3183" y="1896"/>
                    </a:lnTo>
                    <a:lnTo>
                      <a:pt x="3318" y="1862"/>
                    </a:lnTo>
                    <a:lnTo>
                      <a:pt x="3369" y="1769"/>
                    </a:lnTo>
                    <a:lnTo>
                      <a:pt x="3361" y="1710"/>
                    </a:lnTo>
                    <a:lnTo>
                      <a:pt x="3344" y="1668"/>
                    </a:lnTo>
                    <a:lnTo>
                      <a:pt x="3293" y="1625"/>
                    </a:lnTo>
                    <a:lnTo>
                      <a:pt x="3234" y="1625"/>
                    </a:lnTo>
                    <a:lnTo>
                      <a:pt x="3208" y="1608"/>
                    </a:lnTo>
                    <a:lnTo>
                      <a:pt x="2954" y="1608"/>
                    </a:lnTo>
                    <a:lnTo>
                      <a:pt x="2895" y="1591"/>
                    </a:lnTo>
                    <a:lnTo>
                      <a:pt x="2869" y="1600"/>
                    </a:lnTo>
                    <a:lnTo>
                      <a:pt x="2793" y="1566"/>
                    </a:lnTo>
                    <a:lnTo>
                      <a:pt x="2709" y="1566"/>
                    </a:lnTo>
                    <a:lnTo>
                      <a:pt x="2590" y="1498"/>
                    </a:lnTo>
                    <a:lnTo>
                      <a:pt x="2514" y="1481"/>
                    </a:lnTo>
                    <a:lnTo>
                      <a:pt x="2387" y="1447"/>
                    </a:lnTo>
                    <a:lnTo>
                      <a:pt x="2294" y="1388"/>
                    </a:lnTo>
                    <a:lnTo>
                      <a:pt x="2251" y="1380"/>
                    </a:lnTo>
                    <a:lnTo>
                      <a:pt x="2209" y="1354"/>
                    </a:lnTo>
                    <a:lnTo>
                      <a:pt x="2192" y="1295"/>
                    </a:lnTo>
                    <a:lnTo>
                      <a:pt x="2175" y="1134"/>
                    </a:lnTo>
                    <a:lnTo>
                      <a:pt x="2116" y="1050"/>
                    </a:lnTo>
                    <a:lnTo>
                      <a:pt x="1947" y="914"/>
                    </a:lnTo>
                    <a:lnTo>
                      <a:pt x="1930" y="855"/>
                    </a:lnTo>
                    <a:lnTo>
                      <a:pt x="1947" y="838"/>
                    </a:lnTo>
                    <a:lnTo>
                      <a:pt x="1997" y="813"/>
                    </a:lnTo>
                    <a:lnTo>
                      <a:pt x="2074" y="796"/>
                    </a:lnTo>
                    <a:lnTo>
                      <a:pt x="2124" y="762"/>
                    </a:lnTo>
                    <a:lnTo>
                      <a:pt x="2167" y="753"/>
                    </a:lnTo>
                    <a:lnTo>
                      <a:pt x="2277" y="694"/>
                    </a:lnTo>
                    <a:lnTo>
                      <a:pt x="2353" y="694"/>
                    </a:lnTo>
                    <a:lnTo>
                      <a:pt x="2463" y="660"/>
                    </a:lnTo>
                    <a:lnTo>
                      <a:pt x="2548" y="660"/>
                    </a:lnTo>
                    <a:lnTo>
                      <a:pt x="2658" y="626"/>
                    </a:lnTo>
                    <a:lnTo>
                      <a:pt x="2734" y="584"/>
                    </a:lnTo>
                    <a:lnTo>
                      <a:pt x="2768" y="584"/>
                    </a:lnTo>
                    <a:lnTo>
                      <a:pt x="2827" y="635"/>
                    </a:lnTo>
                    <a:lnTo>
                      <a:pt x="2963" y="669"/>
                    </a:lnTo>
                    <a:lnTo>
                      <a:pt x="3090" y="601"/>
                    </a:lnTo>
                    <a:lnTo>
                      <a:pt x="3140" y="592"/>
                    </a:lnTo>
                    <a:lnTo>
                      <a:pt x="3242" y="542"/>
                    </a:lnTo>
                    <a:lnTo>
                      <a:pt x="3369" y="440"/>
                    </a:lnTo>
                    <a:lnTo>
                      <a:pt x="3454" y="415"/>
                    </a:lnTo>
                    <a:lnTo>
                      <a:pt x="3538" y="347"/>
                    </a:lnTo>
                    <a:lnTo>
                      <a:pt x="3589" y="339"/>
                    </a:lnTo>
                    <a:lnTo>
                      <a:pt x="3665" y="440"/>
                    </a:lnTo>
                    <a:lnTo>
                      <a:pt x="3674" y="465"/>
                    </a:lnTo>
                    <a:lnTo>
                      <a:pt x="3631" y="652"/>
                    </a:lnTo>
                    <a:lnTo>
                      <a:pt x="3631" y="728"/>
                    </a:lnTo>
                    <a:lnTo>
                      <a:pt x="3741" y="838"/>
                    </a:lnTo>
                    <a:lnTo>
                      <a:pt x="3852" y="880"/>
                    </a:lnTo>
                    <a:lnTo>
                      <a:pt x="3979" y="948"/>
                    </a:lnTo>
                    <a:lnTo>
                      <a:pt x="4004" y="948"/>
                    </a:lnTo>
                    <a:lnTo>
                      <a:pt x="4089" y="956"/>
                    </a:lnTo>
                    <a:lnTo>
                      <a:pt x="4165" y="931"/>
                    </a:lnTo>
                    <a:lnTo>
                      <a:pt x="4300" y="914"/>
                    </a:lnTo>
                    <a:lnTo>
                      <a:pt x="4343" y="889"/>
                    </a:lnTo>
                    <a:lnTo>
                      <a:pt x="4436" y="880"/>
                    </a:lnTo>
                    <a:lnTo>
                      <a:pt x="4563" y="821"/>
                    </a:lnTo>
                    <a:lnTo>
                      <a:pt x="4597" y="821"/>
                    </a:lnTo>
                    <a:lnTo>
                      <a:pt x="4622" y="804"/>
                    </a:lnTo>
                    <a:lnTo>
                      <a:pt x="4690" y="779"/>
                    </a:lnTo>
                    <a:lnTo>
                      <a:pt x="4774" y="762"/>
                    </a:lnTo>
                    <a:lnTo>
                      <a:pt x="4884" y="686"/>
                    </a:lnTo>
                    <a:lnTo>
                      <a:pt x="4961" y="660"/>
                    </a:lnTo>
                    <a:lnTo>
                      <a:pt x="5037" y="609"/>
                    </a:lnTo>
                    <a:lnTo>
                      <a:pt x="5105" y="542"/>
                    </a:lnTo>
                    <a:lnTo>
                      <a:pt x="5130" y="542"/>
                    </a:lnTo>
                    <a:lnTo>
                      <a:pt x="5181" y="567"/>
                    </a:lnTo>
                    <a:lnTo>
                      <a:pt x="5189" y="601"/>
                    </a:lnTo>
                    <a:lnTo>
                      <a:pt x="5164" y="652"/>
                    </a:lnTo>
                    <a:lnTo>
                      <a:pt x="5003" y="872"/>
                    </a:lnTo>
                    <a:lnTo>
                      <a:pt x="4944" y="931"/>
                    </a:lnTo>
                    <a:lnTo>
                      <a:pt x="4910" y="982"/>
                    </a:lnTo>
                    <a:lnTo>
                      <a:pt x="4893" y="1033"/>
                    </a:lnTo>
                    <a:lnTo>
                      <a:pt x="4808" y="1109"/>
                    </a:lnTo>
                    <a:lnTo>
                      <a:pt x="4783" y="1160"/>
                    </a:lnTo>
                    <a:lnTo>
                      <a:pt x="4749" y="1168"/>
                    </a:lnTo>
                    <a:lnTo>
                      <a:pt x="4622" y="1295"/>
                    </a:lnTo>
                    <a:lnTo>
                      <a:pt x="4613" y="1346"/>
                    </a:lnTo>
                    <a:lnTo>
                      <a:pt x="4639" y="1397"/>
                    </a:lnTo>
                    <a:lnTo>
                      <a:pt x="4724" y="1422"/>
                    </a:lnTo>
                    <a:lnTo>
                      <a:pt x="4774" y="1388"/>
                    </a:lnTo>
                    <a:lnTo>
                      <a:pt x="4851" y="1354"/>
                    </a:lnTo>
                    <a:lnTo>
                      <a:pt x="5037" y="1329"/>
                    </a:lnTo>
                    <a:lnTo>
                      <a:pt x="5265" y="1244"/>
                    </a:lnTo>
                    <a:lnTo>
                      <a:pt x="5316" y="1210"/>
                    </a:lnTo>
                    <a:lnTo>
                      <a:pt x="5367" y="1143"/>
                    </a:lnTo>
                    <a:lnTo>
                      <a:pt x="5418" y="1109"/>
                    </a:lnTo>
                    <a:lnTo>
                      <a:pt x="5452" y="1067"/>
                    </a:lnTo>
                    <a:lnTo>
                      <a:pt x="5562" y="982"/>
                    </a:lnTo>
                    <a:lnTo>
                      <a:pt x="5638" y="940"/>
                    </a:lnTo>
                    <a:lnTo>
                      <a:pt x="5731" y="821"/>
                    </a:lnTo>
                    <a:lnTo>
                      <a:pt x="5765" y="728"/>
                    </a:lnTo>
                    <a:lnTo>
                      <a:pt x="5841" y="660"/>
                    </a:lnTo>
                    <a:lnTo>
                      <a:pt x="5900" y="635"/>
                    </a:lnTo>
                    <a:lnTo>
                      <a:pt x="5917" y="609"/>
                    </a:lnTo>
                    <a:lnTo>
                      <a:pt x="5993" y="576"/>
                    </a:lnTo>
                    <a:lnTo>
                      <a:pt x="6044" y="542"/>
                    </a:lnTo>
                    <a:lnTo>
                      <a:pt x="6078" y="542"/>
                    </a:lnTo>
                    <a:lnTo>
                      <a:pt x="6154" y="499"/>
                    </a:lnTo>
                    <a:lnTo>
                      <a:pt x="6205" y="440"/>
                    </a:lnTo>
                    <a:lnTo>
                      <a:pt x="6264" y="440"/>
                    </a:lnTo>
                    <a:lnTo>
                      <a:pt x="6298" y="525"/>
                    </a:lnTo>
                    <a:lnTo>
                      <a:pt x="6290" y="576"/>
                    </a:lnTo>
                    <a:lnTo>
                      <a:pt x="6180" y="787"/>
                    </a:lnTo>
                    <a:lnTo>
                      <a:pt x="6163" y="813"/>
                    </a:lnTo>
                    <a:lnTo>
                      <a:pt x="6163" y="838"/>
                    </a:lnTo>
                    <a:lnTo>
                      <a:pt x="6129" y="914"/>
                    </a:lnTo>
                    <a:lnTo>
                      <a:pt x="6078" y="1109"/>
                    </a:lnTo>
                    <a:lnTo>
                      <a:pt x="6078" y="1160"/>
                    </a:lnTo>
                    <a:lnTo>
                      <a:pt x="6095" y="1210"/>
                    </a:lnTo>
                    <a:lnTo>
                      <a:pt x="6137" y="1295"/>
                    </a:lnTo>
                    <a:lnTo>
                      <a:pt x="6247" y="1388"/>
                    </a:lnTo>
                    <a:lnTo>
                      <a:pt x="6332" y="1405"/>
                    </a:lnTo>
                    <a:lnTo>
                      <a:pt x="6459" y="1371"/>
                    </a:lnTo>
                    <a:lnTo>
                      <a:pt x="6527" y="1329"/>
                    </a:lnTo>
                    <a:lnTo>
                      <a:pt x="6569" y="1354"/>
                    </a:lnTo>
                    <a:lnTo>
                      <a:pt x="6578" y="1388"/>
                    </a:lnTo>
                    <a:lnTo>
                      <a:pt x="6561" y="1473"/>
                    </a:lnTo>
                    <a:lnTo>
                      <a:pt x="6544" y="1490"/>
                    </a:lnTo>
                    <a:lnTo>
                      <a:pt x="6527" y="1549"/>
                    </a:lnTo>
                    <a:lnTo>
                      <a:pt x="6468" y="1642"/>
                    </a:lnTo>
                    <a:lnTo>
                      <a:pt x="6459" y="1701"/>
                    </a:lnTo>
                    <a:lnTo>
                      <a:pt x="6459" y="1862"/>
                    </a:lnTo>
                    <a:lnTo>
                      <a:pt x="6493" y="1896"/>
                    </a:lnTo>
                    <a:lnTo>
                      <a:pt x="6578" y="1905"/>
                    </a:lnTo>
                    <a:lnTo>
                      <a:pt x="6620" y="1862"/>
                    </a:lnTo>
                    <a:lnTo>
                      <a:pt x="6645" y="1744"/>
                    </a:lnTo>
                    <a:lnTo>
                      <a:pt x="6679" y="1710"/>
                    </a:lnTo>
                    <a:lnTo>
                      <a:pt x="6713" y="1710"/>
                    </a:lnTo>
                    <a:lnTo>
                      <a:pt x="6738" y="1718"/>
                    </a:lnTo>
                    <a:lnTo>
                      <a:pt x="6806" y="1786"/>
                    </a:lnTo>
                    <a:lnTo>
                      <a:pt x="6832" y="1778"/>
                    </a:lnTo>
                    <a:lnTo>
                      <a:pt x="6882" y="1795"/>
                    </a:lnTo>
                    <a:lnTo>
                      <a:pt x="6933" y="1769"/>
                    </a:lnTo>
                    <a:lnTo>
                      <a:pt x="6992" y="1693"/>
                    </a:lnTo>
                    <a:lnTo>
                      <a:pt x="7086" y="1676"/>
                    </a:lnTo>
                    <a:lnTo>
                      <a:pt x="7170" y="1642"/>
                    </a:lnTo>
                    <a:lnTo>
                      <a:pt x="7221" y="1642"/>
                    </a:lnTo>
                    <a:lnTo>
                      <a:pt x="7246" y="1608"/>
                    </a:lnTo>
                    <a:lnTo>
                      <a:pt x="7280" y="1608"/>
                    </a:lnTo>
                    <a:lnTo>
                      <a:pt x="7323" y="1583"/>
                    </a:lnTo>
                    <a:lnTo>
                      <a:pt x="7373" y="1566"/>
                    </a:lnTo>
                    <a:lnTo>
                      <a:pt x="7424" y="1566"/>
                    </a:lnTo>
                    <a:lnTo>
                      <a:pt x="7450" y="1549"/>
                    </a:lnTo>
                    <a:lnTo>
                      <a:pt x="7560" y="1549"/>
                    </a:lnTo>
                    <a:lnTo>
                      <a:pt x="7585" y="1566"/>
                    </a:lnTo>
                    <a:lnTo>
                      <a:pt x="7610" y="1549"/>
                    </a:lnTo>
                    <a:lnTo>
                      <a:pt x="7687" y="1524"/>
                    </a:lnTo>
                    <a:lnTo>
                      <a:pt x="7721" y="1541"/>
                    </a:lnTo>
                    <a:lnTo>
                      <a:pt x="7754" y="1583"/>
                    </a:lnTo>
                    <a:lnTo>
                      <a:pt x="7754" y="1608"/>
                    </a:lnTo>
                    <a:lnTo>
                      <a:pt x="7721" y="1668"/>
                    </a:lnTo>
                    <a:lnTo>
                      <a:pt x="7661" y="1693"/>
                    </a:lnTo>
                    <a:lnTo>
                      <a:pt x="7585" y="1769"/>
                    </a:lnTo>
                    <a:lnTo>
                      <a:pt x="7543" y="1778"/>
                    </a:lnTo>
                    <a:lnTo>
                      <a:pt x="7483" y="1828"/>
                    </a:lnTo>
                    <a:lnTo>
                      <a:pt x="7433" y="1888"/>
                    </a:lnTo>
                    <a:lnTo>
                      <a:pt x="7407" y="1896"/>
                    </a:lnTo>
                    <a:lnTo>
                      <a:pt x="7373" y="2015"/>
                    </a:lnTo>
                    <a:lnTo>
                      <a:pt x="7407" y="2150"/>
                    </a:lnTo>
                    <a:lnTo>
                      <a:pt x="7467" y="2175"/>
                    </a:lnTo>
                    <a:lnTo>
                      <a:pt x="7526" y="2175"/>
                    </a:lnTo>
                    <a:lnTo>
                      <a:pt x="7661" y="2142"/>
                    </a:lnTo>
                    <a:lnTo>
                      <a:pt x="7704" y="2116"/>
                    </a:lnTo>
                    <a:lnTo>
                      <a:pt x="7805" y="2082"/>
                    </a:lnTo>
                    <a:lnTo>
                      <a:pt x="7881" y="2065"/>
                    </a:lnTo>
                    <a:lnTo>
                      <a:pt x="7932" y="2032"/>
                    </a:lnTo>
                    <a:lnTo>
                      <a:pt x="8008" y="2015"/>
                    </a:lnTo>
                    <a:lnTo>
                      <a:pt x="8068" y="2015"/>
                    </a:lnTo>
                    <a:lnTo>
                      <a:pt x="8093" y="1998"/>
                    </a:lnTo>
                    <a:lnTo>
                      <a:pt x="8144" y="1998"/>
                    </a:lnTo>
                    <a:lnTo>
                      <a:pt x="8195" y="1964"/>
                    </a:lnTo>
                    <a:lnTo>
                      <a:pt x="8254" y="1955"/>
                    </a:lnTo>
                    <a:lnTo>
                      <a:pt x="8355" y="1955"/>
                    </a:lnTo>
                    <a:lnTo>
                      <a:pt x="8415" y="1938"/>
                    </a:lnTo>
                    <a:lnTo>
                      <a:pt x="8440" y="1947"/>
                    </a:lnTo>
                    <a:lnTo>
                      <a:pt x="8491" y="1981"/>
                    </a:lnTo>
                    <a:lnTo>
                      <a:pt x="8499" y="2015"/>
                    </a:lnTo>
                    <a:lnTo>
                      <a:pt x="8474" y="2065"/>
                    </a:lnTo>
                    <a:lnTo>
                      <a:pt x="8364" y="2184"/>
                    </a:lnTo>
                    <a:lnTo>
                      <a:pt x="8322" y="2260"/>
                    </a:lnTo>
                    <a:lnTo>
                      <a:pt x="8296" y="2311"/>
                    </a:lnTo>
                    <a:lnTo>
                      <a:pt x="8347" y="2446"/>
                    </a:lnTo>
                    <a:lnTo>
                      <a:pt x="8415" y="2497"/>
                    </a:lnTo>
                    <a:lnTo>
                      <a:pt x="8474" y="2556"/>
                    </a:lnTo>
                    <a:lnTo>
                      <a:pt x="8525" y="2590"/>
                    </a:lnTo>
                    <a:lnTo>
                      <a:pt x="8626" y="2641"/>
                    </a:lnTo>
                    <a:lnTo>
                      <a:pt x="8669" y="2683"/>
                    </a:lnTo>
                    <a:lnTo>
                      <a:pt x="8847" y="2802"/>
                    </a:lnTo>
                    <a:lnTo>
                      <a:pt x="8923" y="2836"/>
                    </a:lnTo>
                    <a:lnTo>
                      <a:pt x="8999" y="2895"/>
                    </a:lnTo>
                    <a:lnTo>
                      <a:pt x="9050" y="2903"/>
                    </a:lnTo>
                    <a:lnTo>
                      <a:pt x="9211" y="2903"/>
                    </a:lnTo>
                    <a:lnTo>
                      <a:pt x="9236" y="2920"/>
                    </a:lnTo>
                    <a:lnTo>
                      <a:pt x="9287" y="2920"/>
                    </a:lnTo>
                    <a:lnTo>
                      <a:pt x="9312" y="2937"/>
                    </a:lnTo>
                    <a:lnTo>
                      <a:pt x="9363" y="2946"/>
                    </a:lnTo>
                    <a:lnTo>
                      <a:pt x="9490" y="3005"/>
                    </a:lnTo>
                    <a:lnTo>
                      <a:pt x="9617" y="3030"/>
                    </a:lnTo>
                    <a:lnTo>
                      <a:pt x="9642" y="3064"/>
                    </a:lnTo>
                    <a:lnTo>
                      <a:pt x="9693" y="3064"/>
                    </a:lnTo>
                    <a:lnTo>
                      <a:pt x="9710" y="3098"/>
                    </a:lnTo>
                    <a:lnTo>
                      <a:pt x="9744" y="3107"/>
                    </a:lnTo>
                    <a:lnTo>
                      <a:pt x="9947" y="3149"/>
                    </a:lnTo>
                    <a:lnTo>
                      <a:pt x="9972" y="3124"/>
                    </a:lnTo>
                    <a:lnTo>
                      <a:pt x="9989" y="3098"/>
                    </a:lnTo>
                    <a:lnTo>
                      <a:pt x="10023" y="3064"/>
                    </a:lnTo>
                    <a:lnTo>
                      <a:pt x="10049" y="2988"/>
                    </a:lnTo>
                    <a:lnTo>
                      <a:pt x="10057" y="2903"/>
                    </a:lnTo>
                    <a:lnTo>
                      <a:pt x="10015" y="2785"/>
                    </a:lnTo>
                    <a:lnTo>
                      <a:pt x="9972" y="2751"/>
                    </a:lnTo>
                    <a:lnTo>
                      <a:pt x="9896" y="2624"/>
                    </a:lnTo>
                    <a:lnTo>
                      <a:pt x="9752" y="2497"/>
                    </a:lnTo>
                    <a:lnTo>
                      <a:pt x="9659" y="2429"/>
                    </a:lnTo>
                    <a:lnTo>
                      <a:pt x="9642" y="2429"/>
                    </a:lnTo>
                    <a:lnTo>
                      <a:pt x="9617" y="2387"/>
                    </a:lnTo>
                    <a:lnTo>
                      <a:pt x="9558" y="2370"/>
                    </a:lnTo>
                    <a:lnTo>
                      <a:pt x="9498" y="2328"/>
                    </a:lnTo>
                    <a:lnTo>
                      <a:pt x="9481" y="2328"/>
                    </a:lnTo>
                    <a:lnTo>
                      <a:pt x="9448" y="2294"/>
                    </a:lnTo>
                    <a:lnTo>
                      <a:pt x="9321" y="2226"/>
                    </a:lnTo>
                    <a:lnTo>
                      <a:pt x="9287" y="2184"/>
                    </a:lnTo>
                    <a:lnTo>
                      <a:pt x="9160" y="2116"/>
                    </a:lnTo>
                    <a:lnTo>
                      <a:pt x="9126" y="2065"/>
                    </a:lnTo>
                    <a:lnTo>
                      <a:pt x="9041" y="2006"/>
                    </a:lnTo>
                    <a:lnTo>
                      <a:pt x="8999" y="1989"/>
                    </a:lnTo>
                    <a:lnTo>
                      <a:pt x="8982" y="1972"/>
                    </a:lnTo>
                    <a:lnTo>
                      <a:pt x="8923" y="1972"/>
                    </a:lnTo>
                    <a:lnTo>
                      <a:pt x="8821" y="1955"/>
                    </a:lnTo>
                    <a:lnTo>
                      <a:pt x="8677" y="1862"/>
                    </a:lnTo>
                    <a:lnTo>
                      <a:pt x="8652" y="1811"/>
                    </a:lnTo>
                    <a:lnTo>
                      <a:pt x="8652" y="1744"/>
                    </a:lnTo>
                    <a:lnTo>
                      <a:pt x="8686" y="1642"/>
                    </a:lnTo>
                    <a:lnTo>
                      <a:pt x="8686" y="1583"/>
                    </a:lnTo>
                    <a:lnTo>
                      <a:pt x="8626" y="1388"/>
                    </a:lnTo>
                    <a:lnTo>
                      <a:pt x="8576" y="1287"/>
                    </a:lnTo>
                    <a:lnTo>
                      <a:pt x="8482" y="1126"/>
                    </a:lnTo>
                    <a:lnTo>
                      <a:pt x="8415" y="1067"/>
                    </a:lnTo>
                    <a:lnTo>
                      <a:pt x="8398" y="1058"/>
                    </a:lnTo>
                    <a:lnTo>
                      <a:pt x="8322" y="948"/>
                    </a:lnTo>
                    <a:lnTo>
                      <a:pt x="8135" y="770"/>
                    </a:lnTo>
                    <a:lnTo>
                      <a:pt x="8042" y="660"/>
                    </a:lnTo>
                    <a:lnTo>
                      <a:pt x="7975" y="542"/>
                    </a:lnTo>
                    <a:lnTo>
                      <a:pt x="7941" y="440"/>
                    </a:lnTo>
                    <a:lnTo>
                      <a:pt x="7924" y="423"/>
                    </a:lnTo>
                    <a:lnTo>
                      <a:pt x="7881" y="322"/>
                    </a:lnTo>
                    <a:lnTo>
                      <a:pt x="7797" y="161"/>
                    </a:lnTo>
                    <a:lnTo>
                      <a:pt x="7695" y="76"/>
                    </a:lnTo>
                    <a:lnTo>
                      <a:pt x="7594" y="34"/>
                    </a:lnTo>
                    <a:lnTo>
                      <a:pt x="7475" y="17"/>
                    </a:lnTo>
                    <a:lnTo>
                      <a:pt x="7458" y="0"/>
                    </a:lnTo>
                    <a:lnTo>
                      <a:pt x="7433" y="8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2" name="Freeform 32">
                <a:extLst>
                  <a:ext uri="{FF2B5EF4-FFF2-40B4-BE49-F238E27FC236}">
                    <a16:creationId xmlns:a16="http://schemas.microsoft.com/office/drawing/2014/main" id="{26389429-3EE9-4862-AC2C-F170ED5234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9" y="11"/>
                <a:ext cx="2507" cy="1313"/>
              </a:xfrm>
              <a:custGeom>
                <a:avLst/>
                <a:gdLst>
                  <a:gd name="T0" fmla="*/ 1642 w 12360"/>
                  <a:gd name="T1" fmla="*/ 4470 h 6476"/>
                  <a:gd name="T2" fmla="*/ 1566 w 12360"/>
                  <a:gd name="T3" fmla="*/ 3860 h 6476"/>
                  <a:gd name="T4" fmla="*/ 1312 w 12360"/>
                  <a:gd name="T5" fmla="*/ 3505 h 6476"/>
                  <a:gd name="T6" fmla="*/ 872 w 12360"/>
                  <a:gd name="T7" fmla="*/ 3471 h 6476"/>
                  <a:gd name="T8" fmla="*/ 288 w 12360"/>
                  <a:gd name="T9" fmla="*/ 3014 h 6476"/>
                  <a:gd name="T10" fmla="*/ 51 w 12360"/>
                  <a:gd name="T11" fmla="*/ 2438 h 6476"/>
                  <a:gd name="T12" fmla="*/ 339 w 12360"/>
                  <a:gd name="T13" fmla="*/ 2252 h 6476"/>
                  <a:gd name="T14" fmla="*/ 855 w 12360"/>
                  <a:gd name="T15" fmla="*/ 2540 h 6476"/>
                  <a:gd name="T16" fmla="*/ 1642 w 12360"/>
                  <a:gd name="T17" fmla="*/ 2497 h 6476"/>
                  <a:gd name="T18" fmla="*/ 1829 w 12360"/>
                  <a:gd name="T19" fmla="*/ 1930 h 6476"/>
                  <a:gd name="T20" fmla="*/ 2091 w 12360"/>
                  <a:gd name="T21" fmla="*/ 2226 h 6476"/>
                  <a:gd name="T22" fmla="*/ 2845 w 12360"/>
                  <a:gd name="T23" fmla="*/ 2726 h 6476"/>
                  <a:gd name="T24" fmla="*/ 3243 w 12360"/>
                  <a:gd name="T25" fmla="*/ 2582 h 6476"/>
                  <a:gd name="T26" fmla="*/ 3513 w 12360"/>
                  <a:gd name="T27" fmla="*/ 2751 h 6476"/>
                  <a:gd name="T28" fmla="*/ 3945 w 12360"/>
                  <a:gd name="T29" fmla="*/ 2590 h 6476"/>
                  <a:gd name="T30" fmla="*/ 4546 w 12360"/>
                  <a:gd name="T31" fmla="*/ 2760 h 6476"/>
                  <a:gd name="T32" fmla="*/ 4326 w 12360"/>
                  <a:gd name="T33" fmla="*/ 3081 h 6476"/>
                  <a:gd name="T34" fmla="*/ 3801 w 12360"/>
                  <a:gd name="T35" fmla="*/ 3564 h 6476"/>
                  <a:gd name="T36" fmla="*/ 3598 w 12360"/>
                  <a:gd name="T37" fmla="*/ 4173 h 6476"/>
                  <a:gd name="T38" fmla="*/ 3598 w 12360"/>
                  <a:gd name="T39" fmla="*/ 4698 h 6476"/>
                  <a:gd name="T40" fmla="*/ 4360 w 12360"/>
                  <a:gd name="T41" fmla="*/ 4597 h 6476"/>
                  <a:gd name="T42" fmla="*/ 4961 w 12360"/>
                  <a:gd name="T43" fmla="*/ 4470 h 6476"/>
                  <a:gd name="T44" fmla="*/ 5528 w 12360"/>
                  <a:gd name="T45" fmla="*/ 4402 h 6476"/>
                  <a:gd name="T46" fmla="*/ 5257 w 12360"/>
                  <a:gd name="T47" fmla="*/ 4681 h 6476"/>
                  <a:gd name="T48" fmla="*/ 4792 w 12360"/>
                  <a:gd name="T49" fmla="*/ 5088 h 6476"/>
                  <a:gd name="T50" fmla="*/ 5359 w 12360"/>
                  <a:gd name="T51" fmla="*/ 5375 h 6476"/>
                  <a:gd name="T52" fmla="*/ 5918 w 12360"/>
                  <a:gd name="T53" fmla="*/ 5206 h 6476"/>
                  <a:gd name="T54" fmla="*/ 5723 w 12360"/>
                  <a:gd name="T55" fmla="*/ 6298 h 6476"/>
                  <a:gd name="T56" fmla="*/ 6146 w 12360"/>
                  <a:gd name="T57" fmla="*/ 6324 h 6476"/>
                  <a:gd name="T58" fmla="*/ 6604 w 12360"/>
                  <a:gd name="T59" fmla="*/ 5790 h 6476"/>
                  <a:gd name="T60" fmla="*/ 6815 w 12360"/>
                  <a:gd name="T61" fmla="*/ 5257 h 6476"/>
                  <a:gd name="T62" fmla="*/ 6747 w 12360"/>
                  <a:gd name="T63" fmla="*/ 4715 h 6476"/>
                  <a:gd name="T64" fmla="*/ 6197 w 12360"/>
                  <a:gd name="T65" fmla="*/ 3852 h 6476"/>
                  <a:gd name="T66" fmla="*/ 6121 w 12360"/>
                  <a:gd name="T67" fmla="*/ 3293 h 6476"/>
                  <a:gd name="T68" fmla="*/ 6036 w 12360"/>
                  <a:gd name="T69" fmla="*/ 2633 h 6476"/>
                  <a:gd name="T70" fmla="*/ 6510 w 12360"/>
                  <a:gd name="T71" fmla="*/ 2599 h 6476"/>
                  <a:gd name="T72" fmla="*/ 7044 w 12360"/>
                  <a:gd name="T73" fmla="*/ 2599 h 6476"/>
                  <a:gd name="T74" fmla="*/ 7679 w 12360"/>
                  <a:gd name="T75" fmla="*/ 2455 h 6476"/>
                  <a:gd name="T76" fmla="*/ 8288 w 12360"/>
                  <a:gd name="T77" fmla="*/ 2379 h 6476"/>
                  <a:gd name="T78" fmla="*/ 8500 w 12360"/>
                  <a:gd name="T79" fmla="*/ 2082 h 6476"/>
                  <a:gd name="T80" fmla="*/ 8119 w 12360"/>
                  <a:gd name="T81" fmla="*/ 1939 h 6476"/>
                  <a:gd name="T82" fmla="*/ 7298 w 12360"/>
                  <a:gd name="T83" fmla="*/ 1405 h 6476"/>
                  <a:gd name="T84" fmla="*/ 7027 w 12360"/>
                  <a:gd name="T85" fmla="*/ 1041 h 6476"/>
                  <a:gd name="T86" fmla="*/ 7645 w 12360"/>
                  <a:gd name="T87" fmla="*/ 1134 h 6476"/>
                  <a:gd name="T88" fmla="*/ 8127 w 12360"/>
                  <a:gd name="T89" fmla="*/ 1185 h 6476"/>
                  <a:gd name="T90" fmla="*/ 8847 w 12360"/>
                  <a:gd name="T91" fmla="*/ 1117 h 6476"/>
                  <a:gd name="T92" fmla="*/ 9338 w 12360"/>
                  <a:gd name="T93" fmla="*/ 965 h 6476"/>
                  <a:gd name="T94" fmla="*/ 9601 w 12360"/>
                  <a:gd name="T95" fmla="*/ 1473 h 6476"/>
                  <a:gd name="T96" fmla="*/ 10058 w 12360"/>
                  <a:gd name="T97" fmla="*/ 1507 h 6476"/>
                  <a:gd name="T98" fmla="*/ 10075 w 12360"/>
                  <a:gd name="T99" fmla="*/ 1972 h 6476"/>
                  <a:gd name="T100" fmla="*/ 10769 w 12360"/>
                  <a:gd name="T101" fmla="*/ 2294 h 6476"/>
                  <a:gd name="T102" fmla="*/ 11285 w 12360"/>
                  <a:gd name="T103" fmla="*/ 2480 h 6476"/>
                  <a:gd name="T104" fmla="*/ 11514 w 12360"/>
                  <a:gd name="T105" fmla="*/ 2726 h 6476"/>
                  <a:gd name="T106" fmla="*/ 11649 w 12360"/>
                  <a:gd name="T107" fmla="*/ 3268 h 6476"/>
                  <a:gd name="T108" fmla="*/ 11937 w 12360"/>
                  <a:gd name="T109" fmla="*/ 3107 h 6476"/>
                  <a:gd name="T110" fmla="*/ 12310 w 12360"/>
                  <a:gd name="T111" fmla="*/ 2726 h 6476"/>
                  <a:gd name="T112" fmla="*/ 12250 w 12360"/>
                  <a:gd name="T113" fmla="*/ 2006 h 6476"/>
                  <a:gd name="T114" fmla="*/ 12073 w 12360"/>
                  <a:gd name="T115" fmla="*/ 1278 h 6476"/>
                  <a:gd name="T116" fmla="*/ 11590 w 12360"/>
                  <a:gd name="T117" fmla="*/ 737 h 6476"/>
                  <a:gd name="T118" fmla="*/ 11243 w 12360"/>
                  <a:gd name="T119" fmla="*/ 178 h 6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360" h="6476">
                    <a:moveTo>
                      <a:pt x="1956" y="4537"/>
                    </a:moveTo>
                    <a:lnTo>
                      <a:pt x="1863" y="4495"/>
                    </a:lnTo>
                    <a:lnTo>
                      <a:pt x="1778" y="4504"/>
                    </a:lnTo>
                    <a:lnTo>
                      <a:pt x="1761" y="4487"/>
                    </a:lnTo>
                    <a:lnTo>
                      <a:pt x="1702" y="4470"/>
                    </a:lnTo>
                    <a:lnTo>
                      <a:pt x="1659" y="4461"/>
                    </a:lnTo>
                    <a:lnTo>
                      <a:pt x="1642" y="4470"/>
                    </a:lnTo>
                    <a:lnTo>
                      <a:pt x="1541" y="4436"/>
                    </a:lnTo>
                    <a:lnTo>
                      <a:pt x="1473" y="4360"/>
                    </a:lnTo>
                    <a:lnTo>
                      <a:pt x="1456" y="4326"/>
                    </a:lnTo>
                    <a:lnTo>
                      <a:pt x="1482" y="4241"/>
                    </a:lnTo>
                    <a:lnTo>
                      <a:pt x="1524" y="4148"/>
                    </a:lnTo>
                    <a:lnTo>
                      <a:pt x="1566" y="3979"/>
                    </a:lnTo>
                    <a:lnTo>
                      <a:pt x="1566" y="3860"/>
                    </a:lnTo>
                    <a:lnTo>
                      <a:pt x="1592" y="3742"/>
                    </a:lnTo>
                    <a:lnTo>
                      <a:pt x="1592" y="3615"/>
                    </a:lnTo>
                    <a:lnTo>
                      <a:pt x="1575" y="3581"/>
                    </a:lnTo>
                    <a:lnTo>
                      <a:pt x="1549" y="3555"/>
                    </a:lnTo>
                    <a:lnTo>
                      <a:pt x="1499" y="3538"/>
                    </a:lnTo>
                    <a:lnTo>
                      <a:pt x="1414" y="3522"/>
                    </a:lnTo>
                    <a:lnTo>
                      <a:pt x="1312" y="3505"/>
                    </a:lnTo>
                    <a:lnTo>
                      <a:pt x="1270" y="3522"/>
                    </a:lnTo>
                    <a:lnTo>
                      <a:pt x="1194" y="3488"/>
                    </a:lnTo>
                    <a:lnTo>
                      <a:pt x="1168" y="3496"/>
                    </a:lnTo>
                    <a:lnTo>
                      <a:pt x="1134" y="3479"/>
                    </a:lnTo>
                    <a:lnTo>
                      <a:pt x="991" y="3471"/>
                    </a:lnTo>
                    <a:lnTo>
                      <a:pt x="948" y="3454"/>
                    </a:lnTo>
                    <a:lnTo>
                      <a:pt x="872" y="3471"/>
                    </a:lnTo>
                    <a:lnTo>
                      <a:pt x="669" y="3471"/>
                    </a:lnTo>
                    <a:lnTo>
                      <a:pt x="593" y="3488"/>
                    </a:lnTo>
                    <a:lnTo>
                      <a:pt x="508" y="3454"/>
                    </a:lnTo>
                    <a:lnTo>
                      <a:pt x="474" y="3361"/>
                    </a:lnTo>
                    <a:lnTo>
                      <a:pt x="457" y="3234"/>
                    </a:lnTo>
                    <a:lnTo>
                      <a:pt x="381" y="3090"/>
                    </a:lnTo>
                    <a:lnTo>
                      <a:pt x="288" y="3014"/>
                    </a:lnTo>
                    <a:lnTo>
                      <a:pt x="169" y="2937"/>
                    </a:lnTo>
                    <a:lnTo>
                      <a:pt x="110" y="2853"/>
                    </a:lnTo>
                    <a:lnTo>
                      <a:pt x="110" y="2717"/>
                    </a:lnTo>
                    <a:lnTo>
                      <a:pt x="93" y="2675"/>
                    </a:lnTo>
                    <a:lnTo>
                      <a:pt x="93" y="2599"/>
                    </a:lnTo>
                    <a:lnTo>
                      <a:pt x="68" y="2455"/>
                    </a:lnTo>
                    <a:lnTo>
                      <a:pt x="51" y="2438"/>
                    </a:lnTo>
                    <a:lnTo>
                      <a:pt x="51" y="2353"/>
                    </a:lnTo>
                    <a:lnTo>
                      <a:pt x="25" y="2319"/>
                    </a:lnTo>
                    <a:lnTo>
                      <a:pt x="0" y="2235"/>
                    </a:lnTo>
                    <a:lnTo>
                      <a:pt x="0" y="2193"/>
                    </a:lnTo>
                    <a:lnTo>
                      <a:pt x="93" y="2193"/>
                    </a:lnTo>
                    <a:lnTo>
                      <a:pt x="254" y="2209"/>
                    </a:lnTo>
                    <a:lnTo>
                      <a:pt x="339" y="2252"/>
                    </a:lnTo>
                    <a:lnTo>
                      <a:pt x="373" y="2286"/>
                    </a:lnTo>
                    <a:lnTo>
                      <a:pt x="635" y="2404"/>
                    </a:lnTo>
                    <a:lnTo>
                      <a:pt x="669" y="2421"/>
                    </a:lnTo>
                    <a:lnTo>
                      <a:pt x="677" y="2446"/>
                    </a:lnTo>
                    <a:lnTo>
                      <a:pt x="728" y="2472"/>
                    </a:lnTo>
                    <a:lnTo>
                      <a:pt x="770" y="2514"/>
                    </a:lnTo>
                    <a:lnTo>
                      <a:pt x="855" y="2540"/>
                    </a:lnTo>
                    <a:lnTo>
                      <a:pt x="931" y="2548"/>
                    </a:lnTo>
                    <a:lnTo>
                      <a:pt x="1016" y="2540"/>
                    </a:lnTo>
                    <a:lnTo>
                      <a:pt x="1168" y="2540"/>
                    </a:lnTo>
                    <a:lnTo>
                      <a:pt x="1355" y="2472"/>
                    </a:lnTo>
                    <a:lnTo>
                      <a:pt x="1541" y="2472"/>
                    </a:lnTo>
                    <a:lnTo>
                      <a:pt x="1609" y="2497"/>
                    </a:lnTo>
                    <a:lnTo>
                      <a:pt x="1642" y="2497"/>
                    </a:lnTo>
                    <a:lnTo>
                      <a:pt x="1685" y="2463"/>
                    </a:lnTo>
                    <a:lnTo>
                      <a:pt x="1736" y="2446"/>
                    </a:lnTo>
                    <a:lnTo>
                      <a:pt x="1769" y="2421"/>
                    </a:lnTo>
                    <a:lnTo>
                      <a:pt x="1786" y="2328"/>
                    </a:lnTo>
                    <a:lnTo>
                      <a:pt x="1786" y="2133"/>
                    </a:lnTo>
                    <a:lnTo>
                      <a:pt x="1803" y="1989"/>
                    </a:lnTo>
                    <a:lnTo>
                      <a:pt x="1829" y="1930"/>
                    </a:lnTo>
                    <a:lnTo>
                      <a:pt x="1871" y="1896"/>
                    </a:lnTo>
                    <a:lnTo>
                      <a:pt x="1896" y="1888"/>
                    </a:lnTo>
                    <a:lnTo>
                      <a:pt x="1964" y="1947"/>
                    </a:lnTo>
                    <a:lnTo>
                      <a:pt x="1981" y="1989"/>
                    </a:lnTo>
                    <a:lnTo>
                      <a:pt x="1990" y="2125"/>
                    </a:lnTo>
                    <a:lnTo>
                      <a:pt x="2049" y="2193"/>
                    </a:lnTo>
                    <a:lnTo>
                      <a:pt x="2091" y="2226"/>
                    </a:lnTo>
                    <a:lnTo>
                      <a:pt x="2210" y="2260"/>
                    </a:lnTo>
                    <a:lnTo>
                      <a:pt x="2371" y="2286"/>
                    </a:lnTo>
                    <a:lnTo>
                      <a:pt x="2447" y="2269"/>
                    </a:lnTo>
                    <a:lnTo>
                      <a:pt x="2548" y="2319"/>
                    </a:lnTo>
                    <a:lnTo>
                      <a:pt x="2684" y="2446"/>
                    </a:lnTo>
                    <a:lnTo>
                      <a:pt x="2777" y="2650"/>
                    </a:lnTo>
                    <a:lnTo>
                      <a:pt x="2845" y="2726"/>
                    </a:lnTo>
                    <a:lnTo>
                      <a:pt x="2862" y="2734"/>
                    </a:lnTo>
                    <a:lnTo>
                      <a:pt x="2929" y="2734"/>
                    </a:lnTo>
                    <a:lnTo>
                      <a:pt x="2980" y="2760"/>
                    </a:lnTo>
                    <a:lnTo>
                      <a:pt x="3031" y="2751"/>
                    </a:lnTo>
                    <a:lnTo>
                      <a:pt x="3065" y="2734"/>
                    </a:lnTo>
                    <a:lnTo>
                      <a:pt x="3217" y="2590"/>
                    </a:lnTo>
                    <a:lnTo>
                      <a:pt x="3243" y="2582"/>
                    </a:lnTo>
                    <a:lnTo>
                      <a:pt x="3293" y="2590"/>
                    </a:lnTo>
                    <a:lnTo>
                      <a:pt x="3319" y="2607"/>
                    </a:lnTo>
                    <a:lnTo>
                      <a:pt x="3370" y="2683"/>
                    </a:lnTo>
                    <a:lnTo>
                      <a:pt x="3378" y="2734"/>
                    </a:lnTo>
                    <a:lnTo>
                      <a:pt x="3386" y="2751"/>
                    </a:lnTo>
                    <a:lnTo>
                      <a:pt x="3488" y="2760"/>
                    </a:lnTo>
                    <a:lnTo>
                      <a:pt x="3513" y="2751"/>
                    </a:lnTo>
                    <a:lnTo>
                      <a:pt x="3573" y="2709"/>
                    </a:lnTo>
                    <a:lnTo>
                      <a:pt x="3607" y="2709"/>
                    </a:lnTo>
                    <a:lnTo>
                      <a:pt x="3750" y="2641"/>
                    </a:lnTo>
                    <a:lnTo>
                      <a:pt x="3801" y="2641"/>
                    </a:lnTo>
                    <a:lnTo>
                      <a:pt x="3869" y="2590"/>
                    </a:lnTo>
                    <a:lnTo>
                      <a:pt x="3894" y="2582"/>
                    </a:lnTo>
                    <a:lnTo>
                      <a:pt x="3945" y="2590"/>
                    </a:lnTo>
                    <a:lnTo>
                      <a:pt x="4004" y="2624"/>
                    </a:lnTo>
                    <a:lnTo>
                      <a:pt x="4055" y="2641"/>
                    </a:lnTo>
                    <a:lnTo>
                      <a:pt x="4157" y="2700"/>
                    </a:lnTo>
                    <a:lnTo>
                      <a:pt x="4292" y="2734"/>
                    </a:lnTo>
                    <a:lnTo>
                      <a:pt x="4419" y="2717"/>
                    </a:lnTo>
                    <a:lnTo>
                      <a:pt x="4504" y="2734"/>
                    </a:lnTo>
                    <a:lnTo>
                      <a:pt x="4546" y="2760"/>
                    </a:lnTo>
                    <a:lnTo>
                      <a:pt x="4563" y="2768"/>
                    </a:lnTo>
                    <a:lnTo>
                      <a:pt x="4546" y="2819"/>
                    </a:lnTo>
                    <a:lnTo>
                      <a:pt x="4453" y="2963"/>
                    </a:lnTo>
                    <a:lnTo>
                      <a:pt x="4419" y="2980"/>
                    </a:lnTo>
                    <a:lnTo>
                      <a:pt x="4369" y="3039"/>
                    </a:lnTo>
                    <a:lnTo>
                      <a:pt x="4335" y="3047"/>
                    </a:lnTo>
                    <a:lnTo>
                      <a:pt x="4326" y="3081"/>
                    </a:lnTo>
                    <a:lnTo>
                      <a:pt x="4199" y="3208"/>
                    </a:lnTo>
                    <a:lnTo>
                      <a:pt x="4157" y="3234"/>
                    </a:lnTo>
                    <a:lnTo>
                      <a:pt x="4115" y="3310"/>
                    </a:lnTo>
                    <a:lnTo>
                      <a:pt x="4089" y="3327"/>
                    </a:lnTo>
                    <a:lnTo>
                      <a:pt x="4055" y="3369"/>
                    </a:lnTo>
                    <a:lnTo>
                      <a:pt x="3903" y="3454"/>
                    </a:lnTo>
                    <a:lnTo>
                      <a:pt x="3801" y="3564"/>
                    </a:lnTo>
                    <a:lnTo>
                      <a:pt x="3742" y="3589"/>
                    </a:lnTo>
                    <a:lnTo>
                      <a:pt x="3700" y="3674"/>
                    </a:lnTo>
                    <a:lnTo>
                      <a:pt x="3683" y="3691"/>
                    </a:lnTo>
                    <a:lnTo>
                      <a:pt x="3666" y="3742"/>
                    </a:lnTo>
                    <a:lnTo>
                      <a:pt x="3632" y="3801"/>
                    </a:lnTo>
                    <a:lnTo>
                      <a:pt x="3632" y="3987"/>
                    </a:lnTo>
                    <a:lnTo>
                      <a:pt x="3598" y="4173"/>
                    </a:lnTo>
                    <a:lnTo>
                      <a:pt x="3547" y="4309"/>
                    </a:lnTo>
                    <a:lnTo>
                      <a:pt x="3522" y="4326"/>
                    </a:lnTo>
                    <a:lnTo>
                      <a:pt x="3497" y="4402"/>
                    </a:lnTo>
                    <a:lnTo>
                      <a:pt x="3488" y="4537"/>
                    </a:lnTo>
                    <a:lnTo>
                      <a:pt x="3530" y="4647"/>
                    </a:lnTo>
                    <a:lnTo>
                      <a:pt x="3547" y="4673"/>
                    </a:lnTo>
                    <a:lnTo>
                      <a:pt x="3598" y="4698"/>
                    </a:lnTo>
                    <a:lnTo>
                      <a:pt x="3632" y="4707"/>
                    </a:lnTo>
                    <a:lnTo>
                      <a:pt x="3666" y="4724"/>
                    </a:lnTo>
                    <a:lnTo>
                      <a:pt x="3818" y="4724"/>
                    </a:lnTo>
                    <a:lnTo>
                      <a:pt x="3928" y="4690"/>
                    </a:lnTo>
                    <a:lnTo>
                      <a:pt x="4115" y="4681"/>
                    </a:lnTo>
                    <a:lnTo>
                      <a:pt x="4165" y="4647"/>
                    </a:lnTo>
                    <a:lnTo>
                      <a:pt x="4360" y="4597"/>
                    </a:lnTo>
                    <a:lnTo>
                      <a:pt x="4385" y="4605"/>
                    </a:lnTo>
                    <a:lnTo>
                      <a:pt x="4487" y="4571"/>
                    </a:lnTo>
                    <a:lnTo>
                      <a:pt x="4538" y="4571"/>
                    </a:lnTo>
                    <a:lnTo>
                      <a:pt x="4614" y="4554"/>
                    </a:lnTo>
                    <a:lnTo>
                      <a:pt x="4690" y="4512"/>
                    </a:lnTo>
                    <a:lnTo>
                      <a:pt x="4766" y="4520"/>
                    </a:lnTo>
                    <a:lnTo>
                      <a:pt x="4961" y="4470"/>
                    </a:lnTo>
                    <a:lnTo>
                      <a:pt x="5037" y="4470"/>
                    </a:lnTo>
                    <a:lnTo>
                      <a:pt x="5173" y="4427"/>
                    </a:lnTo>
                    <a:lnTo>
                      <a:pt x="5308" y="4360"/>
                    </a:lnTo>
                    <a:lnTo>
                      <a:pt x="5410" y="4377"/>
                    </a:lnTo>
                    <a:lnTo>
                      <a:pt x="5435" y="4360"/>
                    </a:lnTo>
                    <a:lnTo>
                      <a:pt x="5486" y="4360"/>
                    </a:lnTo>
                    <a:lnTo>
                      <a:pt x="5528" y="4402"/>
                    </a:lnTo>
                    <a:lnTo>
                      <a:pt x="5528" y="4436"/>
                    </a:lnTo>
                    <a:lnTo>
                      <a:pt x="5520" y="4470"/>
                    </a:lnTo>
                    <a:lnTo>
                      <a:pt x="5461" y="4495"/>
                    </a:lnTo>
                    <a:lnTo>
                      <a:pt x="5418" y="4529"/>
                    </a:lnTo>
                    <a:lnTo>
                      <a:pt x="5384" y="4588"/>
                    </a:lnTo>
                    <a:lnTo>
                      <a:pt x="5274" y="4647"/>
                    </a:lnTo>
                    <a:lnTo>
                      <a:pt x="5257" y="4681"/>
                    </a:lnTo>
                    <a:lnTo>
                      <a:pt x="5156" y="4732"/>
                    </a:lnTo>
                    <a:lnTo>
                      <a:pt x="5054" y="4817"/>
                    </a:lnTo>
                    <a:lnTo>
                      <a:pt x="4995" y="4834"/>
                    </a:lnTo>
                    <a:lnTo>
                      <a:pt x="4893" y="4910"/>
                    </a:lnTo>
                    <a:lnTo>
                      <a:pt x="4860" y="4944"/>
                    </a:lnTo>
                    <a:lnTo>
                      <a:pt x="4800" y="5037"/>
                    </a:lnTo>
                    <a:lnTo>
                      <a:pt x="4792" y="5088"/>
                    </a:lnTo>
                    <a:lnTo>
                      <a:pt x="4851" y="5223"/>
                    </a:lnTo>
                    <a:lnTo>
                      <a:pt x="4910" y="5291"/>
                    </a:lnTo>
                    <a:lnTo>
                      <a:pt x="4953" y="5316"/>
                    </a:lnTo>
                    <a:lnTo>
                      <a:pt x="5037" y="5333"/>
                    </a:lnTo>
                    <a:lnTo>
                      <a:pt x="5088" y="5358"/>
                    </a:lnTo>
                    <a:lnTo>
                      <a:pt x="5173" y="5375"/>
                    </a:lnTo>
                    <a:lnTo>
                      <a:pt x="5359" y="5375"/>
                    </a:lnTo>
                    <a:lnTo>
                      <a:pt x="5461" y="5333"/>
                    </a:lnTo>
                    <a:lnTo>
                      <a:pt x="5554" y="5282"/>
                    </a:lnTo>
                    <a:lnTo>
                      <a:pt x="5630" y="5257"/>
                    </a:lnTo>
                    <a:lnTo>
                      <a:pt x="5732" y="5215"/>
                    </a:lnTo>
                    <a:lnTo>
                      <a:pt x="5892" y="5181"/>
                    </a:lnTo>
                    <a:lnTo>
                      <a:pt x="5909" y="5189"/>
                    </a:lnTo>
                    <a:lnTo>
                      <a:pt x="5918" y="5206"/>
                    </a:lnTo>
                    <a:lnTo>
                      <a:pt x="5884" y="5342"/>
                    </a:lnTo>
                    <a:lnTo>
                      <a:pt x="5842" y="5418"/>
                    </a:lnTo>
                    <a:lnTo>
                      <a:pt x="5782" y="5477"/>
                    </a:lnTo>
                    <a:lnTo>
                      <a:pt x="5740" y="5570"/>
                    </a:lnTo>
                    <a:lnTo>
                      <a:pt x="5689" y="5841"/>
                    </a:lnTo>
                    <a:lnTo>
                      <a:pt x="5689" y="6002"/>
                    </a:lnTo>
                    <a:lnTo>
                      <a:pt x="5723" y="6298"/>
                    </a:lnTo>
                    <a:lnTo>
                      <a:pt x="5765" y="6391"/>
                    </a:lnTo>
                    <a:lnTo>
                      <a:pt x="5825" y="6459"/>
                    </a:lnTo>
                    <a:lnTo>
                      <a:pt x="5892" y="6476"/>
                    </a:lnTo>
                    <a:lnTo>
                      <a:pt x="5943" y="6476"/>
                    </a:lnTo>
                    <a:lnTo>
                      <a:pt x="6045" y="6425"/>
                    </a:lnTo>
                    <a:lnTo>
                      <a:pt x="6087" y="6374"/>
                    </a:lnTo>
                    <a:lnTo>
                      <a:pt x="6146" y="6324"/>
                    </a:lnTo>
                    <a:lnTo>
                      <a:pt x="6155" y="6290"/>
                    </a:lnTo>
                    <a:lnTo>
                      <a:pt x="6197" y="6247"/>
                    </a:lnTo>
                    <a:lnTo>
                      <a:pt x="6206" y="6230"/>
                    </a:lnTo>
                    <a:lnTo>
                      <a:pt x="6409" y="6053"/>
                    </a:lnTo>
                    <a:lnTo>
                      <a:pt x="6477" y="6010"/>
                    </a:lnTo>
                    <a:lnTo>
                      <a:pt x="6536" y="5917"/>
                    </a:lnTo>
                    <a:lnTo>
                      <a:pt x="6604" y="5790"/>
                    </a:lnTo>
                    <a:lnTo>
                      <a:pt x="6612" y="5756"/>
                    </a:lnTo>
                    <a:lnTo>
                      <a:pt x="6671" y="5638"/>
                    </a:lnTo>
                    <a:lnTo>
                      <a:pt x="6705" y="5536"/>
                    </a:lnTo>
                    <a:lnTo>
                      <a:pt x="6747" y="5452"/>
                    </a:lnTo>
                    <a:lnTo>
                      <a:pt x="6764" y="5435"/>
                    </a:lnTo>
                    <a:lnTo>
                      <a:pt x="6815" y="5291"/>
                    </a:lnTo>
                    <a:lnTo>
                      <a:pt x="6815" y="5257"/>
                    </a:lnTo>
                    <a:lnTo>
                      <a:pt x="6832" y="5189"/>
                    </a:lnTo>
                    <a:lnTo>
                      <a:pt x="6832" y="5113"/>
                    </a:lnTo>
                    <a:lnTo>
                      <a:pt x="6849" y="4994"/>
                    </a:lnTo>
                    <a:lnTo>
                      <a:pt x="6841" y="4893"/>
                    </a:lnTo>
                    <a:lnTo>
                      <a:pt x="6824" y="4876"/>
                    </a:lnTo>
                    <a:lnTo>
                      <a:pt x="6807" y="4817"/>
                    </a:lnTo>
                    <a:lnTo>
                      <a:pt x="6747" y="4715"/>
                    </a:lnTo>
                    <a:lnTo>
                      <a:pt x="6629" y="4571"/>
                    </a:lnTo>
                    <a:lnTo>
                      <a:pt x="6417" y="4410"/>
                    </a:lnTo>
                    <a:lnTo>
                      <a:pt x="6366" y="4360"/>
                    </a:lnTo>
                    <a:lnTo>
                      <a:pt x="6223" y="4173"/>
                    </a:lnTo>
                    <a:lnTo>
                      <a:pt x="6189" y="4089"/>
                    </a:lnTo>
                    <a:lnTo>
                      <a:pt x="6180" y="3970"/>
                    </a:lnTo>
                    <a:lnTo>
                      <a:pt x="6197" y="3852"/>
                    </a:lnTo>
                    <a:lnTo>
                      <a:pt x="6265" y="3775"/>
                    </a:lnTo>
                    <a:lnTo>
                      <a:pt x="6282" y="3733"/>
                    </a:lnTo>
                    <a:lnTo>
                      <a:pt x="6282" y="3691"/>
                    </a:lnTo>
                    <a:lnTo>
                      <a:pt x="6248" y="3572"/>
                    </a:lnTo>
                    <a:lnTo>
                      <a:pt x="6172" y="3471"/>
                    </a:lnTo>
                    <a:lnTo>
                      <a:pt x="6155" y="3369"/>
                    </a:lnTo>
                    <a:lnTo>
                      <a:pt x="6121" y="3293"/>
                    </a:lnTo>
                    <a:lnTo>
                      <a:pt x="6121" y="3251"/>
                    </a:lnTo>
                    <a:lnTo>
                      <a:pt x="6096" y="3208"/>
                    </a:lnTo>
                    <a:lnTo>
                      <a:pt x="6087" y="3073"/>
                    </a:lnTo>
                    <a:lnTo>
                      <a:pt x="6045" y="2971"/>
                    </a:lnTo>
                    <a:lnTo>
                      <a:pt x="6028" y="2870"/>
                    </a:lnTo>
                    <a:lnTo>
                      <a:pt x="6011" y="2810"/>
                    </a:lnTo>
                    <a:lnTo>
                      <a:pt x="6036" y="2633"/>
                    </a:lnTo>
                    <a:lnTo>
                      <a:pt x="6070" y="2531"/>
                    </a:lnTo>
                    <a:lnTo>
                      <a:pt x="6113" y="2497"/>
                    </a:lnTo>
                    <a:lnTo>
                      <a:pt x="6223" y="2455"/>
                    </a:lnTo>
                    <a:lnTo>
                      <a:pt x="6290" y="2489"/>
                    </a:lnTo>
                    <a:lnTo>
                      <a:pt x="6307" y="2523"/>
                    </a:lnTo>
                    <a:lnTo>
                      <a:pt x="6350" y="2557"/>
                    </a:lnTo>
                    <a:lnTo>
                      <a:pt x="6510" y="2599"/>
                    </a:lnTo>
                    <a:lnTo>
                      <a:pt x="6536" y="2590"/>
                    </a:lnTo>
                    <a:lnTo>
                      <a:pt x="6671" y="2624"/>
                    </a:lnTo>
                    <a:lnTo>
                      <a:pt x="6722" y="2624"/>
                    </a:lnTo>
                    <a:lnTo>
                      <a:pt x="6781" y="2641"/>
                    </a:lnTo>
                    <a:lnTo>
                      <a:pt x="6832" y="2641"/>
                    </a:lnTo>
                    <a:lnTo>
                      <a:pt x="6917" y="2616"/>
                    </a:lnTo>
                    <a:lnTo>
                      <a:pt x="7044" y="2599"/>
                    </a:lnTo>
                    <a:lnTo>
                      <a:pt x="7128" y="2599"/>
                    </a:lnTo>
                    <a:lnTo>
                      <a:pt x="7332" y="2523"/>
                    </a:lnTo>
                    <a:lnTo>
                      <a:pt x="7357" y="2531"/>
                    </a:lnTo>
                    <a:lnTo>
                      <a:pt x="7467" y="2514"/>
                    </a:lnTo>
                    <a:lnTo>
                      <a:pt x="7577" y="2489"/>
                    </a:lnTo>
                    <a:lnTo>
                      <a:pt x="7628" y="2455"/>
                    </a:lnTo>
                    <a:lnTo>
                      <a:pt x="7679" y="2455"/>
                    </a:lnTo>
                    <a:lnTo>
                      <a:pt x="7755" y="2480"/>
                    </a:lnTo>
                    <a:lnTo>
                      <a:pt x="7806" y="2463"/>
                    </a:lnTo>
                    <a:lnTo>
                      <a:pt x="7890" y="2480"/>
                    </a:lnTo>
                    <a:lnTo>
                      <a:pt x="7941" y="2463"/>
                    </a:lnTo>
                    <a:lnTo>
                      <a:pt x="8051" y="2472"/>
                    </a:lnTo>
                    <a:lnTo>
                      <a:pt x="8153" y="2413"/>
                    </a:lnTo>
                    <a:lnTo>
                      <a:pt x="8288" y="2379"/>
                    </a:lnTo>
                    <a:lnTo>
                      <a:pt x="8339" y="2353"/>
                    </a:lnTo>
                    <a:lnTo>
                      <a:pt x="8364" y="2362"/>
                    </a:lnTo>
                    <a:lnTo>
                      <a:pt x="8441" y="2319"/>
                    </a:lnTo>
                    <a:lnTo>
                      <a:pt x="8491" y="2303"/>
                    </a:lnTo>
                    <a:lnTo>
                      <a:pt x="8525" y="2260"/>
                    </a:lnTo>
                    <a:lnTo>
                      <a:pt x="8551" y="2201"/>
                    </a:lnTo>
                    <a:lnTo>
                      <a:pt x="8500" y="2082"/>
                    </a:lnTo>
                    <a:lnTo>
                      <a:pt x="8441" y="2032"/>
                    </a:lnTo>
                    <a:lnTo>
                      <a:pt x="8381" y="2023"/>
                    </a:lnTo>
                    <a:lnTo>
                      <a:pt x="8339" y="1998"/>
                    </a:lnTo>
                    <a:lnTo>
                      <a:pt x="8305" y="1998"/>
                    </a:lnTo>
                    <a:lnTo>
                      <a:pt x="8280" y="1981"/>
                    </a:lnTo>
                    <a:lnTo>
                      <a:pt x="8237" y="1989"/>
                    </a:lnTo>
                    <a:lnTo>
                      <a:pt x="8119" y="1939"/>
                    </a:lnTo>
                    <a:lnTo>
                      <a:pt x="8017" y="1939"/>
                    </a:lnTo>
                    <a:lnTo>
                      <a:pt x="7983" y="1930"/>
                    </a:lnTo>
                    <a:lnTo>
                      <a:pt x="7840" y="1845"/>
                    </a:lnTo>
                    <a:lnTo>
                      <a:pt x="7797" y="1812"/>
                    </a:lnTo>
                    <a:lnTo>
                      <a:pt x="7560" y="1651"/>
                    </a:lnTo>
                    <a:lnTo>
                      <a:pt x="7416" y="1490"/>
                    </a:lnTo>
                    <a:lnTo>
                      <a:pt x="7298" y="1405"/>
                    </a:lnTo>
                    <a:lnTo>
                      <a:pt x="7264" y="1354"/>
                    </a:lnTo>
                    <a:lnTo>
                      <a:pt x="7137" y="1287"/>
                    </a:lnTo>
                    <a:lnTo>
                      <a:pt x="7086" y="1227"/>
                    </a:lnTo>
                    <a:lnTo>
                      <a:pt x="7018" y="1185"/>
                    </a:lnTo>
                    <a:lnTo>
                      <a:pt x="6985" y="1109"/>
                    </a:lnTo>
                    <a:lnTo>
                      <a:pt x="6993" y="1067"/>
                    </a:lnTo>
                    <a:lnTo>
                      <a:pt x="7027" y="1041"/>
                    </a:lnTo>
                    <a:lnTo>
                      <a:pt x="7095" y="1058"/>
                    </a:lnTo>
                    <a:lnTo>
                      <a:pt x="7196" y="1058"/>
                    </a:lnTo>
                    <a:lnTo>
                      <a:pt x="7255" y="1067"/>
                    </a:lnTo>
                    <a:lnTo>
                      <a:pt x="7298" y="1101"/>
                    </a:lnTo>
                    <a:lnTo>
                      <a:pt x="7518" y="1101"/>
                    </a:lnTo>
                    <a:lnTo>
                      <a:pt x="7594" y="1134"/>
                    </a:lnTo>
                    <a:lnTo>
                      <a:pt x="7645" y="1134"/>
                    </a:lnTo>
                    <a:lnTo>
                      <a:pt x="7704" y="1151"/>
                    </a:lnTo>
                    <a:lnTo>
                      <a:pt x="7806" y="1151"/>
                    </a:lnTo>
                    <a:lnTo>
                      <a:pt x="7916" y="1194"/>
                    </a:lnTo>
                    <a:lnTo>
                      <a:pt x="7941" y="1185"/>
                    </a:lnTo>
                    <a:lnTo>
                      <a:pt x="7967" y="1202"/>
                    </a:lnTo>
                    <a:lnTo>
                      <a:pt x="8051" y="1211"/>
                    </a:lnTo>
                    <a:lnTo>
                      <a:pt x="8127" y="1185"/>
                    </a:lnTo>
                    <a:lnTo>
                      <a:pt x="8339" y="1185"/>
                    </a:lnTo>
                    <a:lnTo>
                      <a:pt x="8424" y="1160"/>
                    </a:lnTo>
                    <a:lnTo>
                      <a:pt x="8525" y="1168"/>
                    </a:lnTo>
                    <a:lnTo>
                      <a:pt x="8635" y="1126"/>
                    </a:lnTo>
                    <a:lnTo>
                      <a:pt x="8686" y="1134"/>
                    </a:lnTo>
                    <a:lnTo>
                      <a:pt x="8745" y="1117"/>
                    </a:lnTo>
                    <a:lnTo>
                      <a:pt x="8847" y="1117"/>
                    </a:lnTo>
                    <a:lnTo>
                      <a:pt x="8906" y="1084"/>
                    </a:lnTo>
                    <a:lnTo>
                      <a:pt x="8949" y="1084"/>
                    </a:lnTo>
                    <a:lnTo>
                      <a:pt x="9050" y="1024"/>
                    </a:lnTo>
                    <a:lnTo>
                      <a:pt x="9152" y="999"/>
                    </a:lnTo>
                    <a:lnTo>
                      <a:pt x="9186" y="974"/>
                    </a:lnTo>
                    <a:lnTo>
                      <a:pt x="9253" y="957"/>
                    </a:lnTo>
                    <a:lnTo>
                      <a:pt x="9338" y="965"/>
                    </a:lnTo>
                    <a:lnTo>
                      <a:pt x="9363" y="957"/>
                    </a:lnTo>
                    <a:lnTo>
                      <a:pt x="9406" y="990"/>
                    </a:lnTo>
                    <a:lnTo>
                      <a:pt x="9440" y="1050"/>
                    </a:lnTo>
                    <a:lnTo>
                      <a:pt x="9474" y="1211"/>
                    </a:lnTo>
                    <a:lnTo>
                      <a:pt x="9474" y="1312"/>
                    </a:lnTo>
                    <a:lnTo>
                      <a:pt x="9499" y="1371"/>
                    </a:lnTo>
                    <a:lnTo>
                      <a:pt x="9601" y="1473"/>
                    </a:lnTo>
                    <a:lnTo>
                      <a:pt x="9668" y="1515"/>
                    </a:lnTo>
                    <a:lnTo>
                      <a:pt x="9821" y="1524"/>
                    </a:lnTo>
                    <a:lnTo>
                      <a:pt x="9846" y="1498"/>
                    </a:lnTo>
                    <a:lnTo>
                      <a:pt x="9905" y="1490"/>
                    </a:lnTo>
                    <a:lnTo>
                      <a:pt x="9931" y="1498"/>
                    </a:lnTo>
                    <a:lnTo>
                      <a:pt x="9981" y="1481"/>
                    </a:lnTo>
                    <a:lnTo>
                      <a:pt x="10058" y="1507"/>
                    </a:lnTo>
                    <a:lnTo>
                      <a:pt x="10075" y="1532"/>
                    </a:lnTo>
                    <a:lnTo>
                      <a:pt x="10092" y="1583"/>
                    </a:lnTo>
                    <a:lnTo>
                      <a:pt x="10066" y="1718"/>
                    </a:lnTo>
                    <a:lnTo>
                      <a:pt x="10049" y="1735"/>
                    </a:lnTo>
                    <a:lnTo>
                      <a:pt x="10066" y="1820"/>
                    </a:lnTo>
                    <a:lnTo>
                      <a:pt x="10058" y="1922"/>
                    </a:lnTo>
                    <a:lnTo>
                      <a:pt x="10075" y="1972"/>
                    </a:lnTo>
                    <a:lnTo>
                      <a:pt x="10117" y="2049"/>
                    </a:lnTo>
                    <a:lnTo>
                      <a:pt x="10227" y="2125"/>
                    </a:lnTo>
                    <a:lnTo>
                      <a:pt x="10286" y="2184"/>
                    </a:lnTo>
                    <a:lnTo>
                      <a:pt x="10422" y="2243"/>
                    </a:lnTo>
                    <a:lnTo>
                      <a:pt x="10456" y="2277"/>
                    </a:lnTo>
                    <a:lnTo>
                      <a:pt x="10557" y="2319"/>
                    </a:lnTo>
                    <a:lnTo>
                      <a:pt x="10769" y="2294"/>
                    </a:lnTo>
                    <a:lnTo>
                      <a:pt x="10904" y="2328"/>
                    </a:lnTo>
                    <a:lnTo>
                      <a:pt x="10930" y="2319"/>
                    </a:lnTo>
                    <a:lnTo>
                      <a:pt x="11201" y="2336"/>
                    </a:lnTo>
                    <a:lnTo>
                      <a:pt x="11226" y="2353"/>
                    </a:lnTo>
                    <a:lnTo>
                      <a:pt x="11243" y="2370"/>
                    </a:lnTo>
                    <a:lnTo>
                      <a:pt x="11260" y="2446"/>
                    </a:lnTo>
                    <a:lnTo>
                      <a:pt x="11285" y="2480"/>
                    </a:lnTo>
                    <a:lnTo>
                      <a:pt x="11361" y="2506"/>
                    </a:lnTo>
                    <a:lnTo>
                      <a:pt x="11421" y="2480"/>
                    </a:lnTo>
                    <a:lnTo>
                      <a:pt x="11497" y="2497"/>
                    </a:lnTo>
                    <a:lnTo>
                      <a:pt x="11531" y="2540"/>
                    </a:lnTo>
                    <a:lnTo>
                      <a:pt x="11539" y="2599"/>
                    </a:lnTo>
                    <a:lnTo>
                      <a:pt x="11522" y="2700"/>
                    </a:lnTo>
                    <a:lnTo>
                      <a:pt x="11514" y="2726"/>
                    </a:lnTo>
                    <a:lnTo>
                      <a:pt x="11522" y="2794"/>
                    </a:lnTo>
                    <a:lnTo>
                      <a:pt x="11522" y="3090"/>
                    </a:lnTo>
                    <a:lnTo>
                      <a:pt x="11539" y="3174"/>
                    </a:lnTo>
                    <a:lnTo>
                      <a:pt x="11565" y="3225"/>
                    </a:lnTo>
                    <a:lnTo>
                      <a:pt x="11598" y="3242"/>
                    </a:lnTo>
                    <a:lnTo>
                      <a:pt x="11624" y="3251"/>
                    </a:lnTo>
                    <a:lnTo>
                      <a:pt x="11649" y="3268"/>
                    </a:lnTo>
                    <a:lnTo>
                      <a:pt x="11675" y="3268"/>
                    </a:lnTo>
                    <a:lnTo>
                      <a:pt x="11692" y="3276"/>
                    </a:lnTo>
                    <a:lnTo>
                      <a:pt x="11717" y="3276"/>
                    </a:lnTo>
                    <a:lnTo>
                      <a:pt x="11742" y="3259"/>
                    </a:lnTo>
                    <a:lnTo>
                      <a:pt x="11793" y="3251"/>
                    </a:lnTo>
                    <a:lnTo>
                      <a:pt x="11844" y="3225"/>
                    </a:lnTo>
                    <a:lnTo>
                      <a:pt x="11937" y="3107"/>
                    </a:lnTo>
                    <a:lnTo>
                      <a:pt x="11979" y="3081"/>
                    </a:lnTo>
                    <a:lnTo>
                      <a:pt x="12013" y="3022"/>
                    </a:lnTo>
                    <a:lnTo>
                      <a:pt x="12106" y="2963"/>
                    </a:lnTo>
                    <a:lnTo>
                      <a:pt x="12140" y="2921"/>
                    </a:lnTo>
                    <a:lnTo>
                      <a:pt x="12166" y="2912"/>
                    </a:lnTo>
                    <a:lnTo>
                      <a:pt x="12217" y="2827"/>
                    </a:lnTo>
                    <a:lnTo>
                      <a:pt x="12310" y="2726"/>
                    </a:lnTo>
                    <a:lnTo>
                      <a:pt x="12352" y="2624"/>
                    </a:lnTo>
                    <a:lnTo>
                      <a:pt x="12360" y="2565"/>
                    </a:lnTo>
                    <a:lnTo>
                      <a:pt x="12352" y="2345"/>
                    </a:lnTo>
                    <a:lnTo>
                      <a:pt x="12335" y="2286"/>
                    </a:lnTo>
                    <a:lnTo>
                      <a:pt x="12335" y="2226"/>
                    </a:lnTo>
                    <a:lnTo>
                      <a:pt x="12276" y="2040"/>
                    </a:lnTo>
                    <a:lnTo>
                      <a:pt x="12250" y="2006"/>
                    </a:lnTo>
                    <a:lnTo>
                      <a:pt x="12242" y="1964"/>
                    </a:lnTo>
                    <a:lnTo>
                      <a:pt x="12132" y="1803"/>
                    </a:lnTo>
                    <a:lnTo>
                      <a:pt x="12106" y="1718"/>
                    </a:lnTo>
                    <a:lnTo>
                      <a:pt x="12090" y="1583"/>
                    </a:lnTo>
                    <a:lnTo>
                      <a:pt x="12081" y="1481"/>
                    </a:lnTo>
                    <a:lnTo>
                      <a:pt x="12090" y="1465"/>
                    </a:lnTo>
                    <a:lnTo>
                      <a:pt x="12073" y="1278"/>
                    </a:lnTo>
                    <a:lnTo>
                      <a:pt x="12022" y="1101"/>
                    </a:lnTo>
                    <a:lnTo>
                      <a:pt x="11979" y="1041"/>
                    </a:lnTo>
                    <a:lnTo>
                      <a:pt x="11895" y="965"/>
                    </a:lnTo>
                    <a:lnTo>
                      <a:pt x="11776" y="931"/>
                    </a:lnTo>
                    <a:lnTo>
                      <a:pt x="11700" y="872"/>
                    </a:lnTo>
                    <a:lnTo>
                      <a:pt x="11632" y="779"/>
                    </a:lnTo>
                    <a:lnTo>
                      <a:pt x="11590" y="737"/>
                    </a:lnTo>
                    <a:lnTo>
                      <a:pt x="11556" y="652"/>
                    </a:lnTo>
                    <a:lnTo>
                      <a:pt x="11531" y="635"/>
                    </a:lnTo>
                    <a:lnTo>
                      <a:pt x="11480" y="516"/>
                    </a:lnTo>
                    <a:lnTo>
                      <a:pt x="11429" y="432"/>
                    </a:lnTo>
                    <a:lnTo>
                      <a:pt x="11395" y="356"/>
                    </a:lnTo>
                    <a:lnTo>
                      <a:pt x="11361" y="296"/>
                    </a:lnTo>
                    <a:lnTo>
                      <a:pt x="11243" y="178"/>
                    </a:lnTo>
                    <a:lnTo>
                      <a:pt x="11167" y="144"/>
                    </a:lnTo>
                    <a:lnTo>
                      <a:pt x="11141" y="127"/>
                    </a:lnTo>
                    <a:lnTo>
                      <a:pt x="10997" y="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dirty="0"/>
              </a:p>
            </p:txBody>
          </p:sp>
          <p:sp>
            <p:nvSpPr>
              <p:cNvPr id="33" name="Freeform 33">
                <a:extLst>
                  <a:ext uri="{FF2B5EF4-FFF2-40B4-BE49-F238E27FC236}">
                    <a16:creationId xmlns:a16="http://schemas.microsoft.com/office/drawing/2014/main" id="{8748859C-9AF7-49B5-A4EE-F48CEC50A5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11"/>
                <a:ext cx="3127" cy="2517"/>
              </a:xfrm>
              <a:custGeom>
                <a:avLst/>
                <a:gdLst>
                  <a:gd name="T0" fmla="*/ 15197 w 15417"/>
                  <a:gd name="T1" fmla="*/ 1888 h 12418"/>
                  <a:gd name="T2" fmla="*/ 14663 w 15417"/>
                  <a:gd name="T3" fmla="*/ 3361 h 12418"/>
                  <a:gd name="T4" fmla="*/ 14138 w 15417"/>
                  <a:gd name="T5" fmla="*/ 2667 h 12418"/>
                  <a:gd name="T6" fmla="*/ 13080 w 15417"/>
                  <a:gd name="T7" fmla="*/ 2277 h 12418"/>
                  <a:gd name="T8" fmla="*/ 12513 w 15417"/>
                  <a:gd name="T9" fmla="*/ 1685 h 12418"/>
                  <a:gd name="T10" fmla="*/ 11599 w 15417"/>
                  <a:gd name="T11" fmla="*/ 1405 h 12418"/>
                  <a:gd name="T12" fmla="*/ 10515 w 15417"/>
                  <a:gd name="T13" fmla="*/ 1278 h 12418"/>
                  <a:gd name="T14" fmla="*/ 11556 w 15417"/>
                  <a:gd name="T15" fmla="*/ 1803 h 12418"/>
                  <a:gd name="T16" fmla="*/ 12504 w 15417"/>
                  <a:gd name="T17" fmla="*/ 2912 h 12418"/>
                  <a:gd name="T18" fmla="*/ 12267 w 15417"/>
                  <a:gd name="T19" fmla="*/ 4216 h 12418"/>
                  <a:gd name="T20" fmla="*/ 11505 w 15417"/>
                  <a:gd name="T21" fmla="*/ 3674 h 12418"/>
                  <a:gd name="T22" fmla="*/ 10523 w 15417"/>
                  <a:gd name="T23" fmla="*/ 3411 h 12418"/>
                  <a:gd name="T24" fmla="*/ 9668 w 15417"/>
                  <a:gd name="T25" fmla="*/ 3191 h 12418"/>
                  <a:gd name="T26" fmla="*/ 9804 w 15417"/>
                  <a:gd name="T27" fmla="*/ 4224 h 12418"/>
                  <a:gd name="T28" fmla="*/ 10159 w 15417"/>
                  <a:gd name="T29" fmla="*/ 5621 h 12418"/>
                  <a:gd name="T30" fmla="*/ 10930 w 15417"/>
                  <a:gd name="T31" fmla="*/ 6527 h 12418"/>
                  <a:gd name="T32" fmla="*/ 10667 w 15417"/>
                  <a:gd name="T33" fmla="*/ 7382 h 12418"/>
                  <a:gd name="T34" fmla="*/ 9584 w 15417"/>
                  <a:gd name="T35" fmla="*/ 7746 h 12418"/>
                  <a:gd name="T36" fmla="*/ 9110 w 15417"/>
                  <a:gd name="T37" fmla="*/ 7085 h 12418"/>
                  <a:gd name="T38" fmla="*/ 8949 w 15417"/>
                  <a:gd name="T39" fmla="*/ 6696 h 12418"/>
                  <a:gd name="T40" fmla="*/ 7780 w 15417"/>
                  <a:gd name="T41" fmla="*/ 6129 h 12418"/>
                  <a:gd name="T42" fmla="*/ 7535 w 15417"/>
                  <a:gd name="T43" fmla="*/ 5638 h 12418"/>
                  <a:gd name="T44" fmla="*/ 7408 w 15417"/>
                  <a:gd name="T45" fmla="*/ 4901 h 12418"/>
                  <a:gd name="T46" fmla="*/ 6307 w 15417"/>
                  <a:gd name="T47" fmla="*/ 5045 h 12418"/>
                  <a:gd name="T48" fmla="*/ 5698 w 15417"/>
                  <a:gd name="T49" fmla="*/ 4131 h 12418"/>
                  <a:gd name="T50" fmla="*/ 5478 w 15417"/>
                  <a:gd name="T51" fmla="*/ 3335 h 12418"/>
                  <a:gd name="T52" fmla="*/ 4834 w 15417"/>
                  <a:gd name="T53" fmla="*/ 3132 h 12418"/>
                  <a:gd name="T54" fmla="*/ 4055 w 15417"/>
                  <a:gd name="T55" fmla="*/ 3191 h 12418"/>
                  <a:gd name="T56" fmla="*/ 5037 w 15417"/>
                  <a:gd name="T57" fmla="*/ 3564 h 12418"/>
                  <a:gd name="T58" fmla="*/ 5385 w 15417"/>
                  <a:gd name="T59" fmla="*/ 4597 h 12418"/>
                  <a:gd name="T60" fmla="*/ 6367 w 15417"/>
                  <a:gd name="T61" fmla="*/ 5976 h 12418"/>
                  <a:gd name="T62" fmla="*/ 7730 w 15417"/>
                  <a:gd name="T63" fmla="*/ 7593 h 12418"/>
                  <a:gd name="T64" fmla="*/ 7865 w 15417"/>
                  <a:gd name="T65" fmla="*/ 8381 h 12418"/>
                  <a:gd name="T66" fmla="*/ 6934 w 15417"/>
                  <a:gd name="T67" fmla="*/ 7847 h 12418"/>
                  <a:gd name="T68" fmla="*/ 5918 w 15417"/>
                  <a:gd name="T69" fmla="*/ 7399 h 12418"/>
                  <a:gd name="T70" fmla="*/ 4843 w 15417"/>
                  <a:gd name="T71" fmla="*/ 6992 h 12418"/>
                  <a:gd name="T72" fmla="*/ 4030 w 15417"/>
                  <a:gd name="T73" fmla="*/ 6688 h 12418"/>
                  <a:gd name="T74" fmla="*/ 3437 w 15417"/>
                  <a:gd name="T75" fmla="*/ 6163 h 12418"/>
                  <a:gd name="T76" fmla="*/ 2785 w 15417"/>
                  <a:gd name="T77" fmla="*/ 6103 h 12418"/>
                  <a:gd name="T78" fmla="*/ 1549 w 15417"/>
                  <a:gd name="T79" fmla="*/ 6137 h 12418"/>
                  <a:gd name="T80" fmla="*/ 762 w 15417"/>
                  <a:gd name="T81" fmla="*/ 5816 h 12418"/>
                  <a:gd name="T82" fmla="*/ 762 w 15417"/>
                  <a:gd name="T83" fmla="*/ 5951 h 12418"/>
                  <a:gd name="T84" fmla="*/ 1592 w 15417"/>
                  <a:gd name="T85" fmla="*/ 6662 h 12418"/>
                  <a:gd name="T86" fmla="*/ 2506 w 15417"/>
                  <a:gd name="T87" fmla="*/ 6941 h 12418"/>
                  <a:gd name="T88" fmla="*/ 1541 w 15417"/>
                  <a:gd name="T89" fmla="*/ 7559 h 12418"/>
                  <a:gd name="T90" fmla="*/ 931 w 15417"/>
                  <a:gd name="T91" fmla="*/ 8965 h 12418"/>
                  <a:gd name="T92" fmla="*/ 34 w 15417"/>
                  <a:gd name="T93" fmla="*/ 9219 h 12418"/>
                  <a:gd name="T94" fmla="*/ 1126 w 15417"/>
                  <a:gd name="T95" fmla="*/ 9202 h 12418"/>
                  <a:gd name="T96" fmla="*/ 1812 w 15417"/>
                  <a:gd name="T97" fmla="*/ 8389 h 12418"/>
                  <a:gd name="T98" fmla="*/ 2701 w 15417"/>
                  <a:gd name="T99" fmla="*/ 7509 h 12418"/>
                  <a:gd name="T100" fmla="*/ 3971 w 15417"/>
                  <a:gd name="T101" fmla="*/ 7780 h 12418"/>
                  <a:gd name="T102" fmla="*/ 5266 w 15417"/>
                  <a:gd name="T103" fmla="*/ 8296 h 12418"/>
                  <a:gd name="T104" fmla="*/ 5088 w 15417"/>
                  <a:gd name="T105" fmla="*/ 9329 h 12418"/>
                  <a:gd name="T106" fmla="*/ 6138 w 15417"/>
                  <a:gd name="T107" fmla="*/ 9566 h 12418"/>
                  <a:gd name="T108" fmla="*/ 7493 w 15417"/>
                  <a:gd name="T109" fmla="*/ 9896 h 12418"/>
                  <a:gd name="T110" fmla="*/ 6519 w 15417"/>
                  <a:gd name="T111" fmla="*/ 11394 h 12418"/>
                  <a:gd name="T112" fmla="*/ 5334 w 15417"/>
                  <a:gd name="T113" fmla="*/ 12224 h 12418"/>
                  <a:gd name="T114" fmla="*/ 4343 w 15417"/>
                  <a:gd name="T115" fmla="*/ 12012 h 12418"/>
                  <a:gd name="T116" fmla="*/ 3869 w 15417"/>
                  <a:gd name="T117" fmla="*/ 11276 h 12418"/>
                  <a:gd name="T118" fmla="*/ 3031 w 15417"/>
                  <a:gd name="T119" fmla="*/ 12308 h 12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417" h="12418">
                    <a:moveTo>
                      <a:pt x="14215" y="0"/>
                    </a:moveTo>
                    <a:lnTo>
                      <a:pt x="14316" y="203"/>
                    </a:lnTo>
                    <a:lnTo>
                      <a:pt x="14350" y="246"/>
                    </a:lnTo>
                    <a:lnTo>
                      <a:pt x="14359" y="305"/>
                    </a:lnTo>
                    <a:lnTo>
                      <a:pt x="14536" y="508"/>
                    </a:lnTo>
                    <a:lnTo>
                      <a:pt x="14612" y="686"/>
                    </a:lnTo>
                    <a:lnTo>
                      <a:pt x="14748" y="813"/>
                    </a:lnTo>
                    <a:lnTo>
                      <a:pt x="14790" y="838"/>
                    </a:lnTo>
                    <a:lnTo>
                      <a:pt x="14833" y="880"/>
                    </a:lnTo>
                    <a:lnTo>
                      <a:pt x="14883" y="897"/>
                    </a:lnTo>
                    <a:lnTo>
                      <a:pt x="15010" y="1092"/>
                    </a:lnTo>
                    <a:lnTo>
                      <a:pt x="15087" y="1278"/>
                    </a:lnTo>
                    <a:lnTo>
                      <a:pt x="15112" y="1380"/>
                    </a:lnTo>
                    <a:lnTo>
                      <a:pt x="15129" y="1625"/>
                    </a:lnTo>
                    <a:lnTo>
                      <a:pt x="15163" y="1752"/>
                    </a:lnTo>
                    <a:lnTo>
                      <a:pt x="15197" y="1862"/>
                    </a:lnTo>
                    <a:lnTo>
                      <a:pt x="15197" y="1888"/>
                    </a:lnTo>
                    <a:lnTo>
                      <a:pt x="15231" y="1972"/>
                    </a:lnTo>
                    <a:lnTo>
                      <a:pt x="15290" y="2040"/>
                    </a:lnTo>
                    <a:lnTo>
                      <a:pt x="15290" y="2066"/>
                    </a:lnTo>
                    <a:lnTo>
                      <a:pt x="15349" y="2142"/>
                    </a:lnTo>
                    <a:lnTo>
                      <a:pt x="15366" y="2193"/>
                    </a:lnTo>
                    <a:lnTo>
                      <a:pt x="15417" y="2404"/>
                    </a:lnTo>
                    <a:lnTo>
                      <a:pt x="15417" y="2455"/>
                    </a:lnTo>
                    <a:lnTo>
                      <a:pt x="15357" y="2667"/>
                    </a:lnTo>
                    <a:lnTo>
                      <a:pt x="15315" y="2751"/>
                    </a:lnTo>
                    <a:lnTo>
                      <a:pt x="15256" y="2819"/>
                    </a:lnTo>
                    <a:lnTo>
                      <a:pt x="15231" y="2870"/>
                    </a:lnTo>
                    <a:lnTo>
                      <a:pt x="15137" y="2963"/>
                    </a:lnTo>
                    <a:lnTo>
                      <a:pt x="15044" y="3098"/>
                    </a:lnTo>
                    <a:lnTo>
                      <a:pt x="15044" y="3124"/>
                    </a:lnTo>
                    <a:lnTo>
                      <a:pt x="14883" y="3259"/>
                    </a:lnTo>
                    <a:lnTo>
                      <a:pt x="14697" y="3361"/>
                    </a:lnTo>
                    <a:lnTo>
                      <a:pt x="14663" y="3361"/>
                    </a:lnTo>
                    <a:lnTo>
                      <a:pt x="14536" y="3395"/>
                    </a:lnTo>
                    <a:lnTo>
                      <a:pt x="14519" y="3378"/>
                    </a:lnTo>
                    <a:lnTo>
                      <a:pt x="14443" y="3378"/>
                    </a:lnTo>
                    <a:lnTo>
                      <a:pt x="14359" y="3352"/>
                    </a:lnTo>
                    <a:lnTo>
                      <a:pt x="14316" y="3352"/>
                    </a:lnTo>
                    <a:lnTo>
                      <a:pt x="14282" y="3335"/>
                    </a:lnTo>
                    <a:lnTo>
                      <a:pt x="14265" y="3301"/>
                    </a:lnTo>
                    <a:lnTo>
                      <a:pt x="14223" y="3268"/>
                    </a:lnTo>
                    <a:lnTo>
                      <a:pt x="14198" y="3268"/>
                    </a:lnTo>
                    <a:lnTo>
                      <a:pt x="14155" y="3149"/>
                    </a:lnTo>
                    <a:lnTo>
                      <a:pt x="14147" y="2988"/>
                    </a:lnTo>
                    <a:lnTo>
                      <a:pt x="14215" y="2870"/>
                    </a:lnTo>
                    <a:lnTo>
                      <a:pt x="14248" y="2768"/>
                    </a:lnTo>
                    <a:lnTo>
                      <a:pt x="14240" y="2692"/>
                    </a:lnTo>
                    <a:lnTo>
                      <a:pt x="14223" y="2667"/>
                    </a:lnTo>
                    <a:lnTo>
                      <a:pt x="14198" y="2667"/>
                    </a:lnTo>
                    <a:lnTo>
                      <a:pt x="14138" y="2667"/>
                    </a:lnTo>
                    <a:lnTo>
                      <a:pt x="14121" y="2683"/>
                    </a:lnTo>
                    <a:lnTo>
                      <a:pt x="14062" y="2658"/>
                    </a:lnTo>
                    <a:lnTo>
                      <a:pt x="14003" y="2607"/>
                    </a:lnTo>
                    <a:lnTo>
                      <a:pt x="13994" y="2506"/>
                    </a:lnTo>
                    <a:lnTo>
                      <a:pt x="13935" y="2446"/>
                    </a:lnTo>
                    <a:lnTo>
                      <a:pt x="13901" y="2413"/>
                    </a:lnTo>
                    <a:lnTo>
                      <a:pt x="13842" y="2421"/>
                    </a:lnTo>
                    <a:lnTo>
                      <a:pt x="13800" y="2446"/>
                    </a:lnTo>
                    <a:lnTo>
                      <a:pt x="13681" y="2446"/>
                    </a:lnTo>
                    <a:lnTo>
                      <a:pt x="13664" y="2430"/>
                    </a:lnTo>
                    <a:lnTo>
                      <a:pt x="13554" y="2430"/>
                    </a:lnTo>
                    <a:lnTo>
                      <a:pt x="13334" y="2404"/>
                    </a:lnTo>
                    <a:lnTo>
                      <a:pt x="13283" y="2362"/>
                    </a:lnTo>
                    <a:lnTo>
                      <a:pt x="13182" y="2328"/>
                    </a:lnTo>
                    <a:lnTo>
                      <a:pt x="13156" y="2311"/>
                    </a:lnTo>
                    <a:lnTo>
                      <a:pt x="13139" y="2311"/>
                    </a:lnTo>
                    <a:lnTo>
                      <a:pt x="13080" y="2277"/>
                    </a:lnTo>
                    <a:lnTo>
                      <a:pt x="13038" y="2260"/>
                    </a:lnTo>
                    <a:lnTo>
                      <a:pt x="13021" y="2269"/>
                    </a:lnTo>
                    <a:lnTo>
                      <a:pt x="12979" y="2226"/>
                    </a:lnTo>
                    <a:lnTo>
                      <a:pt x="12962" y="2226"/>
                    </a:lnTo>
                    <a:lnTo>
                      <a:pt x="12885" y="2142"/>
                    </a:lnTo>
                    <a:lnTo>
                      <a:pt x="12860" y="2133"/>
                    </a:lnTo>
                    <a:lnTo>
                      <a:pt x="12818" y="2032"/>
                    </a:lnTo>
                    <a:lnTo>
                      <a:pt x="12801" y="1947"/>
                    </a:lnTo>
                    <a:lnTo>
                      <a:pt x="12801" y="1812"/>
                    </a:lnTo>
                    <a:lnTo>
                      <a:pt x="12784" y="1769"/>
                    </a:lnTo>
                    <a:lnTo>
                      <a:pt x="12801" y="1693"/>
                    </a:lnTo>
                    <a:lnTo>
                      <a:pt x="12809" y="1668"/>
                    </a:lnTo>
                    <a:lnTo>
                      <a:pt x="12801" y="1659"/>
                    </a:lnTo>
                    <a:lnTo>
                      <a:pt x="12708" y="1659"/>
                    </a:lnTo>
                    <a:lnTo>
                      <a:pt x="12674" y="1676"/>
                    </a:lnTo>
                    <a:lnTo>
                      <a:pt x="12589" y="1668"/>
                    </a:lnTo>
                    <a:lnTo>
                      <a:pt x="12513" y="1685"/>
                    </a:lnTo>
                    <a:lnTo>
                      <a:pt x="12428" y="1634"/>
                    </a:lnTo>
                    <a:lnTo>
                      <a:pt x="12386" y="1625"/>
                    </a:lnTo>
                    <a:lnTo>
                      <a:pt x="12369" y="1608"/>
                    </a:lnTo>
                    <a:lnTo>
                      <a:pt x="12327" y="1600"/>
                    </a:lnTo>
                    <a:lnTo>
                      <a:pt x="12284" y="1549"/>
                    </a:lnTo>
                    <a:lnTo>
                      <a:pt x="12191" y="1507"/>
                    </a:lnTo>
                    <a:lnTo>
                      <a:pt x="12157" y="1473"/>
                    </a:lnTo>
                    <a:lnTo>
                      <a:pt x="12081" y="1388"/>
                    </a:lnTo>
                    <a:lnTo>
                      <a:pt x="11988" y="1219"/>
                    </a:lnTo>
                    <a:lnTo>
                      <a:pt x="11954" y="1211"/>
                    </a:lnTo>
                    <a:lnTo>
                      <a:pt x="11920" y="1219"/>
                    </a:lnTo>
                    <a:lnTo>
                      <a:pt x="11886" y="1270"/>
                    </a:lnTo>
                    <a:lnTo>
                      <a:pt x="11819" y="1329"/>
                    </a:lnTo>
                    <a:lnTo>
                      <a:pt x="11785" y="1346"/>
                    </a:lnTo>
                    <a:lnTo>
                      <a:pt x="11743" y="1380"/>
                    </a:lnTo>
                    <a:lnTo>
                      <a:pt x="11641" y="1380"/>
                    </a:lnTo>
                    <a:lnTo>
                      <a:pt x="11599" y="1405"/>
                    </a:lnTo>
                    <a:lnTo>
                      <a:pt x="11463" y="1388"/>
                    </a:lnTo>
                    <a:lnTo>
                      <a:pt x="11446" y="1405"/>
                    </a:lnTo>
                    <a:lnTo>
                      <a:pt x="11260" y="1405"/>
                    </a:lnTo>
                    <a:lnTo>
                      <a:pt x="11209" y="1380"/>
                    </a:lnTo>
                    <a:lnTo>
                      <a:pt x="11192" y="1363"/>
                    </a:lnTo>
                    <a:lnTo>
                      <a:pt x="11057" y="1346"/>
                    </a:lnTo>
                    <a:lnTo>
                      <a:pt x="11031" y="1346"/>
                    </a:lnTo>
                    <a:lnTo>
                      <a:pt x="10997" y="1338"/>
                    </a:lnTo>
                    <a:lnTo>
                      <a:pt x="10972" y="1346"/>
                    </a:lnTo>
                    <a:lnTo>
                      <a:pt x="10837" y="1346"/>
                    </a:lnTo>
                    <a:lnTo>
                      <a:pt x="10811" y="1363"/>
                    </a:lnTo>
                    <a:lnTo>
                      <a:pt x="10752" y="1363"/>
                    </a:lnTo>
                    <a:lnTo>
                      <a:pt x="10676" y="1338"/>
                    </a:lnTo>
                    <a:lnTo>
                      <a:pt x="10650" y="1346"/>
                    </a:lnTo>
                    <a:lnTo>
                      <a:pt x="10633" y="1338"/>
                    </a:lnTo>
                    <a:lnTo>
                      <a:pt x="10617" y="1346"/>
                    </a:lnTo>
                    <a:lnTo>
                      <a:pt x="10515" y="1278"/>
                    </a:lnTo>
                    <a:lnTo>
                      <a:pt x="10464" y="1270"/>
                    </a:lnTo>
                    <a:lnTo>
                      <a:pt x="10447" y="1287"/>
                    </a:lnTo>
                    <a:lnTo>
                      <a:pt x="10456" y="1346"/>
                    </a:lnTo>
                    <a:lnTo>
                      <a:pt x="10464" y="1371"/>
                    </a:lnTo>
                    <a:lnTo>
                      <a:pt x="10523" y="1431"/>
                    </a:lnTo>
                    <a:lnTo>
                      <a:pt x="10608" y="1473"/>
                    </a:lnTo>
                    <a:lnTo>
                      <a:pt x="10650" y="1507"/>
                    </a:lnTo>
                    <a:lnTo>
                      <a:pt x="10701" y="1524"/>
                    </a:lnTo>
                    <a:lnTo>
                      <a:pt x="10803" y="1591"/>
                    </a:lnTo>
                    <a:lnTo>
                      <a:pt x="10938" y="1608"/>
                    </a:lnTo>
                    <a:lnTo>
                      <a:pt x="11065" y="1668"/>
                    </a:lnTo>
                    <a:lnTo>
                      <a:pt x="11150" y="1668"/>
                    </a:lnTo>
                    <a:lnTo>
                      <a:pt x="11285" y="1710"/>
                    </a:lnTo>
                    <a:lnTo>
                      <a:pt x="11336" y="1702"/>
                    </a:lnTo>
                    <a:lnTo>
                      <a:pt x="11378" y="1735"/>
                    </a:lnTo>
                    <a:lnTo>
                      <a:pt x="11539" y="1786"/>
                    </a:lnTo>
                    <a:lnTo>
                      <a:pt x="11556" y="1803"/>
                    </a:lnTo>
                    <a:lnTo>
                      <a:pt x="11692" y="1845"/>
                    </a:lnTo>
                    <a:lnTo>
                      <a:pt x="11717" y="1862"/>
                    </a:lnTo>
                    <a:lnTo>
                      <a:pt x="11853" y="1888"/>
                    </a:lnTo>
                    <a:lnTo>
                      <a:pt x="11903" y="1922"/>
                    </a:lnTo>
                    <a:lnTo>
                      <a:pt x="11920" y="1947"/>
                    </a:lnTo>
                    <a:lnTo>
                      <a:pt x="11946" y="1947"/>
                    </a:lnTo>
                    <a:lnTo>
                      <a:pt x="11988" y="1981"/>
                    </a:lnTo>
                    <a:lnTo>
                      <a:pt x="12039" y="1998"/>
                    </a:lnTo>
                    <a:lnTo>
                      <a:pt x="12123" y="2066"/>
                    </a:lnTo>
                    <a:lnTo>
                      <a:pt x="12140" y="2099"/>
                    </a:lnTo>
                    <a:lnTo>
                      <a:pt x="12293" y="2269"/>
                    </a:lnTo>
                    <a:lnTo>
                      <a:pt x="12327" y="2370"/>
                    </a:lnTo>
                    <a:lnTo>
                      <a:pt x="12327" y="2421"/>
                    </a:lnTo>
                    <a:lnTo>
                      <a:pt x="12344" y="2506"/>
                    </a:lnTo>
                    <a:lnTo>
                      <a:pt x="12462" y="2777"/>
                    </a:lnTo>
                    <a:lnTo>
                      <a:pt x="12471" y="2827"/>
                    </a:lnTo>
                    <a:lnTo>
                      <a:pt x="12504" y="2912"/>
                    </a:lnTo>
                    <a:lnTo>
                      <a:pt x="12555" y="2988"/>
                    </a:lnTo>
                    <a:lnTo>
                      <a:pt x="12598" y="3115"/>
                    </a:lnTo>
                    <a:lnTo>
                      <a:pt x="12665" y="3217"/>
                    </a:lnTo>
                    <a:lnTo>
                      <a:pt x="12674" y="3268"/>
                    </a:lnTo>
                    <a:lnTo>
                      <a:pt x="12708" y="3327"/>
                    </a:lnTo>
                    <a:lnTo>
                      <a:pt x="12775" y="3488"/>
                    </a:lnTo>
                    <a:lnTo>
                      <a:pt x="12809" y="3615"/>
                    </a:lnTo>
                    <a:lnTo>
                      <a:pt x="12809" y="3750"/>
                    </a:lnTo>
                    <a:lnTo>
                      <a:pt x="12775" y="3962"/>
                    </a:lnTo>
                    <a:lnTo>
                      <a:pt x="12733" y="3996"/>
                    </a:lnTo>
                    <a:lnTo>
                      <a:pt x="12716" y="4029"/>
                    </a:lnTo>
                    <a:lnTo>
                      <a:pt x="12674" y="4063"/>
                    </a:lnTo>
                    <a:lnTo>
                      <a:pt x="12581" y="4106"/>
                    </a:lnTo>
                    <a:lnTo>
                      <a:pt x="12488" y="4173"/>
                    </a:lnTo>
                    <a:lnTo>
                      <a:pt x="12403" y="4190"/>
                    </a:lnTo>
                    <a:lnTo>
                      <a:pt x="12361" y="4216"/>
                    </a:lnTo>
                    <a:lnTo>
                      <a:pt x="12267" y="4216"/>
                    </a:lnTo>
                    <a:lnTo>
                      <a:pt x="12242" y="4224"/>
                    </a:lnTo>
                    <a:lnTo>
                      <a:pt x="12183" y="4224"/>
                    </a:lnTo>
                    <a:lnTo>
                      <a:pt x="12081" y="4182"/>
                    </a:lnTo>
                    <a:lnTo>
                      <a:pt x="12022" y="4148"/>
                    </a:lnTo>
                    <a:lnTo>
                      <a:pt x="12013" y="4123"/>
                    </a:lnTo>
                    <a:lnTo>
                      <a:pt x="11980" y="4123"/>
                    </a:lnTo>
                    <a:lnTo>
                      <a:pt x="11971" y="4089"/>
                    </a:lnTo>
                    <a:lnTo>
                      <a:pt x="11886" y="4029"/>
                    </a:lnTo>
                    <a:lnTo>
                      <a:pt x="11844" y="3945"/>
                    </a:lnTo>
                    <a:lnTo>
                      <a:pt x="11819" y="3860"/>
                    </a:lnTo>
                    <a:lnTo>
                      <a:pt x="11776" y="3775"/>
                    </a:lnTo>
                    <a:lnTo>
                      <a:pt x="11759" y="3716"/>
                    </a:lnTo>
                    <a:lnTo>
                      <a:pt x="11709" y="3674"/>
                    </a:lnTo>
                    <a:lnTo>
                      <a:pt x="11624" y="3682"/>
                    </a:lnTo>
                    <a:lnTo>
                      <a:pt x="11582" y="3708"/>
                    </a:lnTo>
                    <a:lnTo>
                      <a:pt x="11522" y="3691"/>
                    </a:lnTo>
                    <a:lnTo>
                      <a:pt x="11505" y="3674"/>
                    </a:lnTo>
                    <a:lnTo>
                      <a:pt x="11446" y="3657"/>
                    </a:lnTo>
                    <a:lnTo>
                      <a:pt x="11404" y="3632"/>
                    </a:lnTo>
                    <a:lnTo>
                      <a:pt x="11302" y="3598"/>
                    </a:lnTo>
                    <a:lnTo>
                      <a:pt x="11285" y="3606"/>
                    </a:lnTo>
                    <a:lnTo>
                      <a:pt x="11243" y="3572"/>
                    </a:lnTo>
                    <a:lnTo>
                      <a:pt x="11201" y="3564"/>
                    </a:lnTo>
                    <a:lnTo>
                      <a:pt x="11082" y="3581"/>
                    </a:lnTo>
                    <a:lnTo>
                      <a:pt x="11023" y="3555"/>
                    </a:lnTo>
                    <a:lnTo>
                      <a:pt x="10981" y="3581"/>
                    </a:lnTo>
                    <a:lnTo>
                      <a:pt x="10972" y="3598"/>
                    </a:lnTo>
                    <a:lnTo>
                      <a:pt x="10879" y="3598"/>
                    </a:lnTo>
                    <a:lnTo>
                      <a:pt x="10820" y="3623"/>
                    </a:lnTo>
                    <a:lnTo>
                      <a:pt x="10744" y="3615"/>
                    </a:lnTo>
                    <a:lnTo>
                      <a:pt x="10659" y="3581"/>
                    </a:lnTo>
                    <a:lnTo>
                      <a:pt x="10566" y="3488"/>
                    </a:lnTo>
                    <a:lnTo>
                      <a:pt x="10540" y="3428"/>
                    </a:lnTo>
                    <a:lnTo>
                      <a:pt x="10523" y="3411"/>
                    </a:lnTo>
                    <a:lnTo>
                      <a:pt x="10481" y="3310"/>
                    </a:lnTo>
                    <a:lnTo>
                      <a:pt x="10481" y="3268"/>
                    </a:lnTo>
                    <a:lnTo>
                      <a:pt x="10464" y="3208"/>
                    </a:lnTo>
                    <a:lnTo>
                      <a:pt x="10413" y="3107"/>
                    </a:lnTo>
                    <a:lnTo>
                      <a:pt x="10354" y="3064"/>
                    </a:lnTo>
                    <a:lnTo>
                      <a:pt x="10278" y="3031"/>
                    </a:lnTo>
                    <a:lnTo>
                      <a:pt x="10210" y="3022"/>
                    </a:lnTo>
                    <a:lnTo>
                      <a:pt x="10075" y="3022"/>
                    </a:lnTo>
                    <a:lnTo>
                      <a:pt x="9990" y="3047"/>
                    </a:lnTo>
                    <a:lnTo>
                      <a:pt x="9931" y="3047"/>
                    </a:lnTo>
                    <a:lnTo>
                      <a:pt x="9897" y="3014"/>
                    </a:lnTo>
                    <a:lnTo>
                      <a:pt x="9770" y="3014"/>
                    </a:lnTo>
                    <a:lnTo>
                      <a:pt x="9651" y="2971"/>
                    </a:lnTo>
                    <a:lnTo>
                      <a:pt x="9609" y="2988"/>
                    </a:lnTo>
                    <a:lnTo>
                      <a:pt x="9601" y="3005"/>
                    </a:lnTo>
                    <a:lnTo>
                      <a:pt x="9609" y="3081"/>
                    </a:lnTo>
                    <a:lnTo>
                      <a:pt x="9668" y="3191"/>
                    </a:lnTo>
                    <a:lnTo>
                      <a:pt x="9719" y="3352"/>
                    </a:lnTo>
                    <a:lnTo>
                      <a:pt x="9719" y="3479"/>
                    </a:lnTo>
                    <a:lnTo>
                      <a:pt x="9702" y="3496"/>
                    </a:lnTo>
                    <a:lnTo>
                      <a:pt x="9702" y="3522"/>
                    </a:lnTo>
                    <a:lnTo>
                      <a:pt x="9668" y="3606"/>
                    </a:lnTo>
                    <a:lnTo>
                      <a:pt x="9626" y="3649"/>
                    </a:lnTo>
                    <a:lnTo>
                      <a:pt x="9626" y="3682"/>
                    </a:lnTo>
                    <a:lnTo>
                      <a:pt x="9601" y="3725"/>
                    </a:lnTo>
                    <a:lnTo>
                      <a:pt x="9482" y="3852"/>
                    </a:lnTo>
                    <a:lnTo>
                      <a:pt x="9457" y="3928"/>
                    </a:lnTo>
                    <a:lnTo>
                      <a:pt x="9457" y="3987"/>
                    </a:lnTo>
                    <a:lnTo>
                      <a:pt x="9482" y="4038"/>
                    </a:lnTo>
                    <a:lnTo>
                      <a:pt x="9516" y="4089"/>
                    </a:lnTo>
                    <a:lnTo>
                      <a:pt x="9584" y="4114"/>
                    </a:lnTo>
                    <a:lnTo>
                      <a:pt x="9643" y="4165"/>
                    </a:lnTo>
                    <a:lnTo>
                      <a:pt x="9745" y="4216"/>
                    </a:lnTo>
                    <a:lnTo>
                      <a:pt x="9804" y="4224"/>
                    </a:lnTo>
                    <a:lnTo>
                      <a:pt x="9872" y="4266"/>
                    </a:lnTo>
                    <a:lnTo>
                      <a:pt x="9897" y="4266"/>
                    </a:lnTo>
                    <a:lnTo>
                      <a:pt x="9948" y="4300"/>
                    </a:lnTo>
                    <a:lnTo>
                      <a:pt x="10024" y="4326"/>
                    </a:lnTo>
                    <a:lnTo>
                      <a:pt x="10032" y="4343"/>
                    </a:lnTo>
                    <a:lnTo>
                      <a:pt x="10058" y="4360"/>
                    </a:lnTo>
                    <a:lnTo>
                      <a:pt x="10151" y="4478"/>
                    </a:lnTo>
                    <a:lnTo>
                      <a:pt x="10159" y="4504"/>
                    </a:lnTo>
                    <a:lnTo>
                      <a:pt x="10227" y="4614"/>
                    </a:lnTo>
                    <a:lnTo>
                      <a:pt x="10269" y="4741"/>
                    </a:lnTo>
                    <a:lnTo>
                      <a:pt x="10244" y="4927"/>
                    </a:lnTo>
                    <a:lnTo>
                      <a:pt x="10244" y="5037"/>
                    </a:lnTo>
                    <a:lnTo>
                      <a:pt x="10312" y="5485"/>
                    </a:lnTo>
                    <a:lnTo>
                      <a:pt x="10295" y="5570"/>
                    </a:lnTo>
                    <a:lnTo>
                      <a:pt x="10261" y="5604"/>
                    </a:lnTo>
                    <a:lnTo>
                      <a:pt x="10176" y="5638"/>
                    </a:lnTo>
                    <a:lnTo>
                      <a:pt x="10159" y="5621"/>
                    </a:lnTo>
                    <a:lnTo>
                      <a:pt x="10100" y="5646"/>
                    </a:lnTo>
                    <a:lnTo>
                      <a:pt x="10049" y="5697"/>
                    </a:lnTo>
                    <a:lnTo>
                      <a:pt x="10049" y="5858"/>
                    </a:lnTo>
                    <a:lnTo>
                      <a:pt x="10083" y="5960"/>
                    </a:lnTo>
                    <a:lnTo>
                      <a:pt x="10117" y="6010"/>
                    </a:lnTo>
                    <a:lnTo>
                      <a:pt x="10151" y="6053"/>
                    </a:lnTo>
                    <a:lnTo>
                      <a:pt x="10159" y="6078"/>
                    </a:lnTo>
                    <a:lnTo>
                      <a:pt x="10219" y="6137"/>
                    </a:lnTo>
                    <a:lnTo>
                      <a:pt x="10278" y="6205"/>
                    </a:lnTo>
                    <a:lnTo>
                      <a:pt x="10312" y="6340"/>
                    </a:lnTo>
                    <a:lnTo>
                      <a:pt x="10346" y="6391"/>
                    </a:lnTo>
                    <a:lnTo>
                      <a:pt x="10481" y="6442"/>
                    </a:lnTo>
                    <a:lnTo>
                      <a:pt x="10591" y="6434"/>
                    </a:lnTo>
                    <a:lnTo>
                      <a:pt x="10667" y="6467"/>
                    </a:lnTo>
                    <a:lnTo>
                      <a:pt x="10803" y="6501"/>
                    </a:lnTo>
                    <a:lnTo>
                      <a:pt x="10854" y="6501"/>
                    </a:lnTo>
                    <a:lnTo>
                      <a:pt x="10930" y="6527"/>
                    </a:lnTo>
                    <a:lnTo>
                      <a:pt x="11014" y="6611"/>
                    </a:lnTo>
                    <a:lnTo>
                      <a:pt x="11048" y="6654"/>
                    </a:lnTo>
                    <a:lnTo>
                      <a:pt x="11082" y="6738"/>
                    </a:lnTo>
                    <a:lnTo>
                      <a:pt x="11124" y="6772"/>
                    </a:lnTo>
                    <a:lnTo>
                      <a:pt x="11184" y="6798"/>
                    </a:lnTo>
                    <a:lnTo>
                      <a:pt x="11226" y="6823"/>
                    </a:lnTo>
                    <a:lnTo>
                      <a:pt x="11285" y="6916"/>
                    </a:lnTo>
                    <a:lnTo>
                      <a:pt x="11285" y="6992"/>
                    </a:lnTo>
                    <a:lnTo>
                      <a:pt x="11260" y="7018"/>
                    </a:lnTo>
                    <a:lnTo>
                      <a:pt x="11082" y="7119"/>
                    </a:lnTo>
                    <a:lnTo>
                      <a:pt x="11006" y="7136"/>
                    </a:lnTo>
                    <a:lnTo>
                      <a:pt x="10930" y="7212"/>
                    </a:lnTo>
                    <a:lnTo>
                      <a:pt x="10887" y="7238"/>
                    </a:lnTo>
                    <a:lnTo>
                      <a:pt x="10870" y="7263"/>
                    </a:lnTo>
                    <a:lnTo>
                      <a:pt x="10794" y="7314"/>
                    </a:lnTo>
                    <a:lnTo>
                      <a:pt x="10710" y="7373"/>
                    </a:lnTo>
                    <a:lnTo>
                      <a:pt x="10667" y="7382"/>
                    </a:lnTo>
                    <a:lnTo>
                      <a:pt x="10633" y="7424"/>
                    </a:lnTo>
                    <a:lnTo>
                      <a:pt x="10608" y="7432"/>
                    </a:lnTo>
                    <a:lnTo>
                      <a:pt x="10591" y="7449"/>
                    </a:lnTo>
                    <a:lnTo>
                      <a:pt x="10566" y="7449"/>
                    </a:lnTo>
                    <a:lnTo>
                      <a:pt x="10490" y="7517"/>
                    </a:lnTo>
                    <a:lnTo>
                      <a:pt x="10388" y="7568"/>
                    </a:lnTo>
                    <a:lnTo>
                      <a:pt x="10337" y="7644"/>
                    </a:lnTo>
                    <a:lnTo>
                      <a:pt x="10244" y="7746"/>
                    </a:lnTo>
                    <a:lnTo>
                      <a:pt x="10219" y="7763"/>
                    </a:lnTo>
                    <a:lnTo>
                      <a:pt x="10202" y="7796"/>
                    </a:lnTo>
                    <a:lnTo>
                      <a:pt x="10151" y="7813"/>
                    </a:lnTo>
                    <a:lnTo>
                      <a:pt x="10109" y="7847"/>
                    </a:lnTo>
                    <a:lnTo>
                      <a:pt x="9965" y="7873"/>
                    </a:lnTo>
                    <a:lnTo>
                      <a:pt x="9863" y="7847"/>
                    </a:lnTo>
                    <a:lnTo>
                      <a:pt x="9855" y="7830"/>
                    </a:lnTo>
                    <a:lnTo>
                      <a:pt x="9711" y="7830"/>
                    </a:lnTo>
                    <a:lnTo>
                      <a:pt x="9584" y="7746"/>
                    </a:lnTo>
                    <a:lnTo>
                      <a:pt x="9507" y="7720"/>
                    </a:lnTo>
                    <a:lnTo>
                      <a:pt x="9482" y="7712"/>
                    </a:lnTo>
                    <a:lnTo>
                      <a:pt x="9474" y="7686"/>
                    </a:lnTo>
                    <a:lnTo>
                      <a:pt x="9364" y="7653"/>
                    </a:lnTo>
                    <a:lnTo>
                      <a:pt x="9262" y="7576"/>
                    </a:lnTo>
                    <a:lnTo>
                      <a:pt x="9245" y="7585"/>
                    </a:lnTo>
                    <a:lnTo>
                      <a:pt x="9237" y="7559"/>
                    </a:lnTo>
                    <a:lnTo>
                      <a:pt x="9169" y="7534"/>
                    </a:lnTo>
                    <a:lnTo>
                      <a:pt x="9135" y="7500"/>
                    </a:lnTo>
                    <a:lnTo>
                      <a:pt x="9118" y="7399"/>
                    </a:lnTo>
                    <a:lnTo>
                      <a:pt x="9126" y="7339"/>
                    </a:lnTo>
                    <a:lnTo>
                      <a:pt x="9135" y="7322"/>
                    </a:lnTo>
                    <a:lnTo>
                      <a:pt x="9203" y="7246"/>
                    </a:lnTo>
                    <a:lnTo>
                      <a:pt x="9228" y="7178"/>
                    </a:lnTo>
                    <a:lnTo>
                      <a:pt x="9228" y="7145"/>
                    </a:lnTo>
                    <a:lnTo>
                      <a:pt x="9203" y="7085"/>
                    </a:lnTo>
                    <a:lnTo>
                      <a:pt x="9110" y="7085"/>
                    </a:lnTo>
                    <a:lnTo>
                      <a:pt x="9093" y="7102"/>
                    </a:lnTo>
                    <a:lnTo>
                      <a:pt x="9076" y="7085"/>
                    </a:lnTo>
                    <a:lnTo>
                      <a:pt x="9059" y="7026"/>
                    </a:lnTo>
                    <a:lnTo>
                      <a:pt x="9076" y="6992"/>
                    </a:lnTo>
                    <a:lnTo>
                      <a:pt x="9101" y="6975"/>
                    </a:lnTo>
                    <a:lnTo>
                      <a:pt x="9110" y="6950"/>
                    </a:lnTo>
                    <a:lnTo>
                      <a:pt x="9126" y="6933"/>
                    </a:lnTo>
                    <a:lnTo>
                      <a:pt x="9194" y="6806"/>
                    </a:lnTo>
                    <a:lnTo>
                      <a:pt x="9279" y="6713"/>
                    </a:lnTo>
                    <a:lnTo>
                      <a:pt x="9296" y="6671"/>
                    </a:lnTo>
                    <a:lnTo>
                      <a:pt x="9270" y="6645"/>
                    </a:lnTo>
                    <a:lnTo>
                      <a:pt x="9253" y="6637"/>
                    </a:lnTo>
                    <a:lnTo>
                      <a:pt x="9194" y="6637"/>
                    </a:lnTo>
                    <a:lnTo>
                      <a:pt x="9169" y="6645"/>
                    </a:lnTo>
                    <a:lnTo>
                      <a:pt x="9050" y="6654"/>
                    </a:lnTo>
                    <a:lnTo>
                      <a:pt x="8974" y="6696"/>
                    </a:lnTo>
                    <a:lnTo>
                      <a:pt x="8949" y="6696"/>
                    </a:lnTo>
                    <a:lnTo>
                      <a:pt x="8932" y="6713"/>
                    </a:lnTo>
                    <a:lnTo>
                      <a:pt x="8830" y="6704"/>
                    </a:lnTo>
                    <a:lnTo>
                      <a:pt x="8729" y="6738"/>
                    </a:lnTo>
                    <a:lnTo>
                      <a:pt x="8712" y="6730"/>
                    </a:lnTo>
                    <a:lnTo>
                      <a:pt x="8610" y="6772"/>
                    </a:lnTo>
                    <a:lnTo>
                      <a:pt x="8551" y="6738"/>
                    </a:lnTo>
                    <a:lnTo>
                      <a:pt x="8508" y="6738"/>
                    </a:lnTo>
                    <a:lnTo>
                      <a:pt x="8475" y="6730"/>
                    </a:lnTo>
                    <a:lnTo>
                      <a:pt x="8415" y="6671"/>
                    </a:lnTo>
                    <a:lnTo>
                      <a:pt x="8322" y="6611"/>
                    </a:lnTo>
                    <a:lnTo>
                      <a:pt x="8305" y="6611"/>
                    </a:lnTo>
                    <a:lnTo>
                      <a:pt x="8254" y="6535"/>
                    </a:lnTo>
                    <a:lnTo>
                      <a:pt x="8144" y="6467"/>
                    </a:lnTo>
                    <a:lnTo>
                      <a:pt x="8068" y="6391"/>
                    </a:lnTo>
                    <a:lnTo>
                      <a:pt x="8001" y="6366"/>
                    </a:lnTo>
                    <a:lnTo>
                      <a:pt x="7831" y="6197"/>
                    </a:lnTo>
                    <a:lnTo>
                      <a:pt x="7780" y="6129"/>
                    </a:lnTo>
                    <a:lnTo>
                      <a:pt x="7772" y="6103"/>
                    </a:lnTo>
                    <a:lnTo>
                      <a:pt x="7763" y="6019"/>
                    </a:lnTo>
                    <a:lnTo>
                      <a:pt x="7789" y="5960"/>
                    </a:lnTo>
                    <a:lnTo>
                      <a:pt x="7865" y="5892"/>
                    </a:lnTo>
                    <a:lnTo>
                      <a:pt x="7916" y="5875"/>
                    </a:lnTo>
                    <a:lnTo>
                      <a:pt x="8043" y="5782"/>
                    </a:lnTo>
                    <a:lnTo>
                      <a:pt x="8119" y="5739"/>
                    </a:lnTo>
                    <a:lnTo>
                      <a:pt x="8161" y="5663"/>
                    </a:lnTo>
                    <a:lnTo>
                      <a:pt x="8161" y="5621"/>
                    </a:lnTo>
                    <a:lnTo>
                      <a:pt x="8144" y="5604"/>
                    </a:lnTo>
                    <a:lnTo>
                      <a:pt x="8017" y="5587"/>
                    </a:lnTo>
                    <a:lnTo>
                      <a:pt x="7958" y="5604"/>
                    </a:lnTo>
                    <a:lnTo>
                      <a:pt x="7874" y="5604"/>
                    </a:lnTo>
                    <a:lnTo>
                      <a:pt x="7840" y="5621"/>
                    </a:lnTo>
                    <a:lnTo>
                      <a:pt x="7696" y="5604"/>
                    </a:lnTo>
                    <a:lnTo>
                      <a:pt x="7636" y="5629"/>
                    </a:lnTo>
                    <a:lnTo>
                      <a:pt x="7535" y="5638"/>
                    </a:lnTo>
                    <a:lnTo>
                      <a:pt x="7518" y="5646"/>
                    </a:lnTo>
                    <a:lnTo>
                      <a:pt x="7433" y="5638"/>
                    </a:lnTo>
                    <a:lnTo>
                      <a:pt x="7416" y="5646"/>
                    </a:lnTo>
                    <a:lnTo>
                      <a:pt x="7357" y="5646"/>
                    </a:lnTo>
                    <a:lnTo>
                      <a:pt x="7298" y="5629"/>
                    </a:lnTo>
                    <a:lnTo>
                      <a:pt x="7196" y="5629"/>
                    </a:lnTo>
                    <a:lnTo>
                      <a:pt x="7120" y="5579"/>
                    </a:lnTo>
                    <a:lnTo>
                      <a:pt x="7061" y="5528"/>
                    </a:lnTo>
                    <a:lnTo>
                      <a:pt x="7035" y="5452"/>
                    </a:lnTo>
                    <a:lnTo>
                      <a:pt x="7035" y="5375"/>
                    </a:lnTo>
                    <a:lnTo>
                      <a:pt x="7069" y="5257"/>
                    </a:lnTo>
                    <a:lnTo>
                      <a:pt x="7095" y="5215"/>
                    </a:lnTo>
                    <a:lnTo>
                      <a:pt x="7179" y="5138"/>
                    </a:lnTo>
                    <a:lnTo>
                      <a:pt x="7205" y="5096"/>
                    </a:lnTo>
                    <a:lnTo>
                      <a:pt x="7272" y="5054"/>
                    </a:lnTo>
                    <a:lnTo>
                      <a:pt x="7382" y="4944"/>
                    </a:lnTo>
                    <a:lnTo>
                      <a:pt x="7408" y="4901"/>
                    </a:lnTo>
                    <a:lnTo>
                      <a:pt x="7416" y="4851"/>
                    </a:lnTo>
                    <a:lnTo>
                      <a:pt x="7382" y="4800"/>
                    </a:lnTo>
                    <a:lnTo>
                      <a:pt x="7315" y="4817"/>
                    </a:lnTo>
                    <a:lnTo>
                      <a:pt x="7213" y="4859"/>
                    </a:lnTo>
                    <a:lnTo>
                      <a:pt x="7196" y="4876"/>
                    </a:lnTo>
                    <a:lnTo>
                      <a:pt x="7154" y="4884"/>
                    </a:lnTo>
                    <a:lnTo>
                      <a:pt x="7137" y="4910"/>
                    </a:lnTo>
                    <a:lnTo>
                      <a:pt x="7052" y="4927"/>
                    </a:lnTo>
                    <a:lnTo>
                      <a:pt x="7044" y="4952"/>
                    </a:lnTo>
                    <a:lnTo>
                      <a:pt x="6959" y="4986"/>
                    </a:lnTo>
                    <a:lnTo>
                      <a:pt x="6858" y="5071"/>
                    </a:lnTo>
                    <a:lnTo>
                      <a:pt x="6773" y="5113"/>
                    </a:lnTo>
                    <a:lnTo>
                      <a:pt x="6731" y="5181"/>
                    </a:lnTo>
                    <a:lnTo>
                      <a:pt x="6570" y="5215"/>
                    </a:lnTo>
                    <a:lnTo>
                      <a:pt x="6451" y="5130"/>
                    </a:lnTo>
                    <a:lnTo>
                      <a:pt x="6434" y="5113"/>
                    </a:lnTo>
                    <a:lnTo>
                      <a:pt x="6307" y="5045"/>
                    </a:lnTo>
                    <a:lnTo>
                      <a:pt x="6299" y="5028"/>
                    </a:lnTo>
                    <a:lnTo>
                      <a:pt x="6248" y="5020"/>
                    </a:lnTo>
                    <a:lnTo>
                      <a:pt x="6113" y="4918"/>
                    </a:lnTo>
                    <a:lnTo>
                      <a:pt x="5952" y="4868"/>
                    </a:lnTo>
                    <a:lnTo>
                      <a:pt x="5867" y="4783"/>
                    </a:lnTo>
                    <a:lnTo>
                      <a:pt x="5825" y="4724"/>
                    </a:lnTo>
                    <a:lnTo>
                      <a:pt x="5816" y="4622"/>
                    </a:lnTo>
                    <a:lnTo>
                      <a:pt x="5833" y="4529"/>
                    </a:lnTo>
                    <a:lnTo>
                      <a:pt x="5884" y="4470"/>
                    </a:lnTo>
                    <a:lnTo>
                      <a:pt x="5918" y="4385"/>
                    </a:lnTo>
                    <a:lnTo>
                      <a:pt x="5909" y="4368"/>
                    </a:lnTo>
                    <a:lnTo>
                      <a:pt x="5884" y="4351"/>
                    </a:lnTo>
                    <a:lnTo>
                      <a:pt x="5808" y="4317"/>
                    </a:lnTo>
                    <a:lnTo>
                      <a:pt x="5765" y="4317"/>
                    </a:lnTo>
                    <a:lnTo>
                      <a:pt x="5732" y="4292"/>
                    </a:lnTo>
                    <a:lnTo>
                      <a:pt x="5698" y="4250"/>
                    </a:lnTo>
                    <a:lnTo>
                      <a:pt x="5698" y="4131"/>
                    </a:lnTo>
                    <a:lnTo>
                      <a:pt x="5749" y="4055"/>
                    </a:lnTo>
                    <a:lnTo>
                      <a:pt x="5774" y="4038"/>
                    </a:lnTo>
                    <a:lnTo>
                      <a:pt x="5859" y="3928"/>
                    </a:lnTo>
                    <a:lnTo>
                      <a:pt x="5935" y="3852"/>
                    </a:lnTo>
                    <a:lnTo>
                      <a:pt x="5935" y="3835"/>
                    </a:lnTo>
                    <a:lnTo>
                      <a:pt x="6045" y="3716"/>
                    </a:lnTo>
                    <a:lnTo>
                      <a:pt x="6079" y="3632"/>
                    </a:lnTo>
                    <a:lnTo>
                      <a:pt x="6019" y="3581"/>
                    </a:lnTo>
                    <a:lnTo>
                      <a:pt x="5876" y="3682"/>
                    </a:lnTo>
                    <a:lnTo>
                      <a:pt x="5791" y="3708"/>
                    </a:lnTo>
                    <a:lnTo>
                      <a:pt x="5782" y="3733"/>
                    </a:lnTo>
                    <a:lnTo>
                      <a:pt x="5698" y="3725"/>
                    </a:lnTo>
                    <a:lnTo>
                      <a:pt x="5596" y="3742"/>
                    </a:lnTo>
                    <a:lnTo>
                      <a:pt x="5537" y="3699"/>
                    </a:lnTo>
                    <a:lnTo>
                      <a:pt x="5478" y="3598"/>
                    </a:lnTo>
                    <a:lnTo>
                      <a:pt x="5469" y="3437"/>
                    </a:lnTo>
                    <a:lnTo>
                      <a:pt x="5478" y="3335"/>
                    </a:lnTo>
                    <a:lnTo>
                      <a:pt x="5444" y="3259"/>
                    </a:lnTo>
                    <a:lnTo>
                      <a:pt x="5427" y="3242"/>
                    </a:lnTo>
                    <a:lnTo>
                      <a:pt x="5351" y="3242"/>
                    </a:lnTo>
                    <a:lnTo>
                      <a:pt x="5291" y="3285"/>
                    </a:lnTo>
                    <a:lnTo>
                      <a:pt x="5224" y="3285"/>
                    </a:lnTo>
                    <a:lnTo>
                      <a:pt x="5190" y="3268"/>
                    </a:lnTo>
                    <a:lnTo>
                      <a:pt x="5131" y="3166"/>
                    </a:lnTo>
                    <a:lnTo>
                      <a:pt x="5097" y="2988"/>
                    </a:lnTo>
                    <a:lnTo>
                      <a:pt x="5131" y="2785"/>
                    </a:lnTo>
                    <a:lnTo>
                      <a:pt x="5097" y="2700"/>
                    </a:lnTo>
                    <a:lnTo>
                      <a:pt x="5080" y="2692"/>
                    </a:lnTo>
                    <a:lnTo>
                      <a:pt x="5037" y="2700"/>
                    </a:lnTo>
                    <a:lnTo>
                      <a:pt x="5004" y="2734"/>
                    </a:lnTo>
                    <a:lnTo>
                      <a:pt x="4987" y="2827"/>
                    </a:lnTo>
                    <a:lnTo>
                      <a:pt x="4995" y="2912"/>
                    </a:lnTo>
                    <a:lnTo>
                      <a:pt x="4953" y="3047"/>
                    </a:lnTo>
                    <a:lnTo>
                      <a:pt x="4834" y="3132"/>
                    </a:lnTo>
                    <a:lnTo>
                      <a:pt x="4817" y="3124"/>
                    </a:lnTo>
                    <a:lnTo>
                      <a:pt x="4716" y="3166"/>
                    </a:lnTo>
                    <a:lnTo>
                      <a:pt x="4656" y="3174"/>
                    </a:lnTo>
                    <a:lnTo>
                      <a:pt x="4614" y="3158"/>
                    </a:lnTo>
                    <a:lnTo>
                      <a:pt x="4572" y="3124"/>
                    </a:lnTo>
                    <a:lnTo>
                      <a:pt x="4529" y="3047"/>
                    </a:lnTo>
                    <a:lnTo>
                      <a:pt x="4496" y="3014"/>
                    </a:lnTo>
                    <a:lnTo>
                      <a:pt x="4411" y="3022"/>
                    </a:lnTo>
                    <a:lnTo>
                      <a:pt x="4360" y="3081"/>
                    </a:lnTo>
                    <a:lnTo>
                      <a:pt x="4335" y="3081"/>
                    </a:lnTo>
                    <a:lnTo>
                      <a:pt x="4216" y="3047"/>
                    </a:lnTo>
                    <a:lnTo>
                      <a:pt x="4072" y="2937"/>
                    </a:lnTo>
                    <a:lnTo>
                      <a:pt x="3996" y="2912"/>
                    </a:lnTo>
                    <a:lnTo>
                      <a:pt x="3954" y="2921"/>
                    </a:lnTo>
                    <a:lnTo>
                      <a:pt x="3937" y="2988"/>
                    </a:lnTo>
                    <a:lnTo>
                      <a:pt x="4038" y="3141"/>
                    </a:lnTo>
                    <a:lnTo>
                      <a:pt x="4055" y="3191"/>
                    </a:lnTo>
                    <a:lnTo>
                      <a:pt x="4098" y="3234"/>
                    </a:lnTo>
                    <a:lnTo>
                      <a:pt x="4165" y="3242"/>
                    </a:lnTo>
                    <a:lnTo>
                      <a:pt x="4191" y="3259"/>
                    </a:lnTo>
                    <a:lnTo>
                      <a:pt x="4250" y="3242"/>
                    </a:lnTo>
                    <a:lnTo>
                      <a:pt x="4326" y="3268"/>
                    </a:lnTo>
                    <a:lnTo>
                      <a:pt x="4343" y="3285"/>
                    </a:lnTo>
                    <a:lnTo>
                      <a:pt x="4453" y="3318"/>
                    </a:lnTo>
                    <a:lnTo>
                      <a:pt x="4589" y="3335"/>
                    </a:lnTo>
                    <a:lnTo>
                      <a:pt x="4665" y="3378"/>
                    </a:lnTo>
                    <a:lnTo>
                      <a:pt x="4766" y="3420"/>
                    </a:lnTo>
                    <a:lnTo>
                      <a:pt x="4792" y="3445"/>
                    </a:lnTo>
                    <a:lnTo>
                      <a:pt x="4843" y="3471"/>
                    </a:lnTo>
                    <a:lnTo>
                      <a:pt x="4902" y="3488"/>
                    </a:lnTo>
                    <a:lnTo>
                      <a:pt x="4944" y="3522"/>
                    </a:lnTo>
                    <a:lnTo>
                      <a:pt x="4970" y="3530"/>
                    </a:lnTo>
                    <a:lnTo>
                      <a:pt x="4987" y="3555"/>
                    </a:lnTo>
                    <a:lnTo>
                      <a:pt x="5037" y="3564"/>
                    </a:lnTo>
                    <a:lnTo>
                      <a:pt x="5088" y="3606"/>
                    </a:lnTo>
                    <a:lnTo>
                      <a:pt x="5164" y="3716"/>
                    </a:lnTo>
                    <a:lnTo>
                      <a:pt x="5190" y="3742"/>
                    </a:lnTo>
                    <a:lnTo>
                      <a:pt x="5224" y="3784"/>
                    </a:lnTo>
                    <a:lnTo>
                      <a:pt x="5232" y="3894"/>
                    </a:lnTo>
                    <a:lnTo>
                      <a:pt x="5190" y="4055"/>
                    </a:lnTo>
                    <a:lnTo>
                      <a:pt x="5131" y="4156"/>
                    </a:lnTo>
                    <a:lnTo>
                      <a:pt x="5071" y="4224"/>
                    </a:lnTo>
                    <a:lnTo>
                      <a:pt x="5054" y="4241"/>
                    </a:lnTo>
                    <a:lnTo>
                      <a:pt x="4961" y="4258"/>
                    </a:lnTo>
                    <a:lnTo>
                      <a:pt x="4936" y="4283"/>
                    </a:lnTo>
                    <a:lnTo>
                      <a:pt x="5071" y="4377"/>
                    </a:lnTo>
                    <a:lnTo>
                      <a:pt x="5147" y="4419"/>
                    </a:lnTo>
                    <a:lnTo>
                      <a:pt x="5173" y="4419"/>
                    </a:lnTo>
                    <a:lnTo>
                      <a:pt x="5190" y="4436"/>
                    </a:lnTo>
                    <a:lnTo>
                      <a:pt x="5274" y="4470"/>
                    </a:lnTo>
                    <a:lnTo>
                      <a:pt x="5385" y="4597"/>
                    </a:lnTo>
                    <a:lnTo>
                      <a:pt x="5418" y="4707"/>
                    </a:lnTo>
                    <a:lnTo>
                      <a:pt x="5469" y="4918"/>
                    </a:lnTo>
                    <a:lnTo>
                      <a:pt x="5520" y="4994"/>
                    </a:lnTo>
                    <a:lnTo>
                      <a:pt x="5605" y="5155"/>
                    </a:lnTo>
                    <a:lnTo>
                      <a:pt x="5698" y="5215"/>
                    </a:lnTo>
                    <a:lnTo>
                      <a:pt x="5765" y="5299"/>
                    </a:lnTo>
                    <a:lnTo>
                      <a:pt x="5892" y="5384"/>
                    </a:lnTo>
                    <a:lnTo>
                      <a:pt x="5960" y="5460"/>
                    </a:lnTo>
                    <a:lnTo>
                      <a:pt x="6062" y="5511"/>
                    </a:lnTo>
                    <a:lnTo>
                      <a:pt x="6104" y="5553"/>
                    </a:lnTo>
                    <a:lnTo>
                      <a:pt x="6231" y="5748"/>
                    </a:lnTo>
                    <a:lnTo>
                      <a:pt x="6231" y="5773"/>
                    </a:lnTo>
                    <a:lnTo>
                      <a:pt x="6324" y="5883"/>
                    </a:lnTo>
                    <a:lnTo>
                      <a:pt x="6333" y="5909"/>
                    </a:lnTo>
                    <a:lnTo>
                      <a:pt x="6358" y="5926"/>
                    </a:lnTo>
                    <a:lnTo>
                      <a:pt x="6367" y="5951"/>
                    </a:lnTo>
                    <a:lnTo>
                      <a:pt x="6367" y="5976"/>
                    </a:lnTo>
                    <a:lnTo>
                      <a:pt x="6451" y="6078"/>
                    </a:lnTo>
                    <a:lnTo>
                      <a:pt x="6519" y="6137"/>
                    </a:lnTo>
                    <a:lnTo>
                      <a:pt x="6587" y="6239"/>
                    </a:lnTo>
                    <a:lnTo>
                      <a:pt x="6705" y="6357"/>
                    </a:lnTo>
                    <a:lnTo>
                      <a:pt x="6832" y="6425"/>
                    </a:lnTo>
                    <a:lnTo>
                      <a:pt x="6900" y="6493"/>
                    </a:lnTo>
                    <a:lnTo>
                      <a:pt x="6942" y="6527"/>
                    </a:lnTo>
                    <a:lnTo>
                      <a:pt x="7035" y="6637"/>
                    </a:lnTo>
                    <a:lnTo>
                      <a:pt x="7120" y="6679"/>
                    </a:lnTo>
                    <a:lnTo>
                      <a:pt x="7272" y="6806"/>
                    </a:lnTo>
                    <a:lnTo>
                      <a:pt x="7315" y="6857"/>
                    </a:lnTo>
                    <a:lnTo>
                      <a:pt x="7509" y="7153"/>
                    </a:lnTo>
                    <a:lnTo>
                      <a:pt x="7586" y="7246"/>
                    </a:lnTo>
                    <a:lnTo>
                      <a:pt x="7620" y="7322"/>
                    </a:lnTo>
                    <a:lnTo>
                      <a:pt x="7620" y="7348"/>
                    </a:lnTo>
                    <a:lnTo>
                      <a:pt x="7687" y="7449"/>
                    </a:lnTo>
                    <a:lnTo>
                      <a:pt x="7730" y="7593"/>
                    </a:lnTo>
                    <a:lnTo>
                      <a:pt x="7738" y="7720"/>
                    </a:lnTo>
                    <a:lnTo>
                      <a:pt x="7747" y="7780"/>
                    </a:lnTo>
                    <a:lnTo>
                      <a:pt x="7780" y="7847"/>
                    </a:lnTo>
                    <a:lnTo>
                      <a:pt x="7865" y="7932"/>
                    </a:lnTo>
                    <a:lnTo>
                      <a:pt x="7958" y="7974"/>
                    </a:lnTo>
                    <a:lnTo>
                      <a:pt x="7975" y="8000"/>
                    </a:lnTo>
                    <a:lnTo>
                      <a:pt x="8144" y="8101"/>
                    </a:lnTo>
                    <a:lnTo>
                      <a:pt x="8195" y="8144"/>
                    </a:lnTo>
                    <a:lnTo>
                      <a:pt x="8246" y="8211"/>
                    </a:lnTo>
                    <a:lnTo>
                      <a:pt x="8254" y="8245"/>
                    </a:lnTo>
                    <a:lnTo>
                      <a:pt x="8254" y="8296"/>
                    </a:lnTo>
                    <a:lnTo>
                      <a:pt x="8221" y="8347"/>
                    </a:lnTo>
                    <a:lnTo>
                      <a:pt x="8144" y="8397"/>
                    </a:lnTo>
                    <a:lnTo>
                      <a:pt x="8026" y="8381"/>
                    </a:lnTo>
                    <a:lnTo>
                      <a:pt x="8001" y="8397"/>
                    </a:lnTo>
                    <a:lnTo>
                      <a:pt x="7941" y="8406"/>
                    </a:lnTo>
                    <a:lnTo>
                      <a:pt x="7865" y="8381"/>
                    </a:lnTo>
                    <a:lnTo>
                      <a:pt x="7823" y="8389"/>
                    </a:lnTo>
                    <a:lnTo>
                      <a:pt x="7687" y="8372"/>
                    </a:lnTo>
                    <a:lnTo>
                      <a:pt x="7560" y="8321"/>
                    </a:lnTo>
                    <a:lnTo>
                      <a:pt x="7552" y="8296"/>
                    </a:lnTo>
                    <a:lnTo>
                      <a:pt x="7526" y="8287"/>
                    </a:lnTo>
                    <a:lnTo>
                      <a:pt x="7433" y="8211"/>
                    </a:lnTo>
                    <a:lnTo>
                      <a:pt x="7374" y="8194"/>
                    </a:lnTo>
                    <a:lnTo>
                      <a:pt x="7349" y="8169"/>
                    </a:lnTo>
                    <a:lnTo>
                      <a:pt x="7332" y="8169"/>
                    </a:lnTo>
                    <a:lnTo>
                      <a:pt x="7298" y="8135"/>
                    </a:lnTo>
                    <a:lnTo>
                      <a:pt x="7247" y="8118"/>
                    </a:lnTo>
                    <a:lnTo>
                      <a:pt x="7171" y="8050"/>
                    </a:lnTo>
                    <a:lnTo>
                      <a:pt x="7120" y="7983"/>
                    </a:lnTo>
                    <a:lnTo>
                      <a:pt x="7052" y="7940"/>
                    </a:lnTo>
                    <a:lnTo>
                      <a:pt x="7035" y="7906"/>
                    </a:lnTo>
                    <a:lnTo>
                      <a:pt x="6993" y="7890"/>
                    </a:lnTo>
                    <a:lnTo>
                      <a:pt x="6934" y="7847"/>
                    </a:lnTo>
                    <a:lnTo>
                      <a:pt x="6891" y="7822"/>
                    </a:lnTo>
                    <a:lnTo>
                      <a:pt x="6858" y="7780"/>
                    </a:lnTo>
                    <a:lnTo>
                      <a:pt x="6764" y="7703"/>
                    </a:lnTo>
                    <a:lnTo>
                      <a:pt x="6722" y="7703"/>
                    </a:lnTo>
                    <a:lnTo>
                      <a:pt x="6688" y="7669"/>
                    </a:lnTo>
                    <a:lnTo>
                      <a:pt x="6646" y="7653"/>
                    </a:lnTo>
                    <a:lnTo>
                      <a:pt x="6604" y="7627"/>
                    </a:lnTo>
                    <a:lnTo>
                      <a:pt x="6561" y="7644"/>
                    </a:lnTo>
                    <a:lnTo>
                      <a:pt x="6544" y="7627"/>
                    </a:lnTo>
                    <a:lnTo>
                      <a:pt x="6460" y="7627"/>
                    </a:lnTo>
                    <a:lnTo>
                      <a:pt x="6400" y="7602"/>
                    </a:lnTo>
                    <a:lnTo>
                      <a:pt x="6341" y="7559"/>
                    </a:lnTo>
                    <a:lnTo>
                      <a:pt x="6240" y="7517"/>
                    </a:lnTo>
                    <a:lnTo>
                      <a:pt x="6146" y="7449"/>
                    </a:lnTo>
                    <a:lnTo>
                      <a:pt x="6062" y="7449"/>
                    </a:lnTo>
                    <a:lnTo>
                      <a:pt x="5986" y="7407"/>
                    </a:lnTo>
                    <a:lnTo>
                      <a:pt x="5918" y="7399"/>
                    </a:lnTo>
                    <a:lnTo>
                      <a:pt x="5842" y="7365"/>
                    </a:lnTo>
                    <a:lnTo>
                      <a:pt x="5799" y="7365"/>
                    </a:lnTo>
                    <a:lnTo>
                      <a:pt x="5638" y="7305"/>
                    </a:lnTo>
                    <a:lnTo>
                      <a:pt x="5588" y="7255"/>
                    </a:lnTo>
                    <a:lnTo>
                      <a:pt x="5571" y="7221"/>
                    </a:lnTo>
                    <a:lnTo>
                      <a:pt x="5444" y="7178"/>
                    </a:lnTo>
                    <a:lnTo>
                      <a:pt x="5410" y="7145"/>
                    </a:lnTo>
                    <a:lnTo>
                      <a:pt x="5385" y="7077"/>
                    </a:lnTo>
                    <a:lnTo>
                      <a:pt x="5368" y="6916"/>
                    </a:lnTo>
                    <a:lnTo>
                      <a:pt x="5342" y="6857"/>
                    </a:lnTo>
                    <a:lnTo>
                      <a:pt x="5317" y="6848"/>
                    </a:lnTo>
                    <a:lnTo>
                      <a:pt x="5224" y="6865"/>
                    </a:lnTo>
                    <a:lnTo>
                      <a:pt x="5139" y="6908"/>
                    </a:lnTo>
                    <a:lnTo>
                      <a:pt x="5063" y="6925"/>
                    </a:lnTo>
                    <a:lnTo>
                      <a:pt x="4944" y="6967"/>
                    </a:lnTo>
                    <a:lnTo>
                      <a:pt x="4860" y="6975"/>
                    </a:lnTo>
                    <a:lnTo>
                      <a:pt x="4843" y="6992"/>
                    </a:lnTo>
                    <a:lnTo>
                      <a:pt x="4817" y="7009"/>
                    </a:lnTo>
                    <a:lnTo>
                      <a:pt x="4758" y="7009"/>
                    </a:lnTo>
                    <a:lnTo>
                      <a:pt x="4699" y="6984"/>
                    </a:lnTo>
                    <a:lnTo>
                      <a:pt x="4682" y="6992"/>
                    </a:lnTo>
                    <a:lnTo>
                      <a:pt x="4614" y="6967"/>
                    </a:lnTo>
                    <a:lnTo>
                      <a:pt x="4538" y="6899"/>
                    </a:lnTo>
                    <a:lnTo>
                      <a:pt x="4529" y="6789"/>
                    </a:lnTo>
                    <a:lnTo>
                      <a:pt x="4521" y="6772"/>
                    </a:lnTo>
                    <a:lnTo>
                      <a:pt x="4529" y="6527"/>
                    </a:lnTo>
                    <a:lnTo>
                      <a:pt x="4504" y="6467"/>
                    </a:lnTo>
                    <a:lnTo>
                      <a:pt x="4470" y="6459"/>
                    </a:lnTo>
                    <a:lnTo>
                      <a:pt x="4394" y="6467"/>
                    </a:lnTo>
                    <a:lnTo>
                      <a:pt x="4309" y="6518"/>
                    </a:lnTo>
                    <a:lnTo>
                      <a:pt x="4275" y="6527"/>
                    </a:lnTo>
                    <a:lnTo>
                      <a:pt x="4191" y="6586"/>
                    </a:lnTo>
                    <a:lnTo>
                      <a:pt x="4157" y="6628"/>
                    </a:lnTo>
                    <a:lnTo>
                      <a:pt x="4030" y="6688"/>
                    </a:lnTo>
                    <a:lnTo>
                      <a:pt x="4005" y="6713"/>
                    </a:lnTo>
                    <a:lnTo>
                      <a:pt x="3928" y="6730"/>
                    </a:lnTo>
                    <a:lnTo>
                      <a:pt x="3903" y="6738"/>
                    </a:lnTo>
                    <a:lnTo>
                      <a:pt x="3827" y="6747"/>
                    </a:lnTo>
                    <a:lnTo>
                      <a:pt x="3742" y="6747"/>
                    </a:lnTo>
                    <a:lnTo>
                      <a:pt x="3708" y="6721"/>
                    </a:lnTo>
                    <a:lnTo>
                      <a:pt x="3683" y="6721"/>
                    </a:lnTo>
                    <a:lnTo>
                      <a:pt x="3641" y="6679"/>
                    </a:lnTo>
                    <a:lnTo>
                      <a:pt x="3598" y="6611"/>
                    </a:lnTo>
                    <a:lnTo>
                      <a:pt x="3581" y="6569"/>
                    </a:lnTo>
                    <a:lnTo>
                      <a:pt x="3581" y="6510"/>
                    </a:lnTo>
                    <a:lnTo>
                      <a:pt x="3564" y="6467"/>
                    </a:lnTo>
                    <a:lnTo>
                      <a:pt x="3556" y="6349"/>
                    </a:lnTo>
                    <a:lnTo>
                      <a:pt x="3581" y="6290"/>
                    </a:lnTo>
                    <a:lnTo>
                      <a:pt x="3581" y="6171"/>
                    </a:lnTo>
                    <a:lnTo>
                      <a:pt x="3539" y="6137"/>
                    </a:lnTo>
                    <a:lnTo>
                      <a:pt x="3437" y="6163"/>
                    </a:lnTo>
                    <a:lnTo>
                      <a:pt x="3387" y="6222"/>
                    </a:lnTo>
                    <a:lnTo>
                      <a:pt x="3302" y="6247"/>
                    </a:lnTo>
                    <a:lnTo>
                      <a:pt x="3260" y="6273"/>
                    </a:lnTo>
                    <a:lnTo>
                      <a:pt x="3200" y="6281"/>
                    </a:lnTo>
                    <a:lnTo>
                      <a:pt x="3158" y="6264"/>
                    </a:lnTo>
                    <a:lnTo>
                      <a:pt x="3141" y="6247"/>
                    </a:lnTo>
                    <a:lnTo>
                      <a:pt x="3107" y="6171"/>
                    </a:lnTo>
                    <a:lnTo>
                      <a:pt x="3082" y="5985"/>
                    </a:lnTo>
                    <a:lnTo>
                      <a:pt x="3082" y="5909"/>
                    </a:lnTo>
                    <a:lnTo>
                      <a:pt x="3116" y="5807"/>
                    </a:lnTo>
                    <a:lnTo>
                      <a:pt x="3107" y="5748"/>
                    </a:lnTo>
                    <a:lnTo>
                      <a:pt x="3073" y="5731"/>
                    </a:lnTo>
                    <a:lnTo>
                      <a:pt x="2972" y="5816"/>
                    </a:lnTo>
                    <a:lnTo>
                      <a:pt x="2921" y="5892"/>
                    </a:lnTo>
                    <a:lnTo>
                      <a:pt x="2904" y="5943"/>
                    </a:lnTo>
                    <a:lnTo>
                      <a:pt x="2828" y="6061"/>
                    </a:lnTo>
                    <a:lnTo>
                      <a:pt x="2785" y="6103"/>
                    </a:lnTo>
                    <a:lnTo>
                      <a:pt x="2735" y="6137"/>
                    </a:lnTo>
                    <a:lnTo>
                      <a:pt x="2608" y="6137"/>
                    </a:lnTo>
                    <a:lnTo>
                      <a:pt x="2523" y="6154"/>
                    </a:lnTo>
                    <a:lnTo>
                      <a:pt x="2421" y="6188"/>
                    </a:lnTo>
                    <a:lnTo>
                      <a:pt x="2362" y="6188"/>
                    </a:lnTo>
                    <a:lnTo>
                      <a:pt x="2320" y="6213"/>
                    </a:lnTo>
                    <a:lnTo>
                      <a:pt x="2125" y="6281"/>
                    </a:lnTo>
                    <a:lnTo>
                      <a:pt x="2066" y="6281"/>
                    </a:lnTo>
                    <a:lnTo>
                      <a:pt x="2023" y="6298"/>
                    </a:lnTo>
                    <a:lnTo>
                      <a:pt x="1922" y="6290"/>
                    </a:lnTo>
                    <a:lnTo>
                      <a:pt x="1846" y="6315"/>
                    </a:lnTo>
                    <a:lnTo>
                      <a:pt x="1761" y="6315"/>
                    </a:lnTo>
                    <a:lnTo>
                      <a:pt x="1685" y="6332"/>
                    </a:lnTo>
                    <a:lnTo>
                      <a:pt x="1626" y="6315"/>
                    </a:lnTo>
                    <a:lnTo>
                      <a:pt x="1566" y="6264"/>
                    </a:lnTo>
                    <a:lnTo>
                      <a:pt x="1558" y="6230"/>
                    </a:lnTo>
                    <a:lnTo>
                      <a:pt x="1549" y="6137"/>
                    </a:lnTo>
                    <a:lnTo>
                      <a:pt x="1566" y="6078"/>
                    </a:lnTo>
                    <a:lnTo>
                      <a:pt x="1651" y="5985"/>
                    </a:lnTo>
                    <a:lnTo>
                      <a:pt x="1812" y="5849"/>
                    </a:lnTo>
                    <a:lnTo>
                      <a:pt x="1880" y="5739"/>
                    </a:lnTo>
                    <a:lnTo>
                      <a:pt x="1871" y="5697"/>
                    </a:lnTo>
                    <a:lnTo>
                      <a:pt x="1719" y="5739"/>
                    </a:lnTo>
                    <a:lnTo>
                      <a:pt x="1541" y="5833"/>
                    </a:lnTo>
                    <a:lnTo>
                      <a:pt x="1524" y="5833"/>
                    </a:lnTo>
                    <a:lnTo>
                      <a:pt x="1482" y="5875"/>
                    </a:lnTo>
                    <a:lnTo>
                      <a:pt x="1405" y="5917"/>
                    </a:lnTo>
                    <a:lnTo>
                      <a:pt x="1389" y="5943"/>
                    </a:lnTo>
                    <a:lnTo>
                      <a:pt x="1304" y="5951"/>
                    </a:lnTo>
                    <a:lnTo>
                      <a:pt x="1143" y="5917"/>
                    </a:lnTo>
                    <a:lnTo>
                      <a:pt x="1041" y="5926"/>
                    </a:lnTo>
                    <a:lnTo>
                      <a:pt x="1025" y="5909"/>
                    </a:lnTo>
                    <a:lnTo>
                      <a:pt x="898" y="5900"/>
                    </a:lnTo>
                    <a:lnTo>
                      <a:pt x="762" y="5816"/>
                    </a:lnTo>
                    <a:lnTo>
                      <a:pt x="711" y="5756"/>
                    </a:lnTo>
                    <a:lnTo>
                      <a:pt x="677" y="5748"/>
                    </a:lnTo>
                    <a:lnTo>
                      <a:pt x="627" y="5697"/>
                    </a:lnTo>
                    <a:lnTo>
                      <a:pt x="601" y="5697"/>
                    </a:lnTo>
                    <a:lnTo>
                      <a:pt x="542" y="5731"/>
                    </a:lnTo>
                    <a:lnTo>
                      <a:pt x="500" y="5731"/>
                    </a:lnTo>
                    <a:lnTo>
                      <a:pt x="440" y="5731"/>
                    </a:lnTo>
                    <a:lnTo>
                      <a:pt x="381" y="5697"/>
                    </a:lnTo>
                    <a:lnTo>
                      <a:pt x="339" y="5706"/>
                    </a:lnTo>
                    <a:lnTo>
                      <a:pt x="330" y="5722"/>
                    </a:lnTo>
                    <a:lnTo>
                      <a:pt x="330" y="5765"/>
                    </a:lnTo>
                    <a:lnTo>
                      <a:pt x="373" y="5824"/>
                    </a:lnTo>
                    <a:lnTo>
                      <a:pt x="415" y="5858"/>
                    </a:lnTo>
                    <a:lnTo>
                      <a:pt x="449" y="5858"/>
                    </a:lnTo>
                    <a:lnTo>
                      <a:pt x="525" y="5849"/>
                    </a:lnTo>
                    <a:lnTo>
                      <a:pt x="584" y="5858"/>
                    </a:lnTo>
                    <a:lnTo>
                      <a:pt x="762" y="5951"/>
                    </a:lnTo>
                    <a:lnTo>
                      <a:pt x="872" y="5976"/>
                    </a:lnTo>
                    <a:lnTo>
                      <a:pt x="948" y="6010"/>
                    </a:lnTo>
                    <a:lnTo>
                      <a:pt x="1058" y="6112"/>
                    </a:lnTo>
                    <a:lnTo>
                      <a:pt x="1092" y="6112"/>
                    </a:lnTo>
                    <a:lnTo>
                      <a:pt x="1143" y="6137"/>
                    </a:lnTo>
                    <a:lnTo>
                      <a:pt x="1245" y="6213"/>
                    </a:lnTo>
                    <a:lnTo>
                      <a:pt x="1245" y="6273"/>
                    </a:lnTo>
                    <a:lnTo>
                      <a:pt x="1185" y="6332"/>
                    </a:lnTo>
                    <a:lnTo>
                      <a:pt x="1101" y="6383"/>
                    </a:lnTo>
                    <a:lnTo>
                      <a:pt x="1067" y="6425"/>
                    </a:lnTo>
                    <a:lnTo>
                      <a:pt x="1058" y="6459"/>
                    </a:lnTo>
                    <a:lnTo>
                      <a:pt x="1092" y="6501"/>
                    </a:lnTo>
                    <a:lnTo>
                      <a:pt x="1143" y="6501"/>
                    </a:lnTo>
                    <a:lnTo>
                      <a:pt x="1295" y="6561"/>
                    </a:lnTo>
                    <a:lnTo>
                      <a:pt x="1456" y="6603"/>
                    </a:lnTo>
                    <a:lnTo>
                      <a:pt x="1507" y="6637"/>
                    </a:lnTo>
                    <a:lnTo>
                      <a:pt x="1592" y="6662"/>
                    </a:lnTo>
                    <a:lnTo>
                      <a:pt x="1617" y="6662"/>
                    </a:lnTo>
                    <a:lnTo>
                      <a:pt x="1693" y="6696"/>
                    </a:lnTo>
                    <a:lnTo>
                      <a:pt x="1854" y="6738"/>
                    </a:lnTo>
                    <a:lnTo>
                      <a:pt x="1939" y="6738"/>
                    </a:lnTo>
                    <a:lnTo>
                      <a:pt x="2066" y="6772"/>
                    </a:lnTo>
                    <a:lnTo>
                      <a:pt x="2125" y="6755"/>
                    </a:lnTo>
                    <a:lnTo>
                      <a:pt x="2311" y="6755"/>
                    </a:lnTo>
                    <a:lnTo>
                      <a:pt x="2413" y="6730"/>
                    </a:lnTo>
                    <a:lnTo>
                      <a:pt x="2515" y="6713"/>
                    </a:lnTo>
                    <a:lnTo>
                      <a:pt x="2650" y="6730"/>
                    </a:lnTo>
                    <a:lnTo>
                      <a:pt x="2667" y="6713"/>
                    </a:lnTo>
                    <a:lnTo>
                      <a:pt x="2752" y="6738"/>
                    </a:lnTo>
                    <a:lnTo>
                      <a:pt x="2828" y="6806"/>
                    </a:lnTo>
                    <a:lnTo>
                      <a:pt x="2769" y="6874"/>
                    </a:lnTo>
                    <a:lnTo>
                      <a:pt x="2667" y="6899"/>
                    </a:lnTo>
                    <a:lnTo>
                      <a:pt x="2608" y="6933"/>
                    </a:lnTo>
                    <a:lnTo>
                      <a:pt x="2506" y="6941"/>
                    </a:lnTo>
                    <a:lnTo>
                      <a:pt x="2421" y="6992"/>
                    </a:lnTo>
                    <a:lnTo>
                      <a:pt x="2345" y="7018"/>
                    </a:lnTo>
                    <a:lnTo>
                      <a:pt x="2320" y="7043"/>
                    </a:lnTo>
                    <a:lnTo>
                      <a:pt x="2303" y="7043"/>
                    </a:lnTo>
                    <a:lnTo>
                      <a:pt x="2184" y="7119"/>
                    </a:lnTo>
                    <a:lnTo>
                      <a:pt x="2150" y="7162"/>
                    </a:lnTo>
                    <a:lnTo>
                      <a:pt x="2100" y="7187"/>
                    </a:lnTo>
                    <a:lnTo>
                      <a:pt x="2007" y="7280"/>
                    </a:lnTo>
                    <a:lnTo>
                      <a:pt x="1981" y="7289"/>
                    </a:lnTo>
                    <a:lnTo>
                      <a:pt x="1973" y="7305"/>
                    </a:lnTo>
                    <a:lnTo>
                      <a:pt x="1922" y="7339"/>
                    </a:lnTo>
                    <a:lnTo>
                      <a:pt x="1812" y="7466"/>
                    </a:lnTo>
                    <a:lnTo>
                      <a:pt x="1719" y="7475"/>
                    </a:lnTo>
                    <a:lnTo>
                      <a:pt x="1702" y="7500"/>
                    </a:lnTo>
                    <a:lnTo>
                      <a:pt x="1659" y="7517"/>
                    </a:lnTo>
                    <a:lnTo>
                      <a:pt x="1600" y="7517"/>
                    </a:lnTo>
                    <a:lnTo>
                      <a:pt x="1541" y="7559"/>
                    </a:lnTo>
                    <a:lnTo>
                      <a:pt x="1532" y="7585"/>
                    </a:lnTo>
                    <a:lnTo>
                      <a:pt x="1532" y="7619"/>
                    </a:lnTo>
                    <a:lnTo>
                      <a:pt x="1566" y="7695"/>
                    </a:lnTo>
                    <a:lnTo>
                      <a:pt x="1558" y="7780"/>
                    </a:lnTo>
                    <a:lnTo>
                      <a:pt x="1566" y="8067"/>
                    </a:lnTo>
                    <a:lnTo>
                      <a:pt x="1558" y="8127"/>
                    </a:lnTo>
                    <a:lnTo>
                      <a:pt x="1507" y="8220"/>
                    </a:lnTo>
                    <a:lnTo>
                      <a:pt x="1405" y="8321"/>
                    </a:lnTo>
                    <a:lnTo>
                      <a:pt x="1312" y="8364"/>
                    </a:lnTo>
                    <a:lnTo>
                      <a:pt x="1135" y="8482"/>
                    </a:lnTo>
                    <a:lnTo>
                      <a:pt x="1126" y="8550"/>
                    </a:lnTo>
                    <a:lnTo>
                      <a:pt x="1160" y="8601"/>
                    </a:lnTo>
                    <a:lnTo>
                      <a:pt x="1143" y="8694"/>
                    </a:lnTo>
                    <a:lnTo>
                      <a:pt x="1109" y="8728"/>
                    </a:lnTo>
                    <a:lnTo>
                      <a:pt x="991" y="8905"/>
                    </a:lnTo>
                    <a:lnTo>
                      <a:pt x="974" y="8931"/>
                    </a:lnTo>
                    <a:lnTo>
                      <a:pt x="931" y="8965"/>
                    </a:lnTo>
                    <a:lnTo>
                      <a:pt x="804" y="9041"/>
                    </a:lnTo>
                    <a:lnTo>
                      <a:pt x="762" y="9049"/>
                    </a:lnTo>
                    <a:lnTo>
                      <a:pt x="720" y="9041"/>
                    </a:lnTo>
                    <a:lnTo>
                      <a:pt x="711" y="9015"/>
                    </a:lnTo>
                    <a:lnTo>
                      <a:pt x="652" y="8956"/>
                    </a:lnTo>
                    <a:lnTo>
                      <a:pt x="618" y="8948"/>
                    </a:lnTo>
                    <a:lnTo>
                      <a:pt x="542" y="8939"/>
                    </a:lnTo>
                    <a:lnTo>
                      <a:pt x="491" y="8998"/>
                    </a:lnTo>
                    <a:lnTo>
                      <a:pt x="466" y="9058"/>
                    </a:lnTo>
                    <a:lnTo>
                      <a:pt x="398" y="9109"/>
                    </a:lnTo>
                    <a:lnTo>
                      <a:pt x="373" y="9117"/>
                    </a:lnTo>
                    <a:lnTo>
                      <a:pt x="313" y="9109"/>
                    </a:lnTo>
                    <a:lnTo>
                      <a:pt x="254" y="9142"/>
                    </a:lnTo>
                    <a:lnTo>
                      <a:pt x="212" y="9210"/>
                    </a:lnTo>
                    <a:lnTo>
                      <a:pt x="136" y="9236"/>
                    </a:lnTo>
                    <a:lnTo>
                      <a:pt x="51" y="9210"/>
                    </a:lnTo>
                    <a:lnTo>
                      <a:pt x="34" y="9219"/>
                    </a:lnTo>
                    <a:lnTo>
                      <a:pt x="9" y="9295"/>
                    </a:lnTo>
                    <a:lnTo>
                      <a:pt x="0" y="9430"/>
                    </a:lnTo>
                    <a:lnTo>
                      <a:pt x="34" y="9464"/>
                    </a:lnTo>
                    <a:lnTo>
                      <a:pt x="76" y="9456"/>
                    </a:lnTo>
                    <a:lnTo>
                      <a:pt x="110" y="9422"/>
                    </a:lnTo>
                    <a:lnTo>
                      <a:pt x="246" y="9354"/>
                    </a:lnTo>
                    <a:lnTo>
                      <a:pt x="313" y="9303"/>
                    </a:lnTo>
                    <a:lnTo>
                      <a:pt x="398" y="9286"/>
                    </a:lnTo>
                    <a:lnTo>
                      <a:pt x="423" y="9261"/>
                    </a:lnTo>
                    <a:lnTo>
                      <a:pt x="466" y="9261"/>
                    </a:lnTo>
                    <a:lnTo>
                      <a:pt x="491" y="9244"/>
                    </a:lnTo>
                    <a:lnTo>
                      <a:pt x="567" y="9244"/>
                    </a:lnTo>
                    <a:lnTo>
                      <a:pt x="838" y="9312"/>
                    </a:lnTo>
                    <a:lnTo>
                      <a:pt x="999" y="9295"/>
                    </a:lnTo>
                    <a:lnTo>
                      <a:pt x="1041" y="9261"/>
                    </a:lnTo>
                    <a:lnTo>
                      <a:pt x="1058" y="9261"/>
                    </a:lnTo>
                    <a:lnTo>
                      <a:pt x="1126" y="9202"/>
                    </a:lnTo>
                    <a:lnTo>
                      <a:pt x="1219" y="9083"/>
                    </a:lnTo>
                    <a:lnTo>
                      <a:pt x="1253" y="8998"/>
                    </a:lnTo>
                    <a:lnTo>
                      <a:pt x="1312" y="8948"/>
                    </a:lnTo>
                    <a:lnTo>
                      <a:pt x="1456" y="8812"/>
                    </a:lnTo>
                    <a:lnTo>
                      <a:pt x="1507" y="8787"/>
                    </a:lnTo>
                    <a:lnTo>
                      <a:pt x="1617" y="8770"/>
                    </a:lnTo>
                    <a:lnTo>
                      <a:pt x="1643" y="8753"/>
                    </a:lnTo>
                    <a:lnTo>
                      <a:pt x="1693" y="8753"/>
                    </a:lnTo>
                    <a:lnTo>
                      <a:pt x="1719" y="8736"/>
                    </a:lnTo>
                    <a:lnTo>
                      <a:pt x="1753" y="8753"/>
                    </a:lnTo>
                    <a:lnTo>
                      <a:pt x="1854" y="8761"/>
                    </a:lnTo>
                    <a:lnTo>
                      <a:pt x="1905" y="8711"/>
                    </a:lnTo>
                    <a:lnTo>
                      <a:pt x="1820" y="8609"/>
                    </a:lnTo>
                    <a:lnTo>
                      <a:pt x="1786" y="8550"/>
                    </a:lnTo>
                    <a:lnTo>
                      <a:pt x="1795" y="8533"/>
                    </a:lnTo>
                    <a:lnTo>
                      <a:pt x="1786" y="8491"/>
                    </a:lnTo>
                    <a:lnTo>
                      <a:pt x="1812" y="8389"/>
                    </a:lnTo>
                    <a:lnTo>
                      <a:pt x="1863" y="8313"/>
                    </a:lnTo>
                    <a:lnTo>
                      <a:pt x="1939" y="8270"/>
                    </a:lnTo>
                    <a:lnTo>
                      <a:pt x="2015" y="8287"/>
                    </a:lnTo>
                    <a:lnTo>
                      <a:pt x="2100" y="8262"/>
                    </a:lnTo>
                    <a:lnTo>
                      <a:pt x="2150" y="8279"/>
                    </a:lnTo>
                    <a:lnTo>
                      <a:pt x="2193" y="8160"/>
                    </a:lnTo>
                    <a:lnTo>
                      <a:pt x="2184" y="8118"/>
                    </a:lnTo>
                    <a:lnTo>
                      <a:pt x="2159" y="8093"/>
                    </a:lnTo>
                    <a:lnTo>
                      <a:pt x="2117" y="7974"/>
                    </a:lnTo>
                    <a:lnTo>
                      <a:pt x="2134" y="7873"/>
                    </a:lnTo>
                    <a:lnTo>
                      <a:pt x="2193" y="7796"/>
                    </a:lnTo>
                    <a:lnTo>
                      <a:pt x="2252" y="7737"/>
                    </a:lnTo>
                    <a:lnTo>
                      <a:pt x="2413" y="7627"/>
                    </a:lnTo>
                    <a:lnTo>
                      <a:pt x="2472" y="7602"/>
                    </a:lnTo>
                    <a:lnTo>
                      <a:pt x="2540" y="7559"/>
                    </a:lnTo>
                    <a:lnTo>
                      <a:pt x="2574" y="7559"/>
                    </a:lnTo>
                    <a:lnTo>
                      <a:pt x="2701" y="7509"/>
                    </a:lnTo>
                    <a:lnTo>
                      <a:pt x="2811" y="7509"/>
                    </a:lnTo>
                    <a:lnTo>
                      <a:pt x="2836" y="7500"/>
                    </a:lnTo>
                    <a:lnTo>
                      <a:pt x="2887" y="7500"/>
                    </a:lnTo>
                    <a:lnTo>
                      <a:pt x="2938" y="7526"/>
                    </a:lnTo>
                    <a:lnTo>
                      <a:pt x="3149" y="7526"/>
                    </a:lnTo>
                    <a:lnTo>
                      <a:pt x="3260" y="7559"/>
                    </a:lnTo>
                    <a:lnTo>
                      <a:pt x="3310" y="7559"/>
                    </a:lnTo>
                    <a:lnTo>
                      <a:pt x="3361" y="7593"/>
                    </a:lnTo>
                    <a:lnTo>
                      <a:pt x="3446" y="7585"/>
                    </a:lnTo>
                    <a:lnTo>
                      <a:pt x="3522" y="7610"/>
                    </a:lnTo>
                    <a:lnTo>
                      <a:pt x="3607" y="7610"/>
                    </a:lnTo>
                    <a:lnTo>
                      <a:pt x="3657" y="7644"/>
                    </a:lnTo>
                    <a:lnTo>
                      <a:pt x="3708" y="7653"/>
                    </a:lnTo>
                    <a:lnTo>
                      <a:pt x="3734" y="7678"/>
                    </a:lnTo>
                    <a:lnTo>
                      <a:pt x="3810" y="7686"/>
                    </a:lnTo>
                    <a:lnTo>
                      <a:pt x="3911" y="7729"/>
                    </a:lnTo>
                    <a:lnTo>
                      <a:pt x="3971" y="7780"/>
                    </a:lnTo>
                    <a:lnTo>
                      <a:pt x="4005" y="7864"/>
                    </a:lnTo>
                    <a:lnTo>
                      <a:pt x="4055" y="8203"/>
                    </a:lnTo>
                    <a:lnTo>
                      <a:pt x="4038" y="8287"/>
                    </a:lnTo>
                    <a:lnTo>
                      <a:pt x="4055" y="8313"/>
                    </a:lnTo>
                    <a:lnTo>
                      <a:pt x="4115" y="8313"/>
                    </a:lnTo>
                    <a:lnTo>
                      <a:pt x="4165" y="8279"/>
                    </a:lnTo>
                    <a:lnTo>
                      <a:pt x="4208" y="8237"/>
                    </a:lnTo>
                    <a:lnTo>
                      <a:pt x="4233" y="8186"/>
                    </a:lnTo>
                    <a:lnTo>
                      <a:pt x="4292" y="8127"/>
                    </a:lnTo>
                    <a:lnTo>
                      <a:pt x="4386" y="8059"/>
                    </a:lnTo>
                    <a:lnTo>
                      <a:pt x="4411" y="8050"/>
                    </a:lnTo>
                    <a:lnTo>
                      <a:pt x="4496" y="8067"/>
                    </a:lnTo>
                    <a:lnTo>
                      <a:pt x="4597" y="8067"/>
                    </a:lnTo>
                    <a:lnTo>
                      <a:pt x="4843" y="8127"/>
                    </a:lnTo>
                    <a:lnTo>
                      <a:pt x="4919" y="8127"/>
                    </a:lnTo>
                    <a:lnTo>
                      <a:pt x="4995" y="8177"/>
                    </a:lnTo>
                    <a:lnTo>
                      <a:pt x="5266" y="8296"/>
                    </a:lnTo>
                    <a:lnTo>
                      <a:pt x="5325" y="8355"/>
                    </a:lnTo>
                    <a:lnTo>
                      <a:pt x="5478" y="8414"/>
                    </a:lnTo>
                    <a:lnTo>
                      <a:pt x="5588" y="8414"/>
                    </a:lnTo>
                    <a:lnTo>
                      <a:pt x="5664" y="8457"/>
                    </a:lnTo>
                    <a:lnTo>
                      <a:pt x="5774" y="8567"/>
                    </a:lnTo>
                    <a:lnTo>
                      <a:pt x="5740" y="8643"/>
                    </a:lnTo>
                    <a:lnTo>
                      <a:pt x="5672" y="8694"/>
                    </a:lnTo>
                    <a:lnTo>
                      <a:pt x="5630" y="8770"/>
                    </a:lnTo>
                    <a:lnTo>
                      <a:pt x="5579" y="8812"/>
                    </a:lnTo>
                    <a:lnTo>
                      <a:pt x="5554" y="8855"/>
                    </a:lnTo>
                    <a:lnTo>
                      <a:pt x="5520" y="8872"/>
                    </a:lnTo>
                    <a:lnTo>
                      <a:pt x="5418" y="9015"/>
                    </a:lnTo>
                    <a:lnTo>
                      <a:pt x="5300" y="9100"/>
                    </a:lnTo>
                    <a:lnTo>
                      <a:pt x="5224" y="9168"/>
                    </a:lnTo>
                    <a:lnTo>
                      <a:pt x="5181" y="9193"/>
                    </a:lnTo>
                    <a:lnTo>
                      <a:pt x="5105" y="9261"/>
                    </a:lnTo>
                    <a:lnTo>
                      <a:pt x="5088" y="9329"/>
                    </a:lnTo>
                    <a:lnTo>
                      <a:pt x="5164" y="9456"/>
                    </a:lnTo>
                    <a:lnTo>
                      <a:pt x="5258" y="9489"/>
                    </a:lnTo>
                    <a:lnTo>
                      <a:pt x="5283" y="9489"/>
                    </a:lnTo>
                    <a:lnTo>
                      <a:pt x="5520" y="9422"/>
                    </a:lnTo>
                    <a:lnTo>
                      <a:pt x="5605" y="9422"/>
                    </a:lnTo>
                    <a:lnTo>
                      <a:pt x="5732" y="9363"/>
                    </a:lnTo>
                    <a:lnTo>
                      <a:pt x="5782" y="9371"/>
                    </a:lnTo>
                    <a:lnTo>
                      <a:pt x="5808" y="9354"/>
                    </a:lnTo>
                    <a:lnTo>
                      <a:pt x="5859" y="9363"/>
                    </a:lnTo>
                    <a:lnTo>
                      <a:pt x="6019" y="9320"/>
                    </a:lnTo>
                    <a:lnTo>
                      <a:pt x="6096" y="9278"/>
                    </a:lnTo>
                    <a:lnTo>
                      <a:pt x="6121" y="9278"/>
                    </a:lnTo>
                    <a:lnTo>
                      <a:pt x="6138" y="9295"/>
                    </a:lnTo>
                    <a:lnTo>
                      <a:pt x="6146" y="9320"/>
                    </a:lnTo>
                    <a:lnTo>
                      <a:pt x="6146" y="9379"/>
                    </a:lnTo>
                    <a:lnTo>
                      <a:pt x="6130" y="9430"/>
                    </a:lnTo>
                    <a:lnTo>
                      <a:pt x="6138" y="9566"/>
                    </a:lnTo>
                    <a:lnTo>
                      <a:pt x="6265" y="9693"/>
                    </a:lnTo>
                    <a:lnTo>
                      <a:pt x="6333" y="9701"/>
                    </a:lnTo>
                    <a:lnTo>
                      <a:pt x="6426" y="9735"/>
                    </a:lnTo>
                    <a:lnTo>
                      <a:pt x="6612" y="9684"/>
                    </a:lnTo>
                    <a:lnTo>
                      <a:pt x="6663" y="9650"/>
                    </a:lnTo>
                    <a:lnTo>
                      <a:pt x="6773" y="9642"/>
                    </a:lnTo>
                    <a:lnTo>
                      <a:pt x="6824" y="9650"/>
                    </a:lnTo>
                    <a:lnTo>
                      <a:pt x="6841" y="9667"/>
                    </a:lnTo>
                    <a:lnTo>
                      <a:pt x="6900" y="9667"/>
                    </a:lnTo>
                    <a:lnTo>
                      <a:pt x="6925" y="9650"/>
                    </a:lnTo>
                    <a:lnTo>
                      <a:pt x="6976" y="9650"/>
                    </a:lnTo>
                    <a:lnTo>
                      <a:pt x="7112" y="9701"/>
                    </a:lnTo>
                    <a:lnTo>
                      <a:pt x="7188" y="9710"/>
                    </a:lnTo>
                    <a:lnTo>
                      <a:pt x="7289" y="9752"/>
                    </a:lnTo>
                    <a:lnTo>
                      <a:pt x="7306" y="9769"/>
                    </a:lnTo>
                    <a:lnTo>
                      <a:pt x="7433" y="9837"/>
                    </a:lnTo>
                    <a:lnTo>
                      <a:pt x="7493" y="9896"/>
                    </a:lnTo>
                    <a:lnTo>
                      <a:pt x="7560" y="9947"/>
                    </a:lnTo>
                    <a:lnTo>
                      <a:pt x="7560" y="9980"/>
                    </a:lnTo>
                    <a:lnTo>
                      <a:pt x="7526" y="10065"/>
                    </a:lnTo>
                    <a:lnTo>
                      <a:pt x="7501" y="10150"/>
                    </a:lnTo>
                    <a:lnTo>
                      <a:pt x="7340" y="10353"/>
                    </a:lnTo>
                    <a:lnTo>
                      <a:pt x="7298" y="10488"/>
                    </a:lnTo>
                    <a:lnTo>
                      <a:pt x="7272" y="10531"/>
                    </a:lnTo>
                    <a:lnTo>
                      <a:pt x="7196" y="10598"/>
                    </a:lnTo>
                    <a:lnTo>
                      <a:pt x="7044" y="10835"/>
                    </a:lnTo>
                    <a:lnTo>
                      <a:pt x="6993" y="10869"/>
                    </a:lnTo>
                    <a:lnTo>
                      <a:pt x="6917" y="10962"/>
                    </a:lnTo>
                    <a:lnTo>
                      <a:pt x="6790" y="11081"/>
                    </a:lnTo>
                    <a:lnTo>
                      <a:pt x="6714" y="11174"/>
                    </a:lnTo>
                    <a:lnTo>
                      <a:pt x="6680" y="11208"/>
                    </a:lnTo>
                    <a:lnTo>
                      <a:pt x="6604" y="11309"/>
                    </a:lnTo>
                    <a:lnTo>
                      <a:pt x="6578" y="11318"/>
                    </a:lnTo>
                    <a:lnTo>
                      <a:pt x="6519" y="11394"/>
                    </a:lnTo>
                    <a:lnTo>
                      <a:pt x="6477" y="11420"/>
                    </a:lnTo>
                    <a:lnTo>
                      <a:pt x="6392" y="11496"/>
                    </a:lnTo>
                    <a:lnTo>
                      <a:pt x="6307" y="11530"/>
                    </a:lnTo>
                    <a:lnTo>
                      <a:pt x="6231" y="11614"/>
                    </a:lnTo>
                    <a:lnTo>
                      <a:pt x="6130" y="11699"/>
                    </a:lnTo>
                    <a:lnTo>
                      <a:pt x="6096" y="11758"/>
                    </a:lnTo>
                    <a:lnTo>
                      <a:pt x="6070" y="11758"/>
                    </a:lnTo>
                    <a:lnTo>
                      <a:pt x="6028" y="11800"/>
                    </a:lnTo>
                    <a:lnTo>
                      <a:pt x="5969" y="11826"/>
                    </a:lnTo>
                    <a:lnTo>
                      <a:pt x="5909" y="11885"/>
                    </a:lnTo>
                    <a:lnTo>
                      <a:pt x="5867" y="11902"/>
                    </a:lnTo>
                    <a:lnTo>
                      <a:pt x="5765" y="11978"/>
                    </a:lnTo>
                    <a:lnTo>
                      <a:pt x="5664" y="12046"/>
                    </a:lnTo>
                    <a:lnTo>
                      <a:pt x="5655" y="12063"/>
                    </a:lnTo>
                    <a:lnTo>
                      <a:pt x="5605" y="12088"/>
                    </a:lnTo>
                    <a:lnTo>
                      <a:pt x="5376" y="12190"/>
                    </a:lnTo>
                    <a:lnTo>
                      <a:pt x="5334" y="12224"/>
                    </a:lnTo>
                    <a:lnTo>
                      <a:pt x="5291" y="12232"/>
                    </a:lnTo>
                    <a:lnTo>
                      <a:pt x="5215" y="12283"/>
                    </a:lnTo>
                    <a:lnTo>
                      <a:pt x="5190" y="12283"/>
                    </a:lnTo>
                    <a:lnTo>
                      <a:pt x="5139" y="12334"/>
                    </a:lnTo>
                    <a:lnTo>
                      <a:pt x="5114" y="12325"/>
                    </a:lnTo>
                    <a:lnTo>
                      <a:pt x="5097" y="12342"/>
                    </a:lnTo>
                    <a:lnTo>
                      <a:pt x="4910" y="12401"/>
                    </a:lnTo>
                    <a:lnTo>
                      <a:pt x="4877" y="12401"/>
                    </a:lnTo>
                    <a:lnTo>
                      <a:pt x="4851" y="12418"/>
                    </a:lnTo>
                    <a:lnTo>
                      <a:pt x="4817" y="12418"/>
                    </a:lnTo>
                    <a:lnTo>
                      <a:pt x="4631" y="12410"/>
                    </a:lnTo>
                    <a:lnTo>
                      <a:pt x="4597" y="12393"/>
                    </a:lnTo>
                    <a:lnTo>
                      <a:pt x="4529" y="12393"/>
                    </a:lnTo>
                    <a:lnTo>
                      <a:pt x="4496" y="12368"/>
                    </a:lnTo>
                    <a:lnTo>
                      <a:pt x="4402" y="12275"/>
                    </a:lnTo>
                    <a:lnTo>
                      <a:pt x="4352" y="12156"/>
                    </a:lnTo>
                    <a:lnTo>
                      <a:pt x="4343" y="12012"/>
                    </a:lnTo>
                    <a:lnTo>
                      <a:pt x="4335" y="11978"/>
                    </a:lnTo>
                    <a:lnTo>
                      <a:pt x="4275" y="11919"/>
                    </a:lnTo>
                    <a:lnTo>
                      <a:pt x="4191" y="11894"/>
                    </a:lnTo>
                    <a:lnTo>
                      <a:pt x="4115" y="11834"/>
                    </a:lnTo>
                    <a:lnTo>
                      <a:pt x="4038" y="11665"/>
                    </a:lnTo>
                    <a:lnTo>
                      <a:pt x="4038" y="11563"/>
                    </a:lnTo>
                    <a:lnTo>
                      <a:pt x="4064" y="11504"/>
                    </a:lnTo>
                    <a:lnTo>
                      <a:pt x="4165" y="11360"/>
                    </a:lnTo>
                    <a:lnTo>
                      <a:pt x="4191" y="11259"/>
                    </a:lnTo>
                    <a:lnTo>
                      <a:pt x="4216" y="11250"/>
                    </a:lnTo>
                    <a:lnTo>
                      <a:pt x="4216" y="11225"/>
                    </a:lnTo>
                    <a:lnTo>
                      <a:pt x="4250" y="11191"/>
                    </a:lnTo>
                    <a:lnTo>
                      <a:pt x="4309" y="11047"/>
                    </a:lnTo>
                    <a:lnTo>
                      <a:pt x="4309" y="11030"/>
                    </a:lnTo>
                    <a:lnTo>
                      <a:pt x="4284" y="11022"/>
                    </a:lnTo>
                    <a:lnTo>
                      <a:pt x="4013" y="11157"/>
                    </a:lnTo>
                    <a:lnTo>
                      <a:pt x="3869" y="11276"/>
                    </a:lnTo>
                    <a:lnTo>
                      <a:pt x="3835" y="11276"/>
                    </a:lnTo>
                    <a:lnTo>
                      <a:pt x="3751" y="11301"/>
                    </a:lnTo>
                    <a:lnTo>
                      <a:pt x="3734" y="11293"/>
                    </a:lnTo>
                    <a:lnTo>
                      <a:pt x="3674" y="11318"/>
                    </a:lnTo>
                    <a:lnTo>
                      <a:pt x="3615" y="11318"/>
                    </a:lnTo>
                    <a:lnTo>
                      <a:pt x="3522" y="11377"/>
                    </a:lnTo>
                    <a:lnTo>
                      <a:pt x="3514" y="11453"/>
                    </a:lnTo>
                    <a:lnTo>
                      <a:pt x="3471" y="11538"/>
                    </a:lnTo>
                    <a:lnTo>
                      <a:pt x="3454" y="11640"/>
                    </a:lnTo>
                    <a:lnTo>
                      <a:pt x="3437" y="12012"/>
                    </a:lnTo>
                    <a:lnTo>
                      <a:pt x="3387" y="12139"/>
                    </a:lnTo>
                    <a:lnTo>
                      <a:pt x="3361" y="12164"/>
                    </a:lnTo>
                    <a:lnTo>
                      <a:pt x="3268" y="12232"/>
                    </a:lnTo>
                    <a:lnTo>
                      <a:pt x="3251" y="12232"/>
                    </a:lnTo>
                    <a:lnTo>
                      <a:pt x="3192" y="12266"/>
                    </a:lnTo>
                    <a:lnTo>
                      <a:pt x="3133" y="12266"/>
                    </a:lnTo>
                    <a:lnTo>
                      <a:pt x="3031" y="12308"/>
                    </a:lnTo>
                    <a:lnTo>
                      <a:pt x="3014" y="12300"/>
                    </a:lnTo>
                    <a:lnTo>
                      <a:pt x="2929" y="12334"/>
                    </a:lnTo>
                    <a:lnTo>
                      <a:pt x="2828" y="12334"/>
                    </a:lnTo>
                    <a:lnTo>
                      <a:pt x="2811" y="12351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4" name="Freeform 34">
                <a:extLst>
                  <a:ext uri="{FF2B5EF4-FFF2-40B4-BE49-F238E27FC236}">
                    <a16:creationId xmlns:a16="http://schemas.microsoft.com/office/drawing/2014/main" id="{43DD1FF3-7229-419C-89D1-6E3834DC9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8" y="2449"/>
                <a:ext cx="1616" cy="1979"/>
              </a:xfrm>
              <a:custGeom>
                <a:avLst/>
                <a:gdLst>
                  <a:gd name="T0" fmla="*/ 5003 w 7966"/>
                  <a:gd name="T1" fmla="*/ 93 h 9760"/>
                  <a:gd name="T2" fmla="*/ 4563 w 7966"/>
                  <a:gd name="T3" fmla="*/ 169 h 9760"/>
                  <a:gd name="T4" fmla="*/ 3665 w 7966"/>
                  <a:gd name="T5" fmla="*/ 212 h 9760"/>
                  <a:gd name="T6" fmla="*/ 3445 w 7966"/>
                  <a:gd name="T7" fmla="*/ 212 h 9760"/>
                  <a:gd name="T8" fmla="*/ 3411 w 7966"/>
                  <a:gd name="T9" fmla="*/ 567 h 9760"/>
                  <a:gd name="T10" fmla="*/ 3174 w 7966"/>
                  <a:gd name="T11" fmla="*/ 516 h 9760"/>
                  <a:gd name="T12" fmla="*/ 2853 w 7966"/>
                  <a:gd name="T13" fmla="*/ 1016 h 9760"/>
                  <a:gd name="T14" fmla="*/ 2251 w 7966"/>
                  <a:gd name="T15" fmla="*/ 804 h 9760"/>
                  <a:gd name="T16" fmla="*/ 2336 w 7966"/>
                  <a:gd name="T17" fmla="*/ 1143 h 9760"/>
                  <a:gd name="T18" fmla="*/ 2048 w 7966"/>
                  <a:gd name="T19" fmla="*/ 1702 h 9760"/>
                  <a:gd name="T20" fmla="*/ 1947 w 7966"/>
                  <a:gd name="T21" fmla="*/ 2066 h 9760"/>
                  <a:gd name="T22" fmla="*/ 2243 w 7966"/>
                  <a:gd name="T23" fmla="*/ 1744 h 9760"/>
                  <a:gd name="T24" fmla="*/ 2853 w 7966"/>
                  <a:gd name="T25" fmla="*/ 1498 h 9760"/>
                  <a:gd name="T26" fmla="*/ 3242 w 7966"/>
                  <a:gd name="T27" fmla="*/ 1625 h 9760"/>
                  <a:gd name="T28" fmla="*/ 3394 w 7966"/>
                  <a:gd name="T29" fmla="*/ 1261 h 9760"/>
                  <a:gd name="T30" fmla="*/ 4072 w 7966"/>
                  <a:gd name="T31" fmla="*/ 1050 h 9760"/>
                  <a:gd name="T32" fmla="*/ 4571 w 7966"/>
                  <a:gd name="T33" fmla="*/ 990 h 9760"/>
                  <a:gd name="T34" fmla="*/ 5121 w 7966"/>
                  <a:gd name="T35" fmla="*/ 1211 h 9760"/>
                  <a:gd name="T36" fmla="*/ 5604 w 7966"/>
                  <a:gd name="T37" fmla="*/ 1507 h 9760"/>
                  <a:gd name="T38" fmla="*/ 6146 w 7966"/>
                  <a:gd name="T39" fmla="*/ 1820 h 9760"/>
                  <a:gd name="T40" fmla="*/ 6637 w 7966"/>
                  <a:gd name="T41" fmla="*/ 1752 h 9760"/>
                  <a:gd name="T42" fmla="*/ 7187 w 7966"/>
                  <a:gd name="T43" fmla="*/ 1541 h 9760"/>
                  <a:gd name="T44" fmla="*/ 7881 w 7966"/>
                  <a:gd name="T45" fmla="*/ 1507 h 9760"/>
                  <a:gd name="T46" fmla="*/ 7704 w 7966"/>
                  <a:gd name="T47" fmla="*/ 2023 h 9760"/>
                  <a:gd name="T48" fmla="*/ 7179 w 7966"/>
                  <a:gd name="T49" fmla="*/ 2624 h 9760"/>
                  <a:gd name="T50" fmla="*/ 6772 w 7966"/>
                  <a:gd name="T51" fmla="*/ 3259 h 9760"/>
                  <a:gd name="T52" fmla="*/ 6095 w 7966"/>
                  <a:gd name="T53" fmla="*/ 3979 h 9760"/>
                  <a:gd name="T54" fmla="*/ 5934 w 7966"/>
                  <a:gd name="T55" fmla="*/ 3860 h 9760"/>
                  <a:gd name="T56" fmla="*/ 5697 w 7966"/>
                  <a:gd name="T57" fmla="*/ 3733 h 9760"/>
                  <a:gd name="T58" fmla="*/ 5325 w 7966"/>
                  <a:gd name="T59" fmla="*/ 3420 h 9760"/>
                  <a:gd name="T60" fmla="*/ 4800 w 7966"/>
                  <a:gd name="T61" fmla="*/ 3547 h 9760"/>
                  <a:gd name="T62" fmla="*/ 4317 w 7966"/>
                  <a:gd name="T63" fmla="*/ 3767 h 9760"/>
                  <a:gd name="T64" fmla="*/ 3995 w 7966"/>
                  <a:gd name="T65" fmla="*/ 4004 h 9760"/>
                  <a:gd name="T66" fmla="*/ 3437 w 7966"/>
                  <a:gd name="T67" fmla="*/ 4368 h 9760"/>
                  <a:gd name="T68" fmla="*/ 3132 w 7966"/>
                  <a:gd name="T69" fmla="*/ 4300 h 9760"/>
                  <a:gd name="T70" fmla="*/ 3488 w 7966"/>
                  <a:gd name="T71" fmla="*/ 5181 h 9760"/>
                  <a:gd name="T72" fmla="*/ 3344 w 7966"/>
                  <a:gd name="T73" fmla="*/ 5790 h 9760"/>
                  <a:gd name="T74" fmla="*/ 3708 w 7966"/>
                  <a:gd name="T75" fmla="*/ 5231 h 9760"/>
                  <a:gd name="T76" fmla="*/ 4165 w 7966"/>
                  <a:gd name="T77" fmla="*/ 4681 h 9760"/>
                  <a:gd name="T78" fmla="*/ 4783 w 7966"/>
                  <a:gd name="T79" fmla="*/ 4453 h 9760"/>
                  <a:gd name="T80" fmla="*/ 5248 w 7966"/>
                  <a:gd name="T81" fmla="*/ 4597 h 9760"/>
                  <a:gd name="T82" fmla="*/ 5384 w 7966"/>
                  <a:gd name="T83" fmla="*/ 5138 h 9760"/>
                  <a:gd name="T84" fmla="*/ 5020 w 7966"/>
                  <a:gd name="T85" fmla="*/ 5629 h 9760"/>
                  <a:gd name="T86" fmla="*/ 5037 w 7966"/>
                  <a:gd name="T87" fmla="*/ 6129 h 9760"/>
                  <a:gd name="T88" fmla="*/ 4707 w 7966"/>
                  <a:gd name="T89" fmla="*/ 6501 h 9760"/>
                  <a:gd name="T90" fmla="*/ 4249 w 7966"/>
                  <a:gd name="T91" fmla="*/ 6594 h 9760"/>
                  <a:gd name="T92" fmla="*/ 3809 w 7966"/>
                  <a:gd name="T93" fmla="*/ 6831 h 9760"/>
                  <a:gd name="T94" fmla="*/ 3877 w 7966"/>
                  <a:gd name="T95" fmla="*/ 7339 h 9760"/>
                  <a:gd name="T96" fmla="*/ 4139 w 7966"/>
                  <a:gd name="T97" fmla="*/ 7847 h 9760"/>
                  <a:gd name="T98" fmla="*/ 3657 w 7966"/>
                  <a:gd name="T99" fmla="*/ 8101 h 9760"/>
                  <a:gd name="T100" fmla="*/ 3081 w 7966"/>
                  <a:gd name="T101" fmla="*/ 7847 h 9760"/>
                  <a:gd name="T102" fmla="*/ 2759 w 7966"/>
                  <a:gd name="T103" fmla="*/ 8059 h 9760"/>
                  <a:gd name="T104" fmla="*/ 2920 w 7966"/>
                  <a:gd name="T105" fmla="*/ 8931 h 9760"/>
                  <a:gd name="T106" fmla="*/ 2683 w 7966"/>
                  <a:gd name="T107" fmla="*/ 9396 h 9760"/>
                  <a:gd name="T108" fmla="*/ 2108 w 7966"/>
                  <a:gd name="T109" fmla="*/ 9456 h 9760"/>
                  <a:gd name="T110" fmla="*/ 1820 w 7966"/>
                  <a:gd name="T111" fmla="*/ 9583 h 9760"/>
                  <a:gd name="T112" fmla="*/ 1363 w 7966"/>
                  <a:gd name="T113" fmla="*/ 9760 h 9760"/>
                  <a:gd name="T114" fmla="*/ 931 w 7966"/>
                  <a:gd name="T115" fmla="*/ 9413 h 9760"/>
                  <a:gd name="T116" fmla="*/ 804 w 7966"/>
                  <a:gd name="T117" fmla="*/ 8905 h 9760"/>
                  <a:gd name="T118" fmla="*/ 745 w 7966"/>
                  <a:gd name="T119" fmla="*/ 8685 h 9760"/>
                  <a:gd name="T120" fmla="*/ 372 w 7966"/>
                  <a:gd name="T121" fmla="*/ 8448 h 9760"/>
                  <a:gd name="T122" fmla="*/ 364 w 7966"/>
                  <a:gd name="T123" fmla="*/ 9312 h 9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966" h="9760">
                    <a:moveTo>
                      <a:pt x="5401" y="322"/>
                    </a:moveTo>
                    <a:lnTo>
                      <a:pt x="5265" y="220"/>
                    </a:lnTo>
                    <a:lnTo>
                      <a:pt x="5240" y="212"/>
                    </a:lnTo>
                    <a:lnTo>
                      <a:pt x="5215" y="152"/>
                    </a:lnTo>
                    <a:lnTo>
                      <a:pt x="5138" y="76"/>
                    </a:lnTo>
                    <a:lnTo>
                      <a:pt x="5088" y="42"/>
                    </a:lnTo>
                    <a:lnTo>
                      <a:pt x="5003" y="93"/>
                    </a:lnTo>
                    <a:lnTo>
                      <a:pt x="4944" y="85"/>
                    </a:lnTo>
                    <a:lnTo>
                      <a:pt x="4867" y="110"/>
                    </a:lnTo>
                    <a:lnTo>
                      <a:pt x="4851" y="110"/>
                    </a:lnTo>
                    <a:lnTo>
                      <a:pt x="4724" y="127"/>
                    </a:lnTo>
                    <a:lnTo>
                      <a:pt x="4664" y="127"/>
                    </a:lnTo>
                    <a:lnTo>
                      <a:pt x="4647" y="110"/>
                    </a:lnTo>
                    <a:lnTo>
                      <a:pt x="4563" y="169"/>
                    </a:lnTo>
                    <a:lnTo>
                      <a:pt x="4503" y="195"/>
                    </a:lnTo>
                    <a:lnTo>
                      <a:pt x="4470" y="186"/>
                    </a:lnTo>
                    <a:lnTo>
                      <a:pt x="4343" y="229"/>
                    </a:lnTo>
                    <a:lnTo>
                      <a:pt x="4182" y="229"/>
                    </a:lnTo>
                    <a:lnTo>
                      <a:pt x="4046" y="254"/>
                    </a:lnTo>
                    <a:lnTo>
                      <a:pt x="3741" y="254"/>
                    </a:lnTo>
                    <a:lnTo>
                      <a:pt x="3665" y="212"/>
                    </a:lnTo>
                    <a:lnTo>
                      <a:pt x="3623" y="135"/>
                    </a:lnTo>
                    <a:lnTo>
                      <a:pt x="3606" y="59"/>
                    </a:lnTo>
                    <a:lnTo>
                      <a:pt x="3581" y="17"/>
                    </a:lnTo>
                    <a:lnTo>
                      <a:pt x="3530" y="0"/>
                    </a:lnTo>
                    <a:lnTo>
                      <a:pt x="3462" y="51"/>
                    </a:lnTo>
                    <a:lnTo>
                      <a:pt x="3445" y="135"/>
                    </a:lnTo>
                    <a:lnTo>
                      <a:pt x="3445" y="212"/>
                    </a:lnTo>
                    <a:lnTo>
                      <a:pt x="3462" y="262"/>
                    </a:lnTo>
                    <a:lnTo>
                      <a:pt x="3555" y="432"/>
                    </a:lnTo>
                    <a:lnTo>
                      <a:pt x="3572" y="516"/>
                    </a:lnTo>
                    <a:lnTo>
                      <a:pt x="3564" y="542"/>
                    </a:lnTo>
                    <a:lnTo>
                      <a:pt x="3521" y="576"/>
                    </a:lnTo>
                    <a:lnTo>
                      <a:pt x="3488" y="584"/>
                    </a:lnTo>
                    <a:lnTo>
                      <a:pt x="3411" y="567"/>
                    </a:lnTo>
                    <a:lnTo>
                      <a:pt x="3310" y="516"/>
                    </a:lnTo>
                    <a:lnTo>
                      <a:pt x="3259" y="457"/>
                    </a:lnTo>
                    <a:lnTo>
                      <a:pt x="3234" y="449"/>
                    </a:lnTo>
                    <a:lnTo>
                      <a:pt x="3174" y="389"/>
                    </a:lnTo>
                    <a:lnTo>
                      <a:pt x="3140" y="398"/>
                    </a:lnTo>
                    <a:lnTo>
                      <a:pt x="3149" y="491"/>
                    </a:lnTo>
                    <a:lnTo>
                      <a:pt x="3174" y="516"/>
                    </a:lnTo>
                    <a:lnTo>
                      <a:pt x="3200" y="584"/>
                    </a:lnTo>
                    <a:lnTo>
                      <a:pt x="3208" y="643"/>
                    </a:lnTo>
                    <a:lnTo>
                      <a:pt x="3174" y="745"/>
                    </a:lnTo>
                    <a:lnTo>
                      <a:pt x="3013" y="906"/>
                    </a:lnTo>
                    <a:lnTo>
                      <a:pt x="2996" y="931"/>
                    </a:lnTo>
                    <a:lnTo>
                      <a:pt x="2912" y="990"/>
                    </a:lnTo>
                    <a:lnTo>
                      <a:pt x="2853" y="1016"/>
                    </a:lnTo>
                    <a:lnTo>
                      <a:pt x="2734" y="1016"/>
                    </a:lnTo>
                    <a:lnTo>
                      <a:pt x="2649" y="982"/>
                    </a:lnTo>
                    <a:lnTo>
                      <a:pt x="2573" y="965"/>
                    </a:lnTo>
                    <a:lnTo>
                      <a:pt x="2429" y="855"/>
                    </a:lnTo>
                    <a:lnTo>
                      <a:pt x="2328" y="804"/>
                    </a:lnTo>
                    <a:lnTo>
                      <a:pt x="2268" y="787"/>
                    </a:lnTo>
                    <a:lnTo>
                      <a:pt x="2251" y="804"/>
                    </a:lnTo>
                    <a:lnTo>
                      <a:pt x="2209" y="770"/>
                    </a:lnTo>
                    <a:lnTo>
                      <a:pt x="2150" y="770"/>
                    </a:lnTo>
                    <a:lnTo>
                      <a:pt x="2133" y="787"/>
                    </a:lnTo>
                    <a:lnTo>
                      <a:pt x="2133" y="838"/>
                    </a:lnTo>
                    <a:lnTo>
                      <a:pt x="2302" y="1007"/>
                    </a:lnTo>
                    <a:lnTo>
                      <a:pt x="2336" y="1084"/>
                    </a:lnTo>
                    <a:lnTo>
                      <a:pt x="2336" y="1143"/>
                    </a:lnTo>
                    <a:lnTo>
                      <a:pt x="2285" y="1261"/>
                    </a:lnTo>
                    <a:lnTo>
                      <a:pt x="2260" y="1287"/>
                    </a:lnTo>
                    <a:lnTo>
                      <a:pt x="2192" y="1473"/>
                    </a:lnTo>
                    <a:lnTo>
                      <a:pt x="2167" y="1498"/>
                    </a:lnTo>
                    <a:lnTo>
                      <a:pt x="2133" y="1575"/>
                    </a:lnTo>
                    <a:lnTo>
                      <a:pt x="2082" y="1625"/>
                    </a:lnTo>
                    <a:lnTo>
                      <a:pt x="2048" y="1702"/>
                    </a:lnTo>
                    <a:lnTo>
                      <a:pt x="2014" y="1752"/>
                    </a:lnTo>
                    <a:lnTo>
                      <a:pt x="1913" y="1854"/>
                    </a:lnTo>
                    <a:lnTo>
                      <a:pt x="1820" y="1998"/>
                    </a:lnTo>
                    <a:lnTo>
                      <a:pt x="1786" y="2099"/>
                    </a:lnTo>
                    <a:lnTo>
                      <a:pt x="1811" y="2125"/>
                    </a:lnTo>
                    <a:lnTo>
                      <a:pt x="1887" y="2099"/>
                    </a:lnTo>
                    <a:lnTo>
                      <a:pt x="1947" y="2066"/>
                    </a:lnTo>
                    <a:lnTo>
                      <a:pt x="1972" y="2023"/>
                    </a:lnTo>
                    <a:lnTo>
                      <a:pt x="2040" y="1972"/>
                    </a:lnTo>
                    <a:lnTo>
                      <a:pt x="2074" y="1922"/>
                    </a:lnTo>
                    <a:lnTo>
                      <a:pt x="2124" y="1879"/>
                    </a:lnTo>
                    <a:lnTo>
                      <a:pt x="2150" y="1845"/>
                    </a:lnTo>
                    <a:lnTo>
                      <a:pt x="2201" y="1812"/>
                    </a:lnTo>
                    <a:lnTo>
                      <a:pt x="2243" y="1744"/>
                    </a:lnTo>
                    <a:lnTo>
                      <a:pt x="2294" y="1685"/>
                    </a:lnTo>
                    <a:lnTo>
                      <a:pt x="2370" y="1625"/>
                    </a:lnTo>
                    <a:lnTo>
                      <a:pt x="2421" y="1558"/>
                    </a:lnTo>
                    <a:lnTo>
                      <a:pt x="2505" y="1515"/>
                    </a:lnTo>
                    <a:lnTo>
                      <a:pt x="2582" y="1498"/>
                    </a:lnTo>
                    <a:lnTo>
                      <a:pt x="2692" y="1464"/>
                    </a:lnTo>
                    <a:lnTo>
                      <a:pt x="2853" y="1498"/>
                    </a:lnTo>
                    <a:lnTo>
                      <a:pt x="2954" y="1490"/>
                    </a:lnTo>
                    <a:lnTo>
                      <a:pt x="3030" y="1532"/>
                    </a:lnTo>
                    <a:lnTo>
                      <a:pt x="3056" y="1532"/>
                    </a:lnTo>
                    <a:lnTo>
                      <a:pt x="3123" y="1625"/>
                    </a:lnTo>
                    <a:lnTo>
                      <a:pt x="3174" y="1651"/>
                    </a:lnTo>
                    <a:lnTo>
                      <a:pt x="3208" y="1659"/>
                    </a:lnTo>
                    <a:lnTo>
                      <a:pt x="3242" y="1625"/>
                    </a:lnTo>
                    <a:lnTo>
                      <a:pt x="3250" y="1558"/>
                    </a:lnTo>
                    <a:lnTo>
                      <a:pt x="3267" y="1541"/>
                    </a:lnTo>
                    <a:lnTo>
                      <a:pt x="3250" y="1481"/>
                    </a:lnTo>
                    <a:lnTo>
                      <a:pt x="3259" y="1422"/>
                    </a:lnTo>
                    <a:lnTo>
                      <a:pt x="3301" y="1321"/>
                    </a:lnTo>
                    <a:lnTo>
                      <a:pt x="3335" y="1287"/>
                    </a:lnTo>
                    <a:lnTo>
                      <a:pt x="3394" y="1261"/>
                    </a:lnTo>
                    <a:lnTo>
                      <a:pt x="3479" y="1244"/>
                    </a:lnTo>
                    <a:lnTo>
                      <a:pt x="3530" y="1211"/>
                    </a:lnTo>
                    <a:lnTo>
                      <a:pt x="3716" y="1177"/>
                    </a:lnTo>
                    <a:lnTo>
                      <a:pt x="3843" y="1100"/>
                    </a:lnTo>
                    <a:lnTo>
                      <a:pt x="3953" y="1084"/>
                    </a:lnTo>
                    <a:lnTo>
                      <a:pt x="4021" y="1041"/>
                    </a:lnTo>
                    <a:lnTo>
                      <a:pt x="4072" y="1050"/>
                    </a:lnTo>
                    <a:lnTo>
                      <a:pt x="4122" y="1024"/>
                    </a:lnTo>
                    <a:lnTo>
                      <a:pt x="4182" y="1016"/>
                    </a:lnTo>
                    <a:lnTo>
                      <a:pt x="4283" y="982"/>
                    </a:lnTo>
                    <a:lnTo>
                      <a:pt x="4410" y="965"/>
                    </a:lnTo>
                    <a:lnTo>
                      <a:pt x="4495" y="982"/>
                    </a:lnTo>
                    <a:lnTo>
                      <a:pt x="4520" y="974"/>
                    </a:lnTo>
                    <a:lnTo>
                      <a:pt x="4571" y="990"/>
                    </a:lnTo>
                    <a:lnTo>
                      <a:pt x="4630" y="990"/>
                    </a:lnTo>
                    <a:lnTo>
                      <a:pt x="4783" y="1067"/>
                    </a:lnTo>
                    <a:lnTo>
                      <a:pt x="4834" y="1084"/>
                    </a:lnTo>
                    <a:lnTo>
                      <a:pt x="4935" y="1134"/>
                    </a:lnTo>
                    <a:lnTo>
                      <a:pt x="5020" y="1160"/>
                    </a:lnTo>
                    <a:lnTo>
                      <a:pt x="5096" y="1211"/>
                    </a:lnTo>
                    <a:lnTo>
                      <a:pt x="5121" y="1211"/>
                    </a:lnTo>
                    <a:lnTo>
                      <a:pt x="5172" y="1236"/>
                    </a:lnTo>
                    <a:lnTo>
                      <a:pt x="5223" y="1278"/>
                    </a:lnTo>
                    <a:lnTo>
                      <a:pt x="5409" y="1338"/>
                    </a:lnTo>
                    <a:lnTo>
                      <a:pt x="5502" y="1405"/>
                    </a:lnTo>
                    <a:lnTo>
                      <a:pt x="5536" y="1464"/>
                    </a:lnTo>
                    <a:lnTo>
                      <a:pt x="5570" y="1498"/>
                    </a:lnTo>
                    <a:lnTo>
                      <a:pt x="5604" y="1507"/>
                    </a:lnTo>
                    <a:lnTo>
                      <a:pt x="5723" y="1634"/>
                    </a:lnTo>
                    <a:lnTo>
                      <a:pt x="5833" y="1693"/>
                    </a:lnTo>
                    <a:lnTo>
                      <a:pt x="5858" y="1718"/>
                    </a:lnTo>
                    <a:lnTo>
                      <a:pt x="5909" y="1735"/>
                    </a:lnTo>
                    <a:lnTo>
                      <a:pt x="6036" y="1812"/>
                    </a:lnTo>
                    <a:lnTo>
                      <a:pt x="6061" y="1803"/>
                    </a:lnTo>
                    <a:lnTo>
                      <a:pt x="6146" y="1820"/>
                    </a:lnTo>
                    <a:lnTo>
                      <a:pt x="6171" y="1845"/>
                    </a:lnTo>
                    <a:lnTo>
                      <a:pt x="6298" y="1828"/>
                    </a:lnTo>
                    <a:lnTo>
                      <a:pt x="6357" y="1837"/>
                    </a:lnTo>
                    <a:lnTo>
                      <a:pt x="6374" y="1812"/>
                    </a:lnTo>
                    <a:lnTo>
                      <a:pt x="6459" y="1820"/>
                    </a:lnTo>
                    <a:lnTo>
                      <a:pt x="6484" y="1803"/>
                    </a:lnTo>
                    <a:lnTo>
                      <a:pt x="6637" y="1752"/>
                    </a:lnTo>
                    <a:lnTo>
                      <a:pt x="6705" y="1702"/>
                    </a:lnTo>
                    <a:lnTo>
                      <a:pt x="6755" y="1702"/>
                    </a:lnTo>
                    <a:lnTo>
                      <a:pt x="6882" y="1625"/>
                    </a:lnTo>
                    <a:lnTo>
                      <a:pt x="6933" y="1608"/>
                    </a:lnTo>
                    <a:lnTo>
                      <a:pt x="7069" y="1608"/>
                    </a:lnTo>
                    <a:lnTo>
                      <a:pt x="7086" y="1591"/>
                    </a:lnTo>
                    <a:lnTo>
                      <a:pt x="7187" y="1541"/>
                    </a:lnTo>
                    <a:lnTo>
                      <a:pt x="7263" y="1541"/>
                    </a:lnTo>
                    <a:lnTo>
                      <a:pt x="7314" y="1524"/>
                    </a:lnTo>
                    <a:lnTo>
                      <a:pt x="7450" y="1515"/>
                    </a:lnTo>
                    <a:lnTo>
                      <a:pt x="7467" y="1498"/>
                    </a:lnTo>
                    <a:lnTo>
                      <a:pt x="7534" y="1507"/>
                    </a:lnTo>
                    <a:lnTo>
                      <a:pt x="7695" y="1498"/>
                    </a:lnTo>
                    <a:lnTo>
                      <a:pt x="7881" y="1507"/>
                    </a:lnTo>
                    <a:lnTo>
                      <a:pt x="7941" y="1608"/>
                    </a:lnTo>
                    <a:lnTo>
                      <a:pt x="7966" y="1735"/>
                    </a:lnTo>
                    <a:lnTo>
                      <a:pt x="7949" y="1786"/>
                    </a:lnTo>
                    <a:lnTo>
                      <a:pt x="7924" y="1812"/>
                    </a:lnTo>
                    <a:lnTo>
                      <a:pt x="7907" y="1862"/>
                    </a:lnTo>
                    <a:lnTo>
                      <a:pt x="7848" y="1922"/>
                    </a:lnTo>
                    <a:lnTo>
                      <a:pt x="7704" y="2023"/>
                    </a:lnTo>
                    <a:lnTo>
                      <a:pt x="7610" y="2108"/>
                    </a:lnTo>
                    <a:lnTo>
                      <a:pt x="7517" y="2235"/>
                    </a:lnTo>
                    <a:lnTo>
                      <a:pt x="7475" y="2252"/>
                    </a:lnTo>
                    <a:lnTo>
                      <a:pt x="7407" y="2345"/>
                    </a:lnTo>
                    <a:lnTo>
                      <a:pt x="7280" y="2489"/>
                    </a:lnTo>
                    <a:lnTo>
                      <a:pt x="7246" y="2573"/>
                    </a:lnTo>
                    <a:lnTo>
                      <a:pt x="7179" y="2624"/>
                    </a:lnTo>
                    <a:lnTo>
                      <a:pt x="7077" y="2794"/>
                    </a:lnTo>
                    <a:lnTo>
                      <a:pt x="7026" y="2836"/>
                    </a:lnTo>
                    <a:lnTo>
                      <a:pt x="6959" y="2971"/>
                    </a:lnTo>
                    <a:lnTo>
                      <a:pt x="6942" y="2988"/>
                    </a:lnTo>
                    <a:lnTo>
                      <a:pt x="6925" y="3039"/>
                    </a:lnTo>
                    <a:lnTo>
                      <a:pt x="6857" y="3107"/>
                    </a:lnTo>
                    <a:lnTo>
                      <a:pt x="6772" y="3259"/>
                    </a:lnTo>
                    <a:lnTo>
                      <a:pt x="6713" y="3327"/>
                    </a:lnTo>
                    <a:lnTo>
                      <a:pt x="6713" y="3352"/>
                    </a:lnTo>
                    <a:lnTo>
                      <a:pt x="6637" y="3454"/>
                    </a:lnTo>
                    <a:lnTo>
                      <a:pt x="6442" y="3640"/>
                    </a:lnTo>
                    <a:lnTo>
                      <a:pt x="6374" y="3699"/>
                    </a:lnTo>
                    <a:lnTo>
                      <a:pt x="6180" y="3902"/>
                    </a:lnTo>
                    <a:lnTo>
                      <a:pt x="6095" y="3979"/>
                    </a:lnTo>
                    <a:lnTo>
                      <a:pt x="6053" y="3987"/>
                    </a:lnTo>
                    <a:lnTo>
                      <a:pt x="6036" y="4013"/>
                    </a:lnTo>
                    <a:lnTo>
                      <a:pt x="5977" y="4029"/>
                    </a:lnTo>
                    <a:lnTo>
                      <a:pt x="5934" y="4021"/>
                    </a:lnTo>
                    <a:lnTo>
                      <a:pt x="5917" y="3962"/>
                    </a:lnTo>
                    <a:lnTo>
                      <a:pt x="5934" y="3919"/>
                    </a:lnTo>
                    <a:lnTo>
                      <a:pt x="5934" y="3860"/>
                    </a:lnTo>
                    <a:lnTo>
                      <a:pt x="5951" y="3835"/>
                    </a:lnTo>
                    <a:lnTo>
                      <a:pt x="5917" y="3767"/>
                    </a:lnTo>
                    <a:lnTo>
                      <a:pt x="5892" y="3759"/>
                    </a:lnTo>
                    <a:lnTo>
                      <a:pt x="5790" y="3835"/>
                    </a:lnTo>
                    <a:lnTo>
                      <a:pt x="5765" y="3835"/>
                    </a:lnTo>
                    <a:lnTo>
                      <a:pt x="5731" y="3809"/>
                    </a:lnTo>
                    <a:lnTo>
                      <a:pt x="5697" y="3733"/>
                    </a:lnTo>
                    <a:lnTo>
                      <a:pt x="5697" y="3589"/>
                    </a:lnTo>
                    <a:lnTo>
                      <a:pt x="5638" y="3327"/>
                    </a:lnTo>
                    <a:lnTo>
                      <a:pt x="5604" y="3293"/>
                    </a:lnTo>
                    <a:lnTo>
                      <a:pt x="5545" y="3276"/>
                    </a:lnTo>
                    <a:lnTo>
                      <a:pt x="5477" y="3293"/>
                    </a:lnTo>
                    <a:lnTo>
                      <a:pt x="5384" y="3361"/>
                    </a:lnTo>
                    <a:lnTo>
                      <a:pt x="5325" y="3420"/>
                    </a:lnTo>
                    <a:lnTo>
                      <a:pt x="5257" y="3462"/>
                    </a:lnTo>
                    <a:lnTo>
                      <a:pt x="5198" y="3522"/>
                    </a:lnTo>
                    <a:lnTo>
                      <a:pt x="5121" y="3547"/>
                    </a:lnTo>
                    <a:lnTo>
                      <a:pt x="5037" y="3598"/>
                    </a:lnTo>
                    <a:lnTo>
                      <a:pt x="4918" y="3598"/>
                    </a:lnTo>
                    <a:lnTo>
                      <a:pt x="4842" y="3572"/>
                    </a:lnTo>
                    <a:lnTo>
                      <a:pt x="4800" y="3547"/>
                    </a:lnTo>
                    <a:lnTo>
                      <a:pt x="4757" y="3538"/>
                    </a:lnTo>
                    <a:lnTo>
                      <a:pt x="4724" y="3538"/>
                    </a:lnTo>
                    <a:lnTo>
                      <a:pt x="4639" y="3564"/>
                    </a:lnTo>
                    <a:lnTo>
                      <a:pt x="4597" y="3606"/>
                    </a:lnTo>
                    <a:lnTo>
                      <a:pt x="4461" y="3674"/>
                    </a:lnTo>
                    <a:lnTo>
                      <a:pt x="4427" y="3708"/>
                    </a:lnTo>
                    <a:lnTo>
                      <a:pt x="4317" y="3767"/>
                    </a:lnTo>
                    <a:lnTo>
                      <a:pt x="4309" y="3792"/>
                    </a:lnTo>
                    <a:lnTo>
                      <a:pt x="4216" y="3852"/>
                    </a:lnTo>
                    <a:lnTo>
                      <a:pt x="4156" y="3860"/>
                    </a:lnTo>
                    <a:lnTo>
                      <a:pt x="4148" y="3886"/>
                    </a:lnTo>
                    <a:lnTo>
                      <a:pt x="4122" y="3894"/>
                    </a:lnTo>
                    <a:lnTo>
                      <a:pt x="4021" y="3996"/>
                    </a:lnTo>
                    <a:lnTo>
                      <a:pt x="3995" y="4004"/>
                    </a:lnTo>
                    <a:lnTo>
                      <a:pt x="3877" y="4123"/>
                    </a:lnTo>
                    <a:lnTo>
                      <a:pt x="3835" y="4148"/>
                    </a:lnTo>
                    <a:lnTo>
                      <a:pt x="3809" y="4182"/>
                    </a:lnTo>
                    <a:lnTo>
                      <a:pt x="3598" y="4351"/>
                    </a:lnTo>
                    <a:lnTo>
                      <a:pt x="3538" y="4360"/>
                    </a:lnTo>
                    <a:lnTo>
                      <a:pt x="3521" y="4377"/>
                    </a:lnTo>
                    <a:lnTo>
                      <a:pt x="3437" y="4368"/>
                    </a:lnTo>
                    <a:lnTo>
                      <a:pt x="3318" y="4326"/>
                    </a:lnTo>
                    <a:lnTo>
                      <a:pt x="3259" y="4275"/>
                    </a:lnTo>
                    <a:lnTo>
                      <a:pt x="3234" y="4275"/>
                    </a:lnTo>
                    <a:lnTo>
                      <a:pt x="3208" y="4283"/>
                    </a:lnTo>
                    <a:lnTo>
                      <a:pt x="3174" y="4266"/>
                    </a:lnTo>
                    <a:lnTo>
                      <a:pt x="3149" y="4275"/>
                    </a:lnTo>
                    <a:lnTo>
                      <a:pt x="3132" y="4300"/>
                    </a:lnTo>
                    <a:lnTo>
                      <a:pt x="3132" y="4334"/>
                    </a:lnTo>
                    <a:lnTo>
                      <a:pt x="3420" y="4647"/>
                    </a:lnTo>
                    <a:lnTo>
                      <a:pt x="3454" y="4715"/>
                    </a:lnTo>
                    <a:lnTo>
                      <a:pt x="3513" y="4774"/>
                    </a:lnTo>
                    <a:lnTo>
                      <a:pt x="3538" y="4884"/>
                    </a:lnTo>
                    <a:lnTo>
                      <a:pt x="3488" y="5096"/>
                    </a:lnTo>
                    <a:lnTo>
                      <a:pt x="3488" y="5181"/>
                    </a:lnTo>
                    <a:lnTo>
                      <a:pt x="3428" y="5308"/>
                    </a:lnTo>
                    <a:lnTo>
                      <a:pt x="3428" y="5333"/>
                    </a:lnTo>
                    <a:lnTo>
                      <a:pt x="3361" y="5460"/>
                    </a:lnTo>
                    <a:lnTo>
                      <a:pt x="3352" y="5536"/>
                    </a:lnTo>
                    <a:lnTo>
                      <a:pt x="3259" y="5756"/>
                    </a:lnTo>
                    <a:lnTo>
                      <a:pt x="3276" y="5782"/>
                    </a:lnTo>
                    <a:lnTo>
                      <a:pt x="3344" y="5790"/>
                    </a:lnTo>
                    <a:lnTo>
                      <a:pt x="3369" y="5790"/>
                    </a:lnTo>
                    <a:lnTo>
                      <a:pt x="3445" y="5722"/>
                    </a:lnTo>
                    <a:lnTo>
                      <a:pt x="3538" y="5536"/>
                    </a:lnTo>
                    <a:lnTo>
                      <a:pt x="3555" y="5511"/>
                    </a:lnTo>
                    <a:lnTo>
                      <a:pt x="3657" y="5333"/>
                    </a:lnTo>
                    <a:lnTo>
                      <a:pt x="3682" y="5274"/>
                    </a:lnTo>
                    <a:lnTo>
                      <a:pt x="3708" y="5231"/>
                    </a:lnTo>
                    <a:lnTo>
                      <a:pt x="3708" y="5215"/>
                    </a:lnTo>
                    <a:lnTo>
                      <a:pt x="3809" y="5096"/>
                    </a:lnTo>
                    <a:lnTo>
                      <a:pt x="3902" y="4910"/>
                    </a:lnTo>
                    <a:lnTo>
                      <a:pt x="3928" y="4901"/>
                    </a:lnTo>
                    <a:lnTo>
                      <a:pt x="3995" y="4791"/>
                    </a:lnTo>
                    <a:lnTo>
                      <a:pt x="4114" y="4707"/>
                    </a:lnTo>
                    <a:lnTo>
                      <a:pt x="4165" y="4681"/>
                    </a:lnTo>
                    <a:lnTo>
                      <a:pt x="4317" y="4681"/>
                    </a:lnTo>
                    <a:lnTo>
                      <a:pt x="4410" y="4622"/>
                    </a:lnTo>
                    <a:lnTo>
                      <a:pt x="4478" y="4554"/>
                    </a:lnTo>
                    <a:lnTo>
                      <a:pt x="4605" y="4503"/>
                    </a:lnTo>
                    <a:lnTo>
                      <a:pt x="4656" y="4461"/>
                    </a:lnTo>
                    <a:lnTo>
                      <a:pt x="4732" y="4444"/>
                    </a:lnTo>
                    <a:lnTo>
                      <a:pt x="4783" y="4453"/>
                    </a:lnTo>
                    <a:lnTo>
                      <a:pt x="4817" y="4436"/>
                    </a:lnTo>
                    <a:lnTo>
                      <a:pt x="4834" y="4444"/>
                    </a:lnTo>
                    <a:lnTo>
                      <a:pt x="4910" y="4427"/>
                    </a:lnTo>
                    <a:lnTo>
                      <a:pt x="5020" y="4444"/>
                    </a:lnTo>
                    <a:lnTo>
                      <a:pt x="5155" y="4495"/>
                    </a:lnTo>
                    <a:lnTo>
                      <a:pt x="5198" y="4529"/>
                    </a:lnTo>
                    <a:lnTo>
                      <a:pt x="5248" y="4597"/>
                    </a:lnTo>
                    <a:lnTo>
                      <a:pt x="5291" y="4614"/>
                    </a:lnTo>
                    <a:lnTo>
                      <a:pt x="5350" y="4664"/>
                    </a:lnTo>
                    <a:lnTo>
                      <a:pt x="5384" y="4749"/>
                    </a:lnTo>
                    <a:lnTo>
                      <a:pt x="5384" y="4825"/>
                    </a:lnTo>
                    <a:lnTo>
                      <a:pt x="5359" y="4901"/>
                    </a:lnTo>
                    <a:lnTo>
                      <a:pt x="5342" y="5003"/>
                    </a:lnTo>
                    <a:lnTo>
                      <a:pt x="5384" y="5138"/>
                    </a:lnTo>
                    <a:lnTo>
                      <a:pt x="5469" y="5291"/>
                    </a:lnTo>
                    <a:lnTo>
                      <a:pt x="5460" y="5375"/>
                    </a:lnTo>
                    <a:lnTo>
                      <a:pt x="5443" y="5418"/>
                    </a:lnTo>
                    <a:lnTo>
                      <a:pt x="5359" y="5502"/>
                    </a:lnTo>
                    <a:lnTo>
                      <a:pt x="5121" y="5579"/>
                    </a:lnTo>
                    <a:lnTo>
                      <a:pt x="5105" y="5604"/>
                    </a:lnTo>
                    <a:lnTo>
                      <a:pt x="5020" y="5629"/>
                    </a:lnTo>
                    <a:lnTo>
                      <a:pt x="4978" y="5663"/>
                    </a:lnTo>
                    <a:lnTo>
                      <a:pt x="4944" y="5722"/>
                    </a:lnTo>
                    <a:lnTo>
                      <a:pt x="4918" y="5807"/>
                    </a:lnTo>
                    <a:lnTo>
                      <a:pt x="4935" y="5833"/>
                    </a:lnTo>
                    <a:lnTo>
                      <a:pt x="4927" y="5858"/>
                    </a:lnTo>
                    <a:lnTo>
                      <a:pt x="4952" y="5968"/>
                    </a:lnTo>
                    <a:lnTo>
                      <a:pt x="5037" y="6129"/>
                    </a:lnTo>
                    <a:lnTo>
                      <a:pt x="5028" y="6180"/>
                    </a:lnTo>
                    <a:lnTo>
                      <a:pt x="5037" y="6290"/>
                    </a:lnTo>
                    <a:lnTo>
                      <a:pt x="5003" y="6357"/>
                    </a:lnTo>
                    <a:lnTo>
                      <a:pt x="4978" y="6374"/>
                    </a:lnTo>
                    <a:lnTo>
                      <a:pt x="4961" y="6408"/>
                    </a:lnTo>
                    <a:lnTo>
                      <a:pt x="4867" y="6450"/>
                    </a:lnTo>
                    <a:lnTo>
                      <a:pt x="4707" y="6501"/>
                    </a:lnTo>
                    <a:lnTo>
                      <a:pt x="4647" y="6501"/>
                    </a:lnTo>
                    <a:lnTo>
                      <a:pt x="4588" y="6544"/>
                    </a:lnTo>
                    <a:lnTo>
                      <a:pt x="4503" y="6544"/>
                    </a:lnTo>
                    <a:lnTo>
                      <a:pt x="4444" y="6569"/>
                    </a:lnTo>
                    <a:lnTo>
                      <a:pt x="4326" y="6586"/>
                    </a:lnTo>
                    <a:lnTo>
                      <a:pt x="4283" y="6611"/>
                    </a:lnTo>
                    <a:lnTo>
                      <a:pt x="4249" y="6594"/>
                    </a:lnTo>
                    <a:lnTo>
                      <a:pt x="4156" y="6620"/>
                    </a:lnTo>
                    <a:lnTo>
                      <a:pt x="4122" y="6611"/>
                    </a:lnTo>
                    <a:lnTo>
                      <a:pt x="4012" y="6671"/>
                    </a:lnTo>
                    <a:lnTo>
                      <a:pt x="3970" y="6704"/>
                    </a:lnTo>
                    <a:lnTo>
                      <a:pt x="3953" y="6704"/>
                    </a:lnTo>
                    <a:lnTo>
                      <a:pt x="3911" y="6738"/>
                    </a:lnTo>
                    <a:lnTo>
                      <a:pt x="3809" y="6831"/>
                    </a:lnTo>
                    <a:lnTo>
                      <a:pt x="3775" y="6925"/>
                    </a:lnTo>
                    <a:lnTo>
                      <a:pt x="3775" y="6984"/>
                    </a:lnTo>
                    <a:lnTo>
                      <a:pt x="3767" y="7009"/>
                    </a:lnTo>
                    <a:lnTo>
                      <a:pt x="3767" y="7085"/>
                    </a:lnTo>
                    <a:lnTo>
                      <a:pt x="3792" y="7195"/>
                    </a:lnTo>
                    <a:lnTo>
                      <a:pt x="3835" y="7297"/>
                    </a:lnTo>
                    <a:lnTo>
                      <a:pt x="3877" y="7339"/>
                    </a:lnTo>
                    <a:lnTo>
                      <a:pt x="3936" y="7449"/>
                    </a:lnTo>
                    <a:lnTo>
                      <a:pt x="3936" y="7466"/>
                    </a:lnTo>
                    <a:lnTo>
                      <a:pt x="4004" y="7568"/>
                    </a:lnTo>
                    <a:lnTo>
                      <a:pt x="4029" y="7619"/>
                    </a:lnTo>
                    <a:lnTo>
                      <a:pt x="4106" y="7712"/>
                    </a:lnTo>
                    <a:lnTo>
                      <a:pt x="4139" y="7796"/>
                    </a:lnTo>
                    <a:lnTo>
                      <a:pt x="4139" y="7847"/>
                    </a:lnTo>
                    <a:lnTo>
                      <a:pt x="4072" y="7974"/>
                    </a:lnTo>
                    <a:lnTo>
                      <a:pt x="3962" y="8050"/>
                    </a:lnTo>
                    <a:lnTo>
                      <a:pt x="3919" y="8067"/>
                    </a:lnTo>
                    <a:lnTo>
                      <a:pt x="3860" y="8067"/>
                    </a:lnTo>
                    <a:lnTo>
                      <a:pt x="3835" y="8093"/>
                    </a:lnTo>
                    <a:lnTo>
                      <a:pt x="3775" y="8101"/>
                    </a:lnTo>
                    <a:lnTo>
                      <a:pt x="3657" y="8101"/>
                    </a:lnTo>
                    <a:lnTo>
                      <a:pt x="3640" y="8118"/>
                    </a:lnTo>
                    <a:lnTo>
                      <a:pt x="3479" y="8118"/>
                    </a:lnTo>
                    <a:lnTo>
                      <a:pt x="3394" y="8076"/>
                    </a:lnTo>
                    <a:lnTo>
                      <a:pt x="3335" y="8076"/>
                    </a:lnTo>
                    <a:lnTo>
                      <a:pt x="3242" y="8000"/>
                    </a:lnTo>
                    <a:lnTo>
                      <a:pt x="3174" y="7890"/>
                    </a:lnTo>
                    <a:lnTo>
                      <a:pt x="3081" y="7847"/>
                    </a:lnTo>
                    <a:lnTo>
                      <a:pt x="3056" y="7856"/>
                    </a:lnTo>
                    <a:lnTo>
                      <a:pt x="2996" y="7839"/>
                    </a:lnTo>
                    <a:lnTo>
                      <a:pt x="2937" y="7864"/>
                    </a:lnTo>
                    <a:lnTo>
                      <a:pt x="2819" y="7966"/>
                    </a:lnTo>
                    <a:lnTo>
                      <a:pt x="2785" y="8008"/>
                    </a:lnTo>
                    <a:lnTo>
                      <a:pt x="2776" y="8042"/>
                    </a:lnTo>
                    <a:lnTo>
                      <a:pt x="2759" y="8059"/>
                    </a:lnTo>
                    <a:lnTo>
                      <a:pt x="2726" y="8144"/>
                    </a:lnTo>
                    <a:lnTo>
                      <a:pt x="2726" y="8220"/>
                    </a:lnTo>
                    <a:lnTo>
                      <a:pt x="2734" y="8254"/>
                    </a:lnTo>
                    <a:lnTo>
                      <a:pt x="2734" y="8406"/>
                    </a:lnTo>
                    <a:lnTo>
                      <a:pt x="2793" y="8677"/>
                    </a:lnTo>
                    <a:lnTo>
                      <a:pt x="2886" y="8829"/>
                    </a:lnTo>
                    <a:lnTo>
                      <a:pt x="2920" y="8931"/>
                    </a:lnTo>
                    <a:lnTo>
                      <a:pt x="2954" y="8956"/>
                    </a:lnTo>
                    <a:lnTo>
                      <a:pt x="2996" y="9058"/>
                    </a:lnTo>
                    <a:lnTo>
                      <a:pt x="2996" y="9109"/>
                    </a:lnTo>
                    <a:lnTo>
                      <a:pt x="2988" y="9134"/>
                    </a:lnTo>
                    <a:lnTo>
                      <a:pt x="2886" y="9244"/>
                    </a:lnTo>
                    <a:lnTo>
                      <a:pt x="2827" y="9261"/>
                    </a:lnTo>
                    <a:lnTo>
                      <a:pt x="2683" y="9396"/>
                    </a:lnTo>
                    <a:lnTo>
                      <a:pt x="2522" y="9481"/>
                    </a:lnTo>
                    <a:lnTo>
                      <a:pt x="2421" y="9498"/>
                    </a:lnTo>
                    <a:lnTo>
                      <a:pt x="2370" y="9464"/>
                    </a:lnTo>
                    <a:lnTo>
                      <a:pt x="2302" y="9447"/>
                    </a:lnTo>
                    <a:lnTo>
                      <a:pt x="2285" y="9439"/>
                    </a:lnTo>
                    <a:lnTo>
                      <a:pt x="2124" y="9447"/>
                    </a:lnTo>
                    <a:lnTo>
                      <a:pt x="2108" y="9456"/>
                    </a:lnTo>
                    <a:lnTo>
                      <a:pt x="2082" y="9456"/>
                    </a:lnTo>
                    <a:lnTo>
                      <a:pt x="2040" y="9489"/>
                    </a:lnTo>
                    <a:lnTo>
                      <a:pt x="1981" y="9506"/>
                    </a:lnTo>
                    <a:lnTo>
                      <a:pt x="1947" y="9540"/>
                    </a:lnTo>
                    <a:lnTo>
                      <a:pt x="1879" y="9549"/>
                    </a:lnTo>
                    <a:lnTo>
                      <a:pt x="1845" y="9583"/>
                    </a:lnTo>
                    <a:lnTo>
                      <a:pt x="1820" y="9583"/>
                    </a:lnTo>
                    <a:lnTo>
                      <a:pt x="1760" y="9616"/>
                    </a:lnTo>
                    <a:lnTo>
                      <a:pt x="1701" y="9667"/>
                    </a:lnTo>
                    <a:lnTo>
                      <a:pt x="1684" y="9667"/>
                    </a:lnTo>
                    <a:lnTo>
                      <a:pt x="1642" y="9710"/>
                    </a:lnTo>
                    <a:lnTo>
                      <a:pt x="1566" y="9726"/>
                    </a:lnTo>
                    <a:lnTo>
                      <a:pt x="1481" y="9760"/>
                    </a:lnTo>
                    <a:lnTo>
                      <a:pt x="1363" y="9760"/>
                    </a:lnTo>
                    <a:lnTo>
                      <a:pt x="1320" y="9743"/>
                    </a:lnTo>
                    <a:lnTo>
                      <a:pt x="1244" y="9684"/>
                    </a:lnTo>
                    <a:lnTo>
                      <a:pt x="1168" y="9608"/>
                    </a:lnTo>
                    <a:lnTo>
                      <a:pt x="1100" y="9464"/>
                    </a:lnTo>
                    <a:lnTo>
                      <a:pt x="1058" y="9430"/>
                    </a:lnTo>
                    <a:lnTo>
                      <a:pt x="1032" y="9422"/>
                    </a:lnTo>
                    <a:lnTo>
                      <a:pt x="931" y="9413"/>
                    </a:lnTo>
                    <a:lnTo>
                      <a:pt x="905" y="9396"/>
                    </a:lnTo>
                    <a:lnTo>
                      <a:pt x="846" y="9396"/>
                    </a:lnTo>
                    <a:lnTo>
                      <a:pt x="761" y="9295"/>
                    </a:lnTo>
                    <a:lnTo>
                      <a:pt x="745" y="9227"/>
                    </a:lnTo>
                    <a:lnTo>
                      <a:pt x="753" y="9024"/>
                    </a:lnTo>
                    <a:lnTo>
                      <a:pt x="778" y="9007"/>
                    </a:lnTo>
                    <a:lnTo>
                      <a:pt x="804" y="8905"/>
                    </a:lnTo>
                    <a:lnTo>
                      <a:pt x="829" y="8880"/>
                    </a:lnTo>
                    <a:lnTo>
                      <a:pt x="838" y="8846"/>
                    </a:lnTo>
                    <a:lnTo>
                      <a:pt x="905" y="8728"/>
                    </a:lnTo>
                    <a:lnTo>
                      <a:pt x="931" y="8660"/>
                    </a:lnTo>
                    <a:lnTo>
                      <a:pt x="888" y="8634"/>
                    </a:lnTo>
                    <a:lnTo>
                      <a:pt x="787" y="8660"/>
                    </a:lnTo>
                    <a:lnTo>
                      <a:pt x="745" y="8685"/>
                    </a:lnTo>
                    <a:lnTo>
                      <a:pt x="711" y="8677"/>
                    </a:lnTo>
                    <a:lnTo>
                      <a:pt x="694" y="8694"/>
                    </a:lnTo>
                    <a:lnTo>
                      <a:pt x="668" y="8702"/>
                    </a:lnTo>
                    <a:lnTo>
                      <a:pt x="609" y="8694"/>
                    </a:lnTo>
                    <a:lnTo>
                      <a:pt x="524" y="8634"/>
                    </a:lnTo>
                    <a:lnTo>
                      <a:pt x="491" y="8567"/>
                    </a:lnTo>
                    <a:lnTo>
                      <a:pt x="372" y="8448"/>
                    </a:lnTo>
                    <a:lnTo>
                      <a:pt x="330" y="8550"/>
                    </a:lnTo>
                    <a:lnTo>
                      <a:pt x="397" y="8736"/>
                    </a:lnTo>
                    <a:lnTo>
                      <a:pt x="414" y="8846"/>
                    </a:lnTo>
                    <a:lnTo>
                      <a:pt x="457" y="8948"/>
                    </a:lnTo>
                    <a:lnTo>
                      <a:pt x="457" y="9109"/>
                    </a:lnTo>
                    <a:lnTo>
                      <a:pt x="431" y="9185"/>
                    </a:lnTo>
                    <a:lnTo>
                      <a:pt x="364" y="9312"/>
                    </a:lnTo>
                    <a:lnTo>
                      <a:pt x="296" y="9362"/>
                    </a:lnTo>
                    <a:lnTo>
                      <a:pt x="220" y="9379"/>
                    </a:lnTo>
                    <a:lnTo>
                      <a:pt x="0" y="9339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5" name="Freeform 35">
                <a:extLst>
                  <a:ext uri="{FF2B5EF4-FFF2-40B4-BE49-F238E27FC236}">
                    <a16:creationId xmlns:a16="http://schemas.microsoft.com/office/drawing/2014/main" id="{1C8310C1-5568-469D-AE6C-7F15785E55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" y="317"/>
                <a:ext cx="3438" cy="4207"/>
              </a:xfrm>
              <a:custGeom>
                <a:avLst/>
                <a:gdLst>
                  <a:gd name="T0" fmla="*/ 254 w 16949"/>
                  <a:gd name="T1" fmla="*/ 19842 h 20756"/>
                  <a:gd name="T2" fmla="*/ 1075 w 16949"/>
                  <a:gd name="T3" fmla="*/ 20409 h 20756"/>
                  <a:gd name="T4" fmla="*/ 2243 w 16949"/>
                  <a:gd name="T5" fmla="*/ 20130 h 20756"/>
                  <a:gd name="T6" fmla="*/ 2649 w 16949"/>
                  <a:gd name="T7" fmla="*/ 18928 h 20756"/>
                  <a:gd name="T8" fmla="*/ 3513 w 16949"/>
                  <a:gd name="T9" fmla="*/ 18843 h 20756"/>
                  <a:gd name="T10" fmla="*/ 3767 w 16949"/>
                  <a:gd name="T11" fmla="*/ 17819 h 20756"/>
                  <a:gd name="T12" fmla="*/ 4597 w 16949"/>
                  <a:gd name="T13" fmla="*/ 17133 h 20756"/>
                  <a:gd name="T14" fmla="*/ 5240 w 16949"/>
                  <a:gd name="T15" fmla="*/ 16151 h 20756"/>
                  <a:gd name="T16" fmla="*/ 5181 w 16949"/>
                  <a:gd name="T17" fmla="*/ 15000 h 20756"/>
                  <a:gd name="T18" fmla="*/ 3530 w 16949"/>
                  <a:gd name="T19" fmla="*/ 15186 h 20756"/>
                  <a:gd name="T20" fmla="*/ 4402 w 16949"/>
                  <a:gd name="T21" fmla="*/ 14391 h 20756"/>
                  <a:gd name="T22" fmla="*/ 5308 w 16949"/>
                  <a:gd name="T23" fmla="*/ 14628 h 20756"/>
                  <a:gd name="T24" fmla="*/ 6476 w 16949"/>
                  <a:gd name="T25" fmla="*/ 14145 h 20756"/>
                  <a:gd name="T26" fmla="*/ 7373 w 16949"/>
                  <a:gd name="T27" fmla="*/ 12799 h 20756"/>
                  <a:gd name="T28" fmla="*/ 7543 w 16949"/>
                  <a:gd name="T29" fmla="*/ 11876 h 20756"/>
                  <a:gd name="T30" fmla="*/ 6078 w 16949"/>
                  <a:gd name="T31" fmla="*/ 11902 h 20756"/>
                  <a:gd name="T32" fmla="*/ 4614 w 16949"/>
                  <a:gd name="T33" fmla="*/ 11419 h 20756"/>
                  <a:gd name="T34" fmla="*/ 3411 w 16949"/>
                  <a:gd name="T35" fmla="*/ 11462 h 20756"/>
                  <a:gd name="T36" fmla="*/ 3327 w 16949"/>
                  <a:gd name="T37" fmla="*/ 11292 h 20756"/>
                  <a:gd name="T38" fmla="*/ 4800 w 16949"/>
                  <a:gd name="T39" fmla="*/ 10928 h 20756"/>
                  <a:gd name="T40" fmla="*/ 6027 w 16949"/>
                  <a:gd name="T41" fmla="*/ 10268 h 20756"/>
                  <a:gd name="T42" fmla="*/ 6561 w 16949"/>
                  <a:gd name="T43" fmla="*/ 10725 h 20756"/>
                  <a:gd name="T44" fmla="*/ 7754 w 16949"/>
                  <a:gd name="T45" fmla="*/ 10886 h 20756"/>
                  <a:gd name="T46" fmla="*/ 8914 w 16949"/>
                  <a:gd name="T47" fmla="*/ 9963 h 20756"/>
                  <a:gd name="T48" fmla="*/ 10108 w 16949"/>
                  <a:gd name="T49" fmla="*/ 8448 h 20756"/>
                  <a:gd name="T50" fmla="*/ 8990 w 16949"/>
                  <a:gd name="T51" fmla="*/ 7999 h 20756"/>
                  <a:gd name="T52" fmla="*/ 8271 w 16949"/>
                  <a:gd name="T53" fmla="*/ 7661 h 20756"/>
                  <a:gd name="T54" fmla="*/ 8042 w 16949"/>
                  <a:gd name="T55" fmla="*/ 6848 h 20756"/>
                  <a:gd name="T56" fmla="*/ 6400 w 16949"/>
                  <a:gd name="T57" fmla="*/ 6196 h 20756"/>
                  <a:gd name="T58" fmla="*/ 5299 w 16949"/>
                  <a:gd name="T59" fmla="*/ 5739 h 20756"/>
                  <a:gd name="T60" fmla="*/ 4944 w 16949"/>
                  <a:gd name="T61" fmla="*/ 5570 h 20756"/>
                  <a:gd name="T62" fmla="*/ 4715 w 16949"/>
                  <a:gd name="T63" fmla="*/ 5054 h 20756"/>
                  <a:gd name="T64" fmla="*/ 5155 w 16949"/>
                  <a:gd name="T65" fmla="*/ 4749 h 20756"/>
                  <a:gd name="T66" fmla="*/ 6137 w 16949"/>
                  <a:gd name="T67" fmla="*/ 5392 h 20756"/>
                  <a:gd name="T68" fmla="*/ 6815 w 16949"/>
                  <a:gd name="T69" fmla="*/ 5621 h 20756"/>
                  <a:gd name="T70" fmla="*/ 7704 w 16949"/>
                  <a:gd name="T71" fmla="*/ 5807 h 20756"/>
                  <a:gd name="T72" fmla="*/ 8982 w 16949"/>
                  <a:gd name="T73" fmla="*/ 6349 h 20756"/>
                  <a:gd name="T74" fmla="*/ 10650 w 16949"/>
                  <a:gd name="T75" fmla="*/ 7221 h 20756"/>
                  <a:gd name="T76" fmla="*/ 10387 w 16949"/>
                  <a:gd name="T77" fmla="*/ 6162 h 20756"/>
                  <a:gd name="T78" fmla="*/ 9160 w 16949"/>
                  <a:gd name="T79" fmla="*/ 4690 h 20756"/>
                  <a:gd name="T80" fmla="*/ 8144 w 16949"/>
                  <a:gd name="T81" fmla="*/ 3699 h 20756"/>
                  <a:gd name="T82" fmla="*/ 8720 w 16949"/>
                  <a:gd name="T83" fmla="*/ 3741 h 20756"/>
                  <a:gd name="T84" fmla="*/ 9363 w 16949"/>
                  <a:gd name="T85" fmla="*/ 4080 h 20756"/>
                  <a:gd name="T86" fmla="*/ 9913 w 16949"/>
                  <a:gd name="T87" fmla="*/ 4588 h 20756"/>
                  <a:gd name="T88" fmla="*/ 10946 w 16949"/>
                  <a:gd name="T89" fmla="*/ 5392 h 20756"/>
                  <a:gd name="T90" fmla="*/ 11556 w 16949"/>
                  <a:gd name="T91" fmla="*/ 6264 h 20756"/>
                  <a:gd name="T92" fmla="*/ 13130 w 16949"/>
                  <a:gd name="T93" fmla="*/ 6010 h 20756"/>
                  <a:gd name="T94" fmla="*/ 13689 w 16949"/>
                  <a:gd name="T95" fmla="*/ 4943 h 20756"/>
                  <a:gd name="T96" fmla="*/ 12817 w 16949"/>
                  <a:gd name="T97" fmla="*/ 4038 h 20756"/>
                  <a:gd name="T98" fmla="*/ 12385 w 16949"/>
                  <a:gd name="T99" fmla="*/ 2692 h 20756"/>
                  <a:gd name="T100" fmla="*/ 12673 w 16949"/>
                  <a:gd name="T101" fmla="*/ 2514 h 20756"/>
                  <a:gd name="T102" fmla="*/ 13156 w 16949"/>
                  <a:gd name="T103" fmla="*/ 3217 h 20756"/>
                  <a:gd name="T104" fmla="*/ 13825 w 16949"/>
                  <a:gd name="T105" fmla="*/ 3462 h 20756"/>
                  <a:gd name="T106" fmla="*/ 14510 w 16949"/>
                  <a:gd name="T107" fmla="*/ 4537 h 20756"/>
                  <a:gd name="T108" fmla="*/ 15340 w 16949"/>
                  <a:gd name="T109" fmla="*/ 4156 h 20756"/>
                  <a:gd name="T110" fmla="*/ 15543 w 16949"/>
                  <a:gd name="T111" fmla="*/ 2480 h 20756"/>
                  <a:gd name="T112" fmla="*/ 14417 w 16949"/>
                  <a:gd name="T113" fmla="*/ 305 h 20756"/>
                  <a:gd name="T114" fmla="*/ 14595 w 16949"/>
                  <a:gd name="T115" fmla="*/ 305 h 20756"/>
                  <a:gd name="T116" fmla="*/ 15840 w 16949"/>
                  <a:gd name="T117" fmla="*/ 1193 h 20756"/>
                  <a:gd name="T118" fmla="*/ 16508 w 16949"/>
                  <a:gd name="T119" fmla="*/ 1955 h 20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949" h="20756">
                    <a:moveTo>
                      <a:pt x="829" y="20756"/>
                    </a:moveTo>
                    <a:lnTo>
                      <a:pt x="745" y="20528"/>
                    </a:lnTo>
                    <a:lnTo>
                      <a:pt x="711" y="20426"/>
                    </a:lnTo>
                    <a:lnTo>
                      <a:pt x="635" y="20333"/>
                    </a:lnTo>
                    <a:lnTo>
                      <a:pt x="533" y="20274"/>
                    </a:lnTo>
                    <a:lnTo>
                      <a:pt x="448" y="20248"/>
                    </a:lnTo>
                    <a:lnTo>
                      <a:pt x="397" y="20198"/>
                    </a:lnTo>
                    <a:lnTo>
                      <a:pt x="270" y="20164"/>
                    </a:lnTo>
                    <a:lnTo>
                      <a:pt x="228" y="20130"/>
                    </a:lnTo>
                    <a:lnTo>
                      <a:pt x="110" y="20079"/>
                    </a:lnTo>
                    <a:lnTo>
                      <a:pt x="8" y="20028"/>
                    </a:lnTo>
                    <a:lnTo>
                      <a:pt x="0" y="20003"/>
                    </a:lnTo>
                    <a:lnTo>
                      <a:pt x="67" y="19978"/>
                    </a:lnTo>
                    <a:lnTo>
                      <a:pt x="177" y="19986"/>
                    </a:lnTo>
                    <a:lnTo>
                      <a:pt x="228" y="19969"/>
                    </a:lnTo>
                    <a:lnTo>
                      <a:pt x="262" y="19910"/>
                    </a:lnTo>
                    <a:lnTo>
                      <a:pt x="254" y="19842"/>
                    </a:lnTo>
                    <a:lnTo>
                      <a:pt x="270" y="19783"/>
                    </a:lnTo>
                    <a:lnTo>
                      <a:pt x="296" y="19766"/>
                    </a:lnTo>
                    <a:lnTo>
                      <a:pt x="338" y="19783"/>
                    </a:lnTo>
                    <a:lnTo>
                      <a:pt x="364" y="19842"/>
                    </a:lnTo>
                    <a:lnTo>
                      <a:pt x="406" y="19893"/>
                    </a:lnTo>
                    <a:lnTo>
                      <a:pt x="448" y="19927"/>
                    </a:lnTo>
                    <a:lnTo>
                      <a:pt x="474" y="19935"/>
                    </a:lnTo>
                    <a:lnTo>
                      <a:pt x="524" y="20003"/>
                    </a:lnTo>
                    <a:lnTo>
                      <a:pt x="584" y="20071"/>
                    </a:lnTo>
                    <a:lnTo>
                      <a:pt x="609" y="20096"/>
                    </a:lnTo>
                    <a:lnTo>
                      <a:pt x="635" y="20088"/>
                    </a:lnTo>
                    <a:lnTo>
                      <a:pt x="719" y="20130"/>
                    </a:lnTo>
                    <a:lnTo>
                      <a:pt x="804" y="20198"/>
                    </a:lnTo>
                    <a:lnTo>
                      <a:pt x="821" y="20240"/>
                    </a:lnTo>
                    <a:lnTo>
                      <a:pt x="931" y="20359"/>
                    </a:lnTo>
                    <a:lnTo>
                      <a:pt x="1015" y="20401"/>
                    </a:lnTo>
                    <a:lnTo>
                      <a:pt x="1075" y="20409"/>
                    </a:lnTo>
                    <a:lnTo>
                      <a:pt x="1100" y="20384"/>
                    </a:lnTo>
                    <a:lnTo>
                      <a:pt x="1151" y="20384"/>
                    </a:lnTo>
                    <a:lnTo>
                      <a:pt x="1278" y="20409"/>
                    </a:lnTo>
                    <a:lnTo>
                      <a:pt x="1329" y="20426"/>
                    </a:lnTo>
                    <a:lnTo>
                      <a:pt x="1413" y="20435"/>
                    </a:lnTo>
                    <a:lnTo>
                      <a:pt x="1490" y="20392"/>
                    </a:lnTo>
                    <a:lnTo>
                      <a:pt x="1515" y="20392"/>
                    </a:lnTo>
                    <a:lnTo>
                      <a:pt x="1676" y="20333"/>
                    </a:lnTo>
                    <a:lnTo>
                      <a:pt x="1710" y="20299"/>
                    </a:lnTo>
                    <a:lnTo>
                      <a:pt x="1760" y="20265"/>
                    </a:lnTo>
                    <a:lnTo>
                      <a:pt x="1786" y="20265"/>
                    </a:lnTo>
                    <a:lnTo>
                      <a:pt x="1921" y="20172"/>
                    </a:lnTo>
                    <a:lnTo>
                      <a:pt x="1972" y="20172"/>
                    </a:lnTo>
                    <a:lnTo>
                      <a:pt x="1998" y="20155"/>
                    </a:lnTo>
                    <a:lnTo>
                      <a:pt x="2057" y="20138"/>
                    </a:lnTo>
                    <a:lnTo>
                      <a:pt x="2184" y="20138"/>
                    </a:lnTo>
                    <a:lnTo>
                      <a:pt x="2243" y="20130"/>
                    </a:lnTo>
                    <a:lnTo>
                      <a:pt x="2319" y="20088"/>
                    </a:lnTo>
                    <a:lnTo>
                      <a:pt x="2345" y="20096"/>
                    </a:lnTo>
                    <a:lnTo>
                      <a:pt x="2455" y="20062"/>
                    </a:lnTo>
                    <a:lnTo>
                      <a:pt x="2582" y="19995"/>
                    </a:lnTo>
                    <a:lnTo>
                      <a:pt x="2624" y="19952"/>
                    </a:lnTo>
                    <a:lnTo>
                      <a:pt x="2658" y="19944"/>
                    </a:lnTo>
                    <a:lnTo>
                      <a:pt x="2717" y="19893"/>
                    </a:lnTo>
                    <a:lnTo>
                      <a:pt x="2768" y="19876"/>
                    </a:lnTo>
                    <a:lnTo>
                      <a:pt x="2853" y="19800"/>
                    </a:lnTo>
                    <a:lnTo>
                      <a:pt x="2912" y="19707"/>
                    </a:lnTo>
                    <a:lnTo>
                      <a:pt x="2929" y="19622"/>
                    </a:lnTo>
                    <a:lnTo>
                      <a:pt x="2878" y="19487"/>
                    </a:lnTo>
                    <a:lnTo>
                      <a:pt x="2802" y="19343"/>
                    </a:lnTo>
                    <a:lnTo>
                      <a:pt x="2751" y="19182"/>
                    </a:lnTo>
                    <a:lnTo>
                      <a:pt x="2692" y="19089"/>
                    </a:lnTo>
                    <a:lnTo>
                      <a:pt x="2683" y="19004"/>
                    </a:lnTo>
                    <a:lnTo>
                      <a:pt x="2649" y="18928"/>
                    </a:lnTo>
                    <a:lnTo>
                      <a:pt x="2632" y="18742"/>
                    </a:lnTo>
                    <a:lnTo>
                      <a:pt x="2641" y="18682"/>
                    </a:lnTo>
                    <a:lnTo>
                      <a:pt x="2658" y="18666"/>
                    </a:lnTo>
                    <a:lnTo>
                      <a:pt x="2675" y="18623"/>
                    </a:lnTo>
                    <a:lnTo>
                      <a:pt x="2709" y="18598"/>
                    </a:lnTo>
                    <a:lnTo>
                      <a:pt x="2776" y="18615"/>
                    </a:lnTo>
                    <a:lnTo>
                      <a:pt x="2827" y="18674"/>
                    </a:lnTo>
                    <a:lnTo>
                      <a:pt x="2861" y="18759"/>
                    </a:lnTo>
                    <a:lnTo>
                      <a:pt x="2929" y="18826"/>
                    </a:lnTo>
                    <a:lnTo>
                      <a:pt x="2946" y="18835"/>
                    </a:lnTo>
                    <a:lnTo>
                      <a:pt x="3090" y="18852"/>
                    </a:lnTo>
                    <a:lnTo>
                      <a:pt x="3115" y="18869"/>
                    </a:lnTo>
                    <a:lnTo>
                      <a:pt x="3166" y="18869"/>
                    </a:lnTo>
                    <a:lnTo>
                      <a:pt x="3225" y="18843"/>
                    </a:lnTo>
                    <a:lnTo>
                      <a:pt x="3301" y="18835"/>
                    </a:lnTo>
                    <a:lnTo>
                      <a:pt x="3437" y="18869"/>
                    </a:lnTo>
                    <a:lnTo>
                      <a:pt x="3513" y="18843"/>
                    </a:lnTo>
                    <a:lnTo>
                      <a:pt x="3598" y="18843"/>
                    </a:lnTo>
                    <a:lnTo>
                      <a:pt x="3665" y="18801"/>
                    </a:lnTo>
                    <a:lnTo>
                      <a:pt x="3691" y="18801"/>
                    </a:lnTo>
                    <a:lnTo>
                      <a:pt x="3758" y="18776"/>
                    </a:lnTo>
                    <a:lnTo>
                      <a:pt x="3784" y="18750"/>
                    </a:lnTo>
                    <a:lnTo>
                      <a:pt x="3835" y="18750"/>
                    </a:lnTo>
                    <a:lnTo>
                      <a:pt x="3860" y="18742"/>
                    </a:lnTo>
                    <a:lnTo>
                      <a:pt x="3945" y="18649"/>
                    </a:lnTo>
                    <a:lnTo>
                      <a:pt x="4004" y="18522"/>
                    </a:lnTo>
                    <a:lnTo>
                      <a:pt x="4021" y="18496"/>
                    </a:lnTo>
                    <a:lnTo>
                      <a:pt x="4029" y="18361"/>
                    </a:lnTo>
                    <a:lnTo>
                      <a:pt x="4004" y="18259"/>
                    </a:lnTo>
                    <a:lnTo>
                      <a:pt x="3936" y="18141"/>
                    </a:lnTo>
                    <a:lnTo>
                      <a:pt x="3894" y="18014"/>
                    </a:lnTo>
                    <a:lnTo>
                      <a:pt x="3877" y="17997"/>
                    </a:lnTo>
                    <a:lnTo>
                      <a:pt x="3869" y="17938"/>
                    </a:lnTo>
                    <a:lnTo>
                      <a:pt x="3767" y="17819"/>
                    </a:lnTo>
                    <a:lnTo>
                      <a:pt x="3742" y="17717"/>
                    </a:lnTo>
                    <a:lnTo>
                      <a:pt x="3665" y="17616"/>
                    </a:lnTo>
                    <a:lnTo>
                      <a:pt x="3640" y="17557"/>
                    </a:lnTo>
                    <a:lnTo>
                      <a:pt x="3657" y="17497"/>
                    </a:lnTo>
                    <a:lnTo>
                      <a:pt x="3682" y="17455"/>
                    </a:lnTo>
                    <a:lnTo>
                      <a:pt x="3725" y="17438"/>
                    </a:lnTo>
                    <a:lnTo>
                      <a:pt x="3792" y="17447"/>
                    </a:lnTo>
                    <a:lnTo>
                      <a:pt x="3953" y="17404"/>
                    </a:lnTo>
                    <a:lnTo>
                      <a:pt x="4063" y="17413"/>
                    </a:lnTo>
                    <a:lnTo>
                      <a:pt x="4114" y="17379"/>
                    </a:lnTo>
                    <a:lnTo>
                      <a:pt x="4165" y="17379"/>
                    </a:lnTo>
                    <a:lnTo>
                      <a:pt x="4266" y="17320"/>
                    </a:lnTo>
                    <a:lnTo>
                      <a:pt x="4351" y="17294"/>
                    </a:lnTo>
                    <a:lnTo>
                      <a:pt x="4419" y="17235"/>
                    </a:lnTo>
                    <a:lnTo>
                      <a:pt x="4461" y="17218"/>
                    </a:lnTo>
                    <a:lnTo>
                      <a:pt x="4580" y="17133"/>
                    </a:lnTo>
                    <a:lnTo>
                      <a:pt x="4597" y="17133"/>
                    </a:lnTo>
                    <a:lnTo>
                      <a:pt x="4639" y="17099"/>
                    </a:lnTo>
                    <a:lnTo>
                      <a:pt x="4707" y="17083"/>
                    </a:lnTo>
                    <a:lnTo>
                      <a:pt x="4732" y="17066"/>
                    </a:lnTo>
                    <a:lnTo>
                      <a:pt x="4808" y="17040"/>
                    </a:lnTo>
                    <a:lnTo>
                      <a:pt x="4834" y="17023"/>
                    </a:lnTo>
                    <a:lnTo>
                      <a:pt x="4901" y="16939"/>
                    </a:lnTo>
                    <a:lnTo>
                      <a:pt x="4961" y="16761"/>
                    </a:lnTo>
                    <a:lnTo>
                      <a:pt x="4961" y="16719"/>
                    </a:lnTo>
                    <a:lnTo>
                      <a:pt x="4927" y="16600"/>
                    </a:lnTo>
                    <a:lnTo>
                      <a:pt x="4893" y="16541"/>
                    </a:lnTo>
                    <a:lnTo>
                      <a:pt x="4868" y="16498"/>
                    </a:lnTo>
                    <a:lnTo>
                      <a:pt x="4834" y="16422"/>
                    </a:lnTo>
                    <a:lnTo>
                      <a:pt x="4842" y="16371"/>
                    </a:lnTo>
                    <a:lnTo>
                      <a:pt x="4918" y="16312"/>
                    </a:lnTo>
                    <a:lnTo>
                      <a:pt x="4969" y="16312"/>
                    </a:lnTo>
                    <a:lnTo>
                      <a:pt x="5037" y="16244"/>
                    </a:lnTo>
                    <a:lnTo>
                      <a:pt x="5240" y="16151"/>
                    </a:lnTo>
                    <a:lnTo>
                      <a:pt x="5291" y="16117"/>
                    </a:lnTo>
                    <a:lnTo>
                      <a:pt x="5384" y="16016"/>
                    </a:lnTo>
                    <a:lnTo>
                      <a:pt x="5418" y="15965"/>
                    </a:lnTo>
                    <a:lnTo>
                      <a:pt x="5418" y="15897"/>
                    </a:lnTo>
                    <a:lnTo>
                      <a:pt x="5392" y="15838"/>
                    </a:lnTo>
                    <a:lnTo>
                      <a:pt x="5367" y="15821"/>
                    </a:lnTo>
                    <a:lnTo>
                      <a:pt x="5367" y="15804"/>
                    </a:lnTo>
                    <a:lnTo>
                      <a:pt x="5333" y="15720"/>
                    </a:lnTo>
                    <a:lnTo>
                      <a:pt x="5333" y="15559"/>
                    </a:lnTo>
                    <a:lnTo>
                      <a:pt x="5367" y="15440"/>
                    </a:lnTo>
                    <a:lnTo>
                      <a:pt x="5384" y="15279"/>
                    </a:lnTo>
                    <a:lnTo>
                      <a:pt x="5375" y="15263"/>
                    </a:lnTo>
                    <a:lnTo>
                      <a:pt x="5392" y="15237"/>
                    </a:lnTo>
                    <a:lnTo>
                      <a:pt x="5342" y="15144"/>
                    </a:lnTo>
                    <a:lnTo>
                      <a:pt x="5274" y="15042"/>
                    </a:lnTo>
                    <a:lnTo>
                      <a:pt x="5198" y="14992"/>
                    </a:lnTo>
                    <a:lnTo>
                      <a:pt x="5181" y="15000"/>
                    </a:lnTo>
                    <a:lnTo>
                      <a:pt x="5096" y="14975"/>
                    </a:lnTo>
                    <a:lnTo>
                      <a:pt x="4935" y="14890"/>
                    </a:lnTo>
                    <a:lnTo>
                      <a:pt x="4884" y="14848"/>
                    </a:lnTo>
                    <a:lnTo>
                      <a:pt x="4834" y="14848"/>
                    </a:lnTo>
                    <a:lnTo>
                      <a:pt x="4800" y="14814"/>
                    </a:lnTo>
                    <a:lnTo>
                      <a:pt x="4563" y="14678"/>
                    </a:lnTo>
                    <a:lnTo>
                      <a:pt x="4419" y="14670"/>
                    </a:lnTo>
                    <a:lnTo>
                      <a:pt x="4393" y="14670"/>
                    </a:lnTo>
                    <a:lnTo>
                      <a:pt x="4334" y="14704"/>
                    </a:lnTo>
                    <a:lnTo>
                      <a:pt x="4199" y="14763"/>
                    </a:lnTo>
                    <a:lnTo>
                      <a:pt x="4114" y="14805"/>
                    </a:lnTo>
                    <a:lnTo>
                      <a:pt x="3936" y="14848"/>
                    </a:lnTo>
                    <a:lnTo>
                      <a:pt x="3835" y="14890"/>
                    </a:lnTo>
                    <a:lnTo>
                      <a:pt x="3733" y="14966"/>
                    </a:lnTo>
                    <a:lnTo>
                      <a:pt x="3691" y="15034"/>
                    </a:lnTo>
                    <a:lnTo>
                      <a:pt x="3572" y="15110"/>
                    </a:lnTo>
                    <a:lnTo>
                      <a:pt x="3530" y="15186"/>
                    </a:lnTo>
                    <a:lnTo>
                      <a:pt x="3462" y="15237"/>
                    </a:lnTo>
                    <a:lnTo>
                      <a:pt x="3437" y="15237"/>
                    </a:lnTo>
                    <a:lnTo>
                      <a:pt x="3394" y="15203"/>
                    </a:lnTo>
                    <a:lnTo>
                      <a:pt x="3369" y="15161"/>
                    </a:lnTo>
                    <a:lnTo>
                      <a:pt x="3352" y="15110"/>
                    </a:lnTo>
                    <a:lnTo>
                      <a:pt x="3369" y="15076"/>
                    </a:lnTo>
                    <a:lnTo>
                      <a:pt x="3437" y="14975"/>
                    </a:lnTo>
                    <a:lnTo>
                      <a:pt x="3547" y="14856"/>
                    </a:lnTo>
                    <a:lnTo>
                      <a:pt x="3648" y="14797"/>
                    </a:lnTo>
                    <a:lnTo>
                      <a:pt x="3784" y="14670"/>
                    </a:lnTo>
                    <a:lnTo>
                      <a:pt x="3911" y="14577"/>
                    </a:lnTo>
                    <a:lnTo>
                      <a:pt x="3945" y="14535"/>
                    </a:lnTo>
                    <a:lnTo>
                      <a:pt x="4106" y="14433"/>
                    </a:lnTo>
                    <a:lnTo>
                      <a:pt x="4216" y="14433"/>
                    </a:lnTo>
                    <a:lnTo>
                      <a:pt x="4292" y="14416"/>
                    </a:lnTo>
                    <a:lnTo>
                      <a:pt x="4351" y="14424"/>
                    </a:lnTo>
                    <a:lnTo>
                      <a:pt x="4402" y="14391"/>
                    </a:lnTo>
                    <a:lnTo>
                      <a:pt x="4478" y="14391"/>
                    </a:lnTo>
                    <a:lnTo>
                      <a:pt x="4554" y="14357"/>
                    </a:lnTo>
                    <a:lnTo>
                      <a:pt x="4690" y="14391"/>
                    </a:lnTo>
                    <a:lnTo>
                      <a:pt x="4715" y="14382"/>
                    </a:lnTo>
                    <a:lnTo>
                      <a:pt x="4800" y="14382"/>
                    </a:lnTo>
                    <a:lnTo>
                      <a:pt x="4918" y="14297"/>
                    </a:lnTo>
                    <a:lnTo>
                      <a:pt x="5020" y="14255"/>
                    </a:lnTo>
                    <a:lnTo>
                      <a:pt x="5054" y="14255"/>
                    </a:lnTo>
                    <a:lnTo>
                      <a:pt x="5054" y="14289"/>
                    </a:lnTo>
                    <a:lnTo>
                      <a:pt x="5011" y="14433"/>
                    </a:lnTo>
                    <a:lnTo>
                      <a:pt x="5011" y="14484"/>
                    </a:lnTo>
                    <a:lnTo>
                      <a:pt x="5020" y="14509"/>
                    </a:lnTo>
                    <a:lnTo>
                      <a:pt x="5071" y="14551"/>
                    </a:lnTo>
                    <a:lnTo>
                      <a:pt x="5122" y="14577"/>
                    </a:lnTo>
                    <a:lnTo>
                      <a:pt x="5189" y="14560"/>
                    </a:lnTo>
                    <a:lnTo>
                      <a:pt x="5215" y="14568"/>
                    </a:lnTo>
                    <a:lnTo>
                      <a:pt x="5308" y="14628"/>
                    </a:lnTo>
                    <a:lnTo>
                      <a:pt x="5384" y="14636"/>
                    </a:lnTo>
                    <a:lnTo>
                      <a:pt x="5494" y="14695"/>
                    </a:lnTo>
                    <a:lnTo>
                      <a:pt x="5570" y="14704"/>
                    </a:lnTo>
                    <a:lnTo>
                      <a:pt x="5782" y="14704"/>
                    </a:lnTo>
                    <a:lnTo>
                      <a:pt x="5917" y="14661"/>
                    </a:lnTo>
                    <a:lnTo>
                      <a:pt x="6002" y="14594"/>
                    </a:lnTo>
                    <a:lnTo>
                      <a:pt x="6087" y="14577"/>
                    </a:lnTo>
                    <a:lnTo>
                      <a:pt x="6154" y="14518"/>
                    </a:lnTo>
                    <a:lnTo>
                      <a:pt x="6214" y="14501"/>
                    </a:lnTo>
                    <a:lnTo>
                      <a:pt x="6231" y="14467"/>
                    </a:lnTo>
                    <a:lnTo>
                      <a:pt x="6281" y="14433"/>
                    </a:lnTo>
                    <a:lnTo>
                      <a:pt x="6290" y="14408"/>
                    </a:lnTo>
                    <a:lnTo>
                      <a:pt x="6332" y="14374"/>
                    </a:lnTo>
                    <a:lnTo>
                      <a:pt x="6374" y="14281"/>
                    </a:lnTo>
                    <a:lnTo>
                      <a:pt x="6400" y="14255"/>
                    </a:lnTo>
                    <a:lnTo>
                      <a:pt x="6408" y="14221"/>
                    </a:lnTo>
                    <a:lnTo>
                      <a:pt x="6476" y="14145"/>
                    </a:lnTo>
                    <a:lnTo>
                      <a:pt x="6476" y="14120"/>
                    </a:lnTo>
                    <a:lnTo>
                      <a:pt x="6535" y="14069"/>
                    </a:lnTo>
                    <a:lnTo>
                      <a:pt x="6637" y="13840"/>
                    </a:lnTo>
                    <a:lnTo>
                      <a:pt x="6696" y="13764"/>
                    </a:lnTo>
                    <a:lnTo>
                      <a:pt x="6730" y="13696"/>
                    </a:lnTo>
                    <a:lnTo>
                      <a:pt x="6815" y="13629"/>
                    </a:lnTo>
                    <a:lnTo>
                      <a:pt x="6891" y="13459"/>
                    </a:lnTo>
                    <a:lnTo>
                      <a:pt x="6899" y="13417"/>
                    </a:lnTo>
                    <a:lnTo>
                      <a:pt x="6950" y="13316"/>
                    </a:lnTo>
                    <a:lnTo>
                      <a:pt x="7001" y="13256"/>
                    </a:lnTo>
                    <a:lnTo>
                      <a:pt x="7009" y="13214"/>
                    </a:lnTo>
                    <a:lnTo>
                      <a:pt x="7026" y="13205"/>
                    </a:lnTo>
                    <a:lnTo>
                      <a:pt x="7052" y="13155"/>
                    </a:lnTo>
                    <a:lnTo>
                      <a:pt x="7196" y="13028"/>
                    </a:lnTo>
                    <a:lnTo>
                      <a:pt x="7306" y="12901"/>
                    </a:lnTo>
                    <a:lnTo>
                      <a:pt x="7348" y="12867"/>
                    </a:lnTo>
                    <a:lnTo>
                      <a:pt x="7373" y="12799"/>
                    </a:lnTo>
                    <a:lnTo>
                      <a:pt x="7390" y="12782"/>
                    </a:lnTo>
                    <a:lnTo>
                      <a:pt x="7424" y="12740"/>
                    </a:lnTo>
                    <a:lnTo>
                      <a:pt x="7450" y="12706"/>
                    </a:lnTo>
                    <a:lnTo>
                      <a:pt x="7492" y="12689"/>
                    </a:lnTo>
                    <a:lnTo>
                      <a:pt x="7517" y="12672"/>
                    </a:lnTo>
                    <a:lnTo>
                      <a:pt x="7551" y="12621"/>
                    </a:lnTo>
                    <a:lnTo>
                      <a:pt x="7568" y="12579"/>
                    </a:lnTo>
                    <a:lnTo>
                      <a:pt x="7627" y="12520"/>
                    </a:lnTo>
                    <a:lnTo>
                      <a:pt x="7763" y="12367"/>
                    </a:lnTo>
                    <a:lnTo>
                      <a:pt x="7797" y="12325"/>
                    </a:lnTo>
                    <a:lnTo>
                      <a:pt x="7831" y="12240"/>
                    </a:lnTo>
                    <a:lnTo>
                      <a:pt x="7831" y="12105"/>
                    </a:lnTo>
                    <a:lnTo>
                      <a:pt x="7822" y="12046"/>
                    </a:lnTo>
                    <a:lnTo>
                      <a:pt x="7763" y="11961"/>
                    </a:lnTo>
                    <a:lnTo>
                      <a:pt x="7695" y="11919"/>
                    </a:lnTo>
                    <a:lnTo>
                      <a:pt x="7661" y="11919"/>
                    </a:lnTo>
                    <a:lnTo>
                      <a:pt x="7543" y="11876"/>
                    </a:lnTo>
                    <a:lnTo>
                      <a:pt x="7500" y="11893"/>
                    </a:lnTo>
                    <a:lnTo>
                      <a:pt x="7399" y="11868"/>
                    </a:lnTo>
                    <a:lnTo>
                      <a:pt x="7238" y="11868"/>
                    </a:lnTo>
                    <a:lnTo>
                      <a:pt x="7162" y="11893"/>
                    </a:lnTo>
                    <a:lnTo>
                      <a:pt x="7077" y="11885"/>
                    </a:lnTo>
                    <a:lnTo>
                      <a:pt x="7001" y="11919"/>
                    </a:lnTo>
                    <a:lnTo>
                      <a:pt x="6916" y="11927"/>
                    </a:lnTo>
                    <a:lnTo>
                      <a:pt x="6899" y="11953"/>
                    </a:lnTo>
                    <a:lnTo>
                      <a:pt x="6781" y="11953"/>
                    </a:lnTo>
                    <a:lnTo>
                      <a:pt x="6739" y="11961"/>
                    </a:lnTo>
                    <a:lnTo>
                      <a:pt x="6722" y="11953"/>
                    </a:lnTo>
                    <a:lnTo>
                      <a:pt x="6662" y="11953"/>
                    </a:lnTo>
                    <a:lnTo>
                      <a:pt x="6578" y="11970"/>
                    </a:lnTo>
                    <a:lnTo>
                      <a:pt x="6518" y="11970"/>
                    </a:lnTo>
                    <a:lnTo>
                      <a:pt x="6256" y="11953"/>
                    </a:lnTo>
                    <a:lnTo>
                      <a:pt x="6137" y="11902"/>
                    </a:lnTo>
                    <a:lnTo>
                      <a:pt x="6078" y="11902"/>
                    </a:lnTo>
                    <a:lnTo>
                      <a:pt x="5960" y="11876"/>
                    </a:lnTo>
                    <a:lnTo>
                      <a:pt x="5900" y="11843"/>
                    </a:lnTo>
                    <a:lnTo>
                      <a:pt x="5816" y="11826"/>
                    </a:lnTo>
                    <a:lnTo>
                      <a:pt x="5697" y="11826"/>
                    </a:lnTo>
                    <a:lnTo>
                      <a:pt x="5494" y="11766"/>
                    </a:lnTo>
                    <a:lnTo>
                      <a:pt x="5460" y="11766"/>
                    </a:lnTo>
                    <a:lnTo>
                      <a:pt x="5274" y="11690"/>
                    </a:lnTo>
                    <a:lnTo>
                      <a:pt x="5181" y="11665"/>
                    </a:lnTo>
                    <a:lnTo>
                      <a:pt x="5155" y="11673"/>
                    </a:lnTo>
                    <a:lnTo>
                      <a:pt x="5138" y="11648"/>
                    </a:lnTo>
                    <a:lnTo>
                      <a:pt x="5079" y="11631"/>
                    </a:lnTo>
                    <a:lnTo>
                      <a:pt x="5020" y="11631"/>
                    </a:lnTo>
                    <a:lnTo>
                      <a:pt x="5003" y="11648"/>
                    </a:lnTo>
                    <a:lnTo>
                      <a:pt x="4715" y="11453"/>
                    </a:lnTo>
                    <a:lnTo>
                      <a:pt x="4656" y="11445"/>
                    </a:lnTo>
                    <a:lnTo>
                      <a:pt x="4639" y="11419"/>
                    </a:lnTo>
                    <a:lnTo>
                      <a:pt x="4614" y="11419"/>
                    </a:lnTo>
                    <a:lnTo>
                      <a:pt x="4580" y="11385"/>
                    </a:lnTo>
                    <a:lnTo>
                      <a:pt x="4537" y="11385"/>
                    </a:lnTo>
                    <a:lnTo>
                      <a:pt x="4520" y="11369"/>
                    </a:lnTo>
                    <a:lnTo>
                      <a:pt x="4419" y="11326"/>
                    </a:lnTo>
                    <a:lnTo>
                      <a:pt x="4376" y="11335"/>
                    </a:lnTo>
                    <a:lnTo>
                      <a:pt x="4334" y="11318"/>
                    </a:lnTo>
                    <a:lnTo>
                      <a:pt x="4199" y="11326"/>
                    </a:lnTo>
                    <a:lnTo>
                      <a:pt x="4139" y="11301"/>
                    </a:lnTo>
                    <a:lnTo>
                      <a:pt x="4055" y="11318"/>
                    </a:lnTo>
                    <a:lnTo>
                      <a:pt x="3979" y="11309"/>
                    </a:lnTo>
                    <a:lnTo>
                      <a:pt x="3852" y="11352"/>
                    </a:lnTo>
                    <a:lnTo>
                      <a:pt x="3775" y="11352"/>
                    </a:lnTo>
                    <a:lnTo>
                      <a:pt x="3674" y="11385"/>
                    </a:lnTo>
                    <a:lnTo>
                      <a:pt x="3615" y="11385"/>
                    </a:lnTo>
                    <a:lnTo>
                      <a:pt x="3538" y="11419"/>
                    </a:lnTo>
                    <a:lnTo>
                      <a:pt x="3437" y="11445"/>
                    </a:lnTo>
                    <a:lnTo>
                      <a:pt x="3411" y="11462"/>
                    </a:lnTo>
                    <a:lnTo>
                      <a:pt x="3335" y="11462"/>
                    </a:lnTo>
                    <a:lnTo>
                      <a:pt x="3276" y="11487"/>
                    </a:lnTo>
                    <a:lnTo>
                      <a:pt x="3191" y="11496"/>
                    </a:lnTo>
                    <a:lnTo>
                      <a:pt x="3124" y="11546"/>
                    </a:lnTo>
                    <a:lnTo>
                      <a:pt x="3098" y="11546"/>
                    </a:lnTo>
                    <a:lnTo>
                      <a:pt x="3056" y="11563"/>
                    </a:lnTo>
                    <a:lnTo>
                      <a:pt x="2997" y="11546"/>
                    </a:lnTo>
                    <a:lnTo>
                      <a:pt x="2954" y="11580"/>
                    </a:lnTo>
                    <a:lnTo>
                      <a:pt x="2912" y="11580"/>
                    </a:lnTo>
                    <a:lnTo>
                      <a:pt x="2895" y="11580"/>
                    </a:lnTo>
                    <a:lnTo>
                      <a:pt x="2878" y="11546"/>
                    </a:lnTo>
                    <a:lnTo>
                      <a:pt x="2895" y="11479"/>
                    </a:lnTo>
                    <a:lnTo>
                      <a:pt x="3013" y="11394"/>
                    </a:lnTo>
                    <a:lnTo>
                      <a:pt x="3064" y="11369"/>
                    </a:lnTo>
                    <a:lnTo>
                      <a:pt x="3191" y="11326"/>
                    </a:lnTo>
                    <a:lnTo>
                      <a:pt x="3251" y="11326"/>
                    </a:lnTo>
                    <a:lnTo>
                      <a:pt x="3327" y="11292"/>
                    </a:lnTo>
                    <a:lnTo>
                      <a:pt x="3378" y="11275"/>
                    </a:lnTo>
                    <a:lnTo>
                      <a:pt x="3488" y="11199"/>
                    </a:lnTo>
                    <a:lnTo>
                      <a:pt x="3564" y="11174"/>
                    </a:lnTo>
                    <a:lnTo>
                      <a:pt x="3631" y="11132"/>
                    </a:lnTo>
                    <a:lnTo>
                      <a:pt x="3725" y="11081"/>
                    </a:lnTo>
                    <a:lnTo>
                      <a:pt x="3860" y="11055"/>
                    </a:lnTo>
                    <a:lnTo>
                      <a:pt x="3996" y="10988"/>
                    </a:lnTo>
                    <a:lnTo>
                      <a:pt x="4021" y="10988"/>
                    </a:lnTo>
                    <a:lnTo>
                      <a:pt x="4046" y="10971"/>
                    </a:lnTo>
                    <a:lnTo>
                      <a:pt x="4199" y="10928"/>
                    </a:lnTo>
                    <a:lnTo>
                      <a:pt x="4419" y="10818"/>
                    </a:lnTo>
                    <a:lnTo>
                      <a:pt x="4478" y="10801"/>
                    </a:lnTo>
                    <a:lnTo>
                      <a:pt x="4520" y="10818"/>
                    </a:lnTo>
                    <a:lnTo>
                      <a:pt x="4605" y="10818"/>
                    </a:lnTo>
                    <a:lnTo>
                      <a:pt x="4639" y="10852"/>
                    </a:lnTo>
                    <a:lnTo>
                      <a:pt x="4724" y="10911"/>
                    </a:lnTo>
                    <a:lnTo>
                      <a:pt x="4800" y="10928"/>
                    </a:lnTo>
                    <a:lnTo>
                      <a:pt x="4859" y="10954"/>
                    </a:lnTo>
                    <a:lnTo>
                      <a:pt x="4876" y="10945"/>
                    </a:lnTo>
                    <a:lnTo>
                      <a:pt x="4944" y="10996"/>
                    </a:lnTo>
                    <a:lnTo>
                      <a:pt x="4995" y="11021"/>
                    </a:lnTo>
                    <a:lnTo>
                      <a:pt x="5240" y="11038"/>
                    </a:lnTo>
                    <a:lnTo>
                      <a:pt x="5401" y="11021"/>
                    </a:lnTo>
                    <a:lnTo>
                      <a:pt x="5638" y="11055"/>
                    </a:lnTo>
                    <a:lnTo>
                      <a:pt x="5689" y="11038"/>
                    </a:lnTo>
                    <a:lnTo>
                      <a:pt x="5816" y="10979"/>
                    </a:lnTo>
                    <a:lnTo>
                      <a:pt x="5900" y="10962"/>
                    </a:lnTo>
                    <a:lnTo>
                      <a:pt x="5985" y="10886"/>
                    </a:lnTo>
                    <a:lnTo>
                      <a:pt x="6002" y="10852"/>
                    </a:lnTo>
                    <a:lnTo>
                      <a:pt x="6019" y="10827"/>
                    </a:lnTo>
                    <a:lnTo>
                      <a:pt x="6027" y="10691"/>
                    </a:lnTo>
                    <a:lnTo>
                      <a:pt x="5977" y="10505"/>
                    </a:lnTo>
                    <a:lnTo>
                      <a:pt x="5985" y="10370"/>
                    </a:lnTo>
                    <a:lnTo>
                      <a:pt x="6027" y="10268"/>
                    </a:lnTo>
                    <a:lnTo>
                      <a:pt x="6027" y="10166"/>
                    </a:lnTo>
                    <a:lnTo>
                      <a:pt x="6061" y="10048"/>
                    </a:lnTo>
                    <a:lnTo>
                      <a:pt x="6087" y="10031"/>
                    </a:lnTo>
                    <a:lnTo>
                      <a:pt x="6095" y="10006"/>
                    </a:lnTo>
                    <a:lnTo>
                      <a:pt x="6112" y="9989"/>
                    </a:lnTo>
                    <a:lnTo>
                      <a:pt x="6171" y="9946"/>
                    </a:lnTo>
                    <a:lnTo>
                      <a:pt x="6205" y="9955"/>
                    </a:lnTo>
                    <a:lnTo>
                      <a:pt x="6222" y="9980"/>
                    </a:lnTo>
                    <a:lnTo>
                      <a:pt x="6247" y="10065"/>
                    </a:lnTo>
                    <a:lnTo>
                      <a:pt x="6247" y="10310"/>
                    </a:lnTo>
                    <a:lnTo>
                      <a:pt x="6273" y="10412"/>
                    </a:lnTo>
                    <a:lnTo>
                      <a:pt x="6307" y="10497"/>
                    </a:lnTo>
                    <a:lnTo>
                      <a:pt x="6349" y="10530"/>
                    </a:lnTo>
                    <a:lnTo>
                      <a:pt x="6408" y="10539"/>
                    </a:lnTo>
                    <a:lnTo>
                      <a:pt x="6451" y="10573"/>
                    </a:lnTo>
                    <a:lnTo>
                      <a:pt x="6501" y="10657"/>
                    </a:lnTo>
                    <a:lnTo>
                      <a:pt x="6561" y="10725"/>
                    </a:lnTo>
                    <a:lnTo>
                      <a:pt x="6603" y="10784"/>
                    </a:lnTo>
                    <a:lnTo>
                      <a:pt x="6688" y="10852"/>
                    </a:lnTo>
                    <a:lnTo>
                      <a:pt x="6722" y="10903"/>
                    </a:lnTo>
                    <a:lnTo>
                      <a:pt x="6840" y="10945"/>
                    </a:lnTo>
                    <a:lnTo>
                      <a:pt x="6899" y="11005"/>
                    </a:lnTo>
                    <a:lnTo>
                      <a:pt x="6925" y="11005"/>
                    </a:lnTo>
                    <a:lnTo>
                      <a:pt x="7060" y="11072"/>
                    </a:lnTo>
                    <a:lnTo>
                      <a:pt x="7196" y="11098"/>
                    </a:lnTo>
                    <a:lnTo>
                      <a:pt x="7323" y="11064"/>
                    </a:lnTo>
                    <a:lnTo>
                      <a:pt x="7348" y="11047"/>
                    </a:lnTo>
                    <a:lnTo>
                      <a:pt x="7399" y="11038"/>
                    </a:lnTo>
                    <a:lnTo>
                      <a:pt x="7450" y="11005"/>
                    </a:lnTo>
                    <a:lnTo>
                      <a:pt x="7484" y="11005"/>
                    </a:lnTo>
                    <a:lnTo>
                      <a:pt x="7543" y="10954"/>
                    </a:lnTo>
                    <a:lnTo>
                      <a:pt x="7619" y="10928"/>
                    </a:lnTo>
                    <a:lnTo>
                      <a:pt x="7644" y="10928"/>
                    </a:lnTo>
                    <a:lnTo>
                      <a:pt x="7754" y="10886"/>
                    </a:lnTo>
                    <a:lnTo>
                      <a:pt x="7780" y="10886"/>
                    </a:lnTo>
                    <a:lnTo>
                      <a:pt x="7881" y="10818"/>
                    </a:lnTo>
                    <a:lnTo>
                      <a:pt x="7991" y="10784"/>
                    </a:lnTo>
                    <a:lnTo>
                      <a:pt x="8229" y="10649"/>
                    </a:lnTo>
                    <a:lnTo>
                      <a:pt x="8279" y="10632"/>
                    </a:lnTo>
                    <a:lnTo>
                      <a:pt x="8364" y="10547"/>
                    </a:lnTo>
                    <a:lnTo>
                      <a:pt x="8432" y="10514"/>
                    </a:lnTo>
                    <a:lnTo>
                      <a:pt x="8491" y="10454"/>
                    </a:lnTo>
                    <a:lnTo>
                      <a:pt x="8550" y="10429"/>
                    </a:lnTo>
                    <a:lnTo>
                      <a:pt x="8643" y="10344"/>
                    </a:lnTo>
                    <a:lnTo>
                      <a:pt x="8652" y="10310"/>
                    </a:lnTo>
                    <a:lnTo>
                      <a:pt x="8694" y="10285"/>
                    </a:lnTo>
                    <a:lnTo>
                      <a:pt x="8779" y="10150"/>
                    </a:lnTo>
                    <a:lnTo>
                      <a:pt x="8813" y="10116"/>
                    </a:lnTo>
                    <a:lnTo>
                      <a:pt x="8821" y="10090"/>
                    </a:lnTo>
                    <a:lnTo>
                      <a:pt x="8889" y="10040"/>
                    </a:lnTo>
                    <a:lnTo>
                      <a:pt x="8914" y="9963"/>
                    </a:lnTo>
                    <a:lnTo>
                      <a:pt x="8990" y="9887"/>
                    </a:lnTo>
                    <a:lnTo>
                      <a:pt x="9092" y="9802"/>
                    </a:lnTo>
                    <a:lnTo>
                      <a:pt x="9253" y="9709"/>
                    </a:lnTo>
                    <a:lnTo>
                      <a:pt x="9405" y="9565"/>
                    </a:lnTo>
                    <a:lnTo>
                      <a:pt x="9405" y="9540"/>
                    </a:lnTo>
                    <a:lnTo>
                      <a:pt x="9456" y="9472"/>
                    </a:lnTo>
                    <a:lnTo>
                      <a:pt x="9532" y="9396"/>
                    </a:lnTo>
                    <a:lnTo>
                      <a:pt x="9558" y="9354"/>
                    </a:lnTo>
                    <a:lnTo>
                      <a:pt x="9676" y="9244"/>
                    </a:lnTo>
                    <a:lnTo>
                      <a:pt x="9735" y="9091"/>
                    </a:lnTo>
                    <a:lnTo>
                      <a:pt x="9896" y="8829"/>
                    </a:lnTo>
                    <a:lnTo>
                      <a:pt x="9913" y="8770"/>
                    </a:lnTo>
                    <a:lnTo>
                      <a:pt x="9964" y="8761"/>
                    </a:lnTo>
                    <a:lnTo>
                      <a:pt x="10057" y="8651"/>
                    </a:lnTo>
                    <a:lnTo>
                      <a:pt x="10100" y="8567"/>
                    </a:lnTo>
                    <a:lnTo>
                      <a:pt x="10116" y="8482"/>
                    </a:lnTo>
                    <a:lnTo>
                      <a:pt x="10108" y="8448"/>
                    </a:lnTo>
                    <a:lnTo>
                      <a:pt x="10015" y="8330"/>
                    </a:lnTo>
                    <a:lnTo>
                      <a:pt x="9998" y="8262"/>
                    </a:lnTo>
                    <a:lnTo>
                      <a:pt x="9947" y="8203"/>
                    </a:lnTo>
                    <a:lnTo>
                      <a:pt x="9879" y="8160"/>
                    </a:lnTo>
                    <a:lnTo>
                      <a:pt x="9752" y="8101"/>
                    </a:lnTo>
                    <a:lnTo>
                      <a:pt x="9693" y="8084"/>
                    </a:lnTo>
                    <a:lnTo>
                      <a:pt x="9549" y="8067"/>
                    </a:lnTo>
                    <a:lnTo>
                      <a:pt x="9490" y="8025"/>
                    </a:lnTo>
                    <a:lnTo>
                      <a:pt x="9448" y="8016"/>
                    </a:lnTo>
                    <a:lnTo>
                      <a:pt x="9388" y="8033"/>
                    </a:lnTo>
                    <a:lnTo>
                      <a:pt x="9346" y="8016"/>
                    </a:lnTo>
                    <a:lnTo>
                      <a:pt x="9270" y="8016"/>
                    </a:lnTo>
                    <a:lnTo>
                      <a:pt x="9228" y="8033"/>
                    </a:lnTo>
                    <a:lnTo>
                      <a:pt x="9211" y="8016"/>
                    </a:lnTo>
                    <a:lnTo>
                      <a:pt x="9109" y="8016"/>
                    </a:lnTo>
                    <a:lnTo>
                      <a:pt x="9092" y="8033"/>
                    </a:lnTo>
                    <a:lnTo>
                      <a:pt x="8990" y="7999"/>
                    </a:lnTo>
                    <a:lnTo>
                      <a:pt x="8889" y="7991"/>
                    </a:lnTo>
                    <a:lnTo>
                      <a:pt x="8787" y="7940"/>
                    </a:lnTo>
                    <a:lnTo>
                      <a:pt x="8779" y="7923"/>
                    </a:lnTo>
                    <a:lnTo>
                      <a:pt x="8745" y="7847"/>
                    </a:lnTo>
                    <a:lnTo>
                      <a:pt x="8745" y="7762"/>
                    </a:lnTo>
                    <a:lnTo>
                      <a:pt x="8762" y="7703"/>
                    </a:lnTo>
                    <a:lnTo>
                      <a:pt x="8770" y="7627"/>
                    </a:lnTo>
                    <a:lnTo>
                      <a:pt x="8762" y="7525"/>
                    </a:lnTo>
                    <a:lnTo>
                      <a:pt x="8753" y="7508"/>
                    </a:lnTo>
                    <a:lnTo>
                      <a:pt x="8711" y="7475"/>
                    </a:lnTo>
                    <a:lnTo>
                      <a:pt x="8652" y="7475"/>
                    </a:lnTo>
                    <a:lnTo>
                      <a:pt x="8593" y="7483"/>
                    </a:lnTo>
                    <a:lnTo>
                      <a:pt x="8559" y="7517"/>
                    </a:lnTo>
                    <a:lnTo>
                      <a:pt x="8533" y="7517"/>
                    </a:lnTo>
                    <a:lnTo>
                      <a:pt x="8432" y="7585"/>
                    </a:lnTo>
                    <a:lnTo>
                      <a:pt x="8356" y="7610"/>
                    </a:lnTo>
                    <a:lnTo>
                      <a:pt x="8271" y="7661"/>
                    </a:lnTo>
                    <a:lnTo>
                      <a:pt x="8152" y="7695"/>
                    </a:lnTo>
                    <a:lnTo>
                      <a:pt x="8118" y="7729"/>
                    </a:lnTo>
                    <a:lnTo>
                      <a:pt x="8017" y="7729"/>
                    </a:lnTo>
                    <a:lnTo>
                      <a:pt x="7915" y="7762"/>
                    </a:lnTo>
                    <a:lnTo>
                      <a:pt x="7873" y="7754"/>
                    </a:lnTo>
                    <a:lnTo>
                      <a:pt x="7873" y="7669"/>
                    </a:lnTo>
                    <a:lnTo>
                      <a:pt x="7907" y="7635"/>
                    </a:lnTo>
                    <a:lnTo>
                      <a:pt x="7932" y="7568"/>
                    </a:lnTo>
                    <a:lnTo>
                      <a:pt x="7958" y="7534"/>
                    </a:lnTo>
                    <a:lnTo>
                      <a:pt x="8042" y="7466"/>
                    </a:lnTo>
                    <a:lnTo>
                      <a:pt x="8118" y="7381"/>
                    </a:lnTo>
                    <a:lnTo>
                      <a:pt x="8144" y="7331"/>
                    </a:lnTo>
                    <a:lnTo>
                      <a:pt x="8220" y="7221"/>
                    </a:lnTo>
                    <a:lnTo>
                      <a:pt x="8262" y="7111"/>
                    </a:lnTo>
                    <a:lnTo>
                      <a:pt x="8245" y="7034"/>
                    </a:lnTo>
                    <a:lnTo>
                      <a:pt x="8186" y="6950"/>
                    </a:lnTo>
                    <a:lnTo>
                      <a:pt x="8042" y="6848"/>
                    </a:lnTo>
                    <a:lnTo>
                      <a:pt x="7890" y="6696"/>
                    </a:lnTo>
                    <a:lnTo>
                      <a:pt x="7712" y="6611"/>
                    </a:lnTo>
                    <a:lnTo>
                      <a:pt x="7594" y="6586"/>
                    </a:lnTo>
                    <a:lnTo>
                      <a:pt x="7357" y="6526"/>
                    </a:lnTo>
                    <a:lnTo>
                      <a:pt x="7196" y="6493"/>
                    </a:lnTo>
                    <a:lnTo>
                      <a:pt x="7170" y="6467"/>
                    </a:lnTo>
                    <a:lnTo>
                      <a:pt x="7119" y="6450"/>
                    </a:lnTo>
                    <a:lnTo>
                      <a:pt x="7103" y="6433"/>
                    </a:lnTo>
                    <a:lnTo>
                      <a:pt x="7043" y="6416"/>
                    </a:lnTo>
                    <a:lnTo>
                      <a:pt x="6950" y="6366"/>
                    </a:lnTo>
                    <a:lnTo>
                      <a:pt x="6857" y="6340"/>
                    </a:lnTo>
                    <a:lnTo>
                      <a:pt x="6781" y="6306"/>
                    </a:lnTo>
                    <a:lnTo>
                      <a:pt x="6662" y="6306"/>
                    </a:lnTo>
                    <a:lnTo>
                      <a:pt x="6603" y="6349"/>
                    </a:lnTo>
                    <a:lnTo>
                      <a:pt x="6518" y="6391"/>
                    </a:lnTo>
                    <a:lnTo>
                      <a:pt x="6501" y="6391"/>
                    </a:lnTo>
                    <a:lnTo>
                      <a:pt x="6400" y="6196"/>
                    </a:lnTo>
                    <a:lnTo>
                      <a:pt x="6315" y="6095"/>
                    </a:lnTo>
                    <a:lnTo>
                      <a:pt x="6239" y="6078"/>
                    </a:lnTo>
                    <a:lnTo>
                      <a:pt x="6205" y="6044"/>
                    </a:lnTo>
                    <a:lnTo>
                      <a:pt x="6120" y="6002"/>
                    </a:lnTo>
                    <a:lnTo>
                      <a:pt x="6095" y="6010"/>
                    </a:lnTo>
                    <a:lnTo>
                      <a:pt x="5960" y="5925"/>
                    </a:lnTo>
                    <a:lnTo>
                      <a:pt x="5917" y="5925"/>
                    </a:lnTo>
                    <a:lnTo>
                      <a:pt x="5909" y="5909"/>
                    </a:lnTo>
                    <a:lnTo>
                      <a:pt x="5858" y="5892"/>
                    </a:lnTo>
                    <a:lnTo>
                      <a:pt x="5841" y="5875"/>
                    </a:lnTo>
                    <a:lnTo>
                      <a:pt x="5782" y="5866"/>
                    </a:lnTo>
                    <a:lnTo>
                      <a:pt x="5663" y="5798"/>
                    </a:lnTo>
                    <a:lnTo>
                      <a:pt x="5536" y="5773"/>
                    </a:lnTo>
                    <a:lnTo>
                      <a:pt x="5519" y="5765"/>
                    </a:lnTo>
                    <a:lnTo>
                      <a:pt x="5460" y="5765"/>
                    </a:lnTo>
                    <a:lnTo>
                      <a:pt x="5333" y="5739"/>
                    </a:lnTo>
                    <a:lnTo>
                      <a:pt x="5299" y="5739"/>
                    </a:lnTo>
                    <a:lnTo>
                      <a:pt x="5257" y="5765"/>
                    </a:lnTo>
                    <a:lnTo>
                      <a:pt x="5215" y="5765"/>
                    </a:lnTo>
                    <a:lnTo>
                      <a:pt x="5138" y="5807"/>
                    </a:lnTo>
                    <a:lnTo>
                      <a:pt x="5079" y="5807"/>
                    </a:lnTo>
                    <a:lnTo>
                      <a:pt x="4978" y="5849"/>
                    </a:lnTo>
                    <a:lnTo>
                      <a:pt x="4859" y="5858"/>
                    </a:lnTo>
                    <a:lnTo>
                      <a:pt x="4817" y="5866"/>
                    </a:lnTo>
                    <a:lnTo>
                      <a:pt x="4715" y="5934"/>
                    </a:lnTo>
                    <a:lnTo>
                      <a:pt x="4664" y="5993"/>
                    </a:lnTo>
                    <a:lnTo>
                      <a:pt x="4580" y="5968"/>
                    </a:lnTo>
                    <a:lnTo>
                      <a:pt x="4546" y="5925"/>
                    </a:lnTo>
                    <a:lnTo>
                      <a:pt x="4546" y="5892"/>
                    </a:lnTo>
                    <a:lnTo>
                      <a:pt x="4571" y="5866"/>
                    </a:lnTo>
                    <a:lnTo>
                      <a:pt x="4817" y="5655"/>
                    </a:lnTo>
                    <a:lnTo>
                      <a:pt x="4834" y="5646"/>
                    </a:lnTo>
                    <a:lnTo>
                      <a:pt x="4876" y="5604"/>
                    </a:lnTo>
                    <a:lnTo>
                      <a:pt x="4944" y="5570"/>
                    </a:lnTo>
                    <a:lnTo>
                      <a:pt x="4969" y="5570"/>
                    </a:lnTo>
                    <a:lnTo>
                      <a:pt x="5020" y="5545"/>
                    </a:lnTo>
                    <a:lnTo>
                      <a:pt x="5105" y="5519"/>
                    </a:lnTo>
                    <a:lnTo>
                      <a:pt x="5248" y="5418"/>
                    </a:lnTo>
                    <a:lnTo>
                      <a:pt x="5291" y="5375"/>
                    </a:lnTo>
                    <a:lnTo>
                      <a:pt x="5316" y="5282"/>
                    </a:lnTo>
                    <a:lnTo>
                      <a:pt x="5308" y="5265"/>
                    </a:lnTo>
                    <a:lnTo>
                      <a:pt x="5291" y="5181"/>
                    </a:lnTo>
                    <a:lnTo>
                      <a:pt x="5248" y="5138"/>
                    </a:lnTo>
                    <a:lnTo>
                      <a:pt x="5215" y="5113"/>
                    </a:lnTo>
                    <a:lnTo>
                      <a:pt x="5138" y="5096"/>
                    </a:lnTo>
                    <a:lnTo>
                      <a:pt x="5122" y="5079"/>
                    </a:lnTo>
                    <a:lnTo>
                      <a:pt x="5096" y="5062"/>
                    </a:lnTo>
                    <a:lnTo>
                      <a:pt x="5020" y="5054"/>
                    </a:lnTo>
                    <a:lnTo>
                      <a:pt x="4893" y="5079"/>
                    </a:lnTo>
                    <a:lnTo>
                      <a:pt x="4817" y="5079"/>
                    </a:lnTo>
                    <a:lnTo>
                      <a:pt x="4715" y="5054"/>
                    </a:lnTo>
                    <a:lnTo>
                      <a:pt x="4656" y="5054"/>
                    </a:lnTo>
                    <a:lnTo>
                      <a:pt x="4639" y="5037"/>
                    </a:lnTo>
                    <a:lnTo>
                      <a:pt x="4554" y="5020"/>
                    </a:lnTo>
                    <a:lnTo>
                      <a:pt x="4537" y="5028"/>
                    </a:lnTo>
                    <a:lnTo>
                      <a:pt x="4478" y="5011"/>
                    </a:lnTo>
                    <a:lnTo>
                      <a:pt x="4436" y="4986"/>
                    </a:lnTo>
                    <a:lnTo>
                      <a:pt x="4419" y="4943"/>
                    </a:lnTo>
                    <a:lnTo>
                      <a:pt x="4453" y="4910"/>
                    </a:lnTo>
                    <a:lnTo>
                      <a:pt x="4537" y="4901"/>
                    </a:lnTo>
                    <a:lnTo>
                      <a:pt x="4563" y="4884"/>
                    </a:lnTo>
                    <a:lnTo>
                      <a:pt x="4614" y="4876"/>
                    </a:lnTo>
                    <a:lnTo>
                      <a:pt x="4724" y="4833"/>
                    </a:lnTo>
                    <a:lnTo>
                      <a:pt x="4859" y="4833"/>
                    </a:lnTo>
                    <a:lnTo>
                      <a:pt x="4935" y="4859"/>
                    </a:lnTo>
                    <a:lnTo>
                      <a:pt x="4986" y="4859"/>
                    </a:lnTo>
                    <a:lnTo>
                      <a:pt x="5113" y="4783"/>
                    </a:lnTo>
                    <a:lnTo>
                      <a:pt x="5155" y="4749"/>
                    </a:lnTo>
                    <a:lnTo>
                      <a:pt x="5189" y="4698"/>
                    </a:lnTo>
                    <a:lnTo>
                      <a:pt x="5257" y="4639"/>
                    </a:lnTo>
                    <a:lnTo>
                      <a:pt x="5282" y="4639"/>
                    </a:lnTo>
                    <a:lnTo>
                      <a:pt x="5308" y="4647"/>
                    </a:lnTo>
                    <a:lnTo>
                      <a:pt x="5359" y="4698"/>
                    </a:lnTo>
                    <a:lnTo>
                      <a:pt x="5443" y="4867"/>
                    </a:lnTo>
                    <a:lnTo>
                      <a:pt x="5528" y="4910"/>
                    </a:lnTo>
                    <a:lnTo>
                      <a:pt x="5553" y="4893"/>
                    </a:lnTo>
                    <a:lnTo>
                      <a:pt x="5604" y="4901"/>
                    </a:lnTo>
                    <a:lnTo>
                      <a:pt x="5680" y="4952"/>
                    </a:lnTo>
                    <a:lnTo>
                      <a:pt x="5773" y="5197"/>
                    </a:lnTo>
                    <a:lnTo>
                      <a:pt x="5807" y="5248"/>
                    </a:lnTo>
                    <a:lnTo>
                      <a:pt x="5926" y="5324"/>
                    </a:lnTo>
                    <a:lnTo>
                      <a:pt x="6002" y="5341"/>
                    </a:lnTo>
                    <a:lnTo>
                      <a:pt x="6027" y="5367"/>
                    </a:lnTo>
                    <a:lnTo>
                      <a:pt x="6087" y="5392"/>
                    </a:lnTo>
                    <a:lnTo>
                      <a:pt x="6137" y="5392"/>
                    </a:lnTo>
                    <a:lnTo>
                      <a:pt x="6247" y="5418"/>
                    </a:lnTo>
                    <a:lnTo>
                      <a:pt x="6315" y="5392"/>
                    </a:lnTo>
                    <a:lnTo>
                      <a:pt x="6349" y="5392"/>
                    </a:lnTo>
                    <a:lnTo>
                      <a:pt x="6374" y="5367"/>
                    </a:lnTo>
                    <a:lnTo>
                      <a:pt x="6408" y="5367"/>
                    </a:lnTo>
                    <a:lnTo>
                      <a:pt x="6476" y="5324"/>
                    </a:lnTo>
                    <a:lnTo>
                      <a:pt x="6535" y="5316"/>
                    </a:lnTo>
                    <a:lnTo>
                      <a:pt x="6552" y="5291"/>
                    </a:lnTo>
                    <a:lnTo>
                      <a:pt x="6578" y="5274"/>
                    </a:lnTo>
                    <a:lnTo>
                      <a:pt x="6628" y="5265"/>
                    </a:lnTo>
                    <a:lnTo>
                      <a:pt x="6662" y="5265"/>
                    </a:lnTo>
                    <a:lnTo>
                      <a:pt x="6671" y="5282"/>
                    </a:lnTo>
                    <a:lnTo>
                      <a:pt x="6637" y="5409"/>
                    </a:lnTo>
                    <a:lnTo>
                      <a:pt x="6637" y="5460"/>
                    </a:lnTo>
                    <a:lnTo>
                      <a:pt x="6662" y="5519"/>
                    </a:lnTo>
                    <a:lnTo>
                      <a:pt x="6722" y="5587"/>
                    </a:lnTo>
                    <a:lnTo>
                      <a:pt x="6815" y="5621"/>
                    </a:lnTo>
                    <a:lnTo>
                      <a:pt x="6866" y="5629"/>
                    </a:lnTo>
                    <a:lnTo>
                      <a:pt x="6916" y="5612"/>
                    </a:lnTo>
                    <a:lnTo>
                      <a:pt x="7009" y="5629"/>
                    </a:lnTo>
                    <a:lnTo>
                      <a:pt x="7052" y="5595"/>
                    </a:lnTo>
                    <a:lnTo>
                      <a:pt x="7128" y="5578"/>
                    </a:lnTo>
                    <a:lnTo>
                      <a:pt x="7179" y="5587"/>
                    </a:lnTo>
                    <a:lnTo>
                      <a:pt x="7255" y="5561"/>
                    </a:lnTo>
                    <a:lnTo>
                      <a:pt x="7331" y="5545"/>
                    </a:lnTo>
                    <a:lnTo>
                      <a:pt x="7373" y="5519"/>
                    </a:lnTo>
                    <a:lnTo>
                      <a:pt x="7450" y="5519"/>
                    </a:lnTo>
                    <a:lnTo>
                      <a:pt x="7484" y="5502"/>
                    </a:lnTo>
                    <a:lnTo>
                      <a:pt x="7500" y="5511"/>
                    </a:lnTo>
                    <a:lnTo>
                      <a:pt x="7517" y="5578"/>
                    </a:lnTo>
                    <a:lnTo>
                      <a:pt x="7526" y="5655"/>
                    </a:lnTo>
                    <a:lnTo>
                      <a:pt x="7560" y="5705"/>
                    </a:lnTo>
                    <a:lnTo>
                      <a:pt x="7661" y="5782"/>
                    </a:lnTo>
                    <a:lnTo>
                      <a:pt x="7704" y="5807"/>
                    </a:lnTo>
                    <a:lnTo>
                      <a:pt x="7788" y="5832"/>
                    </a:lnTo>
                    <a:lnTo>
                      <a:pt x="7831" y="5866"/>
                    </a:lnTo>
                    <a:lnTo>
                      <a:pt x="7932" y="5866"/>
                    </a:lnTo>
                    <a:lnTo>
                      <a:pt x="8025" y="5925"/>
                    </a:lnTo>
                    <a:lnTo>
                      <a:pt x="8093" y="5985"/>
                    </a:lnTo>
                    <a:lnTo>
                      <a:pt x="8178" y="6035"/>
                    </a:lnTo>
                    <a:lnTo>
                      <a:pt x="8381" y="6112"/>
                    </a:lnTo>
                    <a:lnTo>
                      <a:pt x="8406" y="6112"/>
                    </a:lnTo>
                    <a:lnTo>
                      <a:pt x="8466" y="6146"/>
                    </a:lnTo>
                    <a:lnTo>
                      <a:pt x="8516" y="6146"/>
                    </a:lnTo>
                    <a:lnTo>
                      <a:pt x="8618" y="6179"/>
                    </a:lnTo>
                    <a:lnTo>
                      <a:pt x="8728" y="6222"/>
                    </a:lnTo>
                    <a:lnTo>
                      <a:pt x="8762" y="6247"/>
                    </a:lnTo>
                    <a:lnTo>
                      <a:pt x="8838" y="6273"/>
                    </a:lnTo>
                    <a:lnTo>
                      <a:pt x="8863" y="6273"/>
                    </a:lnTo>
                    <a:lnTo>
                      <a:pt x="8931" y="6332"/>
                    </a:lnTo>
                    <a:lnTo>
                      <a:pt x="8982" y="6349"/>
                    </a:lnTo>
                    <a:lnTo>
                      <a:pt x="9058" y="6399"/>
                    </a:lnTo>
                    <a:lnTo>
                      <a:pt x="9134" y="6425"/>
                    </a:lnTo>
                    <a:lnTo>
                      <a:pt x="9236" y="6493"/>
                    </a:lnTo>
                    <a:lnTo>
                      <a:pt x="9287" y="6493"/>
                    </a:lnTo>
                    <a:lnTo>
                      <a:pt x="9388" y="6603"/>
                    </a:lnTo>
                    <a:lnTo>
                      <a:pt x="9465" y="6645"/>
                    </a:lnTo>
                    <a:lnTo>
                      <a:pt x="9507" y="6687"/>
                    </a:lnTo>
                    <a:lnTo>
                      <a:pt x="9515" y="6713"/>
                    </a:lnTo>
                    <a:lnTo>
                      <a:pt x="9558" y="6763"/>
                    </a:lnTo>
                    <a:lnTo>
                      <a:pt x="9786" y="6874"/>
                    </a:lnTo>
                    <a:lnTo>
                      <a:pt x="9879" y="6967"/>
                    </a:lnTo>
                    <a:lnTo>
                      <a:pt x="9989" y="7001"/>
                    </a:lnTo>
                    <a:lnTo>
                      <a:pt x="10125" y="7068"/>
                    </a:lnTo>
                    <a:lnTo>
                      <a:pt x="10354" y="7127"/>
                    </a:lnTo>
                    <a:lnTo>
                      <a:pt x="10464" y="7136"/>
                    </a:lnTo>
                    <a:lnTo>
                      <a:pt x="10599" y="7187"/>
                    </a:lnTo>
                    <a:lnTo>
                      <a:pt x="10650" y="7221"/>
                    </a:lnTo>
                    <a:lnTo>
                      <a:pt x="10675" y="7221"/>
                    </a:lnTo>
                    <a:lnTo>
                      <a:pt x="10811" y="7288"/>
                    </a:lnTo>
                    <a:lnTo>
                      <a:pt x="10946" y="7314"/>
                    </a:lnTo>
                    <a:lnTo>
                      <a:pt x="10963" y="7331"/>
                    </a:lnTo>
                    <a:lnTo>
                      <a:pt x="10988" y="7331"/>
                    </a:lnTo>
                    <a:lnTo>
                      <a:pt x="11048" y="7365"/>
                    </a:lnTo>
                    <a:lnTo>
                      <a:pt x="11149" y="7381"/>
                    </a:lnTo>
                    <a:lnTo>
                      <a:pt x="11234" y="7373"/>
                    </a:lnTo>
                    <a:lnTo>
                      <a:pt x="11259" y="7314"/>
                    </a:lnTo>
                    <a:lnTo>
                      <a:pt x="11259" y="7288"/>
                    </a:lnTo>
                    <a:lnTo>
                      <a:pt x="11226" y="7221"/>
                    </a:lnTo>
                    <a:lnTo>
                      <a:pt x="11158" y="7144"/>
                    </a:lnTo>
                    <a:lnTo>
                      <a:pt x="10828" y="6814"/>
                    </a:lnTo>
                    <a:lnTo>
                      <a:pt x="10777" y="6747"/>
                    </a:lnTo>
                    <a:lnTo>
                      <a:pt x="10641" y="6526"/>
                    </a:lnTo>
                    <a:lnTo>
                      <a:pt x="10447" y="6239"/>
                    </a:lnTo>
                    <a:lnTo>
                      <a:pt x="10387" y="6162"/>
                    </a:lnTo>
                    <a:lnTo>
                      <a:pt x="10150" y="5925"/>
                    </a:lnTo>
                    <a:lnTo>
                      <a:pt x="10091" y="5824"/>
                    </a:lnTo>
                    <a:lnTo>
                      <a:pt x="10032" y="5739"/>
                    </a:lnTo>
                    <a:lnTo>
                      <a:pt x="9998" y="5663"/>
                    </a:lnTo>
                    <a:lnTo>
                      <a:pt x="9989" y="5604"/>
                    </a:lnTo>
                    <a:lnTo>
                      <a:pt x="9956" y="5570"/>
                    </a:lnTo>
                    <a:lnTo>
                      <a:pt x="9879" y="5401"/>
                    </a:lnTo>
                    <a:lnTo>
                      <a:pt x="9795" y="5299"/>
                    </a:lnTo>
                    <a:lnTo>
                      <a:pt x="9727" y="5248"/>
                    </a:lnTo>
                    <a:lnTo>
                      <a:pt x="9719" y="5223"/>
                    </a:lnTo>
                    <a:lnTo>
                      <a:pt x="9634" y="5138"/>
                    </a:lnTo>
                    <a:lnTo>
                      <a:pt x="9532" y="5045"/>
                    </a:lnTo>
                    <a:lnTo>
                      <a:pt x="9507" y="5003"/>
                    </a:lnTo>
                    <a:lnTo>
                      <a:pt x="9397" y="4927"/>
                    </a:lnTo>
                    <a:lnTo>
                      <a:pt x="9371" y="4884"/>
                    </a:lnTo>
                    <a:lnTo>
                      <a:pt x="9211" y="4723"/>
                    </a:lnTo>
                    <a:lnTo>
                      <a:pt x="9160" y="4690"/>
                    </a:lnTo>
                    <a:lnTo>
                      <a:pt x="9050" y="4563"/>
                    </a:lnTo>
                    <a:lnTo>
                      <a:pt x="8999" y="4537"/>
                    </a:lnTo>
                    <a:lnTo>
                      <a:pt x="8914" y="4478"/>
                    </a:lnTo>
                    <a:lnTo>
                      <a:pt x="8897" y="4427"/>
                    </a:lnTo>
                    <a:lnTo>
                      <a:pt x="8889" y="4326"/>
                    </a:lnTo>
                    <a:lnTo>
                      <a:pt x="8872" y="4266"/>
                    </a:lnTo>
                    <a:lnTo>
                      <a:pt x="8813" y="4165"/>
                    </a:lnTo>
                    <a:lnTo>
                      <a:pt x="8787" y="4156"/>
                    </a:lnTo>
                    <a:lnTo>
                      <a:pt x="8737" y="4063"/>
                    </a:lnTo>
                    <a:lnTo>
                      <a:pt x="8703" y="4029"/>
                    </a:lnTo>
                    <a:lnTo>
                      <a:pt x="8483" y="3877"/>
                    </a:lnTo>
                    <a:lnTo>
                      <a:pt x="8466" y="3877"/>
                    </a:lnTo>
                    <a:lnTo>
                      <a:pt x="8432" y="3843"/>
                    </a:lnTo>
                    <a:lnTo>
                      <a:pt x="8322" y="3801"/>
                    </a:lnTo>
                    <a:lnTo>
                      <a:pt x="8279" y="3801"/>
                    </a:lnTo>
                    <a:lnTo>
                      <a:pt x="8237" y="3775"/>
                    </a:lnTo>
                    <a:lnTo>
                      <a:pt x="8144" y="3699"/>
                    </a:lnTo>
                    <a:lnTo>
                      <a:pt x="8051" y="3589"/>
                    </a:lnTo>
                    <a:lnTo>
                      <a:pt x="7975" y="3386"/>
                    </a:lnTo>
                    <a:lnTo>
                      <a:pt x="7890" y="3123"/>
                    </a:lnTo>
                    <a:lnTo>
                      <a:pt x="7890" y="3090"/>
                    </a:lnTo>
                    <a:lnTo>
                      <a:pt x="7958" y="3123"/>
                    </a:lnTo>
                    <a:lnTo>
                      <a:pt x="8000" y="3208"/>
                    </a:lnTo>
                    <a:lnTo>
                      <a:pt x="8025" y="3225"/>
                    </a:lnTo>
                    <a:lnTo>
                      <a:pt x="8118" y="3344"/>
                    </a:lnTo>
                    <a:lnTo>
                      <a:pt x="8169" y="3377"/>
                    </a:lnTo>
                    <a:lnTo>
                      <a:pt x="8237" y="3479"/>
                    </a:lnTo>
                    <a:lnTo>
                      <a:pt x="8364" y="3598"/>
                    </a:lnTo>
                    <a:lnTo>
                      <a:pt x="8466" y="3665"/>
                    </a:lnTo>
                    <a:lnTo>
                      <a:pt x="8516" y="3665"/>
                    </a:lnTo>
                    <a:lnTo>
                      <a:pt x="8618" y="3716"/>
                    </a:lnTo>
                    <a:lnTo>
                      <a:pt x="8652" y="3716"/>
                    </a:lnTo>
                    <a:lnTo>
                      <a:pt x="8669" y="3733"/>
                    </a:lnTo>
                    <a:lnTo>
                      <a:pt x="8720" y="3741"/>
                    </a:lnTo>
                    <a:lnTo>
                      <a:pt x="8847" y="3784"/>
                    </a:lnTo>
                    <a:lnTo>
                      <a:pt x="8923" y="3809"/>
                    </a:lnTo>
                    <a:lnTo>
                      <a:pt x="8940" y="3792"/>
                    </a:lnTo>
                    <a:lnTo>
                      <a:pt x="9075" y="3784"/>
                    </a:lnTo>
                    <a:lnTo>
                      <a:pt x="9211" y="3716"/>
                    </a:lnTo>
                    <a:lnTo>
                      <a:pt x="9244" y="3657"/>
                    </a:lnTo>
                    <a:lnTo>
                      <a:pt x="9278" y="3623"/>
                    </a:lnTo>
                    <a:lnTo>
                      <a:pt x="9312" y="3623"/>
                    </a:lnTo>
                    <a:lnTo>
                      <a:pt x="9321" y="3657"/>
                    </a:lnTo>
                    <a:lnTo>
                      <a:pt x="9295" y="3767"/>
                    </a:lnTo>
                    <a:lnTo>
                      <a:pt x="9270" y="3809"/>
                    </a:lnTo>
                    <a:lnTo>
                      <a:pt x="9270" y="3843"/>
                    </a:lnTo>
                    <a:lnTo>
                      <a:pt x="9253" y="3860"/>
                    </a:lnTo>
                    <a:lnTo>
                      <a:pt x="9236" y="3970"/>
                    </a:lnTo>
                    <a:lnTo>
                      <a:pt x="9261" y="4004"/>
                    </a:lnTo>
                    <a:lnTo>
                      <a:pt x="9295" y="4021"/>
                    </a:lnTo>
                    <a:lnTo>
                      <a:pt x="9363" y="4080"/>
                    </a:lnTo>
                    <a:lnTo>
                      <a:pt x="9388" y="4131"/>
                    </a:lnTo>
                    <a:lnTo>
                      <a:pt x="9456" y="4190"/>
                    </a:lnTo>
                    <a:lnTo>
                      <a:pt x="9507" y="4258"/>
                    </a:lnTo>
                    <a:lnTo>
                      <a:pt x="9566" y="4283"/>
                    </a:lnTo>
                    <a:lnTo>
                      <a:pt x="9693" y="4283"/>
                    </a:lnTo>
                    <a:lnTo>
                      <a:pt x="9744" y="4258"/>
                    </a:lnTo>
                    <a:lnTo>
                      <a:pt x="9879" y="4241"/>
                    </a:lnTo>
                    <a:lnTo>
                      <a:pt x="9922" y="4207"/>
                    </a:lnTo>
                    <a:lnTo>
                      <a:pt x="10006" y="4190"/>
                    </a:lnTo>
                    <a:lnTo>
                      <a:pt x="10040" y="4224"/>
                    </a:lnTo>
                    <a:lnTo>
                      <a:pt x="10040" y="4266"/>
                    </a:lnTo>
                    <a:lnTo>
                      <a:pt x="10023" y="4283"/>
                    </a:lnTo>
                    <a:lnTo>
                      <a:pt x="10023" y="4317"/>
                    </a:lnTo>
                    <a:lnTo>
                      <a:pt x="9998" y="4342"/>
                    </a:lnTo>
                    <a:lnTo>
                      <a:pt x="9998" y="4368"/>
                    </a:lnTo>
                    <a:lnTo>
                      <a:pt x="9905" y="4478"/>
                    </a:lnTo>
                    <a:lnTo>
                      <a:pt x="9913" y="4588"/>
                    </a:lnTo>
                    <a:lnTo>
                      <a:pt x="9973" y="4664"/>
                    </a:lnTo>
                    <a:lnTo>
                      <a:pt x="9989" y="4715"/>
                    </a:lnTo>
                    <a:lnTo>
                      <a:pt x="10023" y="4757"/>
                    </a:lnTo>
                    <a:lnTo>
                      <a:pt x="10150" y="4893"/>
                    </a:lnTo>
                    <a:lnTo>
                      <a:pt x="10159" y="4918"/>
                    </a:lnTo>
                    <a:lnTo>
                      <a:pt x="10201" y="4969"/>
                    </a:lnTo>
                    <a:lnTo>
                      <a:pt x="10227" y="5020"/>
                    </a:lnTo>
                    <a:lnTo>
                      <a:pt x="10337" y="5164"/>
                    </a:lnTo>
                    <a:lnTo>
                      <a:pt x="10370" y="5172"/>
                    </a:lnTo>
                    <a:lnTo>
                      <a:pt x="10438" y="5231"/>
                    </a:lnTo>
                    <a:lnTo>
                      <a:pt x="10514" y="5265"/>
                    </a:lnTo>
                    <a:lnTo>
                      <a:pt x="10557" y="5299"/>
                    </a:lnTo>
                    <a:lnTo>
                      <a:pt x="10607" y="5324"/>
                    </a:lnTo>
                    <a:lnTo>
                      <a:pt x="10650" y="5350"/>
                    </a:lnTo>
                    <a:lnTo>
                      <a:pt x="10734" y="5358"/>
                    </a:lnTo>
                    <a:lnTo>
                      <a:pt x="10811" y="5384"/>
                    </a:lnTo>
                    <a:lnTo>
                      <a:pt x="10946" y="5392"/>
                    </a:lnTo>
                    <a:lnTo>
                      <a:pt x="11014" y="5350"/>
                    </a:lnTo>
                    <a:lnTo>
                      <a:pt x="11065" y="5333"/>
                    </a:lnTo>
                    <a:lnTo>
                      <a:pt x="11115" y="5299"/>
                    </a:lnTo>
                    <a:lnTo>
                      <a:pt x="11141" y="5299"/>
                    </a:lnTo>
                    <a:lnTo>
                      <a:pt x="11166" y="5316"/>
                    </a:lnTo>
                    <a:lnTo>
                      <a:pt x="11183" y="5375"/>
                    </a:lnTo>
                    <a:lnTo>
                      <a:pt x="11183" y="5426"/>
                    </a:lnTo>
                    <a:lnTo>
                      <a:pt x="11132" y="5528"/>
                    </a:lnTo>
                    <a:lnTo>
                      <a:pt x="11099" y="5663"/>
                    </a:lnTo>
                    <a:lnTo>
                      <a:pt x="11090" y="5739"/>
                    </a:lnTo>
                    <a:lnTo>
                      <a:pt x="11141" y="5866"/>
                    </a:lnTo>
                    <a:lnTo>
                      <a:pt x="11200" y="5892"/>
                    </a:lnTo>
                    <a:lnTo>
                      <a:pt x="11251" y="5892"/>
                    </a:lnTo>
                    <a:lnTo>
                      <a:pt x="11293" y="5925"/>
                    </a:lnTo>
                    <a:lnTo>
                      <a:pt x="11353" y="6069"/>
                    </a:lnTo>
                    <a:lnTo>
                      <a:pt x="11395" y="6146"/>
                    </a:lnTo>
                    <a:lnTo>
                      <a:pt x="11556" y="6264"/>
                    </a:lnTo>
                    <a:lnTo>
                      <a:pt x="11640" y="6281"/>
                    </a:lnTo>
                    <a:lnTo>
                      <a:pt x="11759" y="6357"/>
                    </a:lnTo>
                    <a:lnTo>
                      <a:pt x="11945" y="6399"/>
                    </a:lnTo>
                    <a:lnTo>
                      <a:pt x="12021" y="6442"/>
                    </a:lnTo>
                    <a:lnTo>
                      <a:pt x="12157" y="6467"/>
                    </a:lnTo>
                    <a:lnTo>
                      <a:pt x="12208" y="6484"/>
                    </a:lnTo>
                    <a:lnTo>
                      <a:pt x="12284" y="6467"/>
                    </a:lnTo>
                    <a:lnTo>
                      <a:pt x="12343" y="6467"/>
                    </a:lnTo>
                    <a:lnTo>
                      <a:pt x="12529" y="6416"/>
                    </a:lnTo>
                    <a:lnTo>
                      <a:pt x="12631" y="6374"/>
                    </a:lnTo>
                    <a:lnTo>
                      <a:pt x="12682" y="6340"/>
                    </a:lnTo>
                    <a:lnTo>
                      <a:pt x="12707" y="6340"/>
                    </a:lnTo>
                    <a:lnTo>
                      <a:pt x="12809" y="6281"/>
                    </a:lnTo>
                    <a:lnTo>
                      <a:pt x="12927" y="6162"/>
                    </a:lnTo>
                    <a:lnTo>
                      <a:pt x="12978" y="6146"/>
                    </a:lnTo>
                    <a:lnTo>
                      <a:pt x="13097" y="6019"/>
                    </a:lnTo>
                    <a:lnTo>
                      <a:pt x="13130" y="6010"/>
                    </a:lnTo>
                    <a:lnTo>
                      <a:pt x="13156" y="5993"/>
                    </a:lnTo>
                    <a:lnTo>
                      <a:pt x="13190" y="5934"/>
                    </a:lnTo>
                    <a:lnTo>
                      <a:pt x="13300" y="5866"/>
                    </a:lnTo>
                    <a:lnTo>
                      <a:pt x="13359" y="5798"/>
                    </a:lnTo>
                    <a:lnTo>
                      <a:pt x="13486" y="5714"/>
                    </a:lnTo>
                    <a:lnTo>
                      <a:pt x="13537" y="5671"/>
                    </a:lnTo>
                    <a:lnTo>
                      <a:pt x="13604" y="5638"/>
                    </a:lnTo>
                    <a:lnTo>
                      <a:pt x="13672" y="5578"/>
                    </a:lnTo>
                    <a:lnTo>
                      <a:pt x="13698" y="5578"/>
                    </a:lnTo>
                    <a:lnTo>
                      <a:pt x="13765" y="5528"/>
                    </a:lnTo>
                    <a:lnTo>
                      <a:pt x="13799" y="5468"/>
                    </a:lnTo>
                    <a:lnTo>
                      <a:pt x="13825" y="5401"/>
                    </a:lnTo>
                    <a:lnTo>
                      <a:pt x="13825" y="5299"/>
                    </a:lnTo>
                    <a:lnTo>
                      <a:pt x="13782" y="5197"/>
                    </a:lnTo>
                    <a:lnTo>
                      <a:pt x="13791" y="5181"/>
                    </a:lnTo>
                    <a:lnTo>
                      <a:pt x="13774" y="5104"/>
                    </a:lnTo>
                    <a:lnTo>
                      <a:pt x="13689" y="4943"/>
                    </a:lnTo>
                    <a:lnTo>
                      <a:pt x="13672" y="4918"/>
                    </a:lnTo>
                    <a:lnTo>
                      <a:pt x="13664" y="4884"/>
                    </a:lnTo>
                    <a:lnTo>
                      <a:pt x="13638" y="4859"/>
                    </a:lnTo>
                    <a:lnTo>
                      <a:pt x="13630" y="4842"/>
                    </a:lnTo>
                    <a:lnTo>
                      <a:pt x="13554" y="4791"/>
                    </a:lnTo>
                    <a:lnTo>
                      <a:pt x="13520" y="4783"/>
                    </a:lnTo>
                    <a:lnTo>
                      <a:pt x="13503" y="4791"/>
                    </a:lnTo>
                    <a:lnTo>
                      <a:pt x="13384" y="4715"/>
                    </a:lnTo>
                    <a:lnTo>
                      <a:pt x="13257" y="4698"/>
                    </a:lnTo>
                    <a:lnTo>
                      <a:pt x="13139" y="4630"/>
                    </a:lnTo>
                    <a:lnTo>
                      <a:pt x="13080" y="4571"/>
                    </a:lnTo>
                    <a:lnTo>
                      <a:pt x="12970" y="4419"/>
                    </a:lnTo>
                    <a:lnTo>
                      <a:pt x="12919" y="4385"/>
                    </a:lnTo>
                    <a:lnTo>
                      <a:pt x="12851" y="4283"/>
                    </a:lnTo>
                    <a:lnTo>
                      <a:pt x="12843" y="4156"/>
                    </a:lnTo>
                    <a:lnTo>
                      <a:pt x="12817" y="4122"/>
                    </a:lnTo>
                    <a:lnTo>
                      <a:pt x="12817" y="4038"/>
                    </a:lnTo>
                    <a:lnTo>
                      <a:pt x="12809" y="4021"/>
                    </a:lnTo>
                    <a:lnTo>
                      <a:pt x="12817" y="3978"/>
                    </a:lnTo>
                    <a:lnTo>
                      <a:pt x="12800" y="3936"/>
                    </a:lnTo>
                    <a:lnTo>
                      <a:pt x="12792" y="3843"/>
                    </a:lnTo>
                    <a:lnTo>
                      <a:pt x="12758" y="3716"/>
                    </a:lnTo>
                    <a:lnTo>
                      <a:pt x="12758" y="3682"/>
                    </a:lnTo>
                    <a:lnTo>
                      <a:pt x="12741" y="3657"/>
                    </a:lnTo>
                    <a:lnTo>
                      <a:pt x="12741" y="3538"/>
                    </a:lnTo>
                    <a:lnTo>
                      <a:pt x="12758" y="3521"/>
                    </a:lnTo>
                    <a:lnTo>
                      <a:pt x="12758" y="3242"/>
                    </a:lnTo>
                    <a:lnTo>
                      <a:pt x="12741" y="3217"/>
                    </a:lnTo>
                    <a:lnTo>
                      <a:pt x="12741" y="3157"/>
                    </a:lnTo>
                    <a:lnTo>
                      <a:pt x="12673" y="2963"/>
                    </a:lnTo>
                    <a:lnTo>
                      <a:pt x="12605" y="2861"/>
                    </a:lnTo>
                    <a:lnTo>
                      <a:pt x="12478" y="2743"/>
                    </a:lnTo>
                    <a:lnTo>
                      <a:pt x="12411" y="2692"/>
                    </a:lnTo>
                    <a:lnTo>
                      <a:pt x="12385" y="2692"/>
                    </a:lnTo>
                    <a:lnTo>
                      <a:pt x="12343" y="2666"/>
                    </a:lnTo>
                    <a:lnTo>
                      <a:pt x="12309" y="2616"/>
                    </a:lnTo>
                    <a:lnTo>
                      <a:pt x="12250" y="2582"/>
                    </a:lnTo>
                    <a:lnTo>
                      <a:pt x="12208" y="2573"/>
                    </a:lnTo>
                    <a:lnTo>
                      <a:pt x="12174" y="2531"/>
                    </a:lnTo>
                    <a:lnTo>
                      <a:pt x="12148" y="2522"/>
                    </a:lnTo>
                    <a:lnTo>
                      <a:pt x="12106" y="2489"/>
                    </a:lnTo>
                    <a:lnTo>
                      <a:pt x="12064" y="2463"/>
                    </a:lnTo>
                    <a:lnTo>
                      <a:pt x="12038" y="2412"/>
                    </a:lnTo>
                    <a:lnTo>
                      <a:pt x="12038" y="2395"/>
                    </a:lnTo>
                    <a:lnTo>
                      <a:pt x="12055" y="2379"/>
                    </a:lnTo>
                    <a:lnTo>
                      <a:pt x="12106" y="2362"/>
                    </a:lnTo>
                    <a:lnTo>
                      <a:pt x="12301" y="2489"/>
                    </a:lnTo>
                    <a:lnTo>
                      <a:pt x="12512" y="2565"/>
                    </a:lnTo>
                    <a:lnTo>
                      <a:pt x="12538" y="2565"/>
                    </a:lnTo>
                    <a:lnTo>
                      <a:pt x="12622" y="2522"/>
                    </a:lnTo>
                    <a:lnTo>
                      <a:pt x="12673" y="2514"/>
                    </a:lnTo>
                    <a:lnTo>
                      <a:pt x="12724" y="2514"/>
                    </a:lnTo>
                    <a:lnTo>
                      <a:pt x="12766" y="2548"/>
                    </a:lnTo>
                    <a:lnTo>
                      <a:pt x="12758" y="2666"/>
                    </a:lnTo>
                    <a:lnTo>
                      <a:pt x="12766" y="2692"/>
                    </a:lnTo>
                    <a:lnTo>
                      <a:pt x="12792" y="2709"/>
                    </a:lnTo>
                    <a:lnTo>
                      <a:pt x="12851" y="2734"/>
                    </a:lnTo>
                    <a:lnTo>
                      <a:pt x="12953" y="2734"/>
                    </a:lnTo>
                    <a:lnTo>
                      <a:pt x="13037" y="2759"/>
                    </a:lnTo>
                    <a:lnTo>
                      <a:pt x="13088" y="2759"/>
                    </a:lnTo>
                    <a:lnTo>
                      <a:pt x="13105" y="2768"/>
                    </a:lnTo>
                    <a:lnTo>
                      <a:pt x="13130" y="2827"/>
                    </a:lnTo>
                    <a:lnTo>
                      <a:pt x="13122" y="2878"/>
                    </a:lnTo>
                    <a:lnTo>
                      <a:pt x="13054" y="2971"/>
                    </a:lnTo>
                    <a:lnTo>
                      <a:pt x="13012" y="3056"/>
                    </a:lnTo>
                    <a:lnTo>
                      <a:pt x="13020" y="3081"/>
                    </a:lnTo>
                    <a:lnTo>
                      <a:pt x="13071" y="3149"/>
                    </a:lnTo>
                    <a:lnTo>
                      <a:pt x="13156" y="3217"/>
                    </a:lnTo>
                    <a:lnTo>
                      <a:pt x="13198" y="3301"/>
                    </a:lnTo>
                    <a:lnTo>
                      <a:pt x="13198" y="3377"/>
                    </a:lnTo>
                    <a:lnTo>
                      <a:pt x="13173" y="3403"/>
                    </a:lnTo>
                    <a:lnTo>
                      <a:pt x="13164" y="3462"/>
                    </a:lnTo>
                    <a:lnTo>
                      <a:pt x="13164" y="3513"/>
                    </a:lnTo>
                    <a:lnTo>
                      <a:pt x="13181" y="3623"/>
                    </a:lnTo>
                    <a:lnTo>
                      <a:pt x="13207" y="3640"/>
                    </a:lnTo>
                    <a:lnTo>
                      <a:pt x="13266" y="3657"/>
                    </a:lnTo>
                    <a:lnTo>
                      <a:pt x="13317" y="3691"/>
                    </a:lnTo>
                    <a:lnTo>
                      <a:pt x="13418" y="3674"/>
                    </a:lnTo>
                    <a:lnTo>
                      <a:pt x="13494" y="3691"/>
                    </a:lnTo>
                    <a:lnTo>
                      <a:pt x="13621" y="3631"/>
                    </a:lnTo>
                    <a:lnTo>
                      <a:pt x="13664" y="3581"/>
                    </a:lnTo>
                    <a:lnTo>
                      <a:pt x="13715" y="3547"/>
                    </a:lnTo>
                    <a:lnTo>
                      <a:pt x="13748" y="3504"/>
                    </a:lnTo>
                    <a:lnTo>
                      <a:pt x="13774" y="3496"/>
                    </a:lnTo>
                    <a:lnTo>
                      <a:pt x="13825" y="3462"/>
                    </a:lnTo>
                    <a:lnTo>
                      <a:pt x="13926" y="3437"/>
                    </a:lnTo>
                    <a:lnTo>
                      <a:pt x="13969" y="3462"/>
                    </a:lnTo>
                    <a:lnTo>
                      <a:pt x="13985" y="3530"/>
                    </a:lnTo>
                    <a:lnTo>
                      <a:pt x="13985" y="3741"/>
                    </a:lnTo>
                    <a:lnTo>
                      <a:pt x="14062" y="4029"/>
                    </a:lnTo>
                    <a:lnTo>
                      <a:pt x="14112" y="4105"/>
                    </a:lnTo>
                    <a:lnTo>
                      <a:pt x="14180" y="4156"/>
                    </a:lnTo>
                    <a:lnTo>
                      <a:pt x="14316" y="4190"/>
                    </a:lnTo>
                    <a:lnTo>
                      <a:pt x="14426" y="4249"/>
                    </a:lnTo>
                    <a:lnTo>
                      <a:pt x="14451" y="4232"/>
                    </a:lnTo>
                    <a:lnTo>
                      <a:pt x="14527" y="4232"/>
                    </a:lnTo>
                    <a:lnTo>
                      <a:pt x="14612" y="4190"/>
                    </a:lnTo>
                    <a:lnTo>
                      <a:pt x="14629" y="4207"/>
                    </a:lnTo>
                    <a:lnTo>
                      <a:pt x="14646" y="4224"/>
                    </a:lnTo>
                    <a:lnTo>
                      <a:pt x="14637" y="4283"/>
                    </a:lnTo>
                    <a:lnTo>
                      <a:pt x="14578" y="4385"/>
                    </a:lnTo>
                    <a:lnTo>
                      <a:pt x="14510" y="4537"/>
                    </a:lnTo>
                    <a:lnTo>
                      <a:pt x="14510" y="4647"/>
                    </a:lnTo>
                    <a:lnTo>
                      <a:pt x="14493" y="4673"/>
                    </a:lnTo>
                    <a:lnTo>
                      <a:pt x="14527" y="4732"/>
                    </a:lnTo>
                    <a:lnTo>
                      <a:pt x="14587" y="4749"/>
                    </a:lnTo>
                    <a:lnTo>
                      <a:pt x="14714" y="4749"/>
                    </a:lnTo>
                    <a:lnTo>
                      <a:pt x="14798" y="4715"/>
                    </a:lnTo>
                    <a:lnTo>
                      <a:pt x="14900" y="4622"/>
                    </a:lnTo>
                    <a:lnTo>
                      <a:pt x="14925" y="4563"/>
                    </a:lnTo>
                    <a:lnTo>
                      <a:pt x="14951" y="4520"/>
                    </a:lnTo>
                    <a:lnTo>
                      <a:pt x="15052" y="4419"/>
                    </a:lnTo>
                    <a:lnTo>
                      <a:pt x="15078" y="4359"/>
                    </a:lnTo>
                    <a:lnTo>
                      <a:pt x="15103" y="4351"/>
                    </a:lnTo>
                    <a:lnTo>
                      <a:pt x="15145" y="4309"/>
                    </a:lnTo>
                    <a:lnTo>
                      <a:pt x="15188" y="4283"/>
                    </a:lnTo>
                    <a:lnTo>
                      <a:pt x="15247" y="4207"/>
                    </a:lnTo>
                    <a:lnTo>
                      <a:pt x="15298" y="4173"/>
                    </a:lnTo>
                    <a:lnTo>
                      <a:pt x="15340" y="4156"/>
                    </a:lnTo>
                    <a:lnTo>
                      <a:pt x="15374" y="4139"/>
                    </a:lnTo>
                    <a:lnTo>
                      <a:pt x="15382" y="4105"/>
                    </a:lnTo>
                    <a:lnTo>
                      <a:pt x="15450" y="4072"/>
                    </a:lnTo>
                    <a:lnTo>
                      <a:pt x="15509" y="4004"/>
                    </a:lnTo>
                    <a:lnTo>
                      <a:pt x="15535" y="3995"/>
                    </a:lnTo>
                    <a:lnTo>
                      <a:pt x="15594" y="3902"/>
                    </a:lnTo>
                    <a:lnTo>
                      <a:pt x="15594" y="3784"/>
                    </a:lnTo>
                    <a:lnTo>
                      <a:pt x="15569" y="3623"/>
                    </a:lnTo>
                    <a:lnTo>
                      <a:pt x="15577" y="3581"/>
                    </a:lnTo>
                    <a:lnTo>
                      <a:pt x="15560" y="3538"/>
                    </a:lnTo>
                    <a:lnTo>
                      <a:pt x="15535" y="3335"/>
                    </a:lnTo>
                    <a:lnTo>
                      <a:pt x="15543" y="3157"/>
                    </a:lnTo>
                    <a:lnTo>
                      <a:pt x="15543" y="2878"/>
                    </a:lnTo>
                    <a:lnTo>
                      <a:pt x="15560" y="2819"/>
                    </a:lnTo>
                    <a:lnTo>
                      <a:pt x="15560" y="2616"/>
                    </a:lnTo>
                    <a:lnTo>
                      <a:pt x="15560" y="2522"/>
                    </a:lnTo>
                    <a:lnTo>
                      <a:pt x="15543" y="2480"/>
                    </a:lnTo>
                    <a:lnTo>
                      <a:pt x="15543" y="2395"/>
                    </a:lnTo>
                    <a:lnTo>
                      <a:pt x="15408" y="2158"/>
                    </a:lnTo>
                    <a:lnTo>
                      <a:pt x="15340" y="1938"/>
                    </a:lnTo>
                    <a:lnTo>
                      <a:pt x="15094" y="1634"/>
                    </a:lnTo>
                    <a:lnTo>
                      <a:pt x="15001" y="1481"/>
                    </a:lnTo>
                    <a:lnTo>
                      <a:pt x="14993" y="1439"/>
                    </a:lnTo>
                    <a:lnTo>
                      <a:pt x="14917" y="1320"/>
                    </a:lnTo>
                    <a:lnTo>
                      <a:pt x="14917" y="1295"/>
                    </a:lnTo>
                    <a:lnTo>
                      <a:pt x="14891" y="1278"/>
                    </a:lnTo>
                    <a:lnTo>
                      <a:pt x="14883" y="1236"/>
                    </a:lnTo>
                    <a:lnTo>
                      <a:pt x="14824" y="1134"/>
                    </a:lnTo>
                    <a:lnTo>
                      <a:pt x="14747" y="702"/>
                    </a:lnTo>
                    <a:lnTo>
                      <a:pt x="14747" y="660"/>
                    </a:lnTo>
                    <a:lnTo>
                      <a:pt x="14697" y="525"/>
                    </a:lnTo>
                    <a:lnTo>
                      <a:pt x="14595" y="406"/>
                    </a:lnTo>
                    <a:lnTo>
                      <a:pt x="14485" y="313"/>
                    </a:lnTo>
                    <a:lnTo>
                      <a:pt x="14417" y="305"/>
                    </a:lnTo>
                    <a:lnTo>
                      <a:pt x="14299" y="245"/>
                    </a:lnTo>
                    <a:lnTo>
                      <a:pt x="14273" y="245"/>
                    </a:lnTo>
                    <a:lnTo>
                      <a:pt x="14239" y="211"/>
                    </a:lnTo>
                    <a:lnTo>
                      <a:pt x="14155" y="169"/>
                    </a:lnTo>
                    <a:lnTo>
                      <a:pt x="14036" y="152"/>
                    </a:lnTo>
                    <a:lnTo>
                      <a:pt x="13994" y="118"/>
                    </a:lnTo>
                    <a:lnTo>
                      <a:pt x="13952" y="118"/>
                    </a:lnTo>
                    <a:lnTo>
                      <a:pt x="13867" y="93"/>
                    </a:lnTo>
                    <a:lnTo>
                      <a:pt x="13867" y="84"/>
                    </a:lnTo>
                    <a:lnTo>
                      <a:pt x="13969" y="51"/>
                    </a:lnTo>
                    <a:lnTo>
                      <a:pt x="14239" y="84"/>
                    </a:lnTo>
                    <a:lnTo>
                      <a:pt x="14282" y="51"/>
                    </a:lnTo>
                    <a:lnTo>
                      <a:pt x="14307" y="0"/>
                    </a:lnTo>
                    <a:lnTo>
                      <a:pt x="14375" y="25"/>
                    </a:lnTo>
                    <a:lnTo>
                      <a:pt x="14460" y="101"/>
                    </a:lnTo>
                    <a:lnTo>
                      <a:pt x="14536" y="237"/>
                    </a:lnTo>
                    <a:lnTo>
                      <a:pt x="14595" y="305"/>
                    </a:lnTo>
                    <a:lnTo>
                      <a:pt x="14764" y="322"/>
                    </a:lnTo>
                    <a:lnTo>
                      <a:pt x="14790" y="338"/>
                    </a:lnTo>
                    <a:lnTo>
                      <a:pt x="14883" y="406"/>
                    </a:lnTo>
                    <a:lnTo>
                      <a:pt x="14900" y="432"/>
                    </a:lnTo>
                    <a:lnTo>
                      <a:pt x="14951" y="457"/>
                    </a:lnTo>
                    <a:lnTo>
                      <a:pt x="15018" y="516"/>
                    </a:lnTo>
                    <a:lnTo>
                      <a:pt x="15086" y="626"/>
                    </a:lnTo>
                    <a:lnTo>
                      <a:pt x="15213" y="770"/>
                    </a:lnTo>
                    <a:lnTo>
                      <a:pt x="15221" y="796"/>
                    </a:lnTo>
                    <a:lnTo>
                      <a:pt x="15306" y="880"/>
                    </a:lnTo>
                    <a:lnTo>
                      <a:pt x="15382" y="982"/>
                    </a:lnTo>
                    <a:lnTo>
                      <a:pt x="15518" y="1033"/>
                    </a:lnTo>
                    <a:lnTo>
                      <a:pt x="15569" y="1033"/>
                    </a:lnTo>
                    <a:lnTo>
                      <a:pt x="15679" y="1066"/>
                    </a:lnTo>
                    <a:lnTo>
                      <a:pt x="15687" y="1100"/>
                    </a:lnTo>
                    <a:lnTo>
                      <a:pt x="15755" y="1160"/>
                    </a:lnTo>
                    <a:lnTo>
                      <a:pt x="15840" y="1193"/>
                    </a:lnTo>
                    <a:lnTo>
                      <a:pt x="15941" y="1219"/>
                    </a:lnTo>
                    <a:lnTo>
                      <a:pt x="16051" y="1227"/>
                    </a:lnTo>
                    <a:lnTo>
                      <a:pt x="16102" y="1202"/>
                    </a:lnTo>
                    <a:lnTo>
                      <a:pt x="16161" y="1202"/>
                    </a:lnTo>
                    <a:lnTo>
                      <a:pt x="16204" y="1176"/>
                    </a:lnTo>
                    <a:lnTo>
                      <a:pt x="16229" y="1202"/>
                    </a:lnTo>
                    <a:lnTo>
                      <a:pt x="16288" y="1253"/>
                    </a:lnTo>
                    <a:lnTo>
                      <a:pt x="16305" y="1287"/>
                    </a:lnTo>
                    <a:lnTo>
                      <a:pt x="16398" y="1346"/>
                    </a:lnTo>
                    <a:lnTo>
                      <a:pt x="16407" y="1388"/>
                    </a:lnTo>
                    <a:lnTo>
                      <a:pt x="16356" y="1507"/>
                    </a:lnTo>
                    <a:lnTo>
                      <a:pt x="16322" y="1608"/>
                    </a:lnTo>
                    <a:lnTo>
                      <a:pt x="16322" y="1794"/>
                    </a:lnTo>
                    <a:lnTo>
                      <a:pt x="16381" y="1896"/>
                    </a:lnTo>
                    <a:lnTo>
                      <a:pt x="16398" y="1921"/>
                    </a:lnTo>
                    <a:lnTo>
                      <a:pt x="16483" y="1955"/>
                    </a:lnTo>
                    <a:lnTo>
                      <a:pt x="16508" y="1955"/>
                    </a:lnTo>
                    <a:lnTo>
                      <a:pt x="16610" y="2006"/>
                    </a:lnTo>
                    <a:lnTo>
                      <a:pt x="16737" y="2031"/>
                    </a:lnTo>
                    <a:lnTo>
                      <a:pt x="16822" y="2031"/>
                    </a:lnTo>
                    <a:lnTo>
                      <a:pt x="16949" y="2065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6" name="Freeform 36">
                <a:extLst>
                  <a:ext uri="{FF2B5EF4-FFF2-40B4-BE49-F238E27FC236}">
                    <a16:creationId xmlns:a16="http://schemas.microsoft.com/office/drawing/2014/main" id="{8652D74D-76E6-4E1F-B8E4-DF69421AE7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9" y="11"/>
                <a:ext cx="246" cy="724"/>
              </a:xfrm>
              <a:custGeom>
                <a:avLst/>
                <a:gdLst>
                  <a:gd name="T0" fmla="*/ 170 w 1211"/>
                  <a:gd name="T1" fmla="*/ 3572 h 3572"/>
                  <a:gd name="T2" fmla="*/ 203 w 1211"/>
                  <a:gd name="T3" fmla="*/ 3555 h 3572"/>
                  <a:gd name="T4" fmla="*/ 280 w 1211"/>
                  <a:gd name="T5" fmla="*/ 3555 h 3572"/>
                  <a:gd name="T6" fmla="*/ 305 w 1211"/>
                  <a:gd name="T7" fmla="*/ 3555 h 3572"/>
                  <a:gd name="T8" fmla="*/ 356 w 1211"/>
                  <a:gd name="T9" fmla="*/ 3522 h 3572"/>
                  <a:gd name="T10" fmla="*/ 407 w 1211"/>
                  <a:gd name="T11" fmla="*/ 3505 h 3572"/>
                  <a:gd name="T12" fmla="*/ 483 w 1211"/>
                  <a:gd name="T13" fmla="*/ 3454 h 3572"/>
                  <a:gd name="T14" fmla="*/ 517 w 1211"/>
                  <a:gd name="T15" fmla="*/ 3420 h 3572"/>
                  <a:gd name="T16" fmla="*/ 551 w 1211"/>
                  <a:gd name="T17" fmla="*/ 3420 h 3572"/>
                  <a:gd name="T18" fmla="*/ 678 w 1211"/>
                  <a:gd name="T19" fmla="*/ 3335 h 3572"/>
                  <a:gd name="T20" fmla="*/ 703 w 1211"/>
                  <a:gd name="T21" fmla="*/ 3335 h 3572"/>
                  <a:gd name="T22" fmla="*/ 771 w 1211"/>
                  <a:gd name="T23" fmla="*/ 3285 h 3572"/>
                  <a:gd name="T24" fmla="*/ 821 w 1211"/>
                  <a:gd name="T25" fmla="*/ 3208 h 3572"/>
                  <a:gd name="T26" fmla="*/ 864 w 1211"/>
                  <a:gd name="T27" fmla="*/ 3174 h 3572"/>
                  <a:gd name="T28" fmla="*/ 931 w 1211"/>
                  <a:gd name="T29" fmla="*/ 3081 h 3572"/>
                  <a:gd name="T30" fmla="*/ 965 w 1211"/>
                  <a:gd name="T31" fmla="*/ 3014 h 3572"/>
                  <a:gd name="T32" fmla="*/ 1025 w 1211"/>
                  <a:gd name="T33" fmla="*/ 2895 h 3572"/>
                  <a:gd name="T34" fmla="*/ 1092 w 1211"/>
                  <a:gd name="T35" fmla="*/ 2827 h 3572"/>
                  <a:gd name="T36" fmla="*/ 1109 w 1211"/>
                  <a:gd name="T37" fmla="*/ 2777 h 3572"/>
                  <a:gd name="T38" fmla="*/ 1135 w 1211"/>
                  <a:gd name="T39" fmla="*/ 2700 h 3572"/>
                  <a:gd name="T40" fmla="*/ 1143 w 1211"/>
                  <a:gd name="T41" fmla="*/ 2641 h 3572"/>
                  <a:gd name="T42" fmla="*/ 1160 w 1211"/>
                  <a:gd name="T43" fmla="*/ 2599 h 3572"/>
                  <a:gd name="T44" fmla="*/ 1169 w 1211"/>
                  <a:gd name="T45" fmla="*/ 2540 h 3572"/>
                  <a:gd name="T46" fmla="*/ 1185 w 1211"/>
                  <a:gd name="T47" fmla="*/ 2497 h 3572"/>
                  <a:gd name="T48" fmla="*/ 1202 w 1211"/>
                  <a:gd name="T49" fmla="*/ 2413 h 3572"/>
                  <a:gd name="T50" fmla="*/ 1211 w 1211"/>
                  <a:gd name="T51" fmla="*/ 2294 h 3572"/>
                  <a:gd name="T52" fmla="*/ 1194 w 1211"/>
                  <a:gd name="T53" fmla="*/ 2176 h 3572"/>
                  <a:gd name="T54" fmla="*/ 1185 w 1211"/>
                  <a:gd name="T55" fmla="*/ 2159 h 3572"/>
                  <a:gd name="T56" fmla="*/ 1169 w 1211"/>
                  <a:gd name="T57" fmla="*/ 2142 h 3572"/>
                  <a:gd name="T58" fmla="*/ 1169 w 1211"/>
                  <a:gd name="T59" fmla="*/ 2116 h 3572"/>
                  <a:gd name="T60" fmla="*/ 1118 w 1211"/>
                  <a:gd name="T61" fmla="*/ 1972 h 3572"/>
                  <a:gd name="T62" fmla="*/ 1025 w 1211"/>
                  <a:gd name="T63" fmla="*/ 1795 h 3572"/>
                  <a:gd name="T64" fmla="*/ 991 w 1211"/>
                  <a:gd name="T65" fmla="*/ 1693 h 3572"/>
                  <a:gd name="T66" fmla="*/ 965 w 1211"/>
                  <a:gd name="T67" fmla="*/ 1634 h 3572"/>
                  <a:gd name="T68" fmla="*/ 923 w 1211"/>
                  <a:gd name="T69" fmla="*/ 1397 h 3572"/>
                  <a:gd name="T70" fmla="*/ 931 w 1211"/>
                  <a:gd name="T71" fmla="*/ 1278 h 3572"/>
                  <a:gd name="T72" fmla="*/ 898 w 1211"/>
                  <a:gd name="T73" fmla="*/ 1117 h 3572"/>
                  <a:gd name="T74" fmla="*/ 830 w 1211"/>
                  <a:gd name="T75" fmla="*/ 1016 h 3572"/>
                  <a:gd name="T76" fmla="*/ 771 w 1211"/>
                  <a:gd name="T77" fmla="*/ 974 h 3572"/>
                  <a:gd name="T78" fmla="*/ 567 w 1211"/>
                  <a:gd name="T79" fmla="*/ 753 h 3572"/>
                  <a:gd name="T80" fmla="*/ 500 w 1211"/>
                  <a:gd name="T81" fmla="*/ 703 h 3572"/>
                  <a:gd name="T82" fmla="*/ 466 w 1211"/>
                  <a:gd name="T83" fmla="*/ 652 h 3572"/>
                  <a:gd name="T84" fmla="*/ 415 w 1211"/>
                  <a:gd name="T85" fmla="*/ 626 h 3572"/>
                  <a:gd name="T86" fmla="*/ 237 w 1211"/>
                  <a:gd name="T87" fmla="*/ 423 h 3572"/>
                  <a:gd name="T88" fmla="*/ 229 w 1211"/>
                  <a:gd name="T89" fmla="*/ 398 h 3572"/>
                  <a:gd name="T90" fmla="*/ 178 w 1211"/>
                  <a:gd name="T91" fmla="*/ 364 h 3572"/>
                  <a:gd name="T92" fmla="*/ 153 w 1211"/>
                  <a:gd name="T93" fmla="*/ 322 h 3572"/>
                  <a:gd name="T94" fmla="*/ 136 w 1211"/>
                  <a:gd name="T95" fmla="*/ 237 h 3572"/>
                  <a:gd name="T96" fmla="*/ 102 w 1211"/>
                  <a:gd name="T97" fmla="*/ 203 h 3572"/>
                  <a:gd name="T98" fmla="*/ 0 w 1211"/>
                  <a:gd name="T99" fmla="*/ 0 h 3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11" h="3572">
                    <a:moveTo>
                      <a:pt x="170" y="3572"/>
                    </a:moveTo>
                    <a:lnTo>
                      <a:pt x="203" y="3555"/>
                    </a:lnTo>
                    <a:lnTo>
                      <a:pt x="280" y="3555"/>
                    </a:lnTo>
                    <a:lnTo>
                      <a:pt x="305" y="3555"/>
                    </a:lnTo>
                    <a:lnTo>
                      <a:pt x="356" y="3522"/>
                    </a:lnTo>
                    <a:lnTo>
                      <a:pt x="407" y="3505"/>
                    </a:lnTo>
                    <a:lnTo>
                      <a:pt x="483" y="3454"/>
                    </a:lnTo>
                    <a:lnTo>
                      <a:pt x="517" y="3420"/>
                    </a:lnTo>
                    <a:lnTo>
                      <a:pt x="551" y="3420"/>
                    </a:lnTo>
                    <a:lnTo>
                      <a:pt x="678" y="3335"/>
                    </a:lnTo>
                    <a:lnTo>
                      <a:pt x="703" y="3335"/>
                    </a:lnTo>
                    <a:lnTo>
                      <a:pt x="771" y="3285"/>
                    </a:lnTo>
                    <a:lnTo>
                      <a:pt x="821" y="3208"/>
                    </a:lnTo>
                    <a:lnTo>
                      <a:pt x="864" y="3174"/>
                    </a:lnTo>
                    <a:lnTo>
                      <a:pt x="931" y="3081"/>
                    </a:lnTo>
                    <a:lnTo>
                      <a:pt x="965" y="3014"/>
                    </a:lnTo>
                    <a:lnTo>
                      <a:pt x="1025" y="2895"/>
                    </a:lnTo>
                    <a:lnTo>
                      <a:pt x="1092" y="2827"/>
                    </a:lnTo>
                    <a:lnTo>
                      <a:pt x="1109" y="2777"/>
                    </a:lnTo>
                    <a:lnTo>
                      <a:pt x="1135" y="2700"/>
                    </a:lnTo>
                    <a:lnTo>
                      <a:pt x="1143" y="2641"/>
                    </a:lnTo>
                    <a:lnTo>
                      <a:pt x="1160" y="2599"/>
                    </a:lnTo>
                    <a:lnTo>
                      <a:pt x="1169" y="2540"/>
                    </a:lnTo>
                    <a:lnTo>
                      <a:pt x="1185" y="2497"/>
                    </a:lnTo>
                    <a:lnTo>
                      <a:pt x="1202" y="2413"/>
                    </a:lnTo>
                    <a:lnTo>
                      <a:pt x="1211" y="2294"/>
                    </a:lnTo>
                    <a:lnTo>
                      <a:pt x="1194" y="2176"/>
                    </a:lnTo>
                    <a:lnTo>
                      <a:pt x="1185" y="2159"/>
                    </a:lnTo>
                    <a:lnTo>
                      <a:pt x="1169" y="2142"/>
                    </a:lnTo>
                    <a:lnTo>
                      <a:pt x="1169" y="2116"/>
                    </a:lnTo>
                    <a:lnTo>
                      <a:pt x="1118" y="1972"/>
                    </a:lnTo>
                    <a:lnTo>
                      <a:pt x="1025" y="1795"/>
                    </a:lnTo>
                    <a:lnTo>
                      <a:pt x="991" y="1693"/>
                    </a:lnTo>
                    <a:lnTo>
                      <a:pt x="965" y="1634"/>
                    </a:lnTo>
                    <a:lnTo>
                      <a:pt x="923" y="1397"/>
                    </a:lnTo>
                    <a:lnTo>
                      <a:pt x="931" y="1278"/>
                    </a:lnTo>
                    <a:lnTo>
                      <a:pt x="898" y="1117"/>
                    </a:lnTo>
                    <a:lnTo>
                      <a:pt x="830" y="1016"/>
                    </a:lnTo>
                    <a:lnTo>
                      <a:pt x="771" y="974"/>
                    </a:lnTo>
                    <a:lnTo>
                      <a:pt x="567" y="753"/>
                    </a:lnTo>
                    <a:lnTo>
                      <a:pt x="500" y="703"/>
                    </a:lnTo>
                    <a:lnTo>
                      <a:pt x="466" y="652"/>
                    </a:lnTo>
                    <a:lnTo>
                      <a:pt x="415" y="626"/>
                    </a:lnTo>
                    <a:lnTo>
                      <a:pt x="237" y="423"/>
                    </a:lnTo>
                    <a:lnTo>
                      <a:pt x="229" y="398"/>
                    </a:lnTo>
                    <a:lnTo>
                      <a:pt x="178" y="364"/>
                    </a:lnTo>
                    <a:lnTo>
                      <a:pt x="153" y="322"/>
                    </a:lnTo>
                    <a:lnTo>
                      <a:pt x="136" y="237"/>
                    </a:lnTo>
                    <a:lnTo>
                      <a:pt x="102" y="203"/>
                    </a:lnTo>
                    <a:lnTo>
                      <a:pt x="0" y="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7" name="Freeform 37">
                <a:extLst>
                  <a:ext uri="{FF2B5EF4-FFF2-40B4-BE49-F238E27FC236}">
                    <a16:creationId xmlns:a16="http://schemas.microsoft.com/office/drawing/2014/main" id="{0543B357-20A0-481B-8FE9-5006E42CE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4" y="11"/>
                <a:ext cx="3317" cy="4513"/>
              </a:xfrm>
              <a:custGeom>
                <a:avLst/>
                <a:gdLst>
                  <a:gd name="T0" fmla="*/ 16043 w 16356"/>
                  <a:gd name="T1" fmla="*/ 1253 h 22263"/>
                  <a:gd name="T2" fmla="*/ 16323 w 16356"/>
                  <a:gd name="T3" fmla="*/ 2446 h 22263"/>
                  <a:gd name="T4" fmla="*/ 15908 w 16356"/>
                  <a:gd name="T5" fmla="*/ 3479 h 22263"/>
                  <a:gd name="T6" fmla="*/ 15163 w 16356"/>
                  <a:gd name="T7" fmla="*/ 3919 h 22263"/>
                  <a:gd name="T8" fmla="*/ 14308 w 16356"/>
                  <a:gd name="T9" fmla="*/ 3369 h 22263"/>
                  <a:gd name="T10" fmla="*/ 13639 w 16356"/>
                  <a:gd name="T11" fmla="*/ 2844 h 22263"/>
                  <a:gd name="T12" fmla="*/ 12945 w 16356"/>
                  <a:gd name="T13" fmla="*/ 2286 h 22263"/>
                  <a:gd name="T14" fmla="*/ 13698 w 16356"/>
                  <a:gd name="T15" fmla="*/ 3623 h 22263"/>
                  <a:gd name="T16" fmla="*/ 13986 w 16356"/>
                  <a:gd name="T17" fmla="*/ 5020 h 22263"/>
                  <a:gd name="T18" fmla="*/ 13529 w 16356"/>
                  <a:gd name="T19" fmla="*/ 6002 h 22263"/>
                  <a:gd name="T20" fmla="*/ 12750 w 16356"/>
                  <a:gd name="T21" fmla="*/ 6383 h 22263"/>
                  <a:gd name="T22" fmla="*/ 12250 w 16356"/>
                  <a:gd name="T23" fmla="*/ 6002 h 22263"/>
                  <a:gd name="T24" fmla="*/ 11590 w 16356"/>
                  <a:gd name="T25" fmla="*/ 5469 h 22263"/>
                  <a:gd name="T26" fmla="*/ 11014 w 16356"/>
                  <a:gd name="T27" fmla="*/ 4664 h 22263"/>
                  <a:gd name="T28" fmla="*/ 11336 w 16356"/>
                  <a:gd name="T29" fmla="*/ 5985 h 22263"/>
                  <a:gd name="T30" fmla="*/ 12090 w 16356"/>
                  <a:gd name="T31" fmla="*/ 6721 h 22263"/>
                  <a:gd name="T32" fmla="*/ 11336 w 16356"/>
                  <a:gd name="T33" fmla="*/ 7627 h 22263"/>
                  <a:gd name="T34" fmla="*/ 10396 w 16356"/>
                  <a:gd name="T35" fmla="*/ 8228 h 22263"/>
                  <a:gd name="T36" fmla="*/ 9355 w 16356"/>
                  <a:gd name="T37" fmla="*/ 7593 h 22263"/>
                  <a:gd name="T38" fmla="*/ 8652 w 16356"/>
                  <a:gd name="T39" fmla="*/ 6933 h 22263"/>
                  <a:gd name="T40" fmla="*/ 7806 w 16356"/>
                  <a:gd name="T41" fmla="*/ 5976 h 22263"/>
                  <a:gd name="T42" fmla="*/ 7171 w 16356"/>
                  <a:gd name="T43" fmla="*/ 5697 h 22263"/>
                  <a:gd name="T44" fmla="*/ 7975 w 16356"/>
                  <a:gd name="T45" fmla="*/ 6637 h 22263"/>
                  <a:gd name="T46" fmla="*/ 8635 w 16356"/>
                  <a:gd name="T47" fmla="*/ 7610 h 22263"/>
                  <a:gd name="T48" fmla="*/ 9440 w 16356"/>
                  <a:gd name="T49" fmla="*/ 8575 h 22263"/>
                  <a:gd name="T50" fmla="*/ 9440 w 16356"/>
                  <a:gd name="T51" fmla="*/ 9100 h 22263"/>
                  <a:gd name="T52" fmla="*/ 8373 w 16356"/>
                  <a:gd name="T53" fmla="*/ 8728 h 22263"/>
                  <a:gd name="T54" fmla="*/ 7298 w 16356"/>
                  <a:gd name="T55" fmla="*/ 8220 h 22263"/>
                  <a:gd name="T56" fmla="*/ 6519 w 16356"/>
                  <a:gd name="T57" fmla="*/ 7813 h 22263"/>
                  <a:gd name="T58" fmla="*/ 5774 w 16356"/>
                  <a:gd name="T59" fmla="*/ 7526 h 22263"/>
                  <a:gd name="T60" fmla="*/ 4707 w 16356"/>
                  <a:gd name="T61" fmla="*/ 7136 h 22263"/>
                  <a:gd name="T62" fmla="*/ 4064 w 16356"/>
                  <a:gd name="T63" fmla="*/ 7018 h 22263"/>
                  <a:gd name="T64" fmla="*/ 3564 w 16356"/>
                  <a:gd name="T65" fmla="*/ 7085 h 22263"/>
                  <a:gd name="T66" fmla="*/ 4580 w 16356"/>
                  <a:gd name="T67" fmla="*/ 7517 h 22263"/>
                  <a:gd name="T68" fmla="*/ 5376 w 16356"/>
                  <a:gd name="T69" fmla="*/ 7780 h 22263"/>
                  <a:gd name="T70" fmla="*/ 6316 w 16356"/>
                  <a:gd name="T71" fmla="*/ 8211 h 22263"/>
                  <a:gd name="T72" fmla="*/ 7035 w 16356"/>
                  <a:gd name="T73" fmla="*/ 9015 h 22263"/>
                  <a:gd name="T74" fmla="*/ 7535 w 16356"/>
                  <a:gd name="T75" fmla="*/ 9379 h 22263"/>
                  <a:gd name="T76" fmla="*/ 8297 w 16356"/>
                  <a:gd name="T77" fmla="*/ 9743 h 22263"/>
                  <a:gd name="T78" fmla="*/ 7958 w 16356"/>
                  <a:gd name="T79" fmla="*/ 10844 h 22263"/>
                  <a:gd name="T80" fmla="*/ 6968 w 16356"/>
                  <a:gd name="T81" fmla="*/ 11936 h 22263"/>
                  <a:gd name="T82" fmla="*/ 5969 w 16356"/>
                  <a:gd name="T83" fmla="*/ 12520 h 22263"/>
                  <a:gd name="T84" fmla="*/ 5114 w 16356"/>
                  <a:gd name="T85" fmla="*/ 12723 h 22263"/>
                  <a:gd name="T86" fmla="*/ 4479 w 16356"/>
                  <a:gd name="T87" fmla="*/ 12732 h 22263"/>
                  <a:gd name="T88" fmla="*/ 3099 w 16356"/>
                  <a:gd name="T89" fmla="*/ 12689 h 22263"/>
                  <a:gd name="T90" fmla="*/ 3539 w 16356"/>
                  <a:gd name="T91" fmla="*/ 13019 h 22263"/>
                  <a:gd name="T92" fmla="*/ 4580 w 16356"/>
                  <a:gd name="T93" fmla="*/ 13138 h 22263"/>
                  <a:gd name="T94" fmla="*/ 5300 w 16356"/>
                  <a:gd name="T95" fmla="*/ 13273 h 22263"/>
                  <a:gd name="T96" fmla="*/ 6028 w 16356"/>
                  <a:gd name="T97" fmla="*/ 13934 h 22263"/>
                  <a:gd name="T98" fmla="*/ 5283 w 16356"/>
                  <a:gd name="T99" fmla="*/ 14806 h 22263"/>
                  <a:gd name="T100" fmla="*/ 4707 w 16356"/>
                  <a:gd name="T101" fmla="*/ 15762 h 22263"/>
                  <a:gd name="T102" fmla="*/ 4047 w 16356"/>
                  <a:gd name="T103" fmla="*/ 16312 h 22263"/>
                  <a:gd name="T104" fmla="*/ 3124 w 16356"/>
                  <a:gd name="T105" fmla="*/ 16135 h 22263"/>
                  <a:gd name="T106" fmla="*/ 3412 w 16356"/>
                  <a:gd name="T107" fmla="*/ 16439 h 22263"/>
                  <a:gd name="T108" fmla="*/ 3607 w 16356"/>
                  <a:gd name="T109" fmla="*/ 17785 h 22263"/>
                  <a:gd name="T110" fmla="*/ 3183 w 16356"/>
                  <a:gd name="T111" fmla="*/ 18776 h 22263"/>
                  <a:gd name="T112" fmla="*/ 2261 w 16356"/>
                  <a:gd name="T113" fmla="*/ 19064 h 22263"/>
                  <a:gd name="T114" fmla="*/ 2404 w 16356"/>
                  <a:gd name="T115" fmla="*/ 19597 h 22263"/>
                  <a:gd name="T116" fmla="*/ 1998 w 16356"/>
                  <a:gd name="T117" fmla="*/ 20621 h 22263"/>
                  <a:gd name="T118" fmla="*/ 1236 w 16356"/>
                  <a:gd name="T119" fmla="*/ 20663 h 22263"/>
                  <a:gd name="T120" fmla="*/ 1067 w 16356"/>
                  <a:gd name="T121" fmla="*/ 21730 h 22263"/>
                  <a:gd name="T122" fmla="*/ 212 w 16356"/>
                  <a:gd name="T123" fmla="*/ 22009 h 22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56" h="22263">
                    <a:moveTo>
                      <a:pt x="15247" y="0"/>
                    </a:moveTo>
                    <a:lnTo>
                      <a:pt x="15434" y="330"/>
                    </a:lnTo>
                    <a:lnTo>
                      <a:pt x="15459" y="381"/>
                    </a:lnTo>
                    <a:lnTo>
                      <a:pt x="15535" y="440"/>
                    </a:lnTo>
                    <a:lnTo>
                      <a:pt x="15578" y="542"/>
                    </a:lnTo>
                    <a:lnTo>
                      <a:pt x="15637" y="618"/>
                    </a:lnTo>
                    <a:lnTo>
                      <a:pt x="15755" y="711"/>
                    </a:lnTo>
                    <a:lnTo>
                      <a:pt x="15908" y="762"/>
                    </a:lnTo>
                    <a:lnTo>
                      <a:pt x="15950" y="804"/>
                    </a:lnTo>
                    <a:lnTo>
                      <a:pt x="15984" y="855"/>
                    </a:lnTo>
                    <a:lnTo>
                      <a:pt x="16009" y="990"/>
                    </a:lnTo>
                    <a:lnTo>
                      <a:pt x="16009" y="1126"/>
                    </a:lnTo>
                    <a:lnTo>
                      <a:pt x="16043" y="1253"/>
                    </a:lnTo>
                    <a:lnTo>
                      <a:pt x="16035" y="1270"/>
                    </a:lnTo>
                    <a:lnTo>
                      <a:pt x="16086" y="1465"/>
                    </a:lnTo>
                    <a:lnTo>
                      <a:pt x="16086" y="1566"/>
                    </a:lnTo>
                    <a:lnTo>
                      <a:pt x="16102" y="1591"/>
                    </a:lnTo>
                    <a:lnTo>
                      <a:pt x="16119" y="1727"/>
                    </a:lnTo>
                    <a:lnTo>
                      <a:pt x="16162" y="1812"/>
                    </a:lnTo>
                    <a:lnTo>
                      <a:pt x="16162" y="1837"/>
                    </a:lnTo>
                    <a:lnTo>
                      <a:pt x="16196" y="1913"/>
                    </a:lnTo>
                    <a:lnTo>
                      <a:pt x="16255" y="1972"/>
                    </a:lnTo>
                    <a:lnTo>
                      <a:pt x="16289" y="2049"/>
                    </a:lnTo>
                    <a:lnTo>
                      <a:pt x="16356" y="2201"/>
                    </a:lnTo>
                    <a:lnTo>
                      <a:pt x="16356" y="2362"/>
                    </a:lnTo>
                    <a:lnTo>
                      <a:pt x="16323" y="2446"/>
                    </a:lnTo>
                    <a:lnTo>
                      <a:pt x="16314" y="2633"/>
                    </a:lnTo>
                    <a:lnTo>
                      <a:pt x="16272" y="2794"/>
                    </a:lnTo>
                    <a:lnTo>
                      <a:pt x="16196" y="3031"/>
                    </a:lnTo>
                    <a:lnTo>
                      <a:pt x="16170" y="3081"/>
                    </a:lnTo>
                    <a:lnTo>
                      <a:pt x="16128" y="3132"/>
                    </a:lnTo>
                    <a:lnTo>
                      <a:pt x="16128" y="3158"/>
                    </a:lnTo>
                    <a:lnTo>
                      <a:pt x="16102" y="3208"/>
                    </a:lnTo>
                    <a:lnTo>
                      <a:pt x="16094" y="3234"/>
                    </a:lnTo>
                    <a:lnTo>
                      <a:pt x="16069" y="3251"/>
                    </a:lnTo>
                    <a:lnTo>
                      <a:pt x="16018" y="3344"/>
                    </a:lnTo>
                    <a:lnTo>
                      <a:pt x="15975" y="3386"/>
                    </a:lnTo>
                    <a:lnTo>
                      <a:pt x="15975" y="3411"/>
                    </a:lnTo>
                    <a:lnTo>
                      <a:pt x="15908" y="3479"/>
                    </a:lnTo>
                    <a:lnTo>
                      <a:pt x="15857" y="3555"/>
                    </a:lnTo>
                    <a:lnTo>
                      <a:pt x="15823" y="3572"/>
                    </a:lnTo>
                    <a:lnTo>
                      <a:pt x="15781" y="3581"/>
                    </a:lnTo>
                    <a:lnTo>
                      <a:pt x="15628" y="3691"/>
                    </a:lnTo>
                    <a:lnTo>
                      <a:pt x="15586" y="3699"/>
                    </a:lnTo>
                    <a:lnTo>
                      <a:pt x="15527" y="3750"/>
                    </a:lnTo>
                    <a:lnTo>
                      <a:pt x="15442" y="3784"/>
                    </a:lnTo>
                    <a:lnTo>
                      <a:pt x="15383" y="3835"/>
                    </a:lnTo>
                    <a:lnTo>
                      <a:pt x="15366" y="3826"/>
                    </a:lnTo>
                    <a:lnTo>
                      <a:pt x="15324" y="3852"/>
                    </a:lnTo>
                    <a:lnTo>
                      <a:pt x="15264" y="3869"/>
                    </a:lnTo>
                    <a:lnTo>
                      <a:pt x="15222" y="3902"/>
                    </a:lnTo>
                    <a:lnTo>
                      <a:pt x="15163" y="3919"/>
                    </a:lnTo>
                    <a:lnTo>
                      <a:pt x="15103" y="3919"/>
                    </a:lnTo>
                    <a:lnTo>
                      <a:pt x="15002" y="3936"/>
                    </a:lnTo>
                    <a:lnTo>
                      <a:pt x="14985" y="3928"/>
                    </a:lnTo>
                    <a:lnTo>
                      <a:pt x="14926" y="3928"/>
                    </a:lnTo>
                    <a:lnTo>
                      <a:pt x="14883" y="3902"/>
                    </a:lnTo>
                    <a:lnTo>
                      <a:pt x="14866" y="3886"/>
                    </a:lnTo>
                    <a:lnTo>
                      <a:pt x="14782" y="3886"/>
                    </a:lnTo>
                    <a:lnTo>
                      <a:pt x="14739" y="3902"/>
                    </a:lnTo>
                    <a:lnTo>
                      <a:pt x="14604" y="3826"/>
                    </a:lnTo>
                    <a:lnTo>
                      <a:pt x="14367" y="3581"/>
                    </a:lnTo>
                    <a:lnTo>
                      <a:pt x="14350" y="3513"/>
                    </a:lnTo>
                    <a:lnTo>
                      <a:pt x="14325" y="3479"/>
                    </a:lnTo>
                    <a:lnTo>
                      <a:pt x="14308" y="3369"/>
                    </a:lnTo>
                    <a:lnTo>
                      <a:pt x="14274" y="3310"/>
                    </a:lnTo>
                    <a:lnTo>
                      <a:pt x="14282" y="3293"/>
                    </a:lnTo>
                    <a:lnTo>
                      <a:pt x="14223" y="3234"/>
                    </a:lnTo>
                    <a:lnTo>
                      <a:pt x="14206" y="3208"/>
                    </a:lnTo>
                    <a:lnTo>
                      <a:pt x="14172" y="3022"/>
                    </a:lnTo>
                    <a:lnTo>
                      <a:pt x="14172" y="2946"/>
                    </a:lnTo>
                    <a:lnTo>
                      <a:pt x="14147" y="2904"/>
                    </a:lnTo>
                    <a:lnTo>
                      <a:pt x="14096" y="2878"/>
                    </a:lnTo>
                    <a:lnTo>
                      <a:pt x="14020" y="2861"/>
                    </a:lnTo>
                    <a:lnTo>
                      <a:pt x="13961" y="2878"/>
                    </a:lnTo>
                    <a:lnTo>
                      <a:pt x="13825" y="2878"/>
                    </a:lnTo>
                    <a:lnTo>
                      <a:pt x="13766" y="2861"/>
                    </a:lnTo>
                    <a:lnTo>
                      <a:pt x="13639" y="2844"/>
                    </a:lnTo>
                    <a:lnTo>
                      <a:pt x="13588" y="2794"/>
                    </a:lnTo>
                    <a:lnTo>
                      <a:pt x="13563" y="2794"/>
                    </a:lnTo>
                    <a:lnTo>
                      <a:pt x="13546" y="2777"/>
                    </a:lnTo>
                    <a:lnTo>
                      <a:pt x="13520" y="2768"/>
                    </a:lnTo>
                    <a:lnTo>
                      <a:pt x="13478" y="2726"/>
                    </a:lnTo>
                    <a:lnTo>
                      <a:pt x="13461" y="2717"/>
                    </a:lnTo>
                    <a:lnTo>
                      <a:pt x="13376" y="2616"/>
                    </a:lnTo>
                    <a:lnTo>
                      <a:pt x="13359" y="2582"/>
                    </a:lnTo>
                    <a:lnTo>
                      <a:pt x="13190" y="2413"/>
                    </a:lnTo>
                    <a:lnTo>
                      <a:pt x="13072" y="2260"/>
                    </a:lnTo>
                    <a:lnTo>
                      <a:pt x="12995" y="2226"/>
                    </a:lnTo>
                    <a:lnTo>
                      <a:pt x="12970" y="2235"/>
                    </a:lnTo>
                    <a:lnTo>
                      <a:pt x="12945" y="2286"/>
                    </a:lnTo>
                    <a:lnTo>
                      <a:pt x="12936" y="2286"/>
                    </a:lnTo>
                    <a:lnTo>
                      <a:pt x="13055" y="2480"/>
                    </a:lnTo>
                    <a:lnTo>
                      <a:pt x="13072" y="2565"/>
                    </a:lnTo>
                    <a:lnTo>
                      <a:pt x="13131" y="2667"/>
                    </a:lnTo>
                    <a:lnTo>
                      <a:pt x="13182" y="2887"/>
                    </a:lnTo>
                    <a:lnTo>
                      <a:pt x="13232" y="2946"/>
                    </a:lnTo>
                    <a:lnTo>
                      <a:pt x="13351" y="3031"/>
                    </a:lnTo>
                    <a:lnTo>
                      <a:pt x="13453" y="3149"/>
                    </a:lnTo>
                    <a:lnTo>
                      <a:pt x="13580" y="3403"/>
                    </a:lnTo>
                    <a:lnTo>
                      <a:pt x="13597" y="3454"/>
                    </a:lnTo>
                    <a:lnTo>
                      <a:pt x="13613" y="3479"/>
                    </a:lnTo>
                    <a:lnTo>
                      <a:pt x="13647" y="3555"/>
                    </a:lnTo>
                    <a:lnTo>
                      <a:pt x="13698" y="3623"/>
                    </a:lnTo>
                    <a:lnTo>
                      <a:pt x="13715" y="3682"/>
                    </a:lnTo>
                    <a:lnTo>
                      <a:pt x="13732" y="3708"/>
                    </a:lnTo>
                    <a:lnTo>
                      <a:pt x="13783" y="3835"/>
                    </a:lnTo>
                    <a:lnTo>
                      <a:pt x="13825" y="3996"/>
                    </a:lnTo>
                    <a:lnTo>
                      <a:pt x="13859" y="4148"/>
                    </a:lnTo>
                    <a:lnTo>
                      <a:pt x="13884" y="4199"/>
                    </a:lnTo>
                    <a:lnTo>
                      <a:pt x="13927" y="4360"/>
                    </a:lnTo>
                    <a:lnTo>
                      <a:pt x="13961" y="4410"/>
                    </a:lnTo>
                    <a:lnTo>
                      <a:pt x="13986" y="4512"/>
                    </a:lnTo>
                    <a:lnTo>
                      <a:pt x="13986" y="4647"/>
                    </a:lnTo>
                    <a:lnTo>
                      <a:pt x="13969" y="4749"/>
                    </a:lnTo>
                    <a:lnTo>
                      <a:pt x="13961" y="4910"/>
                    </a:lnTo>
                    <a:lnTo>
                      <a:pt x="13986" y="5020"/>
                    </a:lnTo>
                    <a:lnTo>
                      <a:pt x="13986" y="5291"/>
                    </a:lnTo>
                    <a:lnTo>
                      <a:pt x="13994" y="5392"/>
                    </a:lnTo>
                    <a:lnTo>
                      <a:pt x="13986" y="5477"/>
                    </a:lnTo>
                    <a:lnTo>
                      <a:pt x="13969" y="5502"/>
                    </a:lnTo>
                    <a:lnTo>
                      <a:pt x="13969" y="5528"/>
                    </a:lnTo>
                    <a:lnTo>
                      <a:pt x="13944" y="5570"/>
                    </a:lnTo>
                    <a:lnTo>
                      <a:pt x="13935" y="5629"/>
                    </a:lnTo>
                    <a:lnTo>
                      <a:pt x="13884" y="5697"/>
                    </a:lnTo>
                    <a:lnTo>
                      <a:pt x="13834" y="5731"/>
                    </a:lnTo>
                    <a:lnTo>
                      <a:pt x="13825" y="5765"/>
                    </a:lnTo>
                    <a:lnTo>
                      <a:pt x="13690" y="5858"/>
                    </a:lnTo>
                    <a:lnTo>
                      <a:pt x="13656" y="5917"/>
                    </a:lnTo>
                    <a:lnTo>
                      <a:pt x="13529" y="6002"/>
                    </a:lnTo>
                    <a:lnTo>
                      <a:pt x="13470" y="6061"/>
                    </a:lnTo>
                    <a:lnTo>
                      <a:pt x="13427" y="6078"/>
                    </a:lnTo>
                    <a:lnTo>
                      <a:pt x="13351" y="6154"/>
                    </a:lnTo>
                    <a:lnTo>
                      <a:pt x="13224" y="6205"/>
                    </a:lnTo>
                    <a:lnTo>
                      <a:pt x="13190" y="6247"/>
                    </a:lnTo>
                    <a:lnTo>
                      <a:pt x="13165" y="6247"/>
                    </a:lnTo>
                    <a:lnTo>
                      <a:pt x="13106" y="6290"/>
                    </a:lnTo>
                    <a:lnTo>
                      <a:pt x="13029" y="6357"/>
                    </a:lnTo>
                    <a:lnTo>
                      <a:pt x="12987" y="6383"/>
                    </a:lnTo>
                    <a:lnTo>
                      <a:pt x="12928" y="6383"/>
                    </a:lnTo>
                    <a:lnTo>
                      <a:pt x="12885" y="6400"/>
                    </a:lnTo>
                    <a:lnTo>
                      <a:pt x="12809" y="6400"/>
                    </a:lnTo>
                    <a:lnTo>
                      <a:pt x="12750" y="6383"/>
                    </a:lnTo>
                    <a:lnTo>
                      <a:pt x="12708" y="6391"/>
                    </a:lnTo>
                    <a:lnTo>
                      <a:pt x="12631" y="6374"/>
                    </a:lnTo>
                    <a:lnTo>
                      <a:pt x="12564" y="6349"/>
                    </a:lnTo>
                    <a:lnTo>
                      <a:pt x="12555" y="6307"/>
                    </a:lnTo>
                    <a:lnTo>
                      <a:pt x="12530" y="6180"/>
                    </a:lnTo>
                    <a:lnTo>
                      <a:pt x="12530" y="6061"/>
                    </a:lnTo>
                    <a:lnTo>
                      <a:pt x="12504" y="5960"/>
                    </a:lnTo>
                    <a:lnTo>
                      <a:pt x="12479" y="5951"/>
                    </a:lnTo>
                    <a:lnTo>
                      <a:pt x="12437" y="5951"/>
                    </a:lnTo>
                    <a:lnTo>
                      <a:pt x="12420" y="5985"/>
                    </a:lnTo>
                    <a:lnTo>
                      <a:pt x="12352" y="5985"/>
                    </a:lnTo>
                    <a:lnTo>
                      <a:pt x="12293" y="6002"/>
                    </a:lnTo>
                    <a:lnTo>
                      <a:pt x="12250" y="6002"/>
                    </a:lnTo>
                    <a:lnTo>
                      <a:pt x="12174" y="5976"/>
                    </a:lnTo>
                    <a:lnTo>
                      <a:pt x="12157" y="5951"/>
                    </a:lnTo>
                    <a:lnTo>
                      <a:pt x="12090" y="5917"/>
                    </a:lnTo>
                    <a:lnTo>
                      <a:pt x="12030" y="5824"/>
                    </a:lnTo>
                    <a:lnTo>
                      <a:pt x="11980" y="5731"/>
                    </a:lnTo>
                    <a:lnTo>
                      <a:pt x="11963" y="5722"/>
                    </a:lnTo>
                    <a:lnTo>
                      <a:pt x="11853" y="5553"/>
                    </a:lnTo>
                    <a:lnTo>
                      <a:pt x="11819" y="5519"/>
                    </a:lnTo>
                    <a:lnTo>
                      <a:pt x="11793" y="5452"/>
                    </a:lnTo>
                    <a:lnTo>
                      <a:pt x="11785" y="5392"/>
                    </a:lnTo>
                    <a:lnTo>
                      <a:pt x="11776" y="5384"/>
                    </a:lnTo>
                    <a:lnTo>
                      <a:pt x="11751" y="5375"/>
                    </a:lnTo>
                    <a:lnTo>
                      <a:pt x="11590" y="5469"/>
                    </a:lnTo>
                    <a:lnTo>
                      <a:pt x="11446" y="5469"/>
                    </a:lnTo>
                    <a:lnTo>
                      <a:pt x="11387" y="5435"/>
                    </a:lnTo>
                    <a:lnTo>
                      <a:pt x="11353" y="5392"/>
                    </a:lnTo>
                    <a:lnTo>
                      <a:pt x="11302" y="5367"/>
                    </a:lnTo>
                    <a:lnTo>
                      <a:pt x="11235" y="5248"/>
                    </a:lnTo>
                    <a:lnTo>
                      <a:pt x="11209" y="5164"/>
                    </a:lnTo>
                    <a:lnTo>
                      <a:pt x="11184" y="5147"/>
                    </a:lnTo>
                    <a:lnTo>
                      <a:pt x="11141" y="5045"/>
                    </a:lnTo>
                    <a:lnTo>
                      <a:pt x="11124" y="4969"/>
                    </a:lnTo>
                    <a:lnTo>
                      <a:pt x="11116" y="4783"/>
                    </a:lnTo>
                    <a:lnTo>
                      <a:pt x="11099" y="4707"/>
                    </a:lnTo>
                    <a:lnTo>
                      <a:pt x="11082" y="4664"/>
                    </a:lnTo>
                    <a:lnTo>
                      <a:pt x="11014" y="4664"/>
                    </a:lnTo>
                    <a:lnTo>
                      <a:pt x="10997" y="4690"/>
                    </a:lnTo>
                    <a:lnTo>
                      <a:pt x="10981" y="4749"/>
                    </a:lnTo>
                    <a:lnTo>
                      <a:pt x="10972" y="4935"/>
                    </a:lnTo>
                    <a:lnTo>
                      <a:pt x="10955" y="4961"/>
                    </a:lnTo>
                    <a:lnTo>
                      <a:pt x="10955" y="5096"/>
                    </a:lnTo>
                    <a:lnTo>
                      <a:pt x="10981" y="5257"/>
                    </a:lnTo>
                    <a:lnTo>
                      <a:pt x="10997" y="5308"/>
                    </a:lnTo>
                    <a:lnTo>
                      <a:pt x="10997" y="5358"/>
                    </a:lnTo>
                    <a:lnTo>
                      <a:pt x="11023" y="5469"/>
                    </a:lnTo>
                    <a:lnTo>
                      <a:pt x="11048" y="5494"/>
                    </a:lnTo>
                    <a:lnTo>
                      <a:pt x="11082" y="5596"/>
                    </a:lnTo>
                    <a:lnTo>
                      <a:pt x="11260" y="5900"/>
                    </a:lnTo>
                    <a:lnTo>
                      <a:pt x="11336" y="5985"/>
                    </a:lnTo>
                    <a:lnTo>
                      <a:pt x="11404" y="6027"/>
                    </a:lnTo>
                    <a:lnTo>
                      <a:pt x="11488" y="6044"/>
                    </a:lnTo>
                    <a:lnTo>
                      <a:pt x="11539" y="6070"/>
                    </a:lnTo>
                    <a:lnTo>
                      <a:pt x="11565" y="6070"/>
                    </a:lnTo>
                    <a:lnTo>
                      <a:pt x="11641" y="6112"/>
                    </a:lnTo>
                    <a:lnTo>
                      <a:pt x="11666" y="6112"/>
                    </a:lnTo>
                    <a:lnTo>
                      <a:pt x="11717" y="6146"/>
                    </a:lnTo>
                    <a:lnTo>
                      <a:pt x="11768" y="6171"/>
                    </a:lnTo>
                    <a:lnTo>
                      <a:pt x="11785" y="6197"/>
                    </a:lnTo>
                    <a:lnTo>
                      <a:pt x="11853" y="6239"/>
                    </a:lnTo>
                    <a:lnTo>
                      <a:pt x="11937" y="6332"/>
                    </a:lnTo>
                    <a:lnTo>
                      <a:pt x="12064" y="6586"/>
                    </a:lnTo>
                    <a:lnTo>
                      <a:pt x="12090" y="6721"/>
                    </a:lnTo>
                    <a:lnTo>
                      <a:pt x="12090" y="6857"/>
                    </a:lnTo>
                    <a:lnTo>
                      <a:pt x="12064" y="6984"/>
                    </a:lnTo>
                    <a:lnTo>
                      <a:pt x="12005" y="7026"/>
                    </a:lnTo>
                    <a:lnTo>
                      <a:pt x="11903" y="7153"/>
                    </a:lnTo>
                    <a:lnTo>
                      <a:pt x="11810" y="7229"/>
                    </a:lnTo>
                    <a:lnTo>
                      <a:pt x="11776" y="7246"/>
                    </a:lnTo>
                    <a:lnTo>
                      <a:pt x="11717" y="7289"/>
                    </a:lnTo>
                    <a:lnTo>
                      <a:pt x="11649" y="7314"/>
                    </a:lnTo>
                    <a:lnTo>
                      <a:pt x="11599" y="7373"/>
                    </a:lnTo>
                    <a:lnTo>
                      <a:pt x="11488" y="7458"/>
                    </a:lnTo>
                    <a:lnTo>
                      <a:pt x="11429" y="7551"/>
                    </a:lnTo>
                    <a:lnTo>
                      <a:pt x="11370" y="7610"/>
                    </a:lnTo>
                    <a:lnTo>
                      <a:pt x="11336" y="7627"/>
                    </a:lnTo>
                    <a:lnTo>
                      <a:pt x="11268" y="7686"/>
                    </a:lnTo>
                    <a:lnTo>
                      <a:pt x="11175" y="7737"/>
                    </a:lnTo>
                    <a:lnTo>
                      <a:pt x="11116" y="7788"/>
                    </a:lnTo>
                    <a:lnTo>
                      <a:pt x="11074" y="7805"/>
                    </a:lnTo>
                    <a:lnTo>
                      <a:pt x="10972" y="7873"/>
                    </a:lnTo>
                    <a:lnTo>
                      <a:pt x="10870" y="7915"/>
                    </a:lnTo>
                    <a:lnTo>
                      <a:pt x="10752" y="8008"/>
                    </a:lnTo>
                    <a:lnTo>
                      <a:pt x="10710" y="8025"/>
                    </a:lnTo>
                    <a:lnTo>
                      <a:pt x="10667" y="8059"/>
                    </a:lnTo>
                    <a:lnTo>
                      <a:pt x="10642" y="8101"/>
                    </a:lnTo>
                    <a:lnTo>
                      <a:pt x="10540" y="8160"/>
                    </a:lnTo>
                    <a:lnTo>
                      <a:pt x="10481" y="8220"/>
                    </a:lnTo>
                    <a:lnTo>
                      <a:pt x="10396" y="8228"/>
                    </a:lnTo>
                    <a:lnTo>
                      <a:pt x="10379" y="8254"/>
                    </a:lnTo>
                    <a:lnTo>
                      <a:pt x="10320" y="8254"/>
                    </a:lnTo>
                    <a:lnTo>
                      <a:pt x="10261" y="8228"/>
                    </a:lnTo>
                    <a:lnTo>
                      <a:pt x="10176" y="8228"/>
                    </a:lnTo>
                    <a:lnTo>
                      <a:pt x="10075" y="8160"/>
                    </a:lnTo>
                    <a:lnTo>
                      <a:pt x="10058" y="8160"/>
                    </a:lnTo>
                    <a:lnTo>
                      <a:pt x="10007" y="8110"/>
                    </a:lnTo>
                    <a:lnTo>
                      <a:pt x="9914" y="8067"/>
                    </a:lnTo>
                    <a:lnTo>
                      <a:pt x="9897" y="8067"/>
                    </a:lnTo>
                    <a:lnTo>
                      <a:pt x="9601" y="7856"/>
                    </a:lnTo>
                    <a:lnTo>
                      <a:pt x="9567" y="7813"/>
                    </a:lnTo>
                    <a:lnTo>
                      <a:pt x="9499" y="7771"/>
                    </a:lnTo>
                    <a:lnTo>
                      <a:pt x="9355" y="7593"/>
                    </a:lnTo>
                    <a:lnTo>
                      <a:pt x="9126" y="7365"/>
                    </a:lnTo>
                    <a:lnTo>
                      <a:pt x="9118" y="7297"/>
                    </a:lnTo>
                    <a:lnTo>
                      <a:pt x="9135" y="7255"/>
                    </a:lnTo>
                    <a:lnTo>
                      <a:pt x="9135" y="7195"/>
                    </a:lnTo>
                    <a:lnTo>
                      <a:pt x="9186" y="7136"/>
                    </a:lnTo>
                    <a:lnTo>
                      <a:pt x="9177" y="7077"/>
                    </a:lnTo>
                    <a:lnTo>
                      <a:pt x="9143" y="7043"/>
                    </a:lnTo>
                    <a:lnTo>
                      <a:pt x="9050" y="7018"/>
                    </a:lnTo>
                    <a:lnTo>
                      <a:pt x="8991" y="7026"/>
                    </a:lnTo>
                    <a:lnTo>
                      <a:pt x="8949" y="7052"/>
                    </a:lnTo>
                    <a:lnTo>
                      <a:pt x="8745" y="7018"/>
                    </a:lnTo>
                    <a:lnTo>
                      <a:pt x="8678" y="6933"/>
                    </a:lnTo>
                    <a:lnTo>
                      <a:pt x="8652" y="6933"/>
                    </a:lnTo>
                    <a:lnTo>
                      <a:pt x="8585" y="6882"/>
                    </a:lnTo>
                    <a:lnTo>
                      <a:pt x="8508" y="6806"/>
                    </a:lnTo>
                    <a:lnTo>
                      <a:pt x="8483" y="6798"/>
                    </a:lnTo>
                    <a:lnTo>
                      <a:pt x="8415" y="6696"/>
                    </a:lnTo>
                    <a:lnTo>
                      <a:pt x="8339" y="6620"/>
                    </a:lnTo>
                    <a:lnTo>
                      <a:pt x="8221" y="6476"/>
                    </a:lnTo>
                    <a:lnTo>
                      <a:pt x="8153" y="6425"/>
                    </a:lnTo>
                    <a:lnTo>
                      <a:pt x="8102" y="6357"/>
                    </a:lnTo>
                    <a:lnTo>
                      <a:pt x="8068" y="6349"/>
                    </a:lnTo>
                    <a:lnTo>
                      <a:pt x="7924" y="6137"/>
                    </a:lnTo>
                    <a:lnTo>
                      <a:pt x="7857" y="6061"/>
                    </a:lnTo>
                    <a:lnTo>
                      <a:pt x="7857" y="6036"/>
                    </a:lnTo>
                    <a:lnTo>
                      <a:pt x="7806" y="5976"/>
                    </a:lnTo>
                    <a:lnTo>
                      <a:pt x="7763" y="5943"/>
                    </a:lnTo>
                    <a:lnTo>
                      <a:pt x="7543" y="5824"/>
                    </a:lnTo>
                    <a:lnTo>
                      <a:pt x="7484" y="5765"/>
                    </a:lnTo>
                    <a:lnTo>
                      <a:pt x="7399" y="5722"/>
                    </a:lnTo>
                    <a:lnTo>
                      <a:pt x="7382" y="5722"/>
                    </a:lnTo>
                    <a:lnTo>
                      <a:pt x="7247" y="5579"/>
                    </a:lnTo>
                    <a:lnTo>
                      <a:pt x="7222" y="5579"/>
                    </a:lnTo>
                    <a:lnTo>
                      <a:pt x="7188" y="5545"/>
                    </a:lnTo>
                    <a:lnTo>
                      <a:pt x="7120" y="5519"/>
                    </a:lnTo>
                    <a:lnTo>
                      <a:pt x="7086" y="5528"/>
                    </a:lnTo>
                    <a:lnTo>
                      <a:pt x="7078" y="5536"/>
                    </a:lnTo>
                    <a:lnTo>
                      <a:pt x="7103" y="5612"/>
                    </a:lnTo>
                    <a:lnTo>
                      <a:pt x="7171" y="5697"/>
                    </a:lnTo>
                    <a:lnTo>
                      <a:pt x="7196" y="5773"/>
                    </a:lnTo>
                    <a:lnTo>
                      <a:pt x="7247" y="5900"/>
                    </a:lnTo>
                    <a:lnTo>
                      <a:pt x="7323" y="5960"/>
                    </a:lnTo>
                    <a:lnTo>
                      <a:pt x="7382" y="6061"/>
                    </a:lnTo>
                    <a:lnTo>
                      <a:pt x="7467" y="6137"/>
                    </a:lnTo>
                    <a:lnTo>
                      <a:pt x="7518" y="6213"/>
                    </a:lnTo>
                    <a:lnTo>
                      <a:pt x="7586" y="6264"/>
                    </a:lnTo>
                    <a:lnTo>
                      <a:pt x="7645" y="6332"/>
                    </a:lnTo>
                    <a:lnTo>
                      <a:pt x="7713" y="6366"/>
                    </a:lnTo>
                    <a:lnTo>
                      <a:pt x="7763" y="6408"/>
                    </a:lnTo>
                    <a:lnTo>
                      <a:pt x="7857" y="6518"/>
                    </a:lnTo>
                    <a:lnTo>
                      <a:pt x="7950" y="6586"/>
                    </a:lnTo>
                    <a:lnTo>
                      <a:pt x="7975" y="6637"/>
                    </a:lnTo>
                    <a:lnTo>
                      <a:pt x="8026" y="6704"/>
                    </a:lnTo>
                    <a:lnTo>
                      <a:pt x="8060" y="6738"/>
                    </a:lnTo>
                    <a:lnTo>
                      <a:pt x="8111" y="6772"/>
                    </a:lnTo>
                    <a:lnTo>
                      <a:pt x="8136" y="6831"/>
                    </a:lnTo>
                    <a:lnTo>
                      <a:pt x="8195" y="6882"/>
                    </a:lnTo>
                    <a:lnTo>
                      <a:pt x="8221" y="6933"/>
                    </a:lnTo>
                    <a:lnTo>
                      <a:pt x="8339" y="7085"/>
                    </a:lnTo>
                    <a:lnTo>
                      <a:pt x="8441" y="7263"/>
                    </a:lnTo>
                    <a:lnTo>
                      <a:pt x="8441" y="7289"/>
                    </a:lnTo>
                    <a:lnTo>
                      <a:pt x="8508" y="7416"/>
                    </a:lnTo>
                    <a:lnTo>
                      <a:pt x="8534" y="7441"/>
                    </a:lnTo>
                    <a:lnTo>
                      <a:pt x="8602" y="7568"/>
                    </a:lnTo>
                    <a:lnTo>
                      <a:pt x="8635" y="7610"/>
                    </a:lnTo>
                    <a:lnTo>
                      <a:pt x="8779" y="7712"/>
                    </a:lnTo>
                    <a:lnTo>
                      <a:pt x="8813" y="7754"/>
                    </a:lnTo>
                    <a:lnTo>
                      <a:pt x="8881" y="7805"/>
                    </a:lnTo>
                    <a:lnTo>
                      <a:pt x="8898" y="7839"/>
                    </a:lnTo>
                    <a:lnTo>
                      <a:pt x="8915" y="7847"/>
                    </a:lnTo>
                    <a:lnTo>
                      <a:pt x="8974" y="7991"/>
                    </a:lnTo>
                    <a:lnTo>
                      <a:pt x="9076" y="8110"/>
                    </a:lnTo>
                    <a:lnTo>
                      <a:pt x="9093" y="8160"/>
                    </a:lnTo>
                    <a:lnTo>
                      <a:pt x="9160" y="8220"/>
                    </a:lnTo>
                    <a:lnTo>
                      <a:pt x="9253" y="8355"/>
                    </a:lnTo>
                    <a:lnTo>
                      <a:pt x="9347" y="8457"/>
                    </a:lnTo>
                    <a:lnTo>
                      <a:pt x="9355" y="8482"/>
                    </a:lnTo>
                    <a:lnTo>
                      <a:pt x="9440" y="8575"/>
                    </a:lnTo>
                    <a:lnTo>
                      <a:pt x="9448" y="8601"/>
                    </a:lnTo>
                    <a:lnTo>
                      <a:pt x="9482" y="8618"/>
                    </a:lnTo>
                    <a:lnTo>
                      <a:pt x="9567" y="8702"/>
                    </a:lnTo>
                    <a:lnTo>
                      <a:pt x="9592" y="8711"/>
                    </a:lnTo>
                    <a:lnTo>
                      <a:pt x="9609" y="8728"/>
                    </a:lnTo>
                    <a:lnTo>
                      <a:pt x="9668" y="8829"/>
                    </a:lnTo>
                    <a:lnTo>
                      <a:pt x="9702" y="8914"/>
                    </a:lnTo>
                    <a:lnTo>
                      <a:pt x="9702" y="8939"/>
                    </a:lnTo>
                    <a:lnTo>
                      <a:pt x="9668" y="9015"/>
                    </a:lnTo>
                    <a:lnTo>
                      <a:pt x="9643" y="9041"/>
                    </a:lnTo>
                    <a:lnTo>
                      <a:pt x="9601" y="9075"/>
                    </a:lnTo>
                    <a:lnTo>
                      <a:pt x="9474" y="9100"/>
                    </a:lnTo>
                    <a:lnTo>
                      <a:pt x="9440" y="9100"/>
                    </a:lnTo>
                    <a:lnTo>
                      <a:pt x="9338" y="9058"/>
                    </a:lnTo>
                    <a:lnTo>
                      <a:pt x="9220" y="9041"/>
                    </a:lnTo>
                    <a:lnTo>
                      <a:pt x="9160" y="9024"/>
                    </a:lnTo>
                    <a:lnTo>
                      <a:pt x="9016" y="8931"/>
                    </a:lnTo>
                    <a:lnTo>
                      <a:pt x="8974" y="8914"/>
                    </a:lnTo>
                    <a:lnTo>
                      <a:pt x="8957" y="8922"/>
                    </a:lnTo>
                    <a:lnTo>
                      <a:pt x="8856" y="8872"/>
                    </a:lnTo>
                    <a:lnTo>
                      <a:pt x="8796" y="8855"/>
                    </a:lnTo>
                    <a:lnTo>
                      <a:pt x="8779" y="8838"/>
                    </a:lnTo>
                    <a:lnTo>
                      <a:pt x="8712" y="8821"/>
                    </a:lnTo>
                    <a:lnTo>
                      <a:pt x="8652" y="8795"/>
                    </a:lnTo>
                    <a:lnTo>
                      <a:pt x="8576" y="8761"/>
                    </a:lnTo>
                    <a:lnTo>
                      <a:pt x="8373" y="8728"/>
                    </a:lnTo>
                    <a:lnTo>
                      <a:pt x="8339" y="8736"/>
                    </a:lnTo>
                    <a:lnTo>
                      <a:pt x="8254" y="8711"/>
                    </a:lnTo>
                    <a:lnTo>
                      <a:pt x="8111" y="8634"/>
                    </a:lnTo>
                    <a:lnTo>
                      <a:pt x="8017" y="8634"/>
                    </a:lnTo>
                    <a:lnTo>
                      <a:pt x="7933" y="8601"/>
                    </a:lnTo>
                    <a:lnTo>
                      <a:pt x="7890" y="8601"/>
                    </a:lnTo>
                    <a:lnTo>
                      <a:pt x="7873" y="8584"/>
                    </a:lnTo>
                    <a:lnTo>
                      <a:pt x="7857" y="8584"/>
                    </a:lnTo>
                    <a:lnTo>
                      <a:pt x="7696" y="8516"/>
                    </a:lnTo>
                    <a:lnTo>
                      <a:pt x="7636" y="8474"/>
                    </a:lnTo>
                    <a:lnTo>
                      <a:pt x="7603" y="8440"/>
                    </a:lnTo>
                    <a:lnTo>
                      <a:pt x="7391" y="8321"/>
                    </a:lnTo>
                    <a:lnTo>
                      <a:pt x="7298" y="8220"/>
                    </a:lnTo>
                    <a:lnTo>
                      <a:pt x="7213" y="8169"/>
                    </a:lnTo>
                    <a:lnTo>
                      <a:pt x="7196" y="8118"/>
                    </a:lnTo>
                    <a:lnTo>
                      <a:pt x="7145" y="8050"/>
                    </a:lnTo>
                    <a:lnTo>
                      <a:pt x="7027" y="7957"/>
                    </a:lnTo>
                    <a:lnTo>
                      <a:pt x="6959" y="7932"/>
                    </a:lnTo>
                    <a:lnTo>
                      <a:pt x="6951" y="7915"/>
                    </a:lnTo>
                    <a:lnTo>
                      <a:pt x="6917" y="7932"/>
                    </a:lnTo>
                    <a:lnTo>
                      <a:pt x="6866" y="7890"/>
                    </a:lnTo>
                    <a:lnTo>
                      <a:pt x="6781" y="7864"/>
                    </a:lnTo>
                    <a:lnTo>
                      <a:pt x="6756" y="7873"/>
                    </a:lnTo>
                    <a:lnTo>
                      <a:pt x="6697" y="7856"/>
                    </a:lnTo>
                    <a:lnTo>
                      <a:pt x="6637" y="7830"/>
                    </a:lnTo>
                    <a:lnTo>
                      <a:pt x="6519" y="7813"/>
                    </a:lnTo>
                    <a:lnTo>
                      <a:pt x="6443" y="7813"/>
                    </a:lnTo>
                    <a:lnTo>
                      <a:pt x="6375" y="7796"/>
                    </a:lnTo>
                    <a:lnTo>
                      <a:pt x="6350" y="7763"/>
                    </a:lnTo>
                    <a:lnTo>
                      <a:pt x="6299" y="7737"/>
                    </a:lnTo>
                    <a:lnTo>
                      <a:pt x="6256" y="7729"/>
                    </a:lnTo>
                    <a:lnTo>
                      <a:pt x="6138" y="7644"/>
                    </a:lnTo>
                    <a:lnTo>
                      <a:pt x="6113" y="7653"/>
                    </a:lnTo>
                    <a:lnTo>
                      <a:pt x="6053" y="7636"/>
                    </a:lnTo>
                    <a:lnTo>
                      <a:pt x="5969" y="7644"/>
                    </a:lnTo>
                    <a:lnTo>
                      <a:pt x="5909" y="7627"/>
                    </a:lnTo>
                    <a:lnTo>
                      <a:pt x="5876" y="7593"/>
                    </a:lnTo>
                    <a:lnTo>
                      <a:pt x="5808" y="7568"/>
                    </a:lnTo>
                    <a:lnTo>
                      <a:pt x="5774" y="7526"/>
                    </a:lnTo>
                    <a:lnTo>
                      <a:pt x="5732" y="7517"/>
                    </a:lnTo>
                    <a:lnTo>
                      <a:pt x="5681" y="7466"/>
                    </a:lnTo>
                    <a:lnTo>
                      <a:pt x="5655" y="7475"/>
                    </a:lnTo>
                    <a:lnTo>
                      <a:pt x="5588" y="7432"/>
                    </a:lnTo>
                    <a:lnTo>
                      <a:pt x="5528" y="7432"/>
                    </a:lnTo>
                    <a:lnTo>
                      <a:pt x="5452" y="7382"/>
                    </a:lnTo>
                    <a:lnTo>
                      <a:pt x="5435" y="7365"/>
                    </a:lnTo>
                    <a:lnTo>
                      <a:pt x="5410" y="7356"/>
                    </a:lnTo>
                    <a:lnTo>
                      <a:pt x="5376" y="7322"/>
                    </a:lnTo>
                    <a:lnTo>
                      <a:pt x="5122" y="7221"/>
                    </a:lnTo>
                    <a:lnTo>
                      <a:pt x="4860" y="7229"/>
                    </a:lnTo>
                    <a:lnTo>
                      <a:pt x="4741" y="7153"/>
                    </a:lnTo>
                    <a:lnTo>
                      <a:pt x="4707" y="7136"/>
                    </a:lnTo>
                    <a:lnTo>
                      <a:pt x="4631" y="7077"/>
                    </a:lnTo>
                    <a:lnTo>
                      <a:pt x="4580" y="7060"/>
                    </a:lnTo>
                    <a:lnTo>
                      <a:pt x="4546" y="7068"/>
                    </a:lnTo>
                    <a:lnTo>
                      <a:pt x="4521" y="7052"/>
                    </a:lnTo>
                    <a:lnTo>
                      <a:pt x="4504" y="7060"/>
                    </a:lnTo>
                    <a:lnTo>
                      <a:pt x="4462" y="7043"/>
                    </a:lnTo>
                    <a:lnTo>
                      <a:pt x="4402" y="7043"/>
                    </a:lnTo>
                    <a:lnTo>
                      <a:pt x="4385" y="7060"/>
                    </a:lnTo>
                    <a:lnTo>
                      <a:pt x="4301" y="7085"/>
                    </a:lnTo>
                    <a:lnTo>
                      <a:pt x="4225" y="7077"/>
                    </a:lnTo>
                    <a:lnTo>
                      <a:pt x="4182" y="7052"/>
                    </a:lnTo>
                    <a:lnTo>
                      <a:pt x="4106" y="7018"/>
                    </a:lnTo>
                    <a:lnTo>
                      <a:pt x="4064" y="7018"/>
                    </a:lnTo>
                    <a:lnTo>
                      <a:pt x="3920" y="6950"/>
                    </a:lnTo>
                    <a:lnTo>
                      <a:pt x="3827" y="6840"/>
                    </a:lnTo>
                    <a:lnTo>
                      <a:pt x="3683" y="6730"/>
                    </a:lnTo>
                    <a:lnTo>
                      <a:pt x="3624" y="6738"/>
                    </a:lnTo>
                    <a:lnTo>
                      <a:pt x="3607" y="6764"/>
                    </a:lnTo>
                    <a:lnTo>
                      <a:pt x="3615" y="6882"/>
                    </a:lnTo>
                    <a:lnTo>
                      <a:pt x="3598" y="6933"/>
                    </a:lnTo>
                    <a:lnTo>
                      <a:pt x="3539" y="6992"/>
                    </a:lnTo>
                    <a:lnTo>
                      <a:pt x="3420" y="7026"/>
                    </a:lnTo>
                    <a:lnTo>
                      <a:pt x="3412" y="7043"/>
                    </a:lnTo>
                    <a:lnTo>
                      <a:pt x="3420" y="7085"/>
                    </a:lnTo>
                    <a:lnTo>
                      <a:pt x="3446" y="7094"/>
                    </a:lnTo>
                    <a:lnTo>
                      <a:pt x="3564" y="7085"/>
                    </a:lnTo>
                    <a:lnTo>
                      <a:pt x="3700" y="7094"/>
                    </a:lnTo>
                    <a:lnTo>
                      <a:pt x="3827" y="7136"/>
                    </a:lnTo>
                    <a:lnTo>
                      <a:pt x="3852" y="7153"/>
                    </a:lnTo>
                    <a:lnTo>
                      <a:pt x="3920" y="7212"/>
                    </a:lnTo>
                    <a:lnTo>
                      <a:pt x="3945" y="7212"/>
                    </a:lnTo>
                    <a:lnTo>
                      <a:pt x="4072" y="7339"/>
                    </a:lnTo>
                    <a:lnTo>
                      <a:pt x="4157" y="7331"/>
                    </a:lnTo>
                    <a:lnTo>
                      <a:pt x="4267" y="7373"/>
                    </a:lnTo>
                    <a:lnTo>
                      <a:pt x="4343" y="7373"/>
                    </a:lnTo>
                    <a:lnTo>
                      <a:pt x="4394" y="7407"/>
                    </a:lnTo>
                    <a:lnTo>
                      <a:pt x="4479" y="7424"/>
                    </a:lnTo>
                    <a:lnTo>
                      <a:pt x="4529" y="7441"/>
                    </a:lnTo>
                    <a:lnTo>
                      <a:pt x="4580" y="7517"/>
                    </a:lnTo>
                    <a:lnTo>
                      <a:pt x="4606" y="7534"/>
                    </a:lnTo>
                    <a:lnTo>
                      <a:pt x="4690" y="7534"/>
                    </a:lnTo>
                    <a:lnTo>
                      <a:pt x="4716" y="7517"/>
                    </a:lnTo>
                    <a:lnTo>
                      <a:pt x="4800" y="7534"/>
                    </a:lnTo>
                    <a:lnTo>
                      <a:pt x="4851" y="7568"/>
                    </a:lnTo>
                    <a:lnTo>
                      <a:pt x="4970" y="7610"/>
                    </a:lnTo>
                    <a:lnTo>
                      <a:pt x="5020" y="7653"/>
                    </a:lnTo>
                    <a:lnTo>
                      <a:pt x="5054" y="7653"/>
                    </a:lnTo>
                    <a:lnTo>
                      <a:pt x="5130" y="7712"/>
                    </a:lnTo>
                    <a:lnTo>
                      <a:pt x="5156" y="7720"/>
                    </a:lnTo>
                    <a:lnTo>
                      <a:pt x="5181" y="7746"/>
                    </a:lnTo>
                    <a:lnTo>
                      <a:pt x="5351" y="7796"/>
                    </a:lnTo>
                    <a:lnTo>
                      <a:pt x="5376" y="7780"/>
                    </a:lnTo>
                    <a:lnTo>
                      <a:pt x="5435" y="7813"/>
                    </a:lnTo>
                    <a:lnTo>
                      <a:pt x="5461" y="7813"/>
                    </a:lnTo>
                    <a:lnTo>
                      <a:pt x="5486" y="7830"/>
                    </a:lnTo>
                    <a:lnTo>
                      <a:pt x="5511" y="7822"/>
                    </a:lnTo>
                    <a:lnTo>
                      <a:pt x="5562" y="7847"/>
                    </a:lnTo>
                    <a:lnTo>
                      <a:pt x="5613" y="7890"/>
                    </a:lnTo>
                    <a:lnTo>
                      <a:pt x="5715" y="7915"/>
                    </a:lnTo>
                    <a:lnTo>
                      <a:pt x="5935" y="8033"/>
                    </a:lnTo>
                    <a:lnTo>
                      <a:pt x="6028" y="8084"/>
                    </a:lnTo>
                    <a:lnTo>
                      <a:pt x="6087" y="8093"/>
                    </a:lnTo>
                    <a:lnTo>
                      <a:pt x="6104" y="8127"/>
                    </a:lnTo>
                    <a:lnTo>
                      <a:pt x="6214" y="8152"/>
                    </a:lnTo>
                    <a:lnTo>
                      <a:pt x="6316" y="8211"/>
                    </a:lnTo>
                    <a:lnTo>
                      <a:pt x="6426" y="8321"/>
                    </a:lnTo>
                    <a:lnTo>
                      <a:pt x="6494" y="8364"/>
                    </a:lnTo>
                    <a:lnTo>
                      <a:pt x="6519" y="8423"/>
                    </a:lnTo>
                    <a:lnTo>
                      <a:pt x="6536" y="8440"/>
                    </a:lnTo>
                    <a:lnTo>
                      <a:pt x="6553" y="8499"/>
                    </a:lnTo>
                    <a:lnTo>
                      <a:pt x="6570" y="8516"/>
                    </a:lnTo>
                    <a:lnTo>
                      <a:pt x="6578" y="8541"/>
                    </a:lnTo>
                    <a:lnTo>
                      <a:pt x="6578" y="8728"/>
                    </a:lnTo>
                    <a:lnTo>
                      <a:pt x="6604" y="8745"/>
                    </a:lnTo>
                    <a:lnTo>
                      <a:pt x="6663" y="8728"/>
                    </a:lnTo>
                    <a:lnTo>
                      <a:pt x="6790" y="8761"/>
                    </a:lnTo>
                    <a:lnTo>
                      <a:pt x="6985" y="8922"/>
                    </a:lnTo>
                    <a:lnTo>
                      <a:pt x="7035" y="9015"/>
                    </a:lnTo>
                    <a:lnTo>
                      <a:pt x="7052" y="9117"/>
                    </a:lnTo>
                    <a:lnTo>
                      <a:pt x="7052" y="9227"/>
                    </a:lnTo>
                    <a:lnTo>
                      <a:pt x="7069" y="9261"/>
                    </a:lnTo>
                    <a:lnTo>
                      <a:pt x="7103" y="9261"/>
                    </a:lnTo>
                    <a:lnTo>
                      <a:pt x="7171" y="9236"/>
                    </a:lnTo>
                    <a:lnTo>
                      <a:pt x="7230" y="9236"/>
                    </a:lnTo>
                    <a:lnTo>
                      <a:pt x="7247" y="9210"/>
                    </a:lnTo>
                    <a:lnTo>
                      <a:pt x="7298" y="9219"/>
                    </a:lnTo>
                    <a:lnTo>
                      <a:pt x="7374" y="9286"/>
                    </a:lnTo>
                    <a:lnTo>
                      <a:pt x="7425" y="9295"/>
                    </a:lnTo>
                    <a:lnTo>
                      <a:pt x="7467" y="9329"/>
                    </a:lnTo>
                    <a:lnTo>
                      <a:pt x="7493" y="9329"/>
                    </a:lnTo>
                    <a:lnTo>
                      <a:pt x="7535" y="9379"/>
                    </a:lnTo>
                    <a:lnTo>
                      <a:pt x="7586" y="9388"/>
                    </a:lnTo>
                    <a:lnTo>
                      <a:pt x="7679" y="9456"/>
                    </a:lnTo>
                    <a:lnTo>
                      <a:pt x="7763" y="9481"/>
                    </a:lnTo>
                    <a:lnTo>
                      <a:pt x="7814" y="9515"/>
                    </a:lnTo>
                    <a:lnTo>
                      <a:pt x="7924" y="9532"/>
                    </a:lnTo>
                    <a:lnTo>
                      <a:pt x="8000" y="9583"/>
                    </a:lnTo>
                    <a:lnTo>
                      <a:pt x="8026" y="9583"/>
                    </a:lnTo>
                    <a:lnTo>
                      <a:pt x="8051" y="9600"/>
                    </a:lnTo>
                    <a:lnTo>
                      <a:pt x="8102" y="9616"/>
                    </a:lnTo>
                    <a:lnTo>
                      <a:pt x="8153" y="9667"/>
                    </a:lnTo>
                    <a:lnTo>
                      <a:pt x="8204" y="9676"/>
                    </a:lnTo>
                    <a:lnTo>
                      <a:pt x="8254" y="9710"/>
                    </a:lnTo>
                    <a:lnTo>
                      <a:pt x="8297" y="9743"/>
                    </a:lnTo>
                    <a:lnTo>
                      <a:pt x="8381" y="9870"/>
                    </a:lnTo>
                    <a:lnTo>
                      <a:pt x="8398" y="9930"/>
                    </a:lnTo>
                    <a:lnTo>
                      <a:pt x="8398" y="9955"/>
                    </a:lnTo>
                    <a:lnTo>
                      <a:pt x="8407" y="10031"/>
                    </a:lnTo>
                    <a:lnTo>
                      <a:pt x="8390" y="10082"/>
                    </a:lnTo>
                    <a:lnTo>
                      <a:pt x="8297" y="10243"/>
                    </a:lnTo>
                    <a:lnTo>
                      <a:pt x="8246" y="10285"/>
                    </a:lnTo>
                    <a:lnTo>
                      <a:pt x="8229" y="10336"/>
                    </a:lnTo>
                    <a:lnTo>
                      <a:pt x="8170" y="10395"/>
                    </a:lnTo>
                    <a:lnTo>
                      <a:pt x="8111" y="10598"/>
                    </a:lnTo>
                    <a:lnTo>
                      <a:pt x="8077" y="10649"/>
                    </a:lnTo>
                    <a:lnTo>
                      <a:pt x="8017" y="10776"/>
                    </a:lnTo>
                    <a:lnTo>
                      <a:pt x="7958" y="10844"/>
                    </a:lnTo>
                    <a:lnTo>
                      <a:pt x="7950" y="10878"/>
                    </a:lnTo>
                    <a:lnTo>
                      <a:pt x="7899" y="10903"/>
                    </a:lnTo>
                    <a:lnTo>
                      <a:pt x="7763" y="11098"/>
                    </a:lnTo>
                    <a:lnTo>
                      <a:pt x="7569" y="11259"/>
                    </a:lnTo>
                    <a:lnTo>
                      <a:pt x="7518" y="11318"/>
                    </a:lnTo>
                    <a:lnTo>
                      <a:pt x="7484" y="11343"/>
                    </a:lnTo>
                    <a:lnTo>
                      <a:pt x="7391" y="11453"/>
                    </a:lnTo>
                    <a:lnTo>
                      <a:pt x="7382" y="11479"/>
                    </a:lnTo>
                    <a:lnTo>
                      <a:pt x="7349" y="11521"/>
                    </a:lnTo>
                    <a:lnTo>
                      <a:pt x="7298" y="11555"/>
                    </a:lnTo>
                    <a:lnTo>
                      <a:pt x="7196" y="11699"/>
                    </a:lnTo>
                    <a:lnTo>
                      <a:pt x="7069" y="11817"/>
                    </a:lnTo>
                    <a:lnTo>
                      <a:pt x="6968" y="11936"/>
                    </a:lnTo>
                    <a:lnTo>
                      <a:pt x="6917" y="12004"/>
                    </a:lnTo>
                    <a:lnTo>
                      <a:pt x="6908" y="12029"/>
                    </a:lnTo>
                    <a:lnTo>
                      <a:pt x="6832" y="12105"/>
                    </a:lnTo>
                    <a:lnTo>
                      <a:pt x="6824" y="12139"/>
                    </a:lnTo>
                    <a:lnTo>
                      <a:pt x="6790" y="12148"/>
                    </a:lnTo>
                    <a:lnTo>
                      <a:pt x="6680" y="12275"/>
                    </a:lnTo>
                    <a:lnTo>
                      <a:pt x="6629" y="12291"/>
                    </a:lnTo>
                    <a:lnTo>
                      <a:pt x="6570" y="12325"/>
                    </a:lnTo>
                    <a:lnTo>
                      <a:pt x="6485" y="12359"/>
                    </a:lnTo>
                    <a:lnTo>
                      <a:pt x="6468" y="12368"/>
                    </a:lnTo>
                    <a:lnTo>
                      <a:pt x="6189" y="12435"/>
                    </a:lnTo>
                    <a:lnTo>
                      <a:pt x="5994" y="12503"/>
                    </a:lnTo>
                    <a:lnTo>
                      <a:pt x="5969" y="12520"/>
                    </a:lnTo>
                    <a:lnTo>
                      <a:pt x="5935" y="12537"/>
                    </a:lnTo>
                    <a:lnTo>
                      <a:pt x="5892" y="12537"/>
                    </a:lnTo>
                    <a:lnTo>
                      <a:pt x="5791" y="12613"/>
                    </a:lnTo>
                    <a:lnTo>
                      <a:pt x="5689" y="12639"/>
                    </a:lnTo>
                    <a:lnTo>
                      <a:pt x="5630" y="12672"/>
                    </a:lnTo>
                    <a:lnTo>
                      <a:pt x="5528" y="12681"/>
                    </a:lnTo>
                    <a:lnTo>
                      <a:pt x="5511" y="12698"/>
                    </a:lnTo>
                    <a:lnTo>
                      <a:pt x="5410" y="12715"/>
                    </a:lnTo>
                    <a:lnTo>
                      <a:pt x="5334" y="12706"/>
                    </a:lnTo>
                    <a:lnTo>
                      <a:pt x="5249" y="12723"/>
                    </a:lnTo>
                    <a:lnTo>
                      <a:pt x="5190" y="12706"/>
                    </a:lnTo>
                    <a:lnTo>
                      <a:pt x="5147" y="12706"/>
                    </a:lnTo>
                    <a:lnTo>
                      <a:pt x="5114" y="12723"/>
                    </a:lnTo>
                    <a:lnTo>
                      <a:pt x="5012" y="12732"/>
                    </a:lnTo>
                    <a:lnTo>
                      <a:pt x="4868" y="12706"/>
                    </a:lnTo>
                    <a:lnTo>
                      <a:pt x="4826" y="12639"/>
                    </a:lnTo>
                    <a:lnTo>
                      <a:pt x="4707" y="12545"/>
                    </a:lnTo>
                    <a:lnTo>
                      <a:pt x="4606" y="12351"/>
                    </a:lnTo>
                    <a:lnTo>
                      <a:pt x="4589" y="12334"/>
                    </a:lnTo>
                    <a:lnTo>
                      <a:pt x="4572" y="12334"/>
                    </a:lnTo>
                    <a:lnTo>
                      <a:pt x="4538" y="12401"/>
                    </a:lnTo>
                    <a:lnTo>
                      <a:pt x="4538" y="12427"/>
                    </a:lnTo>
                    <a:lnTo>
                      <a:pt x="4563" y="12512"/>
                    </a:lnTo>
                    <a:lnTo>
                      <a:pt x="4572" y="12613"/>
                    </a:lnTo>
                    <a:lnTo>
                      <a:pt x="4546" y="12672"/>
                    </a:lnTo>
                    <a:lnTo>
                      <a:pt x="4479" y="12732"/>
                    </a:lnTo>
                    <a:lnTo>
                      <a:pt x="4369" y="12732"/>
                    </a:lnTo>
                    <a:lnTo>
                      <a:pt x="4267" y="12689"/>
                    </a:lnTo>
                    <a:lnTo>
                      <a:pt x="4148" y="12672"/>
                    </a:lnTo>
                    <a:lnTo>
                      <a:pt x="4072" y="12715"/>
                    </a:lnTo>
                    <a:lnTo>
                      <a:pt x="3971" y="12715"/>
                    </a:lnTo>
                    <a:lnTo>
                      <a:pt x="3928" y="12732"/>
                    </a:lnTo>
                    <a:lnTo>
                      <a:pt x="3869" y="12723"/>
                    </a:lnTo>
                    <a:lnTo>
                      <a:pt x="3827" y="12740"/>
                    </a:lnTo>
                    <a:lnTo>
                      <a:pt x="3361" y="12706"/>
                    </a:lnTo>
                    <a:lnTo>
                      <a:pt x="3302" y="12706"/>
                    </a:lnTo>
                    <a:lnTo>
                      <a:pt x="3285" y="12698"/>
                    </a:lnTo>
                    <a:lnTo>
                      <a:pt x="3183" y="12706"/>
                    </a:lnTo>
                    <a:lnTo>
                      <a:pt x="3099" y="12689"/>
                    </a:lnTo>
                    <a:lnTo>
                      <a:pt x="3006" y="12689"/>
                    </a:lnTo>
                    <a:lnTo>
                      <a:pt x="2980" y="12698"/>
                    </a:lnTo>
                    <a:lnTo>
                      <a:pt x="2972" y="12715"/>
                    </a:lnTo>
                    <a:lnTo>
                      <a:pt x="2972" y="12782"/>
                    </a:lnTo>
                    <a:lnTo>
                      <a:pt x="3006" y="12833"/>
                    </a:lnTo>
                    <a:lnTo>
                      <a:pt x="3065" y="12867"/>
                    </a:lnTo>
                    <a:lnTo>
                      <a:pt x="3166" y="12876"/>
                    </a:lnTo>
                    <a:lnTo>
                      <a:pt x="3251" y="12918"/>
                    </a:lnTo>
                    <a:lnTo>
                      <a:pt x="3268" y="12943"/>
                    </a:lnTo>
                    <a:lnTo>
                      <a:pt x="3353" y="12943"/>
                    </a:lnTo>
                    <a:lnTo>
                      <a:pt x="3429" y="12986"/>
                    </a:lnTo>
                    <a:lnTo>
                      <a:pt x="3480" y="12986"/>
                    </a:lnTo>
                    <a:lnTo>
                      <a:pt x="3539" y="13019"/>
                    </a:lnTo>
                    <a:lnTo>
                      <a:pt x="3590" y="13045"/>
                    </a:lnTo>
                    <a:lnTo>
                      <a:pt x="3640" y="13028"/>
                    </a:lnTo>
                    <a:lnTo>
                      <a:pt x="3666" y="13045"/>
                    </a:lnTo>
                    <a:lnTo>
                      <a:pt x="3793" y="13053"/>
                    </a:lnTo>
                    <a:lnTo>
                      <a:pt x="3928" y="13104"/>
                    </a:lnTo>
                    <a:lnTo>
                      <a:pt x="3954" y="13096"/>
                    </a:lnTo>
                    <a:lnTo>
                      <a:pt x="4089" y="13163"/>
                    </a:lnTo>
                    <a:lnTo>
                      <a:pt x="4140" y="13146"/>
                    </a:lnTo>
                    <a:lnTo>
                      <a:pt x="4250" y="13163"/>
                    </a:lnTo>
                    <a:lnTo>
                      <a:pt x="4267" y="13146"/>
                    </a:lnTo>
                    <a:lnTo>
                      <a:pt x="4487" y="13129"/>
                    </a:lnTo>
                    <a:lnTo>
                      <a:pt x="4563" y="13146"/>
                    </a:lnTo>
                    <a:lnTo>
                      <a:pt x="4580" y="13138"/>
                    </a:lnTo>
                    <a:lnTo>
                      <a:pt x="4639" y="13146"/>
                    </a:lnTo>
                    <a:lnTo>
                      <a:pt x="4665" y="13146"/>
                    </a:lnTo>
                    <a:lnTo>
                      <a:pt x="4750" y="13223"/>
                    </a:lnTo>
                    <a:lnTo>
                      <a:pt x="4775" y="13231"/>
                    </a:lnTo>
                    <a:lnTo>
                      <a:pt x="4868" y="13307"/>
                    </a:lnTo>
                    <a:lnTo>
                      <a:pt x="4893" y="13316"/>
                    </a:lnTo>
                    <a:lnTo>
                      <a:pt x="4978" y="13307"/>
                    </a:lnTo>
                    <a:lnTo>
                      <a:pt x="5029" y="13324"/>
                    </a:lnTo>
                    <a:lnTo>
                      <a:pt x="5088" y="13307"/>
                    </a:lnTo>
                    <a:lnTo>
                      <a:pt x="5114" y="13316"/>
                    </a:lnTo>
                    <a:lnTo>
                      <a:pt x="5139" y="13307"/>
                    </a:lnTo>
                    <a:lnTo>
                      <a:pt x="5190" y="13307"/>
                    </a:lnTo>
                    <a:lnTo>
                      <a:pt x="5300" y="13273"/>
                    </a:lnTo>
                    <a:lnTo>
                      <a:pt x="5351" y="13282"/>
                    </a:lnTo>
                    <a:lnTo>
                      <a:pt x="5537" y="13240"/>
                    </a:lnTo>
                    <a:lnTo>
                      <a:pt x="5622" y="13256"/>
                    </a:lnTo>
                    <a:lnTo>
                      <a:pt x="5698" y="13240"/>
                    </a:lnTo>
                    <a:lnTo>
                      <a:pt x="5833" y="13265"/>
                    </a:lnTo>
                    <a:lnTo>
                      <a:pt x="5884" y="13256"/>
                    </a:lnTo>
                    <a:lnTo>
                      <a:pt x="6036" y="13333"/>
                    </a:lnTo>
                    <a:lnTo>
                      <a:pt x="6079" y="13375"/>
                    </a:lnTo>
                    <a:lnTo>
                      <a:pt x="6155" y="13434"/>
                    </a:lnTo>
                    <a:lnTo>
                      <a:pt x="6189" y="13536"/>
                    </a:lnTo>
                    <a:lnTo>
                      <a:pt x="6189" y="13587"/>
                    </a:lnTo>
                    <a:lnTo>
                      <a:pt x="6129" y="13747"/>
                    </a:lnTo>
                    <a:lnTo>
                      <a:pt x="6028" y="13934"/>
                    </a:lnTo>
                    <a:lnTo>
                      <a:pt x="5969" y="14001"/>
                    </a:lnTo>
                    <a:lnTo>
                      <a:pt x="5960" y="14027"/>
                    </a:lnTo>
                    <a:lnTo>
                      <a:pt x="5859" y="14128"/>
                    </a:lnTo>
                    <a:lnTo>
                      <a:pt x="5825" y="14137"/>
                    </a:lnTo>
                    <a:lnTo>
                      <a:pt x="5782" y="14221"/>
                    </a:lnTo>
                    <a:lnTo>
                      <a:pt x="5732" y="14255"/>
                    </a:lnTo>
                    <a:lnTo>
                      <a:pt x="5715" y="14306"/>
                    </a:lnTo>
                    <a:lnTo>
                      <a:pt x="5681" y="14315"/>
                    </a:lnTo>
                    <a:lnTo>
                      <a:pt x="5655" y="14374"/>
                    </a:lnTo>
                    <a:lnTo>
                      <a:pt x="5554" y="14475"/>
                    </a:lnTo>
                    <a:lnTo>
                      <a:pt x="5528" y="14484"/>
                    </a:lnTo>
                    <a:lnTo>
                      <a:pt x="5351" y="14679"/>
                    </a:lnTo>
                    <a:lnTo>
                      <a:pt x="5283" y="14806"/>
                    </a:lnTo>
                    <a:lnTo>
                      <a:pt x="5241" y="14941"/>
                    </a:lnTo>
                    <a:lnTo>
                      <a:pt x="5181" y="15043"/>
                    </a:lnTo>
                    <a:lnTo>
                      <a:pt x="5054" y="15229"/>
                    </a:lnTo>
                    <a:lnTo>
                      <a:pt x="5020" y="15314"/>
                    </a:lnTo>
                    <a:lnTo>
                      <a:pt x="4961" y="15390"/>
                    </a:lnTo>
                    <a:lnTo>
                      <a:pt x="4902" y="15449"/>
                    </a:lnTo>
                    <a:lnTo>
                      <a:pt x="4860" y="15525"/>
                    </a:lnTo>
                    <a:lnTo>
                      <a:pt x="4843" y="15542"/>
                    </a:lnTo>
                    <a:lnTo>
                      <a:pt x="4834" y="15601"/>
                    </a:lnTo>
                    <a:lnTo>
                      <a:pt x="4809" y="15618"/>
                    </a:lnTo>
                    <a:lnTo>
                      <a:pt x="4792" y="15669"/>
                    </a:lnTo>
                    <a:lnTo>
                      <a:pt x="4766" y="15694"/>
                    </a:lnTo>
                    <a:lnTo>
                      <a:pt x="4707" y="15762"/>
                    </a:lnTo>
                    <a:lnTo>
                      <a:pt x="4707" y="15788"/>
                    </a:lnTo>
                    <a:lnTo>
                      <a:pt x="4648" y="15847"/>
                    </a:lnTo>
                    <a:lnTo>
                      <a:pt x="4623" y="15923"/>
                    </a:lnTo>
                    <a:lnTo>
                      <a:pt x="4580" y="15965"/>
                    </a:lnTo>
                    <a:lnTo>
                      <a:pt x="4538" y="16050"/>
                    </a:lnTo>
                    <a:lnTo>
                      <a:pt x="4504" y="16084"/>
                    </a:lnTo>
                    <a:lnTo>
                      <a:pt x="4394" y="16168"/>
                    </a:lnTo>
                    <a:lnTo>
                      <a:pt x="4352" y="16211"/>
                    </a:lnTo>
                    <a:lnTo>
                      <a:pt x="4309" y="16228"/>
                    </a:lnTo>
                    <a:lnTo>
                      <a:pt x="4258" y="16270"/>
                    </a:lnTo>
                    <a:lnTo>
                      <a:pt x="4191" y="16262"/>
                    </a:lnTo>
                    <a:lnTo>
                      <a:pt x="4148" y="16270"/>
                    </a:lnTo>
                    <a:lnTo>
                      <a:pt x="4047" y="16312"/>
                    </a:lnTo>
                    <a:lnTo>
                      <a:pt x="3971" y="16329"/>
                    </a:lnTo>
                    <a:lnTo>
                      <a:pt x="3886" y="16304"/>
                    </a:lnTo>
                    <a:lnTo>
                      <a:pt x="3691" y="16270"/>
                    </a:lnTo>
                    <a:lnTo>
                      <a:pt x="3649" y="16270"/>
                    </a:lnTo>
                    <a:lnTo>
                      <a:pt x="3632" y="16287"/>
                    </a:lnTo>
                    <a:lnTo>
                      <a:pt x="3488" y="16253"/>
                    </a:lnTo>
                    <a:lnTo>
                      <a:pt x="3471" y="16262"/>
                    </a:lnTo>
                    <a:lnTo>
                      <a:pt x="3386" y="16211"/>
                    </a:lnTo>
                    <a:lnTo>
                      <a:pt x="3353" y="16202"/>
                    </a:lnTo>
                    <a:lnTo>
                      <a:pt x="3336" y="16185"/>
                    </a:lnTo>
                    <a:lnTo>
                      <a:pt x="3285" y="16185"/>
                    </a:lnTo>
                    <a:lnTo>
                      <a:pt x="3166" y="16126"/>
                    </a:lnTo>
                    <a:lnTo>
                      <a:pt x="3124" y="16135"/>
                    </a:lnTo>
                    <a:lnTo>
                      <a:pt x="3031" y="16092"/>
                    </a:lnTo>
                    <a:lnTo>
                      <a:pt x="2946" y="16118"/>
                    </a:lnTo>
                    <a:lnTo>
                      <a:pt x="2938" y="16135"/>
                    </a:lnTo>
                    <a:lnTo>
                      <a:pt x="2972" y="16211"/>
                    </a:lnTo>
                    <a:lnTo>
                      <a:pt x="3014" y="16245"/>
                    </a:lnTo>
                    <a:lnTo>
                      <a:pt x="3099" y="16287"/>
                    </a:lnTo>
                    <a:lnTo>
                      <a:pt x="3158" y="16329"/>
                    </a:lnTo>
                    <a:lnTo>
                      <a:pt x="3183" y="16329"/>
                    </a:lnTo>
                    <a:lnTo>
                      <a:pt x="3234" y="16363"/>
                    </a:lnTo>
                    <a:lnTo>
                      <a:pt x="3260" y="16363"/>
                    </a:lnTo>
                    <a:lnTo>
                      <a:pt x="3310" y="16389"/>
                    </a:lnTo>
                    <a:lnTo>
                      <a:pt x="3336" y="16389"/>
                    </a:lnTo>
                    <a:lnTo>
                      <a:pt x="3412" y="16439"/>
                    </a:lnTo>
                    <a:lnTo>
                      <a:pt x="3446" y="16482"/>
                    </a:lnTo>
                    <a:lnTo>
                      <a:pt x="3505" y="16490"/>
                    </a:lnTo>
                    <a:lnTo>
                      <a:pt x="3547" y="16532"/>
                    </a:lnTo>
                    <a:lnTo>
                      <a:pt x="3556" y="16558"/>
                    </a:lnTo>
                    <a:lnTo>
                      <a:pt x="3607" y="16643"/>
                    </a:lnTo>
                    <a:lnTo>
                      <a:pt x="3640" y="16854"/>
                    </a:lnTo>
                    <a:lnTo>
                      <a:pt x="3725" y="17125"/>
                    </a:lnTo>
                    <a:lnTo>
                      <a:pt x="3734" y="17227"/>
                    </a:lnTo>
                    <a:lnTo>
                      <a:pt x="3734" y="17498"/>
                    </a:lnTo>
                    <a:lnTo>
                      <a:pt x="3708" y="17599"/>
                    </a:lnTo>
                    <a:lnTo>
                      <a:pt x="3640" y="17735"/>
                    </a:lnTo>
                    <a:lnTo>
                      <a:pt x="3615" y="17751"/>
                    </a:lnTo>
                    <a:lnTo>
                      <a:pt x="3607" y="17785"/>
                    </a:lnTo>
                    <a:lnTo>
                      <a:pt x="3573" y="17819"/>
                    </a:lnTo>
                    <a:lnTo>
                      <a:pt x="3505" y="17862"/>
                    </a:lnTo>
                    <a:lnTo>
                      <a:pt x="3454" y="17938"/>
                    </a:lnTo>
                    <a:lnTo>
                      <a:pt x="3446" y="18014"/>
                    </a:lnTo>
                    <a:lnTo>
                      <a:pt x="3480" y="18141"/>
                    </a:lnTo>
                    <a:lnTo>
                      <a:pt x="3471" y="18276"/>
                    </a:lnTo>
                    <a:lnTo>
                      <a:pt x="3446" y="18412"/>
                    </a:lnTo>
                    <a:lnTo>
                      <a:pt x="3446" y="18463"/>
                    </a:lnTo>
                    <a:lnTo>
                      <a:pt x="3420" y="18513"/>
                    </a:lnTo>
                    <a:lnTo>
                      <a:pt x="3395" y="18573"/>
                    </a:lnTo>
                    <a:lnTo>
                      <a:pt x="3336" y="18649"/>
                    </a:lnTo>
                    <a:lnTo>
                      <a:pt x="3251" y="18733"/>
                    </a:lnTo>
                    <a:lnTo>
                      <a:pt x="3183" y="18776"/>
                    </a:lnTo>
                    <a:lnTo>
                      <a:pt x="3124" y="18843"/>
                    </a:lnTo>
                    <a:lnTo>
                      <a:pt x="3082" y="18869"/>
                    </a:lnTo>
                    <a:lnTo>
                      <a:pt x="3039" y="18877"/>
                    </a:lnTo>
                    <a:lnTo>
                      <a:pt x="2980" y="18920"/>
                    </a:lnTo>
                    <a:lnTo>
                      <a:pt x="2845" y="18945"/>
                    </a:lnTo>
                    <a:lnTo>
                      <a:pt x="2743" y="18954"/>
                    </a:lnTo>
                    <a:lnTo>
                      <a:pt x="2684" y="18970"/>
                    </a:lnTo>
                    <a:lnTo>
                      <a:pt x="2658" y="18962"/>
                    </a:lnTo>
                    <a:lnTo>
                      <a:pt x="2641" y="18987"/>
                    </a:lnTo>
                    <a:lnTo>
                      <a:pt x="2599" y="18987"/>
                    </a:lnTo>
                    <a:lnTo>
                      <a:pt x="2498" y="18996"/>
                    </a:lnTo>
                    <a:lnTo>
                      <a:pt x="2303" y="19064"/>
                    </a:lnTo>
                    <a:lnTo>
                      <a:pt x="2261" y="19064"/>
                    </a:lnTo>
                    <a:lnTo>
                      <a:pt x="2201" y="19089"/>
                    </a:lnTo>
                    <a:lnTo>
                      <a:pt x="2083" y="19089"/>
                    </a:lnTo>
                    <a:lnTo>
                      <a:pt x="2057" y="19106"/>
                    </a:lnTo>
                    <a:lnTo>
                      <a:pt x="1998" y="19089"/>
                    </a:lnTo>
                    <a:lnTo>
                      <a:pt x="1939" y="19097"/>
                    </a:lnTo>
                    <a:lnTo>
                      <a:pt x="1930" y="19114"/>
                    </a:lnTo>
                    <a:lnTo>
                      <a:pt x="1964" y="19207"/>
                    </a:lnTo>
                    <a:lnTo>
                      <a:pt x="2023" y="19267"/>
                    </a:lnTo>
                    <a:lnTo>
                      <a:pt x="2159" y="19318"/>
                    </a:lnTo>
                    <a:lnTo>
                      <a:pt x="2269" y="19368"/>
                    </a:lnTo>
                    <a:lnTo>
                      <a:pt x="2286" y="19394"/>
                    </a:lnTo>
                    <a:lnTo>
                      <a:pt x="2311" y="19411"/>
                    </a:lnTo>
                    <a:lnTo>
                      <a:pt x="2404" y="19597"/>
                    </a:lnTo>
                    <a:lnTo>
                      <a:pt x="2472" y="19707"/>
                    </a:lnTo>
                    <a:lnTo>
                      <a:pt x="2523" y="19893"/>
                    </a:lnTo>
                    <a:lnTo>
                      <a:pt x="2514" y="20029"/>
                    </a:lnTo>
                    <a:lnTo>
                      <a:pt x="2481" y="20130"/>
                    </a:lnTo>
                    <a:lnTo>
                      <a:pt x="2371" y="20299"/>
                    </a:lnTo>
                    <a:lnTo>
                      <a:pt x="2337" y="20376"/>
                    </a:lnTo>
                    <a:lnTo>
                      <a:pt x="2294" y="20426"/>
                    </a:lnTo>
                    <a:lnTo>
                      <a:pt x="2261" y="20435"/>
                    </a:lnTo>
                    <a:lnTo>
                      <a:pt x="2184" y="20503"/>
                    </a:lnTo>
                    <a:lnTo>
                      <a:pt x="2125" y="20570"/>
                    </a:lnTo>
                    <a:lnTo>
                      <a:pt x="2083" y="20579"/>
                    </a:lnTo>
                    <a:lnTo>
                      <a:pt x="2040" y="20613"/>
                    </a:lnTo>
                    <a:lnTo>
                      <a:pt x="1998" y="20621"/>
                    </a:lnTo>
                    <a:lnTo>
                      <a:pt x="1956" y="20647"/>
                    </a:lnTo>
                    <a:lnTo>
                      <a:pt x="1896" y="20663"/>
                    </a:lnTo>
                    <a:lnTo>
                      <a:pt x="1761" y="20663"/>
                    </a:lnTo>
                    <a:lnTo>
                      <a:pt x="1736" y="20689"/>
                    </a:lnTo>
                    <a:lnTo>
                      <a:pt x="1617" y="20689"/>
                    </a:lnTo>
                    <a:lnTo>
                      <a:pt x="1583" y="20706"/>
                    </a:lnTo>
                    <a:lnTo>
                      <a:pt x="1558" y="20689"/>
                    </a:lnTo>
                    <a:lnTo>
                      <a:pt x="1499" y="20689"/>
                    </a:lnTo>
                    <a:lnTo>
                      <a:pt x="1482" y="20680"/>
                    </a:lnTo>
                    <a:lnTo>
                      <a:pt x="1338" y="20655"/>
                    </a:lnTo>
                    <a:lnTo>
                      <a:pt x="1321" y="20647"/>
                    </a:lnTo>
                    <a:lnTo>
                      <a:pt x="1278" y="20647"/>
                    </a:lnTo>
                    <a:lnTo>
                      <a:pt x="1236" y="20663"/>
                    </a:lnTo>
                    <a:lnTo>
                      <a:pt x="1236" y="20714"/>
                    </a:lnTo>
                    <a:lnTo>
                      <a:pt x="1245" y="20765"/>
                    </a:lnTo>
                    <a:lnTo>
                      <a:pt x="1295" y="20901"/>
                    </a:lnTo>
                    <a:lnTo>
                      <a:pt x="1312" y="20977"/>
                    </a:lnTo>
                    <a:lnTo>
                      <a:pt x="1329" y="21002"/>
                    </a:lnTo>
                    <a:lnTo>
                      <a:pt x="1346" y="21087"/>
                    </a:lnTo>
                    <a:lnTo>
                      <a:pt x="1338" y="21273"/>
                    </a:lnTo>
                    <a:lnTo>
                      <a:pt x="1295" y="21459"/>
                    </a:lnTo>
                    <a:lnTo>
                      <a:pt x="1253" y="21502"/>
                    </a:lnTo>
                    <a:lnTo>
                      <a:pt x="1245" y="21527"/>
                    </a:lnTo>
                    <a:lnTo>
                      <a:pt x="1168" y="21595"/>
                    </a:lnTo>
                    <a:lnTo>
                      <a:pt x="1126" y="21671"/>
                    </a:lnTo>
                    <a:lnTo>
                      <a:pt x="1067" y="21730"/>
                    </a:lnTo>
                    <a:lnTo>
                      <a:pt x="1033" y="21730"/>
                    </a:lnTo>
                    <a:lnTo>
                      <a:pt x="931" y="21798"/>
                    </a:lnTo>
                    <a:lnTo>
                      <a:pt x="914" y="21823"/>
                    </a:lnTo>
                    <a:lnTo>
                      <a:pt x="770" y="21942"/>
                    </a:lnTo>
                    <a:lnTo>
                      <a:pt x="711" y="22001"/>
                    </a:lnTo>
                    <a:lnTo>
                      <a:pt x="593" y="22035"/>
                    </a:lnTo>
                    <a:lnTo>
                      <a:pt x="533" y="22026"/>
                    </a:lnTo>
                    <a:lnTo>
                      <a:pt x="491" y="22043"/>
                    </a:lnTo>
                    <a:lnTo>
                      <a:pt x="390" y="22026"/>
                    </a:lnTo>
                    <a:lnTo>
                      <a:pt x="313" y="22035"/>
                    </a:lnTo>
                    <a:lnTo>
                      <a:pt x="254" y="22018"/>
                    </a:lnTo>
                    <a:lnTo>
                      <a:pt x="237" y="22009"/>
                    </a:lnTo>
                    <a:lnTo>
                      <a:pt x="212" y="22009"/>
                    </a:lnTo>
                    <a:lnTo>
                      <a:pt x="110" y="22052"/>
                    </a:lnTo>
                    <a:lnTo>
                      <a:pt x="9" y="22119"/>
                    </a:lnTo>
                    <a:lnTo>
                      <a:pt x="0" y="22263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8" name="Freeform 38">
                <a:extLst>
                  <a:ext uri="{FF2B5EF4-FFF2-40B4-BE49-F238E27FC236}">
                    <a16:creationId xmlns:a16="http://schemas.microsoft.com/office/drawing/2014/main" id="{29B79F3E-32BA-49DD-989E-B08E7F544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4" y="1291"/>
                <a:ext cx="2627" cy="3233"/>
              </a:xfrm>
              <a:custGeom>
                <a:avLst/>
                <a:gdLst>
                  <a:gd name="T0" fmla="*/ 12606 w 12953"/>
                  <a:gd name="T1" fmla="*/ 389 h 15948"/>
                  <a:gd name="T2" fmla="*/ 12285 w 12953"/>
                  <a:gd name="T3" fmla="*/ 110 h 15948"/>
                  <a:gd name="T4" fmla="*/ 11980 w 12953"/>
                  <a:gd name="T5" fmla="*/ 161 h 15948"/>
                  <a:gd name="T6" fmla="*/ 11667 w 12953"/>
                  <a:gd name="T7" fmla="*/ 212 h 15948"/>
                  <a:gd name="T8" fmla="*/ 11353 w 12953"/>
                  <a:gd name="T9" fmla="*/ 212 h 15948"/>
                  <a:gd name="T10" fmla="*/ 10871 w 12953"/>
                  <a:gd name="T11" fmla="*/ 381 h 15948"/>
                  <a:gd name="T12" fmla="*/ 10227 w 12953"/>
                  <a:gd name="T13" fmla="*/ 855 h 15948"/>
                  <a:gd name="T14" fmla="*/ 9618 w 12953"/>
                  <a:gd name="T15" fmla="*/ 1431 h 15948"/>
                  <a:gd name="T16" fmla="*/ 9449 w 12953"/>
                  <a:gd name="T17" fmla="*/ 1718 h 15948"/>
                  <a:gd name="T18" fmla="*/ 9559 w 12953"/>
                  <a:gd name="T19" fmla="*/ 2226 h 15948"/>
                  <a:gd name="T20" fmla="*/ 9804 w 12953"/>
                  <a:gd name="T21" fmla="*/ 2675 h 15948"/>
                  <a:gd name="T22" fmla="*/ 10033 w 12953"/>
                  <a:gd name="T23" fmla="*/ 3259 h 15948"/>
                  <a:gd name="T24" fmla="*/ 9897 w 12953"/>
                  <a:gd name="T25" fmla="*/ 3835 h 15948"/>
                  <a:gd name="T26" fmla="*/ 9736 w 12953"/>
                  <a:gd name="T27" fmla="*/ 3606 h 15948"/>
                  <a:gd name="T28" fmla="*/ 9652 w 12953"/>
                  <a:gd name="T29" fmla="*/ 3352 h 15948"/>
                  <a:gd name="T30" fmla="*/ 9305 w 12953"/>
                  <a:gd name="T31" fmla="*/ 2929 h 15948"/>
                  <a:gd name="T32" fmla="*/ 8966 w 12953"/>
                  <a:gd name="T33" fmla="*/ 2700 h 15948"/>
                  <a:gd name="T34" fmla="*/ 8466 w 12953"/>
                  <a:gd name="T35" fmla="*/ 2573 h 15948"/>
                  <a:gd name="T36" fmla="*/ 8187 w 12953"/>
                  <a:gd name="T37" fmla="*/ 2506 h 15948"/>
                  <a:gd name="T38" fmla="*/ 7789 w 12953"/>
                  <a:gd name="T39" fmla="*/ 2819 h 15948"/>
                  <a:gd name="T40" fmla="*/ 7586 w 12953"/>
                  <a:gd name="T41" fmla="*/ 3090 h 15948"/>
                  <a:gd name="T42" fmla="*/ 7256 w 12953"/>
                  <a:gd name="T43" fmla="*/ 3361 h 15948"/>
                  <a:gd name="T44" fmla="*/ 7061 w 12953"/>
                  <a:gd name="T45" fmla="*/ 3708 h 15948"/>
                  <a:gd name="T46" fmla="*/ 6739 w 12953"/>
                  <a:gd name="T47" fmla="*/ 4351 h 15948"/>
                  <a:gd name="T48" fmla="*/ 6680 w 12953"/>
                  <a:gd name="T49" fmla="*/ 5257 h 15948"/>
                  <a:gd name="T50" fmla="*/ 6816 w 12953"/>
                  <a:gd name="T51" fmla="*/ 5663 h 15948"/>
                  <a:gd name="T52" fmla="*/ 6807 w 12953"/>
                  <a:gd name="T53" fmla="*/ 5833 h 15948"/>
                  <a:gd name="T54" fmla="*/ 6621 w 12953"/>
                  <a:gd name="T55" fmla="*/ 5976 h 15948"/>
                  <a:gd name="T56" fmla="*/ 6274 w 12953"/>
                  <a:gd name="T57" fmla="*/ 5663 h 15948"/>
                  <a:gd name="T58" fmla="*/ 6045 w 12953"/>
                  <a:gd name="T59" fmla="*/ 5545 h 15948"/>
                  <a:gd name="T60" fmla="*/ 5825 w 12953"/>
                  <a:gd name="T61" fmla="*/ 5511 h 15948"/>
                  <a:gd name="T62" fmla="*/ 5503 w 12953"/>
                  <a:gd name="T63" fmla="*/ 5528 h 15948"/>
                  <a:gd name="T64" fmla="*/ 5105 w 12953"/>
                  <a:gd name="T65" fmla="*/ 5739 h 15948"/>
                  <a:gd name="T66" fmla="*/ 4826 w 12953"/>
                  <a:gd name="T67" fmla="*/ 6163 h 15948"/>
                  <a:gd name="T68" fmla="*/ 5038 w 12953"/>
                  <a:gd name="T69" fmla="*/ 7009 h 15948"/>
                  <a:gd name="T70" fmla="*/ 5232 w 12953"/>
                  <a:gd name="T71" fmla="*/ 7382 h 15948"/>
                  <a:gd name="T72" fmla="*/ 4936 w 12953"/>
                  <a:gd name="T73" fmla="*/ 7610 h 15948"/>
                  <a:gd name="T74" fmla="*/ 4623 w 12953"/>
                  <a:gd name="T75" fmla="*/ 7940 h 15948"/>
                  <a:gd name="T76" fmla="*/ 4344 w 12953"/>
                  <a:gd name="T77" fmla="*/ 8211 h 15948"/>
                  <a:gd name="T78" fmla="*/ 4191 w 12953"/>
                  <a:gd name="T79" fmla="*/ 8821 h 15948"/>
                  <a:gd name="T80" fmla="*/ 3954 w 12953"/>
                  <a:gd name="T81" fmla="*/ 9151 h 15948"/>
                  <a:gd name="T82" fmla="*/ 3726 w 12953"/>
                  <a:gd name="T83" fmla="*/ 9447 h 15948"/>
                  <a:gd name="T84" fmla="*/ 3565 w 12953"/>
                  <a:gd name="T85" fmla="*/ 9820 h 15948"/>
                  <a:gd name="T86" fmla="*/ 3556 w 12953"/>
                  <a:gd name="T87" fmla="*/ 10336 h 15948"/>
                  <a:gd name="T88" fmla="*/ 3201 w 12953"/>
                  <a:gd name="T89" fmla="*/ 10311 h 15948"/>
                  <a:gd name="T90" fmla="*/ 2710 w 12953"/>
                  <a:gd name="T91" fmla="*/ 10378 h 15948"/>
                  <a:gd name="T92" fmla="*/ 2252 w 12953"/>
                  <a:gd name="T93" fmla="*/ 10666 h 15948"/>
                  <a:gd name="T94" fmla="*/ 1880 w 12953"/>
                  <a:gd name="T95" fmla="*/ 10979 h 15948"/>
                  <a:gd name="T96" fmla="*/ 1541 w 12953"/>
                  <a:gd name="T97" fmla="*/ 11343 h 15948"/>
                  <a:gd name="T98" fmla="*/ 1507 w 12953"/>
                  <a:gd name="T99" fmla="*/ 11716 h 15948"/>
                  <a:gd name="T100" fmla="*/ 1457 w 12953"/>
                  <a:gd name="T101" fmla="*/ 12071 h 15948"/>
                  <a:gd name="T102" fmla="*/ 1025 w 12953"/>
                  <a:gd name="T103" fmla="*/ 12359 h 15948"/>
                  <a:gd name="T104" fmla="*/ 779 w 12953"/>
                  <a:gd name="T105" fmla="*/ 13206 h 15948"/>
                  <a:gd name="T106" fmla="*/ 678 w 12953"/>
                  <a:gd name="T107" fmla="*/ 13409 h 15948"/>
                  <a:gd name="T108" fmla="*/ 551 w 12953"/>
                  <a:gd name="T109" fmla="*/ 14475 h 15948"/>
                  <a:gd name="T110" fmla="*/ 390 w 12953"/>
                  <a:gd name="T111" fmla="*/ 14806 h 15948"/>
                  <a:gd name="T112" fmla="*/ 221 w 12953"/>
                  <a:gd name="T113" fmla="*/ 15102 h 15948"/>
                  <a:gd name="T114" fmla="*/ 34 w 12953"/>
                  <a:gd name="T115" fmla="*/ 15855 h 15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2953" h="15948">
                    <a:moveTo>
                      <a:pt x="12953" y="660"/>
                    </a:moveTo>
                    <a:lnTo>
                      <a:pt x="12759" y="533"/>
                    </a:lnTo>
                    <a:lnTo>
                      <a:pt x="12683" y="457"/>
                    </a:lnTo>
                    <a:lnTo>
                      <a:pt x="12615" y="406"/>
                    </a:lnTo>
                    <a:lnTo>
                      <a:pt x="12606" y="389"/>
                    </a:lnTo>
                    <a:lnTo>
                      <a:pt x="12547" y="330"/>
                    </a:lnTo>
                    <a:lnTo>
                      <a:pt x="12471" y="288"/>
                    </a:lnTo>
                    <a:lnTo>
                      <a:pt x="12454" y="288"/>
                    </a:lnTo>
                    <a:lnTo>
                      <a:pt x="12352" y="195"/>
                    </a:lnTo>
                    <a:lnTo>
                      <a:pt x="12285" y="110"/>
                    </a:lnTo>
                    <a:lnTo>
                      <a:pt x="12200" y="25"/>
                    </a:lnTo>
                    <a:lnTo>
                      <a:pt x="12149" y="0"/>
                    </a:lnTo>
                    <a:lnTo>
                      <a:pt x="12115" y="17"/>
                    </a:lnTo>
                    <a:lnTo>
                      <a:pt x="12073" y="42"/>
                    </a:lnTo>
                    <a:lnTo>
                      <a:pt x="11980" y="161"/>
                    </a:lnTo>
                    <a:lnTo>
                      <a:pt x="11954" y="161"/>
                    </a:lnTo>
                    <a:lnTo>
                      <a:pt x="11887" y="186"/>
                    </a:lnTo>
                    <a:lnTo>
                      <a:pt x="11709" y="203"/>
                    </a:lnTo>
                    <a:lnTo>
                      <a:pt x="11692" y="203"/>
                    </a:lnTo>
                    <a:lnTo>
                      <a:pt x="11667" y="212"/>
                    </a:lnTo>
                    <a:lnTo>
                      <a:pt x="11607" y="212"/>
                    </a:lnTo>
                    <a:lnTo>
                      <a:pt x="11531" y="186"/>
                    </a:lnTo>
                    <a:lnTo>
                      <a:pt x="11514" y="203"/>
                    </a:lnTo>
                    <a:lnTo>
                      <a:pt x="11370" y="203"/>
                    </a:lnTo>
                    <a:lnTo>
                      <a:pt x="11353" y="212"/>
                    </a:lnTo>
                    <a:lnTo>
                      <a:pt x="11226" y="220"/>
                    </a:lnTo>
                    <a:lnTo>
                      <a:pt x="10972" y="305"/>
                    </a:lnTo>
                    <a:lnTo>
                      <a:pt x="10947" y="330"/>
                    </a:lnTo>
                    <a:lnTo>
                      <a:pt x="10888" y="356"/>
                    </a:lnTo>
                    <a:lnTo>
                      <a:pt x="10871" y="381"/>
                    </a:lnTo>
                    <a:lnTo>
                      <a:pt x="10786" y="406"/>
                    </a:lnTo>
                    <a:lnTo>
                      <a:pt x="10710" y="466"/>
                    </a:lnTo>
                    <a:lnTo>
                      <a:pt x="10668" y="483"/>
                    </a:lnTo>
                    <a:lnTo>
                      <a:pt x="10532" y="593"/>
                    </a:lnTo>
                    <a:lnTo>
                      <a:pt x="10227" y="855"/>
                    </a:lnTo>
                    <a:lnTo>
                      <a:pt x="10033" y="1041"/>
                    </a:lnTo>
                    <a:lnTo>
                      <a:pt x="9957" y="1084"/>
                    </a:lnTo>
                    <a:lnTo>
                      <a:pt x="9846" y="1211"/>
                    </a:lnTo>
                    <a:lnTo>
                      <a:pt x="9677" y="1354"/>
                    </a:lnTo>
                    <a:lnTo>
                      <a:pt x="9618" y="1431"/>
                    </a:lnTo>
                    <a:lnTo>
                      <a:pt x="9584" y="1507"/>
                    </a:lnTo>
                    <a:lnTo>
                      <a:pt x="9542" y="1583"/>
                    </a:lnTo>
                    <a:lnTo>
                      <a:pt x="9491" y="1625"/>
                    </a:lnTo>
                    <a:lnTo>
                      <a:pt x="9465" y="1702"/>
                    </a:lnTo>
                    <a:lnTo>
                      <a:pt x="9449" y="1718"/>
                    </a:lnTo>
                    <a:lnTo>
                      <a:pt x="9432" y="1803"/>
                    </a:lnTo>
                    <a:lnTo>
                      <a:pt x="9440" y="1939"/>
                    </a:lnTo>
                    <a:lnTo>
                      <a:pt x="9474" y="2040"/>
                    </a:lnTo>
                    <a:lnTo>
                      <a:pt x="9525" y="2125"/>
                    </a:lnTo>
                    <a:lnTo>
                      <a:pt x="9559" y="2226"/>
                    </a:lnTo>
                    <a:lnTo>
                      <a:pt x="9601" y="2277"/>
                    </a:lnTo>
                    <a:lnTo>
                      <a:pt x="9703" y="2540"/>
                    </a:lnTo>
                    <a:lnTo>
                      <a:pt x="9736" y="2582"/>
                    </a:lnTo>
                    <a:lnTo>
                      <a:pt x="9779" y="2624"/>
                    </a:lnTo>
                    <a:lnTo>
                      <a:pt x="9804" y="2675"/>
                    </a:lnTo>
                    <a:lnTo>
                      <a:pt x="10067" y="3014"/>
                    </a:lnTo>
                    <a:lnTo>
                      <a:pt x="10092" y="3081"/>
                    </a:lnTo>
                    <a:lnTo>
                      <a:pt x="10092" y="3141"/>
                    </a:lnTo>
                    <a:lnTo>
                      <a:pt x="10058" y="3234"/>
                    </a:lnTo>
                    <a:lnTo>
                      <a:pt x="10033" y="3259"/>
                    </a:lnTo>
                    <a:lnTo>
                      <a:pt x="9931" y="3454"/>
                    </a:lnTo>
                    <a:lnTo>
                      <a:pt x="9906" y="3589"/>
                    </a:lnTo>
                    <a:lnTo>
                      <a:pt x="9906" y="3776"/>
                    </a:lnTo>
                    <a:lnTo>
                      <a:pt x="9889" y="3801"/>
                    </a:lnTo>
                    <a:lnTo>
                      <a:pt x="9897" y="3835"/>
                    </a:lnTo>
                    <a:lnTo>
                      <a:pt x="9779" y="3919"/>
                    </a:lnTo>
                    <a:lnTo>
                      <a:pt x="9753" y="3894"/>
                    </a:lnTo>
                    <a:lnTo>
                      <a:pt x="9745" y="3725"/>
                    </a:lnTo>
                    <a:lnTo>
                      <a:pt x="9728" y="3682"/>
                    </a:lnTo>
                    <a:lnTo>
                      <a:pt x="9736" y="3606"/>
                    </a:lnTo>
                    <a:lnTo>
                      <a:pt x="9719" y="3522"/>
                    </a:lnTo>
                    <a:lnTo>
                      <a:pt x="9711" y="3505"/>
                    </a:lnTo>
                    <a:lnTo>
                      <a:pt x="9711" y="3462"/>
                    </a:lnTo>
                    <a:lnTo>
                      <a:pt x="9677" y="3386"/>
                    </a:lnTo>
                    <a:lnTo>
                      <a:pt x="9652" y="3352"/>
                    </a:lnTo>
                    <a:lnTo>
                      <a:pt x="9652" y="3327"/>
                    </a:lnTo>
                    <a:lnTo>
                      <a:pt x="9592" y="3225"/>
                    </a:lnTo>
                    <a:lnTo>
                      <a:pt x="9465" y="3064"/>
                    </a:lnTo>
                    <a:lnTo>
                      <a:pt x="9330" y="2937"/>
                    </a:lnTo>
                    <a:lnTo>
                      <a:pt x="9305" y="2929"/>
                    </a:lnTo>
                    <a:lnTo>
                      <a:pt x="9195" y="2827"/>
                    </a:lnTo>
                    <a:lnTo>
                      <a:pt x="9144" y="2794"/>
                    </a:lnTo>
                    <a:lnTo>
                      <a:pt x="9110" y="2751"/>
                    </a:lnTo>
                    <a:lnTo>
                      <a:pt x="9008" y="2700"/>
                    </a:lnTo>
                    <a:lnTo>
                      <a:pt x="8966" y="2700"/>
                    </a:lnTo>
                    <a:lnTo>
                      <a:pt x="8890" y="2650"/>
                    </a:lnTo>
                    <a:lnTo>
                      <a:pt x="8763" y="2607"/>
                    </a:lnTo>
                    <a:lnTo>
                      <a:pt x="8687" y="2607"/>
                    </a:lnTo>
                    <a:lnTo>
                      <a:pt x="8610" y="2573"/>
                    </a:lnTo>
                    <a:lnTo>
                      <a:pt x="8466" y="2573"/>
                    </a:lnTo>
                    <a:lnTo>
                      <a:pt x="8450" y="2557"/>
                    </a:lnTo>
                    <a:lnTo>
                      <a:pt x="8348" y="2548"/>
                    </a:lnTo>
                    <a:lnTo>
                      <a:pt x="8323" y="2557"/>
                    </a:lnTo>
                    <a:lnTo>
                      <a:pt x="8246" y="2540"/>
                    </a:lnTo>
                    <a:lnTo>
                      <a:pt x="8187" y="2506"/>
                    </a:lnTo>
                    <a:lnTo>
                      <a:pt x="8069" y="2548"/>
                    </a:lnTo>
                    <a:lnTo>
                      <a:pt x="8035" y="2599"/>
                    </a:lnTo>
                    <a:lnTo>
                      <a:pt x="7925" y="2667"/>
                    </a:lnTo>
                    <a:lnTo>
                      <a:pt x="7857" y="2760"/>
                    </a:lnTo>
                    <a:lnTo>
                      <a:pt x="7789" y="2819"/>
                    </a:lnTo>
                    <a:lnTo>
                      <a:pt x="7755" y="2861"/>
                    </a:lnTo>
                    <a:lnTo>
                      <a:pt x="7738" y="2921"/>
                    </a:lnTo>
                    <a:lnTo>
                      <a:pt x="7688" y="2980"/>
                    </a:lnTo>
                    <a:lnTo>
                      <a:pt x="7611" y="3039"/>
                    </a:lnTo>
                    <a:lnTo>
                      <a:pt x="7586" y="3090"/>
                    </a:lnTo>
                    <a:lnTo>
                      <a:pt x="7535" y="3141"/>
                    </a:lnTo>
                    <a:lnTo>
                      <a:pt x="7442" y="3208"/>
                    </a:lnTo>
                    <a:lnTo>
                      <a:pt x="7425" y="3234"/>
                    </a:lnTo>
                    <a:lnTo>
                      <a:pt x="7298" y="3318"/>
                    </a:lnTo>
                    <a:lnTo>
                      <a:pt x="7256" y="3361"/>
                    </a:lnTo>
                    <a:lnTo>
                      <a:pt x="7222" y="3445"/>
                    </a:lnTo>
                    <a:lnTo>
                      <a:pt x="7163" y="3522"/>
                    </a:lnTo>
                    <a:lnTo>
                      <a:pt x="7154" y="3572"/>
                    </a:lnTo>
                    <a:lnTo>
                      <a:pt x="7095" y="3674"/>
                    </a:lnTo>
                    <a:lnTo>
                      <a:pt x="7061" y="3708"/>
                    </a:lnTo>
                    <a:lnTo>
                      <a:pt x="7010" y="3784"/>
                    </a:lnTo>
                    <a:lnTo>
                      <a:pt x="6985" y="3801"/>
                    </a:lnTo>
                    <a:lnTo>
                      <a:pt x="6807" y="4114"/>
                    </a:lnTo>
                    <a:lnTo>
                      <a:pt x="6807" y="4190"/>
                    </a:lnTo>
                    <a:lnTo>
                      <a:pt x="6739" y="4351"/>
                    </a:lnTo>
                    <a:lnTo>
                      <a:pt x="6739" y="4377"/>
                    </a:lnTo>
                    <a:lnTo>
                      <a:pt x="6706" y="4436"/>
                    </a:lnTo>
                    <a:lnTo>
                      <a:pt x="6638" y="4698"/>
                    </a:lnTo>
                    <a:lnTo>
                      <a:pt x="6646" y="5155"/>
                    </a:lnTo>
                    <a:lnTo>
                      <a:pt x="6680" y="5257"/>
                    </a:lnTo>
                    <a:lnTo>
                      <a:pt x="6680" y="5316"/>
                    </a:lnTo>
                    <a:lnTo>
                      <a:pt x="6714" y="5443"/>
                    </a:lnTo>
                    <a:lnTo>
                      <a:pt x="6714" y="5502"/>
                    </a:lnTo>
                    <a:lnTo>
                      <a:pt x="6739" y="5553"/>
                    </a:lnTo>
                    <a:lnTo>
                      <a:pt x="6816" y="5663"/>
                    </a:lnTo>
                    <a:lnTo>
                      <a:pt x="6883" y="5722"/>
                    </a:lnTo>
                    <a:lnTo>
                      <a:pt x="6917" y="5765"/>
                    </a:lnTo>
                    <a:lnTo>
                      <a:pt x="6900" y="5807"/>
                    </a:lnTo>
                    <a:lnTo>
                      <a:pt x="6875" y="5824"/>
                    </a:lnTo>
                    <a:lnTo>
                      <a:pt x="6807" y="5833"/>
                    </a:lnTo>
                    <a:lnTo>
                      <a:pt x="6748" y="5900"/>
                    </a:lnTo>
                    <a:lnTo>
                      <a:pt x="6714" y="5917"/>
                    </a:lnTo>
                    <a:lnTo>
                      <a:pt x="6672" y="5951"/>
                    </a:lnTo>
                    <a:lnTo>
                      <a:pt x="6655" y="5951"/>
                    </a:lnTo>
                    <a:lnTo>
                      <a:pt x="6621" y="5976"/>
                    </a:lnTo>
                    <a:lnTo>
                      <a:pt x="6553" y="5976"/>
                    </a:lnTo>
                    <a:lnTo>
                      <a:pt x="6494" y="5926"/>
                    </a:lnTo>
                    <a:lnTo>
                      <a:pt x="6452" y="5824"/>
                    </a:lnTo>
                    <a:lnTo>
                      <a:pt x="6367" y="5731"/>
                    </a:lnTo>
                    <a:lnTo>
                      <a:pt x="6274" y="5663"/>
                    </a:lnTo>
                    <a:lnTo>
                      <a:pt x="6240" y="5663"/>
                    </a:lnTo>
                    <a:lnTo>
                      <a:pt x="6206" y="5629"/>
                    </a:lnTo>
                    <a:lnTo>
                      <a:pt x="6181" y="5621"/>
                    </a:lnTo>
                    <a:lnTo>
                      <a:pt x="6104" y="5562"/>
                    </a:lnTo>
                    <a:lnTo>
                      <a:pt x="6045" y="5545"/>
                    </a:lnTo>
                    <a:lnTo>
                      <a:pt x="6003" y="5562"/>
                    </a:lnTo>
                    <a:lnTo>
                      <a:pt x="5884" y="5536"/>
                    </a:lnTo>
                    <a:lnTo>
                      <a:pt x="5859" y="5528"/>
                    </a:lnTo>
                    <a:lnTo>
                      <a:pt x="5842" y="5536"/>
                    </a:lnTo>
                    <a:lnTo>
                      <a:pt x="5825" y="5511"/>
                    </a:lnTo>
                    <a:lnTo>
                      <a:pt x="5723" y="5485"/>
                    </a:lnTo>
                    <a:lnTo>
                      <a:pt x="5639" y="5511"/>
                    </a:lnTo>
                    <a:lnTo>
                      <a:pt x="5563" y="5511"/>
                    </a:lnTo>
                    <a:lnTo>
                      <a:pt x="5546" y="5528"/>
                    </a:lnTo>
                    <a:lnTo>
                      <a:pt x="5503" y="5528"/>
                    </a:lnTo>
                    <a:lnTo>
                      <a:pt x="5486" y="5536"/>
                    </a:lnTo>
                    <a:lnTo>
                      <a:pt x="5461" y="5536"/>
                    </a:lnTo>
                    <a:lnTo>
                      <a:pt x="5300" y="5579"/>
                    </a:lnTo>
                    <a:lnTo>
                      <a:pt x="5165" y="5706"/>
                    </a:lnTo>
                    <a:lnTo>
                      <a:pt x="5105" y="5739"/>
                    </a:lnTo>
                    <a:lnTo>
                      <a:pt x="5029" y="5849"/>
                    </a:lnTo>
                    <a:lnTo>
                      <a:pt x="5021" y="5875"/>
                    </a:lnTo>
                    <a:lnTo>
                      <a:pt x="4953" y="5968"/>
                    </a:lnTo>
                    <a:lnTo>
                      <a:pt x="4868" y="6120"/>
                    </a:lnTo>
                    <a:lnTo>
                      <a:pt x="4826" y="6163"/>
                    </a:lnTo>
                    <a:lnTo>
                      <a:pt x="4784" y="6290"/>
                    </a:lnTo>
                    <a:lnTo>
                      <a:pt x="4801" y="6450"/>
                    </a:lnTo>
                    <a:lnTo>
                      <a:pt x="4851" y="6544"/>
                    </a:lnTo>
                    <a:lnTo>
                      <a:pt x="4894" y="6704"/>
                    </a:lnTo>
                    <a:lnTo>
                      <a:pt x="5038" y="7009"/>
                    </a:lnTo>
                    <a:lnTo>
                      <a:pt x="5122" y="7136"/>
                    </a:lnTo>
                    <a:lnTo>
                      <a:pt x="5122" y="7153"/>
                    </a:lnTo>
                    <a:lnTo>
                      <a:pt x="5190" y="7229"/>
                    </a:lnTo>
                    <a:lnTo>
                      <a:pt x="5216" y="7305"/>
                    </a:lnTo>
                    <a:lnTo>
                      <a:pt x="5232" y="7382"/>
                    </a:lnTo>
                    <a:lnTo>
                      <a:pt x="5199" y="7492"/>
                    </a:lnTo>
                    <a:lnTo>
                      <a:pt x="5156" y="7551"/>
                    </a:lnTo>
                    <a:lnTo>
                      <a:pt x="5072" y="7585"/>
                    </a:lnTo>
                    <a:lnTo>
                      <a:pt x="4978" y="7585"/>
                    </a:lnTo>
                    <a:lnTo>
                      <a:pt x="4936" y="7610"/>
                    </a:lnTo>
                    <a:lnTo>
                      <a:pt x="4894" y="7653"/>
                    </a:lnTo>
                    <a:lnTo>
                      <a:pt x="4851" y="7729"/>
                    </a:lnTo>
                    <a:lnTo>
                      <a:pt x="4826" y="7746"/>
                    </a:lnTo>
                    <a:lnTo>
                      <a:pt x="4741" y="7906"/>
                    </a:lnTo>
                    <a:lnTo>
                      <a:pt x="4623" y="7940"/>
                    </a:lnTo>
                    <a:lnTo>
                      <a:pt x="4598" y="7957"/>
                    </a:lnTo>
                    <a:lnTo>
                      <a:pt x="4538" y="7966"/>
                    </a:lnTo>
                    <a:lnTo>
                      <a:pt x="4462" y="8008"/>
                    </a:lnTo>
                    <a:lnTo>
                      <a:pt x="4411" y="8076"/>
                    </a:lnTo>
                    <a:lnTo>
                      <a:pt x="4344" y="8211"/>
                    </a:lnTo>
                    <a:lnTo>
                      <a:pt x="4310" y="8287"/>
                    </a:lnTo>
                    <a:lnTo>
                      <a:pt x="4293" y="8397"/>
                    </a:lnTo>
                    <a:lnTo>
                      <a:pt x="4301" y="8609"/>
                    </a:lnTo>
                    <a:lnTo>
                      <a:pt x="4250" y="8770"/>
                    </a:lnTo>
                    <a:lnTo>
                      <a:pt x="4191" y="8821"/>
                    </a:lnTo>
                    <a:lnTo>
                      <a:pt x="4166" y="8846"/>
                    </a:lnTo>
                    <a:lnTo>
                      <a:pt x="4132" y="8931"/>
                    </a:lnTo>
                    <a:lnTo>
                      <a:pt x="4098" y="8982"/>
                    </a:lnTo>
                    <a:lnTo>
                      <a:pt x="4013" y="9049"/>
                    </a:lnTo>
                    <a:lnTo>
                      <a:pt x="3954" y="9151"/>
                    </a:lnTo>
                    <a:lnTo>
                      <a:pt x="3810" y="9320"/>
                    </a:lnTo>
                    <a:lnTo>
                      <a:pt x="3810" y="9346"/>
                    </a:lnTo>
                    <a:lnTo>
                      <a:pt x="3751" y="9413"/>
                    </a:lnTo>
                    <a:lnTo>
                      <a:pt x="3751" y="9439"/>
                    </a:lnTo>
                    <a:lnTo>
                      <a:pt x="3726" y="9447"/>
                    </a:lnTo>
                    <a:lnTo>
                      <a:pt x="3717" y="9481"/>
                    </a:lnTo>
                    <a:lnTo>
                      <a:pt x="3658" y="9583"/>
                    </a:lnTo>
                    <a:lnTo>
                      <a:pt x="3649" y="9642"/>
                    </a:lnTo>
                    <a:lnTo>
                      <a:pt x="3590" y="9769"/>
                    </a:lnTo>
                    <a:lnTo>
                      <a:pt x="3565" y="9820"/>
                    </a:lnTo>
                    <a:lnTo>
                      <a:pt x="3565" y="9921"/>
                    </a:lnTo>
                    <a:lnTo>
                      <a:pt x="3624" y="10167"/>
                    </a:lnTo>
                    <a:lnTo>
                      <a:pt x="3624" y="10217"/>
                    </a:lnTo>
                    <a:lnTo>
                      <a:pt x="3624" y="10243"/>
                    </a:lnTo>
                    <a:lnTo>
                      <a:pt x="3556" y="10336"/>
                    </a:lnTo>
                    <a:lnTo>
                      <a:pt x="3531" y="10353"/>
                    </a:lnTo>
                    <a:lnTo>
                      <a:pt x="3472" y="10463"/>
                    </a:lnTo>
                    <a:lnTo>
                      <a:pt x="3421" y="10463"/>
                    </a:lnTo>
                    <a:lnTo>
                      <a:pt x="3336" y="10429"/>
                    </a:lnTo>
                    <a:lnTo>
                      <a:pt x="3201" y="10311"/>
                    </a:lnTo>
                    <a:lnTo>
                      <a:pt x="3116" y="10302"/>
                    </a:lnTo>
                    <a:lnTo>
                      <a:pt x="3057" y="10268"/>
                    </a:lnTo>
                    <a:lnTo>
                      <a:pt x="2828" y="10353"/>
                    </a:lnTo>
                    <a:lnTo>
                      <a:pt x="2752" y="10353"/>
                    </a:lnTo>
                    <a:lnTo>
                      <a:pt x="2710" y="10378"/>
                    </a:lnTo>
                    <a:lnTo>
                      <a:pt x="2591" y="10421"/>
                    </a:lnTo>
                    <a:lnTo>
                      <a:pt x="2532" y="10480"/>
                    </a:lnTo>
                    <a:lnTo>
                      <a:pt x="2456" y="10522"/>
                    </a:lnTo>
                    <a:lnTo>
                      <a:pt x="2354" y="10615"/>
                    </a:lnTo>
                    <a:lnTo>
                      <a:pt x="2252" y="10666"/>
                    </a:lnTo>
                    <a:lnTo>
                      <a:pt x="2210" y="10717"/>
                    </a:lnTo>
                    <a:lnTo>
                      <a:pt x="2108" y="10776"/>
                    </a:lnTo>
                    <a:lnTo>
                      <a:pt x="1982" y="10903"/>
                    </a:lnTo>
                    <a:lnTo>
                      <a:pt x="1948" y="10903"/>
                    </a:lnTo>
                    <a:lnTo>
                      <a:pt x="1880" y="10979"/>
                    </a:lnTo>
                    <a:lnTo>
                      <a:pt x="1855" y="10988"/>
                    </a:lnTo>
                    <a:lnTo>
                      <a:pt x="1787" y="11030"/>
                    </a:lnTo>
                    <a:lnTo>
                      <a:pt x="1778" y="11064"/>
                    </a:lnTo>
                    <a:lnTo>
                      <a:pt x="1668" y="11157"/>
                    </a:lnTo>
                    <a:lnTo>
                      <a:pt x="1541" y="11343"/>
                    </a:lnTo>
                    <a:lnTo>
                      <a:pt x="1516" y="11360"/>
                    </a:lnTo>
                    <a:lnTo>
                      <a:pt x="1457" y="11479"/>
                    </a:lnTo>
                    <a:lnTo>
                      <a:pt x="1440" y="11563"/>
                    </a:lnTo>
                    <a:lnTo>
                      <a:pt x="1457" y="11631"/>
                    </a:lnTo>
                    <a:lnTo>
                      <a:pt x="1507" y="11716"/>
                    </a:lnTo>
                    <a:lnTo>
                      <a:pt x="1541" y="11843"/>
                    </a:lnTo>
                    <a:lnTo>
                      <a:pt x="1533" y="11919"/>
                    </a:lnTo>
                    <a:lnTo>
                      <a:pt x="1474" y="12029"/>
                    </a:lnTo>
                    <a:lnTo>
                      <a:pt x="1457" y="12046"/>
                    </a:lnTo>
                    <a:lnTo>
                      <a:pt x="1457" y="12071"/>
                    </a:lnTo>
                    <a:lnTo>
                      <a:pt x="1423" y="12122"/>
                    </a:lnTo>
                    <a:lnTo>
                      <a:pt x="1245" y="12258"/>
                    </a:lnTo>
                    <a:lnTo>
                      <a:pt x="1186" y="12266"/>
                    </a:lnTo>
                    <a:lnTo>
                      <a:pt x="1152" y="12300"/>
                    </a:lnTo>
                    <a:lnTo>
                      <a:pt x="1025" y="12359"/>
                    </a:lnTo>
                    <a:lnTo>
                      <a:pt x="991" y="12401"/>
                    </a:lnTo>
                    <a:lnTo>
                      <a:pt x="949" y="12486"/>
                    </a:lnTo>
                    <a:lnTo>
                      <a:pt x="872" y="12732"/>
                    </a:lnTo>
                    <a:lnTo>
                      <a:pt x="779" y="13104"/>
                    </a:lnTo>
                    <a:lnTo>
                      <a:pt x="779" y="13206"/>
                    </a:lnTo>
                    <a:lnTo>
                      <a:pt x="754" y="13240"/>
                    </a:lnTo>
                    <a:lnTo>
                      <a:pt x="745" y="13290"/>
                    </a:lnTo>
                    <a:lnTo>
                      <a:pt x="720" y="13307"/>
                    </a:lnTo>
                    <a:lnTo>
                      <a:pt x="695" y="13392"/>
                    </a:lnTo>
                    <a:lnTo>
                      <a:pt x="678" y="13409"/>
                    </a:lnTo>
                    <a:lnTo>
                      <a:pt x="618" y="13731"/>
                    </a:lnTo>
                    <a:lnTo>
                      <a:pt x="618" y="13891"/>
                    </a:lnTo>
                    <a:lnTo>
                      <a:pt x="635" y="13993"/>
                    </a:lnTo>
                    <a:lnTo>
                      <a:pt x="635" y="14264"/>
                    </a:lnTo>
                    <a:lnTo>
                      <a:pt x="551" y="14475"/>
                    </a:lnTo>
                    <a:lnTo>
                      <a:pt x="559" y="14501"/>
                    </a:lnTo>
                    <a:lnTo>
                      <a:pt x="466" y="14687"/>
                    </a:lnTo>
                    <a:lnTo>
                      <a:pt x="432" y="14729"/>
                    </a:lnTo>
                    <a:lnTo>
                      <a:pt x="407" y="14746"/>
                    </a:lnTo>
                    <a:lnTo>
                      <a:pt x="390" y="14806"/>
                    </a:lnTo>
                    <a:lnTo>
                      <a:pt x="356" y="14839"/>
                    </a:lnTo>
                    <a:lnTo>
                      <a:pt x="314" y="14924"/>
                    </a:lnTo>
                    <a:lnTo>
                      <a:pt x="246" y="15017"/>
                    </a:lnTo>
                    <a:lnTo>
                      <a:pt x="221" y="15068"/>
                    </a:lnTo>
                    <a:lnTo>
                      <a:pt x="221" y="15102"/>
                    </a:lnTo>
                    <a:lnTo>
                      <a:pt x="68" y="15347"/>
                    </a:lnTo>
                    <a:lnTo>
                      <a:pt x="9" y="15584"/>
                    </a:lnTo>
                    <a:lnTo>
                      <a:pt x="0" y="15669"/>
                    </a:lnTo>
                    <a:lnTo>
                      <a:pt x="34" y="15796"/>
                    </a:lnTo>
                    <a:lnTo>
                      <a:pt x="34" y="15855"/>
                    </a:lnTo>
                    <a:lnTo>
                      <a:pt x="43" y="15948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9" name="Freeform 39">
                <a:extLst>
                  <a:ext uri="{FF2B5EF4-FFF2-40B4-BE49-F238E27FC236}">
                    <a16:creationId xmlns:a16="http://schemas.microsoft.com/office/drawing/2014/main" id="{05E0E2EF-8AC9-4039-A16C-6BEF5CB20F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15" y="1375"/>
                <a:ext cx="2576" cy="3149"/>
              </a:xfrm>
              <a:custGeom>
                <a:avLst/>
                <a:gdLst>
                  <a:gd name="T0" fmla="*/ 17 w 12699"/>
                  <a:gd name="T1" fmla="*/ 15144 h 15533"/>
                  <a:gd name="T2" fmla="*/ 153 w 12699"/>
                  <a:gd name="T3" fmla="*/ 14763 h 15533"/>
                  <a:gd name="T4" fmla="*/ 644 w 12699"/>
                  <a:gd name="T5" fmla="*/ 14340 h 15533"/>
                  <a:gd name="T6" fmla="*/ 830 w 12699"/>
                  <a:gd name="T7" fmla="*/ 14137 h 15533"/>
                  <a:gd name="T8" fmla="*/ 1109 w 12699"/>
                  <a:gd name="T9" fmla="*/ 13798 h 15533"/>
                  <a:gd name="T10" fmla="*/ 830 w 12699"/>
                  <a:gd name="T11" fmla="*/ 13095 h 15533"/>
                  <a:gd name="T12" fmla="*/ 1093 w 12699"/>
                  <a:gd name="T13" fmla="*/ 12139 h 15533"/>
                  <a:gd name="T14" fmla="*/ 1601 w 12699"/>
                  <a:gd name="T15" fmla="*/ 12097 h 15533"/>
                  <a:gd name="T16" fmla="*/ 1719 w 12699"/>
                  <a:gd name="T17" fmla="*/ 11682 h 15533"/>
                  <a:gd name="T18" fmla="*/ 1761 w 12699"/>
                  <a:gd name="T19" fmla="*/ 11140 h 15533"/>
                  <a:gd name="T20" fmla="*/ 2193 w 12699"/>
                  <a:gd name="T21" fmla="*/ 10564 h 15533"/>
                  <a:gd name="T22" fmla="*/ 2786 w 12699"/>
                  <a:gd name="T23" fmla="*/ 10319 h 15533"/>
                  <a:gd name="T24" fmla="*/ 3260 w 12699"/>
                  <a:gd name="T25" fmla="*/ 10530 h 15533"/>
                  <a:gd name="T26" fmla="*/ 3692 w 12699"/>
                  <a:gd name="T27" fmla="*/ 10818 h 15533"/>
                  <a:gd name="T28" fmla="*/ 3954 w 12699"/>
                  <a:gd name="T29" fmla="*/ 10581 h 15533"/>
                  <a:gd name="T30" fmla="*/ 3886 w 12699"/>
                  <a:gd name="T31" fmla="*/ 10107 h 15533"/>
                  <a:gd name="T32" fmla="*/ 3903 w 12699"/>
                  <a:gd name="T33" fmla="*/ 9608 h 15533"/>
                  <a:gd name="T34" fmla="*/ 4496 w 12699"/>
                  <a:gd name="T35" fmla="*/ 8964 h 15533"/>
                  <a:gd name="T36" fmla="*/ 4157 w 12699"/>
                  <a:gd name="T37" fmla="*/ 8609 h 15533"/>
                  <a:gd name="T38" fmla="*/ 4344 w 12699"/>
                  <a:gd name="T39" fmla="*/ 8008 h 15533"/>
                  <a:gd name="T40" fmla="*/ 4691 w 12699"/>
                  <a:gd name="T41" fmla="*/ 7661 h 15533"/>
                  <a:gd name="T42" fmla="*/ 5309 w 12699"/>
                  <a:gd name="T43" fmla="*/ 7314 h 15533"/>
                  <a:gd name="T44" fmla="*/ 5664 w 12699"/>
                  <a:gd name="T45" fmla="*/ 7161 h 15533"/>
                  <a:gd name="T46" fmla="*/ 5461 w 12699"/>
                  <a:gd name="T47" fmla="*/ 6857 h 15533"/>
                  <a:gd name="T48" fmla="*/ 5139 w 12699"/>
                  <a:gd name="T49" fmla="*/ 6603 h 15533"/>
                  <a:gd name="T50" fmla="*/ 4801 w 12699"/>
                  <a:gd name="T51" fmla="*/ 5739 h 15533"/>
                  <a:gd name="T52" fmla="*/ 5199 w 12699"/>
                  <a:gd name="T53" fmla="*/ 5426 h 15533"/>
                  <a:gd name="T54" fmla="*/ 5834 w 12699"/>
                  <a:gd name="T55" fmla="*/ 5502 h 15533"/>
                  <a:gd name="T56" fmla="*/ 6104 w 12699"/>
                  <a:gd name="T57" fmla="*/ 6002 h 15533"/>
                  <a:gd name="T58" fmla="*/ 6655 w 12699"/>
                  <a:gd name="T59" fmla="*/ 5925 h 15533"/>
                  <a:gd name="T60" fmla="*/ 7070 w 12699"/>
                  <a:gd name="T61" fmla="*/ 5815 h 15533"/>
                  <a:gd name="T62" fmla="*/ 7434 w 12699"/>
                  <a:gd name="T63" fmla="*/ 6010 h 15533"/>
                  <a:gd name="T64" fmla="*/ 7188 w 12699"/>
                  <a:gd name="T65" fmla="*/ 5426 h 15533"/>
                  <a:gd name="T66" fmla="*/ 6807 w 12699"/>
                  <a:gd name="T67" fmla="*/ 4825 h 15533"/>
                  <a:gd name="T68" fmla="*/ 6739 w 12699"/>
                  <a:gd name="T69" fmla="*/ 3885 h 15533"/>
                  <a:gd name="T70" fmla="*/ 6816 w 12699"/>
                  <a:gd name="T71" fmla="*/ 3674 h 15533"/>
                  <a:gd name="T72" fmla="*/ 7019 w 12699"/>
                  <a:gd name="T73" fmla="*/ 3394 h 15533"/>
                  <a:gd name="T74" fmla="*/ 7307 w 12699"/>
                  <a:gd name="T75" fmla="*/ 3013 h 15533"/>
                  <a:gd name="T76" fmla="*/ 7815 w 12699"/>
                  <a:gd name="T77" fmla="*/ 2565 h 15533"/>
                  <a:gd name="T78" fmla="*/ 8196 w 12699"/>
                  <a:gd name="T79" fmla="*/ 2345 h 15533"/>
                  <a:gd name="T80" fmla="*/ 8763 w 12699"/>
                  <a:gd name="T81" fmla="*/ 2522 h 15533"/>
                  <a:gd name="T82" fmla="*/ 9118 w 12699"/>
                  <a:gd name="T83" fmla="*/ 3064 h 15533"/>
                  <a:gd name="T84" fmla="*/ 9042 w 12699"/>
                  <a:gd name="T85" fmla="*/ 3598 h 15533"/>
                  <a:gd name="T86" fmla="*/ 8966 w 12699"/>
                  <a:gd name="T87" fmla="*/ 4266 h 15533"/>
                  <a:gd name="T88" fmla="*/ 9279 w 12699"/>
                  <a:gd name="T89" fmla="*/ 4215 h 15533"/>
                  <a:gd name="T90" fmla="*/ 9601 w 12699"/>
                  <a:gd name="T91" fmla="*/ 3733 h 15533"/>
                  <a:gd name="T92" fmla="*/ 9923 w 12699"/>
                  <a:gd name="T93" fmla="*/ 3538 h 15533"/>
                  <a:gd name="T94" fmla="*/ 9830 w 12699"/>
                  <a:gd name="T95" fmla="*/ 3200 h 15533"/>
                  <a:gd name="T96" fmla="*/ 9999 w 12699"/>
                  <a:gd name="T97" fmla="*/ 2810 h 15533"/>
                  <a:gd name="T98" fmla="*/ 10126 w 12699"/>
                  <a:gd name="T99" fmla="*/ 2548 h 15533"/>
                  <a:gd name="T100" fmla="*/ 9762 w 12699"/>
                  <a:gd name="T101" fmla="*/ 2302 h 15533"/>
                  <a:gd name="T102" fmla="*/ 9398 w 12699"/>
                  <a:gd name="T103" fmla="*/ 1769 h 15533"/>
                  <a:gd name="T104" fmla="*/ 9330 w 12699"/>
                  <a:gd name="T105" fmla="*/ 1363 h 15533"/>
                  <a:gd name="T106" fmla="*/ 9846 w 12699"/>
                  <a:gd name="T107" fmla="*/ 702 h 15533"/>
                  <a:gd name="T108" fmla="*/ 10414 w 12699"/>
                  <a:gd name="T109" fmla="*/ 169 h 15533"/>
                  <a:gd name="T110" fmla="*/ 10718 w 12699"/>
                  <a:gd name="T111" fmla="*/ 51 h 15533"/>
                  <a:gd name="T112" fmla="*/ 11133 w 12699"/>
                  <a:gd name="T113" fmla="*/ 8 h 15533"/>
                  <a:gd name="T114" fmla="*/ 11641 w 12699"/>
                  <a:gd name="T115" fmla="*/ 17 h 15533"/>
                  <a:gd name="T116" fmla="*/ 12242 w 12699"/>
                  <a:gd name="T117" fmla="*/ 93 h 15533"/>
                  <a:gd name="T118" fmla="*/ 12699 w 12699"/>
                  <a:gd name="T119" fmla="*/ 448 h 15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699" h="15533">
                    <a:moveTo>
                      <a:pt x="0" y="15533"/>
                    </a:moveTo>
                    <a:lnTo>
                      <a:pt x="9" y="15364"/>
                    </a:lnTo>
                    <a:lnTo>
                      <a:pt x="17" y="15322"/>
                    </a:lnTo>
                    <a:lnTo>
                      <a:pt x="9" y="15288"/>
                    </a:lnTo>
                    <a:lnTo>
                      <a:pt x="17" y="15263"/>
                    </a:lnTo>
                    <a:lnTo>
                      <a:pt x="17" y="15144"/>
                    </a:lnTo>
                    <a:lnTo>
                      <a:pt x="9" y="15102"/>
                    </a:lnTo>
                    <a:lnTo>
                      <a:pt x="17" y="15068"/>
                    </a:lnTo>
                    <a:lnTo>
                      <a:pt x="17" y="15025"/>
                    </a:lnTo>
                    <a:lnTo>
                      <a:pt x="43" y="14924"/>
                    </a:lnTo>
                    <a:lnTo>
                      <a:pt x="77" y="14865"/>
                    </a:lnTo>
                    <a:lnTo>
                      <a:pt x="153" y="14763"/>
                    </a:lnTo>
                    <a:lnTo>
                      <a:pt x="297" y="14653"/>
                    </a:lnTo>
                    <a:lnTo>
                      <a:pt x="314" y="14653"/>
                    </a:lnTo>
                    <a:lnTo>
                      <a:pt x="364" y="14619"/>
                    </a:lnTo>
                    <a:lnTo>
                      <a:pt x="398" y="14577"/>
                    </a:lnTo>
                    <a:lnTo>
                      <a:pt x="559" y="14450"/>
                    </a:lnTo>
                    <a:lnTo>
                      <a:pt x="644" y="14340"/>
                    </a:lnTo>
                    <a:lnTo>
                      <a:pt x="678" y="14340"/>
                    </a:lnTo>
                    <a:lnTo>
                      <a:pt x="720" y="14297"/>
                    </a:lnTo>
                    <a:lnTo>
                      <a:pt x="762" y="14247"/>
                    </a:lnTo>
                    <a:lnTo>
                      <a:pt x="779" y="14196"/>
                    </a:lnTo>
                    <a:lnTo>
                      <a:pt x="805" y="14179"/>
                    </a:lnTo>
                    <a:lnTo>
                      <a:pt x="830" y="14137"/>
                    </a:lnTo>
                    <a:lnTo>
                      <a:pt x="872" y="14103"/>
                    </a:lnTo>
                    <a:lnTo>
                      <a:pt x="906" y="14094"/>
                    </a:lnTo>
                    <a:lnTo>
                      <a:pt x="1008" y="13993"/>
                    </a:lnTo>
                    <a:lnTo>
                      <a:pt x="1033" y="13959"/>
                    </a:lnTo>
                    <a:lnTo>
                      <a:pt x="1076" y="13900"/>
                    </a:lnTo>
                    <a:lnTo>
                      <a:pt x="1109" y="13798"/>
                    </a:lnTo>
                    <a:lnTo>
                      <a:pt x="1093" y="13713"/>
                    </a:lnTo>
                    <a:lnTo>
                      <a:pt x="1042" y="13553"/>
                    </a:lnTo>
                    <a:lnTo>
                      <a:pt x="1025" y="13536"/>
                    </a:lnTo>
                    <a:lnTo>
                      <a:pt x="966" y="13417"/>
                    </a:lnTo>
                    <a:lnTo>
                      <a:pt x="923" y="13375"/>
                    </a:lnTo>
                    <a:lnTo>
                      <a:pt x="830" y="13095"/>
                    </a:lnTo>
                    <a:lnTo>
                      <a:pt x="813" y="12952"/>
                    </a:lnTo>
                    <a:lnTo>
                      <a:pt x="796" y="12935"/>
                    </a:lnTo>
                    <a:lnTo>
                      <a:pt x="788" y="12791"/>
                    </a:lnTo>
                    <a:lnTo>
                      <a:pt x="847" y="12435"/>
                    </a:lnTo>
                    <a:lnTo>
                      <a:pt x="932" y="12291"/>
                    </a:lnTo>
                    <a:lnTo>
                      <a:pt x="1093" y="12139"/>
                    </a:lnTo>
                    <a:lnTo>
                      <a:pt x="1177" y="12097"/>
                    </a:lnTo>
                    <a:lnTo>
                      <a:pt x="1287" y="12071"/>
                    </a:lnTo>
                    <a:lnTo>
                      <a:pt x="1363" y="12080"/>
                    </a:lnTo>
                    <a:lnTo>
                      <a:pt x="1474" y="12063"/>
                    </a:lnTo>
                    <a:lnTo>
                      <a:pt x="1499" y="12088"/>
                    </a:lnTo>
                    <a:lnTo>
                      <a:pt x="1601" y="12097"/>
                    </a:lnTo>
                    <a:lnTo>
                      <a:pt x="1685" y="12080"/>
                    </a:lnTo>
                    <a:lnTo>
                      <a:pt x="1770" y="11995"/>
                    </a:lnTo>
                    <a:lnTo>
                      <a:pt x="1787" y="11936"/>
                    </a:lnTo>
                    <a:lnTo>
                      <a:pt x="1787" y="11902"/>
                    </a:lnTo>
                    <a:lnTo>
                      <a:pt x="1753" y="11817"/>
                    </a:lnTo>
                    <a:lnTo>
                      <a:pt x="1719" y="11682"/>
                    </a:lnTo>
                    <a:lnTo>
                      <a:pt x="1660" y="11563"/>
                    </a:lnTo>
                    <a:lnTo>
                      <a:pt x="1660" y="11360"/>
                    </a:lnTo>
                    <a:lnTo>
                      <a:pt x="1702" y="11275"/>
                    </a:lnTo>
                    <a:lnTo>
                      <a:pt x="1702" y="11258"/>
                    </a:lnTo>
                    <a:lnTo>
                      <a:pt x="1753" y="11182"/>
                    </a:lnTo>
                    <a:lnTo>
                      <a:pt x="1761" y="11140"/>
                    </a:lnTo>
                    <a:lnTo>
                      <a:pt x="1787" y="11106"/>
                    </a:lnTo>
                    <a:lnTo>
                      <a:pt x="1829" y="11021"/>
                    </a:lnTo>
                    <a:lnTo>
                      <a:pt x="1914" y="10894"/>
                    </a:lnTo>
                    <a:lnTo>
                      <a:pt x="2049" y="10742"/>
                    </a:lnTo>
                    <a:lnTo>
                      <a:pt x="2117" y="10641"/>
                    </a:lnTo>
                    <a:lnTo>
                      <a:pt x="2193" y="10564"/>
                    </a:lnTo>
                    <a:lnTo>
                      <a:pt x="2312" y="10480"/>
                    </a:lnTo>
                    <a:lnTo>
                      <a:pt x="2329" y="10454"/>
                    </a:lnTo>
                    <a:lnTo>
                      <a:pt x="2447" y="10378"/>
                    </a:lnTo>
                    <a:lnTo>
                      <a:pt x="2574" y="10353"/>
                    </a:lnTo>
                    <a:lnTo>
                      <a:pt x="2701" y="10302"/>
                    </a:lnTo>
                    <a:lnTo>
                      <a:pt x="2786" y="10319"/>
                    </a:lnTo>
                    <a:lnTo>
                      <a:pt x="2811" y="10302"/>
                    </a:lnTo>
                    <a:lnTo>
                      <a:pt x="2972" y="10302"/>
                    </a:lnTo>
                    <a:lnTo>
                      <a:pt x="3040" y="10336"/>
                    </a:lnTo>
                    <a:lnTo>
                      <a:pt x="3091" y="10404"/>
                    </a:lnTo>
                    <a:lnTo>
                      <a:pt x="3218" y="10488"/>
                    </a:lnTo>
                    <a:lnTo>
                      <a:pt x="3260" y="10530"/>
                    </a:lnTo>
                    <a:lnTo>
                      <a:pt x="3285" y="10539"/>
                    </a:lnTo>
                    <a:lnTo>
                      <a:pt x="3395" y="10641"/>
                    </a:lnTo>
                    <a:lnTo>
                      <a:pt x="3522" y="10708"/>
                    </a:lnTo>
                    <a:lnTo>
                      <a:pt x="3565" y="10742"/>
                    </a:lnTo>
                    <a:lnTo>
                      <a:pt x="3590" y="10751"/>
                    </a:lnTo>
                    <a:lnTo>
                      <a:pt x="3692" y="10818"/>
                    </a:lnTo>
                    <a:lnTo>
                      <a:pt x="3717" y="10810"/>
                    </a:lnTo>
                    <a:lnTo>
                      <a:pt x="3776" y="10742"/>
                    </a:lnTo>
                    <a:lnTo>
                      <a:pt x="3802" y="10742"/>
                    </a:lnTo>
                    <a:lnTo>
                      <a:pt x="3844" y="10657"/>
                    </a:lnTo>
                    <a:lnTo>
                      <a:pt x="3903" y="10632"/>
                    </a:lnTo>
                    <a:lnTo>
                      <a:pt x="3954" y="10581"/>
                    </a:lnTo>
                    <a:lnTo>
                      <a:pt x="3963" y="10488"/>
                    </a:lnTo>
                    <a:lnTo>
                      <a:pt x="3996" y="10446"/>
                    </a:lnTo>
                    <a:lnTo>
                      <a:pt x="3996" y="10404"/>
                    </a:lnTo>
                    <a:lnTo>
                      <a:pt x="3937" y="10226"/>
                    </a:lnTo>
                    <a:lnTo>
                      <a:pt x="3895" y="10166"/>
                    </a:lnTo>
                    <a:lnTo>
                      <a:pt x="3886" y="10107"/>
                    </a:lnTo>
                    <a:lnTo>
                      <a:pt x="3852" y="10048"/>
                    </a:lnTo>
                    <a:lnTo>
                      <a:pt x="3836" y="9946"/>
                    </a:lnTo>
                    <a:lnTo>
                      <a:pt x="3836" y="9887"/>
                    </a:lnTo>
                    <a:lnTo>
                      <a:pt x="3852" y="9845"/>
                    </a:lnTo>
                    <a:lnTo>
                      <a:pt x="3852" y="9802"/>
                    </a:lnTo>
                    <a:lnTo>
                      <a:pt x="3903" y="9608"/>
                    </a:lnTo>
                    <a:lnTo>
                      <a:pt x="4030" y="9379"/>
                    </a:lnTo>
                    <a:lnTo>
                      <a:pt x="4157" y="9269"/>
                    </a:lnTo>
                    <a:lnTo>
                      <a:pt x="4183" y="9261"/>
                    </a:lnTo>
                    <a:lnTo>
                      <a:pt x="4318" y="9185"/>
                    </a:lnTo>
                    <a:lnTo>
                      <a:pt x="4471" y="9015"/>
                    </a:lnTo>
                    <a:lnTo>
                      <a:pt x="4496" y="8964"/>
                    </a:lnTo>
                    <a:lnTo>
                      <a:pt x="4471" y="8922"/>
                    </a:lnTo>
                    <a:lnTo>
                      <a:pt x="4335" y="8863"/>
                    </a:lnTo>
                    <a:lnTo>
                      <a:pt x="4310" y="8821"/>
                    </a:lnTo>
                    <a:lnTo>
                      <a:pt x="4233" y="8770"/>
                    </a:lnTo>
                    <a:lnTo>
                      <a:pt x="4191" y="8702"/>
                    </a:lnTo>
                    <a:lnTo>
                      <a:pt x="4157" y="8609"/>
                    </a:lnTo>
                    <a:lnTo>
                      <a:pt x="4157" y="8550"/>
                    </a:lnTo>
                    <a:lnTo>
                      <a:pt x="4200" y="8372"/>
                    </a:lnTo>
                    <a:lnTo>
                      <a:pt x="4259" y="8270"/>
                    </a:lnTo>
                    <a:lnTo>
                      <a:pt x="4259" y="8245"/>
                    </a:lnTo>
                    <a:lnTo>
                      <a:pt x="4318" y="8169"/>
                    </a:lnTo>
                    <a:lnTo>
                      <a:pt x="4344" y="8008"/>
                    </a:lnTo>
                    <a:lnTo>
                      <a:pt x="4369" y="7991"/>
                    </a:lnTo>
                    <a:lnTo>
                      <a:pt x="4403" y="7889"/>
                    </a:lnTo>
                    <a:lnTo>
                      <a:pt x="4547" y="7729"/>
                    </a:lnTo>
                    <a:lnTo>
                      <a:pt x="4640" y="7678"/>
                    </a:lnTo>
                    <a:lnTo>
                      <a:pt x="4665" y="7678"/>
                    </a:lnTo>
                    <a:lnTo>
                      <a:pt x="4691" y="7661"/>
                    </a:lnTo>
                    <a:lnTo>
                      <a:pt x="4784" y="7635"/>
                    </a:lnTo>
                    <a:lnTo>
                      <a:pt x="5063" y="7508"/>
                    </a:lnTo>
                    <a:lnTo>
                      <a:pt x="5114" y="7483"/>
                    </a:lnTo>
                    <a:lnTo>
                      <a:pt x="5156" y="7432"/>
                    </a:lnTo>
                    <a:lnTo>
                      <a:pt x="5199" y="7407"/>
                    </a:lnTo>
                    <a:lnTo>
                      <a:pt x="5309" y="7314"/>
                    </a:lnTo>
                    <a:lnTo>
                      <a:pt x="5410" y="7314"/>
                    </a:lnTo>
                    <a:lnTo>
                      <a:pt x="5461" y="7288"/>
                    </a:lnTo>
                    <a:lnTo>
                      <a:pt x="5571" y="7297"/>
                    </a:lnTo>
                    <a:lnTo>
                      <a:pt x="5647" y="7246"/>
                    </a:lnTo>
                    <a:lnTo>
                      <a:pt x="5673" y="7204"/>
                    </a:lnTo>
                    <a:lnTo>
                      <a:pt x="5664" y="7161"/>
                    </a:lnTo>
                    <a:lnTo>
                      <a:pt x="5622" y="7127"/>
                    </a:lnTo>
                    <a:lnTo>
                      <a:pt x="5588" y="7077"/>
                    </a:lnTo>
                    <a:lnTo>
                      <a:pt x="5580" y="7043"/>
                    </a:lnTo>
                    <a:lnTo>
                      <a:pt x="5529" y="6941"/>
                    </a:lnTo>
                    <a:lnTo>
                      <a:pt x="5512" y="6924"/>
                    </a:lnTo>
                    <a:lnTo>
                      <a:pt x="5461" y="6857"/>
                    </a:lnTo>
                    <a:lnTo>
                      <a:pt x="5410" y="6763"/>
                    </a:lnTo>
                    <a:lnTo>
                      <a:pt x="5326" y="6679"/>
                    </a:lnTo>
                    <a:lnTo>
                      <a:pt x="5224" y="6628"/>
                    </a:lnTo>
                    <a:lnTo>
                      <a:pt x="5199" y="6603"/>
                    </a:lnTo>
                    <a:lnTo>
                      <a:pt x="5165" y="6594"/>
                    </a:lnTo>
                    <a:lnTo>
                      <a:pt x="5139" y="6603"/>
                    </a:lnTo>
                    <a:lnTo>
                      <a:pt x="5046" y="6510"/>
                    </a:lnTo>
                    <a:lnTo>
                      <a:pt x="4995" y="6340"/>
                    </a:lnTo>
                    <a:lnTo>
                      <a:pt x="4843" y="6002"/>
                    </a:lnTo>
                    <a:lnTo>
                      <a:pt x="4792" y="5858"/>
                    </a:lnTo>
                    <a:lnTo>
                      <a:pt x="4784" y="5782"/>
                    </a:lnTo>
                    <a:lnTo>
                      <a:pt x="4801" y="5739"/>
                    </a:lnTo>
                    <a:lnTo>
                      <a:pt x="4877" y="5663"/>
                    </a:lnTo>
                    <a:lnTo>
                      <a:pt x="4953" y="5629"/>
                    </a:lnTo>
                    <a:lnTo>
                      <a:pt x="5021" y="5561"/>
                    </a:lnTo>
                    <a:lnTo>
                      <a:pt x="5089" y="5519"/>
                    </a:lnTo>
                    <a:lnTo>
                      <a:pt x="5114" y="5511"/>
                    </a:lnTo>
                    <a:lnTo>
                      <a:pt x="5199" y="5426"/>
                    </a:lnTo>
                    <a:lnTo>
                      <a:pt x="5258" y="5418"/>
                    </a:lnTo>
                    <a:lnTo>
                      <a:pt x="5486" y="5324"/>
                    </a:lnTo>
                    <a:lnTo>
                      <a:pt x="5580" y="5409"/>
                    </a:lnTo>
                    <a:lnTo>
                      <a:pt x="5647" y="5468"/>
                    </a:lnTo>
                    <a:lnTo>
                      <a:pt x="5757" y="5502"/>
                    </a:lnTo>
                    <a:lnTo>
                      <a:pt x="5834" y="5502"/>
                    </a:lnTo>
                    <a:lnTo>
                      <a:pt x="5893" y="5536"/>
                    </a:lnTo>
                    <a:lnTo>
                      <a:pt x="5977" y="5646"/>
                    </a:lnTo>
                    <a:lnTo>
                      <a:pt x="6037" y="5807"/>
                    </a:lnTo>
                    <a:lnTo>
                      <a:pt x="6045" y="5909"/>
                    </a:lnTo>
                    <a:lnTo>
                      <a:pt x="6071" y="5968"/>
                    </a:lnTo>
                    <a:lnTo>
                      <a:pt x="6104" y="6002"/>
                    </a:lnTo>
                    <a:lnTo>
                      <a:pt x="6316" y="5976"/>
                    </a:lnTo>
                    <a:lnTo>
                      <a:pt x="6367" y="5976"/>
                    </a:lnTo>
                    <a:lnTo>
                      <a:pt x="6401" y="5968"/>
                    </a:lnTo>
                    <a:lnTo>
                      <a:pt x="6528" y="5951"/>
                    </a:lnTo>
                    <a:lnTo>
                      <a:pt x="6587" y="5934"/>
                    </a:lnTo>
                    <a:lnTo>
                      <a:pt x="6655" y="5925"/>
                    </a:lnTo>
                    <a:lnTo>
                      <a:pt x="6714" y="5892"/>
                    </a:lnTo>
                    <a:lnTo>
                      <a:pt x="6807" y="5782"/>
                    </a:lnTo>
                    <a:lnTo>
                      <a:pt x="6866" y="5722"/>
                    </a:lnTo>
                    <a:lnTo>
                      <a:pt x="6951" y="5731"/>
                    </a:lnTo>
                    <a:lnTo>
                      <a:pt x="7002" y="5765"/>
                    </a:lnTo>
                    <a:lnTo>
                      <a:pt x="7070" y="5815"/>
                    </a:lnTo>
                    <a:lnTo>
                      <a:pt x="7112" y="5858"/>
                    </a:lnTo>
                    <a:lnTo>
                      <a:pt x="7137" y="5866"/>
                    </a:lnTo>
                    <a:lnTo>
                      <a:pt x="7188" y="5942"/>
                    </a:lnTo>
                    <a:lnTo>
                      <a:pt x="7298" y="5993"/>
                    </a:lnTo>
                    <a:lnTo>
                      <a:pt x="7349" y="6010"/>
                    </a:lnTo>
                    <a:lnTo>
                      <a:pt x="7434" y="6010"/>
                    </a:lnTo>
                    <a:lnTo>
                      <a:pt x="7459" y="5985"/>
                    </a:lnTo>
                    <a:lnTo>
                      <a:pt x="7467" y="5959"/>
                    </a:lnTo>
                    <a:lnTo>
                      <a:pt x="7467" y="5909"/>
                    </a:lnTo>
                    <a:lnTo>
                      <a:pt x="7459" y="5849"/>
                    </a:lnTo>
                    <a:lnTo>
                      <a:pt x="7213" y="5485"/>
                    </a:lnTo>
                    <a:lnTo>
                      <a:pt x="7188" y="5426"/>
                    </a:lnTo>
                    <a:lnTo>
                      <a:pt x="7095" y="5324"/>
                    </a:lnTo>
                    <a:lnTo>
                      <a:pt x="7036" y="5223"/>
                    </a:lnTo>
                    <a:lnTo>
                      <a:pt x="6934" y="5087"/>
                    </a:lnTo>
                    <a:lnTo>
                      <a:pt x="6849" y="4943"/>
                    </a:lnTo>
                    <a:lnTo>
                      <a:pt x="6824" y="4842"/>
                    </a:lnTo>
                    <a:lnTo>
                      <a:pt x="6807" y="4825"/>
                    </a:lnTo>
                    <a:lnTo>
                      <a:pt x="6782" y="4766"/>
                    </a:lnTo>
                    <a:lnTo>
                      <a:pt x="6782" y="4723"/>
                    </a:lnTo>
                    <a:lnTo>
                      <a:pt x="6731" y="4588"/>
                    </a:lnTo>
                    <a:lnTo>
                      <a:pt x="6697" y="4427"/>
                    </a:lnTo>
                    <a:lnTo>
                      <a:pt x="6706" y="4004"/>
                    </a:lnTo>
                    <a:lnTo>
                      <a:pt x="6739" y="3885"/>
                    </a:lnTo>
                    <a:lnTo>
                      <a:pt x="6748" y="3868"/>
                    </a:lnTo>
                    <a:lnTo>
                      <a:pt x="6748" y="3826"/>
                    </a:lnTo>
                    <a:lnTo>
                      <a:pt x="6773" y="3775"/>
                    </a:lnTo>
                    <a:lnTo>
                      <a:pt x="6790" y="3716"/>
                    </a:lnTo>
                    <a:lnTo>
                      <a:pt x="6807" y="3699"/>
                    </a:lnTo>
                    <a:lnTo>
                      <a:pt x="6816" y="3674"/>
                    </a:lnTo>
                    <a:lnTo>
                      <a:pt x="6849" y="3640"/>
                    </a:lnTo>
                    <a:lnTo>
                      <a:pt x="6900" y="3555"/>
                    </a:lnTo>
                    <a:lnTo>
                      <a:pt x="6985" y="3479"/>
                    </a:lnTo>
                    <a:lnTo>
                      <a:pt x="6993" y="3437"/>
                    </a:lnTo>
                    <a:lnTo>
                      <a:pt x="7019" y="3420"/>
                    </a:lnTo>
                    <a:lnTo>
                      <a:pt x="7019" y="3394"/>
                    </a:lnTo>
                    <a:lnTo>
                      <a:pt x="7061" y="3335"/>
                    </a:lnTo>
                    <a:lnTo>
                      <a:pt x="7120" y="3284"/>
                    </a:lnTo>
                    <a:lnTo>
                      <a:pt x="7163" y="3217"/>
                    </a:lnTo>
                    <a:lnTo>
                      <a:pt x="7163" y="3200"/>
                    </a:lnTo>
                    <a:lnTo>
                      <a:pt x="7222" y="3115"/>
                    </a:lnTo>
                    <a:lnTo>
                      <a:pt x="7307" y="3013"/>
                    </a:lnTo>
                    <a:lnTo>
                      <a:pt x="7442" y="2912"/>
                    </a:lnTo>
                    <a:lnTo>
                      <a:pt x="7544" y="2810"/>
                    </a:lnTo>
                    <a:lnTo>
                      <a:pt x="7594" y="2776"/>
                    </a:lnTo>
                    <a:lnTo>
                      <a:pt x="7654" y="2700"/>
                    </a:lnTo>
                    <a:lnTo>
                      <a:pt x="7764" y="2624"/>
                    </a:lnTo>
                    <a:lnTo>
                      <a:pt x="7815" y="2565"/>
                    </a:lnTo>
                    <a:lnTo>
                      <a:pt x="7908" y="2480"/>
                    </a:lnTo>
                    <a:lnTo>
                      <a:pt x="7925" y="2472"/>
                    </a:lnTo>
                    <a:lnTo>
                      <a:pt x="7942" y="2438"/>
                    </a:lnTo>
                    <a:lnTo>
                      <a:pt x="7967" y="2429"/>
                    </a:lnTo>
                    <a:lnTo>
                      <a:pt x="8035" y="2412"/>
                    </a:lnTo>
                    <a:lnTo>
                      <a:pt x="8196" y="2345"/>
                    </a:lnTo>
                    <a:lnTo>
                      <a:pt x="8246" y="2336"/>
                    </a:lnTo>
                    <a:lnTo>
                      <a:pt x="8509" y="2362"/>
                    </a:lnTo>
                    <a:lnTo>
                      <a:pt x="8593" y="2404"/>
                    </a:lnTo>
                    <a:lnTo>
                      <a:pt x="8644" y="2412"/>
                    </a:lnTo>
                    <a:lnTo>
                      <a:pt x="8704" y="2489"/>
                    </a:lnTo>
                    <a:lnTo>
                      <a:pt x="8763" y="2522"/>
                    </a:lnTo>
                    <a:lnTo>
                      <a:pt x="8890" y="2633"/>
                    </a:lnTo>
                    <a:lnTo>
                      <a:pt x="8941" y="2709"/>
                    </a:lnTo>
                    <a:lnTo>
                      <a:pt x="9059" y="2827"/>
                    </a:lnTo>
                    <a:lnTo>
                      <a:pt x="9093" y="2878"/>
                    </a:lnTo>
                    <a:lnTo>
                      <a:pt x="9118" y="2929"/>
                    </a:lnTo>
                    <a:lnTo>
                      <a:pt x="9118" y="3064"/>
                    </a:lnTo>
                    <a:lnTo>
                      <a:pt x="9110" y="3090"/>
                    </a:lnTo>
                    <a:lnTo>
                      <a:pt x="9101" y="3200"/>
                    </a:lnTo>
                    <a:lnTo>
                      <a:pt x="9076" y="3301"/>
                    </a:lnTo>
                    <a:lnTo>
                      <a:pt x="9068" y="3386"/>
                    </a:lnTo>
                    <a:lnTo>
                      <a:pt x="9042" y="3462"/>
                    </a:lnTo>
                    <a:lnTo>
                      <a:pt x="9042" y="3598"/>
                    </a:lnTo>
                    <a:lnTo>
                      <a:pt x="9025" y="3623"/>
                    </a:lnTo>
                    <a:lnTo>
                      <a:pt x="9000" y="3809"/>
                    </a:lnTo>
                    <a:lnTo>
                      <a:pt x="8932" y="4080"/>
                    </a:lnTo>
                    <a:lnTo>
                      <a:pt x="8949" y="4105"/>
                    </a:lnTo>
                    <a:lnTo>
                      <a:pt x="8932" y="4131"/>
                    </a:lnTo>
                    <a:lnTo>
                      <a:pt x="8966" y="4266"/>
                    </a:lnTo>
                    <a:lnTo>
                      <a:pt x="8966" y="4317"/>
                    </a:lnTo>
                    <a:lnTo>
                      <a:pt x="9042" y="4503"/>
                    </a:lnTo>
                    <a:lnTo>
                      <a:pt x="9076" y="4579"/>
                    </a:lnTo>
                    <a:lnTo>
                      <a:pt x="9110" y="4588"/>
                    </a:lnTo>
                    <a:lnTo>
                      <a:pt x="9203" y="4537"/>
                    </a:lnTo>
                    <a:lnTo>
                      <a:pt x="9279" y="4215"/>
                    </a:lnTo>
                    <a:lnTo>
                      <a:pt x="9271" y="4156"/>
                    </a:lnTo>
                    <a:lnTo>
                      <a:pt x="9330" y="4021"/>
                    </a:lnTo>
                    <a:lnTo>
                      <a:pt x="9398" y="3919"/>
                    </a:lnTo>
                    <a:lnTo>
                      <a:pt x="9440" y="3894"/>
                    </a:lnTo>
                    <a:lnTo>
                      <a:pt x="9491" y="3826"/>
                    </a:lnTo>
                    <a:lnTo>
                      <a:pt x="9601" y="3733"/>
                    </a:lnTo>
                    <a:lnTo>
                      <a:pt x="9711" y="3682"/>
                    </a:lnTo>
                    <a:lnTo>
                      <a:pt x="9779" y="3674"/>
                    </a:lnTo>
                    <a:lnTo>
                      <a:pt x="9804" y="3657"/>
                    </a:lnTo>
                    <a:lnTo>
                      <a:pt x="9830" y="3657"/>
                    </a:lnTo>
                    <a:lnTo>
                      <a:pt x="9897" y="3606"/>
                    </a:lnTo>
                    <a:lnTo>
                      <a:pt x="9923" y="3538"/>
                    </a:lnTo>
                    <a:lnTo>
                      <a:pt x="9914" y="3437"/>
                    </a:lnTo>
                    <a:lnTo>
                      <a:pt x="9897" y="3352"/>
                    </a:lnTo>
                    <a:lnTo>
                      <a:pt x="9863" y="3318"/>
                    </a:lnTo>
                    <a:lnTo>
                      <a:pt x="9863" y="3276"/>
                    </a:lnTo>
                    <a:lnTo>
                      <a:pt x="9830" y="3234"/>
                    </a:lnTo>
                    <a:lnTo>
                      <a:pt x="9830" y="3200"/>
                    </a:lnTo>
                    <a:lnTo>
                      <a:pt x="9796" y="3098"/>
                    </a:lnTo>
                    <a:lnTo>
                      <a:pt x="9796" y="3056"/>
                    </a:lnTo>
                    <a:lnTo>
                      <a:pt x="9804" y="3013"/>
                    </a:lnTo>
                    <a:lnTo>
                      <a:pt x="9830" y="3005"/>
                    </a:lnTo>
                    <a:lnTo>
                      <a:pt x="9889" y="2895"/>
                    </a:lnTo>
                    <a:lnTo>
                      <a:pt x="9999" y="2810"/>
                    </a:lnTo>
                    <a:lnTo>
                      <a:pt x="10024" y="2776"/>
                    </a:lnTo>
                    <a:lnTo>
                      <a:pt x="10092" y="2751"/>
                    </a:lnTo>
                    <a:lnTo>
                      <a:pt x="10134" y="2717"/>
                    </a:lnTo>
                    <a:lnTo>
                      <a:pt x="10151" y="2683"/>
                    </a:lnTo>
                    <a:lnTo>
                      <a:pt x="10151" y="2607"/>
                    </a:lnTo>
                    <a:lnTo>
                      <a:pt x="10126" y="2548"/>
                    </a:lnTo>
                    <a:lnTo>
                      <a:pt x="10092" y="2506"/>
                    </a:lnTo>
                    <a:lnTo>
                      <a:pt x="10024" y="2455"/>
                    </a:lnTo>
                    <a:lnTo>
                      <a:pt x="9897" y="2412"/>
                    </a:lnTo>
                    <a:lnTo>
                      <a:pt x="9838" y="2379"/>
                    </a:lnTo>
                    <a:lnTo>
                      <a:pt x="9787" y="2311"/>
                    </a:lnTo>
                    <a:lnTo>
                      <a:pt x="9762" y="2302"/>
                    </a:lnTo>
                    <a:lnTo>
                      <a:pt x="9703" y="2218"/>
                    </a:lnTo>
                    <a:lnTo>
                      <a:pt x="9669" y="2192"/>
                    </a:lnTo>
                    <a:lnTo>
                      <a:pt x="9660" y="2158"/>
                    </a:lnTo>
                    <a:lnTo>
                      <a:pt x="9550" y="1998"/>
                    </a:lnTo>
                    <a:lnTo>
                      <a:pt x="9491" y="1879"/>
                    </a:lnTo>
                    <a:lnTo>
                      <a:pt x="9398" y="1769"/>
                    </a:lnTo>
                    <a:lnTo>
                      <a:pt x="9381" y="1701"/>
                    </a:lnTo>
                    <a:lnTo>
                      <a:pt x="9364" y="1684"/>
                    </a:lnTo>
                    <a:lnTo>
                      <a:pt x="9330" y="1583"/>
                    </a:lnTo>
                    <a:lnTo>
                      <a:pt x="9330" y="1540"/>
                    </a:lnTo>
                    <a:lnTo>
                      <a:pt x="9313" y="1524"/>
                    </a:lnTo>
                    <a:lnTo>
                      <a:pt x="9330" y="1363"/>
                    </a:lnTo>
                    <a:lnTo>
                      <a:pt x="9406" y="1219"/>
                    </a:lnTo>
                    <a:lnTo>
                      <a:pt x="9533" y="1083"/>
                    </a:lnTo>
                    <a:lnTo>
                      <a:pt x="9719" y="880"/>
                    </a:lnTo>
                    <a:lnTo>
                      <a:pt x="9787" y="796"/>
                    </a:lnTo>
                    <a:lnTo>
                      <a:pt x="9813" y="770"/>
                    </a:lnTo>
                    <a:lnTo>
                      <a:pt x="9846" y="702"/>
                    </a:lnTo>
                    <a:lnTo>
                      <a:pt x="9897" y="643"/>
                    </a:lnTo>
                    <a:lnTo>
                      <a:pt x="9965" y="601"/>
                    </a:lnTo>
                    <a:lnTo>
                      <a:pt x="10024" y="482"/>
                    </a:lnTo>
                    <a:lnTo>
                      <a:pt x="10151" y="355"/>
                    </a:lnTo>
                    <a:lnTo>
                      <a:pt x="10151" y="330"/>
                    </a:lnTo>
                    <a:lnTo>
                      <a:pt x="10414" y="169"/>
                    </a:lnTo>
                    <a:lnTo>
                      <a:pt x="10473" y="169"/>
                    </a:lnTo>
                    <a:lnTo>
                      <a:pt x="10490" y="135"/>
                    </a:lnTo>
                    <a:lnTo>
                      <a:pt x="10566" y="118"/>
                    </a:lnTo>
                    <a:lnTo>
                      <a:pt x="10617" y="84"/>
                    </a:lnTo>
                    <a:lnTo>
                      <a:pt x="10693" y="76"/>
                    </a:lnTo>
                    <a:lnTo>
                      <a:pt x="10718" y="51"/>
                    </a:lnTo>
                    <a:lnTo>
                      <a:pt x="10778" y="59"/>
                    </a:lnTo>
                    <a:lnTo>
                      <a:pt x="10803" y="42"/>
                    </a:lnTo>
                    <a:lnTo>
                      <a:pt x="10955" y="42"/>
                    </a:lnTo>
                    <a:lnTo>
                      <a:pt x="10981" y="25"/>
                    </a:lnTo>
                    <a:lnTo>
                      <a:pt x="11091" y="34"/>
                    </a:lnTo>
                    <a:lnTo>
                      <a:pt x="11133" y="8"/>
                    </a:lnTo>
                    <a:lnTo>
                      <a:pt x="11243" y="17"/>
                    </a:lnTo>
                    <a:lnTo>
                      <a:pt x="11320" y="0"/>
                    </a:lnTo>
                    <a:lnTo>
                      <a:pt x="11404" y="8"/>
                    </a:lnTo>
                    <a:lnTo>
                      <a:pt x="11514" y="8"/>
                    </a:lnTo>
                    <a:lnTo>
                      <a:pt x="11565" y="25"/>
                    </a:lnTo>
                    <a:lnTo>
                      <a:pt x="11641" y="17"/>
                    </a:lnTo>
                    <a:lnTo>
                      <a:pt x="11726" y="34"/>
                    </a:lnTo>
                    <a:lnTo>
                      <a:pt x="11751" y="17"/>
                    </a:lnTo>
                    <a:lnTo>
                      <a:pt x="11853" y="34"/>
                    </a:lnTo>
                    <a:lnTo>
                      <a:pt x="12115" y="25"/>
                    </a:lnTo>
                    <a:lnTo>
                      <a:pt x="12225" y="76"/>
                    </a:lnTo>
                    <a:lnTo>
                      <a:pt x="12242" y="93"/>
                    </a:lnTo>
                    <a:lnTo>
                      <a:pt x="12268" y="93"/>
                    </a:lnTo>
                    <a:lnTo>
                      <a:pt x="12352" y="144"/>
                    </a:lnTo>
                    <a:lnTo>
                      <a:pt x="12403" y="169"/>
                    </a:lnTo>
                    <a:lnTo>
                      <a:pt x="12530" y="279"/>
                    </a:lnTo>
                    <a:lnTo>
                      <a:pt x="12564" y="322"/>
                    </a:lnTo>
                    <a:lnTo>
                      <a:pt x="12699" y="448"/>
                    </a:lnTo>
                    <a:moveTo>
                      <a:pt x="12699" y="457"/>
                    </a:moveTo>
                    <a:lnTo>
                      <a:pt x="12556" y="33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0" name="Freeform 40">
                <a:extLst>
                  <a:ext uri="{FF2B5EF4-FFF2-40B4-BE49-F238E27FC236}">
                    <a16:creationId xmlns:a16="http://schemas.microsoft.com/office/drawing/2014/main" id="{F4435977-0A94-497E-9365-C20C75AA46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9" y="1451"/>
                <a:ext cx="2492" cy="3073"/>
              </a:xfrm>
              <a:custGeom>
                <a:avLst/>
                <a:gdLst>
                  <a:gd name="T0" fmla="*/ 390 w 12284"/>
                  <a:gd name="T1" fmla="*/ 14704 h 15161"/>
                  <a:gd name="T2" fmla="*/ 779 w 12284"/>
                  <a:gd name="T3" fmla="*/ 14442 h 15161"/>
                  <a:gd name="T4" fmla="*/ 1355 w 12284"/>
                  <a:gd name="T5" fmla="*/ 14247 h 15161"/>
                  <a:gd name="T6" fmla="*/ 1414 w 12284"/>
                  <a:gd name="T7" fmla="*/ 13646 h 15161"/>
                  <a:gd name="T8" fmla="*/ 1499 w 12284"/>
                  <a:gd name="T9" fmla="*/ 12901 h 15161"/>
                  <a:gd name="T10" fmla="*/ 1101 w 12284"/>
                  <a:gd name="T11" fmla="*/ 12605 h 15161"/>
                  <a:gd name="T12" fmla="*/ 1135 w 12284"/>
                  <a:gd name="T13" fmla="*/ 12232 h 15161"/>
                  <a:gd name="T14" fmla="*/ 1829 w 12284"/>
                  <a:gd name="T15" fmla="*/ 12004 h 15161"/>
                  <a:gd name="T16" fmla="*/ 1880 w 12284"/>
                  <a:gd name="T17" fmla="*/ 11598 h 15161"/>
                  <a:gd name="T18" fmla="*/ 1939 w 12284"/>
                  <a:gd name="T19" fmla="*/ 10760 h 15161"/>
                  <a:gd name="T20" fmla="*/ 2312 w 12284"/>
                  <a:gd name="T21" fmla="*/ 10294 h 15161"/>
                  <a:gd name="T22" fmla="*/ 2836 w 12284"/>
                  <a:gd name="T23" fmla="*/ 11030 h 15161"/>
                  <a:gd name="T24" fmla="*/ 3437 w 12284"/>
                  <a:gd name="T25" fmla="*/ 11665 h 15161"/>
                  <a:gd name="T26" fmla="*/ 3742 w 12284"/>
                  <a:gd name="T27" fmla="*/ 10929 h 15161"/>
                  <a:gd name="T28" fmla="*/ 4157 w 12284"/>
                  <a:gd name="T29" fmla="*/ 10683 h 15161"/>
                  <a:gd name="T30" fmla="*/ 4233 w 12284"/>
                  <a:gd name="T31" fmla="*/ 10116 h 15161"/>
                  <a:gd name="T32" fmla="*/ 4309 w 12284"/>
                  <a:gd name="T33" fmla="*/ 9329 h 15161"/>
                  <a:gd name="T34" fmla="*/ 5004 w 12284"/>
                  <a:gd name="T35" fmla="*/ 9312 h 15161"/>
                  <a:gd name="T36" fmla="*/ 5359 w 12284"/>
                  <a:gd name="T37" fmla="*/ 9388 h 15161"/>
                  <a:gd name="T38" fmla="*/ 5181 w 12284"/>
                  <a:gd name="T39" fmla="*/ 8863 h 15161"/>
                  <a:gd name="T40" fmla="*/ 4657 w 12284"/>
                  <a:gd name="T41" fmla="*/ 8288 h 15161"/>
                  <a:gd name="T42" fmla="*/ 4530 w 12284"/>
                  <a:gd name="T43" fmla="*/ 7907 h 15161"/>
                  <a:gd name="T44" fmla="*/ 4919 w 12284"/>
                  <a:gd name="T45" fmla="*/ 7737 h 15161"/>
                  <a:gd name="T46" fmla="*/ 5342 w 12284"/>
                  <a:gd name="T47" fmla="*/ 7433 h 15161"/>
                  <a:gd name="T48" fmla="*/ 5952 w 12284"/>
                  <a:gd name="T49" fmla="*/ 7416 h 15161"/>
                  <a:gd name="T50" fmla="*/ 5639 w 12284"/>
                  <a:gd name="T51" fmla="*/ 6476 h 15161"/>
                  <a:gd name="T52" fmla="*/ 5689 w 12284"/>
                  <a:gd name="T53" fmla="*/ 6112 h 15161"/>
                  <a:gd name="T54" fmla="*/ 6045 w 12284"/>
                  <a:gd name="T55" fmla="*/ 6197 h 15161"/>
                  <a:gd name="T56" fmla="*/ 6790 w 12284"/>
                  <a:gd name="T57" fmla="*/ 6138 h 15161"/>
                  <a:gd name="T58" fmla="*/ 7230 w 12284"/>
                  <a:gd name="T59" fmla="*/ 6425 h 15161"/>
                  <a:gd name="T60" fmla="*/ 7586 w 12284"/>
                  <a:gd name="T61" fmla="*/ 6739 h 15161"/>
                  <a:gd name="T62" fmla="*/ 7789 w 12284"/>
                  <a:gd name="T63" fmla="*/ 6451 h 15161"/>
                  <a:gd name="T64" fmla="*/ 7662 w 12284"/>
                  <a:gd name="T65" fmla="*/ 5621 h 15161"/>
                  <a:gd name="T66" fmla="*/ 7179 w 12284"/>
                  <a:gd name="T67" fmla="*/ 5003 h 15161"/>
                  <a:gd name="T68" fmla="*/ 6807 w 12284"/>
                  <a:gd name="T69" fmla="*/ 4394 h 15161"/>
                  <a:gd name="T70" fmla="*/ 6646 w 12284"/>
                  <a:gd name="T71" fmla="*/ 3928 h 15161"/>
                  <a:gd name="T72" fmla="*/ 6731 w 12284"/>
                  <a:gd name="T73" fmla="*/ 3310 h 15161"/>
                  <a:gd name="T74" fmla="*/ 7154 w 12284"/>
                  <a:gd name="T75" fmla="*/ 2828 h 15161"/>
                  <a:gd name="T76" fmla="*/ 7594 w 12284"/>
                  <a:gd name="T77" fmla="*/ 2430 h 15161"/>
                  <a:gd name="T78" fmla="*/ 8289 w 12284"/>
                  <a:gd name="T79" fmla="*/ 2548 h 15161"/>
                  <a:gd name="T80" fmla="*/ 8195 w 12284"/>
                  <a:gd name="T81" fmla="*/ 3547 h 15161"/>
                  <a:gd name="T82" fmla="*/ 8272 w 12284"/>
                  <a:gd name="T83" fmla="*/ 4233 h 15161"/>
                  <a:gd name="T84" fmla="*/ 8602 w 12284"/>
                  <a:gd name="T85" fmla="*/ 5697 h 15161"/>
                  <a:gd name="T86" fmla="*/ 8983 w 12284"/>
                  <a:gd name="T87" fmla="*/ 5663 h 15161"/>
                  <a:gd name="T88" fmla="*/ 9110 w 12284"/>
                  <a:gd name="T89" fmla="*/ 4902 h 15161"/>
                  <a:gd name="T90" fmla="*/ 9288 w 12284"/>
                  <a:gd name="T91" fmla="*/ 4301 h 15161"/>
                  <a:gd name="T92" fmla="*/ 9618 w 12284"/>
                  <a:gd name="T93" fmla="*/ 3632 h 15161"/>
                  <a:gd name="T94" fmla="*/ 10346 w 12284"/>
                  <a:gd name="T95" fmla="*/ 3429 h 15161"/>
                  <a:gd name="T96" fmla="*/ 9922 w 12284"/>
                  <a:gd name="T97" fmla="*/ 2760 h 15161"/>
                  <a:gd name="T98" fmla="*/ 10270 w 12284"/>
                  <a:gd name="T99" fmla="*/ 2227 h 15161"/>
                  <a:gd name="T100" fmla="*/ 9922 w 12284"/>
                  <a:gd name="T101" fmla="*/ 1719 h 15161"/>
                  <a:gd name="T102" fmla="*/ 9516 w 12284"/>
                  <a:gd name="T103" fmla="*/ 1753 h 15161"/>
                  <a:gd name="T104" fmla="*/ 9601 w 12284"/>
                  <a:gd name="T105" fmla="*/ 957 h 15161"/>
                  <a:gd name="T106" fmla="*/ 10176 w 12284"/>
                  <a:gd name="T107" fmla="*/ 567 h 15161"/>
                  <a:gd name="T108" fmla="*/ 10744 w 12284"/>
                  <a:gd name="T109" fmla="*/ 76 h 15161"/>
                  <a:gd name="T110" fmla="*/ 11438 w 12284"/>
                  <a:gd name="T111" fmla="*/ 76 h 15161"/>
                  <a:gd name="T112" fmla="*/ 11666 w 12284"/>
                  <a:gd name="T113" fmla="*/ 466 h 15161"/>
                  <a:gd name="T114" fmla="*/ 11861 w 12284"/>
                  <a:gd name="T115" fmla="*/ 1084 h 15161"/>
                  <a:gd name="T116" fmla="*/ 12056 w 12284"/>
                  <a:gd name="T117" fmla="*/ 1812 h 15161"/>
                  <a:gd name="T118" fmla="*/ 11734 w 12284"/>
                  <a:gd name="T119" fmla="*/ 2489 h 15161"/>
                  <a:gd name="T120" fmla="*/ 12107 w 12284"/>
                  <a:gd name="T121" fmla="*/ 2845 h 15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284" h="15161">
                    <a:moveTo>
                      <a:pt x="0" y="15161"/>
                    </a:moveTo>
                    <a:lnTo>
                      <a:pt x="17" y="14933"/>
                    </a:lnTo>
                    <a:lnTo>
                      <a:pt x="26" y="14891"/>
                    </a:lnTo>
                    <a:lnTo>
                      <a:pt x="203" y="14755"/>
                    </a:lnTo>
                    <a:lnTo>
                      <a:pt x="330" y="14721"/>
                    </a:lnTo>
                    <a:lnTo>
                      <a:pt x="364" y="14704"/>
                    </a:lnTo>
                    <a:lnTo>
                      <a:pt x="390" y="14704"/>
                    </a:lnTo>
                    <a:lnTo>
                      <a:pt x="491" y="14662"/>
                    </a:lnTo>
                    <a:lnTo>
                      <a:pt x="593" y="14611"/>
                    </a:lnTo>
                    <a:lnTo>
                      <a:pt x="644" y="14569"/>
                    </a:lnTo>
                    <a:lnTo>
                      <a:pt x="652" y="14543"/>
                    </a:lnTo>
                    <a:lnTo>
                      <a:pt x="678" y="14535"/>
                    </a:lnTo>
                    <a:lnTo>
                      <a:pt x="711" y="14484"/>
                    </a:lnTo>
                    <a:lnTo>
                      <a:pt x="779" y="14442"/>
                    </a:lnTo>
                    <a:lnTo>
                      <a:pt x="864" y="14349"/>
                    </a:lnTo>
                    <a:lnTo>
                      <a:pt x="906" y="14315"/>
                    </a:lnTo>
                    <a:lnTo>
                      <a:pt x="965" y="14247"/>
                    </a:lnTo>
                    <a:lnTo>
                      <a:pt x="1092" y="14222"/>
                    </a:lnTo>
                    <a:lnTo>
                      <a:pt x="1279" y="14289"/>
                    </a:lnTo>
                    <a:lnTo>
                      <a:pt x="1313" y="14281"/>
                    </a:lnTo>
                    <a:lnTo>
                      <a:pt x="1355" y="14247"/>
                    </a:lnTo>
                    <a:lnTo>
                      <a:pt x="1372" y="14163"/>
                    </a:lnTo>
                    <a:lnTo>
                      <a:pt x="1372" y="13968"/>
                    </a:lnTo>
                    <a:lnTo>
                      <a:pt x="1380" y="13866"/>
                    </a:lnTo>
                    <a:lnTo>
                      <a:pt x="1397" y="13841"/>
                    </a:lnTo>
                    <a:lnTo>
                      <a:pt x="1389" y="13782"/>
                    </a:lnTo>
                    <a:lnTo>
                      <a:pt x="1406" y="13663"/>
                    </a:lnTo>
                    <a:lnTo>
                      <a:pt x="1414" y="13646"/>
                    </a:lnTo>
                    <a:lnTo>
                      <a:pt x="1423" y="13545"/>
                    </a:lnTo>
                    <a:lnTo>
                      <a:pt x="1439" y="13528"/>
                    </a:lnTo>
                    <a:lnTo>
                      <a:pt x="1439" y="13341"/>
                    </a:lnTo>
                    <a:lnTo>
                      <a:pt x="1465" y="13206"/>
                    </a:lnTo>
                    <a:lnTo>
                      <a:pt x="1482" y="13164"/>
                    </a:lnTo>
                    <a:lnTo>
                      <a:pt x="1507" y="13045"/>
                    </a:lnTo>
                    <a:lnTo>
                      <a:pt x="1499" y="12901"/>
                    </a:lnTo>
                    <a:lnTo>
                      <a:pt x="1465" y="12783"/>
                    </a:lnTo>
                    <a:lnTo>
                      <a:pt x="1423" y="12723"/>
                    </a:lnTo>
                    <a:lnTo>
                      <a:pt x="1397" y="12707"/>
                    </a:lnTo>
                    <a:lnTo>
                      <a:pt x="1279" y="12673"/>
                    </a:lnTo>
                    <a:lnTo>
                      <a:pt x="1219" y="12639"/>
                    </a:lnTo>
                    <a:lnTo>
                      <a:pt x="1186" y="12639"/>
                    </a:lnTo>
                    <a:lnTo>
                      <a:pt x="1101" y="12605"/>
                    </a:lnTo>
                    <a:lnTo>
                      <a:pt x="1025" y="12563"/>
                    </a:lnTo>
                    <a:lnTo>
                      <a:pt x="991" y="12529"/>
                    </a:lnTo>
                    <a:lnTo>
                      <a:pt x="948" y="12427"/>
                    </a:lnTo>
                    <a:lnTo>
                      <a:pt x="948" y="12351"/>
                    </a:lnTo>
                    <a:lnTo>
                      <a:pt x="999" y="12300"/>
                    </a:lnTo>
                    <a:lnTo>
                      <a:pt x="1118" y="12258"/>
                    </a:lnTo>
                    <a:lnTo>
                      <a:pt x="1135" y="12232"/>
                    </a:lnTo>
                    <a:lnTo>
                      <a:pt x="1186" y="12232"/>
                    </a:lnTo>
                    <a:lnTo>
                      <a:pt x="1372" y="12148"/>
                    </a:lnTo>
                    <a:lnTo>
                      <a:pt x="1431" y="12148"/>
                    </a:lnTo>
                    <a:lnTo>
                      <a:pt x="1482" y="12122"/>
                    </a:lnTo>
                    <a:lnTo>
                      <a:pt x="1668" y="12072"/>
                    </a:lnTo>
                    <a:lnTo>
                      <a:pt x="1778" y="12038"/>
                    </a:lnTo>
                    <a:lnTo>
                      <a:pt x="1829" y="12004"/>
                    </a:lnTo>
                    <a:lnTo>
                      <a:pt x="1846" y="12004"/>
                    </a:lnTo>
                    <a:lnTo>
                      <a:pt x="1871" y="11978"/>
                    </a:lnTo>
                    <a:lnTo>
                      <a:pt x="1914" y="11860"/>
                    </a:lnTo>
                    <a:lnTo>
                      <a:pt x="1914" y="11741"/>
                    </a:lnTo>
                    <a:lnTo>
                      <a:pt x="1905" y="11699"/>
                    </a:lnTo>
                    <a:lnTo>
                      <a:pt x="1914" y="11682"/>
                    </a:lnTo>
                    <a:lnTo>
                      <a:pt x="1880" y="11598"/>
                    </a:lnTo>
                    <a:lnTo>
                      <a:pt x="1846" y="11284"/>
                    </a:lnTo>
                    <a:lnTo>
                      <a:pt x="1863" y="11064"/>
                    </a:lnTo>
                    <a:lnTo>
                      <a:pt x="1880" y="11039"/>
                    </a:lnTo>
                    <a:lnTo>
                      <a:pt x="1897" y="10861"/>
                    </a:lnTo>
                    <a:lnTo>
                      <a:pt x="1914" y="10802"/>
                    </a:lnTo>
                    <a:lnTo>
                      <a:pt x="1939" y="10776"/>
                    </a:lnTo>
                    <a:lnTo>
                      <a:pt x="1939" y="10760"/>
                    </a:lnTo>
                    <a:lnTo>
                      <a:pt x="2007" y="10641"/>
                    </a:lnTo>
                    <a:lnTo>
                      <a:pt x="2049" y="10582"/>
                    </a:lnTo>
                    <a:lnTo>
                      <a:pt x="2066" y="10539"/>
                    </a:lnTo>
                    <a:lnTo>
                      <a:pt x="2142" y="10421"/>
                    </a:lnTo>
                    <a:lnTo>
                      <a:pt x="2168" y="10404"/>
                    </a:lnTo>
                    <a:lnTo>
                      <a:pt x="2210" y="10336"/>
                    </a:lnTo>
                    <a:lnTo>
                      <a:pt x="2312" y="10294"/>
                    </a:lnTo>
                    <a:lnTo>
                      <a:pt x="2362" y="10294"/>
                    </a:lnTo>
                    <a:lnTo>
                      <a:pt x="2447" y="10311"/>
                    </a:lnTo>
                    <a:lnTo>
                      <a:pt x="2515" y="10404"/>
                    </a:lnTo>
                    <a:lnTo>
                      <a:pt x="2582" y="10531"/>
                    </a:lnTo>
                    <a:lnTo>
                      <a:pt x="2735" y="10768"/>
                    </a:lnTo>
                    <a:lnTo>
                      <a:pt x="2786" y="10870"/>
                    </a:lnTo>
                    <a:lnTo>
                      <a:pt x="2836" y="11030"/>
                    </a:lnTo>
                    <a:lnTo>
                      <a:pt x="2870" y="11098"/>
                    </a:lnTo>
                    <a:lnTo>
                      <a:pt x="2921" y="11183"/>
                    </a:lnTo>
                    <a:lnTo>
                      <a:pt x="3023" y="11284"/>
                    </a:lnTo>
                    <a:lnTo>
                      <a:pt x="3158" y="11504"/>
                    </a:lnTo>
                    <a:lnTo>
                      <a:pt x="3327" y="11657"/>
                    </a:lnTo>
                    <a:lnTo>
                      <a:pt x="3412" y="11674"/>
                    </a:lnTo>
                    <a:lnTo>
                      <a:pt x="3437" y="11665"/>
                    </a:lnTo>
                    <a:lnTo>
                      <a:pt x="3497" y="11598"/>
                    </a:lnTo>
                    <a:lnTo>
                      <a:pt x="3539" y="11445"/>
                    </a:lnTo>
                    <a:lnTo>
                      <a:pt x="3590" y="11344"/>
                    </a:lnTo>
                    <a:lnTo>
                      <a:pt x="3590" y="11310"/>
                    </a:lnTo>
                    <a:lnTo>
                      <a:pt x="3615" y="11267"/>
                    </a:lnTo>
                    <a:lnTo>
                      <a:pt x="3632" y="11149"/>
                    </a:lnTo>
                    <a:lnTo>
                      <a:pt x="3742" y="10929"/>
                    </a:lnTo>
                    <a:lnTo>
                      <a:pt x="3827" y="10836"/>
                    </a:lnTo>
                    <a:lnTo>
                      <a:pt x="3852" y="10827"/>
                    </a:lnTo>
                    <a:lnTo>
                      <a:pt x="3903" y="10785"/>
                    </a:lnTo>
                    <a:lnTo>
                      <a:pt x="3954" y="10760"/>
                    </a:lnTo>
                    <a:lnTo>
                      <a:pt x="4030" y="10743"/>
                    </a:lnTo>
                    <a:lnTo>
                      <a:pt x="4106" y="10692"/>
                    </a:lnTo>
                    <a:lnTo>
                      <a:pt x="4157" y="10683"/>
                    </a:lnTo>
                    <a:lnTo>
                      <a:pt x="4369" y="10556"/>
                    </a:lnTo>
                    <a:lnTo>
                      <a:pt x="4386" y="10556"/>
                    </a:lnTo>
                    <a:lnTo>
                      <a:pt x="4436" y="10497"/>
                    </a:lnTo>
                    <a:lnTo>
                      <a:pt x="4436" y="10455"/>
                    </a:lnTo>
                    <a:lnTo>
                      <a:pt x="4386" y="10336"/>
                    </a:lnTo>
                    <a:lnTo>
                      <a:pt x="4318" y="10209"/>
                    </a:lnTo>
                    <a:lnTo>
                      <a:pt x="4233" y="10116"/>
                    </a:lnTo>
                    <a:lnTo>
                      <a:pt x="4182" y="9989"/>
                    </a:lnTo>
                    <a:lnTo>
                      <a:pt x="4157" y="9972"/>
                    </a:lnTo>
                    <a:lnTo>
                      <a:pt x="4115" y="9854"/>
                    </a:lnTo>
                    <a:lnTo>
                      <a:pt x="4115" y="9752"/>
                    </a:lnTo>
                    <a:lnTo>
                      <a:pt x="4089" y="9676"/>
                    </a:lnTo>
                    <a:lnTo>
                      <a:pt x="4166" y="9456"/>
                    </a:lnTo>
                    <a:lnTo>
                      <a:pt x="4309" y="9329"/>
                    </a:lnTo>
                    <a:lnTo>
                      <a:pt x="4580" y="9261"/>
                    </a:lnTo>
                    <a:lnTo>
                      <a:pt x="4716" y="9270"/>
                    </a:lnTo>
                    <a:lnTo>
                      <a:pt x="4767" y="9295"/>
                    </a:lnTo>
                    <a:lnTo>
                      <a:pt x="4877" y="9295"/>
                    </a:lnTo>
                    <a:lnTo>
                      <a:pt x="4902" y="9278"/>
                    </a:lnTo>
                    <a:lnTo>
                      <a:pt x="4953" y="9287"/>
                    </a:lnTo>
                    <a:lnTo>
                      <a:pt x="5004" y="9312"/>
                    </a:lnTo>
                    <a:lnTo>
                      <a:pt x="5080" y="9295"/>
                    </a:lnTo>
                    <a:lnTo>
                      <a:pt x="5131" y="9304"/>
                    </a:lnTo>
                    <a:lnTo>
                      <a:pt x="5181" y="9329"/>
                    </a:lnTo>
                    <a:lnTo>
                      <a:pt x="5207" y="9312"/>
                    </a:lnTo>
                    <a:lnTo>
                      <a:pt x="5258" y="9346"/>
                    </a:lnTo>
                    <a:lnTo>
                      <a:pt x="5317" y="9354"/>
                    </a:lnTo>
                    <a:lnTo>
                      <a:pt x="5359" y="9388"/>
                    </a:lnTo>
                    <a:lnTo>
                      <a:pt x="5410" y="9388"/>
                    </a:lnTo>
                    <a:lnTo>
                      <a:pt x="5469" y="9371"/>
                    </a:lnTo>
                    <a:lnTo>
                      <a:pt x="5478" y="9287"/>
                    </a:lnTo>
                    <a:lnTo>
                      <a:pt x="5461" y="9244"/>
                    </a:lnTo>
                    <a:lnTo>
                      <a:pt x="5317" y="9075"/>
                    </a:lnTo>
                    <a:lnTo>
                      <a:pt x="5308" y="9041"/>
                    </a:lnTo>
                    <a:lnTo>
                      <a:pt x="5181" y="8863"/>
                    </a:lnTo>
                    <a:lnTo>
                      <a:pt x="5038" y="8702"/>
                    </a:lnTo>
                    <a:lnTo>
                      <a:pt x="5038" y="8686"/>
                    </a:lnTo>
                    <a:lnTo>
                      <a:pt x="4987" y="8626"/>
                    </a:lnTo>
                    <a:lnTo>
                      <a:pt x="4868" y="8542"/>
                    </a:lnTo>
                    <a:lnTo>
                      <a:pt x="4817" y="8465"/>
                    </a:lnTo>
                    <a:lnTo>
                      <a:pt x="4733" y="8364"/>
                    </a:lnTo>
                    <a:lnTo>
                      <a:pt x="4657" y="8288"/>
                    </a:lnTo>
                    <a:lnTo>
                      <a:pt x="4555" y="8228"/>
                    </a:lnTo>
                    <a:lnTo>
                      <a:pt x="4487" y="8144"/>
                    </a:lnTo>
                    <a:lnTo>
                      <a:pt x="4428" y="8093"/>
                    </a:lnTo>
                    <a:lnTo>
                      <a:pt x="4403" y="8051"/>
                    </a:lnTo>
                    <a:lnTo>
                      <a:pt x="4420" y="7991"/>
                    </a:lnTo>
                    <a:lnTo>
                      <a:pt x="4487" y="7915"/>
                    </a:lnTo>
                    <a:lnTo>
                      <a:pt x="4530" y="7907"/>
                    </a:lnTo>
                    <a:lnTo>
                      <a:pt x="4580" y="7873"/>
                    </a:lnTo>
                    <a:lnTo>
                      <a:pt x="4682" y="7848"/>
                    </a:lnTo>
                    <a:lnTo>
                      <a:pt x="4707" y="7831"/>
                    </a:lnTo>
                    <a:lnTo>
                      <a:pt x="4724" y="7831"/>
                    </a:lnTo>
                    <a:lnTo>
                      <a:pt x="4750" y="7814"/>
                    </a:lnTo>
                    <a:lnTo>
                      <a:pt x="4877" y="7780"/>
                    </a:lnTo>
                    <a:lnTo>
                      <a:pt x="4919" y="7737"/>
                    </a:lnTo>
                    <a:lnTo>
                      <a:pt x="4970" y="7721"/>
                    </a:lnTo>
                    <a:lnTo>
                      <a:pt x="4995" y="7695"/>
                    </a:lnTo>
                    <a:lnTo>
                      <a:pt x="5114" y="7594"/>
                    </a:lnTo>
                    <a:lnTo>
                      <a:pt x="5165" y="7560"/>
                    </a:lnTo>
                    <a:lnTo>
                      <a:pt x="5190" y="7500"/>
                    </a:lnTo>
                    <a:lnTo>
                      <a:pt x="5266" y="7450"/>
                    </a:lnTo>
                    <a:lnTo>
                      <a:pt x="5342" y="7433"/>
                    </a:lnTo>
                    <a:lnTo>
                      <a:pt x="5393" y="7407"/>
                    </a:lnTo>
                    <a:lnTo>
                      <a:pt x="5529" y="7373"/>
                    </a:lnTo>
                    <a:lnTo>
                      <a:pt x="5579" y="7399"/>
                    </a:lnTo>
                    <a:lnTo>
                      <a:pt x="5689" y="7399"/>
                    </a:lnTo>
                    <a:lnTo>
                      <a:pt x="5816" y="7467"/>
                    </a:lnTo>
                    <a:lnTo>
                      <a:pt x="5893" y="7450"/>
                    </a:lnTo>
                    <a:lnTo>
                      <a:pt x="5952" y="7416"/>
                    </a:lnTo>
                    <a:lnTo>
                      <a:pt x="5952" y="7382"/>
                    </a:lnTo>
                    <a:lnTo>
                      <a:pt x="5918" y="7255"/>
                    </a:lnTo>
                    <a:lnTo>
                      <a:pt x="5918" y="7136"/>
                    </a:lnTo>
                    <a:lnTo>
                      <a:pt x="5910" y="7119"/>
                    </a:lnTo>
                    <a:lnTo>
                      <a:pt x="5901" y="7052"/>
                    </a:lnTo>
                    <a:lnTo>
                      <a:pt x="5766" y="6696"/>
                    </a:lnTo>
                    <a:lnTo>
                      <a:pt x="5639" y="6476"/>
                    </a:lnTo>
                    <a:lnTo>
                      <a:pt x="5630" y="6417"/>
                    </a:lnTo>
                    <a:lnTo>
                      <a:pt x="5562" y="6315"/>
                    </a:lnTo>
                    <a:lnTo>
                      <a:pt x="5537" y="6214"/>
                    </a:lnTo>
                    <a:lnTo>
                      <a:pt x="5537" y="6138"/>
                    </a:lnTo>
                    <a:lnTo>
                      <a:pt x="5546" y="6121"/>
                    </a:lnTo>
                    <a:lnTo>
                      <a:pt x="5639" y="6104"/>
                    </a:lnTo>
                    <a:lnTo>
                      <a:pt x="5689" y="6112"/>
                    </a:lnTo>
                    <a:lnTo>
                      <a:pt x="5706" y="6138"/>
                    </a:lnTo>
                    <a:lnTo>
                      <a:pt x="5783" y="6163"/>
                    </a:lnTo>
                    <a:lnTo>
                      <a:pt x="5825" y="6205"/>
                    </a:lnTo>
                    <a:lnTo>
                      <a:pt x="5884" y="6222"/>
                    </a:lnTo>
                    <a:lnTo>
                      <a:pt x="5935" y="6214"/>
                    </a:lnTo>
                    <a:lnTo>
                      <a:pt x="5960" y="6231"/>
                    </a:lnTo>
                    <a:lnTo>
                      <a:pt x="6045" y="6197"/>
                    </a:lnTo>
                    <a:lnTo>
                      <a:pt x="6231" y="6197"/>
                    </a:lnTo>
                    <a:lnTo>
                      <a:pt x="6333" y="6171"/>
                    </a:lnTo>
                    <a:lnTo>
                      <a:pt x="6418" y="6180"/>
                    </a:lnTo>
                    <a:lnTo>
                      <a:pt x="6519" y="6146"/>
                    </a:lnTo>
                    <a:lnTo>
                      <a:pt x="6604" y="6163"/>
                    </a:lnTo>
                    <a:lnTo>
                      <a:pt x="6629" y="6138"/>
                    </a:lnTo>
                    <a:lnTo>
                      <a:pt x="6790" y="6138"/>
                    </a:lnTo>
                    <a:lnTo>
                      <a:pt x="6900" y="6180"/>
                    </a:lnTo>
                    <a:lnTo>
                      <a:pt x="6925" y="6205"/>
                    </a:lnTo>
                    <a:lnTo>
                      <a:pt x="6951" y="6214"/>
                    </a:lnTo>
                    <a:lnTo>
                      <a:pt x="6993" y="6248"/>
                    </a:lnTo>
                    <a:lnTo>
                      <a:pt x="7061" y="6315"/>
                    </a:lnTo>
                    <a:lnTo>
                      <a:pt x="7163" y="6358"/>
                    </a:lnTo>
                    <a:lnTo>
                      <a:pt x="7230" y="6425"/>
                    </a:lnTo>
                    <a:lnTo>
                      <a:pt x="7256" y="6425"/>
                    </a:lnTo>
                    <a:lnTo>
                      <a:pt x="7306" y="6459"/>
                    </a:lnTo>
                    <a:lnTo>
                      <a:pt x="7374" y="6518"/>
                    </a:lnTo>
                    <a:lnTo>
                      <a:pt x="7391" y="6552"/>
                    </a:lnTo>
                    <a:lnTo>
                      <a:pt x="7450" y="6603"/>
                    </a:lnTo>
                    <a:lnTo>
                      <a:pt x="7527" y="6713"/>
                    </a:lnTo>
                    <a:lnTo>
                      <a:pt x="7586" y="6739"/>
                    </a:lnTo>
                    <a:lnTo>
                      <a:pt x="7637" y="6747"/>
                    </a:lnTo>
                    <a:lnTo>
                      <a:pt x="7662" y="6739"/>
                    </a:lnTo>
                    <a:lnTo>
                      <a:pt x="7704" y="6696"/>
                    </a:lnTo>
                    <a:lnTo>
                      <a:pt x="7721" y="6662"/>
                    </a:lnTo>
                    <a:lnTo>
                      <a:pt x="7721" y="6595"/>
                    </a:lnTo>
                    <a:lnTo>
                      <a:pt x="7747" y="6518"/>
                    </a:lnTo>
                    <a:lnTo>
                      <a:pt x="7789" y="6451"/>
                    </a:lnTo>
                    <a:lnTo>
                      <a:pt x="7865" y="6290"/>
                    </a:lnTo>
                    <a:lnTo>
                      <a:pt x="7916" y="6087"/>
                    </a:lnTo>
                    <a:lnTo>
                      <a:pt x="7933" y="6070"/>
                    </a:lnTo>
                    <a:lnTo>
                      <a:pt x="7933" y="5968"/>
                    </a:lnTo>
                    <a:lnTo>
                      <a:pt x="7908" y="5850"/>
                    </a:lnTo>
                    <a:lnTo>
                      <a:pt x="7891" y="5807"/>
                    </a:lnTo>
                    <a:lnTo>
                      <a:pt x="7662" y="5621"/>
                    </a:lnTo>
                    <a:lnTo>
                      <a:pt x="7628" y="5579"/>
                    </a:lnTo>
                    <a:lnTo>
                      <a:pt x="7586" y="5545"/>
                    </a:lnTo>
                    <a:lnTo>
                      <a:pt x="7535" y="5477"/>
                    </a:lnTo>
                    <a:lnTo>
                      <a:pt x="7425" y="5350"/>
                    </a:lnTo>
                    <a:lnTo>
                      <a:pt x="7400" y="5308"/>
                    </a:lnTo>
                    <a:lnTo>
                      <a:pt x="7256" y="5130"/>
                    </a:lnTo>
                    <a:lnTo>
                      <a:pt x="7179" y="5003"/>
                    </a:lnTo>
                    <a:lnTo>
                      <a:pt x="7112" y="4910"/>
                    </a:lnTo>
                    <a:lnTo>
                      <a:pt x="6993" y="4732"/>
                    </a:lnTo>
                    <a:lnTo>
                      <a:pt x="6942" y="4631"/>
                    </a:lnTo>
                    <a:lnTo>
                      <a:pt x="6892" y="4555"/>
                    </a:lnTo>
                    <a:lnTo>
                      <a:pt x="6892" y="4529"/>
                    </a:lnTo>
                    <a:lnTo>
                      <a:pt x="6841" y="4470"/>
                    </a:lnTo>
                    <a:lnTo>
                      <a:pt x="6807" y="4394"/>
                    </a:lnTo>
                    <a:lnTo>
                      <a:pt x="6773" y="4351"/>
                    </a:lnTo>
                    <a:lnTo>
                      <a:pt x="6756" y="4292"/>
                    </a:lnTo>
                    <a:lnTo>
                      <a:pt x="6731" y="4250"/>
                    </a:lnTo>
                    <a:lnTo>
                      <a:pt x="6722" y="4191"/>
                    </a:lnTo>
                    <a:lnTo>
                      <a:pt x="6688" y="4114"/>
                    </a:lnTo>
                    <a:lnTo>
                      <a:pt x="6680" y="4013"/>
                    </a:lnTo>
                    <a:lnTo>
                      <a:pt x="6646" y="3928"/>
                    </a:lnTo>
                    <a:lnTo>
                      <a:pt x="6621" y="3835"/>
                    </a:lnTo>
                    <a:lnTo>
                      <a:pt x="6612" y="3649"/>
                    </a:lnTo>
                    <a:lnTo>
                      <a:pt x="6621" y="3615"/>
                    </a:lnTo>
                    <a:lnTo>
                      <a:pt x="6612" y="3590"/>
                    </a:lnTo>
                    <a:lnTo>
                      <a:pt x="6646" y="3530"/>
                    </a:lnTo>
                    <a:lnTo>
                      <a:pt x="6672" y="3412"/>
                    </a:lnTo>
                    <a:lnTo>
                      <a:pt x="6731" y="3310"/>
                    </a:lnTo>
                    <a:lnTo>
                      <a:pt x="6765" y="3234"/>
                    </a:lnTo>
                    <a:lnTo>
                      <a:pt x="6756" y="3217"/>
                    </a:lnTo>
                    <a:lnTo>
                      <a:pt x="6917" y="3090"/>
                    </a:lnTo>
                    <a:lnTo>
                      <a:pt x="7052" y="2980"/>
                    </a:lnTo>
                    <a:lnTo>
                      <a:pt x="7112" y="2887"/>
                    </a:lnTo>
                    <a:lnTo>
                      <a:pt x="7154" y="2853"/>
                    </a:lnTo>
                    <a:lnTo>
                      <a:pt x="7154" y="2828"/>
                    </a:lnTo>
                    <a:lnTo>
                      <a:pt x="7179" y="2811"/>
                    </a:lnTo>
                    <a:lnTo>
                      <a:pt x="7239" y="2726"/>
                    </a:lnTo>
                    <a:lnTo>
                      <a:pt x="7332" y="2625"/>
                    </a:lnTo>
                    <a:lnTo>
                      <a:pt x="7349" y="2616"/>
                    </a:lnTo>
                    <a:lnTo>
                      <a:pt x="7476" y="2506"/>
                    </a:lnTo>
                    <a:lnTo>
                      <a:pt x="7527" y="2489"/>
                    </a:lnTo>
                    <a:lnTo>
                      <a:pt x="7594" y="2430"/>
                    </a:lnTo>
                    <a:lnTo>
                      <a:pt x="7687" y="2379"/>
                    </a:lnTo>
                    <a:lnTo>
                      <a:pt x="7713" y="2354"/>
                    </a:lnTo>
                    <a:lnTo>
                      <a:pt x="7924" y="2286"/>
                    </a:lnTo>
                    <a:lnTo>
                      <a:pt x="8035" y="2286"/>
                    </a:lnTo>
                    <a:lnTo>
                      <a:pt x="8085" y="2311"/>
                    </a:lnTo>
                    <a:lnTo>
                      <a:pt x="8195" y="2404"/>
                    </a:lnTo>
                    <a:lnTo>
                      <a:pt x="8289" y="2548"/>
                    </a:lnTo>
                    <a:lnTo>
                      <a:pt x="8365" y="2777"/>
                    </a:lnTo>
                    <a:lnTo>
                      <a:pt x="8373" y="2912"/>
                    </a:lnTo>
                    <a:lnTo>
                      <a:pt x="8331" y="3073"/>
                    </a:lnTo>
                    <a:lnTo>
                      <a:pt x="8255" y="3251"/>
                    </a:lnTo>
                    <a:lnTo>
                      <a:pt x="8255" y="3302"/>
                    </a:lnTo>
                    <a:lnTo>
                      <a:pt x="8212" y="3412"/>
                    </a:lnTo>
                    <a:lnTo>
                      <a:pt x="8195" y="3547"/>
                    </a:lnTo>
                    <a:lnTo>
                      <a:pt x="8178" y="3573"/>
                    </a:lnTo>
                    <a:lnTo>
                      <a:pt x="8178" y="3708"/>
                    </a:lnTo>
                    <a:lnTo>
                      <a:pt x="8153" y="3776"/>
                    </a:lnTo>
                    <a:lnTo>
                      <a:pt x="8136" y="3860"/>
                    </a:lnTo>
                    <a:lnTo>
                      <a:pt x="8136" y="3996"/>
                    </a:lnTo>
                    <a:lnTo>
                      <a:pt x="8162" y="4072"/>
                    </a:lnTo>
                    <a:lnTo>
                      <a:pt x="8272" y="4233"/>
                    </a:lnTo>
                    <a:lnTo>
                      <a:pt x="8314" y="4419"/>
                    </a:lnTo>
                    <a:lnTo>
                      <a:pt x="8365" y="4842"/>
                    </a:lnTo>
                    <a:lnTo>
                      <a:pt x="8365" y="4978"/>
                    </a:lnTo>
                    <a:lnTo>
                      <a:pt x="8348" y="5088"/>
                    </a:lnTo>
                    <a:lnTo>
                      <a:pt x="8432" y="5570"/>
                    </a:lnTo>
                    <a:lnTo>
                      <a:pt x="8475" y="5621"/>
                    </a:lnTo>
                    <a:lnTo>
                      <a:pt x="8602" y="5697"/>
                    </a:lnTo>
                    <a:lnTo>
                      <a:pt x="8653" y="5714"/>
                    </a:lnTo>
                    <a:lnTo>
                      <a:pt x="8763" y="5714"/>
                    </a:lnTo>
                    <a:lnTo>
                      <a:pt x="8805" y="5740"/>
                    </a:lnTo>
                    <a:lnTo>
                      <a:pt x="8822" y="5731"/>
                    </a:lnTo>
                    <a:lnTo>
                      <a:pt x="8932" y="5706"/>
                    </a:lnTo>
                    <a:lnTo>
                      <a:pt x="8957" y="5689"/>
                    </a:lnTo>
                    <a:lnTo>
                      <a:pt x="8983" y="5663"/>
                    </a:lnTo>
                    <a:lnTo>
                      <a:pt x="9042" y="5537"/>
                    </a:lnTo>
                    <a:lnTo>
                      <a:pt x="9050" y="5443"/>
                    </a:lnTo>
                    <a:lnTo>
                      <a:pt x="9050" y="5299"/>
                    </a:lnTo>
                    <a:lnTo>
                      <a:pt x="9042" y="5283"/>
                    </a:lnTo>
                    <a:lnTo>
                      <a:pt x="9042" y="5096"/>
                    </a:lnTo>
                    <a:lnTo>
                      <a:pt x="9076" y="5037"/>
                    </a:lnTo>
                    <a:lnTo>
                      <a:pt x="9110" y="4902"/>
                    </a:lnTo>
                    <a:lnTo>
                      <a:pt x="9127" y="4859"/>
                    </a:lnTo>
                    <a:lnTo>
                      <a:pt x="9169" y="4597"/>
                    </a:lnTo>
                    <a:lnTo>
                      <a:pt x="9203" y="4521"/>
                    </a:lnTo>
                    <a:lnTo>
                      <a:pt x="9211" y="4478"/>
                    </a:lnTo>
                    <a:lnTo>
                      <a:pt x="9245" y="4436"/>
                    </a:lnTo>
                    <a:lnTo>
                      <a:pt x="9262" y="4360"/>
                    </a:lnTo>
                    <a:lnTo>
                      <a:pt x="9288" y="4301"/>
                    </a:lnTo>
                    <a:lnTo>
                      <a:pt x="9296" y="4216"/>
                    </a:lnTo>
                    <a:lnTo>
                      <a:pt x="9321" y="4157"/>
                    </a:lnTo>
                    <a:lnTo>
                      <a:pt x="9347" y="3835"/>
                    </a:lnTo>
                    <a:lnTo>
                      <a:pt x="9381" y="3776"/>
                    </a:lnTo>
                    <a:lnTo>
                      <a:pt x="9474" y="3691"/>
                    </a:lnTo>
                    <a:lnTo>
                      <a:pt x="9541" y="3674"/>
                    </a:lnTo>
                    <a:lnTo>
                      <a:pt x="9618" y="3632"/>
                    </a:lnTo>
                    <a:lnTo>
                      <a:pt x="9880" y="3547"/>
                    </a:lnTo>
                    <a:lnTo>
                      <a:pt x="9956" y="3530"/>
                    </a:lnTo>
                    <a:lnTo>
                      <a:pt x="10016" y="3547"/>
                    </a:lnTo>
                    <a:lnTo>
                      <a:pt x="10117" y="3522"/>
                    </a:lnTo>
                    <a:lnTo>
                      <a:pt x="10227" y="3556"/>
                    </a:lnTo>
                    <a:lnTo>
                      <a:pt x="10346" y="3496"/>
                    </a:lnTo>
                    <a:lnTo>
                      <a:pt x="10346" y="3429"/>
                    </a:lnTo>
                    <a:lnTo>
                      <a:pt x="10295" y="3268"/>
                    </a:lnTo>
                    <a:lnTo>
                      <a:pt x="10244" y="3192"/>
                    </a:lnTo>
                    <a:lnTo>
                      <a:pt x="10143" y="3090"/>
                    </a:lnTo>
                    <a:lnTo>
                      <a:pt x="10058" y="3065"/>
                    </a:lnTo>
                    <a:lnTo>
                      <a:pt x="9982" y="2989"/>
                    </a:lnTo>
                    <a:lnTo>
                      <a:pt x="9897" y="2862"/>
                    </a:lnTo>
                    <a:lnTo>
                      <a:pt x="9922" y="2760"/>
                    </a:lnTo>
                    <a:lnTo>
                      <a:pt x="9948" y="2726"/>
                    </a:lnTo>
                    <a:lnTo>
                      <a:pt x="10049" y="2658"/>
                    </a:lnTo>
                    <a:lnTo>
                      <a:pt x="10126" y="2625"/>
                    </a:lnTo>
                    <a:lnTo>
                      <a:pt x="10193" y="2565"/>
                    </a:lnTo>
                    <a:lnTo>
                      <a:pt x="10227" y="2506"/>
                    </a:lnTo>
                    <a:lnTo>
                      <a:pt x="10270" y="2345"/>
                    </a:lnTo>
                    <a:lnTo>
                      <a:pt x="10270" y="2227"/>
                    </a:lnTo>
                    <a:lnTo>
                      <a:pt x="10261" y="2066"/>
                    </a:lnTo>
                    <a:lnTo>
                      <a:pt x="10244" y="2040"/>
                    </a:lnTo>
                    <a:lnTo>
                      <a:pt x="10244" y="2007"/>
                    </a:lnTo>
                    <a:lnTo>
                      <a:pt x="10202" y="1863"/>
                    </a:lnTo>
                    <a:lnTo>
                      <a:pt x="10160" y="1786"/>
                    </a:lnTo>
                    <a:lnTo>
                      <a:pt x="10092" y="1727"/>
                    </a:lnTo>
                    <a:lnTo>
                      <a:pt x="9922" y="1719"/>
                    </a:lnTo>
                    <a:lnTo>
                      <a:pt x="9897" y="1736"/>
                    </a:lnTo>
                    <a:lnTo>
                      <a:pt x="9838" y="1753"/>
                    </a:lnTo>
                    <a:lnTo>
                      <a:pt x="9804" y="1778"/>
                    </a:lnTo>
                    <a:lnTo>
                      <a:pt x="9736" y="1795"/>
                    </a:lnTo>
                    <a:lnTo>
                      <a:pt x="9643" y="1795"/>
                    </a:lnTo>
                    <a:lnTo>
                      <a:pt x="9584" y="1786"/>
                    </a:lnTo>
                    <a:lnTo>
                      <a:pt x="9516" y="1753"/>
                    </a:lnTo>
                    <a:lnTo>
                      <a:pt x="9457" y="1659"/>
                    </a:lnTo>
                    <a:lnTo>
                      <a:pt x="9415" y="1507"/>
                    </a:lnTo>
                    <a:lnTo>
                      <a:pt x="9415" y="1185"/>
                    </a:lnTo>
                    <a:lnTo>
                      <a:pt x="9431" y="1109"/>
                    </a:lnTo>
                    <a:lnTo>
                      <a:pt x="9482" y="1058"/>
                    </a:lnTo>
                    <a:lnTo>
                      <a:pt x="9584" y="982"/>
                    </a:lnTo>
                    <a:lnTo>
                      <a:pt x="9601" y="957"/>
                    </a:lnTo>
                    <a:lnTo>
                      <a:pt x="9753" y="889"/>
                    </a:lnTo>
                    <a:lnTo>
                      <a:pt x="9795" y="855"/>
                    </a:lnTo>
                    <a:lnTo>
                      <a:pt x="9863" y="821"/>
                    </a:lnTo>
                    <a:lnTo>
                      <a:pt x="9931" y="762"/>
                    </a:lnTo>
                    <a:lnTo>
                      <a:pt x="9999" y="720"/>
                    </a:lnTo>
                    <a:lnTo>
                      <a:pt x="10083" y="635"/>
                    </a:lnTo>
                    <a:lnTo>
                      <a:pt x="10176" y="567"/>
                    </a:lnTo>
                    <a:lnTo>
                      <a:pt x="10278" y="457"/>
                    </a:lnTo>
                    <a:lnTo>
                      <a:pt x="10371" y="390"/>
                    </a:lnTo>
                    <a:lnTo>
                      <a:pt x="10405" y="339"/>
                    </a:lnTo>
                    <a:lnTo>
                      <a:pt x="10498" y="271"/>
                    </a:lnTo>
                    <a:lnTo>
                      <a:pt x="10557" y="212"/>
                    </a:lnTo>
                    <a:lnTo>
                      <a:pt x="10651" y="170"/>
                    </a:lnTo>
                    <a:lnTo>
                      <a:pt x="10744" y="76"/>
                    </a:lnTo>
                    <a:lnTo>
                      <a:pt x="10820" y="51"/>
                    </a:lnTo>
                    <a:lnTo>
                      <a:pt x="10871" y="17"/>
                    </a:lnTo>
                    <a:lnTo>
                      <a:pt x="10955" y="17"/>
                    </a:lnTo>
                    <a:lnTo>
                      <a:pt x="11032" y="0"/>
                    </a:lnTo>
                    <a:lnTo>
                      <a:pt x="11192" y="0"/>
                    </a:lnTo>
                    <a:lnTo>
                      <a:pt x="11328" y="17"/>
                    </a:lnTo>
                    <a:lnTo>
                      <a:pt x="11438" y="76"/>
                    </a:lnTo>
                    <a:lnTo>
                      <a:pt x="11506" y="136"/>
                    </a:lnTo>
                    <a:lnTo>
                      <a:pt x="11556" y="203"/>
                    </a:lnTo>
                    <a:lnTo>
                      <a:pt x="11607" y="314"/>
                    </a:lnTo>
                    <a:lnTo>
                      <a:pt x="11633" y="330"/>
                    </a:lnTo>
                    <a:lnTo>
                      <a:pt x="11633" y="364"/>
                    </a:lnTo>
                    <a:lnTo>
                      <a:pt x="11658" y="390"/>
                    </a:lnTo>
                    <a:lnTo>
                      <a:pt x="11666" y="466"/>
                    </a:lnTo>
                    <a:lnTo>
                      <a:pt x="11726" y="601"/>
                    </a:lnTo>
                    <a:lnTo>
                      <a:pt x="11734" y="711"/>
                    </a:lnTo>
                    <a:lnTo>
                      <a:pt x="11760" y="737"/>
                    </a:lnTo>
                    <a:lnTo>
                      <a:pt x="11793" y="838"/>
                    </a:lnTo>
                    <a:lnTo>
                      <a:pt x="11819" y="923"/>
                    </a:lnTo>
                    <a:lnTo>
                      <a:pt x="11819" y="974"/>
                    </a:lnTo>
                    <a:lnTo>
                      <a:pt x="11861" y="1084"/>
                    </a:lnTo>
                    <a:lnTo>
                      <a:pt x="11853" y="1160"/>
                    </a:lnTo>
                    <a:lnTo>
                      <a:pt x="11870" y="1295"/>
                    </a:lnTo>
                    <a:lnTo>
                      <a:pt x="11920" y="1389"/>
                    </a:lnTo>
                    <a:lnTo>
                      <a:pt x="11971" y="1541"/>
                    </a:lnTo>
                    <a:lnTo>
                      <a:pt x="12022" y="1651"/>
                    </a:lnTo>
                    <a:lnTo>
                      <a:pt x="12039" y="1753"/>
                    </a:lnTo>
                    <a:lnTo>
                      <a:pt x="12056" y="1812"/>
                    </a:lnTo>
                    <a:lnTo>
                      <a:pt x="12073" y="1913"/>
                    </a:lnTo>
                    <a:lnTo>
                      <a:pt x="12014" y="2100"/>
                    </a:lnTo>
                    <a:lnTo>
                      <a:pt x="11980" y="2117"/>
                    </a:lnTo>
                    <a:lnTo>
                      <a:pt x="11963" y="2159"/>
                    </a:lnTo>
                    <a:lnTo>
                      <a:pt x="11819" y="2294"/>
                    </a:lnTo>
                    <a:lnTo>
                      <a:pt x="11751" y="2438"/>
                    </a:lnTo>
                    <a:lnTo>
                      <a:pt x="11734" y="2489"/>
                    </a:lnTo>
                    <a:lnTo>
                      <a:pt x="11743" y="2514"/>
                    </a:lnTo>
                    <a:lnTo>
                      <a:pt x="11785" y="2591"/>
                    </a:lnTo>
                    <a:lnTo>
                      <a:pt x="11819" y="2616"/>
                    </a:lnTo>
                    <a:lnTo>
                      <a:pt x="11861" y="2667"/>
                    </a:lnTo>
                    <a:lnTo>
                      <a:pt x="11937" y="2718"/>
                    </a:lnTo>
                    <a:lnTo>
                      <a:pt x="12014" y="2751"/>
                    </a:lnTo>
                    <a:lnTo>
                      <a:pt x="12107" y="2845"/>
                    </a:lnTo>
                    <a:lnTo>
                      <a:pt x="12284" y="2921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1" name="Freeform 41">
                <a:extLst>
                  <a:ext uri="{FF2B5EF4-FFF2-40B4-BE49-F238E27FC236}">
                    <a16:creationId xmlns:a16="http://schemas.microsoft.com/office/drawing/2014/main" id="{4E2AEE63-253D-4AA1-9266-8D9ECA3CA8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22" y="2353"/>
                <a:ext cx="1169" cy="2171"/>
              </a:xfrm>
              <a:custGeom>
                <a:avLst/>
                <a:gdLst>
                  <a:gd name="T0" fmla="*/ 5435 w 5765"/>
                  <a:gd name="T1" fmla="*/ 237 h 10708"/>
                  <a:gd name="T2" fmla="*/ 5274 w 5765"/>
                  <a:gd name="T3" fmla="*/ 372 h 10708"/>
                  <a:gd name="T4" fmla="*/ 5054 w 5765"/>
                  <a:gd name="T5" fmla="*/ 466 h 10708"/>
                  <a:gd name="T6" fmla="*/ 5105 w 5765"/>
                  <a:gd name="T7" fmla="*/ 677 h 10708"/>
                  <a:gd name="T8" fmla="*/ 5207 w 5765"/>
                  <a:gd name="T9" fmla="*/ 838 h 10708"/>
                  <a:gd name="T10" fmla="*/ 5224 w 5765"/>
                  <a:gd name="T11" fmla="*/ 1371 h 10708"/>
                  <a:gd name="T12" fmla="*/ 5122 w 5765"/>
                  <a:gd name="T13" fmla="*/ 1515 h 10708"/>
                  <a:gd name="T14" fmla="*/ 5012 w 5765"/>
                  <a:gd name="T15" fmla="*/ 1685 h 10708"/>
                  <a:gd name="T16" fmla="*/ 4843 w 5765"/>
                  <a:gd name="T17" fmla="*/ 1879 h 10708"/>
                  <a:gd name="T18" fmla="*/ 4665 w 5765"/>
                  <a:gd name="T19" fmla="*/ 2116 h 10708"/>
                  <a:gd name="T20" fmla="*/ 4580 w 5765"/>
                  <a:gd name="T21" fmla="*/ 2192 h 10708"/>
                  <a:gd name="T22" fmla="*/ 4335 w 5765"/>
                  <a:gd name="T23" fmla="*/ 2413 h 10708"/>
                  <a:gd name="T24" fmla="*/ 4038 w 5765"/>
                  <a:gd name="T25" fmla="*/ 2666 h 10708"/>
                  <a:gd name="T26" fmla="*/ 3878 w 5765"/>
                  <a:gd name="T27" fmla="*/ 2760 h 10708"/>
                  <a:gd name="T28" fmla="*/ 3725 w 5765"/>
                  <a:gd name="T29" fmla="*/ 2937 h 10708"/>
                  <a:gd name="T30" fmla="*/ 3573 w 5765"/>
                  <a:gd name="T31" fmla="*/ 3327 h 10708"/>
                  <a:gd name="T32" fmla="*/ 3488 w 5765"/>
                  <a:gd name="T33" fmla="*/ 3462 h 10708"/>
                  <a:gd name="T34" fmla="*/ 3243 w 5765"/>
                  <a:gd name="T35" fmla="*/ 3623 h 10708"/>
                  <a:gd name="T36" fmla="*/ 3022 w 5765"/>
                  <a:gd name="T37" fmla="*/ 3733 h 10708"/>
                  <a:gd name="T38" fmla="*/ 2862 w 5765"/>
                  <a:gd name="T39" fmla="*/ 3809 h 10708"/>
                  <a:gd name="T40" fmla="*/ 2591 w 5765"/>
                  <a:gd name="T41" fmla="*/ 4182 h 10708"/>
                  <a:gd name="T42" fmla="*/ 2455 w 5765"/>
                  <a:gd name="T43" fmla="*/ 4478 h 10708"/>
                  <a:gd name="T44" fmla="*/ 2167 w 5765"/>
                  <a:gd name="T45" fmla="*/ 4935 h 10708"/>
                  <a:gd name="T46" fmla="*/ 2007 w 5765"/>
                  <a:gd name="T47" fmla="*/ 4935 h 10708"/>
                  <a:gd name="T48" fmla="*/ 1846 w 5765"/>
                  <a:gd name="T49" fmla="*/ 4783 h 10708"/>
                  <a:gd name="T50" fmla="*/ 1744 w 5765"/>
                  <a:gd name="T51" fmla="*/ 4749 h 10708"/>
                  <a:gd name="T52" fmla="*/ 1609 w 5765"/>
                  <a:gd name="T53" fmla="*/ 5020 h 10708"/>
                  <a:gd name="T54" fmla="*/ 1583 w 5765"/>
                  <a:gd name="T55" fmla="*/ 5231 h 10708"/>
                  <a:gd name="T56" fmla="*/ 1516 w 5765"/>
                  <a:gd name="T57" fmla="*/ 5435 h 10708"/>
                  <a:gd name="T58" fmla="*/ 1422 w 5765"/>
                  <a:gd name="T59" fmla="*/ 5739 h 10708"/>
                  <a:gd name="T60" fmla="*/ 1160 w 5765"/>
                  <a:gd name="T61" fmla="*/ 6086 h 10708"/>
                  <a:gd name="T62" fmla="*/ 965 w 5765"/>
                  <a:gd name="T63" fmla="*/ 6510 h 10708"/>
                  <a:gd name="T64" fmla="*/ 1126 w 5765"/>
                  <a:gd name="T65" fmla="*/ 6908 h 10708"/>
                  <a:gd name="T66" fmla="*/ 991 w 5765"/>
                  <a:gd name="T67" fmla="*/ 7043 h 10708"/>
                  <a:gd name="T68" fmla="*/ 821 w 5765"/>
                  <a:gd name="T69" fmla="*/ 7102 h 10708"/>
                  <a:gd name="T70" fmla="*/ 686 w 5765"/>
                  <a:gd name="T71" fmla="*/ 7195 h 10708"/>
                  <a:gd name="T72" fmla="*/ 525 w 5765"/>
                  <a:gd name="T73" fmla="*/ 7331 h 10708"/>
                  <a:gd name="T74" fmla="*/ 432 w 5765"/>
                  <a:gd name="T75" fmla="*/ 7534 h 10708"/>
                  <a:gd name="T76" fmla="*/ 533 w 5765"/>
                  <a:gd name="T77" fmla="*/ 7932 h 10708"/>
                  <a:gd name="T78" fmla="*/ 627 w 5765"/>
                  <a:gd name="T79" fmla="*/ 8143 h 10708"/>
                  <a:gd name="T80" fmla="*/ 601 w 5765"/>
                  <a:gd name="T81" fmla="*/ 8364 h 10708"/>
                  <a:gd name="T82" fmla="*/ 390 w 5765"/>
                  <a:gd name="T83" fmla="*/ 8364 h 10708"/>
                  <a:gd name="T84" fmla="*/ 220 w 5765"/>
                  <a:gd name="T85" fmla="*/ 8347 h 10708"/>
                  <a:gd name="T86" fmla="*/ 9 w 5765"/>
                  <a:gd name="T87" fmla="*/ 8499 h 10708"/>
                  <a:gd name="T88" fmla="*/ 34 w 5765"/>
                  <a:gd name="T89" fmla="*/ 8905 h 10708"/>
                  <a:gd name="T90" fmla="*/ 381 w 5765"/>
                  <a:gd name="T91" fmla="*/ 9278 h 10708"/>
                  <a:gd name="T92" fmla="*/ 660 w 5765"/>
                  <a:gd name="T93" fmla="*/ 9532 h 10708"/>
                  <a:gd name="T94" fmla="*/ 881 w 5765"/>
                  <a:gd name="T95" fmla="*/ 9735 h 10708"/>
                  <a:gd name="T96" fmla="*/ 1101 w 5765"/>
                  <a:gd name="T97" fmla="*/ 9930 h 10708"/>
                  <a:gd name="T98" fmla="*/ 1135 w 5765"/>
                  <a:gd name="T99" fmla="*/ 10141 h 10708"/>
                  <a:gd name="T100" fmla="*/ 957 w 5765"/>
                  <a:gd name="T101" fmla="*/ 10361 h 10708"/>
                  <a:gd name="T102" fmla="*/ 660 w 5765"/>
                  <a:gd name="T103" fmla="*/ 10590 h 10708"/>
                  <a:gd name="T104" fmla="*/ 474 w 5765"/>
                  <a:gd name="T105" fmla="*/ 10708 h 10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65" h="10708">
                    <a:moveTo>
                      <a:pt x="5765" y="0"/>
                    </a:moveTo>
                    <a:lnTo>
                      <a:pt x="5520" y="203"/>
                    </a:lnTo>
                    <a:lnTo>
                      <a:pt x="5435" y="237"/>
                    </a:lnTo>
                    <a:lnTo>
                      <a:pt x="5427" y="262"/>
                    </a:lnTo>
                    <a:lnTo>
                      <a:pt x="5368" y="322"/>
                    </a:lnTo>
                    <a:lnTo>
                      <a:pt x="5274" y="372"/>
                    </a:lnTo>
                    <a:lnTo>
                      <a:pt x="5198" y="406"/>
                    </a:lnTo>
                    <a:lnTo>
                      <a:pt x="5139" y="415"/>
                    </a:lnTo>
                    <a:lnTo>
                      <a:pt x="5054" y="466"/>
                    </a:lnTo>
                    <a:lnTo>
                      <a:pt x="5046" y="499"/>
                    </a:lnTo>
                    <a:lnTo>
                      <a:pt x="5097" y="618"/>
                    </a:lnTo>
                    <a:lnTo>
                      <a:pt x="5105" y="677"/>
                    </a:lnTo>
                    <a:lnTo>
                      <a:pt x="5122" y="694"/>
                    </a:lnTo>
                    <a:lnTo>
                      <a:pt x="5139" y="745"/>
                    </a:lnTo>
                    <a:lnTo>
                      <a:pt x="5207" y="838"/>
                    </a:lnTo>
                    <a:lnTo>
                      <a:pt x="5283" y="1024"/>
                    </a:lnTo>
                    <a:lnTo>
                      <a:pt x="5274" y="1151"/>
                    </a:lnTo>
                    <a:lnTo>
                      <a:pt x="5224" y="1371"/>
                    </a:lnTo>
                    <a:lnTo>
                      <a:pt x="5190" y="1405"/>
                    </a:lnTo>
                    <a:lnTo>
                      <a:pt x="5147" y="1490"/>
                    </a:lnTo>
                    <a:lnTo>
                      <a:pt x="5122" y="1515"/>
                    </a:lnTo>
                    <a:lnTo>
                      <a:pt x="5105" y="1566"/>
                    </a:lnTo>
                    <a:lnTo>
                      <a:pt x="5054" y="1608"/>
                    </a:lnTo>
                    <a:lnTo>
                      <a:pt x="5012" y="1685"/>
                    </a:lnTo>
                    <a:lnTo>
                      <a:pt x="4987" y="1701"/>
                    </a:lnTo>
                    <a:lnTo>
                      <a:pt x="4927" y="1795"/>
                    </a:lnTo>
                    <a:lnTo>
                      <a:pt x="4843" y="1879"/>
                    </a:lnTo>
                    <a:lnTo>
                      <a:pt x="4733" y="2049"/>
                    </a:lnTo>
                    <a:lnTo>
                      <a:pt x="4673" y="2091"/>
                    </a:lnTo>
                    <a:lnTo>
                      <a:pt x="4665" y="2116"/>
                    </a:lnTo>
                    <a:lnTo>
                      <a:pt x="4640" y="2125"/>
                    </a:lnTo>
                    <a:lnTo>
                      <a:pt x="4631" y="2150"/>
                    </a:lnTo>
                    <a:lnTo>
                      <a:pt x="4580" y="2192"/>
                    </a:lnTo>
                    <a:lnTo>
                      <a:pt x="4555" y="2192"/>
                    </a:lnTo>
                    <a:lnTo>
                      <a:pt x="4352" y="2379"/>
                    </a:lnTo>
                    <a:lnTo>
                      <a:pt x="4335" y="2413"/>
                    </a:lnTo>
                    <a:lnTo>
                      <a:pt x="4216" y="2480"/>
                    </a:lnTo>
                    <a:lnTo>
                      <a:pt x="4165" y="2556"/>
                    </a:lnTo>
                    <a:lnTo>
                      <a:pt x="4038" y="2666"/>
                    </a:lnTo>
                    <a:lnTo>
                      <a:pt x="4005" y="2717"/>
                    </a:lnTo>
                    <a:lnTo>
                      <a:pt x="3954" y="2717"/>
                    </a:lnTo>
                    <a:lnTo>
                      <a:pt x="3878" y="2760"/>
                    </a:lnTo>
                    <a:lnTo>
                      <a:pt x="3852" y="2810"/>
                    </a:lnTo>
                    <a:lnTo>
                      <a:pt x="3784" y="2861"/>
                    </a:lnTo>
                    <a:lnTo>
                      <a:pt x="3725" y="2937"/>
                    </a:lnTo>
                    <a:lnTo>
                      <a:pt x="3674" y="3039"/>
                    </a:lnTo>
                    <a:lnTo>
                      <a:pt x="3657" y="3115"/>
                    </a:lnTo>
                    <a:lnTo>
                      <a:pt x="3573" y="3327"/>
                    </a:lnTo>
                    <a:lnTo>
                      <a:pt x="3564" y="3352"/>
                    </a:lnTo>
                    <a:lnTo>
                      <a:pt x="3480" y="3471"/>
                    </a:lnTo>
                    <a:lnTo>
                      <a:pt x="3488" y="3462"/>
                    </a:lnTo>
                    <a:lnTo>
                      <a:pt x="3302" y="3589"/>
                    </a:lnTo>
                    <a:lnTo>
                      <a:pt x="3285" y="3615"/>
                    </a:lnTo>
                    <a:lnTo>
                      <a:pt x="3243" y="3623"/>
                    </a:lnTo>
                    <a:lnTo>
                      <a:pt x="3217" y="3615"/>
                    </a:lnTo>
                    <a:lnTo>
                      <a:pt x="3141" y="3648"/>
                    </a:lnTo>
                    <a:lnTo>
                      <a:pt x="3022" y="3733"/>
                    </a:lnTo>
                    <a:lnTo>
                      <a:pt x="2938" y="3767"/>
                    </a:lnTo>
                    <a:lnTo>
                      <a:pt x="2929" y="3784"/>
                    </a:lnTo>
                    <a:lnTo>
                      <a:pt x="2862" y="3809"/>
                    </a:lnTo>
                    <a:lnTo>
                      <a:pt x="2777" y="3869"/>
                    </a:lnTo>
                    <a:lnTo>
                      <a:pt x="2650" y="4080"/>
                    </a:lnTo>
                    <a:lnTo>
                      <a:pt x="2591" y="4182"/>
                    </a:lnTo>
                    <a:lnTo>
                      <a:pt x="2565" y="4266"/>
                    </a:lnTo>
                    <a:lnTo>
                      <a:pt x="2489" y="4368"/>
                    </a:lnTo>
                    <a:lnTo>
                      <a:pt x="2455" y="4478"/>
                    </a:lnTo>
                    <a:lnTo>
                      <a:pt x="2388" y="4571"/>
                    </a:lnTo>
                    <a:lnTo>
                      <a:pt x="2261" y="4825"/>
                    </a:lnTo>
                    <a:lnTo>
                      <a:pt x="2167" y="4935"/>
                    </a:lnTo>
                    <a:lnTo>
                      <a:pt x="2108" y="4961"/>
                    </a:lnTo>
                    <a:lnTo>
                      <a:pt x="2024" y="4952"/>
                    </a:lnTo>
                    <a:lnTo>
                      <a:pt x="2007" y="4935"/>
                    </a:lnTo>
                    <a:lnTo>
                      <a:pt x="1956" y="4876"/>
                    </a:lnTo>
                    <a:lnTo>
                      <a:pt x="1897" y="4817"/>
                    </a:lnTo>
                    <a:lnTo>
                      <a:pt x="1846" y="4783"/>
                    </a:lnTo>
                    <a:lnTo>
                      <a:pt x="1803" y="4783"/>
                    </a:lnTo>
                    <a:lnTo>
                      <a:pt x="1786" y="4757"/>
                    </a:lnTo>
                    <a:lnTo>
                      <a:pt x="1744" y="4749"/>
                    </a:lnTo>
                    <a:lnTo>
                      <a:pt x="1702" y="4749"/>
                    </a:lnTo>
                    <a:lnTo>
                      <a:pt x="1668" y="4791"/>
                    </a:lnTo>
                    <a:lnTo>
                      <a:pt x="1609" y="5020"/>
                    </a:lnTo>
                    <a:lnTo>
                      <a:pt x="1592" y="5155"/>
                    </a:lnTo>
                    <a:lnTo>
                      <a:pt x="1575" y="5181"/>
                    </a:lnTo>
                    <a:lnTo>
                      <a:pt x="1583" y="5231"/>
                    </a:lnTo>
                    <a:lnTo>
                      <a:pt x="1566" y="5257"/>
                    </a:lnTo>
                    <a:lnTo>
                      <a:pt x="1549" y="5341"/>
                    </a:lnTo>
                    <a:lnTo>
                      <a:pt x="1516" y="5435"/>
                    </a:lnTo>
                    <a:lnTo>
                      <a:pt x="1499" y="5443"/>
                    </a:lnTo>
                    <a:lnTo>
                      <a:pt x="1439" y="5689"/>
                    </a:lnTo>
                    <a:lnTo>
                      <a:pt x="1422" y="5739"/>
                    </a:lnTo>
                    <a:lnTo>
                      <a:pt x="1329" y="5858"/>
                    </a:lnTo>
                    <a:lnTo>
                      <a:pt x="1270" y="5959"/>
                    </a:lnTo>
                    <a:lnTo>
                      <a:pt x="1160" y="6086"/>
                    </a:lnTo>
                    <a:lnTo>
                      <a:pt x="1092" y="6137"/>
                    </a:lnTo>
                    <a:lnTo>
                      <a:pt x="982" y="6323"/>
                    </a:lnTo>
                    <a:lnTo>
                      <a:pt x="965" y="6510"/>
                    </a:lnTo>
                    <a:lnTo>
                      <a:pt x="1016" y="6671"/>
                    </a:lnTo>
                    <a:lnTo>
                      <a:pt x="1109" y="6797"/>
                    </a:lnTo>
                    <a:lnTo>
                      <a:pt x="1126" y="6908"/>
                    </a:lnTo>
                    <a:lnTo>
                      <a:pt x="1101" y="6958"/>
                    </a:lnTo>
                    <a:lnTo>
                      <a:pt x="1016" y="7026"/>
                    </a:lnTo>
                    <a:lnTo>
                      <a:pt x="991" y="7043"/>
                    </a:lnTo>
                    <a:lnTo>
                      <a:pt x="923" y="7051"/>
                    </a:lnTo>
                    <a:lnTo>
                      <a:pt x="864" y="7085"/>
                    </a:lnTo>
                    <a:lnTo>
                      <a:pt x="821" y="7102"/>
                    </a:lnTo>
                    <a:lnTo>
                      <a:pt x="787" y="7136"/>
                    </a:lnTo>
                    <a:lnTo>
                      <a:pt x="762" y="7136"/>
                    </a:lnTo>
                    <a:lnTo>
                      <a:pt x="686" y="7195"/>
                    </a:lnTo>
                    <a:lnTo>
                      <a:pt x="584" y="7229"/>
                    </a:lnTo>
                    <a:lnTo>
                      <a:pt x="542" y="7272"/>
                    </a:lnTo>
                    <a:lnTo>
                      <a:pt x="525" y="7331"/>
                    </a:lnTo>
                    <a:lnTo>
                      <a:pt x="483" y="7373"/>
                    </a:lnTo>
                    <a:lnTo>
                      <a:pt x="449" y="7509"/>
                    </a:lnTo>
                    <a:lnTo>
                      <a:pt x="432" y="7534"/>
                    </a:lnTo>
                    <a:lnTo>
                      <a:pt x="415" y="7669"/>
                    </a:lnTo>
                    <a:lnTo>
                      <a:pt x="432" y="7720"/>
                    </a:lnTo>
                    <a:lnTo>
                      <a:pt x="533" y="7932"/>
                    </a:lnTo>
                    <a:lnTo>
                      <a:pt x="567" y="8042"/>
                    </a:lnTo>
                    <a:lnTo>
                      <a:pt x="584" y="8059"/>
                    </a:lnTo>
                    <a:lnTo>
                      <a:pt x="627" y="8143"/>
                    </a:lnTo>
                    <a:lnTo>
                      <a:pt x="660" y="8279"/>
                    </a:lnTo>
                    <a:lnTo>
                      <a:pt x="644" y="8330"/>
                    </a:lnTo>
                    <a:lnTo>
                      <a:pt x="601" y="8364"/>
                    </a:lnTo>
                    <a:lnTo>
                      <a:pt x="508" y="8380"/>
                    </a:lnTo>
                    <a:lnTo>
                      <a:pt x="406" y="8380"/>
                    </a:lnTo>
                    <a:lnTo>
                      <a:pt x="390" y="8364"/>
                    </a:lnTo>
                    <a:lnTo>
                      <a:pt x="313" y="8355"/>
                    </a:lnTo>
                    <a:lnTo>
                      <a:pt x="296" y="8347"/>
                    </a:lnTo>
                    <a:lnTo>
                      <a:pt x="220" y="8347"/>
                    </a:lnTo>
                    <a:lnTo>
                      <a:pt x="93" y="8397"/>
                    </a:lnTo>
                    <a:lnTo>
                      <a:pt x="26" y="8474"/>
                    </a:lnTo>
                    <a:lnTo>
                      <a:pt x="9" y="8499"/>
                    </a:lnTo>
                    <a:lnTo>
                      <a:pt x="0" y="8660"/>
                    </a:lnTo>
                    <a:lnTo>
                      <a:pt x="9" y="8795"/>
                    </a:lnTo>
                    <a:lnTo>
                      <a:pt x="34" y="8905"/>
                    </a:lnTo>
                    <a:lnTo>
                      <a:pt x="93" y="9024"/>
                    </a:lnTo>
                    <a:lnTo>
                      <a:pt x="263" y="9185"/>
                    </a:lnTo>
                    <a:lnTo>
                      <a:pt x="381" y="9278"/>
                    </a:lnTo>
                    <a:lnTo>
                      <a:pt x="550" y="9447"/>
                    </a:lnTo>
                    <a:lnTo>
                      <a:pt x="567" y="9472"/>
                    </a:lnTo>
                    <a:lnTo>
                      <a:pt x="660" y="9532"/>
                    </a:lnTo>
                    <a:lnTo>
                      <a:pt x="737" y="9625"/>
                    </a:lnTo>
                    <a:lnTo>
                      <a:pt x="864" y="9710"/>
                    </a:lnTo>
                    <a:lnTo>
                      <a:pt x="881" y="9735"/>
                    </a:lnTo>
                    <a:lnTo>
                      <a:pt x="965" y="9794"/>
                    </a:lnTo>
                    <a:lnTo>
                      <a:pt x="991" y="9794"/>
                    </a:lnTo>
                    <a:lnTo>
                      <a:pt x="1101" y="9930"/>
                    </a:lnTo>
                    <a:lnTo>
                      <a:pt x="1109" y="9989"/>
                    </a:lnTo>
                    <a:lnTo>
                      <a:pt x="1135" y="10014"/>
                    </a:lnTo>
                    <a:lnTo>
                      <a:pt x="1135" y="10141"/>
                    </a:lnTo>
                    <a:lnTo>
                      <a:pt x="1075" y="10217"/>
                    </a:lnTo>
                    <a:lnTo>
                      <a:pt x="1016" y="10336"/>
                    </a:lnTo>
                    <a:lnTo>
                      <a:pt x="957" y="10361"/>
                    </a:lnTo>
                    <a:lnTo>
                      <a:pt x="838" y="10480"/>
                    </a:lnTo>
                    <a:lnTo>
                      <a:pt x="821" y="10480"/>
                    </a:lnTo>
                    <a:lnTo>
                      <a:pt x="660" y="10590"/>
                    </a:lnTo>
                    <a:lnTo>
                      <a:pt x="576" y="10615"/>
                    </a:lnTo>
                    <a:lnTo>
                      <a:pt x="550" y="10641"/>
                    </a:lnTo>
                    <a:lnTo>
                      <a:pt x="474" y="10708"/>
                    </a:lnTo>
                    <a:moveTo>
                      <a:pt x="491" y="10708"/>
                    </a:moveTo>
                    <a:lnTo>
                      <a:pt x="550" y="10649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2" name="Freeform 42">
                <a:extLst>
                  <a:ext uri="{FF2B5EF4-FFF2-40B4-BE49-F238E27FC236}">
                    <a16:creationId xmlns:a16="http://schemas.microsoft.com/office/drawing/2014/main" id="{423FC173-8281-4122-A2D5-EC5D819DC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1" y="3450"/>
                <a:ext cx="773" cy="683"/>
              </a:xfrm>
              <a:custGeom>
                <a:avLst/>
                <a:gdLst>
                  <a:gd name="T0" fmla="*/ 669 w 3810"/>
                  <a:gd name="T1" fmla="*/ 2057 h 3369"/>
                  <a:gd name="T2" fmla="*/ 847 w 3810"/>
                  <a:gd name="T3" fmla="*/ 2294 h 3369"/>
                  <a:gd name="T4" fmla="*/ 1304 w 3810"/>
                  <a:gd name="T5" fmla="*/ 2591 h 3369"/>
                  <a:gd name="T6" fmla="*/ 1431 w 3810"/>
                  <a:gd name="T7" fmla="*/ 2633 h 3369"/>
                  <a:gd name="T8" fmla="*/ 1643 w 3810"/>
                  <a:gd name="T9" fmla="*/ 2599 h 3369"/>
                  <a:gd name="T10" fmla="*/ 1668 w 3810"/>
                  <a:gd name="T11" fmla="*/ 2396 h 3369"/>
                  <a:gd name="T12" fmla="*/ 1651 w 3810"/>
                  <a:gd name="T13" fmla="*/ 2176 h 3369"/>
                  <a:gd name="T14" fmla="*/ 1634 w 3810"/>
                  <a:gd name="T15" fmla="*/ 2006 h 3369"/>
                  <a:gd name="T16" fmla="*/ 1795 w 3810"/>
                  <a:gd name="T17" fmla="*/ 1448 h 3369"/>
                  <a:gd name="T18" fmla="*/ 2108 w 3810"/>
                  <a:gd name="T19" fmla="*/ 1270 h 3369"/>
                  <a:gd name="T20" fmla="*/ 2354 w 3810"/>
                  <a:gd name="T21" fmla="*/ 1228 h 3369"/>
                  <a:gd name="T22" fmla="*/ 2710 w 3810"/>
                  <a:gd name="T23" fmla="*/ 1101 h 3369"/>
                  <a:gd name="T24" fmla="*/ 2752 w 3810"/>
                  <a:gd name="T25" fmla="*/ 821 h 3369"/>
                  <a:gd name="T26" fmla="*/ 2710 w 3810"/>
                  <a:gd name="T27" fmla="*/ 601 h 3369"/>
                  <a:gd name="T28" fmla="*/ 2566 w 3810"/>
                  <a:gd name="T29" fmla="*/ 364 h 3369"/>
                  <a:gd name="T30" fmla="*/ 2557 w 3810"/>
                  <a:gd name="T31" fmla="*/ 203 h 3369"/>
                  <a:gd name="T32" fmla="*/ 2794 w 3810"/>
                  <a:gd name="T33" fmla="*/ 127 h 3369"/>
                  <a:gd name="T34" fmla="*/ 3031 w 3810"/>
                  <a:gd name="T35" fmla="*/ 110 h 3369"/>
                  <a:gd name="T36" fmla="*/ 3218 w 3810"/>
                  <a:gd name="T37" fmla="*/ 68 h 3369"/>
                  <a:gd name="T38" fmla="*/ 3463 w 3810"/>
                  <a:gd name="T39" fmla="*/ 51 h 3369"/>
                  <a:gd name="T40" fmla="*/ 3776 w 3810"/>
                  <a:gd name="T41" fmla="*/ 0 h 3369"/>
                  <a:gd name="T42" fmla="*/ 3768 w 3810"/>
                  <a:gd name="T43" fmla="*/ 102 h 3369"/>
                  <a:gd name="T44" fmla="*/ 3539 w 3810"/>
                  <a:gd name="T45" fmla="*/ 280 h 3369"/>
                  <a:gd name="T46" fmla="*/ 3302 w 3810"/>
                  <a:gd name="T47" fmla="*/ 542 h 3369"/>
                  <a:gd name="T48" fmla="*/ 3031 w 3810"/>
                  <a:gd name="T49" fmla="*/ 974 h 3369"/>
                  <a:gd name="T50" fmla="*/ 2777 w 3810"/>
                  <a:gd name="T51" fmla="*/ 1372 h 3369"/>
                  <a:gd name="T52" fmla="*/ 2650 w 3810"/>
                  <a:gd name="T53" fmla="*/ 1626 h 3369"/>
                  <a:gd name="T54" fmla="*/ 2515 w 3810"/>
                  <a:gd name="T55" fmla="*/ 1812 h 3369"/>
                  <a:gd name="T56" fmla="*/ 2261 w 3810"/>
                  <a:gd name="T57" fmla="*/ 2133 h 3369"/>
                  <a:gd name="T58" fmla="*/ 2075 w 3810"/>
                  <a:gd name="T59" fmla="*/ 2599 h 3369"/>
                  <a:gd name="T60" fmla="*/ 1922 w 3810"/>
                  <a:gd name="T61" fmla="*/ 2760 h 3369"/>
                  <a:gd name="T62" fmla="*/ 1668 w 3810"/>
                  <a:gd name="T63" fmla="*/ 2861 h 3369"/>
                  <a:gd name="T64" fmla="*/ 1474 w 3810"/>
                  <a:gd name="T65" fmla="*/ 2929 h 3369"/>
                  <a:gd name="T66" fmla="*/ 1372 w 3810"/>
                  <a:gd name="T67" fmla="*/ 2988 h 3369"/>
                  <a:gd name="T68" fmla="*/ 1270 w 3810"/>
                  <a:gd name="T69" fmla="*/ 3022 h 3369"/>
                  <a:gd name="T70" fmla="*/ 1050 w 3810"/>
                  <a:gd name="T71" fmla="*/ 3098 h 3369"/>
                  <a:gd name="T72" fmla="*/ 830 w 3810"/>
                  <a:gd name="T73" fmla="*/ 3192 h 3369"/>
                  <a:gd name="T74" fmla="*/ 610 w 3810"/>
                  <a:gd name="T75" fmla="*/ 3225 h 3369"/>
                  <a:gd name="T76" fmla="*/ 373 w 3810"/>
                  <a:gd name="T77" fmla="*/ 3344 h 3369"/>
                  <a:gd name="T78" fmla="*/ 94 w 3810"/>
                  <a:gd name="T79" fmla="*/ 3302 h 3369"/>
                  <a:gd name="T80" fmla="*/ 26 w 3810"/>
                  <a:gd name="T81" fmla="*/ 2938 h 3369"/>
                  <a:gd name="T82" fmla="*/ 119 w 3810"/>
                  <a:gd name="T83" fmla="*/ 2701 h 3369"/>
                  <a:gd name="T84" fmla="*/ 246 w 3810"/>
                  <a:gd name="T85" fmla="*/ 2362 h 3369"/>
                  <a:gd name="T86" fmla="*/ 398 w 3810"/>
                  <a:gd name="T87" fmla="*/ 2083 h 3369"/>
                  <a:gd name="T88" fmla="*/ 602 w 3810"/>
                  <a:gd name="T89" fmla="*/ 2023 h 3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810" h="3369">
                    <a:moveTo>
                      <a:pt x="602" y="2023"/>
                    </a:moveTo>
                    <a:lnTo>
                      <a:pt x="627" y="2023"/>
                    </a:lnTo>
                    <a:lnTo>
                      <a:pt x="669" y="2057"/>
                    </a:lnTo>
                    <a:lnTo>
                      <a:pt x="695" y="2066"/>
                    </a:lnTo>
                    <a:lnTo>
                      <a:pt x="737" y="2116"/>
                    </a:lnTo>
                    <a:lnTo>
                      <a:pt x="847" y="2294"/>
                    </a:lnTo>
                    <a:lnTo>
                      <a:pt x="974" y="2413"/>
                    </a:lnTo>
                    <a:lnTo>
                      <a:pt x="1025" y="2447"/>
                    </a:lnTo>
                    <a:lnTo>
                      <a:pt x="1304" y="2591"/>
                    </a:lnTo>
                    <a:lnTo>
                      <a:pt x="1330" y="2591"/>
                    </a:lnTo>
                    <a:lnTo>
                      <a:pt x="1380" y="2624"/>
                    </a:lnTo>
                    <a:lnTo>
                      <a:pt x="1431" y="2633"/>
                    </a:lnTo>
                    <a:lnTo>
                      <a:pt x="1567" y="2607"/>
                    </a:lnTo>
                    <a:lnTo>
                      <a:pt x="1617" y="2616"/>
                    </a:lnTo>
                    <a:lnTo>
                      <a:pt x="1643" y="2599"/>
                    </a:lnTo>
                    <a:lnTo>
                      <a:pt x="1685" y="2514"/>
                    </a:lnTo>
                    <a:lnTo>
                      <a:pt x="1685" y="2413"/>
                    </a:lnTo>
                    <a:lnTo>
                      <a:pt x="1668" y="2396"/>
                    </a:lnTo>
                    <a:lnTo>
                      <a:pt x="1668" y="2354"/>
                    </a:lnTo>
                    <a:lnTo>
                      <a:pt x="1643" y="2311"/>
                    </a:lnTo>
                    <a:lnTo>
                      <a:pt x="1651" y="2176"/>
                    </a:lnTo>
                    <a:lnTo>
                      <a:pt x="1668" y="2133"/>
                    </a:lnTo>
                    <a:lnTo>
                      <a:pt x="1634" y="2074"/>
                    </a:lnTo>
                    <a:lnTo>
                      <a:pt x="1634" y="2006"/>
                    </a:lnTo>
                    <a:lnTo>
                      <a:pt x="1617" y="1930"/>
                    </a:lnTo>
                    <a:lnTo>
                      <a:pt x="1677" y="1668"/>
                    </a:lnTo>
                    <a:lnTo>
                      <a:pt x="1795" y="1448"/>
                    </a:lnTo>
                    <a:lnTo>
                      <a:pt x="1956" y="1329"/>
                    </a:lnTo>
                    <a:lnTo>
                      <a:pt x="2041" y="1312"/>
                    </a:lnTo>
                    <a:lnTo>
                      <a:pt x="2108" y="1270"/>
                    </a:lnTo>
                    <a:lnTo>
                      <a:pt x="2244" y="1236"/>
                    </a:lnTo>
                    <a:lnTo>
                      <a:pt x="2295" y="1245"/>
                    </a:lnTo>
                    <a:lnTo>
                      <a:pt x="2354" y="1228"/>
                    </a:lnTo>
                    <a:lnTo>
                      <a:pt x="2566" y="1202"/>
                    </a:lnTo>
                    <a:lnTo>
                      <a:pt x="2684" y="1126"/>
                    </a:lnTo>
                    <a:lnTo>
                      <a:pt x="2710" y="1101"/>
                    </a:lnTo>
                    <a:lnTo>
                      <a:pt x="2760" y="965"/>
                    </a:lnTo>
                    <a:lnTo>
                      <a:pt x="2769" y="906"/>
                    </a:lnTo>
                    <a:lnTo>
                      <a:pt x="2752" y="821"/>
                    </a:lnTo>
                    <a:lnTo>
                      <a:pt x="2735" y="804"/>
                    </a:lnTo>
                    <a:lnTo>
                      <a:pt x="2718" y="762"/>
                    </a:lnTo>
                    <a:lnTo>
                      <a:pt x="2710" y="601"/>
                    </a:lnTo>
                    <a:lnTo>
                      <a:pt x="2693" y="584"/>
                    </a:lnTo>
                    <a:lnTo>
                      <a:pt x="2659" y="483"/>
                    </a:lnTo>
                    <a:lnTo>
                      <a:pt x="2566" y="364"/>
                    </a:lnTo>
                    <a:lnTo>
                      <a:pt x="2540" y="305"/>
                    </a:lnTo>
                    <a:lnTo>
                      <a:pt x="2532" y="263"/>
                    </a:lnTo>
                    <a:lnTo>
                      <a:pt x="2557" y="203"/>
                    </a:lnTo>
                    <a:lnTo>
                      <a:pt x="2659" y="136"/>
                    </a:lnTo>
                    <a:lnTo>
                      <a:pt x="2769" y="136"/>
                    </a:lnTo>
                    <a:lnTo>
                      <a:pt x="2794" y="127"/>
                    </a:lnTo>
                    <a:lnTo>
                      <a:pt x="2845" y="136"/>
                    </a:lnTo>
                    <a:lnTo>
                      <a:pt x="2896" y="119"/>
                    </a:lnTo>
                    <a:lnTo>
                      <a:pt x="3031" y="110"/>
                    </a:lnTo>
                    <a:lnTo>
                      <a:pt x="3116" y="85"/>
                    </a:lnTo>
                    <a:lnTo>
                      <a:pt x="3167" y="93"/>
                    </a:lnTo>
                    <a:lnTo>
                      <a:pt x="3218" y="68"/>
                    </a:lnTo>
                    <a:lnTo>
                      <a:pt x="3302" y="68"/>
                    </a:lnTo>
                    <a:lnTo>
                      <a:pt x="3378" y="43"/>
                    </a:lnTo>
                    <a:lnTo>
                      <a:pt x="3463" y="51"/>
                    </a:lnTo>
                    <a:lnTo>
                      <a:pt x="3514" y="26"/>
                    </a:lnTo>
                    <a:lnTo>
                      <a:pt x="3649" y="26"/>
                    </a:lnTo>
                    <a:lnTo>
                      <a:pt x="3776" y="0"/>
                    </a:lnTo>
                    <a:lnTo>
                      <a:pt x="3802" y="0"/>
                    </a:lnTo>
                    <a:lnTo>
                      <a:pt x="3810" y="26"/>
                    </a:lnTo>
                    <a:lnTo>
                      <a:pt x="3768" y="102"/>
                    </a:lnTo>
                    <a:lnTo>
                      <a:pt x="3734" y="127"/>
                    </a:lnTo>
                    <a:lnTo>
                      <a:pt x="3675" y="195"/>
                    </a:lnTo>
                    <a:lnTo>
                      <a:pt x="3539" y="280"/>
                    </a:lnTo>
                    <a:lnTo>
                      <a:pt x="3446" y="381"/>
                    </a:lnTo>
                    <a:lnTo>
                      <a:pt x="3336" y="474"/>
                    </a:lnTo>
                    <a:lnTo>
                      <a:pt x="3302" y="542"/>
                    </a:lnTo>
                    <a:lnTo>
                      <a:pt x="3277" y="567"/>
                    </a:lnTo>
                    <a:lnTo>
                      <a:pt x="3184" y="754"/>
                    </a:lnTo>
                    <a:lnTo>
                      <a:pt x="3031" y="974"/>
                    </a:lnTo>
                    <a:lnTo>
                      <a:pt x="2896" y="1236"/>
                    </a:lnTo>
                    <a:lnTo>
                      <a:pt x="2828" y="1329"/>
                    </a:lnTo>
                    <a:lnTo>
                      <a:pt x="2777" y="1372"/>
                    </a:lnTo>
                    <a:lnTo>
                      <a:pt x="2684" y="1515"/>
                    </a:lnTo>
                    <a:lnTo>
                      <a:pt x="2676" y="1575"/>
                    </a:lnTo>
                    <a:lnTo>
                      <a:pt x="2650" y="1626"/>
                    </a:lnTo>
                    <a:lnTo>
                      <a:pt x="2549" y="1744"/>
                    </a:lnTo>
                    <a:lnTo>
                      <a:pt x="2549" y="1769"/>
                    </a:lnTo>
                    <a:lnTo>
                      <a:pt x="2515" y="1812"/>
                    </a:lnTo>
                    <a:lnTo>
                      <a:pt x="2396" y="1922"/>
                    </a:lnTo>
                    <a:lnTo>
                      <a:pt x="2329" y="2006"/>
                    </a:lnTo>
                    <a:lnTo>
                      <a:pt x="2261" y="2133"/>
                    </a:lnTo>
                    <a:lnTo>
                      <a:pt x="2202" y="2269"/>
                    </a:lnTo>
                    <a:lnTo>
                      <a:pt x="2108" y="2438"/>
                    </a:lnTo>
                    <a:lnTo>
                      <a:pt x="2075" y="2599"/>
                    </a:lnTo>
                    <a:lnTo>
                      <a:pt x="2041" y="2641"/>
                    </a:lnTo>
                    <a:lnTo>
                      <a:pt x="2032" y="2667"/>
                    </a:lnTo>
                    <a:lnTo>
                      <a:pt x="1922" y="2760"/>
                    </a:lnTo>
                    <a:lnTo>
                      <a:pt x="1854" y="2785"/>
                    </a:lnTo>
                    <a:lnTo>
                      <a:pt x="1770" y="2836"/>
                    </a:lnTo>
                    <a:lnTo>
                      <a:pt x="1668" y="2861"/>
                    </a:lnTo>
                    <a:lnTo>
                      <a:pt x="1617" y="2895"/>
                    </a:lnTo>
                    <a:lnTo>
                      <a:pt x="1533" y="2921"/>
                    </a:lnTo>
                    <a:lnTo>
                      <a:pt x="1474" y="2929"/>
                    </a:lnTo>
                    <a:lnTo>
                      <a:pt x="1431" y="2955"/>
                    </a:lnTo>
                    <a:lnTo>
                      <a:pt x="1414" y="2955"/>
                    </a:lnTo>
                    <a:lnTo>
                      <a:pt x="1372" y="2988"/>
                    </a:lnTo>
                    <a:lnTo>
                      <a:pt x="1347" y="2980"/>
                    </a:lnTo>
                    <a:lnTo>
                      <a:pt x="1313" y="2997"/>
                    </a:lnTo>
                    <a:lnTo>
                      <a:pt x="1270" y="3022"/>
                    </a:lnTo>
                    <a:lnTo>
                      <a:pt x="1169" y="3048"/>
                    </a:lnTo>
                    <a:lnTo>
                      <a:pt x="1152" y="3065"/>
                    </a:lnTo>
                    <a:lnTo>
                      <a:pt x="1050" y="3098"/>
                    </a:lnTo>
                    <a:lnTo>
                      <a:pt x="906" y="3166"/>
                    </a:lnTo>
                    <a:lnTo>
                      <a:pt x="847" y="3175"/>
                    </a:lnTo>
                    <a:lnTo>
                      <a:pt x="830" y="3192"/>
                    </a:lnTo>
                    <a:lnTo>
                      <a:pt x="686" y="3192"/>
                    </a:lnTo>
                    <a:lnTo>
                      <a:pt x="652" y="3217"/>
                    </a:lnTo>
                    <a:lnTo>
                      <a:pt x="610" y="3225"/>
                    </a:lnTo>
                    <a:lnTo>
                      <a:pt x="559" y="3285"/>
                    </a:lnTo>
                    <a:lnTo>
                      <a:pt x="475" y="3335"/>
                    </a:lnTo>
                    <a:lnTo>
                      <a:pt x="373" y="3344"/>
                    </a:lnTo>
                    <a:lnTo>
                      <a:pt x="339" y="3361"/>
                    </a:lnTo>
                    <a:lnTo>
                      <a:pt x="195" y="3369"/>
                    </a:lnTo>
                    <a:lnTo>
                      <a:pt x="94" y="3302"/>
                    </a:lnTo>
                    <a:lnTo>
                      <a:pt x="26" y="3217"/>
                    </a:lnTo>
                    <a:lnTo>
                      <a:pt x="0" y="3082"/>
                    </a:lnTo>
                    <a:lnTo>
                      <a:pt x="26" y="2938"/>
                    </a:lnTo>
                    <a:lnTo>
                      <a:pt x="60" y="2861"/>
                    </a:lnTo>
                    <a:lnTo>
                      <a:pt x="68" y="2802"/>
                    </a:lnTo>
                    <a:lnTo>
                      <a:pt x="119" y="2701"/>
                    </a:lnTo>
                    <a:lnTo>
                      <a:pt x="127" y="2641"/>
                    </a:lnTo>
                    <a:lnTo>
                      <a:pt x="195" y="2523"/>
                    </a:lnTo>
                    <a:lnTo>
                      <a:pt x="246" y="2362"/>
                    </a:lnTo>
                    <a:lnTo>
                      <a:pt x="305" y="2260"/>
                    </a:lnTo>
                    <a:lnTo>
                      <a:pt x="331" y="2243"/>
                    </a:lnTo>
                    <a:lnTo>
                      <a:pt x="398" y="2083"/>
                    </a:lnTo>
                    <a:lnTo>
                      <a:pt x="449" y="2049"/>
                    </a:lnTo>
                    <a:lnTo>
                      <a:pt x="585" y="2023"/>
                    </a:lnTo>
                    <a:lnTo>
                      <a:pt x="602" y="2023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3" name="Freeform 43">
                <a:extLst>
                  <a:ext uri="{FF2B5EF4-FFF2-40B4-BE49-F238E27FC236}">
                    <a16:creationId xmlns:a16="http://schemas.microsoft.com/office/drawing/2014/main" id="{F13F8EFB-0B9A-4CD7-B16F-B33743F62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7" y="3112"/>
                <a:ext cx="167" cy="103"/>
              </a:xfrm>
              <a:custGeom>
                <a:avLst/>
                <a:gdLst>
                  <a:gd name="T0" fmla="*/ 26 w 822"/>
                  <a:gd name="T1" fmla="*/ 381 h 507"/>
                  <a:gd name="T2" fmla="*/ 17 w 822"/>
                  <a:gd name="T3" fmla="*/ 364 h 507"/>
                  <a:gd name="T4" fmla="*/ 0 w 822"/>
                  <a:gd name="T5" fmla="*/ 279 h 507"/>
                  <a:gd name="T6" fmla="*/ 111 w 822"/>
                  <a:gd name="T7" fmla="*/ 93 h 507"/>
                  <a:gd name="T8" fmla="*/ 263 w 822"/>
                  <a:gd name="T9" fmla="*/ 25 h 507"/>
                  <a:gd name="T10" fmla="*/ 280 w 822"/>
                  <a:gd name="T11" fmla="*/ 8 h 507"/>
                  <a:gd name="T12" fmla="*/ 322 w 822"/>
                  <a:gd name="T13" fmla="*/ 0 h 507"/>
                  <a:gd name="T14" fmla="*/ 339 w 822"/>
                  <a:gd name="T15" fmla="*/ 17 h 507"/>
                  <a:gd name="T16" fmla="*/ 441 w 822"/>
                  <a:gd name="T17" fmla="*/ 17 h 507"/>
                  <a:gd name="T18" fmla="*/ 483 w 822"/>
                  <a:gd name="T19" fmla="*/ 25 h 507"/>
                  <a:gd name="T20" fmla="*/ 771 w 822"/>
                  <a:gd name="T21" fmla="*/ 118 h 507"/>
                  <a:gd name="T22" fmla="*/ 822 w 822"/>
                  <a:gd name="T23" fmla="*/ 347 h 507"/>
                  <a:gd name="T24" fmla="*/ 576 w 822"/>
                  <a:gd name="T25" fmla="*/ 423 h 507"/>
                  <a:gd name="T26" fmla="*/ 525 w 822"/>
                  <a:gd name="T27" fmla="*/ 457 h 507"/>
                  <a:gd name="T28" fmla="*/ 449 w 822"/>
                  <a:gd name="T29" fmla="*/ 465 h 507"/>
                  <a:gd name="T30" fmla="*/ 390 w 822"/>
                  <a:gd name="T31" fmla="*/ 499 h 507"/>
                  <a:gd name="T32" fmla="*/ 288 w 822"/>
                  <a:gd name="T33" fmla="*/ 507 h 507"/>
                  <a:gd name="T34" fmla="*/ 229 w 822"/>
                  <a:gd name="T35" fmla="*/ 507 h 507"/>
                  <a:gd name="T36" fmla="*/ 212 w 822"/>
                  <a:gd name="T37" fmla="*/ 491 h 507"/>
                  <a:gd name="T38" fmla="*/ 85 w 822"/>
                  <a:gd name="T39" fmla="*/ 465 h 507"/>
                  <a:gd name="T40" fmla="*/ 51 w 822"/>
                  <a:gd name="T41" fmla="*/ 440 h 507"/>
                  <a:gd name="T42" fmla="*/ 26 w 822"/>
                  <a:gd name="T43" fmla="*/ 381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22" h="507">
                    <a:moveTo>
                      <a:pt x="26" y="381"/>
                    </a:moveTo>
                    <a:lnTo>
                      <a:pt x="17" y="364"/>
                    </a:lnTo>
                    <a:lnTo>
                      <a:pt x="0" y="279"/>
                    </a:lnTo>
                    <a:lnTo>
                      <a:pt x="111" y="93"/>
                    </a:lnTo>
                    <a:lnTo>
                      <a:pt x="263" y="25"/>
                    </a:lnTo>
                    <a:lnTo>
                      <a:pt x="280" y="8"/>
                    </a:lnTo>
                    <a:lnTo>
                      <a:pt x="322" y="0"/>
                    </a:lnTo>
                    <a:lnTo>
                      <a:pt x="339" y="17"/>
                    </a:lnTo>
                    <a:lnTo>
                      <a:pt x="441" y="17"/>
                    </a:lnTo>
                    <a:lnTo>
                      <a:pt x="483" y="25"/>
                    </a:lnTo>
                    <a:lnTo>
                      <a:pt x="771" y="118"/>
                    </a:lnTo>
                    <a:lnTo>
                      <a:pt x="822" y="347"/>
                    </a:lnTo>
                    <a:lnTo>
                      <a:pt x="576" y="423"/>
                    </a:lnTo>
                    <a:lnTo>
                      <a:pt x="525" y="457"/>
                    </a:lnTo>
                    <a:lnTo>
                      <a:pt x="449" y="465"/>
                    </a:lnTo>
                    <a:lnTo>
                      <a:pt x="390" y="499"/>
                    </a:lnTo>
                    <a:lnTo>
                      <a:pt x="288" y="507"/>
                    </a:lnTo>
                    <a:lnTo>
                      <a:pt x="229" y="507"/>
                    </a:lnTo>
                    <a:lnTo>
                      <a:pt x="212" y="491"/>
                    </a:lnTo>
                    <a:lnTo>
                      <a:pt x="85" y="465"/>
                    </a:lnTo>
                    <a:lnTo>
                      <a:pt x="51" y="440"/>
                    </a:lnTo>
                    <a:lnTo>
                      <a:pt x="26" y="381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4" name="Freeform 44">
                <a:extLst>
                  <a:ext uri="{FF2B5EF4-FFF2-40B4-BE49-F238E27FC236}">
                    <a16:creationId xmlns:a16="http://schemas.microsoft.com/office/drawing/2014/main" id="{0B783599-F4A1-43A7-A1D1-DE7278D2D3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43" y="2295"/>
                <a:ext cx="1748" cy="2229"/>
              </a:xfrm>
              <a:custGeom>
                <a:avLst/>
                <a:gdLst>
                  <a:gd name="T0" fmla="*/ 203 w 8618"/>
                  <a:gd name="T1" fmla="*/ 10599 h 10996"/>
                  <a:gd name="T2" fmla="*/ 254 w 8618"/>
                  <a:gd name="T3" fmla="*/ 10480 h 10996"/>
                  <a:gd name="T4" fmla="*/ 330 w 8618"/>
                  <a:gd name="T5" fmla="*/ 10336 h 10996"/>
                  <a:gd name="T6" fmla="*/ 474 w 8618"/>
                  <a:gd name="T7" fmla="*/ 10184 h 10996"/>
                  <a:gd name="T8" fmla="*/ 703 w 8618"/>
                  <a:gd name="T9" fmla="*/ 10040 h 10996"/>
                  <a:gd name="T10" fmla="*/ 889 w 8618"/>
                  <a:gd name="T11" fmla="*/ 9854 h 10996"/>
                  <a:gd name="T12" fmla="*/ 1278 w 8618"/>
                  <a:gd name="T13" fmla="*/ 9540 h 10996"/>
                  <a:gd name="T14" fmla="*/ 1499 w 8618"/>
                  <a:gd name="T15" fmla="*/ 9295 h 10996"/>
                  <a:gd name="T16" fmla="*/ 1575 w 8618"/>
                  <a:gd name="T17" fmla="*/ 9109 h 10996"/>
                  <a:gd name="T18" fmla="*/ 1846 w 8618"/>
                  <a:gd name="T19" fmla="*/ 8592 h 10996"/>
                  <a:gd name="T20" fmla="*/ 2007 w 8618"/>
                  <a:gd name="T21" fmla="*/ 8254 h 10996"/>
                  <a:gd name="T22" fmla="*/ 2227 w 8618"/>
                  <a:gd name="T23" fmla="*/ 8000 h 10996"/>
                  <a:gd name="T24" fmla="*/ 2320 w 8618"/>
                  <a:gd name="T25" fmla="*/ 7915 h 10996"/>
                  <a:gd name="T26" fmla="*/ 2565 w 8618"/>
                  <a:gd name="T27" fmla="*/ 7407 h 10996"/>
                  <a:gd name="T28" fmla="*/ 2616 w 8618"/>
                  <a:gd name="T29" fmla="*/ 7306 h 10996"/>
                  <a:gd name="T30" fmla="*/ 2701 w 8618"/>
                  <a:gd name="T31" fmla="*/ 7187 h 10996"/>
                  <a:gd name="T32" fmla="*/ 2785 w 8618"/>
                  <a:gd name="T33" fmla="*/ 7094 h 10996"/>
                  <a:gd name="T34" fmla="*/ 3073 w 8618"/>
                  <a:gd name="T35" fmla="*/ 6823 h 10996"/>
                  <a:gd name="T36" fmla="*/ 3192 w 8618"/>
                  <a:gd name="T37" fmla="*/ 6679 h 10996"/>
                  <a:gd name="T38" fmla="*/ 3327 w 8618"/>
                  <a:gd name="T39" fmla="*/ 6451 h 10996"/>
                  <a:gd name="T40" fmla="*/ 3420 w 8618"/>
                  <a:gd name="T41" fmla="*/ 6273 h 10996"/>
                  <a:gd name="T42" fmla="*/ 3547 w 8618"/>
                  <a:gd name="T43" fmla="*/ 6095 h 10996"/>
                  <a:gd name="T44" fmla="*/ 3708 w 8618"/>
                  <a:gd name="T45" fmla="*/ 5892 h 10996"/>
                  <a:gd name="T46" fmla="*/ 3852 w 8618"/>
                  <a:gd name="T47" fmla="*/ 5570 h 10996"/>
                  <a:gd name="T48" fmla="*/ 3937 w 8618"/>
                  <a:gd name="T49" fmla="*/ 5350 h 10996"/>
                  <a:gd name="T50" fmla="*/ 4131 w 8618"/>
                  <a:gd name="T51" fmla="*/ 4876 h 10996"/>
                  <a:gd name="T52" fmla="*/ 4165 w 8618"/>
                  <a:gd name="T53" fmla="*/ 4402 h 10996"/>
                  <a:gd name="T54" fmla="*/ 4504 w 8618"/>
                  <a:gd name="T55" fmla="*/ 4250 h 10996"/>
                  <a:gd name="T56" fmla="*/ 4682 w 8618"/>
                  <a:gd name="T57" fmla="*/ 4182 h 10996"/>
                  <a:gd name="T58" fmla="*/ 4978 w 8618"/>
                  <a:gd name="T59" fmla="*/ 4131 h 10996"/>
                  <a:gd name="T60" fmla="*/ 5342 w 8618"/>
                  <a:gd name="T61" fmla="*/ 3962 h 10996"/>
                  <a:gd name="T62" fmla="*/ 5571 w 8618"/>
                  <a:gd name="T63" fmla="*/ 3776 h 10996"/>
                  <a:gd name="T64" fmla="*/ 5816 w 8618"/>
                  <a:gd name="T65" fmla="*/ 3556 h 10996"/>
                  <a:gd name="T66" fmla="*/ 6096 w 8618"/>
                  <a:gd name="T67" fmla="*/ 3335 h 10996"/>
                  <a:gd name="T68" fmla="*/ 6240 w 8618"/>
                  <a:gd name="T69" fmla="*/ 3107 h 10996"/>
                  <a:gd name="T70" fmla="*/ 6434 w 8618"/>
                  <a:gd name="T71" fmla="*/ 2853 h 10996"/>
                  <a:gd name="T72" fmla="*/ 6578 w 8618"/>
                  <a:gd name="T73" fmla="*/ 2717 h 10996"/>
                  <a:gd name="T74" fmla="*/ 6739 w 8618"/>
                  <a:gd name="T75" fmla="*/ 2607 h 10996"/>
                  <a:gd name="T76" fmla="*/ 6993 w 8618"/>
                  <a:gd name="T77" fmla="*/ 2480 h 10996"/>
                  <a:gd name="T78" fmla="*/ 7205 w 8618"/>
                  <a:gd name="T79" fmla="*/ 2320 h 10996"/>
                  <a:gd name="T80" fmla="*/ 7442 w 8618"/>
                  <a:gd name="T81" fmla="*/ 2167 h 10996"/>
                  <a:gd name="T82" fmla="*/ 7543 w 8618"/>
                  <a:gd name="T83" fmla="*/ 2032 h 10996"/>
                  <a:gd name="T84" fmla="*/ 7670 w 8618"/>
                  <a:gd name="T85" fmla="*/ 1812 h 10996"/>
                  <a:gd name="T86" fmla="*/ 7831 w 8618"/>
                  <a:gd name="T87" fmla="*/ 1346 h 10996"/>
                  <a:gd name="T88" fmla="*/ 7831 w 8618"/>
                  <a:gd name="T89" fmla="*/ 1185 h 10996"/>
                  <a:gd name="T90" fmla="*/ 7560 w 8618"/>
                  <a:gd name="T91" fmla="*/ 940 h 10996"/>
                  <a:gd name="T92" fmla="*/ 7518 w 8618"/>
                  <a:gd name="T93" fmla="*/ 745 h 10996"/>
                  <a:gd name="T94" fmla="*/ 7645 w 8618"/>
                  <a:gd name="T95" fmla="*/ 618 h 10996"/>
                  <a:gd name="T96" fmla="*/ 7882 w 8618"/>
                  <a:gd name="T97" fmla="*/ 483 h 10996"/>
                  <a:gd name="T98" fmla="*/ 8136 w 8618"/>
                  <a:gd name="T99" fmla="*/ 364 h 10996"/>
                  <a:gd name="T100" fmla="*/ 8415 w 8618"/>
                  <a:gd name="T101" fmla="*/ 186 h 10996"/>
                  <a:gd name="T102" fmla="*/ 8618 w 8618"/>
                  <a:gd name="T103" fmla="*/ 9 h 10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618" h="10996">
                    <a:moveTo>
                      <a:pt x="0" y="10996"/>
                    </a:moveTo>
                    <a:lnTo>
                      <a:pt x="51" y="10878"/>
                    </a:lnTo>
                    <a:lnTo>
                      <a:pt x="203" y="10599"/>
                    </a:lnTo>
                    <a:lnTo>
                      <a:pt x="203" y="10582"/>
                    </a:lnTo>
                    <a:lnTo>
                      <a:pt x="229" y="10565"/>
                    </a:lnTo>
                    <a:lnTo>
                      <a:pt x="254" y="10480"/>
                    </a:lnTo>
                    <a:lnTo>
                      <a:pt x="288" y="10421"/>
                    </a:lnTo>
                    <a:lnTo>
                      <a:pt x="305" y="10404"/>
                    </a:lnTo>
                    <a:lnTo>
                      <a:pt x="330" y="10336"/>
                    </a:lnTo>
                    <a:lnTo>
                      <a:pt x="423" y="10268"/>
                    </a:lnTo>
                    <a:lnTo>
                      <a:pt x="440" y="10218"/>
                    </a:lnTo>
                    <a:lnTo>
                      <a:pt x="474" y="10184"/>
                    </a:lnTo>
                    <a:lnTo>
                      <a:pt x="584" y="10091"/>
                    </a:lnTo>
                    <a:lnTo>
                      <a:pt x="635" y="10082"/>
                    </a:lnTo>
                    <a:lnTo>
                      <a:pt x="703" y="10040"/>
                    </a:lnTo>
                    <a:lnTo>
                      <a:pt x="779" y="9955"/>
                    </a:lnTo>
                    <a:lnTo>
                      <a:pt x="855" y="9896"/>
                    </a:lnTo>
                    <a:lnTo>
                      <a:pt x="889" y="9854"/>
                    </a:lnTo>
                    <a:lnTo>
                      <a:pt x="1016" y="9777"/>
                    </a:lnTo>
                    <a:lnTo>
                      <a:pt x="1160" y="9676"/>
                    </a:lnTo>
                    <a:lnTo>
                      <a:pt x="1278" y="9540"/>
                    </a:lnTo>
                    <a:lnTo>
                      <a:pt x="1380" y="9439"/>
                    </a:lnTo>
                    <a:lnTo>
                      <a:pt x="1431" y="9354"/>
                    </a:lnTo>
                    <a:lnTo>
                      <a:pt x="1499" y="9295"/>
                    </a:lnTo>
                    <a:lnTo>
                      <a:pt x="1549" y="9168"/>
                    </a:lnTo>
                    <a:lnTo>
                      <a:pt x="1575" y="9143"/>
                    </a:lnTo>
                    <a:lnTo>
                      <a:pt x="1575" y="9109"/>
                    </a:lnTo>
                    <a:lnTo>
                      <a:pt x="1626" y="9041"/>
                    </a:lnTo>
                    <a:lnTo>
                      <a:pt x="1744" y="8812"/>
                    </a:lnTo>
                    <a:lnTo>
                      <a:pt x="1846" y="8592"/>
                    </a:lnTo>
                    <a:lnTo>
                      <a:pt x="1888" y="8448"/>
                    </a:lnTo>
                    <a:lnTo>
                      <a:pt x="1930" y="8415"/>
                    </a:lnTo>
                    <a:lnTo>
                      <a:pt x="2007" y="8254"/>
                    </a:lnTo>
                    <a:lnTo>
                      <a:pt x="2159" y="8093"/>
                    </a:lnTo>
                    <a:lnTo>
                      <a:pt x="2167" y="8051"/>
                    </a:lnTo>
                    <a:lnTo>
                      <a:pt x="2227" y="8000"/>
                    </a:lnTo>
                    <a:lnTo>
                      <a:pt x="2286" y="7974"/>
                    </a:lnTo>
                    <a:lnTo>
                      <a:pt x="2294" y="7932"/>
                    </a:lnTo>
                    <a:lnTo>
                      <a:pt x="2320" y="7915"/>
                    </a:lnTo>
                    <a:lnTo>
                      <a:pt x="2421" y="7712"/>
                    </a:lnTo>
                    <a:lnTo>
                      <a:pt x="2481" y="7526"/>
                    </a:lnTo>
                    <a:lnTo>
                      <a:pt x="2565" y="7407"/>
                    </a:lnTo>
                    <a:lnTo>
                      <a:pt x="2574" y="7373"/>
                    </a:lnTo>
                    <a:lnTo>
                      <a:pt x="2599" y="7356"/>
                    </a:lnTo>
                    <a:lnTo>
                      <a:pt x="2616" y="7306"/>
                    </a:lnTo>
                    <a:lnTo>
                      <a:pt x="2633" y="7289"/>
                    </a:lnTo>
                    <a:lnTo>
                      <a:pt x="2633" y="7272"/>
                    </a:lnTo>
                    <a:lnTo>
                      <a:pt x="2701" y="7187"/>
                    </a:lnTo>
                    <a:lnTo>
                      <a:pt x="2760" y="7136"/>
                    </a:lnTo>
                    <a:lnTo>
                      <a:pt x="2768" y="7111"/>
                    </a:lnTo>
                    <a:lnTo>
                      <a:pt x="2785" y="7094"/>
                    </a:lnTo>
                    <a:lnTo>
                      <a:pt x="2802" y="7069"/>
                    </a:lnTo>
                    <a:lnTo>
                      <a:pt x="2955" y="6916"/>
                    </a:lnTo>
                    <a:lnTo>
                      <a:pt x="3073" y="6823"/>
                    </a:lnTo>
                    <a:lnTo>
                      <a:pt x="3107" y="6772"/>
                    </a:lnTo>
                    <a:lnTo>
                      <a:pt x="3116" y="6747"/>
                    </a:lnTo>
                    <a:lnTo>
                      <a:pt x="3192" y="6679"/>
                    </a:lnTo>
                    <a:lnTo>
                      <a:pt x="3234" y="6611"/>
                    </a:lnTo>
                    <a:lnTo>
                      <a:pt x="3268" y="6569"/>
                    </a:lnTo>
                    <a:lnTo>
                      <a:pt x="3327" y="6451"/>
                    </a:lnTo>
                    <a:lnTo>
                      <a:pt x="3378" y="6391"/>
                    </a:lnTo>
                    <a:lnTo>
                      <a:pt x="3403" y="6290"/>
                    </a:lnTo>
                    <a:lnTo>
                      <a:pt x="3420" y="6273"/>
                    </a:lnTo>
                    <a:lnTo>
                      <a:pt x="3420" y="6247"/>
                    </a:lnTo>
                    <a:lnTo>
                      <a:pt x="3454" y="6188"/>
                    </a:lnTo>
                    <a:lnTo>
                      <a:pt x="3547" y="6095"/>
                    </a:lnTo>
                    <a:lnTo>
                      <a:pt x="3581" y="6027"/>
                    </a:lnTo>
                    <a:lnTo>
                      <a:pt x="3624" y="5993"/>
                    </a:lnTo>
                    <a:lnTo>
                      <a:pt x="3708" y="5892"/>
                    </a:lnTo>
                    <a:lnTo>
                      <a:pt x="3742" y="5807"/>
                    </a:lnTo>
                    <a:lnTo>
                      <a:pt x="3776" y="5773"/>
                    </a:lnTo>
                    <a:lnTo>
                      <a:pt x="3852" y="5570"/>
                    </a:lnTo>
                    <a:lnTo>
                      <a:pt x="3844" y="5528"/>
                    </a:lnTo>
                    <a:lnTo>
                      <a:pt x="3861" y="5486"/>
                    </a:lnTo>
                    <a:lnTo>
                      <a:pt x="3937" y="5350"/>
                    </a:lnTo>
                    <a:lnTo>
                      <a:pt x="4047" y="5189"/>
                    </a:lnTo>
                    <a:lnTo>
                      <a:pt x="4072" y="5037"/>
                    </a:lnTo>
                    <a:lnTo>
                      <a:pt x="4131" y="4876"/>
                    </a:lnTo>
                    <a:lnTo>
                      <a:pt x="4123" y="4817"/>
                    </a:lnTo>
                    <a:lnTo>
                      <a:pt x="4157" y="4622"/>
                    </a:lnTo>
                    <a:lnTo>
                      <a:pt x="4165" y="4402"/>
                    </a:lnTo>
                    <a:lnTo>
                      <a:pt x="4208" y="4351"/>
                    </a:lnTo>
                    <a:lnTo>
                      <a:pt x="4369" y="4275"/>
                    </a:lnTo>
                    <a:lnTo>
                      <a:pt x="4504" y="4250"/>
                    </a:lnTo>
                    <a:lnTo>
                      <a:pt x="4555" y="4224"/>
                    </a:lnTo>
                    <a:lnTo>
                      <a:pt x="4656" y="4207"/>
                    </a:lnTo>
                    <a:lnTo>
                      <a:pt x="4682" y="4182"/>
                    </a:lnTo>
                    <a:lnTo>
                      <a:pt x="4792" y="4190"/>
                    </a:lnTo>
                    <a:lnTo>
                      <a:pt x="4953" y="4148"/>
                    </a:lnTo>
                    <a:lnTo>
                      <a:pt x="4978" y="4131"/>
                    </a:lnTo>
                    <a:lnTo>
                      <a:pt x="5139" y="4097"/>
                    </a:lnTo>
                    <a:lnTo>
                      <a:pt x="5283" y="4030"/>
                    </a:lnTo>
                    <a:lnTo>
                      <a:pt x="5342" y="3962"/>
                    </a:lnTo>
                    <a:lnTo>
                      <a:pt x="5444" y="3903"/>
                    </a:lnTo>
                    <a:lnTo>
                      <a:pt x="5478" y="3852"/>
                    </a:lnTo>
                    <a:lnTo>
                      <a:pt x="5571" y="3776"/>
                    </a:lnTo>
                    <a:lnTo>
                      <a:pt x="5672" y="3683"/>
                    </a:lnTo>
                    <a:lnTo>
                      <a:pt x="5765" y="3615"/>
                    </a:lnTo>
                    <a:lnTo>
                      <a:pt x="5816" y="3556"/>
                    </a:lnTo>
                    <a:lnTo>
                      <a:pt x="5918" y="3505"/>
                    </a:lnTo>
                    <a:lnTo>
                      <a:pt x="5952" y="3454"/>
                    </a:lnTo>
                    <a:lnTo>
                      <a:pt x="6096" y="3335"/>
                    </a:lnTo>
                    <a:lnTo>
                      <a:pt x="6121" y="3293"/>
                    </a:lnTo>
                    <a:lnTo>
                      <a:pt x="6180" y="3234"/>
                    </a:lnTo>
                    <a:lnTo>
                      <a:pt x="6240" y="3107"/>
                    </a:lnTo>
                    <a:lnTo>
                      <a:pt x="6324" y="2963"/>
                    </a:lnTo>
                    <a:lnTo>
                      <a:pt x="6375" y="2904"/>
                    </a:lnTo>
                    <a:lnTo>
                      <a:pt x="6434" y="2853"/>
                    </a:lnTo>
                    <a:lnTo>
                      <a:pt x="6443" y="2828"/>
                    </a:lnTo>
                    <a:lnTo>
                      <a:pt x="6527" y="2751"/>
                    </a:lnTo>
                    <a:lnTo>
                      <a:pt x="6578" y="2717"/>
                    </a:lnTo>
                    <a:lnTo>
                      <a:pt x="6621" y="2675"/>
                    </a:lnTo>
                    <a:lnTo>
                      <a:pt x="6671" y="2658"/>
                    </a:lnTo>
                    <a:lnTo>
                      <a:pt x="6739" y="2607"/>
                    </a:lnTo>
                    <a:lnTo>
                      <a:pt x="6798" y="2599"/>
                    </a:lnTo>
                    <a:lnTo>
                      <a:pt x="6917" y="2514"/>
                    </a:lnTo>
                    <a:lnTo>
                      <a:pt x="6993" y="2480"/>
                    </a:lnTo>
                    <a:lnTo>
                      <a:pt x="7044" y="2438"/>
                    </a:lnTo>
                    <a:lnTo>
                      <a:pt x="7145" y="2379"/>
                    </a:lnTo>
                    <a:lnTo>
                      <a:pt x="7205" y="2320"/>
                    </a:lnTo>
                    <a:lnTo>
                      <a:pt x="7239" y="2311"/>
                    </a:lnTo>
                    <a:lnTo>
                      <a:pt x="7332" y="2252"/>
                    </a:lnTo>
                    <a:lnTo>
                      <a:pt x="7442" y="2167"/>
                    </a:lnTo>
                    <a:lnTo>
                      <a:pt x="7484" y="2133"/>
                    </a:lnTo>
                    <a:lnTo>
                      <a:pt x="7535" y="2066"/>
                    </a:lnTo>
                    <a:lnTo>
                      <a:pt x="7543" y="2032"/>
                    </a:lnTo>
                    <a:lnTo>
                      <a:pt x="7619" y="1913"/>
                    </a:lnTo>
                    <a:lnTo>
                      <a:pt x="7645" y="1896"/>
                    </a:lnTo>
                    <a:lnTo>
                      <a:pt x="7670" y="1812"/>
                    </a:lnTo>
                    <a:lnTo>
                      <a:pt x="7789" y="1566"/>
                    </a:lnTo>
                    <a:lnTo>
                      <a:pt x="7823" y="1473"/>
                    </a:lnTo>
                    <a:lnTo>
                      <a:pt x="7831" y="1346"/>
                    </a:lnTo>
                    <a:lnTo>
                      <a:pt x="7848" y="1312"/>
                    </a:lnTo>
                    <a:lnTo>
                      <a:pt x="7848" y="1228"/>
                    </a:lnTo>
                    <a:lnTo>
                      <a:pt x="7831" y="1185"/>
                    </a:lnTo>
                    <a:lnTo>
                      <a:pt x="7696" y="1084"/>
                    </a:lnTo>
                    <a:lnTo>
                      <a:pt x="7628" y="999"/>
                    </a:lnTo>
                    <a:lnTo>
                      <a:pt x="7560" y="940"/>
                    </a:lnTo>
                    <a:lnTo>
                      <a:pt x="7518" y="872"/>
                    </a:lnTo>
                    <a:lnTo>
                      <a:pt x="7501" y="804"/>
                    </a:lnTo>
                    <a:lnTo>
                      <a:pt x="7518" y="745"/>
                    </a:lnTo>
                    <a:lnTo>
                      <a:pt x="7552" y="686"/>
                    </a:lnTo>
                    <a:lnTo>
                      <a:pt x="7611" y="635"/>
                    </a:lnTo>
                    <a:lnTo>
                      <a:pt x="7645" y="618"/>
                    </a:lnTo>
                    <a:lnTo>
                      <a:pt x="7662" y="584"/>
                    </a:lnTo>
                    <a:lnTo>
                      <a:pt x="7746" y="533"/>
                    </a:lnTo>
                    <a:lnTo>
                      <a:pt x="7882" y="483"/>
                    </a:lnTo>
                    <a:lnTo>
                      <a:pt x="7967" y="466"/>
                    </a:lnTo>
                    <a:lnTo>
                      <a:pt x="8094" y="406"/>
                    </a:lnTo>
                    <a:lnTo>
                      <a:pt x="8136" y="364"/>
                    </a:lnTo>
                    <a:lnTo>
                      <a:pt x="8280" y="288"/>
                    </a:lnTo>
                    <a:lnTo>
                      <a:pt x="8373" y="203"/>
                    </a:lnTo>
                    <a:lnTo>
                      <a:pt x="8415" y="186"/>
                    </a:lnTo>
                    <a:lnTo>
                      <a:pt x="8475" y="110"/>
                    </a:lnTo>
                    <a:lnTo>
                      <a:pt x="8508" y="85"/>
                    </a:lnTo>
                    <a:lnTo>
                      <a:pt x="8618" y="9"/>
                    </a:lnTo>
                    <a:moveTo>
                      <a:pt x="8618" y="0"/>
                    </a:moveTo>
                    <a:lnTo>
                      <a:pt x="8500" y="85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5" name="Freeform 45">
                <a:extLst>
                  <a:ext uri="{FF2B5EF4-FFF2-40B4-BE49-F238E27FC236}">
                    <a16:creationId xmlns:a16="http://schemas.microsoft.com/office/drawing/2014/main" id="{D3359D69-AAE6-4DA7-AEE2-DF59F9C276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6" y="2168"/>
                <a:ext cx="1875" cy="2356"/>
              </a:xfrm>
              <a:custGeom>
                <a:avLst/>
                <a:gdLst>
                  <a:gd name="T0" fmla="*/ 9075 w 9244"/>
                  <a:gd name="T1" fmla="*/ 110 h 11622"/>
                  <a:gd name="T2" fmla="*/ 8940 w 9244"/>
                  <a:gd name="T3" fmla="*/ 364 h 11622"/>
                  <a:gd name="T4" fmla="*/ 8728 w 9244"/>
                  <a:gd name="T5" fmla="*/ 711 h 11622"/>
                  <a:gd name="T6" fmla="*/ 8525 w 9244"/>
                  <a:gd name="T7" fmla="*/ 897 h 11622"/>
                  <a:gd name="T8" fmla="*/ 8313 w 9244"/>
                  <a:gd name="T9" fmla="*/ 956 h 11622"/>
                  <a:gd name="T10" fmla="*/ 8093 w 9244"/>
                  <a:gd name="T11" fmla="*/ 1083 h 11622"/>
                  <a:gd name="T12" fmla="*/ 7898 w 9244"/>
                  <a:gd name="T13" fmla="*/ 1151 h 11622"/>
                  <a:gd name="T14" fmla="*/ 7712 w 9244"/>
                  <a:gd name="T15" fmla="*/ 1278 h 11622"/>
                  <a:gd name="T16" fmla="*/ 7653 w 9244"/>
                  <a:gd name="T17" fmla="*/ 1574 h 11622"/>
                  <a:gd name="T18" fmla="*/ 7754 w 9244"/>
                  <a:gd name="T19" fmla="*/ 1718 h 11622"/>
                  <a:gd name="T20" fmla="*/ 7881 w 9244"/>
                  <a:gd name="T21" fmla="*/ 1803 h 11622"/>
                  <a:gd name="T22" fmla="*/ 7992 w 9244"/>
                  <a:gd name="T23" fmla="*/ 2116 h 11622"/>
                  <a:gd name="T24" fmla="*/ 7831 w 9244"/>
                  <a:gd name="T25" fmla="*/ 2438 h 11622"/>
                  <a:gd name="T26" fmla="*/ 7611 w 9244"/>
                  <a:gd name="T27" fmla="*/ 2793 h 11622"/>
                  <a:gd name="T28" fmla="*/ 7492 w 9244"/>
                  <a:gd name="T29" fmla="*/ 2946 h 11622"/>
                  <a:gd name="T30" fmla="*/ 7331 w 9244"/>
                  <a:gd name="T31" fmla="*/ 3106 h 11622"/>
                  <a:gd name="T32" fmla="*/ 7043 w 9244"/>
                  <a:gd name="T33" fmla="*/ 3233 h 11622"/>
                  <a:gd name="T34" fmla="*/ 6823 w 9244"/>
                  <a:gd name="T35" fmla="*/ 3386 h 11622"/>
                  <a:gd name="T36" fmla="*/ 6603 w 9244"/>
                  <a:gd name="T37" fmla="*/ 3631 h 11622"/>
                  <a:gd name="T38" fmla="*/ 6569 w 9244"/>
                  <a:gd name="T39" fmla="*/ 3707 h 11622"/>
                  <a:gd name="T40" fmla="*/ 6375 w 9244"/>
                  <a:gd name="T41" fmla="*/ 3928 h 11622"/>
                  <a:gd name="T42" fmla="*/ 6112 w 9244"/>
                  <a:gd name="T43" fmla="*/ 4198 h 11622"/>
                  <a:gd name="T44" fmla="*/ 5943 w 9244"/>
                  <a:gd name="T45" fmla="*/ 4334 h 11622"/>
                  <a:gd name="T46" fmla="*/ 5723 w 9244"/>
                  <a:gd name="T47" fmla="*/ 4444 h 11622"/>
                  <a:gd name="T48" fmla="*/ 5621 w 9244"/>
                  <a:gd name="T49" fmla="*/ 4461 h 11622"/>
                  <a:gd name="T50" fmla="*/ 5426 w 9244"/>
                  <a:gd name="T51" fmla="*/ 4529 h 11622"/>
                  <a:gd name="T52" fmla="*/ 5088 w 9244"/>
                  <a:gd name="T53" fmla="*/ 4622 h 11622"/>
                  <a:gd name="T54" fmla="*/ 4961 w 9244"/>
                  <a:gd name="T55" fmla="*/ 4656 h 11622"/>
                  <a:gd name="T56" fmla="*/ 4783 w 9244"/>
                  <a:gd name="T57" fmla="*/ 4681 h 11622"/>
                  <a:gd name="T58" fmla="*/ 4546 w 9244"/>
                  <a:gd name="T59" fmla="*/ 4757 h 11622"/>
                  <a:gd name="T60" fmla="*/ 4427 w 9244"/>
                  <a:gd name="T61" fmla="*/ 5028 h 11622"/>
                  <a:gd name="T62" fmla="*/ 4419 w 9244"/>
                  <a:gd name="T63" fmla="*/ 5240 h 11622"/>
                  <a:gd name="T64" fmla="*/ 4385 w 9244"/>
                  <a:gd name="T65" fmla="*/ 5663 h 11622"/>
                  <a:gd name="T66" fmla="*/ 4250 w 9244"/>
                  <a:gd name="T67" fmla="*/ 6018 h 11622"/>
                  <a:gd name="T68" fmla="*/ 4173 w 9244"/>
                  <a:gd name="T69" fmla="*/ 6239 h 11622"/>
                  <a:gd name="T70" fmla="*/ 4046 w 9244"/>
                  <a:gd name="T71" fmla="*/ 6484 h 11622"/>
                  <a:gd name="T72" fmla="*/ 3919 w 9244"/>
                  <a:gd name="T73" fmla="*/ 6662 h 11622"/>
                  <a:gd name="T74" fmla="*/ 3725 w 9244"/>
                  <a:gd name="T75" fmla="*/ 6873 h 11622"/>
                  <a:gd name="T76" fmla="*/ 3572 w 9244"/>
                  <a:gd name="T77" fmla="*/ 7077 h 11622"/>
                  <a:gd name="T78" fmla="*/ 3411 w 9244"/>
                  <a:gd name="T79" fmla="*/ 7237 h 11622"/>
                  <a:gd name="T80" fmla="*/ 3217 w 9244"/>
                  <a:gd name="T81" fmla="*/ 7441 h 11622"/>
                  <a:gd name="T82" fmla="*/ 2988 w 9244"/>
                  <a:gd name="T83" fmla="*/ 7838 h 11622"/>
                  <a:gd name="T84" fmla="*/ 2810 w 9244"/>
                  <a:gd name="T85" fmla="*/ 8092 h 11622"/>
                  <a:gd name="T86" fmla="*/ 2548 w 9244"/>
                  <a:gd name="T87" fmla="*/ 8389 h 11622"/>
                  <a:gd name="T88" fmla="*/ 2285 w 9244"/>
                  <a:gd name="T89" fmla="*/ 8727 h 11622"/>
                  <a:gd name="T90" fmla="*/ 2150 w 9244"/>
                  <a:gd name="T91" fmla="*/ 9396 h 11622"/>
                  <a:gd name="T92" fmla="*/ 2091 w 9244"/>
                  <a:gd name="T93" fmla="*/ 9515 h 11622"/>
                  <a:gd name="T94" fmla="*/ 1854 w 9244"/>
                  <a:gd name="T95" fmla="*/ 9769 h 11622"/>
                  <a:gd name="T96" fmla="*/ 1650 w 9244"/>
                  <a:gd name="T97" fmla="*/ 9955 h 11622"/>
                  <a:gd name="T98" fmla="*/ 1456 w 9244"/>
                  <a:gd name="T99" fmla="*/ 10082 h 11622"/>
                  <a:gd name="T100" fmla="*/ 1236 w 9244"/>
                  <a:gd name="T101" fmla="*/ 10166 h 11622"/>
                  <a:gd name="T102" fmla="*/ 1109 w 9244"/>
                  <a:gd name="T103" fmla="*/ 10200 h 11622"/>
                  <a:gd name="T104" fmla="*/ 931 w 9244"/>
                  <a:gd name="T105" fmla="*/ 10200 h 11622"/>
                  <a:gd name="T106" fmla="*/ 651 w 9244"/>
                  <a:gd name="T107" fmla="*/ 10251 h 11622"/>
                  <a:gd name="T108" fmla="*/ 448 w 9244"/>
                  <a:gd name="T109" fmla="*/ 10488 h 11622"/>
                  <a:gd name="T110" fmla="*/ 414 w 9244"/>
                  <a:gd name="T111" fmla="*/ 10776 h 11622"/>
                  <a:gd name="T112" fmla="*/ 287 w 9244"/>
                  <a:gd name="T113" fmla="*/ 11148 h 11622"/>
                  <a:gd name="T114" fmla="*/ 101 w 9244"/>
                  <a:gd name="T115" fmla="*/ 11445 h 11622"/>
                  <a:gd name="T116" fmla="*/ 25 w 9244"/>
                  <a:gd name="T117" fmla="*/ 11555 h 11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244" h="11622">
                    <a:moveTo>
                      <a:pt x="9244" y="0"/>
                    </a:moveTo>
                    <a:lnTo>
                      <a:pt x="9101" y="93"/>
                    </a:lnTo>
                    <a:lnTo>
                      <a:pt x="9075" y="110"/>
                    </a:lnTo>
                    <a:lnTo>
                      <a:pt x="9033" y="203"/>
                    </a:lnTo>
                    <a:lnTo>
                      <a:pt x="8965" y="288"/>
                    </a:lnTo>
                    <a:lnTo>
                      <a:pt x="8940" y="364"/>
                    </a:lnTo>
                    <a:lnTo>
                      <a:pt x="8880" y="474"/>
                    </a:lnTo>
                    <a:lnTo>
                      <a:pt x="8770" y="626"/>
                    </a:lnTo>
                    <a:lnTo>
                      <a:pt x="8728" y="711"/>
                    </a:lnTo>
                    <a:lnTo>
                      <a:pt x="8694" y="745"/>
                    </a:lnTo>
                    <a:lnTo>
                      <a:pt x="8643" y="779"/>
                    </a:lnTo>
                    <a:lnTo>
                      <a:pt x="8525" y="897"/>
                    </a:lnTo>
                    <a:lnTo>
                      <a:pt x="8474" y="897"/>
                    </a:lnTo>
                    <a:lnTo>
                      <a:pt x="8432" y="931"/>
                    </a:lnTo>
                    <a:lnTo>
                      <a:pt x="8313" y="956"/>
                    </a:lnTo>
                    <a:lnTo>
                      <a:pt x="8237" y="1007"/>
                    </a:lnTo>
                    <a:lnTo>
                      <a:pt x="8152" y="1032"/>
                    </a:lnTo>
                    <a:lnTo>
                      <a:pt x="8093" y="1083"/>
                    </a:lnTo>
                    <a:lnTo>
                      <a:pt x="7992" y="1092"/>
                    </a:lnTo>
                    <a:lnTo>
                      <a:pt x="7975" y="1117"/>
                    </a:lnTo>
                    <a:lnTo>
                      <a:pt x="7898" y="1151"/>
                    </a:lnTo>
                    <a:lnTo>
                      <a:pt x="7831" y="1176"/>
                    </a:lnTo>
                    <a:lnTo>
                      <a:pt x="7771" y="1244"/>
                    </a:lnTo>
                    <a:lnTo>
                      <a:pt x="7712" y="1278"/>
                    </a:lnTo>
                    <a:lnTo>
                      <a:pt x="7661" y="1413"/>
                    </a:lnTo>
                    <a:lnTo>
                      <a:pt x="7644" y="1498"/>
                    </a:lnTo>
                    <a:lnTo>
                      <a:pt x="7653" y="1574"/>
                    </a:lnTo>
                    <a:lnTo>
                      <a:pt x="7695" y="1650"/>
                    </a:lnTo>
                    <a:lnTo>
                      <a:pt x="7738" y="1684"/>
                    </a:lnTo>
                    <a:lnTo>
                      <a:pt x="7754" y="1718"/>
                    </a:lnTo>
                    <a:lnTo>
                      <a:pt x="7805" y="1760"/>
                    </a:lnTo>
                    <a:lnTo>
                      <a:pt x="7831" y="1769"/>
                    </a:lnTo>
                    <a:lnTo>
                      <a:pt x="7881" y="1803"/>
                    </a:lnTo>
                    <a:lnTo>
                      <a:pt x="7915" y="1854"/>
                    </a:lnTo>
                    <a:lnTo>
                      <a:pt x="7983" y="1981"/>
                    </a:lnTo>
                    <a:lnTo>
                      <a:pt x="7992" y="2116"/>
                    </a:lnTo>
                    <a:lnTo>
                      <a:pt x="7966" y="2218"/>
                    </a:lnTo>
                    <a:lnTo>
                      <a:pt x="7898" y="2378"/>
                    </a:lnTo>
                    <a:lnTo>
                      <a:pt x="7831" y="2438"/>
                    </a:lnTo>
                    <a:lnTo>
                      <a:pt x="7754" y="2582"/>
                    </a:lnTo>
                    <a:lnTo>
                      <a:pt x="7687" y="2641"/>
                    </a:lnTo>
                    <a:lnTo>
                      <a:pt x="7611" y="2793"/>
                    </a:lnTo>
                    <a:lnTo>
                      <a:pt x="7551" y="2886"/>
                    </a:lnTo>
                    <a:lnTo>
                      <a:pt x="7500" y="2920"/>
                    </a:lnTo>
                    <a:lnTo>
                      <a:pt x="7492" y="2946"/>
                    </a:lnTo>
                    <a:lnTo>
                      <a:pt x="7458" y="2988"/>
                    </a:lnTo>
                    <a:lnTo>
                      <a:pt x="7348" y="3073"/>
                    </a:lnTo>
                    <a:lnTo>
                      <a:pt x="7331" y="3106"/>
                    </a:lnTo>
                    <a:lnTo>
                      <a:pt x="7314" y="3115"/>
                    </a:lnTo>
                    <a:lnTo>
                      <a:pt x="7187" y="3183"/>
                    </a:lnTo>
                    <a:lnTo>
                      <a:pt x="7043" y="3233"/>
                    </a:lnTo>
                    <a:lnTo>
                      <a:pt x="7009" y="3259"/>
                    </a:lnTo>
                    <a:lnTo>
                      <a:pt x="6891" y="3327"/>
                    </a:lnTo>
                    <a:lnTo>
                      <a:pt x="6823" y="3386"/>
                    </a:lnTo>
                    <a:lnTo>
                      <a:pt x="6747" y="3445"/>
                    </a:lnTo>
                    <a:lnTo>
                      <a:pt x="6645" y="3580"/>
                    </a:lnTo>
                    <a:lnTo>
                      <a:pt x="6603" y="3631"/>
                    </a:lnTo>
                    <a:lnTo>
                      <a:pt x="6595" y="3657"/>
                    </a:lnTo>
                    <a:lnTo>
                      <a:pt x="6569" y="3682"/>
                    </a:lnTo>
                    <a:lnTo>
                      <a:pt x="6569" y="3707"/>
                    </a:lnTo>
                    <a:lnTo>
                      <a:pt x="6518" y="3767"/>
                    </a:lnTo>
                    <a:lnTo>
                      <a:pt x="6408" y="3868"/>
                    </a:lnTo>
                    <a:lnTo>
                      <a:pt x="6375" y="3928"/>
                    </a:lnTo>
                    <a:lnTo>
                      <a:pt x="6298" y="3961"/>
                    </a:lnTo>
                    <a:lnTo>
                      <a:pt x="6180" y="4131"/>
                    </a:lnTo>
                    <a:lnTo>
                      <a:pt x="6112" y="4198"/>
                    </a:lnTo>
                    <a:lnTo>
                      <a:pt x="6095" y="4224"/>
                    </a:lnTo>
                    <a:lnTo>
                      <a:pt x="6002" y="4317"/>
                    </a:lnTo>
                    <a:lnTo>
                      <a:pt x="5943" y="4334"/>
                    </a:lnTo>
                    <a:lnTo>
                      <a:pt x="5909" y="4368"/>
                    </a:lnTo>
                    <a:lnTo>
                      <a:pt x="5748" y="4452"/>
                    </a:lnTo>
                    <a:lnTo>
                      <a:pt x="5723" y="4444"/>
                    </a:lnTo>
                    <a:lnTo>
                      <a:pt x="5663" y="4461"/>
                    </a:lnTo>
                    <a:lnTo>
                      <a:pt x="5646" y="4444"/>
                    </a:lnTo>
                    <a:lnTo>
                      <a:pt x="5621" y="4461"/>
                    </a:lnTo>
                    <a:lnTo>
                      <a:pt x="5545" y="4495"/>
                    </a:lnTo>
                    <a:lnTo>
                      <a:pt x="5486" y="4495"/>
                    </a:lnTo>
                    <a:lnTo>
                      <a:pt x="5426" y="4529"/>
                    </a:lnTo>
                    <a:lnTo>
                      <a:pt x="5325" y="4546"/>
                    </a:lnTo>
                    <a:lnTo>
                      <a:pt x="5105" y="4622"/>
                    </a:lnTo>
                    <a:lnTo>
                      <a:pt x="5088" y="4622"/>
                    </a:lnTo>
                    <a:lnTo>
                      <a:pt x="5045" y="4639"/>
                    </a:lnTo>
                    <a:lnTo>
                      <a:pt x="5003" y="4630"/>
                    </a:lnTo>
                    <a:lnTo>
                      <a:pt x="4961" y="4656"/>
                    </a:lnTo>
                    <a:lnTo>
                      <a:pt x="4842" y="4656"/>
                    </a:lnTo>
                    <a:lnTo>
                      <a:pt x="4808" y="4681"/>
                    </a:lnTo>
                    <a:lnTo>
                      <a:pt x="4783" y="4681"/>
                    </a:lnTo>
                    <a:lnTo>
                      <a:pt x="4766" y="4689"/>
                    </a:lnTo>
                    <a:lnTo>
                      <a:pt x="4724" y="4681"/>
                    </a:lnTo>
                    <a:lnTo>
                      <a:pt x="4546" y="4757"/>
                    </a:lnTo>
                    <a:lnTo>
                      <a:pt x="4453" y="4859"/>
                    </a:lnTo>
                    <a:lnTo>
                      <a:pt x="4427" y="4918"/>
                    </a:lnTo>
                    <a:lnTo>
                      <a:pt x="4427" y="5028"/>
                    </a:lnTo>
                    <a:lnTo>
                      <a:pt x="4419" y="5130"/>
                    </a:lnTo>
                    <a:lnTo>
                      <a:pt x="4427" y="5189"/>
                    </a:lnTo>
                    <a:lnTo>
                      <a:pt x="4419" y="5240"/>
                    </a:lnTo>
                    <a:lnTo>
                      <a:pt x="4410" y="5401"/>
                    </a:lnTo>
                    <a:lnTo>
                      <a:pt x="4393" y="5426"/>
                    </a:lnTo>
                    <a:lnTo>
                      <a:pt x="4385" y="5663"/>
                    </a:lnTo>
                    <a:lnTo>
                      <a:pt x="4351" y="5798"/>
                    </a:lnTo>
                    <a:lnTo>
                      <a:pt x="4300" y="5849"/>
                    </a:lnTo>
                    <a:lnTo>
                      <a:pt x="4250" y="6018"/>
                    </a:lnTo>
                    <a:lnTo>
                      <a:pt x="4190" y="6196"/>
                    </a:lnTo>
                    <a:lnTo>
                      <a:pt x="4173" y="6213"/>
                    </a:lnTo>
                    <a:lnTo>
                      <a:pt x="4173" y="6239"/>
                    </a:lnTo>
                    <a:lnTo>
                      <a:pt x="4148" y="6264"/>
                    </a:lnTo>
                    <a:lnTo>
                      <a:pt x="4123" y="6366"/>
                    </a:lnTo>
                    <a:lnTo>
                      <a:pt x="4046" y="6484"/>
                    </a:lnTo>
                    <a:lnTo>
                      <a:pt x="4029" y="6543"/>
                    </a:lnTo>
                    <a:lnTo>
                      <a:pt x="3945" y="6645"/>
                    </a:lnTo>
                    <a:lnTo>
                      <a:pt x="3919" y="6662"/>
                    </a:lnTo>
                    <a:lnTo>
                      <a:pt x="3860" y="6755"/>
                    </a:lnTo>
                    <a:lnTo>
                      <a:pt x="3733" y="6840"/>
                    </a:lnTo>
                    <a:lnTo>
                      <a:pt x="3725" y="6873"/>
                    </a:lnTo>
                    <a:lnTo>
                      <a:pt x="3615" y="6941"/>
                    </a:lnTo>
                    <a:lnTo>
                      <a:pt x="3589" y="6983"/>
                    </a:lnTo>
                    <a:lnTo>
                      <a:pt x="3572" y="7077"/>
                    </a:lnTo>
                    <a:lnTo>
                      <a:pt x="3538" y="7119"/>
                    </a:lnTo>
                    <a:lnTo>
                      <a:pt x="3471" y="7178"/>
                    </a:lnTo>
                    <a:lnTo>
                      <a:pt x="3411" y="7237"/>
                    </a:lnTo>
                    <a:lnTo>
                      <a:pt x="3344" y="7271"/>
                    </a:lnTo>
                    <a:lnTo>
                      <a:pt x="3284" y="7331"/>
                    </a:lnTo>
                    <a:lnTo>
                      <a:pt x="3217" y="7441"/>
                    </a:lnTo>
                    <a:lnTo>
                      <a:pt x="3166" y="7491"/>
                    </a:lnTo>
                    <a:lnTo>
                      <a:pt x="3098" y="7585"/>
                    </a:lnTo>
                    <a:lnTo>
                      <a:pt x="2988" y="7838"/>
                    </a:lnTo>
                    <a:lnTo>
                      <a:pt x="2946" y="7881"/>
                    </a:lnTo>
                    <a:lnTo>
                      <a:pt x="2903" y="7974"/>
                    </a:lnTo>
                    <a:lnTo>
                      <a:pt x="2810" y="8092"/>
                    </a:lnTo>
                    <a:lnTo>
                      <a:pt x="2802" y="8118"/>
                    </a:lnTo>
                    <a:lnTo>
                      <a:pt x="2658" y="8253"/>
                    </a:lnTo>
                    <a:lnTo>
                      <a:pt x="2548" y="8389"/>
                    </a:lnTo>
                    <a:lnTo>
                      <a:pt x="2497" y="8423"/>
                    </a:lnTo>
                    <a:lnTo>
                      <a:pt x="2370" y="8566"/>
                    </a:lnTo>
                    <a:lnTo>
                      <a:pt x="2285" y="8727"/>
                    </a:lnTo>
                    <a:lnTo>
                      <a:pt x="2218" y="9024"/>
                    </a:lnTo>
                    <a:lnTo>
                      <a:pt x="2209" y="9184"/>
                    </a:lnTo>
                    <a:lnTo>
                      <a:pt x="2150" y="9396"/>
                    </a:lnTo>
                    <a:lnTo>
                      <a:pt x="2133" y="9421"/>
                    </a:lnTo>
                    <a:lnTo>
                      <a:pt x="2133" y="9447"/>
                    </a:lnTo>
                    <a:lnTo>
                      <a:pt x="2091" y="9515"/>
                    </a:lnTo>
                    <a:lnTo>
                      <a:pt x="1998" y="9625"/>
                    </a:lnTo>
                    <a:lnTo>
                      <a:pt x="1947" y="9692"/>
                    </a:lnTo>
                    <a:lnTo>
                      <a:pt x="1854" y="9769"/>
                    </a:lnTo>
                    <a:lnTo>
                      <a:pt x="1803" y="9828"/>
                    </a:lnTo>
                    <a:lnTo>
                      <a:pt x="1710" y="9887"/>
                    </a:lnTo>
                    <a:lnTo>
                      <a:pt x="1650" y="9955"/>
                    </a:lnTo>
                    <a:lnTo>
                      <a:pt x="1557" y="10006"/>
                    </a:lnTo>
                    <a:lnTo>
                      <a:pt x="1532" y="10031"/>
                    </a:lnTo>
                    <a:lnTo>
                      <a:pt x="1456" y="10082"/>
                    </a:lnTo>
                    <a:lnTo>
                      <a:pt x="1396" y="10107"/>
                    </a:lnTo>
                    <a:lnTo>
                      <a:pt x="1329" y="10141"/>
                    </a:lnTo>
                    <a:lnTo>
                      <a:pt x="1236" y="10166"/>
                    </a:lnTo>
                    <a:lnTo>
                      <a:pt x="1210" y="10183"/>
                    </a:lnTo>
                    <a:lnTo>
                      <a:pt x="1193" y="10175"/>
                    </a:lnTo>
                    <a:lnTo>
                      <a:pt x="1109" y="10200"/>
                    </a:lnTo>
                    <a:lnTo>
                      <a:pt x="1016" y="10200"/>
                    </a:lnTo>
                    <a:lnTo>
                      <a:pt x="956" y="10209"/>
                    </a:lnTo>
                    <a:lnTo>
                      <a:pt x="931" y="10200"/>
                    </a:lnTo>
                    <a:lnTo>
                      <a:pt x="795" y="10192"/>
                    </a:lnTo>
                    <a:lnTo>
                      <a:pt x="711" y="10209"/>
                    </a:lnTo>
                    <a:lnTo>
                      <a:pt x="651" y="10251"/>
                    </a:lnTo>
                    <a:lnTo>
                      <a:pt x="550" y="10344"/>
                    </a:lnTo>
                    <a:lnTo>
                      <a:pt x="474" y="10395"/>
                    </a:lnTo>
                    <a:lnTo>
                      <a:pt x="448" y="10488"/>
                    </a:lnTo>
                    <a:lnTo>
                      <a:pt x="448" y="10590"/>
                    </a:lnTo>
                    <a:lnTo>
                      <a:pt x="414" y="10725"/>
                    </a:lnTo>
                    <a:lnTo>
                      <a:pt x="414" y="10776"/>
                    </a:lnTo>
                    <a:lnTo>
                      <a:pt x="330" y="11064"/>
                    </a:lnTo>
                    <a:lnTo>
                      <a:pt x="304" y="11089"/>
                    </a:lnTo>
                    <a:lnTo>
                      <a:pt x="287" y="11148"/>
                    </a:lnTo>
                    <a:lnTo>
                      <a:pt x="245" y="11182"/>
                    </a:lnTo>
                    <a:lnTo>
                      <a:pt x="237" y="11216"/>
                    </a:lnTo>
                    <a:lnTo>
                      <a:pt x="101" y="11445"/>
                    </a:lnTo>
                    <a:lnTo>
                      <a:pt x="76" y="11462"/>
                    </a:lnTo>
                    <a:lnTo>
                      <a:pt x="59" y="11521"/>
                    </a:lnTo>
                    <a:lnTo>
                      <a:pt x="25" y="11555"/>
                    </a:lnTo>
                    <a:lnTo>
                      <a:pt x="0" y="11622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6" name="Freeform 46">
                <a:extLst>
                  <a:ext uri="{FF2B5EF4-FFF2-40B4-BE49-F238E27FC236}">
                    <a16:creationId xmlns:a16="http://schemas.microsoft.com/office/drawing/2014/main" id="{2C856091-6761-475C-8AFE-3FB904017D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42" y="2139"/>
                <a:ext cx="1949" cy="2385"/>
              </a:xfrm>
              <a:custGeom>
                <a:avLst/>
                <a:gdLst>
                  <a:gd name="T0" fmla="*/ 84 w 9608"/>
                  <a:gd name="T1" fmla="*/ 11622 h 11766"/>
                  <a:gd name="T2" fmla="*/ 321 w 9608"/>
                  <a:gd name="T3" fmla="*/ 11216 h 11766"/>
                  <a:gd name="T4" fmla="*/ 389 w 9608"/>
                  <a:gd name="T5" fmla="*/ 11072 h 11766"/>
                  <a:gd name="T6" fmla="*/ 431 w 9608"/>
                  <a:gd name="T7" fmla="*/ 10793 h 11766"/>
                  <a:gd name="T8" fmla="*/ 465 w 9608"/>
                  <a:gd name="T9" fmla="*/ 10539 h 11766"/>
                  <a:gd name="T10" fmla="*/ 524 w 9608"/>
                  <a:gd name="T11" fmla="*/ 10319 h 11766"/>
                  <a:gd name="T12" fmla="*/ 584 w 9608"/>
                  <a:gd name="T13" fmla="*/ 10158 h 11766"/>
                  <a:gd name="T14" fmla="*/ 753 w 9608"/>
                  <a:gd name="T15" fmla="*/ 10031 h 11766"/>
                  <a:gd name="T16" fmla="*/ 999 w 9608"/>
                  <a:gd name="T17" fmla="*/ 10014 h 11766"/>
                  <a:gd name="T18" fmla="*/ 1210 w 9608"/>
                  <a:gd name="T19" fmla="*/ 10082 h 11766"/>
                  <a:gd name="T20" fmla="*/ 1371 w 9608"/>
                  <a:gd name="T21" fmla="*/ 10124 h 11766"/>
                  <a:gd name="T22" fmla="*/ 1633 w 9608"/>
                  <a:gd name="T23" fmla="*/ 10006 h 11766"/>
                  <a:gd name="T24" fmla="*/ 1879 w 9608"/>
                  <a:gd name="T25" fmla="*/ 9836 h 11766"/>
                  <a:gd name="T26" fmla="*/ 2074 w 9608"/>
                  <a:gd name="T27" fmla="*/ 9625 h 11766"/>
                  <a:gd name="T28" fmla="*/ 2218 w 9608"/>
                  <a:gd name="T29" fmla="*/ 9388 h 11766"/>
                  <a:gd name="T30" fmla="*/ 2285 w 9608"/>
                  <a:gd name="T31" fmla="*/ 9227 h 11766"/>
                  <a:gd name="T32" fmla="*/ 2362 w 9608"/>
                  <a:gd name="T33" fmla="*/ 8804 h 11766"/>
                  <a:gd name="T34" fmla="*/ 2421 w 9608"/>
                  <a:gd name="T35" fmla="*/ 8677 h 11766"/>
                  <a:gd name="T36" fmla="*/ 2514 w 9608"/>
                  <a:gd name="T37" fmla="*/ 8524 h 11766"/>
                  <a:gd name="T38" fmla="*/ 2810 w 9608"/>
                  <a:gd name="T39" fmla="*/ 8270 h 11766"/>
                  <a:gd name="T40" fmla="*/ 2963 w 9608"/>
                  <a:gd name="T41" fmla="*/ 8076 h 11766"/>
                  <a:gd name="T42" fmla="*/ 3174 w 9608"/>
                  <a:gd name="T43" fmla="*/ 7754 h 11766"/>
                  <a:gd name="T44" fmla="*/ 3335 w 9608"/>
                  <a:gd name="T45" fmla="*/ 7475 h 11766"/>
                  <a:gd name="T46" fmla="*/ 3657 w 9608"/>
                  <a:gd name="T47" fmla="*/ 7077 h 11766"/>
                  <a:gd name="T48" fmla="*/ 3742 w 9608"/>
                  <a:gd name="T49" fmla="*/ 6975 h 11766"/>
                  <a:gd name="T50" fmla="*/ 3894 w 9608"/>
                  <a:gd name="T51" fmla="*/ 6797 h 11766"/>
                  <a:gd name="T52" fmla="*/ 4097 w 9608"/>
                  <a:gd name="T53" fmla="*/ 6510 h 11766"/>
                  <a:gd name="T54" fmla="*/ 4224 w 9608"/>
                  <a:gd name="T55" fmla="*/ 6332 h 11766"/>
                  <a:gd name="T56" fmla="*/ 4309 w 9608"/>
                  <a:gd name="T57" fmla="*/ 6154 h 11766"/>
                  <a:gd name="T58" fmla="*/ 4368 w 9608"/>
                  <a:gd name="T59" fmla="*/ 5892 h 11766"/>
                  <a:gd name="T60" fmla="*/ 4512 w 9608"/>
                  <a:gd name="T61" fmla="*/ 5426 h 11766"/>
                  <a:gd name="T62" fmla="*/ 4487 w 9608"/>
                  <a:gd name="T63" fmla="*/ 4969 h 11766"/>
                  <a:gd name="T64" fmla="*/ 4597 w 9608"/>
                  <a:gd name="T65" fmla="*/ 4698 h 11766"/>
                  <a:gd name="T66" fmla="*/ 4868 w 9608"/>
                  <a:gd name="T67" fmla="*/ 4563 h 11766"/>
                  <a:gd name="T68" fmla="*/ 5045 w 9608"/>
                  <a:gd name="T69" fmla="*/ 4461 h 11766"/>
                  <a:gd name="T70" fmla="*/ 5367 w 9608"/>
                  <a:gd name="T71" fmla="*/ 4419 h 11766"/>
                  <a:gd name="T72" fmla="*/ 5663 w 9608"/>
                  <a:gd name="T73" fmla="*/ 4376 h 11766"/>
                  <a:gd name="T74" fmla="*/ 5917 w 9608"/>
                  <a:gd name="T75" fmla="*/ 4232 h 11766"/>
                  <a:gd name="T76" fmla="*/ 6154 w 9608"/>
                  <a:gd name="T77" fmla="*/ 4063 h 11766"/>
                  <a:gd name="T78" fmla="*/ 6307 w 9608"/>
                  <a:gd name="T79" fmla="*/ 4004 h 11766"/>
                  <a:gd name="T80" fmla="*/ 6662 w 9608"/>
                  <a:gd name="T81" fmla="*/ 3708 h 11766"/>
                  <a:gd name="T82" fmla="*/ 6781 w 9608"/>
                  <a:gd name="T83" fmla="*/ 3504 h 11766"/>
                  <a:gd name="T84" fmla="*/ 6891 w 9608"/>
                  <a:gd name="T85" fmla="*/ 3344 h 11766"/>
                  <a:gd name="T86" fmla="*/ 7094 w 9608"/>
                  <a:gd name="T87" fmla="*/ 3200 h 11766"/>
                  <a:gd name="T88" fmla="*/ 7306 w 9608"/>
                  <a:gd name="T89" fmla="*/ 3132 h 11766"/>
                  <a:gd name="T90" fmla="*/ 7517 w 9608"/>
                  <a:gd name="T91" fmla="*/ 3039 h 11766"/>
                  <a:gd name="T92" fmla="*/ 7695 w 9608"/>
                  <a:gd name="T93" fmla="*/ 2920 h 11766"/>
                  <a:gd name="T94" fmla="*/ 7848 w 9608"/>
                  <a:gd name="T95" fmla="*/ 2776 h 11766"/>
                  <a:gd name="T96" fmla="*/ 8008 w 9608"/>
                  <a:gd name="T97" fmla="*/ 2556 h 11766"/>
                  <a:gd name="T98" fmla="*/ 8102 w 9608"/>
                  <a:gd name="T99" fmla="*/ 2260 h 11766"/>
                  <a:gd name="T100" fmla="*/ 8051 w 9608"/>
                  <a:gd name="T101" fmla="*/ 2116 h 11766"/>
                  <a:gd name="T102" fmla="*/ 7873 w 9608"/>
                  <a:gd name="T103" fmla="*/ 1820 h 11766"/>
                  <a:gd name="T104" fmla="*/ 7780 w 9608"/>
                  <a:gd name="T105" fmla="*/ 1617 h 11766"/>
                  <a:gd name="T106" fmla="*/ 7839 w 9608"/>
                  <a:gd name="T107" fmla="*/ 1456 h 11766"/>
                  <a:gd name="T108" fmla="*/ 8034 w 9608"/>
                  <a:gd name="T109" fmla="*/ 1337 h 11766"/>
                  <a:gd name="T110" fmla="*/ 8279 w 9608"/>
                  <a:gd name="T111" fmla="*/ 1193 h 11766"/>
                  <a:gd name="T112" fmla="*/ 8550 w 9608"/>
                  <a:gd name="T113" fmla="*/ 1033 h 11766"/>
                  <a:gd name="T114" fmla="*/ 8914 w 9608"/>
                  <a:gd name="T115" fmla="*/ 880 h 11766"/>
                  <a:gd name="T116" fmla="*/ 9067 w 9608"/>
                  <a:gd name="T117" fmla="*/ 753 h 11766"/>
                  <a:gd name="T118" fmla="*/ 9134 w 9608"/>
                  <a:gd name="T119" fmla="*/ 592 h 11766"/>
                  <a:gd name="T120" fmla="*/ 9312 w 9608"/>
                  <a:gd name="T121" fmla="*/ 288 h 11766"/>
                  <a:gd name="T122" fmla="*/ 9490 w 9608"/>
                  <a:gd name="T123" fmla="*/ 68 h 11766"/>
                  <a:gd name="T124" fmla="*/ 9481 w 9608"/>
                  <a:gd name="T125" fmla="*/ 68 h 11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608" h="11766">
                    <a:moveTo>
                      <a:pt x="0" y="11766"/>
                    </a:moveTo>
                    <a:lnTo>
                      <a:pt x="59" y="11639"/>
                    </a:lnTo>
                    <a:lnTo>
                      <a:pt x="84" y="11622"/>
                    </a:lnTo>
                    <a:lnTo>
                      <a:pt x="177" y="11453"/>
                    </a:lnTo>
                    <a:lnTo>
                      <a:pt x="279" y="11335"/>
                    </a:lnTo>
                    <a:lnTo>
                      <a:pt x="321" y="11216"/>
                    </a:lnTo>
                    <a:lnTo>
                      <a:pt x="355" y="11157"/>
                    </a:lnTo>
                    <a:lnTo>
                      <a:pt x="372" y="11098"/>
                    </a:lnTo>
                    <a:lnTo>
                      <a:pt x="389" y="11072"/>
                    </a:lnTo>
                    <a:lnTo>
                      <a:pt x="406" y="10979"/>
                    </a:lnTo>
                    <a:lnTo>
                      <a:pt x="414" y="10818"/>
                    </a:lnTo>
                    <a:lnTo>
                      <a:pt x="431" y="10793"/>
                    </a:lnTo>
                    <a:lnTo>
                      <a:pt x="440" y="10717"/>
                    </a:lnTo>
                    <a:lnTo>
                      <a:pt x="440" y="10573"/>
                    </a:lnTo>
                    <a:lnTo>
                      <a:pt x="465" y="10539"/>
                    </a:lnTo>
                    <a:lnTo>
                      <a:pt x="499" y="10412"/>
                    </a:lnTo>
                    <a:lnTo>
                      <a:pt x="524" y="10353"/>
                    </a:lnTo>
                    <a:lnTo>
                      <a:pt x="524" y="10319"/>
                    </a:lnTo>
                    <a:lnTo>
                      <a:pt x="541" y="10260"/>
                    </a:lnTo>
                    <a:lnTo>
                      <a:pt x="567" y="10217"/>
                    </a:lnTo>
                    <a:lnTo>
                      <a:pt x="584" y="10158"/>
                    </a:lnTo>
                    <a:lnTo>
                      <a:pt x="626" y="10099"/>
                    </a:lnTo>
                    <a:lnTo>
                      <a:pt x="702" y="10056"/>
                    </a:lnTo>
                    <a:lnTo>
                      <a:pt x="753" y="10031"/>
                    </a:lnTo>
                    <a:lnTo>
                      <a:pt x="838" y="10006"/>
                    </a:lnTo>
                    <a:lnTo>
                      <a:pt x="939" y="10023"/>
                    </a:lnTo>
                    <a:lnTo>
                      <a:pt x="999" y="10014"/>
                    </a:lnTo>
                    <a:lnTo>
                      <a:pt x="1049" y="10031"/>
                    </a:lnTo>
                    <a:lnTo>
                      <a:pt x="1100" y="10056"/>
                    </a:lnTo>
                    <a:lnTo>
                      <a:pt x="1210" y="10082"/>
                    </a:lnTo>
                    <a:lnTo>
                      <a:pt x="1261" y="10116"/>
                    </a:lnTo>
                    <a:lnTo>
                      <a:pt x="1320" y="10107"/>
                    </a:lnTo>
                    <a:lnTo>
                      <a:pt x="1371" y="10124"/>
                    </a:lnTo>
                    <a:lnTo>
                      <a:pt x="1523" y="10090"/>
                    </a:lnTo>
                    <a:lnTo>
                      <a:pt x="1600" y="10040"/>
                    </a:lnTo>
                    <a:lnTo>
                      <a:pt x="1633" y="10006"/>
                    </a:lnTo>
                    <a:lnTo>
                      <a:pt x="1710" y="9972"/>
                    </a:lnTo>
                    <a:lnTo>
                      <a:pt x="1811" y="9896"/>
                    </a:lnTo>
                    <a:lnTo>
                      <a:pt x="1879" y="9836"/>
                    </a:lnTo>
                    <a:lnTo>
                      <a:pt x="1913" y="9777"/>
                    </a:lnTo>
                    <a:lnTo>
                      <a:pt x="2040" y="9684"/>
                    </a:lnTo>
                    <a:lnTo>
                      <a:pt x="2074" y="9625"/>
                    </a:lnTo>
                    <a:lnTo>
                      <a:pt x="2108" y="9591"/>
                    </a:lnTo>
                    <a:lnTo>
                      <a:pt x="2167" y="9489"/>
                    </a:lnTo>
                    <a:lnTo>
                      <a:pt x="2218" y="9388"/>
                    </a:lnTo>
                    <a:lnTo>
                      <a:pt x="2218" y="9371"/>
                    </a:lnTo>
                    <a:lnTo>
                      <a:pt x="2285" y="9244"/>
                    </a:lnTo>
                    <a:lnTo>
                      <a:pt x="2285" y="9227"/>
                    </a:lnTo>
                    <a:lnTo>
                      <a:pt x="2328" y="9168"/>
                    </a:lnTo>
                    <a:lnTo>
                      <a:pt x="2362" y="8964"/>
                    </a:lnTo>
                    <a:lnTo>
                      <a:pt x="2362" y="8804"/>
                    </a:lnTo>
                    <a:lnTo>
                      <a:pt x="2378" y="8787"/>
                    </a:lnTo>
                    <a:lnTo>
                      <a:pt x="2387" y="8710"/>
                    </a:lnTo>
                    <a:lnTo>
                      <a:pt x="2421" y="8677"/>
                    </a:lnTo>
                    <a:lnTo>
                      <a:pt x="2421" y="8643"/>
                    </a:lnTo>
                    <a:lnTo>
                      <a:pt x="2497" y="8575"/>
                    </a:lnTo>
                    <a:lnTo>
                      <a:pt x="2514" y="8524"/>
                    </a:lnTo>
                    <a:lnTo>
                      <a:pt x="2675" y="8372"/>
                    </a:lnTo>
                    <a:lnTo>
                      <a:pt x="2683" y="8330"/>
                    </a:lnTo>
                    <a:lnTo>
                      <a:pt x="2810" y="8270"/>
                    </a:lnTo>
                    <a:lnTo>
                      <a:pt x="2886" y="8177"/>
                    </a:lnTo>
                    <a:lnTo>
                      <a:pt x="2929" y="8109"/>
                    </a:lnTo>
                    <a:lnTo>
                      <a:pt x="2963" y="8076"/>
                    </a:lnTo>
                    <a:lnTo>
                      <a:pt x="2997" y="8016"/>
                    </a:lnTo>
                    <a:lnTo>
                      <a:pt x="3107" y="7898"/>
                    </a:lnTo>
                    <a:lnTo>
                      <a:pt x="3174" y="7754"/>
                    </a:lnTo>
                    <a:lnTo>
                      <a:pt x="3217" y="7669"/>
                    </a:lnTo>
                    <a:lnTo>
                      <a:pt x="3250" y="7635"/>
                    </a:lnTo>
                    <a:lnTo>
                      <a:pt x="3335" y="7475"/>
                    </a:lnTo>
                    <a:lnTo>
                      <a:pt x="3454" y="7331"/>
                    </a:lnTo>
                    <a:lnTo>
                      <a:pt x="3462" y="7288"/>
                    </a:lnTo>
                    <a:lnTo>
                      <a:pt x="3657" y="7077"/>
                    </a:lnTo>
                    <a:lnTo>
                      <a:pt x="3665" y="7051"/>
                    </a:lnTo>
                    <a:lnTo>
                      <a:pt x="3733" y="7001"/>
                    </a:lnTo>
                    <a:lnTo>
                      <a:pt x="3742" y="6975"/>
                    </a:lnTo>
                    <a:lnTo>
                      <a:pt x="3767" y="6950"/>
                    </a:lnTo>
                    <a:lnTo>
                      <a:pt x="3835" y="6848"/>
                    </a:lnTo>
                    <a:lnTo>
                      <a:pt x="3894" y="6797"/>
                    </a:lnTo>
                    <a:lnTo>
                      <a:pt x="3970" y="6670"/>
                    </a:lnTo>
                    <a:lnTo>
                      <a:pt x="4097" y="6535"/>
                    </a:lnTo>
                    <a:lnTo>
                      <a:pt x="4097" y="6510"/>
                    </a:lnTo>
                    <a:lnTo>
                      <a:pt x="4122" y="6476"/>
                    </a:lnTo>
                    <a:lnTo>
                      <a:pt x="4216" y="6374"/>
                    </a:lnTo>
                    <a:lnTo>
                      <a:pt x="4224" y="6332"/>
                    </a:lnTo>
                    <a:lnTo>
                      <a:pt x="4249" y="6289"/>
                    </a:lnTo>
                    <a:lnTo>
                      <a:pt x="4275" y="6213"/>
                    </a:lnTo>
                    <a:lnTo>
                      <a:pt x="4309" y="6154"/>
                    </a:lnTo>
                    <a:lnTo>
                      <a:pt x="4317" y="6052"/>
                    </a:lnTo>
                    <a:lnTo>
                      <a:pt x="4351" y="5968"/>
                    </a:lnTo>
                    <a:lnTo>
                      <a:pt x="4368" y="5892"/>
                    </a:lnTo>
                    <a:lnTo>
                      <a:pt x="4427" y="5688"/>
                    </a:lnTo>
                    <a:lnTo>
                      <a:pt x="4487" y="5570"/>
                    </a:lnTo>
                    <a:lnTo>
                      <a:pt x="4512" y="5426"/>
                    </a:lnTo>
                    <a:lnTo>
                      <a:pt x="4520" y="5265"/>
                    </a:lnTo>
                    <a:lnTo>
                      <a:pt x="4487" y="5070"/>
                    </a:lnTo>
                    <a:lnTo>
                      <a:pt x="4487" y="4969"/>
                    </a:lnTo>
                    <a:lnTo>
                      <a:pt x="4495" y="4825"/>
                    </a:lnTo>
                    <a:lnTo>
                      <a:pt x="4537" y="4749"/>
                    </a:lnTo>
                    <a:lnTo>
                      <a:pt x="4597" y="4698"/>
                    </a:lnTo>
                    <a:lnTo>
                      <a:pt x="4698" y="4656"/>
                    </a:lnTo>
                    <a:lnTo>
                      <a:pt x="4741" y="4613"/>
                    </a:lnTo>
                    <a:lnTo>
                      <a:pt x="4868" y="4563"/>
                    </a:lnTo>
                    <a:lnTo>
                      <a:pt x="4918" y="4529"/>
                    </a:lnTo>
                    <a:lnTo>
                      <a:pt x="5020" y="4486"/>
                    </a:lnTo>
                    <a:lnTo>
                      <a:pt x="5045" y="4461"/>
                    </a:lnTo>
                    <a:lnTo>
                      <a:pt x="5206" y="4427"/>
                    </a:lnTo>
                    <a:lnTo>
                      <a:pt x="5342" y="4427"/>
                    </a:lnTo>
                    <a:lnTo>
                      <a:pt x="5367" y="4419"/>
                    </a:lnTo>
                    <a:lnTo>
                      <a:pt x="5477" y="4410"/>
                    </a:lnTo>
                    <a:lnTo>
                      <a:pt x="5579" y="4385"/>
                    </a:lnTo>
                    <a:lnTo>
                      <a:pt x="5663" y="4376"/>
                    </a:lnTo>
                    <a:lnTo>
                      <a:pt x="5680" y="4351"/>
                    </a:lnTo>
                    <a:lnTo>
                      <a:pt x="5790" y="4317"/>
                    </a:lnTo>
                    <a:lnTo>
                      <a:pt x="5917" y="4232"/>
                    </a:lnTo>
                    <a:lnTo>
                      <a:pt x="5960" y="4224"/>
                    </a:lnTo>
                    <a:lnTo>
                      <a:pt x="6010" y="4156"/>
                    </a:lnTo>
                    <a:lnTo>
                      <a:pt x="6154" y="4063"/>
                    </a:lnTo>
                    <a:lnTo>
                      <a:pt x="6214" y="4055"/>
                    </a:lnTo>
                    <a:lnTo>
                      <a:pt x="6281" y="4021"/>
                    </a:lnTo>
                    <a:lnTo>
                      <a:pt x="6307" y="4004"/>
                    </a:lnTo>
                    <a:lnTo>
                      <a:pt x="6527" y="3877"/>
                    </a:lnTo>
                    <a:lnTo>
                      <a:pt x="6595" y="3818"/>
                    </a:lnTo>
                    <a:lnTo>
                      <a:pt x="6662" y="3708"/>
                    </a:lnTo>
                    <a:lnTo>
                      <a:pt x="6705" y="3674"/>
                    </a:lnTo>
                    <a:lnTo>
                      <a:pt x="6772" y="3547"/>
                    </a:lnTo>
                    <a:lnTo>
                      <a:pt x="6781" y="3504"/>
                    </a:lnTo>
                    <a:lnTo>
                      <a:pt x="6806" y="3471"/>
                    </a:lnTo>
                    <a:lnTo>
                      <a:pt x="6832" y="3428"/>
                    </a:lnTo>
                    <a:lnTo>
                      <a:pt x="6891" y="3344"/>
                    </a:lnTo>
                    <a:lnTo>
                      <a:pt x="6967" y="3276"/>
                    </a:lnTo>
                    <a:lnTo>
                      <a:pt x="7035" y="3250"/>
                    </a:lnTo>
                    <a:lnTo>
                      <a:pt x="7094" y="3200"/>
                    </a:lnTo>
                    <a:lnTo>
                      <a:pt x="7153" y="3183"/>
                    </a:lnTo>
                    <a:lnTo>
                      <a:pt x="7230" y="3183"/>
                    </a:lnTo>
                    <a:lnTo>
                      <a:pt x="7306" y="3132"/>
                    </a:lnTo>
                    <a:lnTo>
                      <a:pt x="7348" y="3123"/>
                    </a:lnTo>
                    <a:lnTo>
                      <a:pt x="7441" y="3073"/>
                    </a:lnTo>
                    <a:lnTo>
                      <a:pt x="7517" y="3039"/>
                    </a:lnTo>
                    <a:lnTo>
                      <a:pt x="7594" y="2980"/>
                    </a:lnTo>
                    <a:lnTo>
                      <a:pt x="7619" y="2971"/>
                    </a:lnTo>
                    <a:lnTo>
                      <a:pt x="7695" y="2920"/>
                    </a:lnTo>
                    <a:lnTo>
                      <a:pt x="7721" y="2878"/>
                    </a:lnTo>
                    <a:lnTo>
                      <a:pt x="7754" y="2844"/>
                    </a:lnTo>
                    <a:lnTo>
                      <a:pt x="7848" y="2776"/>
                    </a:lnTo>
                    <a:lnTo>
                      <a:pt x="7881" y="2734"/>
                    </a:lnTo>
                    <a:lnTo>
                      <a:pt x="7983" y="2632"/>
                    </a:lnTo>
                    <a:lnTo>
                      <a:pt x="8008" y="2556"/>
                    </a:lnTo>
                    <a:lnTo>
                      <a:pt x="8068" y="2506"/>
                    </a:lnTo>
                    <a:lnTo>
                      <a:pt x="8076" y="2480"/>
                    </a:lnTo>
                    <a:lnTo>
                      <a:pt x="8102" y="2260"/>
                    </a:lnTo>
                    <a:lnTo>
                      <a:pt x="8093" y="2243"/>
                    </a:lnTo>
                    <a:lnTo>
                      <a:pt x="8076" y="2142"/>
                    </a:lnTo>
                    <a:lnTo>
                      <a:pt x="8051" y="2116"/>
                    </a:lnTo>
                    <a:lnTo>
                      <a:pt x="8025" y="2057"/>
                    </a:lnTo>
                    <a:lnTo>
                      <a:pt x="7915" y="1921"/>
                    </a:lnTo>
                    <a:lnTo>
                      <a:pt x="7873" y="1820"/>
                    </a:lnTo>
                    <a:lnTo>
                      <a:pt x="7797" y="1718"/>
                    </a:lnTo>
                    <a:lnTo>
                      <a:pt x="7780" y="1659"/>
                    </a:lnTo>
                    <a:lnTo>
                      <a:pt x="7780" y="1617"/>
                    </a:lnTo>
                    <a:lnTo>
                      <a:pt x="7788" y="1540"/>
                    </a:lnTo>
                    <a:lnTo>
                      <a:pt x="7814" y="1498"/>
                    </a:lnTo>
                    <a:lnTo>
                      <a:pt x="7839" y="1456"/>
                    </a:lnTo>
                    <a:lnTo>
                      <a:pt x="7915" y="1388"/>
                    </a:lnTo>
                    <a:lnTo>
                      <a:pt x="7975" y="1380"/>
                    </a:lnTo>
                    <a:lnTo>
                      <a:pt x="8034" y="1337"/>
                    </a:lnTo>
                    <a:lnTo>
                      <a:pt x="8076" y="1320"/>
                    </a:lnTo>
                    <a:lnTo>
                      <a:pt x="8203" y="1227"/>
                    </a:lnTo>
                    <a:lnTo>
                      <a:pt x="8279" y="1193"/>
                    </a:lnTo>
                    <a:lnTo>
                      <a:pt x="8389" y="1100"/>
                    </a:lnTo>
                    <a:lnTo>
                      <a:pt x="8525" y="1033"/>
                    </a:lnTo>
                    <a:lnTo>
                      <a:pt x="8550" y="1033"/>
                    </a:lnTo>
                    <a:lnTo>
                      <a:pt x="8660" y="973"/>
                    </a:lnTo>
                    <a:lnTo>
                      <a:pt x="8796" y="948"/>
                    </a:lnTo>
                    <a:lnTo>
                      <a:pt x="8914" y="880"/>
                    </a:lnTo>
                    <a:lnTo>
                      <a:pt x="9016" y="779"/>
                    </a:lnTo>
                    <a:lnTo>
                      <a:pt x="9050" y="770"/>
                    </a:lnTo>
                    <a:lnTo>
                      <a:pt x="9067" y="753"/>
                    </a:lnTo>
                    <a:lnTo>
                      <a:pt x="9101" y="652"/>
                    </a:lnTo>
                    <a:lnTo>
                      <a:pt x="9117" y="626"/>
                    </a:lnTo>
                    <a:lnTo>
                      <a:pt x="9134" y="592"/>
                    </a:lnTo>
                    <a:lnTo>
                      <a:pt x="9185" y="533"/>
                    </a:lnTo>
                    <a:lnTo>
                      <a:pt x="9270" y="389"/>
                    </a:lnTo>
                    <a:lnTo>
                      <a:pt x="9312" y="288"/>
                    </a:lnTo>
                    <a:lnTo>
                      <a:pt x="9422" y="161"/>
                    </a:lnTo>
                    <a:lnTo>
                      <a:pt x="9456" y="101"/>
                    </a:lnTo>
                    <a:lnTo>
                      <a:pt x="9490" y="68"/>
                    </a:lnTo>
                    <a:lnTo>
                      <a:pt x="9608" y="0"/>
                    </a:lnTo>
                    <a:moveTo>
                      <a:pt x="9608" y="0"/>
                    </a:moveTo>
                    <a:lnTo>
                      <a:pt x="9481" y="68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265319D1-093F-49B8-A39B-EECE485F4A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53" y="1940"/>
                <a:ext cx="2227" cy="2584"/>
              </a:xfrm>
              <a:custGeom>
                <a:avLst/>
                <a:gdLst>
                  <a:gd name="T0" fmla="*/ 10574 w 10980"/>
                  <a:gd name="T1" fmla="*/ 804 h 12748"/>
                  <a:gd name="T2" fmla="*/ 10337 w 10980"/>
                  <a:gd name="T3" fmla="*/ 1219 h 12748"/>
                  <a:gd name="T4" fmla="*/ 9939 w 10980"/>
                  <a:gd name="T5" fmla="*/ 1414 h 12748"/>
                  <a:gd name="T6" fmla="*/ 9295 w 10980"/>
                  <a:gd name="T7" fmla="*/ 1456 h 12748"/>
                  <a:gd name="T8" fmla="*/ 9025 w 10980"/>
                  <a:gd name="T9" fmla="*/ 2497 h 12748"/>
                  <a:gd name="T10" fmla="*/ 9143 w 10980"/>
                  <a:gd name="T11" fmla="*/ 3377 h 12748"/>
                  <a:gd name="T12" fmla="*/ 8957 w 10980"/>
                  <a:gd name="T13" fmla="*/ 3538 h 12748"/>
                  <a:gd name="T14" fmla="*/ 8474 w 10980"/>
                  <a:gd name="T15" fmla="*/ 3454 h 12748"/>
                  <a:gd name="T16" fmla="*/ 7958 w 10980"/>
                  <a:gd name="T17" fmla="*/ 3327 h 12748"/>
                  <a:gd name="T18" fmla="*/ 7949 w 10980"/>
                  <a:gd name="T19" fmla="*/ 2167 h 12748"/>
                  <a:gd name="T20" fmla="*/ 7738 w 10980"/>
                  <a:gd name="T21" fmla="*/ 1583 h 12748"/>
                  <a:gd name="T22" fmla="*/ 7738 w 10980"/>
                  <a:gd name="T23" fmla="*/ 1083 h 12748"/>
                  <a:gd name="T24" fmla="*/ 7992 w 10980"/>
                  <a:gd name="T25" fmla="*/ 584 h 12748"/>
                  <a:gd name="T26" fmla="*/ 7805 w 10980"/>
                  <a:gd name="T27" fmla="*/ 42 h 12748"/>
                  <a:gd name="T28" fmla="*/ 7467 w 10980"/>
                  <a:gd name="T29" fmla="*/ 101 h 12748"/>
                  <a:gd name="T30" fmla="*/ 7137 w 10980"/>
                  <a:gd name="T31" fmla="*/ 296 h 12748"/>
                  <a:gd name="T32" fmla="*/ 6773 w 10980"/>
                  <a:gd name="T33" fmla="*/ 762 h 12748"/>
                  <a:gd name="T34" fmla="*/ 6561 w 10980"/>
                  <a:gd name="T35" fmla="*/ 1253 h 12748"/>
                  <a:gd name="T36" fmla="*/ 6595 w 10980"/>
                  <a:gd name="T37" fmla="*/ 1761 h 12748"/>
                  <a:gd name="T38" fmla="*/ 6925 w 10980"/>
                  <a:gd name="T39" fmla="*/ 2353 h 12748"/>
                  <a:gd name="T40" fmla="*/ 7255 w 10980"/>
                  <a:gd name="T41" fmla="*/ 2844 h 12748"/>
                  <a:gd name="T42" fmla="*/ 7805 w 10980"/>
                  <a:gd name="T43" fmla="*/ 3504 h 12748"/>
                  <a:gd name="T44" fmla="*/ 7678 w 10980"/>
                  <a:gd name="T45" fmla="*/ 3987 h 12748"/>
                  <a:gd name="T46" fmla="*/ 7585 w 10980"/>
                  <a:gd name="T47" fmla="*/ 4571 h 12748"/>
                  <a:gd name="T48" fmla="*/ 7382 w 10980"/>
                  <a:gd name="T49" fmla="*/ 4639 h 12748"/>
                  <a:gd name="T50" fmla="*/ 7103 w 10980"/>
                  <a:gd name="T51" fmla="*/ 4410 h 12748"/>
                  <a:gd name="T52" fmla="*/ 6603 w 10980"/>
                  <a:gd name="T53" fmla="*/ 3953 h 12748"/>
                  <a:gd name="T54" fmla="*/ 6078 w 10980"/>
                  <a:gd name="T55" fmla="*/ 3936 h 12748"/>
                  <a:gd name="T56" fmla="*/ 5621 w 10980"/>
                  <a:gd name="T57" fmla="*/ 3945 h 12748"/>
                  <a:gd name="T58" fmla="*/ 5740 w 10980"/>
                  <a:gd name="T59" fmla="*/ 4453 h 12748"/>
                  <a:gd name="T60" fmla="*/ 5850 w 10980"/>
                  <a:gd name="T61" fmla="*/ 5071 h 12748"/>
                  <a:gd name="T62" fmla="*/ 5274 w 10980"/>
                  <a:gd name="T63" fmla="*/ 5147 h 12748"/>
                  <a:gd name="T64" fmla="*/ 4910 w 10980"/>
                  <a:gd name="T65" fmla="*/ 5324 h 12748"/>
                  <a:gd name="T66" fmla="*/ 4360 w 10980"/>
                  <a:gd name="T67" fmla="*/ 5570 h 12748"/>
                  <a:gd name="T68" fmla="*/ 4808 w 10980"/>
                  <a:gd name="T69" fmla="*/ 6095 h 12748"/>
                  <a:gd name="T70" fmla="*/ 5350 w 10980"/>
                  <a:gd name="T71" fmla="*/ 6721 h 12748"/>
                  <a:gd name="T72" fmla="*/ 5316 w 10980"/>
                  <a:gd name="T73" fmla="*/ 7144 h 12748"/>
                  <a:gd name="T74" fmla="*/ 4080 w 10980"/>
                  <a:gd name="T75" fmla="*/ 7238 h 12748"/>
                  <a:gd name="T76" fmla="*/ 4300 w 10980"/>
                  <a:gd name="T77" fmla="*/ 7898 h 12748"/>
                  <a:gd name="T78" fmla="*/ 4292 w 10980"/>
                  <a:gd name="T79" fmla="*/ 8296 h 12748"/>
                  <a:gd name="T80" fmla="*/ 3860 w 10980"/>
                  <a:gd name="T81" fmla="*/ 8507 h 12748"/>
                  <a:gd name="T82" fmla="*/ 3369 w 10980"/>
                  <a:gd name="T83" fmla="*/ 9151 h 12748"/>
                  <a:gd name="T84" fmla="*/ 3141 w 10980"/>
                  <a:gd name="T85" fmla="*/ 9506 h 12748"/>
                  <a:gd name="T86" fmla="*/ 2624 w 10980"/>
                  <a:gd name="T87" fmla="*/ 9015 h 12748"/>
                  <a:gd name="T88" fmla="*/ 2345 w 10980"/>
                  <a:gd name="T89" fmla="*/ 8372 h 12748"/>
                  <a:gd name="T90" fmla="*/ 1938 w 10980"/>
                  <a:gd name="T91" fmla="*/ 8186 h 12748"/>
                  <a:gd name="T92" fmla="*/ 1676 w 10980"/>
                  <a:gd name="T93" fmla="*/ 9032 h 12748"/>
                  <a:gd name="T94" fmla="*/ 1744 w 10980"/>
                  <a:gd name="T95" fmla="*/ 9599 h 12748"/>
                  <a:gd name="T96" fmla="*/ 1456 w 10980"/>
                  <a:gd name="T97" fmla="*/ 9735 h 12748"/>
                  <a:gd name="T98" fmla="*/ 1151 w 10980"/>
                  <a:gd name="T99" fmla="*/ 9845 h 12748"/>
                  <a:gd name="T100" fmla="*/ 821 w 10980"/>
                  <a:gd name="T101" fmla="*/ 9997 h 12748"/>
                  <a:gd name="T102" fmla="*/ 1193 w 10980"/>
                  <a:gd name="T103" fmla="*/ 10167 h 12748"/>
                  <a:gd name="T104" fmla="*/ 1524 w 10980"/>
                  <a:gd name="T105" fmla="*/ 10319 h 12748"/>
                  <a:gd name="T106" fmla="*/ 1312 w 10980"/>
                  <a:gd name="T107" fmla="*/ 11064 h 12748"/>
                  <a:gd name="T108" fmla="*/ 1329 w 10980"/>
                  <a:gd name="T109" fmla="*/ 11961 h 12748"/>
                  <a:gd name="T110" fmla="*/ 948 w 10980"/>
                  <a:gd name="T111" fmla="*/ 12029 h 12748"/>
                  <a:gd name="T112" fmla="*/ 635 w 10980"/>
                  <a:gd name="T113" fmla="*/ 12114 h 12748"/>
                  <a:gd name="T114" fmla="*/ 381 w 10980"/>
                  <a:gd name="T115" fmla="*/ 12291 h 12748"/>
                  <a:gd name="T116" fmla="*/ 0 w 10980"/>
                  <a:gd name="T117" fmla="*/ 12748 h 12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980" h="12748">
                    <a:moveTo>
                      <a:pt x="10980" y="465"/>
                    </a:moveTo>
                    <a:lnTo>
                      <a:pt x="10853" y="508"/>
                    </a:lnTo>
                    <a:lnTo>
                      <a:pt x="10769" y="559"/>
                    </a:lnTo>
                    <a:lnTo>
                      <a:pt x="10735" y="601"/>
                    </a:lnTo>
                    <a:lnTo>
                      <a:pt x="10658" y="660"/>
                    </a:lnTo>
                    <a:lnTo>
                      <a:pt x="10574" y="804"/>
                    </a:lnTo>
                    <a:lnTo>
                      <a:pt x="10565" y="855"/>
                    </a:lnTo>
                    <a:lnTo>
                      <a:pt x="10531" y="914"/>
                    </a:lnTo>
                    <a:lnTo>
                      <a:pt x="10515" y="965"/>
                    </a:lnTo>
                    <a:lnTo>
                      <a:pt x="10447" y="1083"/>
                    </a:lnTo>
                    <a:lnTo>
                      <a:pt x="10371" y="1168"/>
                    </a:lnTo>
                    <a:lnTo>
                      <a:pt x="10337" y="1219"/>
                    </a:lnTo>
                    <a:lnTo>
                      <a:pt x="10210" y="1329"/>
                    </a:lnTo>
                    <a:lnTo>
                      <a:pt x="10142" y="1337"/>
                    </a:lnTo>
                    <a:lnTo>
                      <a:pt x="10074" y="1371"/>
                    </a:lnTo>
                    <a:lnTo>
                      <a:pt x="10015" y="1388"/>
                    </a:lnTo>
                    <a:lnTo>
                      <a:pt x="9981" y="1388"/>
                    </a:lnTo>
                    <a:lnTo>
                      <a:pt x="9939" y="1414"/>
                    </a:lnTo>
                    <a:lnTo>
                      <a:pt x="9820" y="1371"/>
                    </a:lnTo>
                    <a:lnTo>
                      <a:pt x="9795" y="1388"/>
                    </a:lnTo>
                    <a:lnTo>
                      <a:pt x="9558" y="1363"/>
                    </a:lnTo>
                    <a:lnTo>
                      <a:pt x="9380" y="1363"/>
                    </a:lnTo>
                    <a:lnTo>
                      <a:pt x="9338" y="1380"/>
                    </a:lnTo>
                    <a:lnTo>
                      <a:pt x="9295" y="1456"/>
                    </a:lnTo>
                    <a:lnTo>
                      <a:pt x="9228" y="1541"/>
                    </a:lnTo>
                    <a:lnTo>
                      <a:pt x="9194" y="1642"/>
                    </a:lnTo>
                    <a:lnTo>
                      <a:pt x="9143" y="1964"/>
                    </a:lnTo>
                    <a:lnTo>
                      <a:pt x="9092" y="2099"/>
                    </a:lnTo>
                    <a:lnTo>
                      <a:pt x="9067" y="2370"/>
                    </a:lnTo>
                    <a:lnTo>
                      <a:pt x="9025" y="2497"/>
                    </a:lnTo>
                    <a:lnTo>
                      <a:pt x="9008" y="2582"/>
                    </a:lnTo>
                    <a:lnTo>
                      <a:pt x="8991" y="2607"/>
                    </a:lnTo>
                    <a:lnTo>
                      <a:pt x="8965" y="2743"/>
                    </a:lnTo>
                    <a:lnTo>
                      <a:pt x="8991" y="3005"/>
                    </a:lnTo>
                    <a:lnTo>
                      <a:pt x="9033" y="3140"/>
                    </a:lnTo>
                    <a:lnTo>
                      <a:pt x="9143" y="3377"/>
                    </a:lnTo>
                    <a:lnTo>
                      <a:pt x="9219" y="3471"/>
                    </a:lnTo>
                    <a:lnTo>
                      <a:pt x="9177" y="3504"/>
                    </a:lnTo>
                    <a:lnTo>
                      <a:pt x="9160" y="3513"/>
                    </a:lnTo>
                    <a:lnTo>
                      <a:pt x="9075" y="3513"/>
                    </a:lnTo>
                    <a:lnTo>
                      <a:pt x="8999" y="3538"/>
                    </a:lnTo>
                    <a:lnTo>
                      <a:pt x="8957" y="3538"/>
                    </a:lnTo>
                    <a:lnTo>
                      <a:pt x="8940" y="3530"/>
                    </a:lnTo>
                    <a:lnTo>
                      <a:pt x="8838" y="3513"/>
                    </a:lnTo>
                    <a:lnTo>
                      <a:pt x="8779" y="3471"/>
                    </a:lnTo>
                    <a:lnTo>
                      <a:pt x="8694" y="3471"/>
                    </a:lnTo>
                    <a:lnTo>
                      <a:pt x="8593" y="3445"/>
                    </a:lnTo>
                    <a:lnTo>
                      <a:pt x="8474" y="3454"/>
                    </a:lnTo>
                    <a:lnTo>
                      <a:pt x="8415" y="3428"/>
                    </a:lnTo>
                    <a:lnTo>
                      <a:pt x="8356" y="3454"/>
                    </a:lnTo>
                    <a:lnTo>
                      <a:pt x="8153" y="3504"/>
                    </a:lnTo>
                    <a:lnTo>
                      <a:pt x="8034" y="3445"/>
                    </a:lnTo>
                    <a:lnTo>
                      <a:pt x="8000" y="3411"/>
                    </a:lnTo>
                    <a:lnTo>
                      <a:pt x="7958" y="3327"/>
                    </a:lnTo>
                    <a:lnTo>
                      <a:pt x="7949" y="2929"/>
                    </a:lnTo>
                    <a:lnTo>
                      <a:pt x="7975" y="2624"/>
                    </a:lnTo>
                    <a:lnTo>
                      <a:pt x="7958" y="2345"/>
                    </a:lnTo>
                    <a:lnTo>
                      <a:pt x="7966" y="2302"/>
                    </a:lnTo>
                    <a:lnTo>
                      <a:pt x="7941" y="2184"/>
                    </a:lnTo>
                    <a:lnTo>
                      <a:pt x="7949" y="2167"/>
                    </a:lnTo>
                    <a:lnTo>
                      <a:pt x="7932" y="2150"/>
                    </a:lnTo>
                    <a:lnTo>
                      <a:pt x="7924" y="2006"/>
                    </a:lnTo>
                    <a:lnTo>
                      <a:pt x="7831" y="1803"/>
                    </a:lnTo>
                    <a:lnTo>
                      <a:pt x="7831" y="1744"/>
                    </a:lnTo>
                    <a:lnTo>
                      <a:pt x="7738" y="1608"/>
                    </a:lnTo>
                    <a:lnTo>
                      <a:pt x="7738" y="1583"/>
                    </a:lnTo>
                    <a:lnTo>
                      <a:pt x="7695" y="1507"/>
                    </a:lnTo>
                    <a:lnTo>
                      <a:pt x="7661" y="1464"/>
                    </a:lnTo>
                    <a:lnTo>
                      <a:pt x="7636" y="1388"/>
                    </a:lnTo>
                    <a:lnTo>
                      <a:pt x="7645" y="1287"/>
                    </a:lnTo>
                    <a:lnTo>
                      <a:pt x="7687" y="1168"/>
                    </a:lnTo>
                    <a:lnTo>
                      <a:pt x="7738" y="1083"/>
                    </a:lnTo>
                    <a:lnTo>
                      <a:pt x="7738" y="1041"/>
                    </a:lnTo>
                    <a:lnTo>
                      <a:pt x="7763" y="1033"/>
                    </a:lnTo>
                    <a:lnTo>
                      <a:pt x="7797" y="965"/>
                    </a:lnTo>
                    <a:lnTo>
                      <a:pt x="7865" y="863"/>
                    </a:lnTo>
                    <a:lnTo>
                      <a:pt x="7915" y="728"/>
                    </a:lnTo>
                    <a:lnTo>
                      <a:pt x="7992" y="584"/>
                    </a:lnTo>
                    <a:lnTo>
                      <a:pt x="8000" y="525"/>
                    </a:lnTo>
                    <a:lnTo>
                      <a:pt x="8026" y="508"/>
                    </a:lnTo>
                    <a:lnTo>
                      <a:pt x="8034" y="364"/>
                    </a:lnTo>
                    <a:lnTo>
                      <a:pt x="8017" y="245"/>
                    </a:lnTo>
                    <a:lnTo>
                      <a:pt x="8026" y="237"/>
                    </a:lnTo>
                    <a:lnTo>
                      <a:pt x="7805" y="42"/>
                    </a:lnTo>
                    <a:lnTo>
                      <a:pt x="7780" y="25"/>
                    </a:lnTo>
                    <a:lnTo>
                      <a:pt x="7729" y="0"/>
                    </a:lnTo>
                    <a:lnTo>
                      <a:pt x="7628" y="0"/>
                    </a:lnTo>
                    <a:lnTo>
                      <a:pt x="7611" y="25"/>
                    </a:lnTo>
                    <a:lnTo>
                      <a:pt x="7526" y="59"/>
                    </a:lnTo>
                    <a:lnTo>
                      <a:pt x="7467" y="101"/>
                    </a:lnTo>
                    <a:lnTo>
                      <a:pt x="7391" y="127"/>
                    </a:lnTo>
                    <a:lnTo>
                      <a:pt x="7297" y="178"/>
                    </a:lnTo>
                    <a:lnTo>
                      <a:pt x="7264" y="220"/>
                    </a:lnTo>
                    <a:lnTo>
                      <a:pt x="7238" y="220"/>
                    </a:lnTo>
                    <a:lnTo>
                      <a:pt x="7179" y="279"/>
                    </a:lnTo>
                    <a:lnTo>
                      <a:pt x="7137" y="296"/>
                    </a:lnTo>
                    <a:lnTo>
                      <a:pt x="7077" y="372"/>
                    </a:lnTo>
                    <a:lnTo>
                      <a:pt x="7010" y="423"/>
                    </a:lnTo>
                    <a:lnTo>
                      <a:pt x="6950" y="525"/>
                    </a:lnTo>
                    <a:lnTo>
                      <a:pt x="6908" y="559"/>
                    </a:lnTo>
                    <a:lnTo>
                      <a:pt x="6857" y="618"/>
                    </a:lnTo>
                    <a:lnTo>
                      <a:pt x="6773" y="762"/>
                    </a:lnTo>
                    <a:lnTo>
                      <a:pt x="6739" y="829"/>
                    </a:lnTo>
                    <a:lnTo>
                      <a:pt x="6730" y="889"/>
                    </a:lnTo>
                    <a:lnTo>
                      <a:pt x="6696" y="965"/>
                    </a:lnTo>
                    <a:lnTo>
                      <a:pt x="6612" y="1117"/>
                    </a:lnTo>
                    <a:lnTo>
                      <a:pt x="6578" y="1202"/>
                    </a:lnTo>
                    <a:lnTo>
                      <a:pt x="6561" y="1253"/>
                    </a:lnTo>
                    <a:lnTo>
                      <a:pt x="6569" y="1304"/>
                    </a:lnTo>
                    <a:lnTo>
                      <a:pt x="6519" y="1388"/>
                    </a:lnTo>
                    <a:lnTo>
                      <a:pt x="6502" y="1464"/>
                    </a:lnTo>
                    <a:lnTo>
                      <a:pt x="6510" y="1574"/>
                    </a:lnTo>
                    <a:lnTo>
                      <a:pt x="6535" y="1651"/>
                    </a:lnTo>
                    <a:lnTo>
                      <a:pt x="6595" y="1761"/>
                    </a:lnTo>
                    <a:lnTo>
                      <a:pt x="6629" y="1862"/>
                    </a:lnTo>
                    <a:lnTo>
                      <a:pt x="6662" y="1921"/>
                    </a:lnTo>
                    <a:lnTo>
                      <a:pt x="6662" y="1947"/>
                    </a:lnTo>
                    <a:lnTo>
                      <a:pt x="6747" y="2082"/>
                    </a:lnTo>
                    <a:lnTo>
                      <a:pt x="6756" y="2116"/>
                    </a:lnTo>
                    <a:lnTo>
                      <a:pt x="6925" y="2353"/>
                    </a:lnTo>
                    <a:lnTo>
                      <a:pt x="6950" y="2404"/>
                    </a:lnTo>
                    <a:lnTo>
                      <a:pt x="6984" y="2446"/>
                    </a:lnTo>
                    <a:lnTo>
                      <a:pt x="7018" y="2522"/>
                    </a:lnTo>
                    <a:lnTo>
                      <a:pt x="7086" y="2607"/>
                    </a:lnTo>
                    <a:lnTo>
                      <a:pt x="7145" y="2734"/>
                    </a:lnTo>
                    <a:lnTo>
                      <a:pt x="7255" y="2844"/>
                    </a:lnTo>
                    <a:lnTo>
                      <a:pt x="7306" y="2971"/>
                    </a:lnTo>
                    <a:lnTo>
                      <a:pt x="7458" y="3166"/>
                    </a:lnTo>
                    <a:lnTo>
                      <a:pt x="7526" y="3225"/>
                    </a:lnTo>
                    <a:lnTo>
                      <a:pt x="7560" y="3284"/>
                    </a:lnTo>
                    <a:lnTo>
                      <a:pt x="7763" y="3454"/>
                    </a:lnTo>
                    <a:lnTo>
                      <a:pt x="7805" y="3504"/>
                    </a:lnTo>
                    <a:lnTo>
                      <a:pt x="7822" y="3564"/>
                    </a:lnTo>
                    <a:lnTo>
                      <a:pt x="7848" y="3665"/>
                    </a:lnTo>
                    <a:lnTo>
                      <a:pt x="7848" y="3750"/>
                    </a:lnTo>
                    <a:lnTo>
                      <a:pt x="7831" y="3801"/>
                    </a:lnTo>
                    <a:lnTo>
                      <a:pt x="7704" y="3970"/>
                    </a:lnTo>
                    <a:lnTo>
                      <a:pt x="7678" y="3987"/>
                    </a:lnTo>
                    <a:lnTo>
                      <a:pt x="7645" y="4063"/>
                    </a:lnTo>
                    <a:lnTo>
                      <a:pt x="7611" y="4224"/>
                    </a:lnTo>
                    <a:lnTo>
                      <a:pt x="7619" y="4300"/>
                    </a:lnTo>
                    <a:lnTo>
                      <a:pt x="7611" y="4359"/>
                    </a:lnTo>
                    <a:lnTo>
                      <a:pt x="7611" y="4461"/>
                    </a:lnTo>
                    <a:lnTo>
                      <a:pt x="7585" y="4571"/>
                    </a:lnTo>
                    <a:lnTo>
                      <a:pt x="7551" y="4613"/>
                    </a:lnTo>
                    <a:lnTo>
                      <a:pt x="7518" y="4647"/>
                    </a:lnTo>
                    <a:lnTo>
                      <a:pt x="7458" y="4656"/>
                    </a:lnTo>
                    <a:lnTo>
                      <a:pt x="7441" y="4673"/>
                    </a:lnTo>
                    <a:lnTo>
                      <a:pt x="7408" y="4639"/>
                    </a:lnTo>
                    <a:lnTo>
                      <a:pt x="7382" y="4639"/>
                    </a:lnTo>
                    <a:lnTo>
                      <a:pt x="7272" y="4580"/>
                    </a:lnTo>
                    <a:lnTo>
                      <a:pt x="7264" y="4563"/>
                    </a:lnTo>
                    <a:lnTo>
                      <a:pt x="7238" y="4546"/>
                    </a:lnTo>
                    <a:lnTo>
                      <a:pt x="7162" y="4469"/>
                    </a:lnTo>
                    <a:lnTo>
                      <a:pt x="7137" y="4461"/>
                    </a:lnTo>
                    <a:lnTo>
                      <a:pt x="7103" y="4410"/>
                    </a:lnTo>
                    <a:lnTo>
                      <a:pt x="7043" y="4359"/>
                    </a:lnTo>
                    <a:lnTo>
                      <a:pt x="7035" y="4326"/>
                    </a:lnTo>
                    <a:lnTo>
                      <a:pt x="6976" y="4266"/>
                    </a:lnTo>
                    <a:lnTo>
                      <a:pt x="6933" y="4199"/>
                    </a:lnTo>
                    <a:lnTo>
                      <a:pt x="6823" y="4080"/>
                    </a:lnTo>
                    <a:lnTo>
                      <a:pt x="6603" y="3953"/>
                    </a:lnTo>
                    <a:lnTo>
                      <a:pt x="6519" y="3928"/>
                    </a:lnTo>
                    <a:lnTo>
                      <a:pt x="6383" y="3902"/>
                    </a:lnTo>
                    <a:lnTo>
                      <a:pt x="6315" y="3919"/>
                    </a:lnTo>
                    <a:lnTo>
                      <a:pt x="6197" y="3919"/>
                    </a:lnTo>
                    <a:lnTo>
                      <a:pt x="6163" y="3936"/>
                    </a:lnTo>
                    <a:lnTo>
                      <a:pt x="6078" y="3936"/>
                    </a:lnTo>
                    <a:lnTo>
                      <a:pt x="6019" y="3970"/>
                    </a:lnTo>
                    <a:lnTo>
                      <a:pt x="5943" y="3962"/>
                    </a:lnTo>
                    <a:lnTo>
                      <a:pt x="5875" y="3978"/>
                    </a:lnTo>
                    <a:lnTo>
                      <a:pt x="5816" y="3978"/>
                    </a:lnTo>
                    <a:lnTo>
                      <a:pt x="5697" y="3945"/>
                    </a:lnTo>
                    <a:lnTo>
                      <a:pt x="5621" y="3945"/>
                    </a:lnTo>
                    <a:lnTo>
                      <a:pt x="5596" y="3953"/>
                    </a:lnTo>
                    <a:lnTo>
                      <a:pt x="5587" y="3987"/>
                    </a:lnTo>
                    <a:lnTo>
                      <a:pt x="5587" y="4080"/>
                    </a:lnTo>
                    <a:lnTo>
                      <a:pt x="5596" y="4139"/>
                    </a:lnTo>
                    <a:lnTo>
                      <a:pt x="5706" y="4351"/>
                    </a:lnTo>
                    <a:lnTo>
                      <a:pt x="5740" y="4453"/>
                    </a:lnTo>
                    <a:lnTo>
                      <a:pt x="5765" y="4486"/>
                    </a:lnTo>
                    <a:lnTo>
                      <a:pt x="5816" y="4613"/>
                    </a:lnTo>
                    <a:lnTo>
                      <a:pt x="5833" y="4723"/>
                    </a:lnTo>
                    <a:lnTo>
                      <a:pt x="5824" y="4910"/>
                    </a:lnTo>
                    <a:lnTo>
                      <a:pt x="5833" y="5020"/>
                    </a:lnTo>
                    <a:lnTo>
                      <a:pt x="5850" y="5071"/>
                    </a:lnTo>
                    <a:lnTo>
                      <a:pt x="5833" y="5121"/>
                    </a:lnTo>
                    <a:lnTo>
                      <a:pt x="5816" y="5147"/>
                    </a:lnTo>
                    <a:lnTo>
                      <a:pt x="5748" y="5164"/>
                    </a:lnTo>
                    <a:lnTo>
                      <a:pt x="5714" y="5189"/>
                    </a:lnTo>
                    <a:lnTo>
                      <a:pt x="5469" y="5147"/>
                    </a:lnTo>
                    <a:lnTo>
                      <a:pt x="5274" y="5147"/>
                    </a:lnTo>
                    <a:lnTo>
                      <a:pt x="5215" y="5181"/>
                    </a:lnTo>
                    <a:lnTo>
                      <a:pt x="5130" y="5181"/>
                    </a:lnTo>
                    <a:lnTo>
                      <a:pt x="5029" y="5214"/>
                    </a:lnTo>
                    <a:lnTo>
                      <a:pt x="4995" y="5257"/>
                    </a:lnTo>
                    <a:lnTo>
                      <a:pt x="4927" y="5291"/>
                    </a:lnTo>
                    <a:lnTo>
                      <a:pt x="4910" y="5324"/>
                    </a:lnTo>
                    <a:lnTo>
                      <a:pt x="4724" y="5468"/>
                    </a:lnTo>
                    <a:lnTo>
                      <a:pt x="4605" y="5553"/>
                    </a:lnTo>
                    <a:lnTo>
                      <a:pt x="4444" y="5545"/>
                    </a:lnTo>
                    <a:lnTo>
                      <a:pt x="4427" y="5528"/>
                    </a:lnTo>
                    <a:lnTo>
                      <a:pt x="4385" y="5545"/>
                    </a:lnTo>
                    <a:lnTo>
                      <a:pt x="4360" y="5570"/>
                    </a:lnTo>
                    <a:lnTo>
                      <a:pt x="4360" y="5621"/>
                    </a:lnTo>
                    <a:lnTo>
                      <a:pt x="4427" y="5714"/>
                    </a:lnTo>
                    <a:lnTo>
                      <a:pt x="4512" y="5790"/>
                    </a:lnTo>
                    <a:lnTo>
                      <a:pt x="4521" y="5815"/>
                    </a:lnTo>
                    <a:lnTo>
                      <a:pt x="4639" y="5942"/>
                    </a:lnTo>
                    <a:lnTo>
                      <a:pt x="4808" y="6095"/>
                    </a:lnTo>
                    <a:lnTo>
                      <a:pt x="5012" y="6366"/>
                    </a:lnTo>
                    <a:lnTo>
                      <a:pt x="5088" y="6442"/>
                    </a:lnTo>
                    <a:lnTo>
                      <a:pt x="5096" y="6467"/>
                    </a:lnTo>
                    <a:lnTo>
                      <a:pt x="5189" y="6543"/>
                    </a:lnTo>
                    <a:lnTo>
                      <a:pt x="5215" y="6594"/>
                    </a:lnTo>
                    <a:lnTo>
                      <a:pt x="5350" y="6721"/>
                    </a:lnTo>
                    <a:lnTo>
                      <a:pt x="5376" y="6772"/>
                    </a:lnTo>
                    <a:lnTo>
                      <a:pt x="5418" y="6814"/>
                    </a:lnTo>
                    <a:lnTo>
                      <a:pt x="5452" y="6882"/>
                    </a:lnTo>
                    <a:lnTo>
                      <a:pt x="5435" y="6992"/>
                    </a:lnTo>
                    <a:lnTo>
                      <a:pt x="5384" y="7085"/>
                    </a:lnTo>
                    <a:lnTo>
                      <a:pt x="5316" y="7144"/>
                    </a:lnTo>
                    <a:lnTo>
                      <a:pt x="5240" y="7170"/>
                    </a:lnTo>
                    <a:lnTo>
                      <a:pt x="4961" y="7170"/>
                    </a:lnTo>
                    <a:lnTo>
                      <a:pt x="4554" y="7136"/>
                    </a:lnTo>
                    <a:lnTo>
                      <a:pt x="4368" y="7102"/>
                    </a:lnTo>
                    <a:lnTo>
                      <a:pt x="4173" y="7144"/>
                    </a:lnTo>
                    <a:lnTo>
                      <a:pt x="4080" y="7238"/>
                    </a:lnTo>
                    <a:lnTo>
                      <a:pt x="4046" y="7356"/>
                    </a:lnTo>
                    <a:lnTo>
                      <a:pt x="4046" y="7483"/>
                    </a:lnTo>
                    <a:lnTo>
                      <a:pt x="4080" y="7619"/>
                    </a:lnTo>
                    <a:lnTo>
                      <a:pt x="4140" y="7703"/>
                    </a:lnTo>
                    <a:lnTo>
                      <a:pt x="4258" y="7830"/>
                    </a:lnTo>
                    <a:lnTo>
                      <a:pt x="4300" y="7898"/>
                    </a:lnTo>
                    <a:lnTo>
                      <a:pt x="4334" y="7999"/>
                    </a:lnTo>
                    <a:lnTo>
                      <a:pt x="4368" y="8050"/>
                    </a:lnTo>
                    <a:lnTo>
                      <a:pt x="4385" y="8186"/>
                    </a:lnTo>
                    <a:lnTo>
                      <a:pt x="4368" y="8211"/>
                    </a:lnTo>
                    <a:lnTo>
                      <a:pt x="4343" y="8253"/>
                    </a:lnTo>
                    <a:lnTo>
                      <a:pt x="4292" y="8296"/>
                    </a:lnTo>
                    <a:lnTo>
                      <a:pt x="4275" y="8321"/>
                    </a:lnTo>
                    <a:lnTo>
                      <a:pt x="4157" y="8372"/>
                    </a:lnTo>
                    <a:lnTo>
                      <a:pt x="4055" y="8448"/>
                    </a:lnTo>
                    <a:lnTo>
                      <a:pt x="4038" y="8440"/>
                    </a:lnTo>
                    <a:lnTo>
                      <a:pt x="3979" y="8473"/>
                    </a:lnTo>
                    <a:lnTo>
                      <a:pt x="3860" y="8507"/>
                    </a:lnTo>
                    <a:lnTo>
                      <a:pt x="3716" y="8600"/>
                    </a:lnTo>
                    <a:lnTo>
                      <a:pt x="3682" y="8651"/>
                    </a:lnTo>
                    <a:lnTo>
                      <a:pt x="3657" y="8660"/>
                    </a:lnTo>
                    <a:lnTo>
                      <a:pt x="3530" y="8897"/>
                    </a:lnTo>
                    <a:lnTo>
                      <a:pt x="3513" y="8973"/>
                    </a:lnTo>
                    <a:lnTo>
                      <a:pt x="3369" y="9151"/>
                    </a:lnTo>
                    <a:lnTo>
                      <a:pt x="3318" y="9422"/>
                    </a:lnTo>
                    <a:lnTo>
                      <a:pt x="3301" y="9447"/>
                    </a:lnTo>
                    <a:lnTo>
                      <a:pt x="3259" y="9481"/>
                    </a:lnTo>
                    <a:lnTo>
                      <a:pt x="3200" y="9498"/>
                    </a:lnTo>
                    <a:lnTo>
                      <a:pt x="3166" y="9498"/>
                    </a:lnTo>
                    <a:lnTo>
                      <a:pt x="3141" y="9506"/>
                    </a:lnTo>
                    <a:lnTo>
                      <a:pt x="3098" y="9489"/>
                    </a:lnTo>
                    <a:lnTo>
                      <a:pt x="3022" y="9422"/>
                    </a:lnTo>
                    <a:lnTo>
                      <a:pt x="2887" y="9235"/>
                    </a:lnTo>
                    <a:lnTo>
                      <a:pt x="2785" y="9142"/>
                    </a:lnTo>
                    <a:lnTo>
                      <a:pt x="2641" y="9058"/>
                    </a:lnTo>
                    <a:lnTo>
                      <a:pt x="2624" y="9015"/>
                    </a:lnTo>
                    <a:lnTo>
                      <a:pt x="2556" y="8948"/>
                    </a:lnTo>
                    <a:lnTo>
                      <a:pt x="2480" y="8829"/>
                    </a:lnTo>
                    <a:lnTo>
                      <a:pt x="2438" y="8727"/>
                    </a:lnTo>
                    <a:lnTo>
                      <a:pt x="2413" y="8685"/>
                    </a:lnTo>
                    <a:lnTo>
                      <a:pt x="2362" y="8490"/>
                    </a:lnTo>
                    <a:lnTo>
                      <a:pt x="2345" y="8372"/>
                    </a:lnTo>
                    <a:lnTo>
                      <a:pt x="2277" y="8135"/>
                    </a:lnTo>
                    <a:lnTo>
                      <a:pt x="2142" y="8059"/>
                    </a:lnTo>
                    <a:lnTo>
                      <a:pt x="2125" y="8050"/>
                    </a:lnTo>
                    <a:lnTo>
                      <a:pt x="2082" y="8050"/>
                    </a:lnTo>
                    <a:lnTo>
                      <a:pt x="1972" y="8118"/>
                    </a:lnTo>
                    <a:lnTo>
                      <a:pt x="1938" y="8186"/>
                    </a:lnTo>
                    <a:lnTo>
                      <a:pt x="1922" y="8203"/>
                    </a:lnTo>
                    <a:lnTo>
                      <a:pt x="1913" y="8236"/>
                    </a:lnTo>
                    <a:lnTo>
                      <a:pt x="1854" y="8338"/>
                    </a:lnTo>
                    <a:lnTo>
                      <a:pt x="1837" y="8423"/>
                    </a:lnTo>
                    <a:lnTo>
                      <a:pt x="1803" y="8499"/>
                    </a:lnTo>
                    <a:lnTo>
                      <a:pt x="1676" y="9032"/>
                    </a:lnTo>
                    <a:lnTo>
                      <a:pt x="1684" y="9168"/>
                    </a:lnTo>
                    <a:lnTo>
                      <a:pt x="1735" y="9278"/>
                    </a:lnTo>
                    <a:lnTo>
                      <a:pt x="1795" y="9464"/>
                    </a:lnTo>
                    <a:lnTo>
                      <a:pt x="1803" y="9540"/>
                    </a:lnTo>
                    <a:lnTo>
                      <a:pt x="1778" y="9591"/>
                    </a:lnTo>
                    <a:lnTo>
                      <a:pt x="1744" y="9599"/>
                    </a:lnTo>
                    <a:lnTo>
                      <a:pt x="1735" y="9625"/>
                    </a:lnTo>
                    <a:lnTo>
                      <a:pt x="1676" y="9642"/>
                    </a:lnTo>
                    <a:lnTo>
                      <a:pt x="1591" y="9701"/>
                    </a:lnTo>
                    <a:lnTo>
                      <a:pt x="1532" y="9701"/>
                    </a:lnTo>
                    <a:lnTo>
                      <a:pt x="1473" y="9743"/>
                    </a:lnTo>
                    <a:lnTo>
                      <a:pt x="1456" y="9735"/>
                    </a:lnTo>
                    <a:lnTo>
                      <a:pt x="1371" y="9752"/>
                    </a:lnTo>
                    <a:lnTo>
                      <a:pt x="1329" y="9769"/>
                    </a:lnTo>
                    <a:lnTo>
                      <a:pt x="1312" y="9786"/>
                    </a:lnTo>
                    <a:lnTo>
                      <a:pt x="1236" y="9819"/>
                    </a:lnTo>
                    <a:lnTo>
                      <a:pt x="1176" y="9819"/>
                    </a:lnTo>
                    <a:lnTo>
                      <a:pt x="1151" y="9845"/>
                    </a:lnTo>
                    <a:lnTo>
                      <a:pt x="1109" y="9853"/>
                    </a:lnTo>
                    <a:lnTo>
                      <a:pt x="1050" y="9853"/>
                    </a:lnTo>
                    <a:lnTo>
                      <a:pt x="990" y="9887"/>
                    </a:lnTo>
                    <a:lnTo>
                      <a:pt x="956" y="9887"/>
                    </a:lnTo>
                    <a:lnTo>
                      <a:pt x="855" y="9946"/>
                    </a:lnTo>
                    <a:lnTo>
                      <a:pt x="821" y="9997"/>
                    </a:lnTo>
                    <a:lnTo>
                      <a:pt x="812" y="10023"/>
                    </a:lnTo>
                    <a:lnTo>
                      <a:pt x="846" y="10099"/>
                    </a:lnTo>
                    <a:lnTo>
                      <a:pt x="1016" y="10167"/>
                    </a:lnTo>
                    <a:lnTo>
                      <a:pt x="1041" y="10167"/>
                    </a:lnTo>
                    <a:lnTo>
                      <a:pt x="1143" y="10192"/>
                    </a:lnTo>
                    <a:lnTo>
                      <a:pt x="1193" y="10167"/>
                    </a:lnTo>
                    <a:lnTo>
                      <a:pt x="1295" y="10192"/>
                    </a:lnTo>
                    <a:lnTo>
                      <a:pt x="1320" y="10192"/>
                    </a:lnTo>
                    <a:lnTo>
                      <a:pt x="1337" y="10183"/>
                    </a:lnTo>
                    <a:lnTo>
                      <a:pt x="1422" y="10192"/>
                    </a:lnTo>
                    <a:lnTo>
                      <a:pt x="1490" y="10234"/>
                    </a:lnTo>
                    <a:lnTo>
                      <a:pt x="1524" y="10319"/>
                    </a:lnTo>
                    <a:lnTo>
                      <a:pt x="1524" y="10446"/>
                    </a:lnTo>
                    <a:lnTo>
                      <a:pt x="1456" y="10581"/>
                    </a:lnTo>
                    <a:lnTo>
                      <a:pt x="1456" y="10641"/>
                    </a:lnTo>
                    <a:lnTo>
                      <a:pt x="1405" y="10742"/>
                    </a:lnTo>
                    <a:lnTo>
                      <a:pt x="1363" y="10928"/>
                    </a:lnTo>
                    <a:lnTo>
                      <a:pt x="1312" y="11064"/>
                    </a:lnTo>
                    <a:lnTo>
                      <a:pt x="1244" y="11462"/>
                    </a:lnTo>
                    <a:lnTo>
                      <a:pt x="1236" y="11487"/>
                    </a:lnTo>
                    <a:lnTo>
                      <a:pt x="1236" y="11572"/>
                    </a:lnTo>
                    <a:lnTo>
                      <a:pt x="1227" y="11597"/>
                    </a:lnTo>
                    <a:lnTo>
                      <a:pt x="1227" y="11733"/>
                    </a:lnTo>
                    <a:lnTo>
                      <a:pt x="1329" y="11961"/>
                    </a:lnTo>
                    <a:lnTo>
                      <a:pt x="1337" y="12012"/>
                    </a:lnTo>
                    <a:lnTo>
                      <a:pt x="1329" y="12037"/>
                    </a:lnTo>
                    <a:lnTo>
                      <a:pt x="1303" y="12054"/>
                    </a:lnTo>
                    <a:lnTo>
                      <a:pt x="1143" y="12063"/>
                    </a:lnTo>
                    <a:lnTo>
                      <a:pt x="1050" y="12029"/>
                    </a:lnTo>
                    <a:lnTo>
                      <a:pt x="948" y="12029"/>
                    </a:lnTo>
                    <a:lnTo>
                      <a:pt x="863" y="12020"/>
                    </a:lnTo>
                    <a:lnTo>
                      <a:pt x="846" y="12029"/>
                    </a:lnTo>
                    <a:lnTo>
                      <a:pt x="804" y="12012"/>
                    </a:lnTo>
                    <a:lnTo>
                      <a:pt x="728" y="12003"/>
                    </a:lnTo>
                    <a:lnTo>
                      <a:pt x="702" y="12020"/>
                    </a:lnTo>
                    <a:lnTo>
                      <a:pt x="635" y="12114"/>
                    </a:lnTo>
                    <a:lnTo>
                      <a:pt x="601" y="12156"/>
                    </a:lnTo>
                    <a:lnTo>
                      <a:pt x="567" y="12164"/>
                    </a:lnTo>
                    <a:lnTo>
                      <a:pt x="508" y="12224"/>
                    </a:lnTo>
                    <a:lnTo>
                      <a:pt x="465" y="12249"/>
                    </a:lnTo>
                    <a:lnTo>
                      <a:pt x="423" y="12283"/>
                    </a:lnTo>
                    <a:lnTo>
                      <a:pt x="381" y="12291"/>
                    </a:lnTo>
                    <a:lnTo>
                      <a:pt x="262" y="12393"/>
                    </a:lnTo>
                    <a:lnTo>
                      <a:pt x="194" y="12486"/>
                    </a:lnTo>
                    <a:lnTo>
                      <a:pt x="135" y="12528"/>
                    </a:lnTo>
                    <a:lnTo>
                      <a:pt x="42" y="12613"/>
                    </a:lnTo>
                    <a:lnTo>
                      <a:pt x="17" y="12748"/>
                    </a:lnTo>
                    <a:moveTo>
                      <a:pt x="0" y="12748"/>
                    </a:moveTo>
                    <a:lnTo>
                      <a:pt x="8" y="12655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8" name="Freeform 48">
                <a:extLst>
                  <a:ext uri="{FF2B5EF4-FFF2-40B4-BE49-F238E27FC236}">
                    <a16:creationId xmlns:a16="http://schemas.microsoft.com/office/drawing/2014/main" id="{41B3E5AC-463F-4B71-B0ED-F7CB0C8D4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5" y="2043"/>
                <a:ext cx="1951" cy="2481"/>
              </a:xfrm>
              <a:custGeom>
                <a:avLst/>
                <a:gdLst>
                  <a:gd name="T0" fmla="*/ 153 w 9618"/>
                  <a:gd name="T1" fmla="*/ 12046 h 12240"/>
                  <a:gd name="T2" fmla="*/ 398 w 9618"/>
                  <a:gd name="T3" fmla="*/ 11648 h 12240"/>
                  <a:gd name="T4" fmla="*/ 483 w 9618"/>
                  <a:gd name="T5" fmla="*/ 11360 h 12240"/>
                  <a:gd name="T6" fmla="*/ 508 w 9618"/>
                  <a:gd name="T7" fmla="*/ 11140 h 12240"/>
                  <a:gd name="T8" fmla="*/ 712 w 9618"/>
                  <a:gd name="T9" fmla="*/ 10471 h 12240"/>
                  <a:gd name="T10" fmla="*/ 957 w 9618"/>
                  <a:gd name="T11" fmla="*/ 10370 h 12240"/>
                  <a:gd name="T12" fmla="*/ 1152 w 9618"/>
                  <a:gd name="T13" fmla="*/ 10336 h 12240"/>
                  <a:gd name="T14" fmla="*/ 1279 w 9618"/>
                  <a:gd name="T15" fmla="*/ 10378 h 12240"/>
                  <a:gd name="T16" fmla="*/ 1931 w 9618"/>
                  <a:gd name="T17" fmla="*/ 10183 h 12240"/>
                  <a:gd name="T18" fmla="*/ 2083 w 9618"/>
                  <a:gd name="T19" fmla="*/ 10006 h 12240"/>
                  <a:gd name="T20" fmla="*/ 2210 w 9618"/>
                  <a:gd name="T21" fmla="*/ 9845 h 12240"/>
                  <a:gd name="T22" fmla="*/ 2286 w 9618"/>
                  <a:gd name="T23" fmla="*/ 9642 h 12240"/>
                  <a:gd name="T24" fmla="*/ 2345 w 9618"/>
                  <a:gd name="T25" fmla="*/ 9438 h 12240"/>
                  <a:gd name="T26" fmla="*/ 2430 w 9618"/>
                  <a:gd name="T27" fmla="*/ 9244 h 12240"/>
                  <a:gd name="T28" fmla="*/ 2532 w 9618"/>
                  <a:gd name="T29" fmla="*/ 9041 h 12240"/>
                  <a:gd name="T30" fmla="*/ 2693 w 9618"/>
                  <a:gd name="T31" fmla="*/ 8837 h 12240"/>
                  <a:gd name="T32" fmla="*/ 2947 w 9618"/>
                  <a:gd name="T33" fmla="*/ 8583 h 12240"/>
                  <a:gd name="T34" fmla="*/ 3090 w 9618"/>
                  <a:gd name="T35" fmla="*/ 8338 h 12240"/>
                  <a:gd name="T36" fmla="*/ 3192 w 9618"/>
                  <a:gd name="T37" fmla="*/ 8076 h 12240"/>
                  <a:gd name="T38" fmla="*/ 3344 w 9618"/>
                  <a:gd name="T39" fmla="*/ 7864 h 12240"/>
                  <a:gd name="T40" fmla="*/ 3539 w 9618"/>
                  <a:gd name="T41" fmla="*/ 7644 h 12240"/>
                  <a:gd name="T42" fmla="*/ 3700 w 9618"/>
                  <a:gd name="T43" fmla="*/ 7542 h 12240"/>
                  <a:gd name="T44" fmla="*/ 3852 w 9618"/>
                  <a:gd name="T45" fmla="*/ 7348 h 12240"/>
                  <a:gd name="T46" fmla="*/ 4098 w 9618"/>
                  <a:gd name="T47" fmla="*/ 6882 h 12240"/>
                  <a:gd name="T48" fmla="*/ 4225 w 9618"/>
                  <a:gd name="T49" fmla="*/ 6577 h 12240"/>
                  <a:gd name="T50" fmla="*/ 4360 w 9618"/>
                  <a:gd name="T51" fmla="*/ 6357 h 12240"/>
                  <a:gd name="T52" fmla="*/ 4572 w 9618"/>
                  <a:gd name="T53" fmla="*/ 5942 h 12240"/>
                  <a:gd name="T54" fmla="*/ 4614 w 9618"/>
                  <a:gd name="T55" fmla="*/ 5587 h 12240"/>
                  <a:gd name="T56" fmla="*/ 4691 w 9618"/>
                  <a:gd name="T57" fmla="*/ 5147 h 12240"/>
                  <a:gd name="T58" fmla="*/ 4902 w 9618"/>
                  <a:gd name="T59" fmla="*/ 4952 h 12240"/>
                  <a:gd name="T60" fmla="*/ 5046 w 9618"/>
                  <a:gd name="T61" fmla="*/ 4884 h 12240"/>
                  <a:gd name="T62" fmla="*/ 5224 w 9618"/>
                  <a:gd name="T63" fmla="*/ 4833 h 12240"/>
                  <a:gd name="T64" fmla="*/ 5512 w 9618"/>
                  <a:gd name="T65" fmla="*/ 4800 h 12240"/>
                  <a:gd name="T66" fmla="*/ 5876 w 9618"/>
                  <a:gd name="T67" fmla="*/ 4647 h 12240"/>
                  <a:gd name="T68" fmla="*/ 6003 w 9618"/>
                  <a:gd name="T69" fmla="*/ 4596 h 12240"/>
                  <a:gd name="T70" fmla="*/ 6367 w 9618"/>
                  <a:gd name="T71" fmla="*/ 4351 h 12240"/>
                  <a:gd name="T72" fmla="*/ 6578 w 9618"/>
                  <a:gd name="T73" fmla="*/ 4165 h 12240"/>
                  <a:gd name="T74" fmla="*/ 6807 w 9618"/>
                  <a:gd name="T75" fmla="*/ 3877 h 12240"/>
                  <a:gd name="T76" fmla="*/ 6951 w 9618"/>
                  <a:gd name="T77" fmla="*/ 3741 h 12240"/>
                  <a:gd name="T78" fmla="*/ 7247 w 9618"/>
                  <a:gd name="T79" fmla="*/ 3437 h 12240"/>
                  <a:gd name="T80" fmla="*/ 7425 w 9618"/>
                  <a:gd name="T81" fmla="*/ 3335 h 12240"/>
                  <a:gd name="T82" fmla="*/ 7781 w 9618"/>
                  <a:gd name="T83" fmla="*/ 3208 h 12240"/>
                  <a:gd name="T84" fmla="*/ 7925 w 9618"/>
                  <a:gd name="T85" fmla="*/ 3098 h 12240"/>
                  <a:gd name="T86" fmla="*/ 8153 w 9618"/>
                  <a:gd name="T87" fmla="*/ 2903 h 12240"/>
                  <a:gd name="T88" fmla="*/ 8212 w 9618"/>
                  <a:gd name="T89" fmla="*/ 2590 h 12240"/>
                  <a:gd name="T90" fmla="*/ 8026 w 9618"/>
                  <a:gd name="T91" fmla="*/ 2243 h 12240"/>
                  <a:gd name="T92" fmla="*/ 8009 w 9618"/>
                  <a:gd name="T93" fmla="*/ 1989 h 12240"/>
                  <a:gd name="T94" fmla="*/ 8085 w 9618"/>
                  <a:gd name="T95" fmla="*/ 1888 h 12240"/>
                  <a:gd name="T96" fmla="*/ 8407 w 9618"/>
                  <a:gd name="T97" fmla="*/ 1659 h 12240"/>
                  <a:gd name="T98" fmla="*/ 8957 w 9618"/>
                  <a:gd name="T99" fmla="*/ 1354 h 12240"/>
                  <a:gd name="T100" fmla="*/ 9169 w 9618"/>
                  <a:gd name="T101" fmla="*/ 1210 h 12240"/>
                  <a:gd name="T102" fmla="*/ 9499 w 9618"/>
                  <a:gd name="T103" fmla="*/ 779 h 12240"/>
                  <a:gd name="T104" fmla="*/ 9601 w 9618"/>
                  <a:gd name="T105" fmla="*/ 465 h 12240"/>
                  <a:gd name="T106" fmla="*/ 9305 w 9618"/>
                  <a:gd name="T107" fmla="*/ 42 h 12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618" h="12240">
                    <a:moveTo>
                      <a:pt x="0" y="12240"/>
                    </a:moveTo>
                    <a:lnTo>
                      <a:pt x="102" y="12088"/>
                    </a:lnTo>
                    <a:lnTo>
                      <a:pt x="153" y="12046"/>
                    </a:lnTo>
                    <a:lnTo>
                      <a:pt x="246" y="11910"/>
                    </a:lnTo>
                    <a:lnTo>
                      <a:pt x="297" y="11800"/>
                    </a:lnTo>
                    <a:lnTo>
                      <a:pt x="398" y="11648"/>
                    </a:lnTo>
                    <a:lnTo>
                      <a:pt x="449" y="11504"/>
                    </a:lnTo>
                    <a:lnTo>
                      <a:pt x="449" y="11487"/>
                    </a:lnTo>
                    <a:lnTo>
                      <a:pt x="483" y="11360"/>
                    </a:lnTo>
                    <a:lnTo>
                      <a:pt x="483" y="11301"/>
                    </a:lnTo>
                    <a:lnTo>
                      <a:pt x="508" y="11191"/>
                    </a:lnTo>
                    <a:lnTo>
                      <a:pt x="508" y="11140"/>
                    </a:lnTo>
                    <a:lnTo>
                      <a:pt x="500" y="11131"/>
                    </a:lnTo>
                    <a:lnTo>
                      <a:pt x="678" y="10547"/>
                    </a:lnTo>
                    <a:lnTo>
                      <a:pt x="712" y="10471"/>
                    </a:lnTo>
                    <a:lnTo>
                      <a:pt x="762" y="10412"/>
                    </a:lnTo>
                    <a:lnTo>
                      <a:pt x="906" y="10361"/>
                    </a:lnTo>
                    <a:lnTo>
                      <a:pt x="957" y="10370"/>
                    </a:lnTo>
                    <a:lnTo>
                      <a:pt x="1016" y="10361"/>
                    </a:lnTo>
                    <a:lnTo>
                      <a:pt x="1076" y="10336"/>
                    </a:lnTo>
                    <a:lnTo>
                      <a:pt x="1152" y="10336"/>
                    </a:lnTo>
                    <a:lnTo>
                      <a:pt x="1177" y="10353"/>
                    </a:lnTo>
                    <a:lnTo>
                      <a:pt x="1253" y="10353"/>
                    </a:lnTo>
                    <a:lnTo>
                      <a:pt x="1279" y="10378"/>
                    </a:lnTo>
                    <a:lnTo>
                      <a:pt x="1592" y="10378"/>
                    </a:lnTo>
                    <a:lnTo>
                      <a:pt x="1753" y="10302"/>
                    </a:lnTo>
                    <a:lnTo>
                      <a:pt x="1931" y="10183"/>
                    </a:lnTo>
                    <a:lnTo>
                      <a:pt x="1998" y="10090"/>
                    </a:lnTo>
                    <a:lnTo>
                      <a:pt x="2066" y="10039"/>
                    </a:lnTo>
                    <a:lnTo>
                      <a:pt x="2083" y="10006"/>
                    </a:lnTo>
                    <a:lnTo>
                      <a:pt x="2151" y="9929"/>
                    </a:lnTo>
                    <a:lnTo>
                      <a:pt x="2176" y="9879"/>
                    </a:lnTo>
                    <a:lnTo>
                      <a:pt x="2210" y="9845"/>
                    </a:lnTo>
                    <a:lnTo>
                      <a:pt x="2244" y="9743"/>
                    </a:lnTo>
                    <a:lnTo>
                      <a:pt x="2261" y="9726"/>
                    </a:lnTo>
                    <a:lnTo>
                      <a:pt x="2286" y="9642"/>
                    </a:lnTo>
                    <a:lnTo>
                      <a:pt x="2286" y="9599"/>
                    </a:lnTo>
                    <a:lnTo>
                      <a:pt x="2337" y="9523"/>
                    </a:lnTo>
                    <a:lnTo>
                      <a:pt x="2345" y="9438"/>
                    </a:lnTo>
                    <a:lnTo>
                      <a:pt x="2371" y="9379"/>
                    </a:lnTo>
                    <a:lnTo>
                      <a:pt x="2405" y="9278"/>
                    </a:lnTo>
                    <a:lnTo>
                      <a:pt x="2430" y="9244"/>
                    </a:lnTo>
                    <a:lnTo>
                      <a:pt x="2464" y="9117"/>
                    </a:lnTo>
                    <a:lnTo>
                      <a:pt x="2498" y="9057"/>
                    </a:lnTo>
                    <a:lnTo>
                      <a:pt x="2532" y="9041"/>
                    </a:lnTo>
                    <a:lnTo>
                      <a:pt x="2549" y="8998"/>
                    </a:lnTo>
                    <a:lnTo>
                      <a:pt x="2693" y="8863"/>
                    </a:lnTo>
                    <a:lnTo>
                      <a:pt x="2693" y="8837"/>
                    </a:lnTo>
                    <a:lnTo>
                      <a:pt x="2769" y="8804"/>
                    </a:lnTo>
                    <a:lnTo>
                      <a:pt x="2845" y="8744"/>
                    </a:lnTo>
                    <a:lnTo>
                      <a:pt x="2947" y="8583"/>
                    </a:lnTo>
                    <a:lnTo>
                      <a:pt x="2972" y="8575"/>
                    </a:lnTo>
                    <a:lnTo>
                      <a:pt x="3040" y="8406"/>
                    </a:lnTo>
                    <a:lnTo>
                      <a:pt x="3090" y="8338"/>
                    </a:lnTo>
                    <a:lnTo>
                      <a:pt x="3141" y="8177"/>
                    </a:lnTo>
                    <a:lnTo>
                      <a:pt x="3184" y="8118"/>
                    </a:lnTo>
                    <a:lnTo>
                      <a:pt x="3192" y="8076"/>
                    </a:lnTo>
                    <a:lnTo>
                      <a:pt x="3234" y="8050"/>
                    </a:lnTo>
                    <a:lnTo>
                      <a:pt x="3243" y="8016"/>
                    </a:lnTo>
                    <a:lnTo>
                      <a:pt x="3344" y="7864"/>
                    </a:lnTo>
                    <a:lnTo>
                      <a:pt x="3438" y="7796"/>
                    </a:lnTo>
                    <a:lnTo>
                      <a:pt x="3446" y="7762"/>
                    </a:lnTo>
                    <a:lnTo>
                      <a:pt x="3539" y="7644"/>
                    </a:lnTo>
                    <a:lnTo>
                      <a:pt x="3641" y="7601"/>
                    </a:lnTo>
                    <a:lnTo>
                      <a:pt x="3666" y="7559"/>
                    </a:lnTo>
                    <a:lnTo>
                      <a:pt x="3700" y="7542"/>
                    </a:lnTo>
                    <a:lnTo>
                      <a:pt x="3759" y="7483"/>
                    </a:lnTo>
                    <a:lnTo>
                      <a:pt x="3810" y="7381"/>
                    </a:lnTo>
                    <a:lnTo>
                      <a:pt x="3852" y="7348"/>
                    </a:lnTo>
                    <a:lnTo>
                      <a:pt x="3988" y="7136"/>
                    </a:lnTo>
                    <a:lnTo>
                      <a:pt x="4022" y="7017"/>
                    </a:lnTo>
                    <a:lnTo>
                      <a:pt x="4098" y="6882"/>
                    </a:lnTo>
                    <a:lnTo>
                      <a:pt x="4166" y="6696"/>
                    </a:lnTo>
                    <a:lnTo>
                      <a:pt x="4225" y="6603"/>
                    </a:lnTo>
                    <a:lnTo>
                      <a:pt x="4225" y="6577"/>
                    </a:lnTo>
                    <a:lnTo>
                      <a:pt x="4310" y="6442"/>
                    </a:lnTo>
                    <a:lnTo>
                      <a:pt x="4318" y="6416"/>
                    </a:lnTo>
                    <a:lnTo>
                      <a:pt x="4360" y="6357"/>
                    </a:lnTo>
                    <a:lnTo>
                      <a:pt x="4428" y="6213"/>
                    </a:lnTo>
                    <a:lnTo>
                      <a:pt x="4462" y="6162"/>
                    </a:lnTo>
                    <a:lnTo>
                      <a:pt x="4572" y="5942"/>
                    </a:lnTo>
                    <a:lnTo>
                      <a:pt x="4589" y="5765"/>
                    </a:lnTo>
                    <a:lnTo>
                      <a:pt x="4614" y="5722"/>
                    </a:lnTo>
                    <a:lnTo>
                      <a:pt x="4614" y="5587"/>
                    </a:lnTo>
                    <a:lnTo>
                      <a:pt x="4648" y="5460"/>
                    </a:lnTo>
                    <a:lnTo>
                      <a:pt x="4657" y="5223"/>
                    </a:lnTo>
                    <a:lnTo>
                      <a:pt x="4691" y="5147"/>
                    </a:lnTo>
                    <a:lnTo>
                      <a:pt x="4750" y="5070"/>
                    </a:lnTo>
                    <a:lnTo>
                      <a:pt x="4877" y="4986"/>
                    </a:lnTo>
                    <a:lnTo>
                      <a:pt x="4902" y="4952"/>
                    </a:lnTo>
                    <a:lnTo>
                      <a:pt x="4961" y="4910"/>
                    </a:lnTo>
                    <a:lnTo>
                      <a:pt x="5021" y="4884"/>
                    </a:lnTo>
                    <a:lnTo>
                      <a:pt x="5046" y="4884"/>
                    </a:lnTo>
                    <a:lnTo>
                      <a:pt x="5072" y="4859"/>
                    </a:lnTo>
                    <a:lnTo>
                      <a:pt x="5199" y="4850"/>
                    </a:lnTo>
                    <a:lnTo>
                      <a:pt x="5224" y="4833"/>
                    </a:lnTo>
                    <a:lnTo>
                      <a:pt x="5359" y="4833"/>
                    </a:lnTo>
                    <a:lnTo>
                      <a:pt x="5402" y="4808"/>
                    </a:lnTo>
                    <a:lnTo>
                      <a:pt x="5512" y="4800"/>
                    </a:lnTo>
                    <a:lnTo>
                      <a:pt x="5537" y="4774"/>
                    </a:lnTo>
                    <a:lnTo>
                      <a:pt x="5800" y="4689"/>
                    </a:lnTo>
                    <a:lnTo>
                      <a:pt x="5876" y="4647"/>
                    </a:lnTo>
                    <a:lnTo>
                      <a:pt x="5935" y="4639"/>
                    </a:lnTo>
                    <a:lnTo>
                      <a:pt x="5977" y="4622"/>
                    </a:lnTo>
                    <a:lnTo>
                      <a:pt x="6003" y="4596"/>
                    </a:lnTo>
                    <a:lnTo>
                      <a:pt x="6138" y="4563"/>
                    </a:lnTo>
                    <a:lnTo>
                      <a:pt x="6257" y="4486"/>
                    </a:lnTo>
                    <a:lnTo>
                      <a:pt x="6367" y="4351"/>
                    </a:lnTo>
                    <a:lnTo>
                      <a:pt x="6435" y="4300"/>
                    </a:lnTo>
                    <a:lnTo>
                      <a:pt x="6511" y="4215"/>
                    </a:lnTo>
                    <a:lnTo>
                      <a:pt x="6578" y="4165"/>
                    </a:lnTo>
                    <a:lnTo>
                      <a:pt x="6663" y="4046"/>
                    </a:lnTo>
                    <a:lnTo>
                      <a:pt x="6739" y="3970"/>
                    </a:lnTo>
                    <a:lnTo>
                      <a:pt x="6807" y="3877"/>
                    </a:lnTo>
                    <a:lnTo>
                      <a:pt x="6866" y="3826"/>
                    </a:lnTo>
                    <a:lnTo>
                      <a:pt x="6900" y="3775"/>
                    </a:lnTo>
                    <a:lnTo>
                      <a:pt x="6951" y="3741"/>
                    </a:lnTo>
                    <a:lnTo>
                      <a:pt x="7019" y="3657"/>
                    </a:lnTo>
                    <a:lnTo>
                      <a:pt x="7171" y="3530"/>
                    </a:lnTo>
                    <a:lnTo>
                      <a:pt x="7247" y="3437"/>
                    </a:lnTo>
                    <a:lnTo>
                      <a:pt x="7298" y="3411"/>
                    </a:lnTo>
                    <a:lnTo>
                      <a:pt x="7349" y="3386"/>
                    </a:lnTo>
                    <a:lnTo>
                      <a:pt x="7425" y="3335"/>
                    </a:lnTo>
                    <a:lnTo>
                      <a:pt x="7552" y="3310"/>
                    </a:lnTo>
                    <a:lnTo>
                      <a:pt x="7679" y="3242"/>
                    </a:lnTo>
                    <a:lnTo>
                      <a:pt x="7781" y="3208"/>
                    </a:lnTo>
                    <a:lnTo>
                      <a:pt x="7831" y="3166"/>
                    </a:lnTo>
                    <a:lnTo>
                      <a:pt x="7882" y="3140"/>
                    </a:lnTo>
                    <a:lnTo>
                      <a:pt x="7925" y="3098"/>
                    </a:lnTo>
                    <a:lnTo>
                      <a:pt x="7950" y="3098"/>
                    </a:lnTo>
                    <a:lnTo>
                      <a:pt x="8094" y="2963"/>
                    </a:lnTo>
                    <a:lnTo>
                      <a:pt x="8153" y="2903"/>
                    </a:lnTo>
                    <a:lnTo>
                      <a:pt x="8204" y="2768"/>
                    </a:lnTo>
                    <a:lnTo>
                      <a:pt x="8212" y="2683"/>
                    </a:lnTo>
                    <a:lnTo>
                      <a:pt x="8212" y="2590"/>
                    </a:lnTo>
                    <a:lnTo>
                      <a:pt x="8145" y="2387"/>
                    </a:lnTo>
                    <a:lnTo>
                      <a:pt x="8111" y="2328"/>
                    </a:lnTo>
                    <a:lnTo>
                      <a:pt x="8026" y="2243"/>
                    </a:lnTo>
                    <a:lnTo>
                      <a:pt x="7984" y="2108"/>
                    </a:lnTo>
                    <a:lnTo>
                      <a:pt x="7984" y="2023"/>
                    </a:lnTo>
                    <a:lnTo>
                      <a:pt x="8009" y="1989"/>
                    </a:lnTo>
                    <a:lnTo>
                      <a:pt x="8018" y="1964"/>
                    </a:lnTo>
                    <a:lnTo>
                      <a:pt x="8060" y="1930"/>
                    </a:lnTo>
                    <a:lnTo>
                      <a:pt x="8085" y="1888"/>
                    </a:lnTo>
                    <a:lnTo>
                      <a:pt x="8331" y="1735"/>
                    </a:lnTo>
                    <a:lnTo>
                      <a:pt x="8373" y="1667"/>
                    </a:lnTo>
                    <a:lnTo>
                      <a:pt x="8407" y="1659"/>
                    </a:lnTo>
                    <a:lnTo>
                      <a:pt x="8509" y="1583"/>
                    </a:lnTo>
                    <a:lnTo>
                      <a:pt x="8543" y="1549"/>
                    </a:lnTo>
                    <a:lnTo>
                      <a:pt x="8957" y="1354"/>
                    </a:lnTo>
                    <a:lnTo>
                      <a:pt x="9008" y="1320"/>
                    </a:lnTo>
                    <a:lnTo>
                      <a:pt x="9127" y="1261"/>
                    </a:lnTo>
                    <a:lnTo>
                      <a:pt x="9169" y="1210"/>
                    </a:lnTo>
                    <a:lnTo>
                      <a:pt x="9254" y="1143"/>
                    </a:lnTo>
                    <a:lnTo>
                      <a:pt x="9321" y="999"/>
                    </a:lnTo>
                    <a:lnTo>
                      <a:pt x="9499" y="779"/>
                    </a:lnTo>
                    <a:lnTo>
                      <a:pt x="9567" y="728"/>
                    </a:lnTo>
                    <a:lnTo>
                      <a:pt x="9618" y="575"/>
                    </a:lnTo>
                    <a:lnTo>
                      <a:pt x="9601" y="465"/>
                    </a:lnTo>
                    <a:lnTo>
                      <a:pt x="9508" y="279"/>
                    </a:lnTo>
                    <a:lnTo>
                      <a:pt x="9372" y="93"/>
                    </a:lnTo>
                    <a:lnTo>
                      <a:pt x="9305" y="42"/>
                    </a:lnTo>
                    <a:lnTo>
                      <a:pt x="9288" y="42"/>
                    </a:lnTo>
                    <a:lnTo>
                      <a:pt x="9220" y="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9" name="Freeform 49">
                <a:extLst>
                  <a:ext uri="{FF2B5EF4-FFF2-40B4-BE49-F238E27FC236}">
                    <a16:creationId xmlns:a16="http://schemas.microsoft.com/office/drawing/2014/main" id="{D79C7C8C-5B2C-4D65-86EF-7C80B5D9ED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22" y="3263"/>
                <a:ext cx="85" cy="77"/>
              </a:xfrm>
              <a:custGeom>
                <a:avLst/>
                <a:gdLst>
                  <a:gd name="T0" fmla="*/ 84 w 415"/>
                  <a:gd name="T1" fmla="*/ 372 h 380"/>
                  <a:gd name="T2" fmla="*/ 127 w 415"/>
                  <a:gd name="T3" fmla="*/ 380 h 380"/>
                  <a:gd name="T4" fmla="*/ 169 w 415"/>
                  <a:gd name="T5" fmla="*/ 347 h 380"/>
                  <a:gd name="T6" fmla="*/ 177 w 415"/>
                  <a:gd name="T7" fmla="*/ 296 h 380"/>
                  <a:gd name="T8" fmla="*/ 152 w 415"/>
                  <a:gd name="T9" fmla="*/ 262 h 380"/>
                  <a:gd name="T10" fmla="*/ 118 w 415"/>
                  <a:gd name="T11" fmla="*/ 253 h 380"/>
                  <a:gd name="T12" fmla="*/ 110 w 415"/>
                  <a:gd name="T13" fmla="*/ 237 h 380"/>
                  <a:gd name="T14" fmla="*/ 76 w 415"/>
                  <a:gd name="T15" fmla="*/ 194 h 380"/>
                  <a:gd name="T16" fmla="*/ 25 w 415"/>
                  <a:gd name="T17" fmla="*/ 211 h 380"/>
                  <a:gd name="T18" fmla="*/ 0 w 415"/>
                  <a:gd name="T19" fmla="*/ 245 h 380"/>
                  <a:gd name="T20" fmla="*/ 8 w 415"/>
                  <a:gd name="T21" fmla="*/ 287 h 380"/>
                  <a:gd name="T22" fmla="*/ 25 w 415"/>
                  <a:gd name="T23" fmla="*/ 262 h 380"/>
                  <a:gd name="T24" fmla="*/ 25 w 415"/>
                  <a:gd name="T25" fmla="*/ 237 h 380"/>
                  <a:gd name="T26" fmla="*/ 50 w 415"/>
                  <a:gd name="T27" fmla="*/ 220 h 380"/>
                  <a:gd name="T28" fmla="*/ 67 w 415"/>
                  <a:gd name="T29" fmla="*/ 220 h 380"/>
                  <a:gd name="T30" fmla="*/ 84 w 415"/>
                  <a:gd name="T31" fmla="*/ 237 h 380"/>
                  <a:gd name="T32" fmla="*/ 67 w 415"/>
                  <a:gd name="T33" fmla="*/ 279 h 380"/>
                  <a:gd name="T34" fmla="*/ 84 w 415"/>
                  <a:gd name="T35" fmla="*/ 287 h 380"/>
                  <a:gd name="T36" fmla="*/ 118 w 415"/>
                  <a:gd name="T37" fmla="*/ 279 h 380"/>
                  <a:gd name="T38" fmla="*/ 144 w 415"/>
                  <a:gd name="T39" fmla="*/ 287 h 380"/>
                  <a:gd name="T40" fmla="*/ 152 w 415"/>
                  <a:gd name="T41" fmla="*/ 321 h 380"/>
                  <a:gd name="T42" fmla="*/ 135 w 415"/>
                  <a:gd name="T43" fmla="*/ 347 h 380"/>
                  <a:gd name="T44" fmla="*/ 110 w 415"/>
                  <a:gd name="T45" fmla="*/ 355 h 380"/>
                  <a:gd name="T46" fmla="*/ 84 w 415"/>
                  <a:gd name="T47" fmla="*/ 347 h 380"/>
                  <a:gd name="T48" fmla="*/ 279 w 415"/>
                  <a:gd name="T49" fmla="*/ 253 h 380"/>
                  <a:gd name="T50" fmla="*/ 262 w 415"/>
                  <a:gd name="T51" fmla="*/ 203 h 380"/>
                  <a:gd name="T52" fmla="*/ 271 w 415"/>
                  <a:gd name="T53" fmla="*/ 169 h 380"/>
                  <a:gd name="T54" fmla="*/ 169 w 415"/>
                  <a:gd name="T55" fmla="*/ 84 h 380"/>
                  <a:gd name="T56" fmla="*/ 169 w 415"/>
                  <a:gd name="T57" fmla="*/ 253 h 380"/>
                  <a:gd name="T58" fmla="*/ 245 w 415"/>
                  <a:gd name="T59" fmla="*/ 220 h 380"/>
                  <a:gd name="T60" fmla="*/ 237 w 415"/>
                  <a:gd name="T61" fmla="*/ 203 h 380"/>
                  <a:gd name="T62" fmla="*/ 177 w 415"/>
                  <a:gd name="T63" fmla="*/ 135 h 380"/>
                  <a:gd name="T64" fmla="*/ 279 w 415"/>
                  <a:gd name="T65" fmla="*/ 126 h 380"/>
                  <a:gd name="T66" fmla="*/ 313 w 415"/>
                  <a:gd name="T67" fmla="*/ 169 h 380"/>
                  <a:gd name="T68" fmla="*/ 347 w 415"/>
                  <a:gd name="T69" fmla="*/ 177 h 380"/>
                  <a:gd name="T70" fmla="*/ 389 w 415"/>
                  <a:gd name="T71" fmla="*/ 169 h 380"/>
                  <a:gd name="T72" fmla="*/ 415 w 415"/>
                  <a:gd name="T73" fmla="*/ 135 h 380"/>
                  <a:gd name="T74" fmla="*/ 406 w 415"/>
                  <a:gd name="T75" fmla="*/ 101 h 380"/>
                  <a:gd name="T76" fmla="*/ 381 w 415"/>
                  <a:gd name="T77" fmla="*/ 50 h 380"/>
                  <a:gd name="T78" fmla="*/ 347 w 415"/>
                  <a:gd name="T79" fmla="*/ 16 h 380"/>
                  <a:gd name="T80" fmla="*/ 288 w 415"/>
                  <a:gd name="T81" fmla="*/ 0 h 380"/>
                  <a:gd name="T82" fmla="*/ 254 w 415"/>
                  <a:gd name="T83" fmla="*/ 25 h 380"/>
                  <a:gd name="T84" fmla="*/ 245 w 415"/>
                  <a:gd name="T85" fmla="*/ 59 h 380"/>
                  <a:gd name="T86" fmla="*/ 262 w 415"/>
                  <a:gd name="T87" fmla="*/ 101 h 380"/>
                  <a:gd name="T88" fmla="*/ 296 w 415"/>
                  <a:gd name="T89" fmla="*/ 118 h 380"/>
                  <a:gd name="T90" fmla="*/ 262 w 415"/>
                  <a:gd name="T91" fmla="*/ 59 h 380"/>
                  <a:gd name="T92" fmla="*/ 279 w 415"/>
                  <a:gd name="T93" fmla="*/ 25 h 380"/>
                  <a:gd name="T94" fmla="*/ 313 w 415"/>
                  <a:gd name="T95" fmla="*/ 25 h 380"/>
                  <a:gd name="T96" fmla="*/ 355 w 415"/>
                  <a:gd name="T97" fmla="*/ 67 h 380"/>
                  <a:gd name="T98" fmla="*/ 389 w 415"/>
                  <a:gd name="T99" fmla="*/ 126 h 380"/>
                  <a:gd name="T100" fmla="*/ 381 w 415"/>
                  <a:gd name="T101" fmla="*/ 152 h 380"/>
                  <a:gd name="T102" fmla="*/ 347 w 415"/>
                  <a:gd name="T103" fmla="*/ 160 h 380"/>
                  <a:gd name="T104" fmla="*/ 296 w 415"/>
                  <a:gd name="T105" fmla="*/ 118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15" h="380">
                    <a:moveTo>
                      <a:pt x="67" y="364"/>
                    </a:moveTo>
                    <a:lnTo>
                      <a:pt x="84" y="372"/>
                    </a:lnTo>
                    <a:lnTo>
                      <a:pt x="110" y="380"/>
                    </a:lnTo>
                    <a:lnTo>
                      <a:pt x="127" y="380"/>
                    </a:lnTo>
                    <a:lnTo>
                      <a:pt x="152" y="364"/>
                    </a:lnTo>
                    <a:lnTo>
                      <a:pt x="169" y="347"/>
                    </a:lnTo>
                    <a:lnTo>
                      <a:pt x="177" y="321"/>
                    </a:lnTo>
                    <a:lnTo>
                      <a:pt x="177" y="296"/>
                    </a:lnTo>
                    <a:lnTo>
                      <a:pt x="161" y="270"/>
                    </a:lnTo>
                    <a:lnTo>
                      <a:pt x="152" y="262"/>
                    </a:lnTo>
                    <a:lnTo>
                      <a:pt x="135" y="253"/>
                    </a:lnTo>
                    <a:lnTo>
                      <a:pt x="118" y="253"/>
                    </a:lnTo>
                    <a:lnTo>
                      <a:pt x="101" y="262"/>
                    </a:lnTo>
                    <a:lnTo>
                      <a:pt x="110" y="237"/>
                    </a:lnTo>
                    <a:lnTo>
                      <a:pt x="101" y="211"/>
                    </a:lnTo>
                    <a:lnTo>
                      <a:pt x="76" y="194"/>
                    </a:lnTo>
                    <a:lnTo>
                      <a:pt x="50" y="194"/>
                    </a:lnTo>
                    <a:lnTo>
                      <a:pt x="25" y="211"/>
                    </a:lnTo>
                    <a:lnTo>
                      <a:pt x="8" y="220"/>
                    </a:lnTo>
                    <a:lnTo>
                      <a:pt x="0" y="245"/>
                    </a:lnTo>
                    <a:lnTo>
                      <a:pt x="0" y="262"/>
                    </a:lnTo>
                    <a:lnTo>
                      <a:pt x="8" y="287"/>
                    </a:lnTo>
                    <a:lnTo>
                      <a:pt x="25" y="270"/>
                    </a:lnTo>
                    <a:lnTo>
                      <a:pt x="25" y="262"/>
                    </a:lnTo>
                    <a:lnTo>
                      <a:pt x="25" y="245"/>
                    </a:lnTo>
                    <a:lnTo>
                      <a:pt x="25" y="237"/>
                    </a:lnTo>
                    <a:lnTo>
                      <a:pt x="34" y="220"/>
                    </a:lnTo>
                    <a:lnTo>
                      <a:pt x="50" y="220"/>
                    </a:lnTo>
                    <a:lnTo>
                      <a:pt x="59" y="211"/>
                    </a:lnTo>
                    <a:lnTo>
                      <a:pt x="67" y="220"/>
                    </a:lnTo>
                    <a:lnTo>
                      <a:pt x="76" y="228"/>
                    </a:lnTo>
                    <a:lnTo>
                      <a:pt x="84" y="237"/>
                    </a:lnTo>
                    <a:lnTo>
                      <a:pt x="84" y="253"/>
                    </a:lnTo>
                    <a:lnTo>
                      <a:pt x="67" y="279"/>
                    </a:lnTo>
                    <a:lnTo>
                      <a:pt x="76" y="296"/>
                    </a:lnTo>
                    <a:lnTo>
                      <a:pt x="84" y="287"/>
                    </a:lnTo>
                    <a:lnTo>
                      <a:pt x="101" y="279"/>
                    </a:lnTo>
                    <a:lnTo>
                      <a:pt x="118" y="279"/>
                    </a:lnTo>
                    <a:lnTo>
                      <a:pt x="127" y="279"/>
                    </a:lnTo>
                    <a:lnTo>
                      <a:pt x="144" y="287"/>
                    </a:lnTo>
                    <a:lnTo>
                      <a:pt x="152" y="304"/>
                    </a:lnTo>
                    <a:lnTo>
                      <a:pt x="152" y="321"/>
                    </a:lnTo>
                    <a:lnTo>
                      <a:pt x="144" y="338"/>
                    </a:lnTo>
                    <a:lnTo>
                      <a:pt x="135" y="347"/>
                    </a:lnTo>
                    <a:lnTo>
                      <a:pt x="127" y="355"/>
                    </a:lnTo>
                    <a:lnTo>
                      <a:pt x="110" y="355"/>
                    </a:lnTo>
                    <a:lnTo>
                      <a:pt x="101" y="355"/>
                    </a:lnTo>
                    <a:lnTo>
                      <a:pt x="84" y="347"/>
                    </a:lnTo>
                    <a:lnTo>
                      <a:pt x="67" y="364"/>
                    </a:lnTo>
                    <a:close/>
                    <a:moveTo>
                      <a:pt x="279" y="253"/>
                    </a:moveTo>
                    <a:lnTo>
                      <a:pt x="296" y="237"/>
                    </a:lnTo>
                    <a:lnTo>
                      <a:pt x="262" y="203"/>
                    </a:lnTo>
                    <a:lnTo>
                      <a:pt x="288" y="186"/>
                    </a:lnTo>
                    <a:lnTo>
                      <a:pt x="271" y="169"/>
                    </a:lnTo>
                    <a:lnTo>
                      <a:pt x="254" y="186"/>
                    </a:lnTo>
                    <a:lnTo>
                      <a:pt x="169" y="84"/>
                    </a:lnTo>
                    <a:lnTo>
                      <a:pt x="161" y="101"/>
                    </a:lnTo>
                    <a:lnTo>
                      <a:pt x="169" y="253"/>
                    </a:lnTo>
                    <a:lnTo>
                      <a:pt x="177" y="270"/>
                    </a:lnTo>
                    <a:lnTo>
                      <a:pt x="245" y="220"/>
                    </a:lnTo>
                    <a:lnTo>
                      <a:pt x="279" y="253"/>
                    </a:lnTo>
                    <a:close/>
                    <a:moveTo>
                      <a:pt x="237" y="203"/>
                    </a:moveTo>
                    <a:lnTo>
                      <a:pt x="186" y="237"/>
                    </a:lnTo>
                    <a:lnTo>
                      <a:pt x="177" y="135"/>
                    </a:lnTo>
                    <a:lnTo>
                      <a:pt x="237" y="203"/>
                    </a:lnTo>
                    <a:close/>
                    <a:moveTo>
                      <a:pt x="279" y="126"/>
                    </a:moveTo>
                    <a:lnTo>
                      <a:pt x="296" y="152"/>
                    </a:lnTo>
                    <a:lnTo>
                      <a:pt x="313" y="169"/>
                    </a:lnTo>
                    <a:lnTo>
                      <a:pt x="330" y="177"/>
                    </a:lnTo>
                    <a:lnTo>
                      <a:pt x="347" y="177"/>
                    </a:lnTo>
                    <a:lnTo>
                      <a:pt x="372" y="177"/>
                    </a:lnTo>
                    <a:lnTo>
                      <a:pt x="389" y="169"/>
                    </a:lnTo>
                    <a:lnTo>
                      <a:pt x="406" y="152"/>
                    </a:lnTo>
                    <a:lnTo>
                      <a:pt x="415" y="135"/>
                    </a:lnTo>
                    <a:lnTo>
                      <a:pt x="415" y="118"/>
                    </a:lnTo>
                    <a:lnTo>
                      <a:pt x="406" y="101"/>
                    </a:lnTo>
                    <a:lnTo>
                      <a:pt x="398" y="76"/>
                    </a:lnTo>
                    <a:lnTo>
                      <a:pt x="381" y="50"/>
                    </a:lnTo>
                    <a:lnTo>
                      <a:pt x="364" y="33"/>
                    </a:lnTo>
                    <a:lnTo>
                      <a:pt x="347" y="16"/>
                    </a:lnTo>
                    <a:lnTo>
                      <a:pt x="321" y="0"/>
                    </a:lnTo>
                    <a:lnTo>
                      <a:pt x="288" y="0"/>
                    </a:lnTo>
                    <a:lnTo>
                      <a:pt x="262" y="8"/>
                    </a:lnTo>
                    <a:lnTo>
                      <a:pt x="254" y="25"/>
                    </a:lnTo>
                    <a:lnTo>
                      <a:pt x="245" y="42"/>
                    </a:lnTo>
                    <a:lnTo>
                      <a:pt x="245" y="59"/>
                    </a:lnTo>
                    <a:lnTo>
                      <a:pt x="245" y="84"/>
                    </a:lnTo>
                    <a:lnTo>
                      <a:pt x="262" y="101"/>
                    </a:lnTo>
                    <a:lnTo>
                      <a:pt x="279" y="126"/>
                    </a:lnTo>
                    <a:close/>
                    <a:moveTo>
                      <a:pt x="296" y="118"/>
                    </a:moveTo>
                    <a:lnTo>
                      <a:pt x="271" y="84"/>
                    </a:lnTo>
                    <a:lnTo>
                      <a:pt x="262" y="59"/>
                    </a:lnTo>
                    <a:lnTo>
                      <a:pt x="271" y="42"/>
                    </a:lnTo>
                    <a:lnTo>
                      <a:pt x="279" y="25"/>
                    </a:lnTo>
                    <a:lnTo>
                      <a:pt x="296" y="16"/>
                    </a:lnTo>
                    <a:lnTo>
                      <a:pt x="313" y="25"/>
                    </a:lnTo>
                    <a:lnTo>
                      <a:pt x="330" y="33"/>
                    </a:lnTo>
                    <a:lnTo>
                      <a:pt x="355" y="67"/>
                    </a:lnTo>
                    <a:lnTo>
                      <a:pt x="381" y="101"/>
                    </a:lnTo>
                    <a:lnTo>
                      <a:pt x="389" y="126"/>
                    </a:lnTo>
                    <a:lnTo>
                      <a:pt x="389" y="143"/>
                    </a:lnTo>
                    <a:lnTo>
                      <a:pt x="381" y="152"/>
                    </a:lnTo>
                    <a:lnTo>
                      <a:pt x="364" y="160"/>
                    </a:lnTo>
                    <a:lnTo>
                      <a:pt x="347" y="160"/>
                    </a:lnTo>
                    <a:lnTo>
                      <a:pt x="321" y="143"/>
                    </a:lnTo>
                    <a:lnTo>
                      <a:pt x="296" y="118"/>
                    </a:lnTo>
                    <a:close/>
                  </a:path>
                </a:pathLst>
              </a:custGeom>
              <a:noFill/>
              <a:ln w="460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0" name="Rectangle 50">
                <a:extLst>
                  <a:ext uri="{FF2B5EF4-FFF2-40B4-BE49-F238E27FC236}">
                    <a16:creationId xmlns:a16="http://schemas.microsoft.com/office/drawing/2014/main" id="{AF54B3BE-9324-4874-8913-4D4B7B57BF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260000">
                <a:off x="2821" y="3272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" name="Rectangle 51">
                <a:extLst>
                  <a:ext uri="{FF2B5EF4-FFF2-40B4-BE49-F238E27FC236}">
                    <a16:creationId xmlns:a16="http://schemas.microsoft.com/office/drawing/2014/main" id="{42046AB2-81E9-48BA-8FBA-235C5C60D3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260000">
                <a:off x="2844" y="3249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2" name="Rectangle 52">
                <a:extLst>
                  <a:ext uri="{FF2B5EF4-FFF2-40B4-BE49-F238E27FC236}">
                    <a16:creationId xmlns:a16="http://schemas.microsoft.com/office/drawing/2014/main" id="{A0CA8610-C824-4414-B565-3F5A36DB23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260000">
                <a:off x="2871" y="3230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3" name="Freeform 53">
                <a:extLst>
                  <a:ext uri="{FF2B5EF4-FFF2-40B4-BE49-F238E27FC236}">
                    <a16:creationId xmlns:a16="http://schemas.microsoft.com/office/drawing/2014/main" id="{3FC7CCDB-F839-40F3-9A59-29CDE04E91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8" y="3026"/>
                <a:ext cx="74" cy="87"/>
              </a:xfrm>
              <a:custGeom>
                <a:avLst/>
                <a:gdLst>
                  <a:gd name="T0" fmla="*/ 144 w 364"/>
                  <a:gd name="T1" fmla="*/ 432 h 432"/>
                  <a:gd name="T2" fmla="*/ 195 w 364"/>
                  <a:gd name="T3" fmla="*/ 381 h 432"/>
                  <a:gd name="T4" fmla="*/ 170 w 364"/>
                  <a:gd name="T5" fmla="*/ 314 h 432"/>
                  <a:gd name="T6" fmla="*/ 119 w 364"/>
                  <a:gd name="T7" fmla="*/ 305 h 432"/>
                  <a:gd name="T8" fmla="*/ 102 w 364"/>
                  <a:gd name="T9" fmla="*/ 288 h 432"/>
                  <a:gd name="T10" fmla="*/ 34 w 364"/>
                  <a:gd name="T11" fmla="*/ 271 h 432"/>
                  <a:gd name="T12" fmla="*/ 0 w 364"/>
                  <a:gd name="T13" fmla="*/ 330 h 432"/>
                  <a:gd name="T14" fmla="*/ 43 w 364"/>
                  <a:gd name="T15" fmla="*/ 356 h 432"/>
                  <a:gd name="T16" fmla="*/ 26 w 364"/>
                  <a:gd name="T17" fmla="*/ 314 h 432"/>
                  <a:gd name="T18" fmla="*/ 51 w 364"/>
                  <a:gd name="T19" fmla="*/ 288 h 432"/>
                  <a:gd name="T20" fmla="*/ 85 w 364"/>
                  <a:gd name="T21" fmla="*/ 305 h 432"/>
                  <a:gd name="T22" fmla="*/ 77 w 364"/>
                  <a:gd name="T23" fmla="*/ 347 h 432"/>
                  <a:gd name="T24" fmla="*/ 110 w 364"/>
                  <a:gd name="T25" fmla="*/ 339 h 432"/>
                  <a:gd name="T26" fmla="*/ 153 w 364"/>
                  <a:gd name="T27" fmla="*/ 339 h 432"/>
                  <a:gd name="T28" fmla="*/ 170 w 364"/>
                  <a:gd name="T29" fmla="*/ 381 h 432"/>
                  <a:gd name="T30" fmla="*/ 144 w 364"/>
                  <a:gd name="T31" fmla="*/ 407 h 432"/>
                  <a:gd name="T32" fmla="*/ 102 w 364"/>
                  <a:gd name="T33" fmla="*/ 424 h 432"/>
                  <a:gd name="T34" fmla="*/ 127 w 364"/>
                  <a:gd name="T35" fmla="*/ 136 h 432"/>
                  <a:gd name="T36" fmla="*/ 85 w 364"/>
                  <a:gd name="T37" fmla="*/ 187 h 432"/>
                  <a:gd name="T38" fmla="*/ 110 w 364"/>
                  <a:gd name="T39" fmla="*/ 246 h 432"/>
                  <a:gd name="T40" fmla="*/ 187 w 364"/>
                  <a:gd name="T41" fmla="*/ 297 h 432"/>
                  <a:gd name="T42" fmla="*/ 263 w 364"/>
                  <a:gd name="T43" fmla="*/ 271 h 432"/>
                  <a:gd name="T44" fmla="*/ 271 w 364"/>
                  <a:gd name="T45" fmla="*/ 229 h 432"/>
                  <a:gd name="T46" fmla="*/ 221 w 364"/>
                  <a:gd name="T47" fmla="*/ 170 h 432"/>
                  <a:gd name="T48" fmla="*/ 161 w 364"/>
                  <a:gd name="T49" fmla="*/ 195 h 432"/>
                  <a:gd name="T50" fmla="*/ 136 w 364"/>
                  <a:gd name="T51" fmla="*/ 237 h 432"/>
                  <a:gd name="T52" fmla="*/ 110 w 364"/>
                  <a:gd name="T53" fmla="*/ 195 h 432"/>
                  <a:gd name="T54" fmla="*/ 136 w 364"/>
                  <a:gd name="T55" fmla="*/ 153 h 432"/>
                  <a:gd name="T56" fmla="*/ 187 w 364"/>
                  <a:gd name="T57" fmla="*/ 271 h 432"/>
                  <a:gd name="T58" fmla="*/ 170 w 364"/>
                  <a:gd name="T59" fmla="*/ 229 h 432"/>
                  <a:gd name="T60" fmla="*/ 195 w 364"/>
                  <a:gd name="T61" fmla="*/ 195 h 432"/>
                  <a:gd name="T62" fmla="*/ 246 w 364"/>
                  <a:gd name="T63" fmla="*/ 220 h 432"/>
                  <a:gd name="T64" fmla="*/ 246 w 364"/>
                  <a:gd name="T65" fmla="*/ 263 h 432"/>
                  <a:gd name="T66" fmla="*/ 187 w 364"/>
                  <a:gd name="T67" fmla="*/ 271 h 432"/>
                  <a:gd name="T68" fmla="*/ 280 w 364"/>
                  <a:gd name="T69" fmla="*/ 161 h 432"/>
                  <a:gd name="T70" fmla="*/ 339 w 364"/>
                  <a:gd name="T71" fmla="*/ 161 h 432"/>
                  <a:gd name="T72" fmla="*/ 364 w 364"/>
                  <a:gd name="T73" fmla="*/ 102 h 432"/>
                  <a:gd name="T74" fmla="*/ 331 w 364"/>
                  <a:gd name="T75" fmla="*/ 51 h 432"/>
                  <a:gd name="T76" fmla="*/ 263 w 364"/>
                  <a:gd name="T77" fmla="*/ 9 h 432"/>
                  <a:gd name="T78" fmla="*/ 187 w 364"/>
                  <a:gd name="T79" fmla="*/ 26 h 432"/>
                  <a:gd name="T80" fmla="*/ 178 w 364"/>
                  <a:gd name="T81" fmla="*/ 85 h 432"/>
                  <a:gd name="T82" fmla="*/ 237 w 364"/>
                  <a:gd name="T83" fmla="*/ 136 h 432"/>
                  <a:gd name="T84" fmla="*/ 195 w 364"/>
                  <a:gd name="T85" fmla="*/ 68 h 432"/>
                  <a:gd name="T86" fmla="*/ 212 w 364"/>
                  <a:gd name="T87" fmla="*/ 26 h 432"/>
                  <a:gd name="T88" fmla="*/ 288 w 364"/>
                  <a:gd name="T89" fmla="*/ 51 h 432"/>
                  <a:gd name="T90" fmla="*/ 331 w 364"/>
                  <a:gd name="T91" fmla="*/ 85 h 432"/>
                  <a:gd name="T92" fmla="*/ 339 w 364"/>
                  <a:gd name="T93" fmla="*/ 127 h 432"/>
                  <a:gd name="T94" fmla="*/ 280 w 364"/>
                  <a:gd name="T95" fmla="*/ 136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4" h="432">
                    <a:moveTo>
                      <a:pt x="102" y="424"/>
                    </a:moveTo>
                    <a:lnTo>
                      <a:pt x="127" y="432"/>
                    </a:lnTo>
                    <a:lnTo>
                      <a:pt x="144" y="432"/>
                    </a:lnTo>
                    <a:lnTo>
                      <a:pt x="170" y="424"/>
                    </a:lnTo>
                    <a:lnTo>
                      <a:pt x="187" y="407"/>
                    </a:lnTo>
                    <a:lnTo>
                      <a:pt x="195" y="381"/>
                    </a:lnTo>
                    <a:lnTo>
                      <a:pt x="195" y="356"/>
                    </a:lnTo>
                    <a:lnTo>
                      <a:pt x="187" y="330"/>
                    </a:lnTo>
                    <a:lnTo>
                      <a:pt x="170" y="314"/>
                    </a:lnTo>
                    <a:lnTo>
                      <a:pt x="153" y="305"/>
                    </a:lnTo>
                    <a:lnTo>
                      <a:pt x="136" y="305"/>
                    </a:lnTo>
                    <a:lnTo>
                      <a:pt x="119" y="305"/>
                    </a:lnTo>
                    <a:lnTo>
                      <a:pt x="110" y="314"/>
                    </a:lnTo>
                    <a:lnTo>
                      <a:pt x="110" y="305"/>
                    </a:lnTo>
                    <a:lnTo>
                      <a:pt x="102" y="288"/>
                    </a:lnTo>
                    <a:lnTo>
                      <a:pt x="85" y="271"/>
                    </a:lnTo>
                    <a:lnTo>
                      <a:pt x="60" y="263"/>
                    </a:lnTo>
                    <a:lnTo>
                      <a:pt x="34" y="271"/>
                    </a:lnTo>
                    <a:lnTo>
                      <a:pt x="17" y="297"/>
                    </a:lnTo>
                    <a:lnTo>
                      <a:pt x="0" y="314"/>
                    </a:lnTo>
                    <a:lnTo>
                      <a:pt x="0" y="330"/>
                    </a:lnTo>
                    <a:lnTo>
                      <a:pt x="9" y="356"/>
                    </a:lnTo>
                    <a:lnTo>
                      <a:pt x="26" y="373"/>
                    </a:lnTo>
                    <a:lnTo>
                      <a:pt x="43" y="356"/>
                    </a:lnTo>
                    <a:lnTo>
                      <a:pt x="34" y="339"/>
                    </a:lnTo>
                    <a:lnTo>
                      <a:pt x="26" y="330"/>
                    </a:lnTo>
                    <a:lnTo>
                      <a:pt x="26" y="314"/>
                    </a:lnTo>
                    <a:lnTo>
                      <a:pt x="34" y="305"/>
                    </a:lnTo>
                    <a:lnTo>
                      <a:pt x="43" y="297"/>
                    </a:lnTo>
                    <a:lnTo>
                      <a:pt x="51" y="288"/>
                    </a:lnTo>
                    <a:lnTo>
                      <a:pt x="60" y="288"/>
                    </a:lnTo>
                    <a:lnTo>
                      <a:pt x="77" y="297"/>
                    </a:lnTo>
                    <a:lnTo>
                      <a:pt x="85" y="305"/>
                    </a:lnTo>
                    <a:lnTo>
                      <a:pt x="85" y="314"/>
                    </a:lnTo>
                    <a:lnTo>
                      <a:pt x="85" y="330"/>
                    </a:lnTo>
                    <a:lnTo>
                      <a:pt x="77" y="347"/>
                    </a:lnTo>
                    <a:lnTo>
                      <a:pt x="94" y="364"/>
                    </a:lnTo>
                    <a:lnTo>
                      <a:pt x="102" y="347"/>
                    </a:lnTo>
                    <a:lnTo>
                      <a:pt x="110" y="339"/>
                    </a:lnTo>
                    <a:lnTo>
                      <a:pt x="127" y="330"/>
                    </a:lnTo>
                    <a:lnTo>
                      <a:pt x="144" y="330"/>
                    </a:lnTo>
                    <a:lnTo>
                      <a:pt x="153" y="339"/>
                    </a:lnTo>
                    <a:lnTo>
                      <a:pt x="170" y="347"/>
                    </a:lnTo>
                    <a:lnTo>
                      <a:pt x="170" y="364"/>
                    </a:lnTo>
                    <a:lnTo>
                      <a:pt x="170" y="381"/>
                    </a:lnTo>
                    <a:lnTo>
                      <a:pt x="170" y="390"/>
                    </a:lnTo>
                    <a:lnTo>
                      <a:pt x="161" y="398"/>
                    </a:lnTo>
                    <a:lnTo>
                      <a:pt x="144" y="407"/>
                    </a:lnTo>
                    <a:lnTo>
                      <a:pt x="127" y="407"/>
                    </a:lnTo>
                    <a:lnTo>
                      <a:pt x="110" y="407"/>
                    </a:lnTo>
                    <a:lnTo>
                      <a:pt x="102" y="424"/>
                    </a:lnTo>
                    <a:close/>
                    <a:moveTo>
                      <a:pt x="170" y="136"/>
                    </a:moveTo>
                    <a:lnTo>
                      <a:pt x="153" y="136"/>
                    </a:lnTo>
                    <a:lnTo>
                      <a:pt x="127" y="136"/>
                    </a:lnTo>
                    <a:lnTo>
                      <a:pt x="110" y="144"/>
                    </a:lnTo>
                    <a:lnTo>
                      <a:pt x="102" y="161"/>
                    </a:lnTo>
                    <a:lnTo>
                      <a:pt x="85" y="187"/>
                    </a:lnTo>
                    <a:lnTo>
                      <a:pt x="94" y="212"/>
                    </a:lnTo>
                    <a:lnTo>
                      <a:pt x="94" y="229"/>
                    </a:lnTo>
                    <a:lnTo>
                      <a:pt x="110" y="246"/>
                    </a:lnTo>
                    <a:lnTo>
                      <a:pt x="127" y="263"/>
                    </a:lnTo>
                    <a:lnTo>
                      <a:pt x="144" y="280"/>
                    </a:lnTo>
                    <a:lnTo>
                      <a:pt x="187" y="297"/>
                    </a:lnTo>
                    <a:lnTo>
                      <a:pt x="221" y="305"/>
                    </a:lnTo>
                    <a:lnTo>
                      <a:pt x="246" y="297"/>
                    </a:lnTo>
                    <a:lnTo>
                      <a:pt x="263" y="271"/>
                    </a:lnTo>
                    <a:lnTo>
                      <a:pt x="271" y="254"/>
                    </a:lnTo>
                    <a:lnTo>
                      <a:pt x="280" y="237"/>
                    </a:lnTo>
                    <a:lnTo>
                      <a:pt x="271" y="229"/>
                    </a:lnTo>
                    <a:lnTo>
                      <a:pt x="271" y="212"/>
                    </a:lnTo>
                    <a:lnTo>
                      <a:pt x="246" y="187"/>
                    </a:lnTo>
                    <a:lnTo>
                      <a:pt x="221" y="170"/>
                    </a:lnTo>
                    <a:lnTo>
                      <a:pt x="195" y="170"/>
                    </a:lnTo>
                    <a:lnTo>
                      <a:pt x="178" y="178"/>
                    </a:lnTo>
                    <a:lnTo>
                      <a:pt x="161" y="195"/>
                    </a:lnTo>
                    <a:lnTo>
                      <a:pt x="153" y="220"/>
                    </a:lnTo>
                    <a:lnTo>
                      <a:pt x="153" y="254"/>
                    </a:lnTo>
                    <a:lnTo>
                      <a:pt x="136" y="237"/>
                    </a:lnTo>
                    <a:lnTo>
                      <a:pt x="119" y="220"/>
                    </a:lnTo>
                    <a:lnTo>
                      <a:pt x="110" y="203"/>
                    </a:lnTo>
                    <a:lnTo>
                      <a:pt x="110" y="195"/>
                    </a:lnTo>
                    <a:lnTo>
                      <a:pt x="110" y="170"/>
                    </a:lnTo>
                    <a:lnTo>
                      <a:pt x="127" y="161"/>
                    </a:lnTo>
                    <a:lnTo>
                      <a:pt x="136" y="153"/>
                    </a:lnTo>
                    <a:lnTo>
                      <a:pt x="161" y="161"/>
                    </a:lnTo>
                    <a:lnTo>
                      <a:pt x="170" y="136"/>
                    </a:lnTo>
                    <a:close/>
                    <a:moveTo>
                      <a:pt x="187" y="271"/>
                    </a:moveTo>
                    <a:lnTo>
                      <a:pt x="178" y="254"/>
                    </a:lnTo>
                    <a:lnTo>
                      <a:pt x="170" y="246"/>
                    </a:lnTo>
                    <a:lnTo>
                      <a:pt x="170" y="229"/>
                    </a:lnTo>
                    <a:lnTo>
                      <a:pt x="170" y="212"/>
                    </a:lnTo>
                    <a:lnTo>
                      <a:pt x="187" y="203"/>
                    </a:lnTo>
                    <a:lnTo>
                      <a:pt x="195" y="195"/>
                    </a:lnTo>
                    <a:lnTo>
                      <a:pt x="212" y="195"/>
                    </a:lnTo>
                    <a:lnTo>
                      <a:pt x="229" y="203"/>
                    </a:lnTo>
                    <a:lnTo>
                      <a:pt x="246" y="220"/>
                    </a:lnTo>
                    <a:lnTo>
                      <a:pt x="254" y="229"/>
                    </a:lnTo>
                    <a:lnTo>
                      <a:pt x="254" y="246"/>
                    </a:lnTo>
                    <a:lnTo>
                      <a:pt x="246" y="263"/>
                    </a:lnTo>
                    <a:lnTo>
                      <a:pt x="237" y="280"/>
                    </a:lnTo>
                    <a:lnTo>
                      <a:pt x="212" y="280"/>
                    </a:lnTo>
                    <a:lnTo>
                      <a:pt x="187" y="271"/>
                    </a:lnTo>
                    <a:close/>
                    <a:moveTo>
                      <a:pt x="237" y="136"/>
                    </a:moveTo>
                    <a:lnTo>
                      <a:pt x="254" y="153"/>
                    </a:lnTo>
                    <a:lnTo>
                      <a:pt x="280" y="161"/>
                    </a:lnTo>
                    <a:lnTo>
                      <a:pt x="297" y="170"/>
                    </a:lnTo>
                    <a:lnTo>
                      <a:pt x="314" y="170"/>
                    </a:lnTo>
                    <a:lnTo>
                      <a:pt x="339" y="161"/>
                    </a:lnTo>
                    <a:lnTo>
                      <a:pt x="356" y="136"/>
                    </a:lnTo>
                    <a:lnTo>
                      <a:pt x="364" y="119"/>
                    </a:lnTo>
                    <a:lnTo>
                      <a:pt x="364" y="102"/>
                    </a:lnTo>
                    <a:lnTo>
                      <a:pt x="356" y="85"/>
                    </a:lnTo>
                    <a:lnTo>
                      <a:pt x="348" y="68"/>
                    </a:lnTo>
                    <a:lnTo>
                      <a:pt x="331" y="51"/>
                    </a:lnTo>
                    <a:lnTo>
                      <a:pt x="305" y="26"/>
                    </a:lnTo>
                    <a:lnTo>
                      <a:pt x="280" y="17"/>
                    </a:lnTo>
                    <a:lnTo>
                      <a:pt x="263" y="9"/>
                    </a:lnTo>
                    <a:lnTo>
                      <a:pt x="229" y="0"/>
                    </a:lnTo>
                    <a:lnTo>
                      <a:pt x="204" y="9"/>
                    </a:lnTo>
                    <a:lnTo>
                      <a:pt x="187" y="26"/>
                    </a:lnTo>
                    <a:lnTo>
                      <a:pt x="178" y="43"/>
                    </a:lnTo>
                    <a:lnTo>
                      <a:pt x="178" y="68"/>
                    </a:lnTo>
                    <a:lnTo>
                      <a:pt x="178" y="85"/>
                    </a:lnTo>
                    <a:lnTo>
                      <a:pt x="187" y="102"/>
                    </a:lnTo>
                    <a:lnTo>
                      <a:pt x="212" y="119"/>
                    </a:lnTo>
                    <a:lnTo>
                      <a:pt x="237" y="136"/>
                    </a:lnTo>
                    <a:close/>
                    <a:moveTo>
                      <a:pt x="246" y="119"/>
                    </a:moveTo>
                    <a:lnTo>
                      <a:pt x="212" y="93"/>
                    </a:lnTo>
                    <a:lnTo>
                      <a:pt x="195" y="68"/>
                    </a:lnTo>
                    <a:lnTo>
                      <a:pt x="195" y="51"/>
                    </a:lnTo>
                    <a:lnTo>
                      <a:pt x="204" y="43"/>
                    </a:lnTo>
                    <a:lnTo>
                      <a:pt x="212" y="26"/>
                    </a:lnTo>
                    <a:lnTo>
                      <a:pt x="229" y="26"/>
                    </a:lnTo>
                    <a:lnTo>
                      <a:pt x="254" y="34"/>
                    </a:lnTo>
                    <a:lnTo>
                      <a:pt x="288" y="51"/>
                    </a:lnTo>
                    <a:lnTo>
                      <a:pt x="305" y="60"/>
                    </a:lnTo>
                    <a:lnTo>
                      <a:pt x="322" y="77"/>
                    </a:lnTo>
                    <a:lnTo>
                      <a:pt x="331" y="85"/>
                    </a:lnTo>
                    <a:lnTo>
                      <a:pt x="339" y="93"/>
                    </a:lnTo>
                    <a:lnTo>
                      <a:pt x="339" y="110"/>
                    </a:lnTo>
                    <a:lnTo>
                      <a:pt x="339" y="127"/>
                    </a:lnTo>
                    <a:lnTo>
                      <a:pt x="322" y="136"/>
                    </a:lnTo>
                    <a:lnTo>
                      <a:pt x="305" y="144"/>
                    </a:lnTo>
                    <a:lnTo>
                      <a:pt x="280" y="136"/>
                    </a:lnTo>
                    <a:lnTo>
                      <a:pt x="246" y="119"/>
                    </a:lnTo>
                    <a:close/>
                  </a:path>
                </a:pathLst>
              </a:custGeom>
              <a:noFill/>
              <a:ln w="460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4" name="Rectangle 54">
                <a:extLst>
                  <a:ext uri="{FF2B5EF4-FFF2-40B4-BE49-F238E27FC236}">
                    <a16:creationId xmlns:a16="http://schemas.microsoft.com/office/drawing/2014/main" id="{495BB775-713D-4B07-81AC-509B92CB38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120000">
                <a:off x="3414" y="3043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" name="Rectangle 55">
                <a:extLst>
                  <a:ext uri="{FF2B5EF4-FFF2-40B4-BE49-F238E27FC236}">
                    <a16:creationId xmlns:a16="http://schemas.microsoft.com/office/drawing/2014/main" id="{5F97626E-2A7B-4692-9E1F-5EA167182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120000">
                <a:off x="3433" y="3016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6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" name="Rectangle 56">
                <a:extLst>
                  <a:ext uri="{FF2B5EF4-FFF2-40B4-BE49-F238E27FC236}">
                    <a16:creationId xmlns:a16="http://schemas.microsoft.com/office/drawing/2014/main" id="{C7C53EFB-44B0-43E0-AD83-19200EB0D2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120000">
                <a:off x="3448" y="2990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" name="Freeform 57">
                <a:extLst>
                  <a:ext uri="{FF2B5EF4-FFF2-40B4-BE49-F238E27FC236}">
                    <a16:creationId xmlns:a16="http://schemas.microsoft.com/office/drawing/2014/main" id="{EFF77833-0237-464D-A397-44320A87B1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75" y="2369"/>
                <a:ext cx="79" cy="84"/>
              </a:xfrm>
              <a:custGeom>
                <a:avLst/>
                <a:gdLst>
                  <a:gd name="T0" fmla="*/ 136 w 390"/>
                  <a:gd name="T1" fmla="*/ 415 h 415"/>
                  <a:gd name="T2" fmla="*/ 187 w 390"/>
                  <a:gd name="T3" fmla="*/ 364 h 415"/>
                  <a:gd name="T4" fmla="*/ 170 w 390"/>
                  <a:gd name="T5" fmla="*/ 296 h 415"/>
                  <a:gd name="T6" fmla="*/ 127 w 390"/>
                  <a:gd name="T7" fmla="*/ 288 h 415"/>
                  <a:gd name="T8" fmla="*/ 110 w 390"/>
                  <a:gd name="T9" fmla="*/ 263 h 415"/>
                  <a:gd name="T10" fmla="*/ 60 w 390"/>
                  <a:gd name="T11" fmla="*/ 237 h 415"/>
                  <a:gd name="T12" fmla="*/ 9 w 390"/>
                  <a:gd name="T13" fmla="*/ 271 h 415"/>
                  <a:gd name="T14" fmla="*/ 17 w 390"/>
                  <a:gd name="T15" fmla="*/ 339 h 415"/>
                  <a:gd name="T16" fmla="*/ 26 w 390"/>
                  <a:gd name="T17" fmla="*/ 288 h 415"/>
                  <a:gd name="T18" fmla="*/ 43 w 390"/>
                  <a:gd name="T19" fmla="*/ 263 h 415"/>
                  <a:gd name="T20" fmla="*/ 77 w 390"/>
                  <a:gd name="T21" fmla="*/ 263 h 415"/>
                  <a:gd name="T22" fmla="*/ 85 w 390"/>
                  <a:gd name="T23" fmla="*/ 305 h 415"/>
                  <a:gd name="T24" fmla="*/ 93 w 390"/>
                  <a:gd name="T25" fmla="*/ 339 h 415"/>
                  <a:gd name="T26" fmla="*/ 127 w 390"/>
                  <a:gd name="T27" fmla="*/ 305 h 415"/>
                  <a:gd name="T28" fmla="*/ 161 w 390"/>
                  <a:gd name="T29" fmla="*/ 330 h 415"/>
                  <a:gd name="T30" fmla="*/ 161 w 390"/>
                  <a:gd name="T31" fmla="*/ 373 h 415"/>
                  <a:gd name="T32" fmla="*/ 119 w 390"/>
                  <a:gd name="T33" fmla="*/ 390 h 415"/>
                  <a:gd name="T34" fmla="*/ 297 w 390"/>
                  <a:gd name="T35" fmla="*/ 203 h 415"/>
                  <a:gd name="T36" fmla="*/ 229 w 390"/>
                  <a:gd name="T37" fmla="*/ 254 h 415"/>
                  <a:gd name="T38" fmla="*/ 220 w 390"/>
                  <a:gd name="T39" fmla="*/ 178 h 415"/>
                  <a:gd name="T40" fmla="*/ 187 w 390"/>
                  <a:gd name="T41" fmla="*/ 119 h 415"/>
                  <a:gd name="T42" fmla="*/ 119 w 390"/>
                  <a:gd name="T43" fmla="*/ 136 h 415"/>
                  <a:gd name="T44" fmla="*/ 102 w 390"/>
                  <a:gd name="T45" fmla="*/ 203 h 415"/>
                  <a:gd name="T46" fmla="*/ 127 w 390"/>
                  <a:gd name="T47" fmla="*/ 195 h 415"/>
                  <a:gd name="T48" fmla="*/ 136 w 390"/>
                  <a:gd name="T49" fmla="*/ 153 h 415"/>
                  <a:gd name="T50" fmla="*/ 170 w 390"/>
                  <a:gd name="T51" fmla="*/ 136 h 415"/>
                  <a:gd name="T52" fmla="*/ 204 w 390"/>
                  <a:gd name="T53" fmla="*/ 178 h 415"/>
                  <a:gd name="T54" fmla="*/ 204 w 390"/>
                  <a:gd name="T55" fmla="*/ 263 h 415"/>
                  <a:gd name="T56" fmla="*/ 229 w 390"/>
                  <a:gd name="T57" fmla="*/ 322 h 415"/>
                  <a:gd name="T58" fmla="*/ 263 w 390"/>
                  <a:gd name="T59" fmla="*/ 136 h 415"/>
                  <a:gd name="T60" fmla="*/ 314 w 390"/>
                  <a:gd name="T61" fmla="*/ 169 h 415"/>
                  <a:gd name="T62" fmla="*/ 381 w 390"/>
                  <a:gd name="T63" fmla="*/ 153 h 415"/>
                  <a:gd name="T64" fmla="*/ 390 w 390"/>
                  <a:gd name="T65" fmla="*/ 93 h 415"/>
                  <a:gd name="T66" fmla="*/ 347 w 390"/>
                  <a:gd name="T67" fmla="*/ 34 h 415"/>
                  <a:gd name="T68" fmla="*/ 271 w 390"/>
                  <a:gd name="T69" fmla="*/ 0 h 415"/>
                  <a:gd name="T70" fmla="*/ 212 w 390"/>
                  <a:gd name="T71" fmla="*/ 34 h 415"/>
                  <a:gd name="T72" fmla="*/ 220 w 390"/>
                  <a:gd name="T73" fmla="*/ 93 h 415"/>
                  <a:gd name="T74" fmla="*/ 280 w 390"/>
                  <a:gd name="T75" fmla="*/ 110 h 415"/>
                  <a:gd name="T76" fmla="*/ 229 w 390"/>
                  <a:gd name="T77" fmla="*/ 42 h 415"/>
                  <a:gd name="T78" fmla="*/ 271 w 390"/>
                  <a:gd name="T79" fmla="*/ 17 h 415"/>
                  <a:gd name="T80" fmla="*/ 356 w 390"/>
                  <a:gd name="T81" fmla="*/ 85 h 415"/>
                  <a:gd name="T82" fmla="*/ 364 w 390"/>
                  <a:gd name="T83" fmla="*/ 136 h 415"/>
                  <a:gd name="T84" fmla="*/ 305 w 390"/>
                  <a:gd name="T85" fmla="*/ 136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90" h="415">
                    <a:moveTo>
                      <a:pt x="93" y="398"/>
                    </a:moveTo>
                    <a:lnTo>
                      <a:pt x="110" y="406"/>
                    </a:lnTo>
                    <a:lnTo>
                      <a:pt x="136" y="415"/>
                    </a:lnTo>
                    <a:lnTo>
                      <a:pt x="153" y="406"/>
                    </a:lnTo>
                    <a:lnTo>
                      <a:pt x="178" y="390"/>
                    </a:lnTo>
                    <a:lnTo>
                      <a:pt x="187" y="364"/>
                    </a:lnTo>
                    <a:lnTo>
                      <a:pt x="195" y="339"/>
                    </a:lnTo>
                    <a:lnTo>
                      <a:pt x="187" y="313"/>
                    </a:lnTo>
                    <a:lnTo>
                      <a:pt x="170" y="296"/>
                    </a:lnTo>
                    <a:lnTo>
                      <a:pt x="153" y="288"/>
                    </a:lnTo>
                    <a:lnTo>
                      <a:pt x="144" y="280"/>
                    </a:lnTo>
                    <a:lnTo>
                      <a:pt x="127" y="288"/>
                    </a:lnTo>
                    <a:lnTo>
                      <a:pt x="110" y="288"/>
                    </a:lnTo>
                    <a:lnTo>
                      <a:pt x="110" y="280"/>
                    </a:lnTo>
                    <a:lnTo>
                      <a:pt x="110" y="263"/>
                    </a:lnTo>
                    <a:lnTo>
                      <a:pt x="93" y="246"/>
                    </a:lnTo>
                    <a:lnTo>
                      <a:pt x="77" y="237"/>
                    </a:lnTo>
                    <a:lnTo>
                      <a:pt x="60" y="237"/>
                    </a:lnTo>
                    <a:lnTo>
                      <a:pt x="43" y="237"/>
                    </a:lnTo>
                    <a:lnTo>
                      <a:pt x="17" y="254"/>
                    </a:lnTo>
                    <a:lnTo>
                      <a:pt x="9" y="271"/>
                    </a:lnTo>
                    <a:lnTo>
                      <a:pt x="0" y="296"/>
                    </a:lnTo>
                    <a:lnTo>
                      <a:pt x="9" y="313"/>
                    </a:lnTo>
                    <a:lnTo>
                      <a:pt x="17" y="339"/>
                    </a:lnTo>
                    <a:lnTo>
                      <a:pt x="43" y="322"/>
                    </a:lnTo>
                    <a:lnTo>
                      <a:pt x="34" y="305"/>
                    </a:lnTo>
                    <a:lnTo>
                      <a:pt x="26" y="288"/>
                    </a:lnTo>
                    <a:lnTo>
                      <a:pt x="26" y="280"/>
                    </a:lnTo>
                    <a:lnTo>
                      <a:pt x="34" y="271"/>
                    </a:lnTo>
                    <a:lnTo>
                      <a:pt x="43" y="263"/>
                    </a:lnTo>
                    <a:lnTo>
                      <a:pt x="60" y="254"/>
                    </a:lnTo>
                    <a:lnTo>
                      <a:pt x="68" y="254"/>
                    </a:lnTo>
                    <a:lnTo>
                      <a:pt x="77" y="263"/>
                    </a:lnTo>
                    <a:lnTo>
                      <a:pt x="93" y="280"/>
                    </a:lnTo>
                    <a:lnTo>
                      <a:pt x="93" y="288"/>
                    </a:lnTo>
                    <a:lnTo>
                      <a:pt x="85" y="305"/>
                    </a:lnTo>
                    <a:lnTo>
                      <a:pt x="77" y="313"/>
                    </a:lnTo>
                    <a:lnTo>
                      <a:pt x="77" y="322"/>
                    </a:lnTo>
                    <a:lnTo>
                      <a:pt x="93" y="339"/>
                    </a:lnTo>
                    <a:lnTo>
                      <a:pt x="102" y="322"/>
                    </a:lnTo>
                    <a:lnTo>
                      <a:pt x="110" y="313"/>
                    </a:lnTo>
                    <a:lnTo>
                      <a:pt x="127" y="305"/>
                    </a:lnTo>
                    <a:lnTo>
                      <a:pt x="144" y="305"/>
                    </a:lnTo>
                    <a:lnTo>
                      <a:pt x="153" y="313"/>
                    </a:lnTo>
                    <a:lnTo>
                      <a:pt x="161" y="330"/>
                    </a:lnTo>
                    <a:lnTo>
                      <a:pt x="170" y="347"/>
                    </a:lnTo>
                    <a:lnTo>
                      <a:pt x="170" y="364"/>
                    </a:lnTo>
                    <a:lnTo>
                      <a:pt x="161" y="373"/>
                    </a:lnTo>
                    <a:lnTo>
                      <a:pt x="153" y="381"/>
                    </a:lnTo>
                    <a:lnTo>
                      <a:pt x="136" y="390"/>
                    </a:lnTo>
                    <a:lnTo>
                      <a:pt x="119" y="390"/>
                    </a:lnTo>
                    <a:lnTo>
                      <a:pt x="102" y="381"/>
                    </a:lnTo>
                    <a:lnTo>
                      <a:pt x="93" y="398"/>
                    </a:lnTo>
                    <a:close/>
                    <a:moveTo>
                      <a:pt x="297" y="203"/>
                    </a:moveTo>
                    <a:lnTo>
                      <a:pt x="229" y="280"/>
                    </a:lnTo>
                    <a:lnTo>
                      <a:pt x="229" y="263"/>
                    </a:lnTo>
                    <a:lnTo>
                      <a:pt x="229" y="254"/>
                    </a:lnTo>
                    <a:lnTo>
                      <a:pt x="229" y="229"/>
                    </a:lnTo>
                    <a:lnTo>
                      <a:pt x="229" y="195"/>
                    </a:lnTo>
                    <a:lnTo>
                      <a:pt x="220" y="178"/>
                    </a:lnTo>
                    <a:lnTo>
                      <a:pt x="220" y="144"/>
                    </a:lnTo>
                    <a:lnTo>
                      <a:pt x="204" y="127"/>
                    </a:lnTo>
                    <a:lnTo>
                      <a:pt x="187" y="119"/>
                    </a:lnTo>
                    <a:lnTo>
                      <a:pt x="161" y="110"/>
                    </a:lnTo>
                    <a:lnTo>
                      <a:pt x="136" y="119"/>
                    </a:lnTo>
                    <a:lnTo>
                      <a:pt x="119" y="136"/>
                    </a:lnTo>
                    <a:lnTo>
                      <a:pt x="102" y="161"/>
                    </a:lnTo>
                    <a:lnTo>
                      <a:pt x="102" y="186"/>
                    </a:lnTo>
                    <a:lnTo>
                      <a:pt x="102" y="203"/>
                    </a:lnTo>
                    <a:lnTo>
                      <a:pt x="119" y="229"/>
                    </a:lnTo>
                    <a:lnTo>
                      <a:pt x="136" y="212"/>
                    </a:lnTo>
                    <a:lnTo>
                      <a:pt x="127" y="195"/>
                    </a:lnTo>
                    <a:lnTo>
                      <a:pt x="127" y="178"/>
                    </a:lnTo>
                    <a:lnTo>
                      <a:pt x="127" y="169"/>
                    </a:lnTo>
                    <a:lnTo>
                      <a:pt x="136" y="153"/>
                    </a:lnTo>
                    <a:lnTo>
                      <a:pt x="144" y="144"/>
                    </a:lnTo>
                    <a:lnTo>
                      <a:pt x="161" y="136"/>
                    </a:lnTo>
                    <a:lnTo>
                      <a:pt x="170" y="136"/>
                    </a:lnTo>
                    <a:lnTo>
                      <a:pt x="187" y="144"/>
                    </a:lnTo>
                    <a:lnTo>
                      <a:pt x="195" y="161"/>
                    </a:lnTo>
                    <a:lnTo>
                      <a:pt x="204" y="178"/>
                    </a:lnTo>
                    <a:lnTo>
                      <a:pt x="204" y="195"/>
                    </a:lnTo>
                    <a:lnTo>
                      <a:pt x="204" y="237"/>
                    </a:lnTo>
                    <a:lnTo>
                      <a:pt x="204" y="263"/>
                    </a:lnTo>
                    <a:lnTo>
                      <a:pt x="204" y="280"/>
                    </a:lnTo>
                    <a:lnTo>
                      <a:pt x="212" y="305"/>
                    </a:lnTo>
                    <a:lnTo>
                      <a:pt x="229" y="322"/>
                    </a:lnTo>
                    <a:lnTo>
                      <a:pt x="314" y="220"/>
                    </a:lnTo>
                    <a:lnTo>
                      <a:pt x="297" y="203"/>
                    </a:lnTo>
                    <a:close/>
                    <a:moveTo>
                      <a:pt x="263" y="136"/>
                    </a:moveTo>
                    <a:lnTo>
                      <a:pt x="280" y="153"/>
                    </a:lnTo>
                    <a:lnTo>
                      <a:pt x="297" y="161"/>
                    </a:lnTo>
                    <a:lnTo>
                      <a:pt x="314" y="169"/>
                    </a:lnTo>
                    <a:lnTo>
                      <a:pt x="331" y="169"/>
                    </a:lnTo>
                    <a:lnTo>
                      <a:pt x="356" y="169"/>
                    </a:lnTo>
                    <a:lnTo>
                      <a:pt x="381" y="153"/>
                    </a:lnTo>
                    <a:lnTo>
                      <a:pt x="390" y="136"/>
                    </a:lnTo>
                    <a:lnTo>
                      <a:pt x="390" y="110"/>
                    </a:lnTo>
                    <a:lnTo>
                      <a:pt x="390" y="93"/>
                    </a:lnTo>
                    <a:lnTo>
                      <a:pt x="381" y="76"/>
                    </a:lnTo>
                    <a:lnTo>
                      <a:pt x="364" y="59"/>
                    </a:lnTo>
                    <a:lnTo>
                      <a:pt x="347" y="34"/>
                    </a:lnTo>
                    <a:lnTo>
                      <a:pt x="322" y="17"/>
                    </a:lnTo>
                    <a:lnTo>
                      <a:pt x="305" y="9"/>
                    </a:lnTo>
                    <a:lnTo>
                      <a:pt x="271" y="0"/>
                    </a:lnTo>
                    <a:lnTo>
                      <a:pt x="246" y="0"/>
                    </a:lnTo>
                    <a:lnTo>
                      <a:pt x="220" y="17"/>
                    </a:lnTo>
                    <a:lnTo>
                      <a:pt x="212" y="34"/>
                    </a:lnTo>
                    <a:lnTo>
                      <a:pt x="212" y="51"/>
                    </a:lnTo>
                    <a:lnTo>
                      <a:pt x="212" y="68"/>
                    </a:lnTo>
                    <a:lnTo>
                      <a:pt x="220" y="93"/>
                    </a:lnTo>
                    <a:lnTo>
                      <a:pt x="237" y="110"/>
                    </a:lnTo>
                    <a:lnTo>
                      <a:pt x="263" y="136"/>
                    </a:lnTo>
                    <a:close/>
                    <a:moveTo>
                      <a:pt x="280" y="110"/>
                    </a:moveTo>
                    <a:lnTo>
                      <a:pt x="246" y="85"/>
                    </a:lnTo>
                    <a:lnTo>
                      <a:pt x="229" y="59"/>
                    </a:lnTo>
                    <a:lnTo>
                      <a:pt x="229" y="42"/>
                    </a:lnTo>
                    <a:lnTo>
                      <a:pt x="237" y="26"/>
                    </a:lnTo>
                    <a:lnTo>
                      <a:pt x="254" y="17"/>
                    </a:lnTo>
                    <a:lnTo>
                      <a:pt x="271" y="17"/>
                    </a:lnTo>
                    <a:lnTo>
                      <a:pt x="297" y="26"/>
                    </a:lnTo>
                    <a:lnTo>
                      <a:pt x="331" y="51"/>
                    </a:lnTo>
                    <a:lnTo>
                      <a:pt x="356" y="85"/>
                    </a:lnTo>
                    <a:lnTo>
                      <a:pt x="373" y="102"/>
                    </a:lnTo>
                    <a:lnTo>
                      <a:pt x="373" y="119"/>
                    </a:lnTo>
                    <a:lnTo>
                      <a:pt x="364" y="136"/>
                    </a:lnTo>
                    <a:lnTo>
                      <a:pt x="347" y="144"/>
                    </a:lnTo>
                    <a:lnTo>
                      <a:pt x="331" y="144"/>
                    </a:lnTo>
                    <a:lnTo>
                      <a:pt x="305" y="136"/>
                    </a:lnTo>
                    <a:lnTo>
                      <a:pt x="280" y="110"/>
                    </a:lnTo>
                    <a:close/>
                  </a:path>
                </a:pathLst>
              </a:custGeom>
              <a:noFill/>
              <a:ln w="460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8" name="Rectangle 58">
                <a:extLst>
                  <a:ext uri="{FF2B5EF4-FFF2-40B4-BE49-F238E27FC236}">
                    <a16:creationId xmlns:a16="http://schemas.microsoft.com/office/drawing/2014/main" id="{590266CA-4EE6-4765-9CE8-CA124AB11C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600000">
                <a:off x="3872" y="2382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" name="Rectangle 59">
                <a:extLst>
                  <a:ext uri="{FF2B5EF4-FFF2-40B4-BE49-F238E27FC236}">
                    <a16:creationId xmlns:a16="http://schemas.microsoft.com/office/drawing/2014/main" id="{38F2ADA1-8BD4-46CF-9C1E-9212606C2E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600000">
                <a:off x="3894" y="2359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" name="Rectangle 60">
                <a:extLst>
                  <a:ext uri="{FF2B5EF4-FFF2-40B4-BE49-F238E27FC236}">
                    <a16:creationId xmlns:a16="http://schemas.microsoft.com/office/drawing/2014/main" id="{602BC5B2-344F-460F-8888-41240AFAF2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600000">
                <a:off x="3913" y="2337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" name="Freeform 61">
                <a:extLst>
                  <a:ext uri="{FF2B5EF4-FFF2-40B4-BE49-F238E27FC236}">
                    <a16:creationId xmlns:a16="http://schemas.microsoft.com/office/drawing/2014/main" id="{E48839AB-233F-4D60-BAD1-F43E1A1360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37" y="3117"/>
                <a:ext cx="86" cy="75"/>
              </a:xfrm>
              <a:custGeom>
                <a:avLst/>
                <a:gdLst>
                  <a:gd name="T0" fmla="*/ 93 w 423"/>
                  <a:gd name="T1" fmla="*/ 372 h 372"/>
                  <a:gd name="T2" fmla="*/ 161 w 423"/>
                  <a:gd name="T3" fmla="*/ 339 h 372"/>
                  <a:gd name="T4" fmla="*/ 161 w 423"/>
                  <a:gd name="T5" fmla="*/ 271 h 372"/>
                  <a:gd name="T6" fmla="*/ 118 w 423"/>
                  <a:gd name="T7" fmla="*/ 245 h 372"/>
                  <a:gd name="T8" fmla="*/ 102 w 423"/>
                  <a:gd name="T9" fmla="*/ 195 h 372"/>
                  <a:gd name="T10" fmla="*/ 25 w 423"/>
                  <a:gd name="T11" fmla="*/ 186 h 372"/>
                  <a:gd name="T12" fmla="*/ 0 w 423"/>
                  <a:gd name="T13" fmla="*/ 245 h 372"/>
                  <a:gd name="T14" fmla="*/ 25 w 423"/>
                  <a:gd name="T15" fmla="*/ 237 h 372"/>
                  <a:gd name="T16" fmla="*/ 42 w 423"/>
                  <a:gd name="T17" fmla="*/ 203 h 372"/>
                  <a:gd name="T18" fmla="*/ 76 w 423"/>
                  <a:gd name="T19" fmla="*/ 203 h 372"/>
                  <a:gd name="T20" fmla="*/ 85 w 423"/>
                  <a:gd name="T21" fmla="*/ 237 h 372"/>
                  <a:gd name="T22" fmla="*/ 85 w 423"/>
                  <a:gd name="T23" fmla="*/ 271 h 372"/>
                  <a:gd name="T24" fmla="*/ 127 w 423"/>
                  <a:gd name="T25" fmla="*/ 271 h 372"/>
                  <a:gd name="T26" fmla="*/ 144 w 423"/>
                  <a:gd name="T27" fmla="*/ 313 h 372"/>
                  <a:gd name="T28" fmla="*/ 118 w 423"/>
                  <a:gd name="T29" fmla="*/ 347 h 372"/>
                  <a:gd name="T30" fmla="*/ 76 w 423"/>
                  <a:gd name="T31" fmla="*/ 330 h 372"/>
                  <a:gd name="T32" fmla="*/ 169 w 423"/>
                  <a:gd name="T33" fmla="*/ 212 h 372"/>
                  <a:gd name="T34" fmla="*/ 178 w 423"/>
                  <a:gd name="T35" fmla="*/ 254 h 372"/>
                  <a:gd name="T36" fmla="*/ 237 w 423"/>
                  <a:gd name="T37" fmla="*/ 279 h 372"/>
                  <a:gd name="T38" fmla="*/ 296 w 423"/>
                  <a:gd name="T39" fmla="*/ 229 h 372"/>
                  <a:gd name="T40" fmla="*/ 271 w 423"/>
                  <a:gd name="T41" fmla="*/ 169 h 372"/>
                  <a:gd name="T42" fmla="*/ 228 w 423"/>
                  <a:gd name="T43" fmla="*/ 161 h 372"/>
                  <a:gd name="T44" fmla="*/ 237 w 423"/>
                  <a:gd name="T45" fmla="*/ 127 h 372"/>
                  <a:gd name="T46" fmla="*/ 195 w 423"/>
                  <a:gd name="T47" fmla="*/ 93 h 372"/>
                  <a:gd name="T48" fmla="*/ 135 w 423"/>
                  <a:gd name="T49" fmla="*/ 118 h 372"/>
                  <a:gd name="T50" fmla="*/ 135 w 423"/>
                  <a:gd name="T51" fmla="*/ 178 h 372"/>
                  <a:gd name="T52" fmla="*/ 178 w 423"/>
                  <a:gd name="T53" fmla="*/ 195 h 372"/>
                  <a:gd name="T54" fmla="*/ 152 w 423"/>
                  <a:gd name="T55" fmla="*/ 135 h 372"/>
                  <a:gd name="T56" fmla="*/ 186 w 423"/>
                  <a:gd name="T57" fmla="*/ 110 h 372"/>
                  <a:gd name="T58" fmla="*/ 212 w 423"/>
                  <a:gd name="T59" fmla="*/ 135 h 372"/>
                  <a:gd name="T60" fmla="*/ 195 w 423"/>
                  <a:gd name="T61" fmla="*/ 169 h 372"/>
                  <a:gd name="T62" fmla="*/ 161 w 423"/>
                  <a:gd name="T63" fmla="*/ 169 h 372"/>
                  <a:gd name="T64" fmla="*/ 195 w 423"/>
                  <a:gd name="T65" fmla="*/ 229 h 372"/>
                  <a:gd name="T66" fmla="*/ 212 w 423"/>
                  <a:gd name="T67" fmla="*/ 186 h 372"/>
                  <a:gd name="T68" fmla="*/ 254 w 423"/>
                  <a:gd name="T69" fmla="*/ 186 h 372"/>
                  <a:gd name="T70" fmla="*/ 271 w 423"/>
                  <a:gd name="T71" fmla="*/ 229 h 372"/>
                  <a:gd name="T72" fmla="*/ 237 w 423"/>
                  <a:gd name="T73" fmla="*/ 262 h 372"/>
                  <a:gd name="T74" fmla="*/ 288 w 423"/>
                  <a:gd name="T75" fmla="*/ 135 h 372"/>
                  <a:gd name="T76" fmla="*/ 339 w 423"/>
                  <a:gd name="T77" fmla="*/ 186 h 372"/>
                  <a:gd name="T78" fmla="*/ 398 w 423"/>
                  <a:gd name="T79" fmla="*/ 186 h 372"/>
                  <a:gd name="T80" fmla="*/ 423 w 423"/>
                  <a:gd name="T81" fmla="*/ 135 h 372"/>
                  <a:gd name="T82" fmla="*/ 398 w 423"/>
                  <a:gd name="T83" fmla="*/ 59 h 372"/>
                  <a:gd name="T84" fmla="*/ 339 w 423"/>
                  <a:gd name="T85" fmla="*/ 8 h 372"/>
                  <a:gd name="T86" fmla="*/ 271 w 423"/>
                  <a:gd name="T87" fmla="*/ 25 h 372"/>
                  <a:gd name="T88" fmla="*/ 262 w 423"/>
                  <a:gd name="T89" fmla="*/ 85 h 372"/>
                  <a:gd name="T90" fmla="*/ 313 w 423"/>
                  <a:gd name="T91" fmla="*/ 118 h 372"/>
                  <a:gd name="T92" fmla="*/ 288 w 423"/>
                  <a:gd name="T93" fmla="*/ 42 h 372"/>
                  <a:gd name="T94" fmla="*/ 330 w 423"/>
                  <a:gd name="T95" fmla="*/ 25 h 372"/>
                  <a:gd name="T96" fmla="*/ 381 w 423"/>
                  <a:gd name="T97" fmla="*/ 76 h 372"/>
                  <a:gd name="T98" fmla="*/ 398 w 423"/>
                  <a:gd name="T99" fmla="*/ 152 h 372"/>
                  <a:gd name="T100" fmla="*/ 355 w 423"/>
                  <a:gd name="T101" fmla="*/ 169 h 372"/>
                  <a:gd name="T102" fmla="*/ 322 w 423"/>
                  <a:gd name="T103" fmla="*/ 135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23" h="372">
                    <a:moveTo>
                      <a:pt x="59" y="347"/>
                    </a:moveTo>
                    <a:lnTo>
                      <a:pt x="76" y="364"/>
                    </a:lnTo>
                    <a:lnTo>
                      <a:pt x="93" y="372"/>
                    </a:lnTo>
                    <a:lnTo>
                      <a:pt x="118" y="364"/>
                    </a:lnTo>
                    <a:lnTo>
                      <a:pt x="144" y="356"/>
                    </a:lnTo>
                    <a:lnTo>
                      <a:pt x="161" y="339"/>
                    </a:lnTo>
                    <a:lnTo>
                      <a:pt x="169" y="313"/>
                    </a:lnTo>
                    <a:lnTo>
                      <a:pt x="169" y="288"/>
                    </a:lnTo>
                    <a:lnTo>
                      <a:pt x="161" y="271"/>
                    </a:lnTo>
                    <a:lnTo>
                      <a:pt x="152" y="254"/>
                    </a:lnTo>
                    <a:lnTo>
                      <a:pt x="135" y="245"/>
                    </a:lnTo>
                    <a:lnTo>
                      <a:pt x="118" y="245"/>
                    </a:lnTo>
                    <a:lnTo>
                      <a:pt x="102" y="245"/>
                    </a:lnTo>
                    <a:lnTo>
                      <a:pt x="110" y="220"/>
                    </a:lnTo>
                    <a:lnTo>
                      <a:pt x="102" y="195"/>
                    </a:lnTo>
                    <a:lnTo>
                      <a:pt x="85" y="178"/>
                    </a:lnTo>
                    <a:lnTo>
                      <a:pt x="59" y="178"/>
                    </a:lnTo>
                    <a:lnTo>
                      <a:pt x="25" y="186"/>
                    </a:lnTo>
                    <a:lnTo>
                      <a:pt x="8" y="203"/>
                    </a:lnTo>
                    <a:lnTo>
                      <a:pt x="0" y="220"/>
                    </a:lnTo>
                    <a:lnTo>
                      <a:pt x="0" y="245"/>
                    </a:lnTo>
                    <a:lnTo>
                      <a:pt x="8" y="262"/>
                    </a:lnTo>
                    <a:lnTo>
                      <a:pt x="25" y="254"/>
                    </a:lnTo>
                    <a:lnTo>
                      <a:pt x="25" y="237"/>
                    </a:lnTo>
                    <a:lnTo>
                      <a:pt x="25" y="229"/>
                    </a:lnTo>
                    <a:lnTo>
                      <a:pt x="25" y="212"/>
                    </a:lnTo>
                    <a:lnTo>
                      <a:pt x="42" y="203"/>
                    </a:lnTo>
                    <a:lnTo>
                      <a:pt x="51" y="203"/>
                    </a:lnTo>
                    <a:lnTo>
                      <a:pt x="59" y="195"/>
                    </a:lnTo>
                    <a:lnTo>
                      <a:pt x="76" y="203"/>
                    </a:lnTo>
                    <a:lnTo>
                      <a:pt x="85" y="212"/>
                    </a:lnTo>
                    <a:lnTo>
                      <a:pt x="85" y="229"/>
                    </a:lnTo>
                    <a:lnTo>
                      <a:pt x="85" y="237"/>
                    </a:lnTo>
                    <a:lnTo>
                      <a:pt x="68" y="262"/>
                    </a:lnTo>
                    <a:lnTo>
                      <a:pt x="76" y="288"/>
                    </a:lnTo>
                    <a:lnTo>
                      <a:pt x="85" y="271"/>
                    </a:lnTo>
                    <a:lnTo>
                      <a:pt x="102" y="262"/>
                    </a:lnTo>
                    <a:lnTo>
                      <a:pt x="118" y="262"/>
                    </a:lnTo>
                    <a:lnTo>
                      <a:pt x="127" y="271"/>
                    </a:lnTo>
                    <a:lnTo>
                      <a:pt x="144" y="279"/>
                    </a:lnTo>
                    <a:lnTo>
                      <a:pt x="144" y="296"/>
                    </a:lnTo>
                    <a:lnTo>
                      <a:pt x="144" y="313"/>
                    </a:lnTo>
                    <a:lnTo>
                      <a:pt x="144" y="330"/>
                    </a:lnTo>
                    <a:lnTo>
                      <a:pt x="127" y="339"/>
                    </a:lnTo>
                    <a:lnTo>
                      <a:pt x="118" y="347"/>
                    </a:lnTo>
                    <a:lnTo>
                      <a:pt x="102" y="347"/>
                    </a:lnTo>
                    <a:lnTo>
                      <a:pt x="93" y="339"/>
                    </a:lnTo>
                    <a:lnTo>
                      <a:pt x="76" y="330"/>
                    </a:lnTo>
                    <a:lnTo>
                      <a:pt x="59" y="347"/>
                    </a:lnTo>
                    <a:close/>
                    <a:moveTo>
                      <a:pt x="178" y="195"/>
                    </a:moveTo>
                    <a:lnTo>
                      <a:pt x="169" y="212"/>
                    </a:lnTo>
                    <a:lnTo>
                      <a:pt x="169" y="229"/>
                    </a:lnTo>
                    <a:lnTo>
                      <a:pt x="169" y="237"/>
                    </a:lnTo>
                    <a:lnTo>
                      <a:pt x="178" y="254"/>
                    </a:lnTo>
                    <a:lnTo>
                      <a:pt x="195" y="271"/>
                    </a:lnTo>
                    <a:lnTo>
                      <a:pt x="212" y="288"/>
                    </a:lnTo>
                    <a:lnTo>
                      <a:pt x="237" y="279"/>
                    </a:lnTo>
                    <a:lnTo>
                      <a:pt x="262" y="271"/>
                    </a:lnTo>
                    <a:lnTo>
                      <a:pt x="288" y="254"/>
                    </a:lnTo>
                    <a:lnTo>
                      <a:pt x="296" y="229"/>
                    </a:lnTo>
                    <a:lnTo>
                      <a:pt x="296" y="203"/>
                    </a:lnTo>
                    <a:lnTo>
                      <a:pt x="288" y="186"/>
                    </a:lnTo>
                    <a:lnTo>
                      <a:pt x="271" y="169"/>
                    </a:lnTo>
                    <a:lnTo>
                      <a:pt x="262" y="161"/>
                    </a:lnTo>
                    <a:lnTo>
                      <a:pt x="245" y="161"/>
                    </a:lnTo>
                    <a:lnTo>
                      <a:pt x="228" y="161"/>
                    </a:lnTo>
                    <a:lnTo>
                      <a:pt x="237" y="152"/>
                    </a:lnTo>
                    <a:lnTo>
                      <a:pt x="237" y="135"/>
                    </a:lnTo>
                    <a:lnTo>
                      <a:pt x="237" y="127"/>
                    </a:lnTo>
                    <a:lnTo>
                      <a:pt x="228" y="110"/>
                    </a:lnTo>
                    <a:lnTo>
                      <a:pt x="212" y="102"/>
                    </a:lnTo>
                    <a:lnTo>
                      <a:pt x="195" y="93"/>
                    </a:lnTo>
                    <a:lnTo>
                      <a:pt x="169" y="93"/>
                    </a:lnTo>
                    <a:lnTo>
                      <a:pt x="152" y="102"/>
                    </a:lnTo>
                    <a:lnTo>
                      <a:pt x="135" y="118"/>
                    </a:lnTo>
                    <a:lnTo>
                      <a:pt x="127" y="135"/>
                    </a:lnTo>
                    <a:lnTo>
                      <a:pt x="127" y="161"/>
                    </a:lnTo>
                    <a:lnTo>
                      <a:pt x="135" y="178"/>
                    </a:lnTo>
                    <a:lnTo>
                      <a:pt x="152" y="195"/>
                    </a:lnTo>
                    <a:lnTo>
                      <a:pt x="169" y="195"/>
                    </a:lnTo>
                    <a:lnTo>
                      <a:pt x="178" y="195"/>
                    </a:lnTo>
                    <a:close/>
                    <a:moveTo>
                      <a:pt x="152" y="161"/>
                    </a:moveTo>
                    <a:lnTo>
                      <a:pt x="152" y="152"/>
                    </a:lnTo>
                    <a:lnTo>
                      <a:pt x="152" y="135"/>
                    </a:lnTo>
                    <a:lnTo>
                      <a:pt x="161" y="118"/>
                    </a:lnTo>
                    <a:lnTo>
                      <a:pt x="178" y="110"/>
                    </a:lnTo>
                    <a:lnTo>
                      <a:pt x="186" y="110"/>
                    </a:lnTo>
                    <a:lnTo>
                      <a:pt x="203" y="118"/>
                    </a:lnTo>
                    <a:lnTo>
                      <a:pt x="212" y="127"/>
                    </a:lnTo>
                    <a:lnTo>
                      <a:pt x="212" y="135"/>
                    </a:lnTo>
                    <a:lnTo>
                      <a:pt x="212" y="152"/>
                    </a:lnTo>
                    <a:lnTo>
                      <a:pt x="212" y="161"/>
                    </a:lnTo>
                    <a:lnTo>
                      <a:pt x="195" y="169"/>
                    </a:lnTo>
                    <a:lnTo>
                      <a:pt x="186" y="178"/>
                    </a:lnTo>
                    <a:lnTo>
                      <a:pt x="169" y="178"/>
                    </a:lnTo>
                    <a:lnTo>
                      <a:pt x="161" y="169"/>
                    </a:lnTo>
                    <a:lnTo>
                      <a:pt x="152" y="161"/>
                    </a:lnTo>
                    <a:close/>
                    <a:moveTo>
                      <a:pt x="195" y="245"/>
                    </a:moveTo>
                    <a:lnTo>
                      <a:pt x="195" y="229"/>
                    </a:lnTo>
                    <a:lnTo>
                      <a:pt x="195" y="212"/>
                    </a:lnTo>
                    <a:lnTo>
                      <a:pt x="195" y="203"/>
                    </a:lnTo>
                    <a:lnTo>
                      <a:pt x="212" y="186"/>
                    </a:lnTo>
                    <a:lnTo>
                      <a:pt x="220" y="178"/>
                    </a:lnTo>
                    <a:lnTo>
                      <a:pt x="237" y="178"/>
                    </a:lnTo>
                    <a:lnTo>
                      <a:pt x="254" y="186"/>
                    </a:lnTo>
                    <a:lnTo>
                      <a:pt x="262" y="195"/>
                    </a:lnTo>
                    <a:lnTo>
                      <a:pt x="271" y="212"/>
                    </a:lnTo>
                    <a:lnTo>
                      <a:pt x="271" y="229"/>
                    </a:lnTo>
                    <a:lnTo>
                      <a:pt x="262" y="245"/>
                    </a:lnTo>
                    <a:lnTo>
                      <a:pt x="254" y="254"/>
                    </a:lnTo>
                    <a:lnTo>
                      <a:pt x="237" y="262"/>
                    </a:lnTo>
                    <a:lnTo>
                      <a:pt x="212" y="254"/>
                    </a:lnTo>
                    <a:lnTo>
                      <a:pt x="195" y="245"/>
                    </a:lnTo>
                    <a:close/>
                    <a:moveTo>
                      <a:pt x="288" y="135"/>
                    </a:moveTo>
                    <a:lnTo>
                      <a:pt x="305" y="152"/>
                    </a:lnTo>
                    <a:lnTo>
                      <a:pt x="322" y="169"/>
                    </a:lnTo>
                    <a:lnTo>
                      <a:pt x="339" y="186"/>
                    </a:lnTo>
                    <a:lnTo>
                      <a:pt x="347" y="195"/>
                    </a:lnTo>
                    <a:lnTo>
                      <a:pt x="372" y="195"/>
                    </a:lnTo>
                    <a:lnTo>
                      <a:pt x="398" y="186"/>
                    </a:lnTo>
                    <a:lnTo>
                      <a:pt x="415" y="169"/>
                    </a:lnTo>
                    <a:lnTo>
                      <a:pt x="423" y="152"/>
                    </a:lnTo>
                    <a:lnTo>
                      <a:pt x="423" y="135"/>
                    </a:lnTo>
                    <a:lnTo>
                      <a:pt x="423" y="110"/>
                    </a:lnTo>
                    <a:lnTo>
                      <a:pt x="415" y="93"/>
                    </a:lnTo>
                    <a:lnTo>
                      <a:pt x="398" y="59"/>
                    </a:lnTo>
                    <a:lnTo>
                      <a:pt x="381" y="42"/>
                    </a:lnTo>
                    <a:lnTo>
                      <a:pt x="364" y="25"/>
                    </a:lnTo>
                    <a:lnTo>
                      <a:pt x="339" y="8"/>
                    </a:lnTo>
                    <a:lnTo>
                      <a:pt x="313" y="0"/>
                    </a:lnTo>
                    <a:lnTo>
                      <a:pt x="288" y="8"/>
                    </a:lnTo>
                    <a:lnTo>
                      <a:pt x="271" y="25"/>
                    </a:lnTo>
                    <a:lnTo>
                      <a:pt x="262" y="42"/>
                    </a:lnTo>
                    <a:lnTo>
                      <a:pt x="262" y="59"/>
                    </a:lnTo>
                    <a:lnTo>
                      <a:pt x="262" y="85"/>
                    </a:lnTo>
                    <a:lnTo>
                      <a:pt x="271" y="110"/>
                    </a:lnTo>
                    <a:lnTo>
                      <a:pt x="288" y="135"/>
                    </a:lnTo>
                    <a:close/>
                    <a:moveTo>
                      <a:pt x="313" y="118"/>
                    </a:moveTo>
                    <a:lnTo>
                      <a:pt x="288" y="85"/>
                    </a:lnTo>
                    <a:lnTo>
                      <a:pt x="279" y="59"/>
                    </a:lnTo>
                    <a:lnTo>
                      <a:pt x="288" y="42"/>
                    </a:lnTo>
                    <a:lnTo>
                      <a:pt x="296" y="25"/>
                    </a:lnTo>
                    <a:lnTo>
                      <a:pt x="313" y="25"/>
                    </a:lnTo>
                    <a:lnTo>
                      <a:pt x="330" y="25"/>
                    </a:lnTo>
                    <a:lnTo>
                      <a:pt x="339" y="34"/>
                    </a:lnTo>
                    <a:lnTo>
                      <a:pt x="355" y="42"/>
                    </a:lnTo>
                    <a:lnTo>
                      <a:pt x="381" y="76"/>
                    </a:lnTo>
                    <a:lnTo>
                      <a:pt x="398" y="110"/>
                    </a:lnTo>
                    <a:lnTo>
                      <a:pt x="406" y="135"/>
                    </a:lnTo>
                    <a:lnTo>
                      <a:pt x="398" y="152"/>
                    </a:lnTo>
                    <a:lnTo>
                      <a:pt x="389" y="169"/>
                    </a:lnTo>
                    <a:lnTo>
                      <a:pt x="372" y="169"/>
                    </a:lnTo>
                    <a:lnTo>
                      <a:pt x="355" y="169"/>
                    </a:lnTo>
                    <a:lnTo>
                      <a:pt x="347" y="161"/>
                    </a:lnTo>
                    <a:lnTo>
                      <a:pt x="339" y="152"/>
                    </a:lnTo>
                    <a:lnTo>
                      <a:pt x="322" y="135"/>
                    </a:lnTo>
                    <a:lnTo>
                      <a:pt x="313" y="118"/>
                    </a:lnTo>
                    <a:close/>
                  </a:path>
                </a:pathLst>
              </a:custGeom>
              <a:noFill/>
              <a:ln w="460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2" name="Rectangle 62">
                <a:extLst>
                  <a:ext uri="{FF2B5EF4-FFF2-40B4-BE49-F238E27FC236}">
                    <a16:creationId xmlns:a16="http://schemas.microsoft.com/office/drawing/2014/main" id="{B0D411EA-B2BB-4C2A-9134-11BE9FC9C0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60000">
                <a:off x="2935" y="3122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" name="Rectangle 63">
                <a:extLst>
                  <a:ext uri="{FF2B5EF4-FFF2-40B4-BE49-F238E27FC236}">
                    <a16:creationId xmlns:a16="http://schemas.microsoft.com/office/drawing/2014/main" id="{CD1B6374-C802-4706-98AC-D528EA49B3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60000">
                <a:off x="2961" y="3104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8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" name="Rectangle 64">
                <a:extLst>
                  <a:ext uri="{FF2B5EF4-FFF2-40B4-BE49-F238E27FC236}">
                    <a16:creationId xmlns:a16="http://schemas.microsoft.com/office/drawing/2014/main" id="{1DA885D9-4726-4C4F-A7BE-639C1F7E08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60000">
                <a:off x="2988" y="3089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" name="Freeform 65">
                <a:extLst>
                  <a:ext uri="{FF2B5EF4-FFF2-40B4-BE49-F238E27FC236}">
                    <a16:creationId xmlns:a16="http://schemas.microsoft.com/office/drawing/2014/main" id="{A4AE6AB7-E5FC-4C18-BD95-3EC999C3FF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33" y="3064"/>
                <a:ext cx="77" cy="75"/>
              </a:xfrm>
              <a:custGeom>
                <a:avLst/>
                <a:gdLst>
                  <a:gd name="T0" fmla="*/ 144 w 381"/>
                  <a:gd name="T1" fmla="*/ 338 h 372"/>
                  <a:gd name="T2" fmla="*/ 135 w 381"/>
                  <a:gd name="T3" fmla="*/ 279 h 372"/>
                  <a:gd name="T4" fmla="*/ 101 w 381"/>
                  <a:gd name="T5" fmla="*/ 279 h 372"/>
                  <a:gd name="T6" fmla="*/ 0 w 381"/>
                  <a:gd name="T7" fmla="*/ 194 h 372"/>
                  <a:gd name="T8" fmla="*/ 25 w 381"/>
                  <a:gd name="T9" fmla="*/ 372 h 372"/>
                  <a:gd name="T10" fmla="*/ 127 w 381"/>
                  <a:gd name="T11" fmla="*/ 355 h 372"/>
                  <a:gd name="T12" fmla="*/ 34 w 381"/>
                  <a:gd name="T13" fmla="*/ 338 h 372"/>
                  <a:gd name="T14" fmla="*/ 85 w 381"/>
                  <a:gd name="T15" fmla="*/ 296 h 372"/>
                  <a:gd name="T16" fmla="*/ 135 w 381"/>
                  <a:gd name="T17" fmla="*/ 245 h 372"/>
                  <a:gd name="T18" fmla="*/ 169 w 381"/>
                  <a:gd name="T19" fmla="*/ 270 h 372"/>
                  <a:gd name="T20" fmla="*/ 212 w 381"/>
                  <a:gd name="T21" fmla="*/ 279 h 372"/>
                  <a:gd name="T22" fmla="*/ 245 w 381"/>
                  <a:gd name="T23" fmla="*/ 254 h 372"/>
                  <a:gd name="T24" fmla="*/ 254 w 381"/>
                  <a:gd name="T25" fmla="*/ 220 h 372"/>
                  <a:gd name="T26" fmla="*/ 237 w 381"/>
                  <a:gd name="T27" fmla="*/ 169 h 372"/>
                  <a:gd name="T28" fmla="*/ 203 w 381"/>
                  <a:gd name="T29" fmla="*/ 127 h 372"/>
                  <a:gd name="T30" fmla="*/ 161 w 381"/>
                  <a:gd name="T31" fmla="*/ 101 h 372"/>
                  <a:gd name="T32" fmla="*/ 110 w 381"/>
                  <a:gd name="T33" fmla="*/ 110 h 372"/>
                  <a:gd name="T34" fmla="*/ 85 w 381"/>
                  <a:gd name="T35" fmla="*/ 143 h 372"/>
                  <a:gd name="T36" fmla="*/ 93 w 381"/>
                  <a:gd name="T37" fmla="*/ 177 h 372"/>
                  <a:gd name="T38" fmla="*/ 118 w 381"/>
                  <a:gd name="T39" fmla="*/ 228 h 372"/>
                  <a:gd name="T40" fmla="*/ 118 w 381"/>
                  <a:gd name="T41" fmla="*/ 177 h 372"/>
                  <a:gd name="T42" fmla="*/ 110 w 381"/>
                  <a:gd name="T43" fmla="*/ 135 h 372"/>
                  <a:gd name="T44" fmla="*/ 135 w 381"/>
                  <a:gd name="T45" fmla="*/ 118 h 372"/>
                  <a:gd name="T46" fmla="*/ 178 w 381"/>
                  <a:gd name="T47" fmla="*/ 135 h 372"/>
                  <a:gd name="T48" fmla="*/ 228 w 381"/>
                  <a:gd name="T49" fmla="*/ 194 h 372"/>
                  <a:gd name="T50" fmla="*/ 228 w 381"/>
                  <a:gd name="T51" fmla="*/ 237 h 372"/>
                  <a:gd name="T52" fmla="*/ 212 w 381"/>
                  <a:gd name="T53" fmla="*/ 254 h 372"/>
                  <a:gd name="T54" fmla="*/ 169 w 381"/>
                  <a:gd name="T55" fmla="*/ 245 h 372"/>
                  <a:gd name="T56" fmla="*/ 245 w 381"/>
                  <a:gd name="T57" fmla="*/ 127 h 372"/>
                  <a:gd name="T58" fmla="*/ 279 w 381"/>
                  <a:gd name="T59" fmla="*/ 169 h 372"/>
                  <a:gd name="T60" fmla="*/ 313 w 381"/>
                  <a:gd name="T61" fmla="*/ 177 h 372"/>
                  <a:gd name="T62" fmla="*/ 355 w 381"/>
                  <a:gd name="T63" fmla="*/ 169 h 372"/>
                  <a:gd name="T64" fmla="*/ 381 w 381"/>
                  <a:gd name="T65" fmla="*/ 135 h 372"/>
                  <a:gd name="T66" fmla="*/ 372 w 381"/>
                  <a:gd name="T67" fmla="*/ 101 h 372"/>
                  <a:gd name="T68" fmla="*/ 347 w 381"/>
                  <a:gd name="T69" fmla="*/ 50 h 372"/>
                  <a:gd name="T70" fmla="*/ 313 w 381"/>
                  <a:gd name="T71" fmla="*/ 16 h 372"/>
                  <a:gd name="T72" fmla="*/ 254 w 381"/>
                  <a:gd name="T73" fmla="*/ 0 h 372"/>
                  <a:gd name="T74" fmla="*/ 220 w 381"/>
                  <a:gd name="T75" fmla="*/ 25 h 372"/>
                  <a:gd name="T76" fmla="*/ 212 w 381"/>
                  <a:gd name="T77" fmla="*/ 59 h 372"/>
                  <a:gd name="T78" fmla="*/ 228 w 381"/>
                  <a:gd name="T79" fmla="*/ 101 h 372"/>
                  <a:gd name="T80" fmla="*/ 262 w 381"/>
                  <a:gd name="T81" fmla="*/ 118 h 372"/>
                  <a:gd name="T82" fmla="*/ 228 w 381"/>
                  <a:gd name="T83" fmla="*/ 50 h 372"/>
                  <a:gd name="T84" fmla="*/ 245 w 381"/>
                  <a:gd name="T85" fmla="*/ 25 h 372"/>
                  <a:gd name="T86" fmla="*/ 279 w 381"/>
                  <a:gd name="T87" fmla="*/ 25 h 372"/>
                  <a:gd name="T88" fmla="*/ 322 w 381"/>
                  <a:gd name="T89" fmla="*/ 67 h 372"/>
                  <a:gd name="T90" fmla="*/ 355 w 381"/>
                  <a:gd name="T91" fmla="*/ 127 h 372"/>
                  <a:gd name="T92" fmla="*/ 347 w 381"/>
                  <a:gd name="T93" fmla="*/ 152 h 372"/>
                  <a:gd name="T94" fmla="*/ 313 w 381"/>
                  <a:gd name="T95" fmla="*/ 160 h 372"/>
                  <a:gd name="T96" fmla="*/ 262 w 381"/>
                  <a:gd name="T97" fmla="*/ 118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1" h="372">
                    <a:moveTo>
                      <a:pt x="127" y="355"/>
                    </a:moveTo>
                    <a:lnTo>
                      <a:pt x="144" y="338"/>
                    </a:lnTo>
                    <a:lnTo>
                      <a:pt x="110" y="296"/>
                    </a:lnTo>
                    <a:lnTo>
                      <a:pt x="135" y="279"/>
                    </a:lnTo>
                    <a:lnTo>
                      <a:pt x="118" y="262"/>
                    </a:lnTo>
                    <a:lnTo>
                      <a:pt x="101" y="279"/>
                    </a:lnTo>
                    <a:lnTo>
                      <a:pt x="17" y="186"/>
                    </a:lnTo>
                    <a:lnTo>
                      <a:pt x="0" y="194"/>
                    </a:lnTo>
                    <a:lnTo>
                      <a:pt x="17" y="355"/>
                    </a:lnTo>
                    <a:lnTo>
                      <a:pt x="25" y="372"/>
                    </a:lnTo>
                    <a:lnTo>
                      <a:pt x="93" y="313"/>
                    </a:lnTo>
                    <a:lnTo>
                      <a:pt x="127" y="355"/>
                    </a:lnTo>
                    <a:close/>
                    <a:moveTo>
                      <a:pt x="85" y="296"/>
                    </a:moveTo>
                    <a:lnTo>
                      <a:pt x="34" y="338"/>
                    </a:lnTo>
                    <a:lnTo>
                      <a:pt x="25" y="228"/>
                    </a:lnTo>
                    <a:lnTo>
                      <a:pt x="85" y="296"/>
                    </a:lnTo>
                    <a:close/>
                    <a:moveTo>
                      <a:pt x="118" y="228"/>
                    </a:moveTo>
                    <a:lnTo>
                      <a:pt x="135" y="245"/>
                    </a:lnTo>
                    <a:lnTo>
                      <a:pt x="152" y="262"/>
                    </a:lnTo>
                    <a:lnTo>
                      <a:pt x="169" y="270"/>
                    </a:lnTo>
                    <a:lnTo>
                      <a:pt x="186" y="279"/>
                    </a:lnTo>
                    <a:lnTo>
                      <a:pt x="212" y="279"/>
                    </a:lnTo>
                    <a:lnTo>
                      <a:pt x="237" y="262"/>
                    </a:lnTo>
                    <a:lnTo>
                      <a:pt x="245" y="254"/>
                    </a:lnTo>
                    <a:lnTo>
                      <a:pt x="254" y="237"/>
                    </a:lnTo>
                    <a:lnTo>
                      <a:pt x="254" y="220"/>
                    </a:lnTo>
                    <a:lnTo>
                      <a:pt x="254" y="194"/>
                    </a:lnTo>
                    <a:lnTo>
                      <a:pt x="237" y="169"/>
                    </a:lnTo>
                    <a:lnTo>
                      <a:pt x="220" y="143"/>
                    </a:lnTo>
                    <a:lnTo>
                      <a:pt x="203" y="127"/>
                    </a:lnTo>
                    <a:lnTo>
                      <a:pt x="186" y="110"/>
                    </a:lnTo>
                    <a:lnTo>
                      <a:pt x="161" y="101"/>
                    </a:lnTo>
                    <a:lnTo>
                      <a:pt x="135" y="93"/>
                    </a:lnTo>
                    <a:lnTo>
                      <a:pt x="110" y="110"/>
                    </a:lnTo>
                    <a:lnTo>
                      <a:pt x="93" y="127"/>
                    </a:lnTo>
                    <a:lnTo>
                      <a:pt x="85" y="143"/>
                    </a:lnTo>
                    <a:lnTo>
                      <a:pt x="85" y="160"/>
                    </a:lnTo>
                    <a:lnTo>
                      <a:pt x="93" y="177"/>
                    </a:lnTo>
                    <a:lnTo>
                      <a:pt x="101" y="203"/>
                    </a:lnTo>
                    <a:lnTo>
                      <a:pt x="118" y="228"/>
                    </a:lnTo>
                    <a:close/>
                    <a:moveTo>
                      <a:pt x="144" y="211"/>
                    </a:moveTo>
                    <a:lnTo>
                      <a:pt x="118" y="177"/>
                    </a:lnTo>
                    <a:lnTo>
                      <a:pt x="110" y="152"/>
                    </a:lnTo>
                    <a:lnTo>
                      <a:pt x="110" y="135"/>
                    </a:lnTo>
                    <a:lnTo>
                      <a:pt x="118" y="127"/>
                    </a:lnTo>
                    <a:lnTo>
                      <a:pt x="135" y="118"/>
                    </a:lnTo>
                    <a:lnTo>
                      <a:pt x="152" y="118"/>
                    </a:lnTo>
                    <a:lnTo>
                      <a:pt x="178" y="135"/>
                    </a:lnTo>
                    <a:lnTo>
                      <a:pt x="203" y="160"/>
                    </a:lnTo>
                    <a:lnTo>
                      <a:pt x="228" y="194"/>
                    </a:lnTo>
                    <a:lnTo>
                      <a:pt x="237" y="220"/>
                    </a:lnTo>
                    <a:lnTo>
                      <a:pt x="228" y="237"/>
                    </a:lnTo>
                    <a:lnTo>
                      <a:pt x="220" y="254"/>
                    </a:lnTo>
                    <a:lnTo>
                      <a:pt x="212" y="254"/>
                    </a:lnTo>
                    <a:lnTo>
                      <a:pt x="186" y="254"/>
                    </a:lnTo>
                    <a:lnTo>
                      <a:pt x="169" y="245"/>
                    </a:lnTo>
                    <a:lnTo>
                      <a:pt x="144" y="211"/>
                    </a:lnTo>
                    <a:close/>
                    <a:moveTo>
                      <a:pt x="245" y="127"/>
                    </a:moveTo>
                    <a:lnTo>
                      <a:pt x="262" y="152"/>
                    </a:lnTo>
                    <a:lnTo>
                      <a:pt x="279" y="169"/>
                    </a:lnTo>
                    <a:lnTo>
                      <a:pt x="296" y="177"/>
                    </a:lnTo>
                    <a:lnTo>
                      <a:pt x="313" y="177"/>
                    </a:lnTo>
                    <a:lnTo>
                      <a:pt x="339" y="177"/>
                    </a:lnTo>
                    <a:lnTo>
                      <a:pt x="355" y="169"/>
                    </a:lnTo>
                    <a:lnTo>
                      <a:pt x="372" y="152"/>
                    </a:lnTo>
                    <a:lnTo>
                      <a:pt x="381" y="135"/>
                    </a:lnTo>
                    <a:lnTo>
                      <a:pt x="381" y="118"/>
                    </a:lnTo>
                    <a:lnTo>
                      <a:pt x="372" y="101"/>
                    </a:lnTo>
                    <a:lnTo>
                      <a:pt x="364" y="76"/>
                    </a:lnTo>
                    <a:lnTo>
                      <a:pt x="347" y="50"/>
                    </a:lnTo>
                    <a:lnTo>
                      <a:pt x="330" y="33"/>
                    </a:lnTo>
                    <a:lnTo>
                      <a:pt x="313" y="16"/>
                    </a:lnTo>
                    <a:lnTo>
                      <a:pt x="288" y="0"/>
                    </a:lnTo>
                    <a:lnTo>
                      <a:pt x="254" y="0"/>
                    </a:lnTo>
                    <a:lnTo>
                      <a:pt x="228" y="8"/>
                    </a:lnTo>
                    <a:lnTo>
                      <a:pt x="220" y="25"/>
                    </a:lnTo>
                    <a:lnTo>
                      <a:pt x="212" y="42"/>
                    </a:lnTo>
                    <a:lnTo>
                      <a:pt x="212" y="59"/>
                    </a:lnTo>
                    <a:lnTo>
                      <a:pt x="212" y="84"/>
                    </a:lnTo>
                    <a:lnTo>
                      <a:pt x="228" y="101"/>
                    </a:lnTo>
                    <a:lnTo>
                      <a:pt x="245" y="127"/>
                    </a:lnTo>
                    <a:close/>
                    <a:moveTo>
                      <a:pt x="262" y="118"/>
                    </a:moveTo>
                    <a:lnTo>
                      <a:pt x="237" y="84"/>
                    </a:lnTo>
                    <a:lnTo>
                      <a:pt x="228" y="50"/>
                    </a:lnTo>
                    <a:lnTo>
                      <a:pt x="237" y="42"/>
                    </a:lnTo>
                    <a:lnTo>
                      <a:pt x="245" y="25"/>
                    </a:lnTo>
                    <a:lnTo>
                      <a:pt x="254" y="16"/>
                    </a:lnTo>
                    <a:lnTo>
                      <a:pt x="279" y="25"/>
                    </a:lnTo>
                    <a:lnTo>
                      <a:pt x="296" y="33"/>
                    </a:lnTo>
                    <a:lnTo>
                      <a:pt x="322" y="67"/>
                    </a:lnTo>
                    <a:lnTo>
                      <a:pt x="347" y="101"/>
                    </a:lnTo>
                    <a:lnTo>
                      <a:pt x="355" y="127"/>
                    </a:lnTo>
                    <a:lnTo>
                      <a:pt x="355" y="143"/>
                    </a:lnTo>
                    <a:lnTo>
                      <a:pt x="347" y="152"/>
                    </a:lnTo>
                    <a:lnTo>
                      <a:pt x="330" y="160"/>
                    </a:lnTo>
                    <a:lnTo>
                      <a:pt x="313" y="160"/>
                    </a:lnTo>
                    <a:lnTo>
                      <a:pt x="288" y="143"/>
                    </a:lnTo>
                    <a:lnTo>
                      <a:pt x="262" y="118"/>
                    </a:lnTo>
                    <a:close/>
                  </a:path>
                </a:pathLst>
              </a:custGeom>
              <a:noFill/>
              <a:ln w="460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6" name="Rectangle 66">
                <a:extLst>
                  <a:ext uri="{FF2B5EF4-FFF2-40B4-BE49-F238E27FC236}">
                    <a16:creationId xmlns:a16="http://schemas.microsoft.com/office/drawing/2014/main" id="{85C23D6D-CB18-4754-AD22-D791F531AA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200000">
                <a:off x="2421" y="3073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" name="Rectangle 67">
                <a:extLst>
                  <a:ext uri="{FF2B5EF4-FFF2-40B4-BE49-F238E27FC236}">
                    <a16:creationId xmlns:a16="http://schemas.microsoft.com/office/drawing/2014/main" id="{57D856A1-3B43-42DA-AB88-38DDFE861D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200000">
                <a:off x="2448" y="3050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" name="Rectangle 68">
                <a:extLst>
                  <a:ext uri="{FF2B5EF4-FFF2-40B4-BE49-F238E27FC236}">
                    <a16:creationId xmlns:a16="http://schemas.microsoft.com/office/drawing/2014/main" id="{D9043759-A176-48CF-8C7C-086D5AF878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200000">
                <a:off x="2470" y="3031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9" name="Freeform 69">
                <a:extLst>
                  <a:ext uri="{FF2B5EF4-FFF2-40B4-BE49-F238E27FC236}">
                    <a16:creationId xmlns:a16="http://schemas.microsoft.com/office/drawing/2014/main" id="{1C0618A2-5128-446E-8399-A7E2F715C3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28" y="675"/>
                <a:ext cx="75" cy="86"/>
              </a:xfrm>
              <a:custGeom>
                <a:avLst/>
                <a:gdLst>
                  <a:gd name="T0" fmla="*/ 144 w 373"/>
                  <a:gd name="T1" fmla="*/ 423 h 423"/>
                  <a:gd name="T2" fmla="*/ 195 w 373"/>
                  <a:gd name="T3" fmla="*/ 373 h 423"/>
                  <a:gd name="T4" fmla="*/ 170 w 373"/>
                  <a:gd name="T5" fmla="*/ 305 h 423"/>
                  <a:gd name="T6" fmla="*/ 119 w 373"/>
                  <a:gd name="T7" fmla="*/ 305 h 423"/>
                  <a:gd name="T8" fmla="*/ 85 w 373"/>
                  <a:gd name="T9" fmla="*/ 262 h 423"/>
                  <a:gd name="T10" fmla="*/ 34 w 373"/>
                  <a:gd name="T11" fmla="*/ 262 h 423"/>
                  <a:gd name="T12" fmla="*/ 0 w 373"/>
                  <a:gd name="T13" fmla="*/ 322 h 423"/>
                  <a:gd name="T14" fmla="*/ 43 w 373"/>
                  <a:gd name="T15" fmla="*/ 347 h 423"/>
                  <a:gd name="T16" fmla="*/ 26 w 373"/>
                  <a:gd name="T17" fmla="*/ 305 h 423"/>
                  <a:gd name="T18" fmla="*/ 51 w 373"/>
                  <a:gd name="T19" fmla="*/ 279 h 423"/>
                  <a:gd name="T20" fmla="*/ 85 w 373"/>
                  <a:gd name="T21" fmla="*/ 296 h 423"/>
                  <a:gd name="T22" fmla="*/ 76 w 373"/>
                  <a:gd name="T23" fmla="*/ 339 h 423"/>
                  <a:gd name="T24" fmla="*/ 110 w 373"/>
                  <a:gd name="T25" fmla="*/ 330 h 423"/>
                  <a:gd name="T26" fmla="*/ 153 w 373"/>
                  <a:gd name="T27" fmla="*/ 330 h 423"/>
                  <a:gd name="T28" fmla="*/ 170 w 373"/>
                  <a:gd name="T29" fmla="*/ 373 h 423"/>
                  <a:gd name="T30" fmla="*/ 144 w 373"/>
                  <a:gd name="T31" fmla="*/ 406 h 423"/>
                  <a:gd name="T32" fmla="*/ 102 w 373"/>
                  <a:gd name="T33" fmla="*/ 415 h 423"/>
                  <a:gd name="T34" fmla="*/ 186 w 373"/>
                  <a:gd name="T35" fmla="*/ 296 h 423"/>
                  <a:gd name="T36" fmla="*/ 246 w 373"/>
                  <a:gd name="T37" fmla="*/ 296 h 423"/>
                  <a:gd name="T38" fmla="*/ 280 w 373"/>
                  <a:gd name="T39" fmla="*/ 237 h 423"/>
                  <a:gd name="T40" fmla="*/ 246 w 373"/>
                  <a:gd name="T41" fmla="*/ 186 h 423"/>
                  <a:gd name="T42" fmla="*/ 178 w 373"/>
                  <a:gd name="T43" fmla="*/ 144 h 423"/>
                  <a:gd name="T44" fmla="*/ 102 w 373"/>
                  <a:gd name="T45" fmla="*/ 161 h 423"/>
                  <a:gd name="T46" fmla="*/ 93 w 373"/>
                  <a:gd name="T47" fmla="*/ 212 h 423"/>
                  <a:gd name="T48" fmla="*/ 144 w 373"/>
                  <a:gd name="T49" fmla="*/ 271 h 423"/>
                  <a:gd name="T50" fmla="*/ 110 w 373"/>
                  <a:gd name="T51" fmla="*/ 203 h 423"/>
                  <a:gd name="T52" fmla="*/ 127 w 373"/>
                  <a:gd name="T53" fmla="*/ 161 h 423"/>
                  <a:gd name="T54" fmla="*/ 203 w 373"/>
                  <a:gd name="T55" fmla="*/ 186 h 423"/>
                  <a:gd name="T56" fmla="*/ 254 w 373"/>
                  <a:gd name="T57" fmla="*/ 229 h 423"/>
                  <a:gd name="T58" fmla="*/ 237 w 373"/>
                  <a:gd name="T59" fmla="*/ 271 h 423"/>
                  <a:gd name="T60" fmla="*/ 161 w 373"/>
                  <a:gd name="T61" fmla="*/ 246 h 423"/>
                  <a:gd name="T62" fmla="*/ 280 w 373"/>
                  <a:gd name="T63" fmla="*/ 161 h 423"/>
                  <a:gd name="T64" fmla="*/ 339 w 373"/>
                  <a:gd name="T65" fmla="*/ 161 h 423"/>
                  <a:gd name="T66" fmla="*/ 373 w 373"/>
                  <a:gd name="T67" fmla="*/ 102 h 423"/>
                  <a:gd name="T68" fmla="*/ 339 w 373"/>
                  <a:gd name="T69" fmla="*/ 51 h 423"/>
                  <a:gd name="T70" fmla="*/ 271 w 373"/>
                  <a:gd name="T71" fmla="*/ 9 h 423"/>
                  <a:gd name="T72" fmla="*/ 195 w 373"/>
                  <a:gd name="T73" fmla="*/ 25 h 423"/>
                  <a:gd name="T74" fmla="*/ 186 w 373"/>
                  <a:gd name="T75" fmla="*/ 76 h 423"/>
                  <a:gd name="T76" fmla="*/ 237 w 373"/>
                  <a:gd name="T77" fmla="*/ 135 h 423"/>
                  <a:gd name="T78" fmla="*/ 203 w 373"/>
                  <a:gd name="T79" fmla="*/ 68 h 423"/>
                  <a:gd name="T80" fmla="*/ 220 w 373"/>
                  <a:gd name="T81" fmla="*/ 25 h 423"/>
                  <a:gd name="T82" fmla="*/ 297 w 373"/>
                  <a:gd name="T83" fmla="*/ 51 h 423"/>
                  <a:gd name="T84" fmla="*/ 347 w 373"/>
                  <a:gd name="T85" fmla="*/ 93 h 423"/>
                  <a:gd name="T86" fmla="*/ 330 w 373"/>
                  <a:gd name="T87" fmla="*/ 135 h 423"/>
                  <a:gd name="T88" fmla="*/ 254 w 373"/>
                  <a:gd name="T89" fmla="*/ 11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73" h="423">
                    <a:moveTo>
                      <a:pt x="102" y="415"/>
                    </a:moveTo>
                    <a:lnTo>
                      <a:pt x="119" y="423"/>
                    </a:lnTo>
                    <a:lnTo>
                      <a:pt x="144" y="423"/>
                    </a:lnTo>
                    <a:lnTo>
                      <a:pt x="161" y="415"/>
                    </a:lnTo>
                    <a:lnTo>
                      <a:pt x="178" y="398"/>
                    </a:lnTo>
                    <a:lnTo>
                      <a:pt x="195" y="373"/>
                    </a:lnTo>
                    <a:lnTo>
                      <a:pt x="195" y="347"/>
                    </a:lnTo>
                    <a:lnTo>
                      <a:pt x="186" y="322"/>
                    </a:lnTo>
                    <a:lnTo>
                      <a:pt x="170" y="305"/>
                    </a:lnTo>
                    <a:lnTo>
                      <a:pt x="153" y="296"/>
                    </a:lnTo>
                    <a:lnTo>
                      <a:pt x="136" y="296"/>
                    </a:lnTo>
                    <a:lnTo>
                      <a:pt x="119" y="305"/>
                    </a:lnTo>
                    <a:lnTo>
                      <a:pt x="110" y="313"/>
                    </a:lnTo>
                    <a:lnTo>
                      <a:pt x="102" y="288"/>
                    </a:lnTo>
                    <a:lnTo>
                      <a:pt x="85" y="262"/>
                    </a:lnTo>
                    <a:lnTo>
                      <a:pt x="59" y="254"/>
                    </a:lnTo>
                    <a:lnTo>
                      <a:pt x="51" y="262"/>
                    </a:lnTo>
                    <a:lnTo>
                      <a:pt x="34" y="262"/>
                    </a:lnTo>
                    <a:lnTo>
                      <a:pt x="17" y="288"/>
                    </a:lnTo>
                    <a:lnTo>
                      <a:pt x="0" y="305"/>
                    </a:lnTo>
                    <a:lnTo>
                      <a:pt x="0" y="322"/>
                    </a:lnTo>
                    <a:lnTo>
                      <a:pt x="9" y="347"/>
                    </a:lnTo>
                    <a:lnTo>
                      <a:pt x="26" y="364"/>
                    </a:lnTo>
                    <a:lnTo>
                      <a:pt x="43" y="347"/>
                    </a:lnTo>
                    <a:lnTo>
                      <a:pt x="26" y="330"/>
                    </a:lnTo>
                    <a:lnTo>
                      <a:pt x="26" y="322"/>
                    </a:lnTo>
                    <a:lnTo>
                      <a:pt x="26" y="305"/>
                    </a:lnTo>
                    <a:lnTo>
                      <a:pt x="34" y="296"/>
                    </a:lnTo>
                    <a:lnTo>
                      <a:pt x="43" y="288"/>
                    </a:lnTo>
                    <a:lnTo>
                      <a:pt x="51" y="279"/>
                    </a:lnTo>
                    <a:lnTo>
                      <a:pt x="59" y="279"/>
                    </a:lnTo>
                    <a:lnTo>
                      <a:pt x="76" y="288"/>
                    </a:lnTo>
                    <a:lnTo>
                      <a:pt x="85" y="296"/>
                    </a:lnTo>
                    <a:lnTo>
                      <a:pt x="85" y="313"/>
                    </a:lnTo>
                    <a:lnTo>
                      <a:pt x="85" y="322"/>
                    </a:lnTo>
                    <a:lnTo>
                      <a:pt x="76" y="339"/>
                    </a:lnTo>
                    <a:lnTo>
                      <a:pt x="93" y="356"/>
                    </a:lnTo>
                    <a:lnTo>
                      <a:pt x="102" y="339"/>
                    </a:lnTo>
                    <a:lnTo>
                      <a:pt x="110" y="330"/>
                    </a:lnTo>
                    <a:lnTo>
                      <a:pt x="127" y="322"/>
                    </a:lnTo>
                    <a:lnTo>
                      <a:pt x="136" y="322"/>
                    </a:lnTo>
                    <a:lnTo>
                      <a:pt x="153" y="330"/>
                    </a:lnTo>
                    <a:lnTo>
                      <a:pt x="161" y="339"/>
                    </a:lnTo>
                    <a:lnTo>
                      <a:pt x="170" y="356"/>
                    </a:lnTo>
                    <a:lnTo>
                      <a:pt x="170" y="373"/>
                    </a:lnTo>
                    <a:lnTo>
                      <a:pt x="161" y="389"/>
                    </a:lnTo>
                    <a:lnTo>
                      <a:pt x="153" y="398"/>
                    </a:lnTo>
                    <a:lnTo>
                      <a:pt x="144" y="406"/>
                    </a:lnTo>
                    <a:lnTo>
                      <a:pt x="127" y="406"/>
                    </a:lnTo>
                    <a:lnTo>
                      <a:pt x="110" y="398"/>
                    </a:lnTo>
                    <a:lnTo>
                      <a:pt x="102" y="415"/>
                    </a:lnTo>
                    <a:close/>
                    <a:moveTo>
                      <a:pt x="144" y="271"/>
                    </a:moveTo>
                    <a:lnTo>
                      <a:pt x="170" y="288"/>
                    </a:lnTo>
                    <a:lnTo>
                      <a:pt x="186" y="296"/>
                    </a:lnTo>
                    <a:lnTo>
                      <a:pt x="203" y="296"/>
                    </a:lnTo>
                    <a:lnTo>
                      <a:pt x="220" y="296"/>
                    </a:lnTo>
                    <a:lnTo>
                      <a:pt x="246" y="296"/>
                    </a:lnTo>
                    <a:lnTo>
                      <a:pt x="263" y="271"/>
                    </a:lnTo>
                    <a:lnTo>
                      <a:pt x="271" y="254"/>
                    </a:lnTo>
                    <a:lnTo>
                      <a:pt x="280" y="237"/>
                    </a:lnTo>
                    <a:lnTo>
                      <a:pt x="271" y="220"/>
                    </a:lnTo>
                    <a:lnTo>
                      <a:pt x="263" y="203"/>
                    </a:lnTo>
                    <a:lnTo>
                      <a:pt x="246" y="186"/>
                    </a:lnTo>
                    <a:lnTo>
                      <a:pt x="220" y="161"/>
                    </a:lnTo>
                    <a:lnTo>
                      <a:pt x="195" y="152"/>
                    </a:lnTo>
                    <a:lnTo>
                      <a:pt x="178" y="144"/>
                    </a:lnTo>
                    <a:lnTo>
                      <a:pt x="144" y="135"/>
                    </a:lnTo>
                    <a:lnTo>
                      <a:pt x="119" y="144"/>
                    </a:lnTo>
                    <a:lnTo>
                      <a:pt x="102" y="161"/>
                    </a:lnTo>
                    <a:lnTo>
                      <a:pt x="93" y="178"/>
                    </a:lnTo>
                    <a:lnTo>
                      <a:pt x="85" y="195"/>
                    </a:lnTo>
                    <a:lnTo>
                      <a:pt x="93" y="212"/>
                    </a:lnTo>
                    <a:lnTo>
                      <a:pt x="102" y="229"/>
                    </a:lnTo>
                    <a:lnTo>
                      <a:pt x="119" y="254"/>
                    </a:lnTo>
                    <a:lnTo>
                      <a:pt x="144" y="271"/>
                    </a:lnTo>
                    <a:close/>
                    <a:moveTo>
                      <a:pt x="161" y="246"/>
                    </a:moveTo>
                    <a:lnTo>
                      <a:pt x="127" y="220"/>
                    </a:lnTo>
                    <a:lnTo>
                      <a:pt x="110" y="203"/>
                    </a:lnTo>
                    <a:lnTo>
                      <a:pt x="110" y="186"/>
                    </a:lnTo>
                    <a:lnTo>
                      <a:pt x="119" y="169"/>
                    </a:lnTo>
                    <a:lnTo>
                      <a:pt x="127" y="161"/>
                    </a:lnTo>
                    <a:lnTo>
                      <a:pt x="144" y="161"/>
                    </a:lnTo>
                    <a:lnTo>
                      <a:pt x="170" y="161"/>
                    </a:lnTo>
                    <a:lnTo>
                      <a:pt x="203" y="186"/>
                    </a:lnTo>
                    <a:lnTo>
                      <a:pt x="220" y="195"/>
                    </a:lnTo>
                    <a:lnTo>
                      <a:pt x="237" y="212"/>
                    </a:lnTo>
                    <a:lnTo>
                      <a:pt x="254" y="229"/>
                    </a:lnTo>
                    <a:lnTo>
                      <a:pt x="254" y="246"/>
                    </a:lnTo>
                    <a:lnTo>
                      <a:pt x="246" y="262"/>
                    </a:lnTo>
                    <a:lnTo>
                      <a:pt x="237" y="271"/>
                    </a:lnTo>
                    <a:lnTo>
                      <a:pt x="220" y="279"/>
                    </a:lnTo>
                    <a:lnTo>
                      <a:pt x="195" y="271"/>
                    </a:lnTo>
                    <a:lnTo>
                      <a:pt x="161" y="246"/>
                    </a:lnTo>
                    <a:close/>
                    <a:moveTo>
                      <a:pt x="237" y="135"/>
                    </a:moveTo>
                    <a:lnTo>
                      <a:pt x="263" y="152"/>
                    </a:lnTo>
                    <a:lnTo>
                      <a:pt x="280" y="161"/>
                    </a:lnTo>
                    <a:lnTo>
                      <a:pt x="297" y="161"/>
                    </a:lnTo>
                    <a:lnTo>
                      <a:pt x="313" y="161"/>
                    </a:lnTo>
                    <a:lnTo>
                      <a:pt x="339" y="161"/>
                    </a:lnTo>
                    <a:lnTo>
                      <a:pt x="356" y="135"/>
                    </a:lnTo>
                    <a:lnTo>
                      <a:pt x="364" y="119"/>
                    </a:lnTo>
                    <a:lnTo>
                      <a:pt x="373" y="102"/>
                    </a:lnTo>
                    <a:lnTo>
                      <a:pt x="364" y="85"/>
                    </a:lnTo>
                    <a:lnTo>
                      <a:pt x="356" y="68"/>
                    </a:lnTo>
                    <a:lnTo>
                      <a:pt x="339" y="51"/>
                    </a:lnTo>
                    <a:lnTo>
                      <a:pt x="313" y="25"/>
                    </a:lnTo>
                    <a:lnTo>
                      <a:pt x="288" y="17"/>
                    </a:lnTo>
                    <a:lnTo>
                      <a:pt x="271" y="9"/>
                    </a:lnTo>
                    <a:lnTo>
                      <a:pt x="237" y="0"/>
                    </a:lnTo>
                    <a:lnTo>
                      <a:pt x="212" y="9"/>
                    </a:lnTo>
                    <a:lnTo>
                      <a:pt x="195" y="25"/>
                    </a:lnTo>
                    <a:lnTo>
                      <a:pt x="186" y="42"/>
                    </a:lnTo>
                    <a:lnTo>
                      <a:pt x="178" y="59"/>
                    </a:lnTo>
                    <a:lnTo>
                      <a:pt x="186" y="76"/>
                    </a:lnTo>
                    <a:lnTo>
                      <a:pt x="195" y="93"/>
                    </a:lnTo>
                    <a:lnTo>
                      <a:pt x="212" y="119"/>
                    </a:lnTo>
                    <a:lnTo>
                      <a:pt x="237" y="135"/>
                    </a:lnTo>
                    <a:close/>
                    <a:moveTo>
                      <a:pt x="254" y="110"/>
                    </a:moveTo>
                    <a:lnTo>
                      <a:pt x="220" y="85"/>
                    </a:lnTo>
                    <a:lnTo>
                      <a:pt x="203" y="68"/>
                    </a:lnTo>
                    <a:lnTo>
                      <a:pt x="203" y="51"/>
                    </a:lnTo>
                    <a:lnTo>
                      <a:pt x="212" y="34"/>
                    </a:lnTo>
                    <a:lnTo>
                      <a:pt x="220" y="25"/>
                    </a:lnTo>
                    <a:lnTo>
                      <a:pt x="237" y="25"/>
                    </a:lnTo>
                    <a:lnTo>
                      <a:pt x="263" y="25"/>
                    </a:lnTo>
                    <a:lnTo>
                      <a:pt x="297" y="51"/>
                    </a:lnTo>
                    <a:lnTo>
                      <a:pt x="313" y="59"/>
                    </a:lnTo>
                    <a:lnTo>
                      <a:pt x="330" y="76"/>
                    </a:lnTo>
                    <a:lnTo>
                      <a:pt x="347" y="93"/>
                    </a:lnTo>
                    <a:lnTo>
                      <a:pt x="347" y="110"/>
                    </a:lnTo>
                    <a:lnTo>
                      <a:pt x="339" y="127"/>
                    </a:lnTo>
                    <a:lnTo>
                      <a:pt x="330" y="135"/>
                    </a:lnTo>
                    <a:lnTo>
                      <a:pt x="313" y="144"/>
                    </a:lnTo>
                    <a:lnTo>
                      <a:pt x="288" y="135"/>
                    </a:lnTo>
                    <a:lnTo>
                      <a:pt x="254" y="110"/>
                    </a:lnTo>
                    <a:close/>
                  </a:path>
                </a:pathLst>
              </a:custGeom>
              <a:noFill/>
              <a:ln w="460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0" name="Rectangle 70">
                <a:extLst>
                  <a:ext uri="{FF2B5EF4-FFF2-40B4-BE49-F238E27FC236}">
                    <a16:creationId xmlns:a16="http://schemas.microsoft.com/office/drawing/2014/main" id="{BF6FCBB5-B945-4B95-A6B4-A281B13417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240000">
                <a:off x="5723" y="697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1" name="Rectangle 71">
                <a:extLst>
                  <a:ext uri="{FF2B5EF4-FFF2-40B4-BE49-F238E27FC236}">
                    <a16:creationId xmlns:a16="http://schemas.microsoft.com/office/drawing/2014/main" id="{925106B5-E85B-4273-991A-487B1E0227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240000">
                <a:off x="5742" y="670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2" name="Rectangle 72">
                <a:extLst>
                  <a:ext uri="{FF2B5EF4-FFF2-40B4-BE49-F238E27FC236}">
                    <a16:creationId xmlns:a16="http://schemas.microsoft.com/office/drawing/2014/main" id="{2A153583-2C5E-473A-91B2-A0A864F97D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240000">
                <a:off x="5762" y="644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3" name="Freeform 73">
                <a:extLst>
                  <a:ext uri="{FF2B5EF4-FFF2-40B4-BE49-F238E27FC236}">
                    <a16:creationId xmlns:a16="http://schemas.microsoft.com/office/drawing/2014/main" id="{A878CB9E-91F2-4512-BD1D-F4C6574DC2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79" y="867"/>
                <a:ext cx="82" cy="66"/>
              </a:xfrm>
              <a:custGeom>
                <a:avLst/>
                <a:gdLst>
                  <a:gd name="T0" fmla="*/ 127 w 407"/>
                  <a:gd name="T1" fmla="*/ 305 h 322"/>
                  <a:gd name="T2" fmla="*/ 136 w 407"/>
                  <a:gd name="T3" fmla="*/ 254 h 322"/>
                  <a:gd name="T4" fmla="*/ 102 w 407"/>
                  <a:gd name="T5" fmla="*/ 246 h 322"/>
                  <a:gd name="T6" fmla="*/ 17 w 407"/>
                  <a:gd name="T7" fmla="*/ 144 h 322"/>
                  <a:gd name="T8" fmla="*/ 9 w 407"/>
                  <a:gd name="T9" fmla="*/ 313 h 322"/>
                  <a:gd name="T10" fmla="*/ 111 w 407"/>
                  <a:gd name="T11" fmla="*/ 322 h 322"/>
                  <a:gd name="T12" fmla="*/ 17 w 407"/>
                  <a:gd name="T13" fmla="*/ 288 h 322"/>
                  <a:gd name="T14" fmla="*/ 77 w 407"/>
                  <a:gd name="T15" fmla="*/ 254 h 322"/>
                  <a:gd name="T16" fmla="*/ 187 w 407"/>
                  <a:gd name="T17" fmla="*/ 246 h 322"/>
                  <a:gd name="T18" fmla="*/ 195 w 407"/>
                  <a:gd name="T19" fmla="*/ 220 h 322"/>
                  <a:gd name="T20" fmla="*/ 212 w 407"/>
                  <a:gd name="T21" fmla="*/ 169 h 322"/>
                  <a:gd name="T22" fmla="*/ 221 w 407"/>
                  <a:gd name="T23" fmla="*/ 119 h 322"/>
                  <a:gd name="T24" fmla="*/ 204 w 407"/>
                  <a:gd name="T25" fmla="*/ 76 h 322"/>
                  <a:gd name="T26" fmla="*/ 161 w 407"/>
                  <a:gd name="T27" fmla="*/ 68 h 322"/>
                  <a:gd name="T28" fmla="*/ 119 w 407"/>
                  <a:gd name="T29" fmla="*/ 93 h 322"/>
                  <a:gd name="T30" fmla="*/ 102 w 407"/>
                  <a:gd name="T31" fmla="*/ 136 h 322"/>
                  <a:gd name="T32" fmla="*/ 127 w 407"/>
                  <a:gd name="T33" fmla="*/ 144 h 322"/>
                  <a:gd name="T34" fmla="*/ 127 w 407"/>
                  <a:gd name="T35" fmla="*/ 119 h 322"/>
                  <a:gd name="T36" fmla="*/ 144 w 407"/>
                  <a:gd name="T37" fmla="*/ 93 h 322"/>
                  <a:gd name="T38" fmla="*/ 170 w 407"/>
                  <a:gd name="T39" fmla="*/ 93 h 322"/>
                  <a:gd name="T40" fmla="*/ 195 w 407"/>
                  <a:gd name="T41" fmla="*/ 110 h 322"/>
                  <a:gd name="T42" fmla="*/ 195 w 407"/>
                  <a:gd name="T43" fmla="*/ 136 h 322"/>
                  <a:gd name="T44" fmla="*/ 178 w 407"/>
                  <a:gd name="T45" fmla="*/ 195 h 322"/>
                  <a:gd name="T46" fmla="*/ 161 w 407"/>
                  <a:gd name="T47" fmla="*/ 237 h 322"/>
                  <a:gd name="T48" fmla="*/ 170 w 407"/>
                  <a:gd name="T49" fmla="*/ 288 h 322"/>
                  <a:gd name="T50" fmla="*/ 271 w 407"/>
                  <a:gd name="T51" fmla="*/ 203 h 322"/>
                  <a:gd name="T52" fmla="*/ 280 w 407"/>
                  <a:gd name="T53" fmla="*/ 144 h 322"/>
                  <a:gd name="T54" fmla="*/ 314 w 407"/>
                  <a:gd name="T55" fmla="*/ 178 h 322"/>
                  <a:gd name="T56" fmla="*/ 348 w 407"/>
                  <a:gd name="T57" fmla="*/ 195 h 322"/>
                  <a:gd name="T58" fmla="*/ 390 w 407"/>
                  <a:gd name="T59" fmla="*/ 169 h 322"/>
                  <a:gd name="T60" fmla="*/ 407 w 407"/>
                  <a:gd name="T61" fmla="*/ 136 h 322"/>
                  <a:gd name="T62" fmla="*/ 398 w 407"/>
                  <a:gd name="T63" fmla="*/ 93 h 322"/>
                  <a:gd name="T64" fmla="*/ 373 w 407"/>
                  <a:gd name="T65" fmla="*/ 42 h 322"/>
                  <a:gd name="T66" fmla="*/ 331 w 407"/>
                  <a:gd name="T67" fmla="*/ 0 h 322"/>
                  <a:gd name="T68" fmla="*/ 280 w 407"/>
                  <a:gd name="T69" fmla="*/ 9 h 322"/>
                  <a:gd name="T70" fmla="*/ 254 w 407"/>
                  <a:gd name="T71" fmla="*/ 34 h 322"/>
                  <a:gd name="T72" fmla="*/ 246 w 407"/>
                  <a:gd name="T73" fmla="*/ 68 h 322"/>
                  <a:gd name="T74" fmla="*/ 271 w 407"/>
                  <a:gd name="T75" fmla="*/ 127 h 322"/>
                  <a:gd name="T76" fmla="*/ 271 w 407"/>
                  <a:gd name="T77" fmla="*/ 76 h 322"/>
                  <a:gd name="T78" fmla="*/ 280 w 407"/>
                  <a:gd name="T79" fmla="*/ 34 h 322"/>
                  <a:gd name="T80" fmla="*/ 305 w 407"/>
                  <a:gd name="T81" fmla="*/ 17 h 322"/>
                  <a:gd name="T82" fmla="*/ 331 w 407"/>
                  <a:gd name="T83" fmla="*/ 34 h 322"/>
                  <a:gd name="T84" fmla="*/ 348 w 407"/>
                  <a:gd name="T85" fmla="*/ 59 h 322"/>
                  <a:gd name="T86" fmla="*/ 381 w 407"/>
                  <a:gd name="T87" fmla="*/ 110 h 322"/>
                  <a:gd name="T88" fmla="*/ 373 w 407"/>
                  <a:gd name="T89" fmla="*/ 153 h 322"/>
                  <a:gd name="T90" fmla="*/ 348 w 407"/>
                  <a:gd name="T91" fmla="*/ 169 h 322"/>
                  <a:gd name="T92" fmla="*/ 322 w 407"/>
                  <a:gd name="T93" fmla="*/ 161 h 322"/>
                  <a:gd name="T94" fmla="*/ 305 w 407"/>
                  <a:gd name="T95" fmla="*/ 136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07" h="322">
                    <a:moveTo>
                      <a:pt x="111" y="322"/>
                    </a:moveTo>
                    <a:lnTo>
                      <a:pt x="127" y="305"/>
                    </a:lnTo>
                    <a:lnTo>
                      <a:pt x="111" y="263"/>
                    </a:lnTo>
                    <a:lnTo>
                      <a:pt x="136" y="254"/>
                    </a:lnTo>
                    <a:lnTo>
                      <a:pt x="119" y="229"/>
                    </a:lnTo>
                    <a:lnTo>
                      <a:pt x="102" y="246"/>
                    </a:lnTo>
                    <a:lnTo>
                      <a:pt x="34" y="136"/>
                    </a:lnTo>
                    <a:lnTo>
                      <a:pt x="17" y="144"/>
                    </a:lnTo>
                    <a:lnTo>
                      <a:pt x="0" y="296"/>
                    </a:lnTo>
                    <a:lnTo>
                      <a:pt x="9" y="313"/>
                    </a:lnTo>
                    <a:lnTo>
                      <a:pt x="85" y="280"/>
                    </a:lnTo>
                    <a:lnTo>
                      <a:pt x="111" y="322"/>
                    </a:lnTo>
                    <a:close/>
                    <a:moveTo>
                      <a:pt x="77" y="254"/>
                    </a:moveTo>
                    <a:lnTo>
                      <a:pt x="17" y="288"/>
                    </a:lnTo>
                    <a:lnTo>
                      <a:pt x="34" y="178"/>
                    </a:lnTo>
                    <a:lnTo>
                      <a:pt x="77" y="254"/>
                    </a:lnTo>
                    <a:close/>
                    <a:moveTo>
                      <a:pt x="271" y="203"/>
                    </a:moveTo>
                    <a:lnTo>
                      <a:pt x="187" y="246"/>
                    </a:lnTo>
                    <a:lnTo>
                      <a:pt x="187" y="229"/>
                    </a:lnTo>
                    <a:lnTo>
                      <a:pt x="195" y="220"/>
                    </a:lnTo>
                    <a:lnTo>
                      <a:pt x="204" y="195"/>
                    </a:lnTo>
                    <a:lnTo>
                      <a:pt x="212" y="169"/>
                    </a:lnTo>
                    <a:lnTo>
                      <a:pt x="221" y="144"/>
                    </a:lnTo>
                    <a:lnTo>
                      <a:pt x="221" y="119"/>
                    </a:lnTo>
                    <a:lnTo>
                      <a:pt x="221" y="93"/>
                    </a:lnTo>
                    <a:lnTo>
                      <a:pt x="204" y="76"/>
                    </a:lnTo>
                    <a:lnTo>
                      <a:pt x="187" y="68"/>
                    </a:lnTo>
                    <a:lnTo>
                      <a:pt x="161" y="68"/>
                    </a:lnTo>
                    <a:lnTo>
                      <a:pt x="136" y="76"/>
                    </a:lnTo>
                    <a:lnTo>
                      <a:pt x="119" y="93"/>
                    </a:lnTo>
                    <a:lnTo>
                      <a:pt x="102" y="110"/>
                    </a:lnTo>
                    <a:lnTo>
                      <a:pt x="102" y="136"/>
                    </a:lnTo>
                    <a:lnTo>
                      <a:pt x="102" y="161"/>
                    </a:lnTo>
                    <a:lnTo>
                      <a:pt x="127" y="144"/>
                    </a:lnTo>
                    <a:lnTo>
                      <a:pt x="127" y="136"/>
                    </a:lnTo>
                    <a:lnTo>
                      <a:pt x="127" y="119"/>
                    </a:lnTo>
                    <a:lnTo>
                      <a:pt x="136" y="102"/>
                    </a:lnTo>
                    <a:lnTo>
                      <a:pt x="144" y="93"/>
                    </a:lnTo>
                    <a:lnTo>
                      <a:pt x="161" y="93"/>
                    </a:lnTo>
                    <a:lnTo>
                      <a:pt x="170" y="93"/>
                    </a:lnTo>
                    <a:lnTo>
                      <a:pt x="187" y="93"/>
                    </a:lnTo>
                    <a:lnTo>
                      <a:pt x="195" y="110"/>
                    </a:lnTo>
                    <a:lnTo>
                      <a:pt x="195" y="119"/>
                    </a:lnTo>
                    <a:lnTo>
                      <a:pt x="195" y="136"/>
                    </a:lnTo>
                    <a:lnTo>
                      <a:pt x="195" y="161"/>
                    </a:lnTo>
                    <a:lnTo>
                      <a:pt x="178" y="195"/>
                    </a:lnTo>
                    <a:lnTo>
                      <a:pt x="170" y="220"/>
                    </a:lnTo>
                    <a:lnTo>
                      <a:pt x="161" y="237"/>
                    </a:lnTo>
                    <a:lnTo>
                      <a:pt x="161" y="271"/>
                    </a:lnTo>
                    <a:lnTo>
                      <a:pt x="170" y="288"/>
                    </a:lnTo>
                    <a:lnTo>
                      <a:pt x="288" y="220"/>
                    </a:lnTo>
                    <a:lnTo>
                      <a:pt x="271" y="203"/>
                    </a:lnTo>
                    <a:close/>
                    <a:moveTo>
                      <a:pt x="271" y="127"/>
                    </a:moveTo>
                    <a:lnTo>
                      <a:pt x="280" y="144"/>
                    </a:lnTo>
                    <a:lnTo>
                      <a:pt x="297" y="169"/>
                    </a:lnTo>
                    <a:lnTo>
                      <a:pt x="314" y="178"/>
                    </a:lnTo>
                    <a:lnTo>
                      <a:pt x="322" y="186"/>
                    </a:lnTo>
                    <a:lnTo>
                      <a:pt x="348" y="195"/>
                    </a:lnTo>
                    <a:lnTo>
                      <a:pt x="373" y="186"/>
                    </a:lnTo>
                    <a:lnTo>
                      <a:pt x="390" y="169"/>
                    </a:lnTo>
                    <a:lnTo>
                      <a:pt x="398" y="161"/>
                    </a:lnTo>
                    <a:lnTo>
                      <a:pt x="407" y="136"/>
                    </a:lnTo>
                    <a:lnTo>
                      <a:pt x="407" y="119"/>
                    </a:lnTo>
                    <a:lnTo>
                      <a:pt x="398" y="93"/>
                    </a:lnTo>
                    <a:lnTo>
                      <a:pt x="381" y="68"/>
                    </a:lnTo>
                    <a:lnTo>
                      <a:pt x="373" y="42"/>
                    </a:lnTo>
                    <a:lnTo>
                      <a:pt x="356" y="26"/>
                    </a:lnTo>
                    <a:lnTo>
                      <a:pt x="331" y="0"/>
                    </a:lnTo>
                    <a:lnTo>
                      <a:pt x="305" y="0"/>
                    </a:lnTo>
                    <a:lnTo>
                      <a:pt x="280" y="9"/>
                    </a:lnTo>
                    <a:lnTo>
                      <a:pt x="263" y="17"/>
                    </a:lnTo>
                    <a:lnTo>
                      <a:pt x="254" y="34"/>
                    </a:lnTo>
                    <a:lnTo>
                      <a:pt x="246" y="51"/>
                    </a:lnTo>
                    <a:lnTo>
                      <a:pt x="246" y="68"/>
                    </a:lnTo>
                    <a:lnTo>
                      <a:pt x="254" y="93"/>
                    </a:lnTo>
                    <a:lnTo>
                      <a:pt x="271" y="127"/>
                    </a:lnTo>
                    <a:close/>
                    <a:moveTo>
                      <a:pt x="288" y="110"/>
                    </a:moveTo>
                    <a:lnTo>
                      <a:pt x="271" y="76"/>
                    </a:lnTo>
                    <a:lnTo>
                      <a:pt x="271" y="51"/>
                    </a:lnTo>
                    <a:lnTo>
                      <a:pt x="280" y="34"/>
                    </a:lnTo>
                    <a:lnTo>
                      <a:pt x="288" y="26"/>
                    </a:lnTo>
                    <a:lnTo>
                      <a:pt x="305" y="17"/>
                    </a:lnTo>
                    <a:lnTo>
                      <a:pt x="322" y="26"/>
                    </a:lnTo>
                    <a:lnTo>
                      <a:pt x="331" y="34"/>
                    </a:lnTo>
                    <a:lnTo>
                      <a:pt x="339" y="42"/>
                    </a:lnTo>
                    <a:lnTo>
                      <a:pt x="348" y="59"/>
                    </a:lnTo>
                    <a:lnTo>
                      <a:pt x="365" y="76"/>
                    </a:lnTo>
                    <a:lnTo>
                      <a:pt x="381" y="110"/>
                    </a:lnTo>
                    <a:lnTo>
                      <a:pt x="381" y="136"/>
                    </a:lnTo>
                    <a:lnTo>
                      <a:pt x="373" y="153"/>
                    </a:lnTo>
                    <a:lnTo>
                      <a:pt x="365" y="169"/>
                    </a:lnTo>
                    <a:lnTo>
                      <a:pt x="348" y="169"/>
                    </a:lnTo>
                    <a:lnTo>
                      <a:pt x="331" y="169"/>
                    </a:lnTo>
                    <a:lnTo>
                      <a:pt x="322" y="161"/>
                    </a:lnTo>
                    <a:lnTo>
                      <a:pt x="314" y="144"/>
                    </a:lnTo>
                    <a:lnTo>
                      <a:pt x="305" y="136"/>
                    </a:lnTo>
                    <a:lnTo>
                      <a:pt x="288" y="110"/>
                    </a:lnTo>
                    <a:close/>
                  </a:path>
                </a:pathLst>
              </a:custGeom>
              <a:noFill/>
              <a:ln w="460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4" name="Rectangle 74">
                <a:extLst>
                  <a:ext uri="{FF2B5EF4-FFF2-40B4-BE49-F238E27FC236}">
                    <a16:creationId xmlns:a16="http://schemas.microsoft.com/office/drawing/2014/main" id="{2CB3F526-50D6-44E5-BB06-612EF8DBC1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860000">
                <a:off x="2469" y="867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5" name="Rectangle 75">
                <a:extLst>
                  <a:ext uri="{FF2B5EF4-FFF2-40B4-BE49-F238E27FC236}">
                    <a16:creationId xmlns:a16="http://schemas.microsoft.com/office/drawing/2014/main" id="{0655D28A-6445-4EFD-8F8D-953D4F6228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860000">
                <a:off x="2499" y="856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6" name="Rectangle 76">
                <a:extLst>
                  <a:ext uri="{FF2B5EF4-FFF2-40B4-BE49-F238E27FC236}">
                    <a16:creationId xmlns:a16="http://schemas.microsoft.com/office/drawing/2014/main" id="{50C2A877-02EC-467D-99E8-A04DC9F22D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860000">
                <a:off x="2526" y="841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" name="Freeform 77">
                <a:extLst>
                  <a:ext uri="{FF2B5EF4-FFF2-40B4-BE49-F238E27FC236}">
                    <a16:creationId xmlns:a16="http://schemas.microsoft.com/office/drawing/2014/main" id="{A4B56A12-0791-4889-A793-3FCF7D738E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95" y="4033"/>
                <a:ext cx="87" cy="60"/>
              </a:xfrm>
              <a:custGeom>
                <a:avLst/>
                <a:gdLst>
                  <a:gd name="T0" fmla="*/ 135 w 432"/>
                  <a:gd name="T1" fmla="*/ 288 h 297"/>
                  <a:gd name="T2" fmla="*/ 144 w 432"/>
                  <a:gd name="T3" fmla="*/ 237 h 297"/>
                  <a:gd name="T4" fmla="*/ 110 w 432"/>
                  <a:gd name="T5" fmla="*/ 220 h 297"/>
                  <a:gd name="T6" fmla="*/ 42 w 432"/>
                  <a:gd name="T7" fmla="*/ 110 h 297"/>
                  <a:gd name="T8" fmla="*/ 8 w 432"/>
                  <a:gd name="T9" fmla="*/ 280 h 297"/>
                  <a:gd name="T10" fmla="*/ 110 w 432"/>
                  <a:gd name="T11" fmla="*/ 297 h 297"/>
                  <a:gd name="T12" fmla="*/ 25 w 432"/>
                  <a:gd name="T13" fmla="*/ 254 h 297"/>
                  <a:gd name="T14" fmla="*/ 85 w 432"/>
                  <a:gd name="T15" fmla="*/ 229 h 297"/>
                  <a:gd name="T16" fmla="*/ 279 w 432"/>
                  <a:gd name="T17" fmla="*/ 237 h 297"/>
                  <a:gd name="T18" fmla="*/ 288 w 432"/>
                  <a:gd name="T19" fmla="*/ 187 h 297"/>
                  <a:gd name="T20" fmla="*/ 254 w 432"/>
                  <a:gd name="T21" fmla="*/ 170 h 297"/>
                  <a:gd name="T22" fmla="*/ 186 w 432"/>
                  <a:gd name="T23" fmla="*/ 60 h 297"/>
                  <a:gd name="T24" fmla="*/ 152 w 432"/>
                  <a:gd name="T25" fmla="*/ 229 h 297"/>
                  <a:gd name="T26" fmla="*/ 254 w 432"/>
                  <a:gd name="T27" fmla="*/ 246 h 297"/>
                  <a:gd name="T28" fmla="*/ 169 w 432"/>
                  <a:gd name="T29" fmla="*/ 204 h 297"/>
                  <a:gd name="T30" fmla="*/ 229 w 432"/>
                  <a:gd name="T31" fmla="*/ 178 h 297"/>
                  <a:gd name="T32" fmla="*/ 305 w 432"/>
                  <a:gd name="T33" fmla="*/ 144 h 297"/>
                  <a:gd name="T34" fmla="*/ 330 w 432"/>
                  <a:gd name="T35" fmla="*/ 178 h 297"/>
                  <a:gd name="T36" fmla="*/ 373 w 432"/>
                  <a:gd name="T37" fmla="*/ 204 h 297"/>
                  <a:gd name="T38" fmla="*/ 415 w 432"/>
                  <a:gd name="T39" fmla="*/ 187 h 297"/>
                  <a:gd name="T40" fmla="*/ 432 w 432"/>
                  <a:gd name="T41" fmla="*/ 153 h 297"/>
                  <a:gd name="T42" fmla="*/ 432 w 432"/>
                  <a:gd name="T43" fmla="*/ 110 h 297"/>
                  <a:gd name="T44" fmla="*/ 406 w 432"/>
                  <a:gd name="T45" fmla="*/ 51 h 297"/>
                  <a:gd name="T46" fmla="*/ 373 w 432"/>
                  <a:gd name="T47" fmla="*/ 9 h 297"/>
                  <a:gd name="T48" fmla="*/ 322 w 432"/>
                  <a:gd name="T49" fmla="*/ 0 h 297"/>
                  <a:gd name="T50" fmla="*/ 296 w 432"/>
                  <a:gd name="T51" fmla="*/ 26 h 297"/>
                  <a:gd name="T52" fmla="*/ 288 w 432"/>
                  <a:gd name="T53" fmla="*/ 68 h 297"/>
                  <a:gd name="T54" fmla="*/ 296 w 432"/>
                  <a:gd name="T55" fmla="*/ 119 h 297"/>
                  <a:gd name="T56" fmla="*/ 313 w 432"/>
                  <a:gd name="T57" fmla="*/ 77 h 297"/>
                  <a:gd name="T58" fmla="*/ 313 w 432"/>
                  <a:gd name="T59" fmla="*/ 34 h 297"/>
                  <a:gd name="T60" fmla="*/ 347 w 432"/>
                  <a:gd name="T61" fmla="*/ 17 h 297"/>
                  <a:gd name="T62" fmla="*/ 373 w 432"/>
                  <a:gd name="T63" fmla="*/ 34 h 297"/>
                  <a:gd name="T64" fmla="*/ 389 w 432"/>
                  <a:gd name="T65" fmla="*/ 68 h 297"/>
                  <a:gd name="T66" fmla="*/ 406 w 432"/>
                  <a:gd name="T67" fmla="*/ 127 h 297"/>
                  <a:gd name="T68" fmla="*/ 398 w 432"/>
                  <a:gd name="T69" fmla="*/ 170 h 297"/>
                  <a:gd name="T70" fmla="*/ 373 w 432"/>
                  <a:gd name="T71" fmla="*/ 178 h 297"/>
                  <a:gd name="T72" fmla="*/ 347 w 432"/>
                  <a:gd name="T73" fmla="*/ 161 h 297"/>
                  <a:gd name="T74" fmla="*/ 330 w 432"/>
                  <a:gd name="T75" fmla="*/ 136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32" h="297">
                    <a:moveTo>
                      <a:pt x="110" y="297"/>
                    </a:moveTo>
                    <a:lnTo>
                      <a:pt x="135" y="288"/>
                    </a:lnTo>
                    <a:lnTo>
                      <a:pt x="119" y="246"/>
                    </a:lnTo>
                    <a:lnTo>
                      <a:pt x="144" y="237"/>
                    </a:lnTo>
                    <a:lnTo>
                      <a:pt x="135" y="212"/>
                    </a:lnTo>
                    <a:lnTo>
                      <a:pt x="110" y="220"/>
                    </a:lnTo>
                    <a:lnTo>
                      <a:pt x="59" y="102"/>
                    </a:lnTo>
                    <a:lnTo>
                      <a:pt x="42" y="110"/>
                    </a:lnTo>
                    <a:lnTo>
                      <a:pt x="0" y="263"/>
                    </a:lnTo>
                    <a:lnTo>
                      <a:pt x="8" y="280"/>
                    </a:lnTo>
                    <a:lnTo>
                      <a:pt x="93" y="254"/>
                    </a:lnTo>
                    <a:lnTo>
                      <a:pt x="110" y="297"/>
                    </a:lnTo>
                    <a:close/>
                    <a:moveTo>
                      <a:pt x="85" y="229"/>
                    </a:moveTo>
                    <a:lnTo>
                      <a:pt x="25" y="254"/>
                    </a:lnTo>
                    <a:lnTo>
                      <a:pt x="51" y="144"/>
                    </a:lnTo>
                    <a:lnTo>
                      <a:pt x="85" y="229"/>
                    </a:lnTo>
                    <a:close/>
                    <a:moveTo>
                      <a:pt x="254" y="246"/>
                    </a:moveTo>
                    <a:lnTo>
                      <a:pt x="279" y="237"/>
                    </a:lnTo>
                    <a:lnTo>
                      <a:pt x="262" y="195"/>
                    </a:lnTo>
                    <a:lnTo>
                      <a:pt x="288" y="187"/>
                    </a:lnTo>
                    <a:lnTo>
                      <a:pt x="279" y="161"/>
                    </a:lnTo>
                    <a:lnTo>
                      <a:pt x="254" y="170"/>
                    </a:lnTo>
                    <a:lnTo>
                      <a:pt x="203" y="51"/>
                    </a:lnTo>
                    <a:lnTo>
                      <a:pt x="186" y="60"/>
                    </a:lnTo>
                    <a:lnTo>
                      <a:pt x="144" y="212"/>
                    </a:lnTo>
                    <a:lnTo>
                      <a:pt x="152" y="229"/>
                    </a:lnTo>
                    <a:lnTo>
                      <a:pt x="237" y="204"/>
                    </a:lnTo>
                    <a:lnTo>
                      <a:pt x="254" y="246"/>
                    </a:lnTo>
                    <a:close/>
                    <a:moveTo>
                      <a:pt x="229" y="178"/>
                    </a:moveTo>
                    <a:lnTo>
                      <a:pt x="169" y="204"/>
                    </a:lnTo>
                    <a:lnTo>
                      <a:pt x="195" y="93"/>
                    </a:lnTo>
                    <a:lnTo>
                      <a:pt x="229" y="178"/>
                    </a:lnTo>
                    <a:close/>
                    <a:moveTo>
                      <a:pt x="296" y="119"/>
                    </a:moveTo>
                    <a:lnTo>
                      <a:pt x="305" y="144"/>
                    </a:lnTo>
                    <a:lnTo>
                      <a:pt x="322" y="170"/>
                    </a:lnTo>
                    <a:lnTo>
                      <a:pt x="330" y="178"/>
                    </a:lnTo>
                    <a:lnTo>
                      <a:pt x="347" y="195"/>
                    </a:lnTo>
                    <a:lnTo>
                      <a:pt x="373" y="204"/>
                    </a:lnTo>
                    <a:lnTo>
                      <a:pt x="398" y="195"/>
                    </a:lnTo>
                    <a:lnTo>
                      <a:pt x="415" y="187"/>
                    </a:lnTo>
                    <a:lnTo>
                      <a:pt x="423" y="170"/>
                    </a:lnTo>
                    <a:lnTo>
                      <a:pt x="432" y="153"/>
                    </a:lnTo>
                    <a:lnTo>
                      <a:pt x="432" y="136"/>
                    </a:lnTo>
                    <a:lnTo>
                      <a:pt x="432" y="110"/>
                    </a:lnTo>
                    <a:lnTo>
                      <a:pt x="423" y="77"/>
                    </a:lnTo>
                    <a:lnTo>
                      <a:pt x="406" y="51"/>
                    </a:lnTo>
                    <a:lnTo>
                      <a:pt x="398" y="34"/>
                    </a:lnTo>
                    <a:lnTo>
                      <a:pt x="373" y="9"/>
                    </a:lnTo>
                    <a:lnTo>
                      <a:pt x="347" y="0"/>
                    </a:lnTo>
                    <a:lnTo>
                      <a:pt x="322" y="0"/>
                    </a:lnTo>
                    <a:lnTo>
                      <a:pt x="305" y="17"/>
                    </a:lnTo>
                    <a:lnTo>
                      <a:pt x="296" y="26"/>
                    </a:lnTo>
                    <a:lnTo>
                      <a:pt x="288" y="43"/>
                    </a:lnTo>
                    <a:lnTo>
                      <a:pt x="288" y="68"/>
                    </a:lnTo>
                    <a:lnTo>
                      <a:pt x="288" y="93"/>
                    </a:lnTo>
                    <a:lnTo>
                      <a:pt x="296" y="119"/>
                    </a:lnTo>
                    <a:close/>
                    <a:moveTo>
                      <a:pt x="322" y="110"/>
                    </a:moveTo>
                    <a:lnTo>
                      <a:pt x="313" y="77"/>
                    </a:lnTo>
                    <a:lnTo>
                      <a:pt x="305" y="43"/>
                    </a:lnTo>
                    <a:lnTo>
                      <a:pt x="313" y="34"/>
                    </a:lnTo>
                    <a:lnTo>
                      <a:pt x="330" y="26"/>
                    </a:lnTo>
                    <a:lnTo>
                      <a:pt x="347" y="17"/>
                    </a:lnTo>
                    <a:lnTo>
                      <a:pt x="364" y="26"/>
                    </a:lnTo>
                    <a:lnTo>
                      <a:pt x="373" y="34"/>
                    </a:lnTo>
                    <a:lnTo>
                      <a:pt x="381" y="51"/>
                    </a:lnTo>
                    <a:lnTo>
                      <a:pt x="389" y="68"/>
                    </a:lnTo>
                    <a:lnTo>
                      <a:pt x="398" y="85"/>
                    </a:lnTo>
                    <a:lnTo>
                      <a:pt x="406" y="127"/>
                    </a:lnTo>
                    <a:lnTo>
                      <a:pt x="406" y="153"/>
                    </a:lnTo>
                    <a:lnTo>
                      <a:pt x="398" y="170"/>
                    </a:lnTo>
                    <a:lnTo>
                      <a:pt x="389" y="178"/>
                    </a:lnTo>
                    <a:lnTo>
                      <a:pt x="373" y="178"/>
                    </a:lnTo>
                    <a:lnTo>
                      <a:pt x="356" y="170"/>
                    </a:lnTo>
                    <a:lnTo>
                      <a:pt x="347" y="161"/>
                    </a:lnTo>
                    <a:lnTo>
                      <a:pt x="339" y="153"/>
                    </a:lnTo>
                    <a:lnTo>
                      <a:pt x="330" y="136"/>
                    </a:lnTo>
                    <a:lnTo>
                      <a:pt x="322" y="110"/>
                    </a:lnTo>
                    <a:close/>
                  </a:path>
                </a:pathLst>
              </a:custGeom>
              <a:noFill/>
              <a:ln w="460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8" name="Rectangle 78">
                <a:extLst>
                  <a:ext uri="{FF2B5EF4-FFF2-40B4-BE49-F238E27FC236}">
                    <a16:creationId xmlns:a16="http://schemas.microsoft.com/office/drawing/2014/main" id="{8898639E-99A0-4D87-8D31-5C1AD8E127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280000">
                <a:off x="4089" y="4026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" name="Rectangle 79">
                <a:extLst>
                  <a:ext uri="{FF2B5EF4-FFF2-40B4-BE49-F238E27FC236}">
                    <a16:creationId xmlns:a16="http://schemas.microsoft.com/office/drawing/2014/main" id="{D68B6369-BD26-4E71-A0CB-B9898BB5DA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280000">
                <a:off x="4120" y="4019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" name="Rectangle 80">
                <a:extLst>
                  <a:ext uri="{FF2B5EF4-FFF2-40B4-BE49-F238E27FC236}">
                    <a16:creationId xmlns:a16="http://schemas.microsoft.com/office/drawing/2014/main" id="{28FECD6E-FEA3-4805-8E4D-B81570C5EA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280000">
                <a:off x="4150" y="4008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1" name="Freeform 81">
                <a:extLst>
                  <a:ext uri="{FF2B5EF4-FFF2-40B4-BE49-F238E27FC236}">
                    <a16:creationId xmlns:a16="http://schemas.microsoft.com/office/drawing/2014/main" id="{A49CB225-C639-4DC5-83D7-C49C0A6128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56" y="927"/>
                <a:ext cx="86" cy="85"/>
              </a:xfrm>
              <a:custGeom>
                <a:avLst/>
                <a:gdLst>
                  <a:gd name="T0" fmla="*/ 110 w 423"/>
                  <a:gd name="T1" fmla="*/ 356 h 415"/>
                  <a:gd name="T2" fmla="*/ 118 w 423"/>
                  <a:gd name="T3" fmla="*/ 288 h 415"/>
                  <a:gd name="T4" fmla="*/ 110 w 423"/>
                  <a:gd name="T5" fmla="*/ 212 h 415"/>
                  <a:gd name="T6" fmla="*/ 50 w 423"/>
                  <a:gd name="T7" fmla="*/ 195 h 415"/>
                  <a:gd name="T8" fmla="*/ 0 w 423"/>
                  <a:gd name="T9" fmla="*/ 246 h 415"/>
                  <a:gd name="T10" fmla="*/ 34 w 423"/>
                  <a:gd name="T11" fmla="*/ 280 h 415"/>
                  <a:gd name="T12" fmla="*/ 25 w 423"/>
                  <a:gd name="T13" fmla="*/ 237 h 415"/>
                  <a:gd name="T14" fmla="*/ 67 w 423"/>
                  <a:gd name="T15" fmla="*/ 221 h 415"/>
                  <a:gd name="T16" fmla="*/ 93 w 423"/>
                  <a:gd name="T17" fmla="*/ 246 h 415"/>
                  <a:gd name="T18" fmla="*/ 93 w 423"/>
                  <a:gd name="T19" fmla="*/ 322 h 415"/>
                  <a:gd name="T20" fmla="*/ 84 w 423"/>
                  <a:gd name="T21" fmla="*/ 398 h 415"/>
                  <a:gd name="T22" fmla="*/ 186 w 423"/>
                  <a:gd name="T23" fmla="*/ 314 h 415"/>
                  <a:gd name="T24" fmla="*/ 169 w 423"/>
                  <a:gd name="T25" fmla="*/ 237 h 415"/>
                  <a:gd name="T26" fmla="*/ 203 w 423"/>
                  <a:gd name="T27" fmla="*/ 280 h 415"/>
                  <a:gd name="T28" fmla="*/ 271 w 423"/>
                  <a:gd name="T29" fmla="*/ 271 h 415"/>
                  <a:gd name="T30" fmla="*/ 296 w 423"/>
                  <a:gd name="T31" fmla="*/ 204 h 415"/>
                  <a:gd name="T32" fmla="*/ 254 w 423"/>
                  <a:gd name="T33" fmla="*/ 170 h 415"/>
                  <a:gd name="T34" fmla="*/ 228 w 423"/>
                  <a:gd name="T35" fmla="*/ 153 h 415"/>
                  <a:gd name="T36" fmla="*/ 220 w 423"/>
                  <a:gd name="T37" fmla="*/ 119 h 415"/>
                  <a:gd name="T38" fmla="*/ 160 w 423"/>
                  <a:gd name="T39" fmla="*/ 102 h 415"/>
                  <a:gd name="T40" fmla="*/ 118 w 423"/>
                  <a:gd name="T41" fmla="*/ 153 h 415"/>
                  <a:gd name="T42" fmla="*/ 144 w 423"/>
                  <a:gd name="T43" fmla="*/ 195 h 415"/>
                  <a:gd name="T44" fmla="*/ 177 w 423"/>
                  <a:gd name="T45" fmla="*/ 204 h 415"/>
                  <a:gd name="T46" fmla="*/ 144 w 423"/>
                  <a:gd name="T47" fmla="*/ 153 h 415"/>
                  <a:gd name="T48" fmla="*/ 169 w 423"/>
                  <a:gd name="T49" fmla="*/ 119 h 415"/>
                  <a:gd name="T50" fmla="*/ 203 w 423"/>
                  <a:gd name="T51" fmla="*/ 136 h 415"/>
                  <a:gd name="T52" fmla="*/ 203 w 423"/>
                  <a:gd name="T53" fmla="*/ 170 h 415"/>
                  <a:gd name="T54" fmla="*/ 169 w 423"/>
                  <a:gd name="T55" fmla="*/ 187 h 415"/>
                  <a:gd name="T56" fmla="*/ 203 w 423"/>
                  <a:gd name="T57" fmla="*/ 254 h 415"/>
                  <a:gd name="T58" fmla="*/ 194 w 423"/>
                  <a:gd name="T59" fmla="*/ 204 h 415"/>
                  <a:gd name="T60" fmla="*/ 237 w 423"/>
                  <a:gd name="T61" fmla="*/ 187 h 415"/>
                  <a:gd name="T62" fmla="*/ 271 w 423"/>
                  <a:gd name="T63" fmla="*/ 212 h 415"/>
                  <a:gd name="T64" fmla="*/ 254 w 423"/>
                  <a:gd name="T65" fmla="*/ 254 h 415"/>
                  <a:gd name="T66" fmla="*/ 203 w 423"/>
                  <a:gd name="T67" fmla="*/ 254 h 415"/>
                  <a:gd name="T68" fmla="*/ 313 w 423"/>
                  <a:gd name="T69" fmla="*/ 170 h 415"/>
                  <a:gd name="T70" fmla="*/ 372 w 423"/>
                  <a:gd name="T71" fmla="*/ 187 h 415"/>
                  <a:gd name="T72" fmla="*/ 414 w 423"/>
                  <a:gd name="T73" fmla="*/ 144 h 415"/>
                  <a:gd name="T74" fmla="*/ 406 w 423"/>
                  <a:gd name="T75" fmla="*/ 85 h 415"/>
                  <a:gd name="T76" fmla="*/ 355 w 423"/>
                  <a:gd name="T77" fmla="*/ 26 h 415"/>
                  <a:gd name="T78" fmla="*/ 271 w 423"/>
                  <a:gd name="T79" fmla="*/ 17 h 415"/>
                  <a:gd name="T80" fmla="*/ 245 w 423"/>
                  <a:gd name="T81" fmla="*/ 68 h 415"/>
                  <a:gd name="T82" fmla="*/ 279 w 423"/>
                  <a:gd name="T83" fmla="*/ 136 h 415"/>
                  <a:gd name="T84" fmla="*/ 271 w 423"/>
                  <a:gd name="T85" fmla="*/ 60 h 415"/>
                  <a:gd name="T86" fmla="*/ 296 w 423"/>
                  <a:gd name="T87" fmla="*/ 26 h 415"/>
                  <a:gd name="T88" fmla="*/ 364 w 423"/>
                  <a:gd name="T89" fmla="*/ 68 h 415"/>
                  <a:gd name="T90" fmla="*/ 398 w 423"/>
                  <a:gd name="T91" fmla="*/ 144 h 415"/>
                  <a:gd name="T92" fmla="*/ 355 w 423"/>
                  <a:gd name="T93" fmla="*/ 170 h 415"/>
                  <a:gd name="T94" fmla="*/ 304 w 423"/>
                  <a:gd name="T95" fmla="*/ 119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23" h="415">
                    <a:moveTo>
                      <a:pt x="186" y="314"/>
                    </a:moveTo>
                    <a:lnTo>
                      <a:pt x="110" y="373"/>
                    </a:lnTo>
                    <a:lnTo>
                      <a:pt x="110" y="356"/>
                    </a:lnTo>
                    <a:lnTo>
                      <a:pt x="110" y="339"/>
                    </a:lnTo>
                    <a:lnTo>
                      <a:pt x="118" y="314"/>
                    </a:lnTo>
                    <a:lnTo>
                      <a:pt x="118" y="288"/>
                    </a:lnTo>
                    <a:lnTo>
                      <a:pt x="118" y="263"/>
                    </a:lnTo>
                    <a:lnTo>
                      <a:pt x="118" y="237"/>
                    </a:lnTo>
                    <a:lnTo>
                      <a:pt x="110" y="212"/>
                    </a:lnTo>
                    <a:lnTo>
                      <a:pt x="93" y="204"/>
                    </a:lnTo>
                    <a:lnTo>
                      <a:pt x="76" y="195"/>
                    </a:lnTo>
                    <a:lnTo>
                      <a:pt x="50" y="195"/>
                    </a:lnTo>
                    <a:lnTo>
                      <a:pt x="25" y="212"/>
                    </a:lnTo>
                    <a:lnTo>
                      <a:pt x="8" y="229"/>
                    </a:lnTo>
                    <a:lnTo>
                      <a:pt x="0" y="246"/>
                    </a:lnTo>
                    <a:lnTo>
                      <a:pt x="0" y="271"/>
                    </a:lnTo>
                    <a:lnTo>
                      <a:pt x="8" y="297"/>
                    </a:lnTo>
                    <a:lnTo>
                      <a:pt x="34" y="280"/>
                    </a:lnTo>
                    <a:lnTo>
                      <a:pt x="25" y="271"/>
                    </a:lnTo>
                    <a:lnTo>
                      <a:pt x="25" y="254"/>
                    </a:lnTo>
                    <a:lnTo>
                      <a:pt x="25" y="237"/>
                    </a:lnTo>
                    <a:lnTo>
                      <a:pt x="42" y="229"/>
                    </a:lnTo>
                    <a:lnTo>
                      <a:pt x="50" y="221"/>
                    </a:lnTo>
                    <a:lnTo>
                      <a:pt x="67" y="221"/>
                    </a:lnTo>
                    <a:lnTo>
                      <a:pt x="76" y="221"/>
                    </a:lnTo>
                    <a:lnTo>
                      <a:pt x="93" y="229"/>
                    </a:lnTo>
                    <a:lnTo>
                      <a:pt x="93" y="246"/>
                    </a:lnTo>
                    <a:lnTo>
                      <a:pt x="101" y="263"/>
                    </a:lnTo>
                    <a:lnTo>
                      <a:pt x="93" y="288"/>
                    </a:lnTo>
                    <a:lnTo>
                      <a:pt x="93" y="322"/>
                    </a:lnTo>
                    <a:lnTo>
                      <a:pt x="84" y="348"/>
                    </a:lnTo>
                    <a:lnTo>
                      <a:pt x="84" y="364"/>
                    </a:lnTo>
                    <a:lnTo>
                      <a:pt x="84" y="398"/>
                    </a:lnTo>
                    <a:lnTo>
                      <a:pt x="93" y="415"/>
                    </a:lnTo>
                    <a:lnTo>
                      <a:pt x="203" y="331"/>
                    </a:lnTo>
                    <a:lnTo>
                      <a:pt x="186" y="314"/>
                    </a:lnTo>
                    <a:close/>
                    <a:moveTo>
                      <a:pt x="177" y="204"/>
                    </a:moveTo>
                    <a:lnTo>
                      <a:pt x="169" y="221"/>
                    </a:lnTo>
                    <a:lnTo>
                      <a:pt x="169" y="237"/>
                    </a:lnTo>
                    <a:lnTo>
                      <a:pt x="169" y="254"/>
                    </a:lnTo>
                    <a:lnTo>
                      <a:pt x="177" y="263"/>
                    </a:lnTo>
                    <a:lnTo>
                      <a:pt x="203" y="280"/>
                    </a:lnTo>
                    <a:lnTo>
                      <a:pt x="220" y="288"/>
                    </a:lnTo>
                    <a:lnTo>
                      <a:pt x="245" y="288"/>
                    </a:lnTo>
                    <a:lnTo>
                      <a:pt x="271" y="271"/>
                    </a:lnTo>
                    <a:lnTo>
                      <a:pt x="287" y="254"/>
                    </a:lnTo>
                    <a:lnTo>
                      <a:pt x="296" y="229"/>
                    </a:lnTo>
                    <a:lnTo>
                      <a:pt x="296" y="204"/>
                    </a:lnTo>
                    <a:lnTo>
                      <a:pt x="287" y="187"/>
                    </a:lnTo>
                    <a:lnTo>
                      <a:pt x="271" y="170"/>
                    </a:lnTo>
                    <a:lnTo>
                      <a:pt x="254" y="170"/>
                    </a:lnTo>
                    <a:lnTo>
                      <a:pt x="237" y="161"/>
                    </a:lnTo>
                    <a:lnTo>
                      <a:pt x="220" y="170"/>
                    </a:lnTo>
                    <a:lnTo>
                      <a:pt x="228" y="153"/>
                    </a:lnTo>
                    <a:lnTo>
                      <a:pt x="228" y="144"/>
                    </a:lnTo>
                    <a:lnTo>
                      <a:pt x="228" y="127"/>
                    </a:lnTo>
                    <a:lnTo>
                      <a:pt x="220" y="119"/>
                    </a:lnTo>
                    <a:lnTo>
                      <a:pt x="203" y="102"/>
                    </a:lnTo>
                    <a:lnTo>
                      <a:pt x="186" y="102"/>
                    </a:lnTo>
                    <a:lnTo>
                      <a:pt x="160" y="102"/>
                    </a:lnTo>
                    <a:lnTo>
                      <a:pt x="144" y="110"/>
                    </a:lnTo>
                    <a:lnTo>
                      <a:pt x="127" y="127"/>
                    </a:lnTo>
                    <a:lnTo>
                      <a:pt x="118" y="153"/>
                    </a:lnTo>
                    <a:lnTo>
                      <a:pt x="118" y="170"/>
                    </a:lnTo>
                    <a:lnTo>
                      <a:pt x="127" y="187"/>
                    </a:lnTo>
                    <a:lnTo>
                      <a:pt x="144" y="195"/>
                    </a:lnTo>
                    <a:lnTo>
                      <a:pt x="152" y="204"/>
                    </a:lnTo>
                    <a:lnTo>
                      <a:pt x="160" y="204"/>
                    </a:lnTo>
                    <a:lnTo>
                      <a:pt x="177" y="204"/>
                    </a:lnTo>
                    <a:close/>
                    <a:moveTo>
                      <a:pt x="152" y="170"/>
                    </a:moveTo>
                    <a:lnTo>
                      <a:pt x="144" y="161"/>
                    </a:lnTo>
                    <a:lnTo>
                      <a:pt x="144" y="153"/>
                    </a:lnTo>
                    <a:lnTo>
                      <a:pt x="144" y="136"/>
                    </a:lnTo>
                    <a:lnTo>
                      <a:pt x="152" y="127"/>
                    </a:lnTo>
                    <a:lnTo>
                      <a:pt x="169" y="119"/>
                    </a:lnTo>
                    <a:lnTo>
                      <a:pt x="177" y="119"/>
                    </a:lnTo>
                    <a:lnTo>
                      <a:pt x="194" y="127"/>
                    </a:lnTo>
                    <a:lnTo>
                      <a:pt x="203" y="136"/>
                    </a:lnTo>
                    <a:lnTo>
                      <a:pt x="211" y="144"/>
                    </a:lnTo>
                    <a:lnTo>
                      <a:pt x="211" y="161"/>
                    </a:lnTo>
                    <a:lnTo>
                      <a:pt x="203" y="170"/>
                    </a:lnTo>
                    <a:lnTo>
                      <a:pt x="194" y="178"/>
                    </a:lnTo>
                    <a:lnTo>
                      <a:pt x="186" y="187"/>
                    </a:lnTo>
                    <a:lnTo>
                      <a:pt x="169" y="187"/>
                    </a:lnTo>
                    <a:lnTo>
                      <a:pt x="160" y="178"/>
                    </a:lnTo>
                    <a:lnTo>
                      <a:pt x="152" y="170"/>
                    </a:lnTo>
                    <a:close/>
                    <a:moveTo>
                      <a:pt x="203" y="254"/>
                    </a:moveTo>
                    <a:lnTo>
                      <a:pt x="194" y="237"/>
                    </a:lnTo>
                    <a:lnTo>
                      <a:pt x="194" y="221"/>
                    </a:lnTo>
                    <a:lnTo>
                      <a:pt x="194" y="204"/>
                    </a:lnTo>
                    <a:lnTo>
                      <a:pt x="203" y="195"/>
                    </a:lnTo>
                    <a:lnTo>
                      <a:pt x="220" y="187"/>
                    </a:lnTo>
                    <a:lnTo>
                      <a:pt x="237" y="187"/>
                    </a:lnTo>
                    <a:lnTo>
                      <a:pt x="254" y="187"/>
                    </a:lnTo>
                    <a:lnTo>
                      <a:pt x="262" y="204"/>
                    </a:lnTo>
                    <a:lnTo>
                      <a:pt x="271" y="212"/>
                    </a:lnTo>
                    <a:lnTo>
                      <a:pt x="271" y="229"/>
                    </a:lnTo>
                    <a:lnTo>
                      <a:pt x="271" y="246"/>
                    </a:lnTo>
                    <a:lnTo>
                      <a:pt x="254" y="254"/>
                    </a:lnTo>
                    <a:lnTo>
                      <a:pt x="237" y="263"/>
                    </a:lnTo>
                    <a:lnTo>
                      <a:pt x="220" y="263"/>
                    </a:lnTo>
                    <a:lnTo>
                      <a:pt x="203" y="254"/>
                    </a:lnTo>
                    <a:close/>
                    <a:moveTo>
                      <a:pt x="279" y="136"/>
                    </a:moveTo>
                    <a:lnTo>
                      <a:pt x="296" y="153"/>
                    </a:lnTo>
                    <a:lnTo>
                      <a:pt x="313" y="170"/>
                    </a:lnTo>
                    <a:lnTo>
                      <a:pt x="330" y="187"/>
                    </a:lnTo>
                    <a:lnTo>
                      <a:pt x="347" y="187"/>
                    </a:lnTo>
                    <a:lnTo>
                      <a:pt x="372" y="187"/>
                    </a:lnTo>
                    <a:lnTo>
                      <a:pt x="398" y="178"/>
                    </a:lnTo>
                    <a:lnTo>
                      <a:pt x="414" y="161"/>
                    </a:lnTo>
                    <a:lnTo>
                      <a:pt x="414" y="144"/>
                    </a:lnTo>
                    <a:lnTo>
                      <a:pt x="423" y="127"/>
                    </a:lnTo>
                    <a:lnTo>
                      <a:pt x="414" y="102"/>
                    </a:lnTo>
                    <a:lnTo>
                      <a:pt x="406" y="85"/>
                    </a:lnTo>
                    <a:lnTo>
                      <a:pt x="389" y="60"/>
                    </a:lnTo>
                    <a:lnTo>
                      <a:pt x="364" y="34"/>
                    </a:lnTo>
                    <a:lnTo>
                      <a:pt x="355" y="26"/>
                    </a:lnTo>
                    <a:lnTo>
                      <a:pt x="321" y="9"/>
                    </a:lnTo>
                    <a:lnTo>
                      <a:pt x="296" y="0"/>
                    </a:lnTo>
                    <a:lnTo>
                      <a:pt x="271" y="17"/>
                    </a:lnTo>
                    <a:lnTo>
                      <a:pt x="254" y="34"/>
                    </a:lnTo>
                    <a:lnTo>
                      <a:pt x="245" y="51"/>
                    </a:lnTo>
                    <a:lnTo>
                      <a:pt x="245" y="68"/>
                    </a:lnTo>
                    <a:lnTo>
                      <a:pt x="254" y="85"/>
                    </a:lnTo>
                    <a:lnTo>
                      <a:pt x="262" y="110"/>
                    </a:lnTo>
                    <a:lnTo>
                      <a:pt x="279" y="136"/>
                    </a:lnTo>
                    <a:close/>
                    <a:moveTo>
                      <a:pt x="304" y="119"/>
                    </a:moveTo>
                    <a:lnTo>
                      <a:pt x="279" y="85"/>
                    </a:lnTo>
                    <a:lnTo>
                      <a:pt x="271" y="60"/>
                    </a:lnTo>
                    <a:lnTo>
                      <a:pt x="271" y="43"/>
                    </a:lnTo>
                    <a:lnTo>
                      <a:pt x="279" y="34"/>
                    </a:lnTo>
                    <a:lnTo>
                      <a:pt x="296" y="26"/>
                    </a:lnTo>
                    <a:lnTo>
                      <a:pt x="313" y="26"/>
                    </a:lnTo>
                    <a:lnTo>
                      <a:pt x="338" y="43"/>
                    </a:lnTo>
                    <a:lnTo>
                      <a:pt x="364" y="68"/>
                    </a:lnTo>
                    <a:lnTo>
                      <a:pt x="389" y="102"/>
                    </a:lnTo>
                    <a:lnTo>
                      <a:pt x="398" y="127"/>
                    </a:lnTo>
                    <a:lnTo>
                      <a:pt x="398" y="144"/>
                    </a:lnTo>
                    <a:lnTo>
                      <a:pt x="381" y="161"/>
                    </a:lnTo>
                    <a:lnTo>
                      <a:pt x="372" y="170"/>
                    </a:lnTo>
                    <a:lnTo>
                      <a:pt x="355" y="170"/>
                    </a:lnTo>
                    <a:lnTo>
                      <a:pt x="338" y="161"/>
                    </a:lnTo>
                    <a:lnTo>
                      <a:pt x="330" y="153"/>
                    </a:lnTo>
                    <a:lnTo>
                      <a:pt x="304" y="119"/>
                    </a:lnTo>
                    <a:close/>
                  </a:path>
                </a:pathLst>
              </a:custGeom>
              <a:noFill/>
              <a:ln w="460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2" name="Rectangle 82">
                <a:extLst>
                  <a:ext uri="{FF2B5EF4-FFF2-40B4-BE49-F238E27FC236}">
                    <a16:creationId xmlns:a16="http://schemas.microsoft.com/office/drawing/2014/main" id="{3763D6FF-6FA0-4744-9D9A-678F8AE7C1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260000">
                <a:off x="5655" y="937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3" name="Rectangle 83">
                <a:extLst>
                  <a:ext uri="{FF2B5EF4-FFF2-40B4-BE49-F238E27FC236}">
                    <a16:creationId xmlns:a16="http://schemas.microsoft.com/office/drawing/2014/main" id="{E947A5E2-1098-4B8A-860C-D71933B786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260000">
                <a:off x="5677" y="918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8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4" name="Rectangle 84">
                <a:extLst>
                  <a:ext uri="{FF2B5EF4-FFF2-40B4-BE49-F238E27FC236}">
                    <a16:creationId xmlns:a16="http://schemas.microsoft.com/office/drawing/2014/main" id="{EC53F4F0-C62C-4280-937B-2D4D14144D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260000">
                <a:off x="5704" y="899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5" name="Freeform 85">
                <a:extLst>
                  <a:ext uri="{FF2B5EF4-FFF2-40B4-BE49-F238E27FC236}">
                    <a16:creationId xmlns:a16="http://schemas.microsoft.com/office/drawing/2014/main" id="{EE1A9E3C-9DB6-4BCD-9AC8-AE8127652C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73" y="3505"/>
                <a:ext cx="80" cy="85"/>
              </a:xfrm>
              <a:custGeom>
                <a:avLst/>
                <a:gdLst>
                  <a:gd name="T0" fmla="*/ 136 w 390"/>
                  <a:gd name="T1" fmla="*/ 423 h 423"/>
                  <a:gd name="T2" fmla="*/ 186 w 390"/>
                  <a:gd name="T3" fmla="*/ 373 h 423"/>
                  <a:gd name="T4" fmla="*/ 169 w 390"/>
                  <a:gd name="T5" fmla="*/ 305 h 423"/>
                  <a:gd name="T6" fmla="*/ 127 w 390"/>
                  <a:gd name="T7" fmla="*/ 296 h 423"/>
                  <a:gd name="T8" fmla="*/ 110 w 390"/>
                  <a:gd name="T9" fmla="*/ 279 h 423"/>
                  <a:gd name="T10" fmla="*/ 42 w 390"/>
                  <a:gd name="T11" fmla="*/ 254 h 423"/>
                  <a:gd name="T12" fmla="*/ 0 w 390"/>
                  <a:gd name="T13" fmla="*/ 305 h 423"/>
                  <a:gd name="T14" fmla="*/ 42 w 390"/>
                  <a:gd name="T15" fmla="*/ 330 h 423"/>
                  <a:gd name="T16" fmla="*/ 25 w 390"/>
                  <a:gd name="T17" fmla="*/ 296 h 423"/>
                  <a:gd name="T18" fmla="*/ 59 w 390"/>
                  <a:gd name="T19" fmla="*/ 271 h 423"/>
                  <a:gd name="T20" fmla="*/ 85 w 390"/>
                  <a:gd name="T21" fmla="*/ 288 h 423"/>
                  <a:gd name="T22" fmla="*/ 76 w 390"/>
                  <a:gd name="T23" fmla="*/ 330 h 423"/>
                  <a:gd name="T24" fmla="*/ 110 w 390"/>
                  <a:gd name="T25" fmla="*/ 322 h 423"/>
                  <a:gd name="T26" fmla="*/ 152 w 390"/>
                  <a:gd name="T27" fmla="*/ 322 h 423"/>
                  <a:gd name="T28" fmla="*/ 169 w 390"/>
                  <a:gd name="T29" fmla="*/ 373 h 423"/>
                  <a:gd name="T30" fmla="*/ 136 w 390"/>
                  <a:gd name="T31" fmla="*/ 398 h 423"/>
                  <a:gd name="T32" fmla="*/ 93 w 390"/>
                  <a:gd name="T33" fmla="*/ 406 h 423"/>
                  <a:gd name="T34" fmla="*/ 161 w 390"/>
                  <a:gd name="T35" fmla="*/ 263 h 423"/>
                  <a:gd name="T36" fmla="*/ 203 w 390"/>
                  <a:gd name="T37" fmla="*/ 296 h 423"/>
                  <a:gd name="T38" fmla="*/ 271 w 390"/>
                  <a:gd name="T39" fmla="*/ 279 h 423"/>
                  <a:gd name="T40" fmla="*/ 279 w 390"/>
                  <a:gd name="T41" fmla="*/ 203 h 423"/>
                  <a:gd name="T42" fmla="*/ 237 w 390"/>
                  <a:gd name="T43" fmla="*/ 178 h 423"/>
                  <a:gd name="T44" fmla="*/ 203 w 390"/>
                  <a:gd name="T45" fmla="*/ 169 h 423"/>
                  <a:gd name="T46" fmla="*/ 169 w 390"/>
                  <a:gd name="T47" fmla="*/ 127 h 423"/>
                  <a:gd name="T48" fmla="*/ 110 w 390"/>
                  <a:gd name="T49" fmla="*/ 152 h 423"/>
                  <a:gd name="T50" fmla="*/ 102 w 390"/>
                  <a:gd name="T51" fmla="*/ 212 h 423"/>
                  <a:gd name="T52" fmla="*/ 144 w 390"/>
                  <a:gd name="T53" fmla="*/ 237 h 423"/>
                  <a:gd name="T54" fmla="*/ 136 w 390"/>
                  <a:gd name="T55" fmla="*/ 203 h 423"/>
                  <a:gd name="T56" fmla="*/ 127 w 390"/>
                  <a:gd name="T57" fmla="*/ 161 h 423"/>
                  <a:gd name="T58" fmla="*/ 161 w 390"/>
                  <a:gd name="T59" fmla="*/ 152 h 423"/>
                  <a:gd name="T60" fmla="*/ 186 w 390"/>
                  <a:gd name="T61" fmla="*/ 178 h 423"/>
                  <a:gd name="T62" fmla="*/ 169 w 390"/>
                  <a:gd name="T63" fmla="*/ 212 h 423"/>
                  <a:gd name="T64" fmla="*/ 136 w 390"/>
                  <a:gd name="T65" fmla="*/ 203 h 423"/>
                  <a:gd name="T66" fmla="*/ 186 w 390"/>
                  <a:gd name="T67" fmla="*/ 246 h 423"/>
                  <a:gd name="T68" fmla="*/ 203 w 390"/>
                  <a:gd name="T69" fmla="*/ 203 h 423"/>
                  <a:gd name="T70" fmla="*/ 254 w 390"/>
                  <a:gd name="T71" fmla="*/ 203 h 423"/>
                  <a:gd name="T72" fmla="*/ 263 w 390"/>
                  <a:gd name="T73" fmla="*/ 246 h 423"/>
                  <a:gd name="T74" fmla="*/ 220 w 390"/>
                  <a:gd name="T75" fmla="*/ 279 h 423"/>
                  <a:gd name="T76" fmla="*/ 271 w 390"/>
                  <a:gd name="T77" fmla="*/ 152 h 423"/>
                  <a:gd name="T78" fmla="*/ 330 w 390"/>
                  <a:gd name="T79" fmla="*/ 169 h 423"/>
                  <a:gd name="T80" fmla="*/ 381 w 390"/>
                  <a:gd name="T81" fmla="*/ 136 h 423"/>
                  <a:gd name="T82" fmla="*/ 373 w 390"/>
                  <a:gd name="T83" fmla="*/ 76 h 423"/>
                  <a:gd name="T84" fmla="*/ 313 w 390"/>
                  <a:gd name="T85" fmla="*/ 17 h 423"/>
                  <a:gd name="T86" fmla="*/ 237 w 390"/>
                  <a:gd name="T87" fmla="*/ 0 h 423"/>
                  <a:gd name="T88" fmla="*/ 203 w 390"/>
                  <a:gd name="T89" fmla="*/ 59 h 423"/>
                  <a:gd name="T90" fmla="*/ 229 w 390"/>
                  <a:gd name="T91" fmla="*/ 119 h 423"/>
                  <a:gd name="T92" fmla="*/ 237 w 390"/>
                  <a:gd name="T93" fmla="*/ 85 h 423"/>
                  <a:gd name="T94" fmla="*/ 229 w 390"/>
                  <a:gd name="T95" fmla="*/ 34 h 423"/>
                  <a:gd name="T96" fmla="*/ 288 w 390"/>
                  <a:gd name="T97" fmla="*/ 34 h 423"/>
                  <a:gd name="T98" fmla="*/ 364 w 390"/>
                  <a:gd name="T99" fmla="*/ 102 h 423"/>
                  <a:gd name="T100" fmla="*/ 347 w 390"/>
                  <a:gd name="T101" fmla="*/ 144 h 423"/>
                  <a:gd name="T102" fmla="*/ 271 w 390"/>
                  <a:gd name="T103" fmla="*/ 119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90" h="423">
                    <a:moveTo>
                      <a:pt x="93" y="406"/>
                    </a:moveTo>
                    <a:lnTo>
                      <a:pt x="119" y="423"/>
                    </a:lnTo>
                    <a:lnTo>
                      <a:pt x="136" y="423"/>
                    </a:lnTo>
                    <a:lnTo>
                      <a:pt x="161" y="415"/>
                    </a:lnTo>
                    <a:lnTo>
                      <a:pt x="178" y="398"/>
                    </a:lnTo>
                    <a:lnTo>
                      <a:pt x="186" y="373"/>
                    </a:lnTo>
                    <a:lnTo>
                      <a:pt x="195" y="347"/>
                    </a:lnTo>
                    <a:lnTo>
                      <a:pt x="186" y="322"/>
                    </a:lnTo>
                    <a:lnTo>
                      <a:pt x="169" y="305"/>
                    </a:lnTo>
                    <a:lnTo>
                      <a:pt x="152" y="296"/>
                    </a:lnTo>
                    <a:lnTo>
                      <a:pt x="136" y="296"/>
                    </a:lnTo>
                    <a:lnTo>
                      <a:pt x="127" y="296"/>
                    </a:lnTo>
                    <a:lnTo>
                      <a:pt x="110" y="305"/>
                    </a:lnTo>
                    <a:lnTo>
                      <a:pt x="110" y="288"/>
                    </a:lnTo>
                    <a:lnTo>
                      <a:pt x="110" y="279"/>
                    </a:lnTo>
                    <a:lnTo>
                      <a:pt x="93" y="254"/>
                    </a:lnTo>
                    <a:lnTo>
                      <a:pt x="68" y="246"/>
                    </a:lnTo>
                    <a:lnTo>
                      <a:pt x="42" y="254"/>
                    </a:lnTo>
                    <a:lnTo>
                      <a:pt x="17" y="271"/>
                    </a:lnTo>
                    <a:lnTo>
                      <a:pt x="9" y="288"/>
                    </a:lnTo>
                    <a:lnTo>
                      <a:pt x="0" y="305"/>
                    </a:lnTo>
                    <a:lnTo>
                      <a:pt x="9" y="330"/>
                    </a:lnTo>
                    <a:lnTo>
                      <a:pt x="17" y="347"/>
                    </a:lnTo>
                    <a:lnTo>
                      <a:pt x="42" y="330"/>
                    </a:lnTo>
                    <a:lnTo>
                      <a:pt x="34" y="322"/>
                    </a:lnTo>
                    <a:lnTo>
                      <a:pt x="25" y="305"/>
                    </a:lnTo>
                    <a:lnTo>
                      <a:pt x="25" y="296"/>
                    </a:lnTo>
                    <a:lnTo>
                      <a:pt x="34" y="279"/>
                    </a:lnTo>
                    <a:lnTo>
                      <a:pt x="42" y="271"/>
                    </a:lnTo>
                    <a:lnTo>
                      <a:pt x="59" y="271"/>
                    </a:lnTo>
                    <a:lnTo>
                      <a:pt x="68" y="271"/>
                    </a:lnTo>
                    <a:lnTo>
                      <a:pt x="76" y="279"/>
                    </a:lnTo>
                    <a:lnTo>
                      <a:pt x="85" y="288"/>
                    </a:lnTo>
                    <a:lnTo>
                      <a:pt x="93" y="305"/>
                    </a:lnTo>
                    <a:lnTo>
                      <a:pt x="85" y="313"/>
                    </a:lnTo>
                    <a:lnTo>
                      <a:pt x="76" y="330"/>
                    </a:lnTo>
                    <a:lnTo>
                      <a:pt x="93" y="347"/>
                    </a:lnTo>
                    <a:lnTo>
                      <a:pt x="102" y="330"/>
                    </a:lnTo>
                    <a:lnTo>
                      <a:pt x="110" y="322"/>
                    </a:lnTo>
                    <a:lnTo>
                      <a:pt x="127" y="313"/>
                    </a:lnTo>
                    <a:lnTo>
                      <a:pt x="144" y="322"/>
                    </a:lnTo>
                    <a:lnTo>
                      <a:pt x="152" y="322"/>
                    </a:lnTo>
                    <a:lnTo>
                      <a:pt x="169" y="339"/>
                    </a:lnTo>
                    <a:lnTo>
                      <a:pt x="169" y="356"/>
                    </a:lnTo>
                    <a:lnTo>
                      <a:pt x="169" y="373"/>
                    </a:lnTo>
                    <a:lnTo>
                      <a:pt x="161" y="381"/>
                    </a:lnTo>
                    <a:lnTo>
                      <a:pt x="152" y="389"/>
                    </a:lnTo>
                    <a:lnTo>
                      <a:pt x="136" y="398"/>
                    </a:lnTo>
                    <a:lnTo>
                      <a:pt x="127" y="398"/>
                    </a:lnTo>
                    <a:lnTo>
                      <a:pt x="110" y="389"/>
                    </a:lnTo>
                    <a:lnTo>
                      <a:pt x="93" y="406"/>
                    </a:lnTo>
                    <a:close/>
                    <a:moveTo>
                      <a:pt x="169" y="229"/>
                    </a:moveTo>
                    <a:lnTo>
                      <a:pt x="161" y="246"/>
                    </a:lnTo>
                    <a:lnTo>
                      <a:pt x="161" y="263"/>
                    </a:lnTo>
                    <a:lnTo>
                      <a:pt x="169" y="279"/>
                    </a:lnTo>
                    <a:lnTo>
                      <a:pt x="186" y="288"/>
                    </a:lnTo>
                    <a:lnTo>
                      <a:pt x="203" y="296"/>
                    </a:lnTo>
                    <a:lnTo>
                      <a:pt x="229" y="305"/>
                    </a:lnTo>
                    <a:lnTo>
                      <a:pt x="254" y="296"/>
                    </a:lnTo>
                    <a:lnTo>
                      <a:pt x="271" y="279"/>
                    </a:lnTo>
                    <a:lnTo>
                      <a:pt x="288" y="254"/>
                    </a:lnTo>
                    <a:lnTo>
                      <a:pt x="288" y="229"/>
                    </a:lnTo>
                    <a:lnTo>
                      <a:pt x="279" y="203"/>
                    </a:lnTo>
                    <a:lnTo>
                      <a:pt x="263" y="186"/>
                    </a:lnTo>
                    <a:lnTo>
                      <a:pt x="254" y="178"/>
                    </a:lnTo>
                    <a:lnTo>
                      <a:pt x="237" y="178"/>
                    </a:lnTo>
                    <a:lnTo>
                      <a:pt x="220" y="178"/>
                    </a:lnTo>
                    <a:lnTo>
                      <a:pt x="203" y="186"/>
                    </a:lnTo>
                    <a:lnTo>
                      <a:pt x="203" y="169"/>
                    </a:lnTo>
                    <a:lnTo>
                      <a:pt x="203" y="161"/>
                    </a:lnTo>
                    <a:lnTo>
                      <a:pt x="186" y="136"/>
                    </a:lnTo>
                    <a:lnTo>
                      <a:pt x="169" y="127"/>
                    </a:lnTo>
                    <a:lnTo>
                      <a:pt x="152" y="127"/>
                    </a:lnTo>
                    <a:lnTo>
                      <a:pt x="127" y="136"/>
                    </a:lnTo>
                    <a:lnTo>
                      <a:pt x="110" y="152"/>
                    </a:lnTo>
                    <a:lnTo>
                      <a:pt x="102" y="169"/>
                    </a:lnTo>
                    <a:lnTo>
                      <a:pt x="102" y="186"/>
                    </a:lnTo>
                    <a:lnTo>
                      <a:pt x="102" y="212"/>
                    </a:lnTo>
                    <a:lnTo>
                      <a:pt x="119" y="229"/>
                    </a:lnTo>
                    <a:lnTo>
                      <a:pt x="127" y="229"/>
                    </a:lnTo>
                    <a:lnTo>
                      <a:pt x="144" y="237"/>
                    </a:lnTo>
                    <a:lnTo>
                      <a:pt x="152" y="237"/>
                    </a:lnTo>
                    <a:lnTo>
                      <a:pt x="169" y="229"/>
                    </a:lnTo>
                    <a:close/>
                    <a:moveTo>
                      <a:pt x="136" y="203"/>
                    </a:moveTo>
                    <a:lnTo>
                      <a:pt x="119" y="186"/>
                    </a:lnTo>
                    <a:lnTo>
                      <a:pt x="119" y="169"/>
                    </a:lnTo>
                    <a:lnTo>
                      <a:pt x="127" y="161"/>
                    </a:lnTo>
                    <a:lnTo>
                      <a:pt x="136" y="152"/>
                    </a:lnTo>
                    <a:lnTo>
                      <a:pt x="152" y="152"/>
                    </a:lnTo>
                    <a:lnTo>
                      <a:pt x="161" y="152"/>
                    </a:lnTo>
                    <a:lnTo>
                      <a:pt x="178" y="152"/>
                    </a:lnTo>
                    <a:lnTo>
                      <a:pt x="178" y="161"/>
                    </a:lnTo>
                    <a:lnTo>
                      <a:pt x="186" y="178"/>
                    </a:lnTo>
                    <a:lnTo>
                      <a:pt x="186" y="186"/>
                    </a:lnTo>
                    <a:lnTo>
                      <a:pt x="178" y="203"/>
                    </a:lnTo>
                    <a:lnTo>
                      <a:pt x="169" y="212"/>
                    </a:lnTo>
                    <a:lnTo>
                      <a:pt x="152" y="212"/>
                    </a:lnTo>
                    <a:lnTo>
                      <a:pt x="144" y="212"/>
                    </a:lnTo>
                    <a:lnTo>
                      <a:pt x="136" y="203"/>
                    </a:lnTo>
                    <a:close/>
                    <a:moveTo>
                      <a:pt x="195" y="271"/>
                    </a:moveTo>
                    <a:lnTo>
                      <a:pt x="186" y="254"/>
                    </a:lnTo>
                    <a:lnTo>
                      <a:pt x="186" y="246"/>
                    </a:lnTo>
                    <a:lnTo>
                      <a:pt x="186" y="229"/>
                    </a:lnTo>
                    <a:lnTo>
                      <a:pt x="195" y="212"/>
                    </a:lnTo>
                    <a:lnTo>
                      <a:pt x="203" y="203"/>
                    </a:lnTo>
                    <a:lnTo>
                      <a:pt x="220" y="195"/>
                    </a:lnTo>
                    <a:lnTo>
                      <a:pt x="237" y="195"/>
                    </a:lnTo>
                    <a:lnTo>
                      <a:pt x="254" y="203"/>
                    </a:lnTo>
                    <a:lnTo>
                      <a:pt x="263" y="220"/>
                    </a:lnTo>
                    <a:lnTo>
                      <a:pt x="263" y="237"/>
                    </a:lnTo>
                    <a:lnTo>
                      <a:pt x="263" y="246"/>
                    </a:lnTo>
                    <a:lnTo>
                      <a:pt x="254" y="263"/>
                    </a:lnTo>
                    <a:lnTo>
                      <a:pt x="237" y="279"/>
                    </a:lnTo>
                    <a:lnTo>
                      <a:pt x="220" y="279"/>
                    </a:lnTo>
                    <a:lnTo>
                      <a:pt x="195" y="271"/>
                    </a:lnTo>
                    <a:close/>
                    <a:moveTo>
                      <a:pt x="254" y="136"/>
                    </a:moveTo>
                    <a:lnTo>
                      <a:pt x="271" y="152"/>
                    </a:lnTo>
                    <a:lnTo>
                      <a:pt x="296" y="161"/>
                    </a:lnTo>
                    <a:lnTo>
                      <a:pt x="313" y="169"/>
                    </a:lnTo>
                    <a:lnTo>
                      <a:pt x="330" y="169"/>
                    </a:lnTo>
                    <a:lnTo>
                      <a:pt x="356" y="169"/>
                    </a:lnTo>
                    <a:lnTo>
                      <a:pt x="373" y="152"/>
                    </a:lnTo>
                    <a:lnTo>
                      <a:pt x="381" y="136"/>
                    </a:lnTo>
                    <a:lnTo>
                      <a:pt x="390" y="110"/>
                    </a:lnTo>
                    <a:lnTo>
                      <a:pt x="381" y="93"/>
                    </a:lnTo>
                    <a:lnTo>
                      <a:pt x="373" y="76"/>
                    </a:lnTo>
                    <a:lnTo>
                      <a:pt x="356" y="59"/>
                    </a:lnTo>
                    <a:lnTo>
                      <a:pt x="330" y="34"/>
                    </a:lnTo>
                    <a:lnTo>
                      <a:pt x="313" y="17"/>
                    </a:lnTo>
                    <a:lnTo>
                      <a:pt x="296" y="9"/>
                    </a:lnTo>
                    <a:lnTo>
                      <a:pt x="263" y="0"/>
                    </a:lnTo>
                    <a:lnTo>
                      <a:pt x="237" y="0"/>
                    </a:lnTo>
                    <a:lnTo>
                      <a:pt x="212" y="25"/>
                    </a:lnTo>
                    <a:lnTo>
                      <a:pt x="203" y="42"/>
                    </a:lnTo>
                    <a:lnTo>
                      <a:pt x="203" y="59"/>
                    </a:lnTo>
                    <a:lnTo>
                      <a:pt x="203" y="76"/>
                    </a:lnTo>
                    <a:lnTo>
                      <a:pt x="212" y="93"/>
                    </a:lnTo>
                    <a:lnTo>
                      <a:pt x="229" y="119"/>
                    </a:lnTo>
                    <a:lnTo>
                      <a:pt x="254" y="136"/>
                    </a:lnTo>
                    <a:close/>
                    <a:moveTo>
                      <a:pt x="271" y="119"/>
                    </a:moveTo>
                    <a:lnTo>
                      <a:pt x="237" y="85"/>
                    </a:lnTo>
                    <a:lnTo>
                      <a:pt x="220" y="68"/>
                    </a:lnTo>
                    <a:lnTo>
                      <a:pt x="220" y="51"/>
                    </a:lnTo>
                    <a:lnTo>
                      <a:pt x="229" y="34"/>
                    </a:lnTo>
                    <a:lnTo>
                      <a:pt x="246" y="25"/>
                    </a:lnTo>
                    <a:lnTo>
                      <a:pt x="263" y="25"/>
                    </a:lnTo>
                    <a:lnTo>
                      <a:pt x="288" y="34"/>
                    </a:lnTo>
                    <a:lnTo>
                      <a:pt x="322" y="51"/>
                    </a:lnTo>
                    <a:lnTo>
                      <a:pt x="347" y="85"/>
                    </a:lnTo>
                    <a:lnTo>
                      <a:pt x="364" y="102"/>
                    </a:lnTo>
                    <a:lnTo>
                      <a:pt x="364" y="119"/>
                    </a:lnTo>
                    <a:lnTo>
                      <a:pt x="356" y="136"/>
                    </a:lnTo>
                    <a:lnTo>
                      <a:pt x="347" y="144"/>
                    </a:lnTo>
                    <a:lnTo>
                      <a:pt x="330" y="152"/>
                    </a:lnTo>
                    <a:lnTo>
                      <a:pt x="305" y="136"/>
                    </a:lnTo>
                    <a:lnTo>
                      <a:pt x="271" y="119"/>
                    </a:lnTo>
                    <a:close/>
                  </a:path>
                </a:pathLst>
              </a:custGeom>
              <a:noFill/>
              <a:ln w="460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6" name="Rectangle 86">
                <a:extLst>
                  <a:ext uri="{FF2B5EF4-FFF2-40B4-BE49-F238E27FC236}">
                    <a16:creationId xmlns:a16="http://schemas.microsoft.com/office/drawing/2014/main" id="{053E9063-EF79-4040-879F-3E2DD70389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480000">
                <a:off x="4673" y="3519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7" name="Rectangle 87">
                <a:extLst>
                  <a:ext uri="{FF2B5EF4-FFF2-40B4-BE49-F238E27FC236}">
                    <a16:creationId xmlns:a16="http://schemas.microsoft.com/office/drawing/2014/main" id="{8473AA66-A738-4CCB-89FB-3EF5F4C169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480000">
                <a:off x="4692" y="3497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8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8" name="Rectangle 88">
                <a:extLst>
                  <a:ext uri="{FF2B5EF4-FFF2-40B4-BE49-F238E27FC236}">
                    <a16:creationId xmlns:a16="http://schemas.microsoft.com/office/drawing/2014/main" id="{747814B5-4E89-482F-8699-43945829CC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480000">
                <a:off x="4711" y="3471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9" name="Freeform 89">
                <a:extLst>
                  <a:ext uri="{FF2B5EF4-FFF2-40B4-BE49-F238E27FC236}">
                    <a16:creationId xmlns:a16="http://schemas.microsoft.com/office/drawing/2014/main" id="{836865F3-8583-4B6A-A3BF-7134779B11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13" y="3798"/>
                <a:ext cx="81" cy="71"/>
              </a:xfrm>
              <a:custGeom>
                <a:avLst/>
                <a:gdLst>
                  <a:gd name="T0" fmla="*/ 136 w 398"/>
                  <a:gd name="T1" fmla="*/ 330 h 347"/>
                  <a:gd name="T2" fmla="*/ 136 w 398"/>
                  <a:gd name="T3" fmla="*/ 271 h 347"/>
                  <a:gd name="T4" fmla="*/ 102 w 398"/>
                  <a:gd name="T5" fmla="*/ 271 h 347"/>
                  <a:gd name="T6" fmla="*/ 9 w 398"/>
                  <a:gd name="T7" fmla="*/ 169 h 347"/>
                  <a:gd name="T8" fmla="*/ 17 w 398"/>
                  <a:gd name="T9" fmla="*/ 347 h 347"/>
                  <a:gd name="T10" fmla="*/ 119 w 398"/>
                  <a:gd name="T11" fmla="*/ 338 h 347"/>
                  <a:gd name="T12" fmla="*/ 26 w 398"/>
                  <a:gd name="T13" fmla="*/ 313 h 347"/>
                  <a:gd name="T14" fmla="*/ 76 w 398"/>
                  <a:gd name="T15" fmla="*/ 279 h 347"/>
                  <a:gd name="T16" fmla="*/ 271 w 398"/>
                  <a:gd name="T17" fmla="*/ 245 h 347"/>
                  <a:gd name="T18" fmla="*/ 263 w 398"/>
                  <a:gd name="T19" fmla="*/ 194 h 347"/>
                  <a:gd name="T20" fmla="*/ 229 w 398"/>
                  <a:gd name="T21" fmla="*/ 186 h 347"/>
                  <a:gd name="T22" fmla="*/ 144 w 398"/>
                  <a:gd name="T23" fmla="*/ 84 h 347"/>
                  <a:gd name="T24" fmla="*/ 144 w 398"/>
                  <a:gd name="T25" fmla="*/ 262 h 347"/>
                  <a:gd name="T26" fmla="*/ 246 w 398"/>
                  <a:gd name="T27" fmla="*/ 262 h 347"/>
                  <a:gd name="T28" fmla="*/ 153 w 398"/>
                  <a:gd name="T29" fmla="*/ 237 h 347"/>
                  <a:gd name="T30" fmla="*/ 212 w 398"/>
                  <a:gd name="T31" fmla="*/ 203 h 347"/>
                  <a:gd name="T32" fmla="*/ 280 w 398"/>
                  <a:gd name="T33" fmla="*/ 152 h 347"/>
                  <a:gd name="T34" fmla="*/ 305 w 398"/>
                  <a:gd name="T35" fmla="*/ 186 h 347"/>
                  <a:gd name="T36" fmla="*/ 347 w 398"/>
                  <a:gd name="T37" fmla="*/ 194 h 347"/>
                  <a:gd name="T38" fmla="*/ 390 w 398"/>
                  <a:gd name="T39" fmla="*/ 169 h 347"/>
                  <a:gd name="T40" fmla="*/ 398 w 398"/>
                  <a:gd name="T41" fmla="*/ 135 h 347"/>
                  <a:gd name="T42" fmla="*/ 390 w 398"/>
                  <a:gd name="T43" fmla="*/ 93 h 347"/>
                  <a:gd name="T44" fmla="*/ 356 w 398"/>
                  <a:gd name="T45" fmla="*/ 42 h 347"/>
                  <a:gd name="T46" fmla="*/ 313 w 398"/>
                  <a:gd name="T47" fmla="*/ 8 h 347"/>
                  <a:gd name="T48" fmla="*/ 263 w 398"/>
                  <a:gd name="T49" fmla="*/ 8 h 347"/>
                  <a:gd name="T50" fmla="*/ 237 w 398"/>
                  <a:gd name="T51" fmla="*/ 42 h 347"/>
                  <a:gd name="T52" fmla="*/ 237 w 398"/>
                  <a:gd name="T53" fmla="*/ 84 h 347"/>
                  <a:gd name="T54" fmla="*/ 263 w 398"/>
                  <a:gd name="T55" fmla="*/ 135 h 347"/>
                  <a:gd name="T56" fmla="*/ 263 w 398"/>
                  <a:gd name="T57" fmla="*/ 84 h 347"/>
                  <a:gd name="T58" fmla="*/ 263 w 398"/>
                  <a:gd name="T59" fmla="*/ 42 h 347"/>
                  <a:gd name="T60" fmla="*/ 288 w 398"/>
                  <a:gd name="T61" fmla="*/ 25 h 347"/>
                  <a:gd name="T62" fmla="*/ 330 w 398"/>
                  <a:gd name="T63" fmla="*/ 42 h 347"/>
                  <a:gd name="T64" fmla="*/ 373 w 398"/>
                  <a:gd name="T65" fmla="*/ 110 h 347"/>
                  <a:gd name="T66" fmla="*/ 373 w 398"/>
                  <a:gd name="T67" fmla="*/ 152 h 347"/>
                  <a:gd name="T68" fmla="*/ 347 w 398"/>
                  <a:gd name="T69" fmla="*/ 169 h 347"/>
                  <a:gd name="T70" fmla="*/ 322 w 398"/>
                  <a:gd name="T71" fmla="*/ 160 h 347"/>
                  <a:gd name="T72" fmla="*/ 297 w 398"/>
                  <a:gd name="T73" fmla="*/ 135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8" h="347">
                    <a:moveTo>
                      <a:pt x="119" y="338"/>
                    </a:moveTo>
                    <a:lnTo>
                      <a:pt x="136" y="330"/>
                    </a:lnTo>
                    <a:lnTo>
                      <a:pt x="110" y="287"/>
                    </a:lnTo>
                    <a:lnTo>
                      <a:pt x="136" y="271"/>
                    </a:lnTo>
                    <a:lnTo>
                      <a:pt x="119" y="254"/>
                    </a:lnTo>
                    <a:lnTo>
                      <a:pt x="102" y="271"/>
                    </a:lnTo>
                    <a:lnTo>
                      <a:pt x="26" y="160"/>
                    </a:lnTo>
                    <a:lnTo>
                      <a:pt x="9" y="169"/>
                    </a:lnTo>
                    <a:lnTo>
                      <a:pt x="0" y="330"/>
                    </a:lnTo>
                    <a:lnTo>
                      <a:pt x="17" y="347"/>
                    </a:lnTo>
                    <a:lnTo>
                      <a:pt x="93" y="296"/>
                    </a:lnTo>
                    <a:lnTo>
                      <a:pt x="119" y="338"/>
                    </a:lnTo>
                    <a:close/>
                    <a:moveTo>
                      <a:pt x="76" y="279"/>
                    </a:moveTo>
                    <a:lnTo>
                      <a:pt x="26" y="313"/>
                    </a:lnTo>
                    <a:lnTo>
                      <a:pt x="26" y="203"/>
                    </a:lnTo>
                    <a:lnTo>
                      <a:pt x="76" y="279"/>
                    </a:lnTo>
                    <a:close/>
                    <a:moveTo>
                      <a:pt x="246" y="262"/>
                    </a:moveTo>
                    <a:lnTo>
                      <a:pt x="271" y="245"/>
                    </a:lnTo>
                    <a:lnTo>
                      <a:pt x="237" y="203"/>
                    </a:lnTo>
                    <a:lnTo>
                      <a:pt x="263" y="194"/>
                    </a:lnTo>
                    <a:lnTo>
                      <a:pt x="254" y="169"/>
                    </a:lnTo>
                    <a:lnTo>
                      <a:pt x="229" y="186"/>
                    </a:lnTo>
                    <a:lnTo>
                      <a:pt x="161" y="76"/>
                    </a:lnTo>
                    <a:lnTo>
                      <a:pt x="144" y="84"/>
                    </a:lnTo>
                    <a:lnTo>
                      <a:pt x="136" y="245"/>
                    </a:lnTo>
                    <a:lnTo>
                      <a:pt x="144" y="262"/>
                    </a:lnTo>
                    <a:lnTo>
                      <a:pt x="220" y="220"/>
                    </a:lnTo>
                    <a:lnTo>
                      <a:pt x="246" y="262"/>
                    </a:lnTo>
                    <a:close/>
                    <a:moveTo>
                      <a:pt x="212" y="203"/>
                    </a:moveTo>
                    <a:lnTo>
                      <a:pt x="153" y="237"/>
                    </a:lnTo>
                    <a:lnTo>
                      <a:pt x="161" y="127"/>
                    </a:lnTo>
                    <a:lnTo>
                      <a:pt x="212" y="203"/>
                    </a:lnTo>
                    <a:close/>
                    <a:moveTo>
                      <a:pt x="263" y="135"/>
                    </a:moveTo>
                    <a:lnTo>
                      <a:pt x="280" y="152"/>
                    </a:lnTo>
                    <a:lnTo>
                      <a:pt x="297" y="169"/>
                    </a:lnTo>
                    <a:lnTo>
                      <a:pt x="305" y="186"/>
                    </a:lnTo>
                    <a:lnTo>
                      <a:pt x="322" y="194"/>
                    </a:lnTo>
                    <a:lnTo>
                      <a:pt x="347" y="194"/>
                    </a:lnTo>
                    <a:lnTo>
                      <a:pt x="373" y="186"/>
                    </a:lnTo>
                    <a:lnTo>
                      <a:pt x="390" y="169"/>
                    </a:lnTo>
                    <a:lnTo>
                      <a:pt x="398" y="152"/>
                    </a:lnTo>
                    <a:lnTo>
                      <a:pt x="398" y="135"/>
                    </a:lnTo>
                    <a:lnTo>
                      <a:pt x="398" y="118"/>
                    </a:lnTo>
                    <a:lnTo>
                      <a:pt x="390" y="93"/>
                    </a:lnTo>
                    <a:lnTo>
                      <a:pt x="373" y="59"/>
                    </a:lnTo>
                    <a:lnTo>
                      <a:pt x="356" y="42"/>
                    </a:lnTo>
                    <a:lnTo>
                      <a:pt x="347" y="25"/>
                    </a:lnTo>
                    <a:lnTo>
                      <a:pt x="313" y="8"/>
                    </a:lnTo>
                    <a:lnTo>
                      <a:pt x="288" y="0"/>
                    </a:lnTo>
                    <a:lnTo>
                      <a:pt x="263" y="8"/>
                    </a:lnTo>
                    <a:lnTo>
                      <a:pt x="246" y="25"/>
                    </a:lnTo>
                    <a:lnTo>
                      <a:pt x="237" y="42"/>
                    </a:lnTo>
                    <a:lnTo>
                      <a:pt x="237" y="59"/>
                    </a:lnTo>
                    <a:lnTo>
                      <a:pt x="237" y="84"/>
                    </a:lnTo>
                    <a:lnTo>
                      <a:pt x="246" y="101"/>
                    </a:lnTo>
                    <a:lnTo>
                      <a:pt x="263" y="135"/>
                    </a:lnTo>
                    <a:close/>
                    <a:moveTo>
                      <a:pt x="280" y="118"/>
                    </a:moveTo>
                    <a:lnTo>
                      <a:pt x="263" y="84"/>
                    </a:lnTo>
                    <a:lnTo>
                      <a:pt x="254" y="59"/>
                    </a:lnTo>
                    <a:lnTo>
                      <a:pt x="263" y="42"/>
                    </a:lnTo>
                    <a:lnTo>
                      <a:pt x="271" y="25"/>
                    </a:lnTo>
                    <a:lnTo>
                      <a:pt x="288" y="25"/>
                    </a:lnTo>
                    <a:lnTo>
                      <a:pt x="305" y="25"/>
                    </a:lnTo>
                    <a:lnTo>
                      <a:pt x="330" y="42"/>
                    </a:lnTo>
                    <a:lnTo>
                      <a:pt x="347" y="76"/>
                    </a:lnTo>
                    <a:lnTo>
                      <a:pt x="373" y="110"/>
                    </a:lnTo>
                    <a:lnTo>
                      <a:pt x="373" y="135"/>
                    </a:lnTo>
                    <a:lnTo>
                      <a:pt x="373" y="152"/>
                    </a:lnTo>
                    <a:lnTo>
                      <a:pt x="364" y="169"/>
                    </a:lnTo>
                    <a:lnTo>
                      <a:pt x="347" y="169"/>
                    </a:lnTo>
                    <a:lnTo>
                      <a:pt x="330" y="169"/>
                    </a:lnTo>
                    <a:lnTo>
                      <a:pt x="322" y="160"/>
                    </a:lnTo>
                    <a:lnTo>
                      <a:pt x="305" y="152"/>
                    </a:lnTo>
                    <a:lnTo>
                      <a:pt x="297" y="135"/>
                    </a:lnTo>
                    <a:lnTo>
                      <a:pt x="280" y="118"/>
                    </a:lnTo>
                    <a:close/>
                  </a:path>
                </a:pathLst>
              </a:custGeom>
              <a:noFill/>
              <a:ln w="460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0" name="Rectangle 90">
                <a:extLst>
                  <a:ext uri="{FF2B5EF4-FFF2-40B4-BE49-F238E27FC236}">
                    <a16:creationId xmlns:a16="http://schemas.microsoft.com/office/drawing/2014/main" id="{E5ABDD13-835F-4B19-96B7-AE2B5EBF1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20000">
                <a:off x="2106" y="3802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1" name="Rectangle 91">
                <a:extLst>
                  <a:ext uri="{FF2B5EF4-FFF2-40B4-BE49-F238E27FC236}">
                    <a16:creationId xmlns:a16="http://schemas.microsoft.com/office/drawing/2014/main" id="{5A8E2DD7-6D7A-4F69-8874-D7028E46F1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20000">
                <a:off x="2132" y="3787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2" name="Rectangle 92">
                <a:extLst>
                  <a:ext uri="{FF2B5EF4-FFF2-40B4-BE49-F238E27FC236}">
                    <a16:creationId xmlns:a16="http://schemas.microsoft.com/office/drawing/2014/main" id="{C7CB5D68-ACB5-40DC-8EE1-6086049135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20000">
                <a:off x="2159" y="3768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3" name="Freeform 93">
                <a:extLst>
                  <a:ext uri="{FF2B5EF4-FFF2-40B4-BE49-F238E27FC236}">
                    <a16:creationId xmlns:a16="http://schemas.microsoft.com/office/drawing/2014/main" id="{1C43CEF1-D158-4D09-A300-FF6D1FC1E1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76" y="3391"/>
                <a:ext cx="69" cy="88"/>
              </a:xfrm>
              <a:custGeom>
                <a:avLst/>
                <a:gdLst>
                  <a:gd name="T0" fmla="*/ 177 w 338"/>
                  <a:gd name="T1" fmla="*/ 364 h 432"/>
                  <a:gd name="T2" fmla="*/ 152 w 338"/>
                  <a:gd name="T3" fmla="*/ 322 h 432"/>
                  <a:gd name="T4" fmla="*/ 118 w 338"/>
                  <a:gd name="T5" fmla="*/ 331 h 432"/>
                  <a:gd name="T6" fmla="*/ 0 w 338"/>
                  <a:gd name="T7" fmla="*/ 271 h 432"/>
                  <a:gd name="T8" fmla="*/ 76 w 338"/>
                  <a:gd name="T9" fmla="*/ 432 h 432"/>
                  <a:gd name="T10" fmla="*/ 160 w 338"/>
                  <a:gd name="T11" fmla="*/ 390 h 432"/>
                  <a:gd name="T12" fmla="*/ 67 w 338"/>
                  <a:gd name="T13" fmla="*/ 407 h 432"/>
                  <a:gd name="T14" fmla="*/ 101 w 338"/>
                  <a:gd name="T15" fmla="*/ 347 h 432"/>
                  <a:gd name="T16" fmla="*/ 194 w 338"/>
                  <a:gd name="T17" fmla="*/ 288 h 432"/>
                  <a:gd name="T18" fmla="*/ 186 w 338"/>
                  <a:gd name="T19" fmla="*/ 263 h 432"/>
                  <a:gd name="T20" fmla="*/ 177 w 338"/>
                  <a:gd name="T21" fmla="*/ 204 h 432"/>
                  <a:gd name="T22" fmla="*/ 169 w 338"/>
                  <a:gd name="T23" fmla="*/ 153 h 432"/>
                  <a:gd name="T24" fmla="*/ 127 w 338"/>
                  <a:gd name="T25" fmla="*/ 127 h 432"/>
                  <a:gd name="T26" fmla="*/ 84 w 338"/>
                  <a:gd name="T27" fmla="*/ 144 h 432"/>
                  <a:gd name="T28" fmla="*/ 59 w 338"/>
                  <a:gd name="T29" fmla="*/ 187 h 432"/>
                  <a:gd name="T30" fmla="*/ 59 w 338"/>
                  <a:gd name="T31" fmla="*/ 229 h 432"/>
                  <a:gd name="T32" fmla="*/ 93 w 338"/>
                  <a:gd name="T33" fmla="*/ 229 h 432"/>
                  <a:gd name="T34" fmla="*/ 76 w 338"/>
                  <a:gd name="T35" fmla="*/ 204 h 432"/>
                  <a:gd name="T36" fmla="*/ 84 w 338"/>
                  <a:gd name="T37" fmla="*/ 170 h 432"/>
                  <a:gd name="T38" fmla="*/ 110 w 338"/>
                  <a:gd name="T39" fmla="*/ 153 h 432"/>
                  <a:gd name="T40" fmla="*/ 135 w 338"/>
                  <a:gd name="T41" fmla="*/ 161 h 432"/>
                  <a:gd name="T42" fmla="*/ 152 w 338"/>
                  <a:gd name="T43" fmla="*/ 187 h 432"/>
                  <a:gd name="T44" fmla="*/ 160 w 338"/>
                  <a:gd name="T45" fmla="*/ 246 h 432"/>
                  <a:gd name="T46" fmla="*/ 169 w 338"/>
                  <a:gd name="T47" fmla="*/ 288 h 432"/>
                  <a:gd name="T48" fmla="*/ 203 w 338"/>
                  <a:gd name="T49" fmla="*/ 331 h 432"/>
                  <a:gd name="T50" fmla="*/ 253 w 338"/>
                  <a:gd name="T51" fmla="*/ 204 h 432"/>
                  <a:gd name="T52" fmla="*/ 228 w 338"/>
                  <a:gd name="T53" fmla="*/ 153 h 432"/>
                  <a:gd name="T54" fmla="*/ 270 w 338"/>
                  <a:gd name="T55" fmla="*/ 170 h 432"/>
                  <a:gd name="T56" fmla="*/ 313 w 338"/>
                  <a:gd name="T57" fmla="*/ 161 h 432"/>
                  <a:gd name="T58" fmla="*/ 338 w 338"/>
                  <a:gd name="T59" fmla="*/ 119 h 432"/>
                  <a:gd name="T60" fmla="*/ 330 w 338"/>
                  <a:gd name="T61" fmla="*/ 85 h 432"/>
                  <a:gd name="T62" fmla="*/ 304 w 338"/>
                  <a:gd name="T63" fmla="*/ 51 h 432"/>
                  <a:gd name="T64" fmla="*/ 253 w 338"/>
                  <a:gd name="T65" fmla="*/ 17 h 432"/>
                  <a:gd name="T66" fmla="*/ 203 w 338"/>
                  <a:gd name="T67" fmla="*/ 0 h 432"/>
                  <a:gd name="T68" fmla="*/ 152 w 338"/>
                  <a:gd name="T69" fmla="*/ 26 h 432"/>
                  <a:gd name="T70" fmla="*/ 143 w 338"/>
                  <a:gd name="T71" fmla="*/ 68 h 432"/>
                  <a:gd name="T72" fmla="*/ 160 w 338"/>
                  <a:gd name="T73" fmla="*/ 102 h 432"/>
                  <a:gd name="T74" fmla="*/ 203 w 338"/>
                  <a:gd name="T75" fmla="*/ 136 h 432"/>
                  <a:gd name="T76" fmla="*/ 186 w 338"/>
                  <a:gd name="T77" fmla="*/ 94 h 432"/>
                  <a:gd name="T78" fmla="*/ 169 w 338"/>
                  <a:gd name="T79" fmla="*/ 51 h 432"/>
                  <a:gd name="T80" fmla="*/ 186 w 338"/>
                  <a:gd name="T81" fmla="*/ 26 h 432"/>
                  <a:gd name="T82" fmla="*/ 228 w 338"/>
                  <a:gd name="T83" fmla="*/ 26 h 432"/>
                  <a:gd name="T84" fmla="*/ 279 w 338"/>
                  <a:gd name="T85" fmla="*/ 60 h 432"/>
                  <a:gd name="T86" fmla="*/ 304 w 338"/>
                  <a:gd name="T87" fmla="*/ 85 h 432"/>
                  <a:gd name="T88" fmla="*/ 313 w 338"/>
                  <a:gd name="T89" fmla="*/ 110 h 432"/>
                  <a:gd name="T90" fmla="*/ 296 w 338"/>
                  <a:gd name="T91" fmla="*/ 136 h 432"/>
                  <a:gd name="T92" fmla="*/ 253 w 338"/>
                  <a:gd name="T93" fmla="*/ 136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38" h="432">
                    <a:moveTo>
                      <a:pt x="160" y="390"/>
                    </a:moveTo>
                    <a:lnTo>
                      <a:pt x="177" y="364"/>
                    </a:lnTo>
                    <a:lnTo>
                      <a:pt x="135" y="339"/>
                    </a:lnTo>
                    <a:lnTo>
                      <a:pt x="152" y="322"/>
                    </a:lnTo>
                    <a:lnTo>
                      <a:pt x="135" y="305"/>
                    </a:lnTo>
                    <a:lnTo>
                      <a:pt x="118" y="331"/>
                    </a:lnTo>
                    <a:lnTo>
                      <a:pt x="8" y="254"/>
                    </a:lnTo>
                    <a:lnTo>
                      <a:pt x="0" y="271"/>
                    </a:lnTo>
                    <a:lnTo>
                      <a:pt x="59" y="424"/>
                    </a:lnTo>
                    <a:lnTo>
                      <a:pt x="76" y="432"/>
                    </a:lnTo>
                    <a:lnTo>
                      <a:pt x="118" y="364"/>
                    </a:lnTo>
                    <a:lnTo>
                      <a:pt x="160" y="390"/>
                    </a:lnTo>
                    <a:close/>
                    <a:moveTo>
                      <a:pt x="101" y="347"/>
                    </a:moveTo>
                    <a:lnTo>
                      <a:pt x="67" y="407"/>
                    </a:lnTo>
                    <a:lnTo>
                      <a:pt x="25" y="297"/>
                    </a:lnTo>
                    <a:lnTo>
                      <a:pt x="101" y="347"/>
                    </a:lnTo>
                    <a:close/>
                    <a:moveTo>
                      <a:pt x="253" y="204"/>
                    </a:moveTo>
                    <a:lnTo>
                      <a:pt x="194" y="288"/>
                    </a:lnTo>
                    <a:lnTo>
                      <a:pt x="194" y="271"/>
                    </a:lnTo>
                    <a:lnTo>
                      <a:pt x="186" y="263"/>
                    </a:lnTo>
                    <a:lnTo>
                      <a:pt x="186" y="237"/>
                    </a:lnTo>
                    <a:lnTo>
                      <a:pt x="177" y="204"/>
                    </a:lnTo>
                    <a:lnTo>
                      <a:pt x="177" y="187"/>
                    </a:lnTo>
                    <a:lnTo>
                      <a:pt x="169" y="153"/>
                    </a:lnTo>
                    <a:lnTo>
                      <a:pt x="143" y="136"/>
                    </a:lnTo>
                    <a:lnTo>
                      <a:pt x="127" y="127"/>
                    </a:lnTo>
                    <a:lnTo>
                      <a:pt x="101" y="136"/>
                    </a:lnTo>
                    <a:lnTo>
                      <a:pt x="84" y="144"/>
                    </a:lnTo>
                    <a:lnTo>
                      <a:pt x="67" y="161"/>
                    </a:lnTo>
                    <a:lnTo>
                      <a:pt x="59" y="187"/>
                    </a:lnTo>
                    <a:lnTo>
                      <a:pt x="50" y="212"/>
                    </a:lnTo>
                    <a:lnTo>
                      <a:pt x="59" y="229"/>
                    </a:lnTo>
                    <a:lnTo>
                      <a:pt x="84" y="246"/>
                    </a:lnTo>
                    <a:lnTo>
                      <a:pt x="93" y="229"/>
                    </a:lnTo>
                    <a:lnTo>
                      <a:pt x="84" y="220"/>
                    </a:lnTo>
                    <a:lnTo>
                      <a:pt x="76" y="204"/>
                    </a:lnTo>
                    <a:lnTo>
                      <a:pt x="76" y="187"/>
                    </a:lnTo>
                    <a:lnTo>
                      <a:pt x="84" y="170"/>
                    </a:lnTo>
                    <a:lnTo>
                      <a:pt x="93" y="161"/>
                    </a:lnTo>
                    <a:lnTo>
                      <a:pt x="110" y="153"/>
                    </a:lnTo>
                    <a:lnTo>
                      <a:pt x="118" y="153"/>
                    </a:lnTo>
                    <a:lnTo>
                      <a:pt x="135" y="161"/>
                    </a:lnTo>
                    <a:lnTo>
                      <a:pt x="143" y="170"/>
                    </a:lnTo>
                    <a:lnTo>
                      <a:pt x="152" y="187"/>
                    </a:lnTo>
                    <a:lnTo>
                      <a:pt x="160" y="212"/>
                    </a:lnTo>
                    <a:lnTo>
                      <a:pt x="160" y="246"/>
                    </a:lnTo>
                    <a:lnTo>
                      <a:pt x="169" y="271"/>
                    </a:lnTo>
                    <a:lnTo>
                      <a:pt x="169" y="288"/>
                    </a:lnTo>
                    <a:lnTo>
                      <a:pt x="186" y="322"/>
                    </a:lnTo>
                    <a:lnTo>
                      <a:pt x="203" y="331"/>
                    </a:lnTo>
                    <a:lnTo>
                      <a:pt x="270" y="220"/>
                    </a:lnTo>
                    <a:lnTo>
                      <a:pt x="253" y="204"/>
                    </a:lnTo>
                    <a:close/>
                    <a:moveTo>
                      <a:pt x="203" y="136"/>
                    </a:moveTo>
                    <a:lnTo>
                      <a:pt x="228" y="153"/>
                    </a:lnTo>
                    <a:lnTo>
                      <a:pt x="253" y="161"/>
                    </a:lnTo>
                    <a:lnTo>
                      <a:pt x="270" y="170"/>
                    </a:lnTo>
                    <a:lnTo>
                      <a:pt x="287" y="170"/>
                    </a:lnTo>
                    <a:lnTo>
                      <a:pt x="313" y="161"/>
                    </a:lnTo>
                    <a:lnTo>
                      <a:pt x="330" y="136"/>
                    </a:lnTo>
                    <a:lnTo>
                      <a:pt x="338" y="119"/>
                    </a:lnTo>
                    <a:lnTo>
                      <a:pt x="338" y="102"/>
                    </a:lnTo>
                    <a:lnTo>
                      <a:pt x="330" y="85"/>
                    </a:lnTo>
                    <a:lnTo>
                      <a:pt x="321" y="68"/>
                    </a:lnTo>
                    <a:lnTo>
                      <a:pt x="304" y="51"/>
                    </a:lnTo>
                    <a:lnTo>
                      <a:pt x="279" y="26"/>
                    </a:lnTo>
                    <a:lnTo>
                      <a:pt x="253" y="17"/>
                    </a:lnTo>
                    <a:lnTo>
                      <a:pt x="237" y="9"/>
                    </a:lnTo>
                    <a:lnTo>
                      <a:pt x="203" y="0"/>
                    </a:lnTo>
                    <a:lnTo>
                      <a:pt x="177" y="9"/>
                    </a:lnTo>
                    <a:lnTo>
                      <a:pt x="152" y="26"/>
                    </a:lnTo>
                    <a:lnTo>
                      <a:pt x="143" y="43"/>
                    </a:lnTo>
                    <a:lnTo>
                      <a:pt x="143" y="68"/>
                    </a:lnTo>
                    <a:lnTo>
                      <a:pt x="152" y="85"/>
                    </a:lnTo>
                    <a:lnTo>
                      <a:pt x="160" y="102"/>
                    </a:lnTo>
                    <a:lnTo>
                      <a:pt x="177" y="119"/>
                    </a:lnTo>
                    <a:lnTo>
                      <a:pt x="203" y="136"/>
                    </a:lnTo>
                    <a:close/>
                    <a:moveTo>
                      <a:pt x="220" y="119"/>
                    </a:moveTo>
                    <a:lnTo>
                      <a:pt x="186" y="94"/>
                    </a:lnTo>
                    <a:lnTo>
                      <a:pt x="169" y="68"/>
                    </a:lnTo>
                    <a:lnTo>
                      <a:pt x="169" y="51"/>
                    </a:lnTo>
                    <a:lnTo>
                      <a:pt x="169" y="43"/>
                    </a:lnTo>
                    <a:lnTo>
                      <a:pt x="186" y="26"/>
                    </a:lnTo>
                    <a:lnTo>
                      <a:pt x="203" y="26"/>
                    </a:lnTo>
                    <a:lnTo>
                      <a:pt x="228" y="26"/>
                    </a:lnTo>
                    <a:lnTo>
                      <a:pt x="262" y="51"/>
                    </a:lnTo>
                    <a:lnTo>
                      <a:pt x="279" y="60"/>
                    </a:lnTo>
                    <a:lnTo>
                      <a:pt x="296" y="77"/>
                    </a:lnTo>
                    <a:lnTo>
                      <a:pt x="304" y="85"/>
                    </a:lnTo>
                    <a:lnTo>
                      <a:pt x="313" y="94"/>
                    </a:lnTo>
                    <a:lnTo>
                      <a:pt x="313" y="110"/>
                    </a:lnTo>
                    <a:lnTo>
                      <a:pt x="313" y="127"/>
                    </a:lnTo>
                    <a:lnTo>
                      <a:pt x="296" y="136"/>
                    </a:lnTo>
                    <a:lnTo>
                      <a:pt x="279" y="144"/>
                    </a:lnTo>
                    <a:lnTo>
                      <a:pt x="253" y="136"/>
                    </a:lnTo>
                    <a:lnTo>
                      <a:pt x="220" y="119"/>
                    </a:lnTo>
                    <a:close/>
                  </a:path>
                </a:pathLst>
              </a:custGeom>
              <a:noFill/>
              <a:ln w="460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4" name="Rectangle 94">
                <a:extLst>
                  <a:ext uri="{FF2B5EF4-FFF2-40B4-BE49-F238E27FC236}">
                    <a16:creationId xmlns:a16="http://schemas.microsoft.com/office/drawing/2014/main" id="{1E8117B5-8740-4F07-956E-9152A60823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120000">
                <a:off x="2368" y="3410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5" name="Rectangle 95">
                <a:extLst>
                  <a:ext uri="{FF2B5EF4-FFF2-40B4-BE49-F238E27FC236}">
                    <a16:creationId xmlns:a16="http://schemas.microsoft.com/office/drawing/2014/main" id="{24433A86-DB38-4C9E-9CBF-89A92AC6EB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120000">
                <a:off x="2383" y="3384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6" name="Rectangle 96">
                <a:extLst>
                  <a:ext uri="{FF2B5EF4-FFF2-40B4-BE49-F238E27FC236}">
                    <a16:creationId xmlns:a16="http://schemas.microsoft.com/office/drawing/2014/main" id="{0B8564F7-331B-4FDB-BBA4-FC4F28BD0E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120000">
                <a:off x="2402" y="3358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7" name="Freeform 97">
                <a:extLst>
                  <a:ext uri="{FF2B5EF4-FFF2-40B4-BE49-F238E27FC236}">
                    <a16:creationId xmlns:a16="http://schemas.microsoft.com/office/drawing/2014/main" id="{6D773653-D773-4E61-847F-CEE08D7FF5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00" y="3179"/>
                <a:ext cx="87" cy="56"/>
              </a:xfrm>
              <a:custGeom>
                <a:avLst/>
                <a:gdLst>
                  <a:gd name="T0" fmla="*/ 119 w 432"/>
                  <a:gd name="T1" fmla="*/ 271 h 279"/>
                  <a:gd name="T2" fmla="*/ 135 w 432"/>
                  <a:gd name="T3" fmla="*/ 220 h 279"/>
                  <a:gd name="T4" fmla="*/ 102 w 432"/>
                  <a:gd name="T5" fmla="*/ 203 h 279"/>
                  <a:gd name="T6" fmla="*/ 42 w 432"/>
                  <a:gd name="T7" fmla="*/ 84 h 279"/>
                  <a:gd name="T8" fmla="*/ 0 w 432"/>
                  <a:gd name="T9" fmla="*/ 254 h 279"/>
                  <a:gd name="T10" fmla="*/ 102 w 432"/>
                  <a:gd name="T11" fmla="*/ 279 h 279"/>
                  <a:gd name="T12" fmla="*/ 17 w 432"/>
                  <a:gd name="T13" fmla="*/ 228 h 279"/>
                  <a:gd name="T14" fmla="*/ 76 w 432"/>
                  <a:gd name="T15" fmla="*/ 211 h 279"/>
                  <a:gd name="T16" fmla="*/ 262 w 432"/>
                  <a:gd name="T17" fmla="*/ 228 h 279"/>
                  <a:gd name="T18" fmla="*/ 279 w 432"/>
                  <a:gd name="T19" fmla="*/ 177 h 279"/>
                  <a:gd name="T20" fmla="*/ 246 w 432"/>
                  <a:gd name="T21" fmla="*/ 161 h 279"/>
                  <a:gd name="T22" fmla="*/ 186 w 432"/>
                  <a:gd name="T23" fmla="*/ 42 h 279"/>
                  <a:gd name="T24" fmla="*/ 144 w 432"/>
                  <a:gd name="T25" fmla="*/ 211 h 279"/>
                  <a:gd name="T26" fmla="*/ 246 w 432"/>
                  <a:gd name="T27" fmla="*/ 237 h 279"/>
                  <a:gd name="T28" fmla="*/ 161 w 432"/>
                  <a:gd name="T29" fmla="*/ 186 h 279"/>
                  <a:gd name="T30" fmla="*/ 220 w 432"/>
                  <a:gd name="T31" fmla="*/ 169 h 279"/>
                  <a:gd name="T32" fmla="*/ 305 w 432"/>
                  <a:gd name="T33" fmla="*/ 144 h 279"/>
                  <a:gd name="T34" fmla="*/ 330 w 432"/>
                  <a:gd name="T35" fmla="*/ 177 h 279"/>
                  <a:gd name="T36" fmla="*/ 364 w 432"/>
                  <a:gd name="T37" fmla="*/ 194 h 279"/>
                  <a:gd name="T38" fmla="*/ 406 w 432"/>
                  <a:gd name="T39" fmla="*/ 186 h 279"/>
                  <a:gd name="T40" fmla="*/ 423 w 432"/>
                  <a:gd name="T41" fmla="*/ 161 h 279"/>
                  <a:gd name="T42" fmla="*/ 432 w 432"/>
                  <a:gd name="T43" fmla="*/ 110 h 279"/>
                  <a:gd name="T44" fmla="*/ 415 w 432"/>
                  <a:gd name="T45" fmla="*/ 51 h 279"/>
                  <a:gd name="T46" fmla="*/ 381 w 432"/>
                  <a:gd name="T47" fmla="*/ 8 h 279"/>
                  <a:gd name="T48" fmla="*/ 330 w 432"/>
                  <a:gd name="T49" fmla="*/ 0 h 279"/>
                  <a:gd name="T50" fmla="*/ 296 w 432"/>
                  <a:gd name="T51" fmla="*/ 25 h 279"/>
                  <a:gd name="T52" fmla="*/ 288 w 432"/>
                  <a:gd name="T53" fmla="*/ 59 h 279"/>
                  <a:gd name="T54" fmla="*/ 296 w 432"/>
                  <a:gd name="T55" fmla="*/ 118 h 279"/>
                  <a:gd name="T56" fmla="*/ 313 w 432"/>
                  <a:gd name="T57" fmla="*/ 67 h 279"/>
                  <a:gd name="T58" fmla="*/ 322 w 432"/>
                  <a:gd name="T59" fmla="*/ 25 h 279"/>
                  <a:gd name="T60" fmla="*/ 356 w 432"/>
                  <a:gd name="T61" fmla="*/ 17 h 279"/>
                  <a:gd name="T62" fmla="*/ 373 w 432"/>
                  <a:gd name="T63" fmla="*/ 34 h 279"/>
                  <a:gd name="T64" fmla="*/ 389 w 432"/>
                  <a:gd name="T65" fmla="*/ 67 h 279"/>
                  <a:gd name="T66" fmla="*/ 406 w 432"/>
                  <a:gd name="T67" fmla="*/ 127 h 279"/>
                  <a:gd name="T68" fmla="*/ 398 w 432"/>
                  <a:gd name="T69" fmla="*/ 169 h 279"/>
                  <a:gd name="T70" fmla="*/ 364 w 432"/>
                  <a:gd name="T71" fmla="*/ 177 h 279"/>
                  <a:gd name="T72" fmla="*/ 339 w 432"/>
                  <a:gd name="T73" fmla="*/ 161 h 279"/>
                  <a:gd name="T74" fmla="*/ 330 w 432"/>
                  <a:gd name="T75" fmla="*/ 127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32" h="279">
                    <a:moveTo>
                      <a:pt x="102" y="279"/>
                    </a:moveTo>
                    <a:lnTo>
                      <a:pt x="119" y="271"/>
                    </a:lnTo>
                    <a:lnTo>
                      <a:pt x="110" y="228"/>
                    </a:lnTo>
                    <a:lnTo>
                      <a:pt x="135" y="220"/>
                    </a:lnTo>
                    <a:lnTo>
                      <a:pt x="127" y="194"/>
                    </a:lnTo>
                    <a:lnTo>
                      <a:pt x="102" y="203"/>
                    </a:lnTo>
                    <a:lnTo>
                      <a:pt x="68" y="76"/>
                    </a:lnTo>
                    <a:lnTo>
                      <a:pt x="42" y="84"/>
                    </a:lnTo>
                    <a:lnTo>
                      <a:pt x="0" y="237"/>
                    </a:lnTo>
                    <a:lnTo>
                      <a:pt x="0" y="254"/>
                    </a:lnTo>
                    <a:lnTo>
                      <a:pt x="85" y="228"/>
                    </a:lnTo>
                    <a:lnTo>
                      <a:pt x="102" y="279"/>
                    </a:lnTo>
                    <a:close/>
                    <a:moveTo>
                      <a:pt x="76" y="211"/>
                    </a:moveTo>
                    <a:lnTo>
                      <a:pt x="17" y="228"/>
                    </a:lnTo>
                    <a:lnTo>
                      <a:pt x="51" y="127"/>
                    </a:lnTo>
                    <a:lnTo>
                      <a:pt x="76" y="211"/>
                    </a:lnTo>
                    <a:close/>
                    <a:moveTo>
                      <a:pt x="246" y="237"/>
                    </a:moveTo>
                    <a:lnTo>
                      <a:pt x="262" y="228"/>
                    </a:lnTo>
                    <a:lnTo>
                      <a:pt x="254" y="186"/>
                    </a:lnTo>
                    <a:lnTo>
                      <a:pt x="279" y="177"/>
                    </a:lnTo>
                    <a:lnTo>
                      <a:pt x="271" y="152"/>
                    </a:lnTo>
                    <a:lnTo>
                      <a:pt x="246" y="161"/>
                    </a:lnTo>
                    <a:lnTo>
                      <a:pt x="212" y="34"/>
                    </a:lnTo>
                    <a:lnTo>
                      <a:pt x="186" y="42"/>
                    </a:lnTo>
                    <a:lnTo>
                      <a:pt x="144" y="194"/>
                    </a:lnTo>
                    <a:lnTo>
                      <a:pt x="144" y="211"/>
                    </a:lnTo>
                    <a:lnTo>
                      <a:pt x="229" y="186"/>
                    </a:lnTo>
                    <a:lnTo>
                      <a:pt x="246" y="237"/>
                    </a:lnTo>
                    <a:close/>
                    <a:moveTo>
                      <a:pt x="220" y="169"/>
                    </a:moveTo>
                    <a:lnTo>
                      <a:pt x="161" y="186"/>
                    </a:lnTo>
                    <a:lnTo>
                      <a:pt x="195" y="84"/>
                    </a:lnTo>
                    <a:lnTo>
                      <a:pt x="220" y="169"/>
                    </a:lnTo>
                    <a:close/>
                    <a:moveTo>
                      <a:pt x="296" y="118"/>
                    </a:moveTo>
                    <a:lnTo>
                      <a:pt x="305" y="144"/>
                    </a:lnTo>
                    <a:lnTo>
                      <a:pt x="313" y="161"/>
                    </a:lnTo>
                    <a:lnTo>
                      <a:pt x="330" y="177"/>
                    </a:lnTo>
                    <a:lnTo>
                      <a:pt x="339" y="186"/>
                    </a:lnTo>
                    <a:lnTo>
                      <a:pt x="364" y="194"/>
                    </a:lnTo>
                    <a:lnTo>
                      <a:pt x="389" y="194"/>
                    </a:lnTo>
                    <a:lnTo>
                      <a:pt x="406" y="186"/>
                    </a:lnTo>
                    <a:lnTo>
                      <a:pt x="415" y="177"/>
                    </a:lnTo>
                    <a:lnTo>
                      <a:pt x="423" y="161"/>
                    </a:lnTo>
                    <a:lnTo>
                      <a:pt x="432" y="135"/>
                    </a:lnTo>
                    <a:lnTo>
                      <a:pt x="432" y="110"/>
                    </a:lnTo>
                    <a:lnTo>
                      <a:pt x="423" y="76"/>
                    </a:lnTo>
                    <a:lnTo>
                      <a:pt x="415" y="51"/>
                    </a:lnTo>
                    <a:lnTo>
                      <a:pt x="406" y="34"/>
                    </a:lnTo>
                    <a:lnTo>
                      <a:pt x="381" y="8"/>
                    </a:lnTo>
                    <a:lnTo>
                      <a:pt x="356" y="0"/>
                    </a:lnTo>
                    <a:lnTo>
                      <a:pt x="330" y="0"/>
                    </a:lnTo>
                    <a:lnTo>
                      <a:pt x="313" y="8"/>
                    </a:lnTo>
                    <a:lnTo>
                      <a:pt x="296" y="25"/>
                    </a:lnTo>
                    <a:lnTo>
                      <a:pt x="288" y="42"/>
                    </a:lnTo>
                    <a:lnTo>
                      <a:pt x="288" y="59"/>
                    </a:lnTo>
                    <a:lnTo>
                      <a:pt x="288" y="84"/>
                    </a:lnTo>
                    <a:lnTo>
                      <a:pt x="296" y="118"/>
                    </a:lnTo>
                    <a:close/>
                    <a:moveTo>
                      <a:pt x="322" y="110"/>
                    </a:moveTo>
                    <a:lnTo>
                      <a:pt x="313" y="67"/>
                    </a:lnTo>
                    <a:lnTo>
                      <a:pt x="313" y="42"/>
                    </a:lnTo>
                    <a:lnTo>
                      <a:pt x="322" y="25"/>
                    </a:lnTo>
                    <a:lnTo>
                      <a:pt x="339" y="17"/>
                    </a:lnTo>
                    <a:lnTo>
                      <a:pt x="356" y="17"/>
                    </a:lnTo>
                    <a:lnTo>
                      <a:pt x="364" y="25"/>
                    </a:lnTo>
                    <a:lnTo>
                      <a:pt x="373" y="34"/>
                    </a:lnTo>
                    <a:lnTo>
                      <a:pt x="381" y="51"/>
                    </a:lnTo>
                    <a:lnTo>
                      <a:pt x="389" y="67"/>
                    </a:lnTo>
                    <a:lnTo>
                      <a:pt x="398" y="84"/>
                    </a:lnTo>
                    <a:lnTo>
                      <a:pt x="406" y="127"/>
                    </a:lnTo>
                    <a:lnTo>
                      <a:pt x="406" y="152"/>
                    </a:lnTo>
                    <a:lnTo>
                      <a:pt x="398" y="169"/>
                    </a:lnTo>
                    <a:lnTo>
                      <a:pt x="381" y="177"/>
                    </a:lnTo>
                    <a:lnTo>
                      <a:pt x="364" y="177"/>
                    </a:lnTo>
                    <a:lnTo>
                      <a:pt x="347" y="169"/>
                    </a:lnTo>
                    <a:lnTo>
                      <a:pt x="339" y="161"/>
                    </a:lnTo>
                    <a:lnTo>
                      <a:pt x="339" y="144"/>
                    </a:lnTo>
                    <a:lnTo>
                      <a:pt x="330" y="127"/>
                    </a:lnTo>
                    <a:lnTo>
                      <a:pt x="322" y="110"/>
                    </a:lnTo>
                    <a:close/>
                  </a:path>
                </a:pathLst>
              </a:custGeom>
              <a:noFill/>
              <a:ln w="460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8" name="Rectangle 98">
                <a:extLst>
                  <a:ext uri="{FF2B5EF4-FFF2-40B4-BE49-F238E27FC236}">
                    <a16:creationId xmlns:a16="http://schemas.microsoft.com/office/drawing/2014/main" id="{33DF8E77-663A-46EA-99B3-57AA6AC3AB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580000">
                <a:off x="4594" y="3172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9" name="Rectangle 99">
                <a:extLst>
                  <a:ext uri="{FF2B5EF4-FFF2-40B4-BE49-F238E27FC236}">
                    <a16:creationId xmlns:a16="http://schemas.microsoft.com/office/drawing/2014/main" id="{F43A8AE7-0750-4AC3-B804-DAB2B57B0B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580000">
                <a:off x="4625" y="3161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0" name="Rectangle 100">
                <a:extLst>
                  <a:ext uri="{FF2B5EF4-FFF2-40B4-BE49-F238E27FC236}">
                    <a16:creationId xmlns:a16="http://schemas.microsoft.com/office/drawing/2014/main" id="{60724DA3-190A-45F2-AC61-4822A9E8A4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580000">
                <a:off x="4655" y="3154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1" name="Freeform 101">
                <a:extLst>
                  <a:ext uri="{FF2B5EF4-FFF2-40B4-BE49-F238E27FC236}">
                    <a16:creationId xmlns:a16="http://schemas.microsoft.com/office/drawing/2014/main" id="{722A8FF2-69A1-433C-9D9C-90AD2BDC65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79" y="330"/>
                <a:ext cx="84" cy="64"/>
              </a:xfrm>
              <a:custGeom>
                <a:avLst/>
                <a:gdLst>
                  <a:gd name="T0" fmla="*/ 135 w 414"/>
                  <a:gd name="T1" fmla="*/ 304 h 313"/>
                  <a:gd name="T2" fmla="*/ 135 w 414"/>
                  <a:gd name="T3" fmla="*/ 254 h 313"/>
                  <a:gd name="T4" fmla="*/ 101 w 414"/>
                  <a:gd name="T5" fmla="*/ 245 h 313"/>
                  <a:gd name="T6" fmla="*/ 25 w 414"/>
                  <a:gd name="T7" fmla="*/ 135 h 313"/>
                  <a:gd name="T8" fmla="*/ 8 w 414"/>
                  <a:gd name="T9" fmla="*/ 313 h 313"/>
                  <a:gd name="T10" fmla="*/ 110 w 414"/>
                  <a:gd name="T11" fmla="*/ 313 h 313"/>
                  <a:gd name="T12" fmla="*/ 25 w 414"/>
                  <a:gd name="T13" fmla="*/ 279 h 313"/>
                  <a:gd name="T14" fmla="*/ 76 w 414"/>
                  <a:gd name="T15" fmla="*/ 254 h 313"/>
                  <a:gd name="T16" fmla="*/ 270 w 414"/>
                  <a:gd name="T17" fmla="*/ 237 h 313"/>
                  <a:gd name="T18" fmla="*/ 270 w 414"/>
                  <a:gd name="T19" fmla="*/ 186 h 313"/>
                  <a:gd name="T20" fmla="*/ 237 w 414"/>
                  <a:gd name="T21" fmla="*/ 177 h 313"/>
                  <a:gd name="T22" fmla="*/ 160 w 414"/>
                  <a:gd name="T23" fmla="*/ 67 h 313"/>
                  <a:gd name="T24" fmla="*/ 143 w 414"/>
                  <a:gd name="T25" fmla="*/ 245 h 313"/>
                  <a:gd name="T26" fmla="*/ 245 w 414"/>
                  <a:gd name="T27" fmla="*/ 245 h 313"/>
                  <a:gd name="T28" fmla="*/ 160 w 414"/>
                  <a:gd name="T29" fmla="*/ 211 h 313"/>
                  <a:gd name="T30" fmla="*/ 211 w 414"/>
                  <a:gd name="T31" fmla="*/ 186 h 313"/>
                  <a:gd name="T32" fmla="*/ 287 w 414"/>
                  <a:gd name="T33" fmla="*/ 143 h 313"/>
                  <a:gd name="T34" fmla="*/ 313 w 414"/>
                  <a:gd name="T35" fmla="*/ 177 h 313"/>
                  <a:gd name="T36" fmla="*/ 355 w 414"/>
                  <a:gd name="T37" fmla="*/ 194 h 313"/>
                  <a:gd name="T38" fmla="*/ 397 w 414"/>
                  <a:gd name="T39" fmla="*/ 177 h 313"/>
                  <a:gd name="T40" fmla="*/ 414 w 414"/>
                  <a:gd name="T41" fmla="*/ 143 h 313"/>
                  <a:gd name="T42" fmla="*/ 406 w 414"/>
                  <a:gd name="T43" fmla="*/ 93 h 313"/>
                  <a:gd name="T44" fmla="*/ 380 w 414"/>
                  <a:gd name="T45" fmla="*/ 42 h 313"/>
                  <a:gd name="T46" fmla="*/ 347 w 414"/>
                  <a:gd name="T47" fmla="*/ 8 h 313"/>
                  <a:gd name="T48" fmla="*/ 287 w 414"/>
                  <a:gd name="T49" fmla="*/ 0 h 313"/>
                  <a:gd name="T50" fmla="*/ 262 w 414"/>
                  <a:gd name="T51" fmla="*/ 33 h 313"/>
                  <a:gd name="T52" fmla="*/ 253 w 414"/>
                  <a:gd name="T53" fmla="*/ 67 h 313"/>
                  <a:gd name="T54" fmla="*/ 279 w 414"/>
                  <a:gd name="T55" fmla="*/ 127 h 313"/>
                  <a:gd name="T56" fmla="*/ 279 w 414"/>
                  <a:gd name="T57" fmla="*/ 76 h 313"/>
                  <a:gd name="T58" fmla="*/ 287 w 414"/>
                  <a:gd name="T59" fmla="*/ 33 h 313"/>
                  <a:gd name="T60" fmla="*/ 313 w 414"/>
                  <a:gd name="T61" fmla="*/ 16 h 313"/>
                  <a:gd name="T62" fmla="*/ 338 w 414"/>
                  <a:gd name="T63" fmla="*/ 33 h 313"/>
                  <a:gd name="T64" fmla="*/ 355 w 414"/>
                  <a:gd name="T65" fmla="*/ 59 h 313"/>
                  <a:gd name="T66" fmla="*/ 389 w 414"/>
                  <a:gd name="T67" fmla="*/ 118 h 313"/>
                  <a:gd name="T68" fmla="*/ 380 w 414"/>
                  <a:gd name="T69" fmla="*/ 160 h 313"/>
                  <a:gd name="T70" fmla="*/ 355 w 414"/>
                  <a:gd name="T71" fmla="*/ 169 h 313"/>
                  <a:gd name="T72" fmla="*/ 330 w 414"/>
                  <a:gd name="T73" fmla="*/ 160 h 313"/>
                  <a:gd name="T74" fmla="*/ 313 w 414"/>
                  <a:gd name="T75" fmla="*/ 13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4" h="313">
                    <a:moveTo>
                      <a:pt x="110" y="313"/>
                    </a:moveTo>
                    <a:lnTo>
                      <a:pt x="135" y="304"/>
                    </a:lnTo>
                    <a:lnTo>
                      <a:pt x="110" y="262"/>
                    </a:lnTo>
                    <a:lnTo>
                      <a:pt x="135" y="254"/>
                    </a:lnTo>
                    <a:lnTo>
                      <a:pt x="126" y="228"/>
                    </a:lnTo>
                    <a:lnTo>
                      <a:pt x="101" y="245"/>
                    </a:lnTo>
                    <a:lnTo>
                      <a:pt x="42" y="127"/>
                    </a:lnTo>
                    <a:lnTo>
                      <a:pt x="25" y="135"/>
                    </a:lnTo>
                    <a:lnTo>
                      <a:pt x="0" y="287"/>
                    </a:lnTo>
                    <a:lnTo>
                      <a:pt x="8" y="313"/>
                    </a:lnTo>
                    <a:lnTo>
                      <a:pt x="93" y="270"/>
                    </a:lnTo>
                    <a:lnTo>
                      <a:pt x="110" y="313"/>
                    </a:lnTo>
                    <a:close/>
                    <a:moveTo>
                      <a:pt x="76" y="254"/>
                    </a:moveTo>
                    <a:lnTo>
                      <a:pt x="25" y="279"/>
                    </a:lnTo>
                    <a:lnTo>
                      <a:pt x="42" y="169"/>
                    </a:lnTo>
                    <a:lnTo>
                      <a:pt x="76" y="254"/>
                    </a:lnTo>
                    <a:close/>
                    <a:moveTo>
                      <a:pt x="245" y="245"/>
                    </a:moveTo>
                    <a:lnTo>
                      <a:pt x="270" y="237"/>
                    </a:lnTo>
                    <a:lnTo>
                      <a:pt x="245" y="194"/>
                    </a:lnTo>
                    <a:lnTo>
                      <a:pt x="270" y="186"/>
                    </a:lnTo>
                    <a:lnTo>
                      <a:pt x="262" y="160"/>
                    </a:lnTo>
                    <a:lnTo>
                      <a:pt x="237" y="177"/>
                    </a:lnTo>
                    <a:lnTo>
                      <a:pt x="177" y="59"/>
                    </a:lnTo>
                    <a:lnTo>
                      <a:pt x="160" y="67"/>
                    </a:lnTo>
                    <a:lnTo>
                      <a:pt x="135" y="220"/>
                    </a:lnTo>
                    <a:lnTo>
                      <a:pt x="143" y="245"/>
                    </a:lnTo>
                    <a:lnTo>
                      <a:pt x="228" y="203"/>
                    </a:lnTo>
                    <a:lnTo>
                      <a:pt x="245" y="245"/>
                    </a:lnTo>
                    <a:close/>
                    <a:moveTo>
                      <a:pt x="211" y="186"/>
                    </a:moveTo>
                    <a:lnTo>
                      <a:pt x="160" y="211"/>
                    </a:lnTo>
                    <a:lnTo>
                      <a:pt x="177" y="101"/>
                    </a:lnTo>
                    <a:lnTo>
                      <a:pt x="211" y="186"/>
                    </a:lnTo>
                    <a:close/>
                    <a:moveTo>
                      <a:pt x="279" y="127"/>
                    </a:moveTo>
                    <a:lnTo>
                      <a:pt x="287" y="143"/>
                    </a:lnTo>
                    <a:lnTo>
                      <a:pt x="304" y="160"/>
                    </a:lnTo>
                    <a:lnTo>
                      <a:pt x="313" y="177"/>
                    </a:lnTo>
                    <a:lnTo>
                      <a:pt x="330" y="186"/>
                    </a:lnTo>
                    <a:lnTo>
                      <a:pt x="355" y="194"/>
                    </a:lnTo>
                    <a:lnTo>
                      <a:pt x="380" y="186"/>
                    </a:lnTo>
                    <a:lnTo>
                      <a:pt x="397" y="177"/>
                    </a:lnTo>
                    <a:lnTo>
                      <a:pt x="406" y="160"/>
                    </a:lnTo>
                    <a:lnTo>
                      <a:pt x="414" y="143"/>
                    </a:lnTo>
                    <a:lnTo>
                      <a:pt x="414" y="118"/>
                    </a:lnTo>
                    <a:lnTo>
                      <a:pt x="406" y="93"/>
                    </a:lnTo>
                    <a:lnTo>
                      <a:pt x="389" y="67"/>
                    </a:lnTo>
                    <a:lnTo>
                      <a:pt x="380" y="42"/>
                    </a:lnTo>
                    <a:lnTo>
                      <a:pt x="364" y="25"/>
                    </a:lnTo>
                    <a:lnTo>
                      <a:pt x="347" y="8"/>
                    </a:lnTo>
                    <a:lnTo>
                      <a:pt x="321" y="0"/>
                    </a:lnTo>
                    <a:lnTo>
                      <a:pt x="287" y="0"/>
                    </a:lnTo>
                    <a:lnTo>
                      <a:pt x="270" y="16"/>
                    </a:lnTo>
                    <a:lnTo>
                      <a:pt x="262" y="33"/>
                    </a:lnTo>
                    <a:lnTo>
                      <a:pt x="253" y="50"/>
                    </a:lnTo>
                    <a:lnTo>
                      <a:pt x="253" y="67"/>
                    </a:lnTo>
                    <a:lnTo>
                      <a:pt x="262" y="93"/>
                    </a:lnTo>
                    <a:lnTo>
                      <a:pt x="279" y="127"/>
                    </a:lnTo>
                    <a:close/>
                    <a:moveTo>
                      <a:pt x="296" y="110"/>
                    </a:moveTo>
                    <a:lnTo>
                      <a:pt x="279" y="76"/>
                    </a:lnTo>
                    <a:lnTo>
                      <a:pt x="279" y="42"/>
                    </a:lnTo>
                    <a:lnTo>
                      <a:pt x="287" y="33"/>
                    </a:lnTo>
                    <a:lnTo>
                      <a:pt x="296" y="25"/>
                    </a:lnTo>
                    <a:lnTo>
                      <a:pt x="313" y="16"/>
                    </a:lnTo>
                    <a:lnTo>
                      <a:pt x="330" y="25"/>
                    </a:lnTo>
                    <a:lnTo>
                      <a:pt x="338" y="33"/>
                    </a:lnTo>
                    <a:lnTo>
                      <a:pt x="347" y="42"/>
                    </a:lnTo>
                    <a:lnTo>
                      <a:pt x="355" y="59"/>
                    </a:lnTo>
                    <a:lnTo>
                      <a:pt x="372" y="76"/>
                    </a:lnTo>
                    <a:lnTo>
                      <a:pt x="389" y="118"/>
                    </a:lnTo>
                    <a:lnTo>
                      <a:pt x="389" y="143"/>
                    </a:lnTo>
                    <a:lnTo>
                      <a:pt x="380" y="160"/>
                    </a:lnTo>
                    <a:lnTo>
                      <a:pt x="372" y="169"/>
                    </a:lnTo>
                    <a:lnTo>
                      <a:pt x="355" y="169"/>
                    </a:lnTo>
                    <a:lnTo>
                      <a:pt x="338" y="169"/>
                    </a:lnTo>
                    <a:lnTo>
                      <a:pt x="330" y="160"/>
                    </a:lnTo>
                    <a:lnTo>
                      <a:pt x="321" y="143"/>
                    </a:lnTo>
                    <a:lnTo>
                      <a:pt x="313" y="135"/>
                    </a:lnTo>
                    <a:lnTo>
                      <a:pt x="296" y="110"/>
                    </a:lnTo>
                    <a:close/>
                  </a:path>
                </a:pathLst>
              </a:custGeom>
              <a:noFill/>
              <a:ln w="460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02" name="Rectangle 102">
                <a:extLst>
                  <a:ext uri="{FF2B5EF4-FFF2-40B4-BE49-F238E27FC236}">
                    <a16:creationId xmlns:a16="http://schemas.microsoft.com/office/drawing/2014/main" id="{93E9CF90-650B-4530-AF71-F1BB01FD15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980000">
                <a:off x="2570" y="332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3" name="Rectangle 103">
                <a:extLst>
                  <a:ext uri="{FF2B5EF4-FFF2-40B4-BE49-F238E27FC236}">
                    <a16:creationId xmlns:a16="http://schemas.microsoft.com/office/drawing/2014/main" id="{F409869C-9BC4-44F5-8C69-7C782CC4E2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980000">
                <a:off x="2600" y="317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4" name="Rectangle 104">
                <a:extLst>
                  <a:ext uri="{FF2B5EF4-FFF2-40B4-BE49-F238E27FC236}">
                    <a16:creationId xmlns:a16="http://schemas.microsoft.com/office/drawing/2014/main" id="{57CC1D65-C671-42E7-B867-ECB02551D2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980000">
                <a:off x="2627" y="305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5" name="Freeform 105">
                <a:extLst>
                  <a:ext uri="{FF2B5EF4-FFF2-40B4-BE49-F238E27FC236}">
                    <a16:creationId xmlns:a16="http://schemas.microsoft.com/office/drawing/2014/main" id="{33C2D3EF-DE5C-4B69-B70D-22E6BF75CC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6" y="2472"/>
                <a:ext cx="74" cy="87"/>
              </a:xfrm>
              <a:custGeom>
                <a:avLst/>
                <a:gdLst>
                  <a:gd name="T0" fmla="*/ 0 w 364"/>
                  <a:gd name="T1" fmla="*/ 93 h 432"/>
                  <a:gd name="T2" fmla="*/ 25 w 364"/>
                  <a:gd name="T3" fmla="*/ 161 h 432"/>
                  <a:gd name="T4" fmla="*/ 102 w 364"/>
                  <a:gd name="T5" fmla="*/ 161 h 432"/>
                  <a:gd name="T6" fmla="*/ 118 w 364"/>
                  <a:gd name="T7" fmla="*/ 119 h 432"/>
                  <a:gd name="T8" fmla="*/ 169 w 364"/>
                  <a:gd name="T9" fmla="*/ 102 h 432"/>
                  <a:gd name="T10" fmla="*/ 186 w 364"/>
                  <a:gd name="T11" fmla="*/ 51 h 432"/>
                  <a:gd name="T12" fmla="*/ 144 w 364"/>
                  <a:gd name="T13" fmla="*/ 0 h 432"/>
                  <a:gd name="T14" fmla="*/ 110 w 364"/>
                  <a:gd name="T15" fmla="*/ 25 h 432"/>
                  <a:gd name="T16" fmla="*/ 152 w 364"/>
                  <a:gd name="T17" fmla="*/ 25 h 432"/>
                  <a:gd name="T18" fmla="*/ 169 w 364"/>
                  <a:gd name="T19" fmla="*/ 59 h 432"/>
                  <a:gd name="T20" fmla="*/ 144 w 364"/>
                  <a:gd name="T21" fmla="*/ 85 h 432"/>
                  <a:gd name="T22" fmla="*/ 102 w 364"/>
                  <a:gd name="T23" fmla="*/ 59 h 432"/>
                  <a:gd name="T24" fmla="*/ 102 w 364"/>
                  <a:gd name="T25" fmla="*/ 102 h 432"/>
                  <a:gd name="T26" fmla="*/ 85 w 364"/>
                  <a:gd name="T27" fmla="*/ 136 h 432"/>
                  <a:gd name="T28" fmla="*/ 34 w 364"/>
                  <a:gd name="T29" fmla="*/ 136 h 432"/>
                  <a:gd name="T30" fmla="*/ 17 w 364"/>
                  <a:gd name="T31" fmla="*/ 102 h 432"/>
                  <a:gd name="T32" fmla="*/ 17 w 364"/>
                  <a:gd name="T33" fmla="*/ 51 h 432"/>
                  <a:gd name="T34" fmla="*/ 279 w 364"/>
                  <a:gd name="T35" fmla="*/ 203 h 432"/>
                  <a:gd name="T36" fmla="*/ 245 w 364"/>
                  <a:gd name="T37" fmla="*/ 136 h 432"/>
                  <a:gd name="T38" fmla="*/ 186 w 364"/>
                  <a:gd name="T39" fmla="*/ 136 h 432"/>
                  <a:gd name="T40" fmla="*/ 118 w 364"/>
                  <a:gd name="T41" fmla="*/ 169 h 432"/>
                  <a:gd name="T42" fmla="*/ 85 w 364"/>
                  <a:gd name="T43" fmla="*/ 212 h 432"/>
                  <a:gd name="T44" fmla="*/ 118 w 364"/>
                  <a:gd name="T45" fmla="*/ 288 h 432"/>
                  <a:gd name="T46" fmla="*/ 169 w 364"/>
                  <a:gd name="T47" fmla="*/ 296 h 432"/>
                  <a:gd name="T48" fmla="*/ 220 w 364"/>
                  <a:gd name="T49" fmla="*/ 246 h 432"/>
                  <a:gd name="T50" fmla="*/ 186 w 364"/>
                  <a:gd name="T51" fmla="*/ 178 h 432"/>
                  <a:gd name="T52" fmla="*/ 203 w 364"/>
                  <a:gd name="T53" fmla="*/ 152 h 432"/>
                  <a:gd name="T54" fmla="*/ 254 w 364"/>
                  <a:gd name="T55" fmla="*/ 186 h 432"/>
                  <a:gd name="T56" fmla="*/ 245 w 364"/>
                  <a:gd name="T57" fmla="*/ 212 h 432"/>
                  <a:gd name="T58" fmla="*/ 144 w 364"/>
                  <a:gd name="T59" fmla="*/ 195 h 432"/>
                  <a:gd name="T60" fmla="*/ 186 w 364"/>
                  <a:gd name="T61" fmla="*/ 203 h 432"/>
                  <a:gd name="T62" fmla="*/ 186 w 364"/>
                  <a:gd name="T63" fmla="*/ 254 h 432"/>
                  <a:gd name="T64" fmla="*/ 135 w 364"/>
                  <a:gd name="T65" fmla="*/ 271 h 432"/>
                  <a:gd name="T66" fmla="*/ 110 w 364"/>
                  <a:gd name="T67" fmla="*/ 237 h 432"/>
                  <a:gd name="T68" fmla="*/ 229 w 364"/>
                  <a:gd name="T69" fmla="*/ 288 h 432"/>
                  <a:gd name="T70" fmla="*/ 186 w 364"/>
                  <a:gd name="T71" fmla="*/ 339 h 432"/>
                  <a:gd name="T72" fmla="*/ 186 w 364"/>
                  <a:gd name="T73" fmla="*/ 406 h 432"/>
                  <a:gd name="T74" fmla="*/ 229 w 364"/>
                  <a:gd name="T75" fmla="*/ 432 h 432"/>
                  <a:gd name="T76" fmla="*/ 305 w 364"/>
                  <a:gd name="T77" fmla="*/ 398 h 432"/>
                  <a:gd name="T78" fmla="*/ 356 w 364"/>
                  <a:gd name="T79" fmla="*/ 347 h 432"/>
                  <a:gd name="T80" fmla="*/ 339 w 364"/>
                  <a:gd name="T81" fmla="*/ 279 h 432"/>
                  <a:gd name="T82" fmla="*/ 288 w 364"/>
                  <a:gd name="T83" fmla="*/ 271 h 432"/>
                  <a:gd name="T84" fmla="*/ 245 w 364"/>
                  <a:gd name="T85" fmla="*/ 313 h 432"/>
                  <a:gd name="T86" fmla="*/ 322 w 364"/>
                  <a:gd name="T87" fmla="*/ 288 h 432"/>
                  <a:gd name="T88" fmla="*/ 339 w 364"/>
                  <a:gd name="T89" fmla="*/ 330 h 432"/>
                  <a:gd name="T90" fmla="*/ 305 w 364"/>
                  <a:gd name="T91" fmla="*/ 364 h 432"/>
                  <a:gd name="T92" fmla="*/ 229 w 364"/>
                  <a:gd name="T93" fmla="*/ 406 h 432"/>
                  <a:gd name="T94" fmla="*/ 195 w 364"/>
                  <a:gd name="T95" fmla="*/ 373 h 432"/>
                  <a:gd name="T96" fmla="*/ 212 w 364"/>
                  <a:gd name="T97" fmla="*/ 339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64" h="432">
                    <a:moveTo>
                      <a:pt x="17" y="51"/>
                    </a:moveTo>
                    <a:lnTo>
                      <a:pt x="8" y="76"/>
                    </a:lnTo>
                    <a:lnTo>
                      <a:pt x="0" y="93"/>
                    </a:lnTo>
                    <a:lnTo>
                      <a:pt x="0" y="119"/>
                    </a:lnTo>
                    <a:lnTo>
                      <a:pt x="8" y="136"/>
                    </a:lnTo>
                    <a:lnTo>
                      <a:pt x="25" y="161"/>
                    </a:lnTo>
                    <a:lnTo>
                      <a:pt x="51" y="169"/>
                    </a:lnTo>
                    <a:lnTo>
                      <a:pt x="76" y="169"/>
                    </a:lnTo>
                    <a:lnTo>
                      <a:pt x="102" y="161"/>
                    </a:lnTo>
                    <a:lnTo>
                      <a:pt x="110" y="152"/>
                    </a:lnTo>
                    <a:lnTo>
                      <a:pt x="118" y="136"/>
                    </a:lnTo>
                    <a:lnTo>
                      <a:pt x="118" y="119"/>
                    </a:lnTo>
                    <a:lnTo>
                      <a:pt x="118" y="102"/>
                    </a:lnTo>
                    <a:lnTo>
                      <a:pt x="144" y="110"/>
                    </a:lnTo>
                    <a:lnTo>
                      <a:pt x="169" y="102"/>
                    </a:lnTo>
                    <a:lnTo>
                      <a:pt x="186" y="85"/>
                    </a:lnTo>
                    <a:lnTo>
                      <a:pt x="186" y="68"/>
                    </a:lnTo>
                    <a:lnTo>
                      <a:pt x="186" y="51"/>
                    </a:lnTo>
                    <a:lnTo>
                      <a:pt x="178" y="25"/>
                    </a:lnTo>
                    <a:lnTo>
                      <a:pt x="161" y="9"/>
                    </a:lnTo>
                    <a:lnTo>
                      <a:pt x="144" y="0"/>
                    </a:lnTo>
                    <a:lnTo>
                      <a:pt x="127" y="0"/>
                    </a:lnTo>
                    <a:lnTo>
                      <a:pt x="102" y="0"/>
                    </a:lnTo>
                    <a:lnTo>
                      <a:pt x="110" y="25"/>
                    </a:lnTo>
                    <a:lnTo>
                      <a:pt x="127" y="25"/>
                    </a:lnTo>
                    <a:lnTo>
                      <a:pt x="144" y="25"/>
                    </a:lnTo>
                    <a:lnTo>
                      <a:pt x="152" y="25"/>
                    </a:lnTo>
                    <a:lnTo>
                      <a:pt x="161" y="34"/>
                    </a:lnTo>
                    <a:lnTo>
                      <a:pt x="169" y="51"/>
                    </a:lnTo>
                    <a:lnTo>
                      <a:pt x="169" y="59"/>
                    </a:lnTo>
                    <a:lnTo>
                      <a:pt x="161" y="76"/>
                    </a:lnTo>
                    <a:lnTo>
                      <a:pt x="152" y="85"/>
                    </a:lnTo>
                    <a:lnTo>
                      <a:pt x="144" y="85"/>
                    </a:lnTo>
                    <a:lnTo>
                      <a:pt x="127" y="85"/>
                    </a:lnTo>
                    <a:lnTo>
                      <a:pt x="102" y="68"/>
                    </a:lnTo>
                    <a:lnTo>
                      <a:pt x="102" y="59"/>
                    </a:lnTo>
                    <a:lnTo>
                      <a:pt x="85" y="76"/>
                    </a:lnTo>
                    <a:lnTo>
                      <a:pt x="93" y="85"/>
                    </a:lnTo>
                    <a:lnTo>
                      <a:pt x="102" y="102"/>
                    </a:lnTo>
                    <a:lnTo>
                      <a:pt x="102" y="119"/>
                    </a:lnTo>
                    <a:lnTo>
                      <a:pt x="93" y="127"/>
                    </a:lnTo>
                    <a:lnTo>
                      <a:pt x="85" y="136"/>
                    </a:lnTo>
                    <a:lnTo>
                      <a:pt x="68" y="144"/>
                    </a:lnTo>
                    <a:lnTo>
                      <a:pt x="51" y="144"/>
                    </a:lnTo>
                    <a:lnTo>
                      <a:pt x="34" y="136"/>
                    </a:lnTo>
                    <a:lnTo>
                      <a:pt x="25" y="127"/>
                    </a:lnTo>
                    <a:lnTo>
                      <a:pt x="17" y="119"/>
                    </a:lnTo>
                    <a:lnTo>
                      <a:pt x="17" y="102"/>
                    </a:lnTo>
                    <a:lnTo>
                      <a:pt x="25" y="85"/>
                    </a:lnTo>
                    <a:lnTo>
                      <a:pt x="34" y="76"/>
                    </a:lnTo>
                    <a:lnTo>
                      <a:pt x="17" y="51"/>
                    </a:lnTo>
                    <a:close/>
                    <a:moveTo>
                      <a:pt x="254" y="237"/>
                    </a:moveTo>
                    <a:lnTo>
                      <a:pt x="271" y="220"/>
                    </a:lnTo>
                    <a:lnTo>
                      <a:pt x="279" y="203"/>
                    </a:lnTo>
                    <a:lnTo>
                      <a:pt x="279" y="178"/>
                    </a:lnTo>
                    <a:lnTo>
                      <a:pt x="271" y="161"/>
                    </a:lnTo>
                    <a:lnTo>
                      <a:pt x="245" y="136"/>
                    </a:lnTo>
                    <a:lnTo>
                      <a:pt x="220" y="127"/>
                    </a:lnTo>
                    <a:lnTo>
                      <a:pt x="203" y="127"/>
                    </a:lnTo>
                    <a:lnTo>
                      <a:pt x="186" y="136"/>
                    </a:lnTo>
                    <a:lnTo>
                      <a:pt x="161" y="144"/>
                    </a:lnTo>
                    <a:lnTo>
                      <a:pt x="135" y="161"/>
                    </a:lnTo>
                    <a:lnTo>
                      <a:pt x="118" y="169"/>
                    </a:lnTo>
                    <a:lnTo>
                      <a:pt x="102" y="186"/>
                    </a:lnTo>
                    <a:lnTo>
                      <a:pt x="93" y="203"/>
                    </a:lnTo>
                    <a:lnTo>
                      <a:pt x="85" y="212"/>
                    </a:lnTo>
                    <a:lnTo>
                      <a:pt x="85" y="246"/>
                    </a:lnTo>
                    <a:lnTo>
                      <a:pt x="93" y="271"/>
                    </a:lnTo>
                    <a:lnTo>
                      <a:pt x="118" y="288"/>
                    </a:lnTo>
                    <a:lnTo>
                      <a:pt x="135" y="296"/>
                    </a:lnTo>
                    <a:lnTo>
                      <a:pt x="152" y="296"/>
                    </a:lnTo>
                    <a:lnTo>
                      <a:pt x="169" y="296"/>
                    </a:lnTo>
                    <a:lnTo>
                      <a:pt x="186" y="288"/>
                    </a:lnTo>
                    <a:lnTo>
                      <a:pt x="203" y="262"/>
                    </a:lnTo>
                    <a:lnTo>
                      <a:pt x="220" y="246"/>
                    </a:lnTo>
                    <a:lnTo>
                      <a:pt x="220" y="220"/>
                    </a:lnTo>
                    <a:lnTo>
                      <a:pt x="212" y="203"/>
                    </a:lnTo>
                    <a:lnTo>
                      <a:pt x="186" y="178"/>
                    </a:lnTo>
                    <a:lnTo>
                      <a:pt x="161" y="169"/>
                    </a:lnTo>
                    <a:lnTo>
                      <a:pt x="186" y="161"/>
                    </a:lnTo>
                    <a:lnTo>
                      <a:pt x="203" y="152"/>
                    </a:lnTo>
                    <a:lnTo>
                      <a:pt x="237" y="152"/>
                    </a:lnTo>
                    <a:lnTo>
                      <a:pt x="254" y="169"/>
                    </a:lnTo>
                    <a:lnTo>
                      <a:pt x="254" y="186"/>
                    </a:lnTo>
                    <a:lnTo>
                      <a:pt x="254" y="195"/>
                    </a:lnTo>
                    <a:lnTo>
                      <a:pt x="254" y="203"/>
                    </a:lnTo>
                    <a:lnTo>
                      <a:pt x="245" y="212"/>
                    </a:lnTo>
                    <a:lnTo>
                      <a:pt x="254" y="237"/>
                    </a:lnTo>
                    <a:close/>
                    <a:moveTo>
                      <a:pt x="127" y="195"/>
                    </a:moveTo>
                    <a:lnTo>
                      <a:pt x="144" y="195"/>
                    </a:lnTo>
                    <a:lnTo>
                      <a:pt x="161" y="186"/>
                    </a:lnTo>
                    <a:lnTo>
                      <a:pt x="178" y="195"/>
                    </a:lnTo>
                    <a:lnTo>
                      <a:pt x="186" y="203"/>
                    </a:lnTo>
                    <a:lnTo>
                      <a:pt x="195" y="220"/>
                    </a:lnTo>
                    <a:lnTo>
                      <a:pt x="195" y="237"/>
                    </a:lnTo>
                    <a:lnTo>
                      <a:pt x="186" y="254"/>
                    </a:lnTo>
                    <a:lnTo>
                      <a:pt x="169" y="262"/>
                    </a:lnTo>
                    <a:lnTo>
                      <a:pt x="152" y="271"/>
                    </a:lnTo>
                    <a:lnTo>
                      <a:pt x="135" y="271"/>
                    </a:lnTo>
                    <a:lnTo>
                      <a:pt x="127" y="271"/>
                    </a:lnTo>
                    <a:lnTo>
                      <a:pt x="110" y="254"/>
                    </a:lnTo>
                    <a:lnTo>
                      <a:pt x="110" y="237"/>
                    </a:lnTo>
                    <a:lnTo>
                      <a:pt x="110" y="212"/>
                    </a:lnTo>
                    <a:lnTo>
                      <a:pt x="127" y="195"/>
                    </a:lnTo>
                    <a:close/>
                    <a:moveTo>
                      <a:pt x="229" y="288"/>
                    </a:moveTo>
                    <a:lnTo>
                      <a:pt x="212" y="305"/>
                    </a:lnTo>
                    <a:lnTo>
                      <a:pt x="195" y="322"/>
                    </a:lnTo>
                    <a:lnTo>
                      <a:pt x="186" y="339"/>
                    </a:lnTo>
                    <a:lnTo>
                      <a:pt x="178" y="356"/>
                    </a:lnTo>
                    <a:lnTo>
                      <a:pt x="169" y="381"/>
                    </a:lnTo>
                    <a:lnTo>
                      <a:pt x="186" y="406"/>
                    </a:lnTo>
                    <a:lnTo>
                      <a:pt x="195" y="415"/>
                    </a:lnTo>
                    <a:lnTo>
                      <a:pt x="212" y="423"/>
                    </a:lnTo>
                    <a:lnTo>
                      <a:pt x="229" y="432"/>
                    </a:lnTo>
                    <a:lnTo>
                      <a:pt x="254" y="423"/>
                    </a:lnTo>
                    <a:lnTo>
                      <a:pt x="279" y="415"/>
                    </a:lnTo>
                    <a:lnTo>
                      <a:pt x="305" y="398"/>
                    </a:lnTo>
                    <a:lnTo>
                      <a:pt x="322" y="381"/>
                    </a:lnTo>
                    <a:lnTo>
                      <a:pt x="339" y="373"/>
                    </a:lnTo>
                    <a:lnTo>
                      <a:pt x="356" y="347"/>
                    </a:lnTo>
                    <a:lnTo>
                      <a:pt x="364" y="313"/>
                    </a:lnTo>
                    <a:lnTo>
                      <a:pt x="356" y="288"/>
                    </a:lnTo>
                    <a:lnTo>
                      <a:pt x="339" y="279"/>
                    </a:lnTo>
                    <a:lnTo>
                      <a:pt x="322" y="271"/>
                    </a:lnTo>
                    <a:lnTo>
                      <a:pt x="305" y="262"/>
                    </a:lnTo>
                    <a:lnTo>
                      <a:pt x="288" y="271"/>
                    </a:lnTo>
                    <a:lnTo>
                      <a:pt x="262" y="279"/>
                    </a:lnTo>
                    <a:lnTo>
                      <a:pt x="229" y="288"/>
                    </a:lnTo>
                    <a:close/>
                    <a:moveTo>
                      <a:pt x="245" y="313"/>
                    </a:moveTo>
                    <a:lnTo>
                      <a:pt x="279" y="296"/>
                    </a:lnTo>
                    <a:lnTo>
                      <a:pt x="313" y="288"/>
                    </a:lnTo>
                    <a:lnTo>
                      <a:pt x="322" y="288"/>
                    </a:lnTo>
                    <a:lnTo>
                      <a:pt x="339" y="305"/>
                    </a:lnTo>
                    <a:lnTo>
                      <a:pt x="339" y="313"/>
                    </a:lnTo>
                    <a:lnTo>
                      <a:pt x="339" y="330"/>
                    </a:lnTo>
                    <a:lnTo>
                      <a:pt x="330" y="347"/>
                    </a:lnTo>
                    <a:lnTo>
                      <a:pt x="322" y="356"/>
                    </a:lnTo>
                    <a:lnTo>
                      <a:pt x="305" y="364"/>
                    </a:lnTo>
                    <a:lnTo>
                      <a:pt x="288" y="381"/>
                    </a:lnTo>
                    <a:lnTo>
                      <a:pt x="254" y="398"/>
                    </a:lnTo>
                    <a:lnTo>
                      <a:pt x="229" y="406"/>
                    </a:lnTo>
                    <a:lnTo>
                      <a:pt x="212" y="406"/>
                    </a:lnTo>
                    <a:lnTo>
                      <a:pt x="203" y="389"/>
                    </a:lnTo>
                    <a:lnTo>
                      <a:pt x="195" y="373"/>
                    </a:lnTo>
                    <a:lnTo>
                      <a:pt x="195" y="356"/>
                    </a:lnTo>
                    <a:lnTo>
                      <a:pt x="203" y="347"/>
                    </a:lnTo>
                    <a:lnTo>
                      <a:pt x="212" y="339"/>
                    </a:lnTo>
                    <a:lnTo>
                      <a:pt x="245" y="313"/>
                    </a:lnTo>
                    <a:close/>
                  </a:path>
                </a:pathLst>
              </a:custGeom>
              <a:noFill/>
              <a:ln w="460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06" name="Rectangle 106">
                <a:extLst>
                  <a:ext uri="{FF2B5EF4-FFF2-40B4-BE49-F238E27FC236}">
                    <a16:creationId xmlns:a16="http://schemas.microsoft.com/office/drawing/2014/main" id="{E206D27B-E480-4815-A522-B9F7324593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60000">
                <a:off x="4806" y="2457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7" name="Rectangle 107">
                <a:extLst>
                  <a:ext uri="{FF2B5EF4-FFF2-40B4-BE49-F238E27FC236}">
                    <a16:creationId xmlns:a16="http://schemas.microsoft.com/office/drawing/2014/main" id="{185CBA19-0519-4F4D-AB29-789F75950C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60000">
                <a:off x="4825" y="2483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6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8" name="Rectangle 108">
                <a:extLst>
                  <a:ext uri="{FF2B5EF4-FFF2-40B4-BE49-F238E27FC236}">
                    <a16:creationId xmlns:a16="http://schemas.microsoft.com/office/drawing/2014/main" id="{038F3642-8B13-4851-ABD5-74B89A7D17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60000">
                <a:off x="4840" y="2510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9" name="Freeform 109">
                <a:extLst>
                  <a:ext uri="{FF2B5EF4-FFF2-40B4-BE49-F238E27FC236}">
                    <a16:creationId xmlns:a16="http://schemas.microsoft.com/office/drawing/2014/main" id="{FC2F3D35-F24D-4D8A-8516-B95C6D6919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04" y="3822"/>
                <a:ext cx="82" cy="82"/>
              </a:xfrm>
              <a:custGeom>
                <a:avLst/>
                <a:gdLst>
                  <a:gd name="T0" fmla="*/ 127 w 406"/>
                  <a:gd name="T1" fmla="*/ 406 h 406"/>
                  <a:gd name="T2" fmla="*/ 186 w 406"/>
                  <a:gd name="T3" fmla="*/ 364 h 406"/>
                  <a:gd name="T4" fmla="*/ 169 w 406"/>
                  <a:gd name="T5" fmla="*/ 296 h 406"/>
                  <a:gd name="T6" fmla="*/ 127 w 406"/>
                  <a:gd name="T7" fmla="*/ 279 h 406"/>
                  <a:gd name="T8" fmla="*/ 110 w 406"/>
                  <a:gd name="T9" fmla="*/ 263 h 406"/>
                  <a:gd name="T10" fmla="*/ 59 w 406"/>
                  <a:gd name="T11" fmla="*/ 229 h 406"/>
                  <a:gd name="T12" fmla="*/ 8 w 406"/>
                  <a:gd name="T13" fmla="*/ 263 h 406"/>
                  <a:gd name="T14" fmla="*/ 17 w 406"/>
                  <a:gd name="T15" fmla="*/ 322 h 406"/>
                  <a:gd name="T16" fmla="*/ 25 w 406"/>
                  <a:gd name="T17" fmla="*/ 279 h 406"/>
                  <a:gd name="T18" fmla="*/ 42 w 406"/>
                  <a:gd name="T19" fmla="*/ 254 h 406"/>
                  <a:gd name="T20" fmla="*/ 85 w 406"/>
                  <a:gd name="T21" fmla="*/ 254 h 406"/>
                  <a:gd name="T22" fmla="*/ 85 w 406"/>
                  <a:gd name="T23" fmla="*/ 296 h 406"/>
                  <a:gd name="T24" fmla="*/ 102 w 406"/>
                  <a:gd name="T25" fmla="*/ 313 h 406"/>
                  <a:gd name="T26" fmla="*/ 144 w 406"/>
                  <a:gd name="T27" fmla="*/ 305 h 406"/>
                  <a:gd name="T28" fmla="*/ 169 w 406"/>
                  <a:gd name="T29" fmla="*/ 339 h 406"/>
                  <a:gd name="T30" fmla="*/ 144 w 406"/>
                  <a:gd name="T31" fmla="*/ 381 h 406"/>
                  <a:gd name="T32" fmla="*/ 102 w 406"/>
                  <a:gd name="T33" fmla="*/ 373 h 406"/>
                  <a:gd name="T34" fmla="*/ 186 w 406"/>
                  <a:gd name="T35" fmla="*/ 110 h 406"/>
                  <a:gd name="T36" fmla="*/ 135 w 406"/>
                  <a:gd name="T37" fmla="*/ 127 h 406"/>
                  <a:gd name="T38" fmla="*/ 118 w 406"/>
                  <a:gd name="T39" fmla="*/ 203 h 406"/>
                  <a:gd name="T40" fmla="*/ 161 w 406"/>
                  <a:gd name="T41" fmla="*/ 254 h 406"/>
                  <a:gd name="T42" fmla="*/ 212 w 406"/>
                  <a:gd name="T43" fmla="*/ 288 h 406"/>
                  <a:gd name="T44" fmla="*/ 279 w 406"/>
                  <a:gd name="T45" fmla="*/ 271 h 406"/>
                  <a:gd name="T46" fmla="*/ 296 w 406"/>
                  <a:gd name="T47" fmla="*/ 229 h 406"/>
                  <a:gd name="T48" fmla="*/ 254 w 406"/>
                  <a:gd name="T49" fmla="*/ 169 h 406"/>
                  <a:gd name="T50" fmla="*/ 186 w 406"/>
                  <a:gd name="T51" fmla="*/ 178 h 406"/>
                  <a:gd name="T52" fmla="*/ 152 w 406"/>
                  <a:gd name="T53" fmla="*/ 212 h 406"/>
                  <a:gd name="T54" fmla="*/ 135 w 406"/>
                  <a:gd name="T55" fmla="*/ 161 h 406"/>
                  <a:gd name="T56" fmla="*/ 169 w 406"/>
                  <a:gd name="T57" fmla="*/ 136 h 406"/>
                  <a:gd name="T58" fmla="*/ 203 w 406"/>
                  <a:gd name="T59" fmla="*/ 254 h 406"/>
                  <a:gd name="T60" fmla="*/ 186 w 406"/>
                  <a:gd name="T61" fmla="*/ 212 h 406"/>
                  <a:gd name="T62" fmla="*/ 229 w 406"/>
                  <a:gd name="T63" fmla="*/ 186 h 406"/>
                  <a:gd name="T64" fmla="*/ 271 w 406"/>
                  <a:gd name="T65" fmla="*/ 212 h 406"/>
                  <a:gd name="T66" fmla="*/ 262 w 406"/>
                  <a:gd name="T67" fmla="*/ 263 h 406"/>
                  <a:gd name="T68" fmla="*/ 203 w 406"/>
                  <a:gd name="T69" fmla="*/ 254 h 406"/>
                  <a:gd name="T70" fmla="*/ 313 w 406"/>
                  <a:gd name="T71" fmla="*/ 169 h 406"/>
                  <a:gd name="T72" fmla="*/ 372 w 406"/>
                  <a:gd name="T73" fmla="*/ 178 h 406"/>
                  <a:gd name="T74" fmla="*/ 406 w 406"/>
                  <a:gd name="T75" fmla="*/ 127 h 406"/>
                  <a:gd name="T76" fmla="*/ 381 w 406"/>
                  <a:gd name="T77" fmla="*/ 68 h 406"/>
                  <a:gd name="T78" fmla="*/ 322 w 406"/>
                  <a:gd name="T79" fmla="*/ 17 h 406"/>
                  <a:gd name="T80" fmla="*/ 245 w 406"/>
                  <a:gd name="T81" fmla="*/ 17 h 406"/>
                  <a:gd name="T82" fmla="*/ 229 w 406"/>
                  <a:gd name="T83" fmla="*/ 76 h 406"/>
                  <a:gd name="T84" fmla="*/ 271 w 406"/>
                  <a:gd name="T85" fmla="*/ 136 h 406"/>
                  <a:gd name="T86" fmla="*/ 245 w 406"/>
                  <a:gd name="T87" fmla="*/ 59 h 406"/>
                  <a:gd name="T88" fmla="*/ 271 w 406"/>
                  <a:gd name="T89" fmla="*/ 26 h 406"/>
                  <a:gd name="T90" fmla="*/ 347 w 406"/>
                  <a:gd name="T91" fmla="*/ 59 h 406"/>
                  <a:gd name="T92" fmla="*/ 381 w 406"/>
                  <a:gd name="T93" fmla="*/ 136 h 406"/>
                  <a:gd name="T94" fmla="*/ 347 w 406"/>
                  <a:gd name="T95" fmla="*/ 153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06" h="406">
                    <a:moveTo>
                      <a:pt x="85" y="398"/>
                    </a:moveTo>
                    <a:lnTo>
                      <a:pt x="102" y="406"/>
                    </a:lnTo>
                    <a:lnTo>
                      <a:pt x="127" y="406"/>
                    </a:lnTo>
                    <a:lnTo>
                      <a:pt x="152" y="398"/>
                    </a:lnTo>
                    <a:lnTo>
                      <a:pt x="169" y="390"/>
                    </a:lnTo>
                    <a:lnTo>
                      <a:pt x="186" y="364"/>
                    </a:lnTo>
                    <a:lnTo>
                      <a:pt x="186" y="339"/>
                    </a:lnTo>
                    <a:lnTo>
                      <a:pt x="186" y="313"/>
                    </a:lnTo>
                    <a:lnTo>
                      <a:pt x="169" y="296"/>
                    </a:lnTo>
                    <a:lnTo>
                      <a:pt x="152" y="279"/>
                    </a:lnTo>
                    <a:lnTo>
                      <a:pt x="144" y="279"/>
                    </a:lnTo>
                    <a:lnTo>
                      <a:pt x="127" y="279"/>
                    </a:lnTo>
                    <a:lnTo>
                      <a:pt x="110" y="288"/>
                    </a:lnTo>
                    <a:lnTo>
                      <a:pt x="110" y="271"/>
                    </a:lnTo>
                    <a:lnTo>
                      <a:pt x="110" y="263"/>
                    </a:lnTo>
                    <a:lnTo>
                      <a:pt x="102" y="237"/>
                    </a:lnTo>
                    <a:lnTo>
                      <a:pt x="76" y="229"/>
                    </a:lnTo>
                    <a:lnTo>
                      <a:pt x="59" y="229"/>
                    </a:lnTo>
                    <a:lnTo>
                      <a:pt x="42" y="229"/>
                    </a:lnTo>
                    <a:lnTo>
                      <a:pt x="17" y="246"/>
                    </a:lnTo>
                    <a:lnTo>
                      <a:pt x="8" y="263"/>
                    </a:lnTo>
                    <a:lnTo>
                      <a:pt x="0" y="279"/>
                    </a:lnTo>
                    <a:lnTo>
                      <a:pt x="8" y="305"/>
                    </a:lnTo>
                    <a:lnTo>
                      <a:pt x="17" y="322"/>
                    </a:lnTo>
                    <a:lnTo>
                      <a:pt x="34" y="313"/>
                    </a:lnTo>
                    <a:lnTo>
                      <a:pt x="25" y="296"/>
                    </a:lnTo>
                    <a:lnTo>
                      <a:pt x="25" y="279"/>
                    </a:lnTo>
                    <a:lnTo>
                      <a:pt x="25" y="271"/>
                    </a:lnTo>
                    <a:lnTo>
                      <a:pt x="34" y="263"/>
                    </a:lnTo>
                    <a:lnTo>
                      <a:pt x="42" y="254"/>
                    </a:lnTo>
                    <a:lnTo>
                      <a:pt x="59" y="246"/>
                    </a:lnTo>
                    <a:lnTo>
                      <a:pt x="68" y="254"/>
                    </a:lnTo>
                    <a:lnTo>
                      <a:pt x="85" y="254"/>
                    </a:lnTo>
                    <a:lnTo>
                      <a:pt x="93" y="271"/>
                    </a:lnTo>
                    <a:lnTo>
                      <a:pt x="93" y="279"/>
                    </a:lnTo>
                    <a:lnTo>
                      <a:pt x="85" y="296"/>
                    </a:lnTo>
                    <a:lnTo>
                      <a:pt x="76" y="313"/>
                    </a:lnTo>
                    <a:lnTo>
                      <a:pt x="85" y="330"/>
                    </a:lnTo>
                    <a:lnTo>
                      <a:pt x="102" y="313"/>
                    </a:lnTo>
                    <a:lnTo>
                      <a:pt x="110" y="305"/>
                    </a:lnTo>
                    <a:lnTo>
                      <a:pt x="127" y="305"/>
                    </a:lnTo>
                    <a:lnTo>
                      <a:pt x="144" y="305"/>
                    </a:lnTo>
                    <a:lnTo>
                      <a:pt x="152" y="313"/>
                    </a:lnTo>
                    <a:lnTo>
                      <a:pt x="161" y="330"/>
                    </a:lnTo>
                    <a:lnTo>
                      <a:pt x="169" y="339"/>
                    </a:lnTo>
                    <a:lnTo>
                      <a:pt x="161" y="356"/>
                    </a:lnTo>
                    <a:lnTo>
                      <a:pt x="152" y="373"/>
                    </a:lnTo>
                    <a:lnTo>
                      <a:pt x="144" y="381"/>
                    </a:lnTo>
                    <a:lnTo>
                      <a:pt x="127" y="381"/>
                    </a:lnTo>
                    <a:lnTo>
                      <a:pt x="118" y="381"/>
                    </a:lnTo>
                    <a:lnTo>
                      <a:pt x="102" y="373"/>
                    </a:lnTo>
                    <a:lnTo>
                      <a:pt x="85" y="398"/>
                    </a:lnTo>
                    <a:close/>
                    <a:moveTo>
                      <a:pt x="203" y="119"/>
                    </a:moveTo>
                    <a:lnTo>
                      <a:pt x="186" y="110"/>
                    </a:lnTo>
                    <a:lnTo>
                      <a:pt x="169" y="110"/>
                    </a:lnTo>
                    <a:lnTo>
                      <a:pt x="152" y="119"/>
                    </a:lnTo>
                    <a:lnTo>
                      <a:pt x="135" y="127"/>
                    </a:lnTo>
                    <a:lnTo>
                      <a:pt x="118" y="153"/>
                    </a:lnTo>
                    <a:lnTo>
                      <a:pt x="110" y="178"/>
                    </a:lnTo>
                    <a:lnTo>
                      <a:pt x="118" y="203"/>
                    </a:lnTo>
                    <a:lnTo>
                      <a:pt x="127" y="220"/>
                    </a:lnTo>
                    <a:lnTo>
                      <a:pt x="144" y="237"/>
                    </a:lnTo>
                    <a:lnTo>
                      <a:pt x="161" y="254"/>
                    </a:lnTo>
                    <a:lnTo>
                      <a:pt x="178" y="271"/>
                    </a:lnTo>
                    <a:lnTo>
                      <a:pt x="195" y="288"/>
                    </a:lnTo>
                    <a:lnTo>
                      <a:pt x="212" y="288"/>
                    </a:lnTo>
                    <a:lnTo>
                      <a:pt x="229" y="296"/>
                    </a:lnTo>
                    <a:lnTo>
                      <a:pt x="254" y="288"/>
                    </a:lnTo>
                    <a:lnTo>
                      <a:pt x="279" y="271"/>
                    </a:lnTo>
                    <a:lnTo>
                      <a:pt x="288" y="263"/>
                    </a:lnTo>
                    <a:lnTo>
                      <a:pt x="296" y="246"/>
                    </a:lnTo>
                    <a:lnTo>
                      <a:pt x="296" y="229"/>
                    </a:lnTo>
                    <a:lnTo>
                      <a:pt x="296" y="212"/>
                    </a:lnTo>
                    <a:lnTo>
                      <a:pt x="271" y="178"/>
                    </a:lnTo>
                    <a:lnTo>
                      <a:pt x="254" y="169"/>
                    </a:lnTo>
                    <a:lnTo>
                      <a:pt x="229" y="161"/>
                    </a:lnTo>
                    <a:lnTo>
                      <a:pt x="203" y="161"/>
                    </a:lnTo>
                    <a:lnTo>
                      <a:pt x="186" y="178"/>
                    </a:lnTo>
                    <a:lnTo>
                      <a:pt x="169" y="203"/>
                    </a:lnTo>
                    <a:lnTo>
                      <a:pt x="169" y="229"/>
                    </a:lnTo>
                    <a:lnTo>
                      <a:pt x="152" y="212"/>
                    </a:lnTo>
                    <a:lnTo>
                      <a:pt x="144" y="195"/>
                    </a:lnTo>
                    <a:lnTo>
                      <a:pt x="135" y="178"/>
                    </a:lnTo>
                    <a:lnTo>
                      <a:pt x="135" y="161"/>
                    </a:lnTo>
                    <a:lnTo>
                      <a:pt x="144" y="144"/>
                    </a:lnTo>
                    <a:lnTo>
                      <a:pt x="161" y="136"/>
                    </a:lnTo>
                    <a:lnTo>
                      <a:pt x="169" y="136"/>
                    </a:lnTo>
                    <a:lnTo>
                      <a:pt x="195" y="144"/>
                    </a:lnTo>
                    <a:lnTo>
                      <a:pt x="203" y="119"/>
                    </a:lnTo>
                    <a:close/>
                    <a:moveTo>
                      <a:pt x="203" y="254"/>
                    </a:moveTo>
                    <a:lnTo>
                      <a:pt x="186" y="246"/>
                    </a:lnTo>
                    <a:lnTo>
                      <a:pt x="186" y="229"/>
                    </a:lnTo>
                    <a:lnTo>
                      <a:pt x="186" y="212"/>
                    </a:lnTo>
                    <a:lnTo>
                      <a:pt x="195" y="195"/>
                    </a:lnTo>
                    <a:lnTo>
                      <a:pt x="212" y="186"/>
                    </a:lnTo>
                    <a:lnTo>
                      <a:pt x="229" y="186"/>
                    </a:lnTo>
                    <a:lnTo>
                      <a:pt x="237" y="186"/>
                    </a:lnTo>
                    <a:lnTo>
                      <a:pt x="254" y="203"/>
                    </a:lnTo>
                    <a:lnTo>
                      <a:pt x="271" y="212"/>
                    </a:lnTo>
                    <a:lnTo>
                      <a:pt x="271" y="229"/>
                    </a:lnTo>
                    <a:lnTo>
                      <a:pt x="271" y="246"/>
                    </a:lnTo>
                    <a:lnTo>
                      <a:pt x="262" y="263"/>
                    </a:lnTo>
                    <a:lnTo>
                      <a:pt x="245" y="271"/>
                    </a:lnTo>
                    <a:lnTo>
                      <a:pt x="220" y="271"/>
                    </a:lnTo>
                    <a:lnTo>
                      <a:pt x="203" y="254"/>
                    </a:lnTo>
                    <a:close/>
                    <a:moveTo>
                      <a:pt x="271" y="136"/>
                    </a:moveTo>
                    <a:lnTo>
                      <a:pt x="288" y="153"/>
                    </a:lnTo>
                    <a:lnTo>
                      <a:pt x="313" y="169"/>
                    </a:lnTo>
                    <a:lnTo>
                      <a:pt x="330" y="178"/>
                    </a:lnTo>
                    <a:lnTo>
                      <a:pt x="347" y="178"/>
                    </a:lnTo>
                    <a:lnTo>
                      <a:pt x="372" y="178"/>
                    </a:lnTo>
                    <a:lnTo>
                      <a:pt x="389" y="161"/>
                    </a:lnTo>
                    <a:lnTo>
                      <a:pt x="406" y="144"/>
                    </a:lnTo>
                    <a:lnTo>
                      <a:pt x="406" y="127"/>
                    </a:lnTo>
                    <a:lnTo>
                      <a:pt x="406" y="110"/>
                    </a:lnTo>
                    <a:lnTo>
                      <a:pt x="398" y="85"/>
                    </a:lnTo>
                    <a:lnTo>
                      <a:pt x="381" y="68"/>
                    </a:lnTo>
                    <a:lnTo>
                      <a:pt x="364" y="42"/>
                    </a:lnTo>
                    <a:lnTo>
                      <a:pt x="339" y="26"/>
                    </a:lnTo>
                    <a:lnTo>
                      <a:pt x="322" y="17"/>
                    </a:lnTo>
                    <a:lnTo>
                      <a:pt x="296" y="0"/>
                    </a:lnTo>
                    <a:lnTo>
                      <a:pt x="262" y="0"/>
                    </a:lnTo>
                    <a:lnTo>
                      <a:pt x="245" y="17"/>
                    </a:lnTo>
                    <a:lnTo>
                      <a:pt x="229" y="34"/>
                    </a:lnTo>
                    <a:lnTo>
                      <a:pt x="229" y="51"/>
                    </a:lnTo>
                    <a:lnTo>
                      <a:pt x="229" y="76"/>
                    </a:lnTo>
                    <a:lnTo>
                      <a:pt x="237" y="93"/>
                    </a:lnTo>
                    <a:lnTo>
                      <a:pt x="245" y="110"/>
                    </a:lnTo>
                    <a:lnTo>
                      <a:pt x="271" y="136"/>
                    </a:lnTo>
                    <a:close/>
                    <a:moveTo>
                      <a:pt x="288" y="119"/>
                    </a:moveTo>
                    <a:lnTo>
                      <a:pt x="262" y="85"/>
                    </a:lnTo>
                    <a:lnTo>
                      <a:pt x="245" y="59"/>
                    </a:lnTo>
                    <a:lnTo>
                      <a:pt x="245" y="51"/>
                    </a:lnTo>
                    <a:lnTo>
                      <a:pt x="254" y="34"/>
                    </a:lnTo>
                    <a:lnTo>
                      <a:pt x="271" y="26"/>
                    </a:lnTo>
                    <a:lnTo>
                      <a:pt x="288" y="26"/>
                    </a:lnTo>
                    <a:lnTo>
                      <a:pt x="313" y="34"/>
                    </a:lnTo>
                    <a:lnTo>
                      <a:pt x="347" y="59"/>
                    </a:lnTo>
                    <a:lnTo>
                      <a:pt x="372" y="93"/>
                    </a:lnTo>
                    <a:lnTo>
                      <a:pt x="381" y="119"/>
                    </a:lnTo>
                    <a:lnTo>
                      <a:pt x="381" y="136"/>
                    </a:lnTo>
                    <a:lnTo>
                      <a:pt x="372" y="144"/>
                    </a:lnTo>
                    <a:lnTo>
                      <a:pt x="364" y="153"/>
                    </a:lnTo>
                    <a:lnTo>
                      <a:pt x="347" y="153"/>
                    </a:lnTo>
                    <a:lnTo>
                      <a:pt x="322" y="144"/>
                    </a:lnTo>
                    <a:lnTo>
                      <a:pt x="288" y="119"/>
                    </a:lnTo>
                    <a:close/>
                  </a:path>
                </a:pathLst>
              </a:custGeom>
              <a:noFill/>
              <a:ln w="460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0" name="Rectangle 110">
                <a:extLst>
                  <a:ext uri="{FF2B5EF4-FFF2-40B4-BE49-F238E27FC236}">
                    <a16:creationId xmlns:a16="http://schemas.microsoft.com/office/drawing/2014/main" id="{AE500140-6923-41B4-A969-D43012F9CA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780000">
                <a:off x="4501" y="3835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1" name="Rectangle 111">
                <a:extLst>
                  <a:ext uri="{FF2B5EF4-FFF2-40B4-BE49-F238E27FC236}">
                    <a16:creationId xmlns:a16="http://schemas.microsoft.com/office/drawing/2014/main" id="{EBA35D7B-F2F4-4479-B6BB-D56BD45916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780000">
                <a:off x="4524" y="3812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6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2" name="Rectangle 112">
                <a:extLst>
                  <a:ext uri="{FF2B5EF4-FFF2-40B4-BE49-F238E27FC236}">
                    <a16:creationId xmlns:a16="http://schemas.microsoft.com/office/drawing/2014/main" id="{2CE82C8D-E45E-4DD1-B311-7239116002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780000">
                <a:off x="4547" y="3790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" name="Freeform 113">
                <a:extLst>
                  <a:ext uri="{FF2B5EF4-FFF2-40B4-BE49-F238E27FC236}">
                    <a16:creationId xmlns:a16="http://schemas.microsoft.com/office/drawing/2014/main" id="{8FE4A3F9-601B-433B-B1E2-88B9157628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87" y="4306"/>
                <a:ext cx="86" cy="79"/>
              </a:xfrm>
              <a:custGeom>
                <a:avLst/>
                <a:gdLst>
                  <a:gd name="T0" fmla="*/ 110 w 424"/>
                  <a:gd name="T1" fmla="*/ 390 h 390"/>
                  <a:gd name="T2" fmla="*/ 178 w 424"/>
                  <a:gd name="T3" fmla="*/ 356 h 390"/>
                  <a:gd name="T4" fmla="*/ 170 w 424"/>
                  <a:gd name="T5" fmla="*/ 288 h 390"/>
                  <a:gd name="T6" fmla="*/ 127 w 424"/>
                  <a:gd name="T7" fmla="*/ 263 h 390"/>
                  <a:gd name="T8" fmla="*/ 119 w 424"/>
                  <a:gd name="T9" fmla="*/ 246 h 390"/>
                  <a:gd name="T10" fmla="*/ 68 w 424"/>
                  <a:gd name="T11" fmla="*/ 203 h 390"/>
                  <a:gd name="T12" fmla="*/ 9 w 424"/>
                  <a:gd name="T13" fmla="*/ 237 h 390"/>
                  <a:gd name="T14" fmla="*/ 17 w 424"/>
                  <a:gd name="T15" fmla="*/ 297 h 390"/>
                  <a:gd name="T16" fmla="*/ 26 w 424"/>
                  <a:gd name="T17" fmla="*/ 254 h 390"/>
                  <a:gd name="T18" fmla="*/ 51 w 424"/>
                  <a:gd name="T19" fmla="*/ 229 h 390"/>
                  <a:gd name="T20" fmla="*/ 85 w 424"/>
                  <a:gd name="T21" fmla="*/ 237 h 390"/>
                  <a:gd name="T22" fmla="*/ 77 w 424"/>
                  <a:gd name="T23" fmla="*/ 288 h 390"/>
                  <a:gd name="T24" fmla="*/ 94 w 424"/>
                  <a:gd name="T25" fmla="*/ 297 h 390"/>
                  <a:gd name="T26" fmla="*/ 136 w 424"/>
                  <a:gd name="T27" fmla="*/ 297 h 390"/>
                  <a:gd name="T28" fmla="*/ 161 w 424"/>
                  <a:gd name="T29" fmla="*/ 330 h 390"/>
                  <a:gd name="T30" fmla="*/ 136 w 424"/>
                  <a:gd name="T31" fmla="*/ 364 h 390"/>
                  <a:gd name="T32" fmla="*/ 94 w 424"/>
                  <a:gd name="T33" fmla="*/ 356 h 390"/>
                  <a:gd name="T34" fmla="*/ 237 w 424"/>
                  <a:gd name="T35" fmla="*/ 280 h 390"/>
                  <a:gd name="T36" fmla="*/ 237 w 424"/>
                  <a:gd name="T37" fmla="*/ 229 h 390"/>
                  <a:gd name="T38" fmla="*/ 246 w 424"/>
                  <a:gd name="T39" fmla="*/ 144 h 390"/>
                  <a:gd name="T40" fmla="*/ 195 w 424"/>
                  <a:gd name="T41" fmla="*/ 102 h 390"/>
                  <a:gd name="T42" fmla="*/ 127 w 424"/>
                  <a:gd name="T43" fmla="*/ 136 h 390"/>
                  <a:gd name="T44" fmla="*/ 136 w 424"/>
                  <a:gd name="T45" fmla="*/ 203 h 390"/>
                  <a:gd name="T46" fmla="*/ 144 w 424"/>
                  <a:gd name="T47" fmla="*/ 161 h 390"/>
                  <a:gd name="T48" fmla="*/ 178 w 424"/>
                  <a:gd name="T49" fmla="*/ 127 h 390"/>
                  <a:gd name="T50" fmla="*/ 212 w 424"/>
                  <a:gd name="T51" fmla="*/ 136 h 390"/>
                  <a:gd name="T52" fmla="*/ 221 w 424"/>
                  <a:gd name="T53" fmla="*/ 195 h 390"/>
                  <a:gd name="T54" fmla="*/ 212 w 424"/>
                  <a:gd name="T55" fmla="*/ 271 h 390"/>
                  <a:gd name="T56" fmla="*/ 322 w 424"/>
                  <a:gd name="T57" fmla="*/ 237 h 390"/>
                  <a:gd name="T58" fmla="*/ 305 w 424"/>
                  <a:gd name="T59" fmla="*/ 153 h 390"/>
                  <a:gd name="T60" fmla="*/ 356 w 424"/>
                  <a:gd name="T61" fmla="*/ 187 h 390"/>
                  <a:gd name="T62" fmla="*/ 415 w 424"/>
                  <a:gd name="T63" fmla="*/ 161 h 390"/>
                  <a:gd name="T64" fmla="*/ 415 w 424"/>
                  <a:gd name="T65" fmla="*/ 102 h 390"/>
                  <a:gd name="T66" fmla="*/ 364 w 424"/>
                  <a:gd name="T67" fmla="*/ 34 h 390"/>
                  <a:gd name="T68" fmla="*/ 297 w 424"/>
                  <a:gd name="T69" fmla="*/ 0 h 390"/>
                  <a:gd name="T70" fmla="*/ 246 w 424"/>
                  <a:gd name="T71" fmla="*/ 51 h 390"/>
                  <a:gd name="T72" fmla="*/ 263 w 424"/>
                  <a:gd name="T73" fmla="*/ 110 h 390"/>
                  <a:gd name="T74" fmla="*/ 280 w 424"/>
                  <a:gd name="T75" fmla="*/ 85 h 390"/>
                  <a:gd name="T76" fmla="*/ 280 w 424"/>
                  <a:gd name="T77" fmla="*/ 34 h 390"/>
                  <a:gd name="T78" fmla="*/ 339 w 424"/>
                  <a:gd name="T79" fmla="*/ 43 h 390"/>
                  <a:gd name="T80" fmla="*/ 398 w 424"/>
                  <a:gd name="T81" fmla="*/ 127 h 390"/>
                  <a:gd name="T82" fmla="*/ 373 w 424"/>
                  <a:gd name="T83" fmla="*/ 161 h 390"/>
                  <a:gd name="T84" fmla="*/ 331 w 424"/>
                  <a:gd name="T85" fmla="*/ 153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24" h="390">
                    <a:moveTo>
                      <a:pt x="77" y="373"/>
                    </a:moveTo>
                    <a:lnTo>
                      <a:pt x="94" y="390"/>
                    </a:lnTo>
                    <a:lnTo>
                      <a:pt x="110" y="390"/>
                    </a:lnTo>
                    <a:lnTo>
                      <a:pt x="136" y="390"/>
                    </a:lnTo>
                    <a:lnTo>
                      <a:pt x="161" y="381"/>
                    </a:lnTo>
                    <a:lnTo>
                      <a:pt x="178" y="356"/>
                    </a:lnTo>
                    <a:lnTo>
                      <a:pt x="187" y="330"/>
                    </a:lnTo>
                    <a:lnTo>
                      <a:pt x="178" y="305"/>
                    </a:lnTo>
                    <a:lnTo>
                      <a:pt x="170" y="288"/>
                    </a:lnTo>
                    <a:lnTo>
                      <a:pt x="153" y="271"/>
                    </a:lnTo>
                    <a:lnTo>
                      <a:pt x="144" y="271"/>
                    </a:lnTo>
                    <a:lnTo>
                      <a:pt x="127" y="263"/>
                    </a:lnTo>
                    <a:lnTo>
                      <a:pt x="110" y="271"/>
                    </a:lnTo>
                    <a:lnTo>
                      <a:pt x="110" y="254"/>
                    </a:lnTo>
                    <a:lnTo>
                      <a:pt x="119" y="246"/>
                    </a:lnTo>
                    <a:lnTo>
                      <a:pt x="102" y="220"/>
                    </a:lnTo>
                    <a:lnTo>
                      <a:pt x="85" y="203"/>
                    </a:lnTo>
                    <a:lnTo>
                      <a:pt x="68" y="203"/>
                    </a:lnTo>
                    <a:lnTo>
                      <a:pt x="51" y="203"/>
                    </a:lnTo>
                    <a:lnTo>
                      <a:pt x="26" y="220"/>
                    </a:lnTo>
                    <a:lnTo>
                      <a:pt x="9" y="237"/>
                    </a:lnTo>
                    <a:lnTo>
                      <a:pt x="0" y="254"/>
                    </a:lnTo>
                    <a:lnTo>
                      <a:pt x="9" y="280"/>
                    </a:lnTo>
                    <a:lnTo>
                      <a:pt x="17" y="297"/>
                    </a:lnTo>
                    <a:lnTo>
                      <a:pt x="34" y="288"/>
                    </a:lnTo>
                    <a:lnTo>
                      <a:pt x="26" y="271"/>
                    </a:lnTo>
                    <a:lnTo>
                      <a:pt x="26" y="254"/>
                    </a:lnTo>
                    <a:lnTo>
                      <a:pt x="34" y="246"/>
                    </a:lnTo>
                    <a:lnTo>
                      <a:pt x="43" y="237"/>
                    </a:lnTo>
                    <a:lnTo>
                      <a:pt x="51" y="229"/>
                    </a:lnTo>
                    <a:lnTo>
                      <a:pt x="68" y="229"/>
                    </a:lnTo>
                    <a:lnTo>
                      <a:pt x="77" y="229"/>
                    </a:lnTo>
                    <a:lnTo>
                      <a:pt x="85" y="237"/>
                    </a:lnTo>
                    <a:lnTo>
                      <a:pt x="94" y="254"/>
                    </a:lnTo>
                    <a:lnTo>
                      <a:pt x="94" y="263"/>
                    </a:lnTo>
                    <a:lnTo>
                      <a:pt x="77" y="288"/>
                    </a:lnTo>
                    <a:lnTo>
                      <a:pt x="68" y="297"/>
                    </a:lnTo>
                    <a:lnTo>
                      <a:pt x="85" y="314"/>
                    </a:lnTo>
                    <a:lnTo>
                      <a:pt x="94" y="297"/>
                    </a:lnTo>
                    <a:lnTo>
                      <a:pt x="110" y="288"/>
                    </a:lnTo>
                    <a:lnTo>
                      <a:pt x="127" y="288"/>
                    </a:lnTo>
                    <a:lnTo>
                      <a:pt x="136" y="297"/>
                    </a:lnTo>
                    <a:lnTo>
                      <a:pt x="153" y="305"/>
                    </a:lnTo>
                    <a:lnTo>
                      <a:pt x="161" y="314"/>
                    </a:lnTo>
                    <a:lnTo>
                      <a:pt x="161" y="330"/>
                    </a:lnTo>
                    <a:lnTo>
                      <a:pt x="153" y="347"/>
                    </a:lnTo>
                    <a:lnTo>
                      <a:pt x="144" y="364"/>
                    </a:lnTo>
                    <a:lnTo>
                      <a:pt x="136" y="364"/>
                    </a:lnTo>
                    <a:lnTo>
                      <a:pt x="119" y="373"/>
                    </a:lnTo>
                    <a:lnTo>
                      <a:pt x="102" y="364"/>
                    </a:lnTo>
                    <a:lnTo>
                      <a:pt x="94" y="356"/>
                    </a:lnTo>
                    <a:lnTo>
                      <a:pt x="77" y="373"/>
                    </a:lnTo>
                    <a:close/>
                    <a:moveTo>
                      <a:pt x="314" y="220"/>
                    </a:moveTo>
                    <a:lnTo>
                      <a:pt x="237" y="280"/>
                    </a:lnTo>
                    <a:lnTo>
                      <a:pt x="237" y="263"/>
                    </a:lnTo>
                    <a:lnTo>
                      <a:pt x="237" y="246"/>
                    </a:lnTo>
                    <a:lnTo>
                      <a:pt x="237" y="229"/>
                    </a:lnTo>
                    <a:lnTo>
                      <a:pt x="246" y="195"/>
                    </a:lnTo>
                    <a:lnTo>
                      <a:pt x="246" y="178"/>
                    </a:lnTo>
                    <a:lnTo>
                      <a:pt x="246" y="144"/>
                    </a:lnTo>
                    <a:lnTo>
                      <a:pt x="229" y="127"/>
                    </a:lnTo>
                    <a:lnTo>
                      <a:pt x="212" y="110"/>
                    </a:lnTo>
                    <a:lnTo>
                      <a:pt x="195" y="102"/>
                    </a:lnTo>
                    <a:lnTo>
                      <a:pt x="170" y="110"/>
                    </a:lnTo>
                    <a:lnTo>
                      <a:pt x="144" y="119"/>
                    </a:lnTo>
                    <a:lnTo>
                      <a:pt x="127" y="136"/>
                    </a:lnTo>
                    <a:lnTo>
                      <a:pt x="119" y="161"/>
                    </a:lnTo>
                    <a:lnTo>
                      <a:pt x="127" y="187"/>
                    </a:lnTo>
                    <a:lnTo>
                      <a:pt x="136" y="203"/>
                    </a:lnTo>
                    <a:lnTo>
                      <a:pt x="153" y="195"/>
                    </a:lnTo>
                    <a:lnTo>
                      <a:pt x="144" y="178"/>
                    </a:lnTo>
                    <a:lnTo>
                      <a:pt x="144" y="161"/>
                    </a:lnTo>
                    <a:lnTo>
                      <a:pt x="153" y="153"/>
                    </a:lnTo>
                    <a:lnTo>
                      <a:pt x="161" y="136"/>
                    </a:lnTo>
                    <a:lnTo>
                      <a:pt x="178" y="127"/>
                    </a:lnTo>
                    <a:lnTo>
                      <a:pt x="187" y="127"/>
                    </a:lnTo>
                    <a:lnTo>
                      <a:pt x="204" y="127"/>
                    </a:lnTo>
                    <a:lnTo>
                      <a:pt x="212" y="136"/>
                    </a:lnTo>
                    <a:lnTo>
                      <a:pt x="221" y="153"/>
                    </a:lnTo>
                    <a:lnTo>
                      <a:pt x="221" y="170"/>
                    </a:lnTo>
                    <a:lnTo>
                      <a:pt x="221" y="195"/>
                    </a:lnTo>
                    <a:lnTo>
                      <a:pt x="212" y="229"/>
                    </a:lnTo>
                    <a:lnTo>
                      <a:pt x="212" y="254"/>
                    </a:lnTo>
                    <a:lnTo>
                      <a:pt x="212" y="271"/>
                    </a:lnTo>
                    <a:lnTo>
                      <a:pt x="212" y="305"/>
                    </a:lnTo>
                    <a:lnTo>
                      <a:pt x="221" y="322"/>
                    </a:lnTo>
                    <a:lnTo>
                      <a:pt x="322" y="237"/>
                    </a:lnTo>
                    <a:lnTo>
                      <a:pt x="314" y="220"/>
                    </a:lnTo>
                    <a:close/>
                    <a:moveTo>
                      <a:pt x="288" y="136"/>
                    </a:moveTo>
                    <a:lnTo>
                      <a:pt x="305" y="153"/>
                    </a:lnTo>
                    <a:lnTo>
                      <a:pt x="322" y="170"/>
                    </a:lnTo>
                    <a:lnTo>
                      <a:pt x="339" y="178"/>
                    </a:lnTo>
                    <a:lnTo>
                      <a:pt x="356" y="187"/>
                    </a:lnTo>
                    <a:lnTo>
                      <a:pt x="381" y="187"/>
                    </a:lnTo>
                    <a:lnTo>
                      <a:pt x="398" y="170"/>
                    </a:lnTo>
                    <a:lnTo>
                      <a:pt x="415" y="161"/>
                    </a:lnTo>
                    <a:lnTo>
                      <a:pt x="424" y="144"/>
                    </a:lnTo>
                    <a:lnTo>
                      <a:pt x="424" y="119"/>
                    </a:lnTo>
                    <a:lnTo>
                      <a:pt x="415" y="102"/>
                    </a:lnTo>
                    <a:lnTo>
                      <a:pt x="407" y="77"/>
                    </a:lnTo>
                    <a:lnTo>
                      <a:pt x="381" y="51"/>
                    </a:lnTo>
                    <a:lnTo>
                      <a:pt x="364" y="34"/>
                    </a:lnTo>
                    <a:lnTo>
                      <a:pt x="356" y="17"/>
                    </a:lnTo>
                    <a:lnTo>
                      <a:pt x="322" y="0"/>
                    </a:lnTo>
                    <a:lnTo>
                      <a:pt x="297" y="0"/>
                    </a:lnTo>
                    <a:lnTo>
                      <a:pt x="271" y="17"/>
                    </a:lnTo>
                    <a:lnTo>
                      <a:pt x="254" y="34"/>
                    </a:lnTo>
                    <a:lnTo>
                      <a:pt x="246" y="51"/>
                    </a:lnTo>
                    <a:lnTo>
                      <a:pt x="246" y="68"/>
                    </a:lnTo>
                    <a:lnTo>
                      <a:pt x="254" y="85"/>
                    </a:lnTo>
                    <a:lnTo>
                      <a:pt x="263" y="110"/>
                    </a:lnTo>
                    <a:lnTo>
                      <a:pt x="288" y="136"/>
                    </a:lnTo>
                    <a:close/>
                    <a:moveTo>
                      <a:pt x="305" y="119"/>
                    </a:moveTo>
                    <a:lnTo>
                      <a:pt x="280" y="85"/>
                    </a:lnTo>
                    <a:lnTo>
                      <a:pt x="271" y="60"/>
                    </a:lnTo>
                    <a:lnTo>
                      <a:pt x="271" y="43"/>
                    </a:lnTo>
                    <a:lnTo>
                      <a:pt x="280" y="34"/>
                    </a:lnTo>
                    <a:lnTo>
                      <a:pt x="297" y="26"/>
                    </a:lnTo>
                    <a:lnTo>
                      <a:pt x="314" y="26"/>
                    </a:lnTo>
                    <a:lnTo>
                      <a:pt x="339" y="43"/>
                    </a:lnTo>
                    <a:lnTo>
                      <a:pt x="364" y="68"/>
                    </a:lnTo>
                    <a:lnTo>
                      <a:pt x="390" y="102"/>
                    </a:lnTo>
                    <a:lnTo>
                      <a:pt x="398" y="127"/>
                    </a:lnTo>
                    <a:lnTo>
                      <a:pt x="398" y="144"/>
                    </a:lnTo>
                    <a:lnTo>
                      <a:pt x="390" y="161"/>
                    </a:lnTo>
                    <a:lnTo>
                      <a:pt x="373" y="161"/>
                    </a:lnTo>
                    <a:lnTo>
                      <a:pt x="356" y="161"/>
                    </a:lnTo>
                    <a:lnTo>
                      <a:pt x="348" y="161"/>
                    </a:lnTo>
                    <a:lnTo>
                      <a:pt x="331" y="153"/>
                    </a:lnTo>
                    <a:lnTo>
                      <a:pt x="305" y="119"/>
                    </a:lnTo>
                    <a:close/>
                  </a:path>
                </a:pathLst>
              </a:custGeom>
              <a:noFill/>
              <a:ln w="460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4" name="Rectangle 114">
                <a:extLst>
                  <a:ext uri="{FF2B5EF4-FFF2-40B4-BE49-F238E27FC236}">
                    <a16:creationId xmlns:a16="http://schemas.microsoft.com/office/drawing/2014/main" id="{A7509D1F-9D95-4092-9B3D-0D507F9125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200000">
                <a:off x="5186" y="4315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5" name="Rectangle 115">
                <a:extLst>
                  <a:ext uri="{FF2B5EF4-FFF2-40B4-BE49-F238E27FC236}">
                    <a16:creationId xmlns:a16="http://schemas.microsoft.com/office/drawing/2014/main" id="{6AEE0CE4-06DA-43BB-BF8D-1056B8F1F9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200000">
                <a:off x="5212" y="4296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6" name="Rectangle 116">
                <a:extLst>
                  <a:ext uri="{FF2B5EF4-FFF2-40B4-BE49-F238E27FC236}">
                    <a16:creationId xmlns:a16="http://schemas.microsoft.com/office/drawing/2014/main" id="{AFAEB8EF-008F-4682-9C30-5485A15FA5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200000">
                <a:off x="5235" y="4274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7" name="Freeform 117">
                <a:extLst>
                  <a:ext uri="{FF2B5EF4-FFF2-40B4-BE49-F238E27FC236}">
                    <a16:creationId xmlns:a16="http://schemas.microsoft.com/office/drawing/2014/main" id="{93D7791C-A1F5-4C0E-896E-411BF7FB6A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47" y="1550"/>
                <a:ext cx="60" cy="89"/>
              </a:xfrm>
              <a:custGeom>
                <a:avLst/>
                <a:gdLst>
                  <a:gd name="T0" fmla="*/ 0 w 297"/>
                  <a:gd name="T1" fmla="*/ 51 h 440"/>
                  <a:gd name="T2" fmla="*/ 17 w 297"/>
                  <a:gd name="T3" fmla="*/ 127 h 440"/>
                  <a:gd name="T4" fmla="*/ 85 w 297"/>
                  <a:gd name="T5" fmla="*/ 144 h 440"/>
                  <a:gd name="T6" fmla="*/ 119 w 297"/>
                  <a:gd name="T7" fmla="*/ 110 h 440"/>
                  <a:gd name="T8" fmla="*/ 161 w 297"/>
                  <a:gd name="T9" fmla="*/ 110 h 440"/>
                  <a:gd name="T10" fmla="*/ 195 w 297"/>
                  <a:gd name="T11" fmla="*/ 43 h 440"/>
                  <a:gd name="T12" fmla="*/ 153 w 297"/>
                  <a:gd name="T13" fmla="*/ 0 h 440"/>
                  <a:gd name="T14" fmla="*/ 153 w 297"/>
                  <a:gd name="T15" fmla="*/ 26 h 440"/>
                  <a:gd name="T16" fmla="*/ 178 w 297"/>
                  <a:gd name="T17" fmla="*/ 60 h 440"/>
                  <a:gd name="T18" fmla="*/ 144 w 297"/>
                  <a:gd name="T19" fmla="*/ 85 h 440"/>
                  <a:gd name="T20" fmla="*/ 110 w 297"/>
                  <a:gd name="T21" fmla="*/ 51 h 440"/>
                  <a:gd name="T22" fmla="*/ 102 w 297"/>
                  <a:gd name="T23" fmla="*/ 85 h 440"/>
                  <a:gd name="T24" fmla="*/ 77 w 297"/>
                  <a:gd name="T25" fmla="*/ 119 h 440"/>
                  <a:gd name="T26" fmla="*/ 26 w 297"/>
                  <a:gd name="T27" fmla="*/ 110 h 440"/>
                  <a:gd name="T28" fmla="*/ 26 w 297"/>
                  <a:gd name="T29" fmla="*/ 68 h 440"/>
                  <a:gd name="T30" fmla="*/ 34 w 297"/>
                  <a:gd name="T31" fmla="*/ 26 h 440"/>
                  <a:gd name="T32" fmla="*/ 119 w 297"/>
                  <a:gd name="T33" fmla="*/ 170 h 440"/>
                  <a:gd name="T34" fmla="*/ 60 w 297"/>
                  <a:gd name="T35" fmla="*/ 178 h 440"/>
                  <a:gd name="T36" fmla="*/ 43 w 297"/>
                  <a:gd name="T37" fmla="*/ 246 h 440"/>
                  <a:gd name="T38" fmla="*/ 102 w 297"/>
                  <a:gd name="T39" fmla="*/ 297 h 440"/>
                  <a:gd name="T40" fmla="*/ 161 w 297"/>
                  <a:gd name="T41" fmla="*/ 263 h 440"/>
                  <a:gd name="T42" fmla="*/ 178 w 297"/>
                  <a:gd name="T43" fmla="*/ 263 h 440"/>
                  <a:gd name="T44" fmla="*/ 237 w 297"/>
                  <a:gd name="T45" fmla="*/ 237 h 440"/>
                  <a:gd name="T46" fmla="*/ 229 w 297"/>
                  <a:gd name="T47" fmla="*/ 170 h 440"/>
                  <a:gd name="T48" fmla="*/ 170 w 297"/>
                  <a:gd name="T49" fmla="*/ 153 h 440"/>
                  <a:gd name="T50" fmla="*/ 178 w 297"/>
                  <a:gd name="T51" fmla="*/ 178 h 440"/>
                  <a:gd name="T52" fmla="*/ 220 w 297"/>
                  <a:gd name="T53" fmla="*/ 195 h 440"/>
                  <a:gd name="T54" fmla="*/ 204 w 297"/>
                  <a:gd name="T55" fmla="*/ 237 h 440"/>
                  <a:gd name="T56" fmla="*/ 161 w 297"/>
                  <a:gd name="T57" fmla="*/ 212 h 440"/>
                  <a:gd name="T58" fmla="*/ 178 w 297"/>
                  <a:gd name="T59" fmla="*/ 178 h 440"/>
                  <a:gd name="T60" fmla="*/ 119 w 297"/>
                  <a:gd name="T61" fmla="*/ 195 h 440"/>
                  <a:gd name="T62" fmla="*/ 144 w 297"/>
                  <a:gd name="T63" fmla="*/ 237 h 440"/>
                  <a:gd name="T64" fmla="*/ 110 w 297"/>
                  <a:gd name="T65" fmla="*/ 271 h 440"/>
                  <a:gd name="T66" fmla="*/ 68 w 297"/>
                  <a:gd name="T67" fmla="*/ 263 h 440"/>
                  <a:gd name="T68" fmla="*/ 77 w 297"/>
                  <a:gd name="T69" fmla="*/ 203 h 440"/>
                  <a:gd name="T70" fmla="*/ 153 w 297"/>
                  <a:gd name="T71" fmla="*/ 322 h 440"/>
                  <a:gd name="T72" fmla="*/ 102 w 297"/>
                  <a:gd name="T73" fmla="*/ 356 h 440"/>
                  <a:gd name="T74" fmla="*/ 102 w 297"/>
                  <a:gd name="T75" fmla="*/ 424 h 440"/>
                  <a:gd name="T76" fmla="*/ 153 w 297"/>
                  <a:gd name="T77" fmla="*/ 440 h 440"/>
                  <a:gd name="T78" fmla="*/ 237 w 297"/>
                  <a:gd name="T79" fmla="*/ 424 h 440"/>
                  <a:gd name="T80" fmla="*/ 297 w 297"/>
                  <a:gd name="T81" fmla="*/ 373 h 440"/>
                  <a:gd name="T82" fmla="*/ 271 w 297"/>
                  <a:gd name="T83" fmla="*/ 313 h 440"/>
                  <a:gd name="T84" fmla="*/ 204 w 297"/>
                  <a:gd name="T85" fmla="*/ 305 h 440"/>
                  <a:gd name="T86" fmla="*/ 220 w 297"/>
                  <a:gd name="T87" fmla="*/ 322 h 440"/>
                  <a:gd name="T88" fmla="*/ 271 w 297"/>
                  <a:gd name="T89" fmla="*/ 347 h 440"/>
                  <a:gd name="T90" fmla="*/ 254 w 297"/>
                  <a:gd name="T91" fmla="*/ 390 h 440"/>
                  <a:gd name="T92" fmla="*/ 204 w 297"/>
                  <a:gd name="T93" fmla="*/ 407 h 440"/>
                  <a:gd name="T94" fmla="*/ 127 w 297"/>
                  <a:gd name="T95" fmla="*/ 407 h 440"/>
                  <a:gd name="T96" fmla="*/ 119 w 297"/>
                  <a:gd name="T97" fmla="*/ 364 h 440"/>
                  <a:gd name="T98" fmla="*/ 161 w 297"/>
                  <a:gd name="T99" fmla="*/ 339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97" h="440">
                    <a:moveTo>
                      <a:pt x="34" y="26"/>
                    </a:moveTo>
                    <a:lnTo>
                      <a:pt x="17" y="34"/>
                    </a:lnTo>
                    <a:lnTo>
                      <a:pt x="0" y="51"/>
                    </a:lnTo>
                    <a:lnTo>
                      <a:pt x="0" y="76"/>
                    </a:lnTo>
                    <a:lnTo>
                      <a:pt x="0" y="102"/>
                    </a:lnTo>
                    <a:lnTo>
                      <a:pt x="17" y="127"/>
                    </a:lnTo>
                    <a:lnTo>
                      <a:pt x="34" y="144"/>
                    </a:lnTo>
                    <a:lnTo>
                      <a:pt x="60" y="153"/>
                    </a:lnTo>
                    <a:lnTo>
                      <a:pt x="85" y="144"/>
                    </a:lnTo>
                    <a:lnTo>
                      <a:pt x="93" y="136"/>
                    </a:lnTo>
                    <a:lnTo>
                      <a:pt x="110" y="127"/>
                    </a:lnTo>
                    <a:lnTo>
                      <a:pt x="119" y="110"/>
                    </a:lnTo>
                    <a:lnTo>
                      <a:pt x="119" y="93"/>
                    </a:lnTo>
                    <a:lnTo>
                      <a:pt x="136" y="110"/>
                    </a:lnTo>
                    <a:lnTo>
                      <a:pt x="161" y="110"/>
                    </a:lnTo>
                    <a:lnTo>
                      <a:pt x="187" y="93"/>
                    </a:lnTo>
                    <a:lnTo>
                      <a:pt x="195" y="68"/>
                    </a:lnTo>
                    <a:lnTo>
                      <a:pt x="195" y="43"/>
                    </a:lnTo>
                    <a:lnTo>
                      <a:pt x="187" y="17"/>
                    </a:lnTo>
                    <a:lnTo>
                      <a:pt x="170" y="9"/>
                    </a:lnTo>
                    <a:lnTo>
                      <a:pt x="153" y="0"/>
                    </a:lnTo>
                    <a:lnTo>
                      <a:pt x="127" y="0"/>
                    </a:lnTo>
                    <a:lnTo>
                      <a:pt x="136" y="26"/>
                    </a:lnTo>
                    <a:lnTo>
                      <a:pt x="153" y="26"/>
                    </a:lnTo>
                    <a:lnTo>
                      <a:pt x="161" y="26"/>
                    </a:lnTo>
                    <a:lnTo>
                      <a:pt x="178" y="43"/>
                    </a:lnTo>
                    <a:lnTo>
                      <a:pt x="178" y="60"/>
                    </a:lnTo>
                    <a:lnTo>
                      <a:pt x="178" y="68"/>
                    </a:lnTo>
                    <a:lnTo>
                      <a:pt x="161" y="85"/>
                    </a:lnTo>
                    <a:lnTo>
                      <a:pt x="144" y="85"/>
                    </a:lnTo>
                    <a:lnTo>
                      <a:pt x="127" y="85"/>
                    </a:lnTo>
                    <a:lnTo>
                      <a:pt x="110" y="60"/>
                    </a:lnTo>
                    <a:lnTo>
                      <a:pt x="110" y="51"/>
                    </a:lnTo>
                    <a:lnTo>
                      <a:pt x="93" y="60"/>
                    </a:lnTo>
                    <a:lnTo>
                      <a:pt x="102" y="76"/>
                    </a:lnTo>
                    <a:lnTo>
                      <a:pt x="102" y="85"/>
                    </a:lnTo>
                    <a:lnTo>
                      <a:pt x="93" y="102"/>
                    </a:lnTo>
                    <a:lnTo>
                      <a:pt x="85" y="110"/>
                    </a:lnTo>
                    <a:lnTo>
                      <a:pt x="77" y="119"/>
                    </a:lnTo>
                    <a:lnTo>
                      <a:pt x="60" y="127"/>
                    </a:lnTo>
                    <a:lnTo>
                      <a:pt x="43" y="119"/>
                    </a:lnTo>
                    <a:lnTo>
                      <a:pt x="26" y="110"/>
                    </a:lnTo>
                    <a:lnTo>
                      <a:pt x="17" y="93"/>
                    </a:lnTo>
                    <a:lnTo>
                      <a:pt x="17" y="76"/>
                    </a:lnTo>
                    <a:lnTo>
                      <a:pt x="26" y="68"/>
                    </a:lnTo>
                    <a:lnTo>
                      <a:pt x="34" y="60"/>
                    </a:lnTo>
                    <a:lnTo>
                      <a:pt x="51" y="43"/>
                    </a:lnTo>
                    <a:lnTo>
                      <a:pt x="34" y="26"/>
                    </a:lnTo>
                    <a:close/>
                    <a:moveTo>
                      <a:pt x="144" y="195"/>
                    </a:moveTo>
                    <a:lnTo>
                      <a:pt x="136" y="178"/>
                    </a:lnTo>
                    <a:lnTo>
                      <a:pt x="119" y="170"/>
                    </a:lnTo>
                    <a:lnTo>
                      <a:pt x="102" y="170"/>
                    </a:lnTo>
                    <a:lnTo>
                      <a:pt x="85" y="170"/>
                    </a:lnTo>
                    <a:lnTo>
                      <a:pt x="60" y="178"/>
                    </a:lnTo>
                    <a:lnTo>
                      <a:pt x="51" y="195"/>
                    </a:lnTo>
                    <a:lnTo>
                      <a:pt x="43" y="220"/>
                    </a:lnTo>
                    <a:lnTo>
                      <a:pt x="43" y="246"/>
                    </a:lnTo>
                    <a:lnTo>
                      <a:pt x="60" y="271"/>
                    </a:lnTo>
                    <a:lnTo>
                      <a:pt x="77" y="288"/>
                    </a:lnTo>
                    <a:lnTo>
                      <a:pt x="102" y="297"/>
                    </a:lnTo>
                    <a:lnTo>
                      <a:pt x="119" y="297"/>
                    </a:lnTo>
                    <a:lnTo>
                      <a:pt x="153" y="280"/>
                    </a:lnTo>
                    <a:lnTo>
                      <a:pt x="161" y="263"/>
                    </a:lnTo>
                    <a:lnTo>
                      <a:pt x="161" y="246"/>
                    </a:lnTo>
                    <a:lnTo>
                      <a:pt x="170" y="254"/>
                    </a:lnTo>
                    <a:lnTo>
                      <a:pt x="178" y="263"/>
                    </a:lnTo>
                    <a:lnTo>
                      <a:pt x="204" y="263"/>
                    </a:lnTo>
                    <a:lnTo>
                      <a:pt x="229" y="254"/>
                    </a:lnTo>
                    <a:lnTo>
                      <a:pt x="237" y="237"/>
                    </a:lnTo>
                    <a:lnTo>
                      <a:pt x="246" y="212"/>
                    </a:lnTo>
                    <a:lnTo>
                      <a:pt x="237" y="187"/>
                    </a:lnTo>
                    <a:lnTo>
                      <a:pt x="229" y="170"/>
                    </a:lnTo>
                    <a:lnTo>
                      <a:pt x="212" y="153"/>
                    </a:lnTo>
                    <a:lnTo>
                      <a:pt x="195" y="153"/>
                    </a:lnTo>
                    <a:lnTo>
                      <a:pt x="170" y="153"/>
                    </a:lnTo>
                    <a:lnTo>
                      <a:pt x="153" y="161"/>
                    </a:lnTo>
                    <a:lnTo>
                      <a:pt x="144" y="195"/>
                    </a:lnTo>
                    <a:close/>
                    <a:moveTo>
                      <a:pt x="178" y="178"/>
                    </a:moveTo>
                    <a:lnTo>
                      <a:pt x="195" y="170"/>
                    </a:lnTo>
                    <a:lnTo>
                      <a:pt x="204" y="178"/>
                    </a:lnTo>
                    <a:lnTo>
                      <a:pt x="220" y="195"/>
                    </a:lnTo>
                    <a:lnTo>
                      <a:pt x="220" y="212"/>
                    </a:lnTo>
                    <a:lnTo>
                      <a:pt x="220" y="220"/>
                    </a:lnTo>
                    <a:lnTo>
                      <a:pt x="204" y="237"/>
                    </a:lnTo>
                    <a:lnTo>
                      <a:pt x="187" y="237"/>
                    </a:lnTo>
                    <a:lnTo>
                      <a:pt x="178" y="237"/>
                    </a:lnTo>
                    <a:lnTo>
                      <a:pt x="161" y="212"/>
                    </a:lnTo>
                    <a:lnTo>
                      <a:pt x="161" y="203"/>
                    </a:lnTo>
                    <a:lnTo>
                      <a:pt x="161" y="187"/>
                    </a:lnTo>
                    <a:lnTo>
                      <a:pt x="178" y="178"/>
                    </a:lnTo>
                    <a:close/>
                    <a:moveTo>
                      <a:pt x="93" y="195"/>
                    </a:moveTo>
                    <a:lnTo>
                      <a:pt x="110" y="195"/>
                    </a:lnTo>
                    <a:lnTo>
                      <a:pt x="119" y="195"/>
                    </a:lnTo>
                    <a:lnTo>
                      <a:pt x="136" y="203"/>
                    </a:lnTo>
                    <a:lnTo>
                      <a:pt x="144" y="220"/>
                    </a:lnTo>
                    <a:lnTo>
                      <a:pt x="144" y="237"/>
                    </a:lnTo>
                    <a:lnTo>
                      <a:pt x="136" y="254"/>
                    </a:lnTo>
                    <a:lnTo>
                      <a:pt x="127" y="263"/>
                    </a:lnTo>
                    <a:lnTo>
                      <a:pt x="110" y="271"/>
                    </a:lnTo>
                    <a:lnTo>
                      <a:pt x="102" y="271"/>
                    </a:lnTo>
                    <a:lnTo>
                      <a:pt x="85" y="271"/>
                    </a:lnTo>
                    <a:lnTo>
                      <a:pt x="68" y="263"/>
                    </a:lnTo>
                    <a:lnTo>
                      <a:pt x="68" y="246"/>
                    </a:lnTo>
                    <a:lnTo>
                      <a:pt x="60" y="220"/>
                    </a:lnTo>
                    <a:lnTo>
                      <a:pt x="77" y="203"/>
                    </a:lnTo>
                    <a:lnTo>
                      <a:pt x="93" y="195"/>
                    </a:lnTo>
                    <a:close/>
                    <a:moveTo>
                      <a:pt x="178" y="313"/>
                    </a:moveTo>
                    <a:lnTo>
                      <a:pt x="153" y="322"/>
                    </a:lnTo>
                    <a:lnTo>
                      <a:pt x="127" y="330"/>
                    </a:lnTo>
                    <a:lnTo>
                      <a:pt x="110" y="339"/>
                    </a:lnTo>
                    <a:lnTo>
                      <a:pt x="102" y="356"/>
                    </a:lnTo>
                    <a:lnTo>
                      <a:pt x="93" y="373"/>
                    </a:lnTo>
                    <a:lnTo>
                      <a:pt x="93" y="398"/>
                    </a:lnTo>
                    <a:lnTo>
                      <a:pt x="102" y="424"/>
                    </a:lnTo>
                    <a:lnTo>
                      <a:pt x="119" y="432"/>
                    </a:lnTo>
                    <a:lnTo>
                      <a:pt x="136" y="440"/>
                    </a:lnTo>
                    <a:lnTo>
                      <a:pt x="153" y="440"/>
                    </a:lnTo>
                    <a:lnTo>
                      <a:pt x="178" y="440"/>
                    </a:lnTo>
                    <a:lnTo>
                      <a:pt x="212" y="432"/>
                    </a:lnTo>
                    <a:lnTo>
                      <a:pt x="237" y="424"/>
                    </a:lnTo>
                    <a:lnTo>
                      <a:pt x="254" y="415"/>
                    </a:lnTo>
                    <a:lnTo>
                      <a:pt x="280" y="398"/>
                    </a:lnTo>
                    <a:lnTo>
                      <a:pt x="297" y="373"/>
                    </a:lnTo>
                    <a:lnTo>
                      <a:pt x="288" y="339"/>
                    </a:lnTo>
                    <a:lnTo>
                      <a:pt x="280" y="322"/>
                    </a:lnTo>
                    <a:lnTo>
                      <a:pt x="271" y="313"/>
                    </a:lnTo>
                    <a:lnTo>
                      <a:pt x="254" y="305"/>
                    </a:lnTo>
                    <a:lnTo>
                      <a:pt x="229" y="297"/>
                    </a:lnTo>
                    <a:lnTo>
                      <a:pt x="204" y="305"/>
                    </a:lnTo>
                    <a:lnTo>
                      <a:pt x="178" y="313"/>
                    </a:lnTo>
                    <a:close/>
                    <a:moveTo>
                      <a:pt x="178" y="330"/>
                    </a:moveTo>
                    <a:lnTo>
                      <a:pt x="220" y="322"/>
                    </a:lnTo>
                    <a:lnTo>
                      <a:pt x="246" y="330"/>
                    </a:lnTo>
                    <a:lnTo>
                      <a:pt x="263" y="339"/>
                    </a:lnTo>
                    <a:lnTo>
                      <a:pt x="271" y="347"/>
                    </a:lnTo>
                    <a:lnTo>
                      <a:pt x="271" y="364"/>
                    </a:lnTo>
                    <a:lnTo>
                      <a:pt x="263" y="381"/>
                    </a:lnTo>
                    <a:lnTo>
                      <a:pt x="254" y="390"/>
                    </a:lnTo>
                    <a:lnTo>
                      <a:pt x="246" y="398"/>
                    </a:lnTo>
                    <a:lnTo>
                      <a:pt x="229" y="407"/>
                    </a:lnTo>
                    <a:lnTo>
                      <a:pt x="204" y="407"/>
                    </a:lnTo>
                    <a:lnTo>
                      <a:pt x="161" y="424"/>
                    </a:lnTo>
                    <a:lnTo>
                      <a:pt x="136" y="415"/>
                    </a:lnTo>
                    <a:lnTo>
                      <a:pt x="127" y="407"/>
                    </a:lnTo>
                    <a:lnTo>
                      <a:pt x="119" y="398"/>
                    </a:lnTo>
                    <a:lnTo>
                      <a:pt x="110" y="381"/>
                    </a:lnTo>
                    <a:lnTo>
                      <a:pt x="119" y="364"/>
                    </a:lnTo>
                    <a:lnTo>
                      <a:pt x="127" y="356"/>
                    </a:lnTo>
                    <a:lnTo>
                      <a:pt x="144" y="347"/>
                    </a:lnTo>
                    <a:lnTo>
                      <a:pt x="161" y="339"/>
                    </a:lnTo>
                    <a:lnTo>
                      <a:pt x="178" y="330"/>
                    </a:lnTo>
                    <a:close/>
                  </a:path>
                </a:pathLst>
              </a:custGeom>
              <a:noFill/>
              <a:ln w="460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8" name="Rectangle 118">
                <a:extLst>
                  <a:ext uri="{FF2B5EF4-FFF2-40B4-BE49-F238E27FC236}">
                    <a16:creationId xmlns:a16="http://schemas.microsoft.com/office/drawing/2014/main" id="{79633EA0-FCB3-40F8-982D-D2178AC1AC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380000">
                <a:off x="5744" y="1535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9" name="Rectangle 119">
                <a:extLst>
                  <a:ext uri="{FF2B5EF4-FFF2-40B4-BE49-F238E27FC236}">
                    <a16:creationId xmlns:a16="http://schemas.microsoft.com/office/drawing/2014/main" id="{C16488CD-4222-4AD2-89C7-81EFE70D56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380000">
                <a:off x="5755" y="1565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8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0" name="Rectangle 120">
                <a:extLst>
                  <a:ext uri="{FF2B5EF4-FFF2-40B4-BE49-F238E27FC236}">
                    <a16:creationId xmlns:a16="http://schemas.microsoft.com/office/drawing/2014/main" id="{37423D55-1859-4E2C-AC62-801931E51E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380000">
                <a:off x="5763" y="1595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1" name="Freeform 121">
                <a:extLst>
                  <a:ext uri="{FF2B5EF4-FFF2-40B4-BE49-F238E27FC236}">
                    <a16:creationId xmlns:a16="http://schemas.microsoft.com/office/drawing/2014/main" id="{3845E5F1-068C-4B01-9D95-DFFB25652F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63" y="414"/>
                <a:ext cx="91" cy="62"/>
              </a:xfrm>
              <a:custGeom>
                <a:avLst/>
                <a:gdLst>
                  <a:gd name="T0" fmla="*/ 84 w 448"/>
                  <a:gd name="T1" fmla="*/ 187 h 305"/>
                  <a:gd name="T2" fmla="*/ 127 w 448"/>
                  <a:gd name="T3" fmla="*/ 153 h 305"/>
                  <a:gd name="T4" fmla="*/ 110 w 448"/>
                  <a:gd name="T5" fmla="*/ 119 h 305"/>
                  <a:gd name="T6" fmla="*/ 144 w 448"/>
                  <a:gd name="T7" fmla="*/ 0 h 305"/>
                  <a:gd name="T8" fmla="*/ 0 w 448"/>
                  <a:gd name="T9" fmla="*/ 102 h 305"/>
                  <a:gd name="T10" fmla="*/ 59 w 448"/>
                  <a:gd name="T11" fmla="*/ 178 h 305"/>
                  <a:gd name="T12" fmla="*/ 34 w 448"/>
                  <a:gd name="T13" fmla="*/ 85 h 305"/>
                  <a:gd name="T14" fmla="*/ 93 w 448"/>
                  <a:gd name="T15" fmla="*/ 110 h 305"/>
                  <a:gd name="T16" fmla="*/ 220 w 448"/>
                  <a:gd name="T17" fmla="*/ 246 h 305"/>
                  <a:gd name="T18" fmla="*/ 271 w 448"/>
                  <a:gd name="T19" fmla="*/ 212 h 305"/>
                  <a:gd name="T20" fmla="*/ 254 w 448"/>
                  <a:gd name="T21" fmla="*/ 178 h 305"/>
                  <a:gd name="T22" fmla="*/ 288 w 448"/>
                  <a:gd name="T23" fmla="*/ 60 h 305"/>
                  <a:gd name="T24" fmla="*/ 144 w 448"/>
                  <a:gd name="T25" fmla="*/ 161 h 305"/>
                  <a:gd name="T26" fmla="*/ 203 w 448"/>
                  <a:gd name="T27" fmla="*/ 237 h 305"/>
                  <a:gd name="T28" fmla="*/ 169 w 448"/>
                  <a:gd name="T29" fmla="*/ 144 h 305"/>
                  <a:gd name="T30" fmla="*/ 228 w 448"/>
                  <a:gd name="T31" fmla="*/ 170 h 305"/>
                  <a:gd name="T32" fmla="*/ 305 w 448"/>
                  <a:gd name="T33" fmla="*/ 229 h 305"/>
                  <a:gd name="T34" fmla="*/ 313 w 448"/>
                  <a:gd name="T35" fmla="*/ 288 h 305"/>
                  <a:gd name="T36" fmla="*/ 355 w 448"/>
                  <a:gd name="T37" fmla="*/ 305 h 305"/>
                  <a:gd name="T38" fmla="*/ 389 w 448"/>
                  <a:gd name="T39" fmla="*/ 297 h 305"/>
                  <a:gd name="T40" fmla="*/ 423 w 448"/>
                  <a:gd name="T41" fmla="*/ 263 h 305"/>
                  <a:gd name="T42" fmla="*/ 448 w 448"/>
                  <a:gd name="T43" fmla="*/ 212 h 305"/>
                  <a:gd name="T44" fmla="*/ 448 w 448"/>
                  <a:gd name="T45" fmla="*/ 161 h 305"/>
                  <a:gd name="T46" fmla="*/ 415 w 448"/>
                  <a:gd name="T47" fmla="*/ 119 h 305"/>
                  <a:gd name="T48" fmla="*/ 381 w 448"/>
                  <a:gd name="T49" fmla="*/ 110 h 305"/>
                  <a:gd name="T50" fmla="*/ 347 w 448"/>
                  <a:gd name="T51" fmla="*/ 136 h 305"/>
                  <a:gd name="T52" fmla="*/ 313 w 448"/>
                  <a:gd name="T53" fmla="*/ 187 h 305"/>
                  <a:gd name="T54" fmla="*/ 355 w 448"/>
                  <a:gd name="T55" fmla="*/ 153 h 305"/>
                  <a:gd name="T56" fmla="*/ 389 w 448"/>
                  <a:gd name="T57" fmla="*/ 127 h 305"/>
                  <a:gd name="T58" fmla="*/ 423 w 448"/>
                  <a:gd name="T59" fmla="*/ 144 h 305"/>
                  <a:gd name="T60" fmla="*/ 423 w 448"/>
                  <a:gd name="T61" fmla="*/ 187 h 305"/>
                  <a:gd name="T62" fmla="*/ 406 w 448"/>
                  <a:gd name="T63" fmla="*/ 246 h 305"/>
                  <a:gd name="T64" fmla="*/ 381 w 448"/>
                  <a:gd name="T65" fmla="*/ 271 h 305"/>
                  <a:gd name="T66" fmla="*/ 355 w 448"/>
                  <a:gd name="T67" fmla="*/ 288 h 305"/>
                  <a:gd name="T68" fmla="*/ 330 w 448"/>
                  <a:gd name="T69" fmla="*/ 271 h 305"/>
                  <a:gd name="T70" fmla="*/ 330 w 448"/>
                  <a:gd name="T71" fmla="*/ 229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48" h="305">
                    <a:moveTo>
                      <a:pt x="59" y="178"/>
                    </a:moveTo>
                    <a:lnTo>
                      <a:pt x="84" y="187"/>
                    </a:lnTo>
                    <a:lnTo>
                      <a:pt x="101" y="144"/>
                    </a:lnTo>
                    <a:lnTo>
                      <a:pt x="127" y="153"/>
                    </a:lnTo>
                    <a:lnTo>
                      <a:pt x="135" y="136"/>
                    </a:lnTo>
                    <a:lnTo>
                      <a:pt x="110" y="119"/>
                    </a:lnTo>
                    <a:lnTo>
                      <a:pt x="161" y="9"/>
                    </a:lnTo>
                    <a:lnTo>
                      <a:pt x="144" y="0"/>
                    </a:lnTo>
                    <a:lnTo>
                      <a:pt x="8" y="77"/>
                    </a:lnTo>
                    <a:lnTo>
                      <a:pt x="0" y="102"/>
                    </a:lnTo>
                    <a:lnTo>
                      <a:pt x="76" y="136"/>
                    </a:lnTo>
                    <a:lnTo>
                      <a:pt x="59" y="178"/>
                    </a:lnTo>
                    <a:close/>
                    <a:moveTo>
                      <a:pt x="93" y="110"/>
                    </a:moveTo>
                    <a:lnTo>
                      <a:pt x="34" y="85"/>
                    </a:lnTo>
                    <a:lnTo>
                      <a:pt x="127" y="34"/>
                    </a:lnTo>
                    <a:lnTo>
                      <a:pt x="93" y="110"/>
                    </a:lnTo>
                    <a:close/>
                    <a:moveTo>
                      <a:pt x="203" y="237"/>
                    </a:moveTo>
                    <a:lnTo>
                      <a:pt x="220" y="246"/>
                    </a:lnTo>
                    <a:lnTo>
                      <a:pt x="245" y="204"/>
                    </a:lnTo>
                    <a:lnTo>
                      <a:pt x="271" y="212"/>
                    </a:lnTo>
                    <a:lnTo>
                      <a:pt x="279" y="195"/>
                    </a:lnTo>
                    <a:lnTo>
                      <a:pt x="254" y="178"/>
                    </a:lnTo>
                    <a:lnTo>
                      <a:pt x="305" y="68"/>
                    </a:lnTo>
                    <a:lnTo>
                      <a:pt x="288" y="60"/>
                    </a:lnTo>
                    <a:lnTo>
                      <a:pt x="152" y="136"/>
                    </a:lnTo>
                    <a:lnTo>
                      <a:pt x="144" y="161"/>
                    </a:lnTo>
                    <a:lnTo>
                      <a:pt x="220" y="195"/>
                    </a:lnTo>
                    <a:lnTo>
                      <a:pt x="203" y="237"/>
                    </a:lnTo>
                    <a:close/>
                    <a:moveTo>
                      <a:pt x="228" y="170"/>
                    </a:moveTo>
                    <a:lnTo>
                      <a:pt x="169" y="144"/>
                    </a:lnTo>
                    <a:lnTo>
                      <a:pt x="262" y="93"/>
                    </a:lnTo>
                    <a:lnTo>
                      <a:pt x="228" y="170"/>
                    </a:lnTo>
                    <a:close/>
                    <a:moveTo>
                      <a:pt x="313" y="187"/>
                    </a:moveTo>
                    <a:lnTo>
                      <a:pt x="305" y="229"/>
                    </a:lnTo>
                    <a:lnTo>
                      <a:pt x="305" y="263"/>
                    </a:lnTo>
                    <a:lnTo>
                      <a:pt x="313" y="288"/>
                    </a:lnTo>
                    <a:lnTo>
                      <a:pt x="338" y="305"/>
                    </a:lnTo>
                    <a:lnTo>
                      <a:pt x="355" y="305"/>
                    </a:lnTo>
                    <a:lnTo>
                      <a:pt x="372" y="305"/>
                    </a:lnTo>
                    <a:lnTo>
                      <a:pt x="389" y="297"/>
                    </a:lnTo>
                    <a:lnTo>
                      <a:pt x="406" y="280"/>
                    </a:lnTo>
                    <a:lnTo>
                      <a:pt x="423" y="263"/>
                    </a:lnTo>
                    <a:lnTo>
                      <a:pt x="431" y="237"/>
                    </a:lnTo>
                    <a:lnTo>
                      <a:pt x="448" y="212"/>
                    </a:lnTo>
                    <a:lnTo>
                      <a:pt x="448" y="187"/>
                    </a:lnTo>
                    <a:lnTo>
                      <a:pt x="448" y="161"/>
                    </a:lnTo>
                    <a:lnTo>
                      <a:pt x="440" y="136"/>
                    </a:lnTo>
                    <a:lnTo>
                      <a:pt x="415" y="119"/>
                    </a:lnTo>
                    <a:lnTo>
                      <a:pt x="398" y="110"/>
                    </a:lnTo>
                    <a:lnTo>
                      <a:pt x="381" y="110"/>
                    </a:lnTo>
                    <a:lnTo>
                      <a:pt x="364" y="119"/>
                    </a:lnTo>
                    <a:lnTo>
                      <a:pt x="347" y="136"/>
                    </a:lnTo>
                    <a:lnTo>
                      <a:pt x="330" y="153"/>
                    </a:lnTo>
                    <a:lnTo>
                      <a:pt x="313" y="187"/>
                    </a:lnTo>
                    <a:close/>
                    <a:moveTo>
                      <a:pt x="338" y="195"/>
                    </a:moveTo>
                    <a:lnTo>
                      <a:pt x="355" y="153"/>
                    </a:lnTo>
                    <a:lnTo>
                      <a:pt x="381" y="136"/>
                    </a:lnTo>
                    <a:lnTo>
                      <a:pt x="389" y="127"/>
                    </a:lnTo>
                    <a:lnTo>
                      <a:pt x="406" y="136"/>
                    </a:lnTo>
                    <a:lnTo>
                      <a:pt x="423" y="144"/>
                    </a:lnTo>
                    <a:lnTo>
                      <a:pt x="431" y="161"/>
                    </a:lnTo>
                    <a:lnTo>
                      <a:pt x="423" y="187"/>
                    </a:lnTo>
                    <a:lnTo>
                      <a:pt x="415" y="220"/>
                    </a:lnTo>
                    <a:lnTo>
                      <a:pt x="406" y="246"/>
                    </a:lnTo>
                    <a:lnTo>
                      <a:pt x="389" y="263"/>
                    </a:lnTo>
                    <a:lnTo>
                      <a:pt x="381" y="271"/>
                    </a:lnTo>
                    <a:lnTo>
                      <a:pt x="372" y="280"/>
                    </a:lnTo>
                    <a:lnTo>
                      <a:pt x="355" y="288"/>
                    </a:lnTo>
                    <a:lnTo>
                      <a:pt x="347" y="280"/>
                    </a:lnTo>
                    <a:lnTo>
                      <a:pt x="330" y="271"/>
                    </a:lnTo>
                    <a:lnTo>
                      <a:pt x="321" y="254"/>
                    </a:lnTo>
                    <a:lnTo>
                      <a:pt x="330" y="229"/>
                    </a:lnTo>
                    <a:lnTo>
                      <a:pt x="338" y="195"/>
                    </a:lnTo>
                    <a:close/>
                  </a:path>
                </a:pathLst>
              </a:custGeom>
              <a:noFill/>
              <a:ln w="460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22" name="Rectangle 122">
                <a:extLst>
                  <a:ext uri="{FF2B5EF4-FFF2-40B4-BE49-F238E27FC236}">
                    <a16:creationId xmlns:a16="http://schemas.microsoft.com/office/drawing/2014/main" id="{F35FEA16-F033-4B8F-8089-0FAECABA89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440000">
                <a:off x="2163" y="395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3" name="Rectangle 123">
                <a:extLst>
                  <a:ext uri="{FF2B5EF4-FFF2-40B4-BE49-F238E27FC236}">
                    <a16:creationId xmlns:a16="http://schemas.microsoft.com/office/drawing/2014/main" id="{BD017E81-81E6-4710-9161-4A7ED6B530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440000">
                <a:off x="2193" y="406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4" name="Rectangle 124">
                <a:extLst>
                  <a:ext uri="{FF2B5EF4-FFF2-40B4-BE49-F238E27FC236}">
                    <a16:creationId xmlns:a16="http://schemas.microsoft.com/office/drawing/2014/main" id="{5D639D08-0303-433F-8171-92F1C6ABE1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440000">
                <a:off x="2224" y="421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5" name="Freeform 125">
                <a:extLst>
                  <a:ext uri="{FF2B5EF4-FFF2-40B4-BE49-F238E27FC236}">
                    <a16:creationId xmlns:a16="http://schemas.microsoft.com/office/drawing/2014/main" id="{2C6F89E2-2ADA-465C-8ADC-BCA0C1EB1C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27" y="3433"/>
                <a:ext cx="62" cy="92"/>
              </a:xfrm>
              <a:custGeom>
                <a:avLst/>
                <a:gdLst>
                  <a:gd name="T0" fmla="*/ 195 w 305"/>
                  <a:gd name="T1" fmla="*/ 372 h 457"/>
                  <a:gd name="T2" fmla="*/ 161 w 305"/>
                  <a:gd name="T3" fmla="*/ 330 h 457"/>
                  <a:gd name="T4" fmla="*/ 127 w 305"/>
                  <a:gd name="T5" fmla="*/ 347 h 457"/>
                  <a:gd name="T6" fmla="*/ 0 w 305"/>
                  <a:gd name="T7" fmla="*/ 313 h 457"/>
                  <a:gd name="T8" fmla="*/ 110 w 305"/>
                  <a:gd name="T9" fmla="*/ 457 h 457"/>
                  <a:gd name="T10" fmla="*/ 186 w 305"/>
                  <a:gd name="T11" fmla="*/ 389 h 457"/>
                  <a:gd name="T12" fmla="*/ 102 w 305"/>
                  <a:gd name="T13" fmla="*/ 423 h 457"/>
                  <a:gd name="T14" fmla="*/ 118 w 305"/>
                  <a:gd name="T15" fmla="*/ 364 h 457"/>
                  <a:gd name="T16" fmla="*/ 254 w 305"/>
                  <a:gd name="T17" fmla="*/ 228 h 457"/>
                  <a:gd name="T18" fmla="*/ 220 w 305"/>
                  <a:gd name="T19" fmla="*/ 186 h 457"/>
                  <a:gd name="T20" fmla="*/ 186 w 305"/>
                  <a:gd name="T21" fmla="*/ 203 h 457"/>
                  <a:gd name="T22" fmla="*/ 59 w 305"/>
                  <a:gd name="T23" fmla="*/ 177 h 457"/>
                  <a:gd name="T24" fmla="*/ 169 w 305"/>
                  <a:gd name="T25" fmla="*/ 313 h 457"/>
                  <a:gd name="T26" fmla="*/ 245 w 305"/>
                  <a:gd name="T27" fmla="*/ 254 h 457"/>
                  <a:gd name="T28" fmla="*/ 161 w 305"/>
                  <a:gd name="T29" fmla="*/ 287 h 457"/>
                  <a:gd name="T30" fmla="*/ 178 w 305"/>
                  <a:gd name="T31" fmla="*/ 228 h 457"/>
                  <a:gd name="T32" fmla="*/ 229 w 305"/>
                  <a:gd name="T33" fmla="*/ 152 h 457"/>
                  <a:gd name="T34" fmla="*/ 288 w 305"/>
                  <a:gd name="T35" fmla="*/ 135 h 457"/>
                  <a:gd name="T36" fmla="*/ 305 w 305"/>
                  <a:gd name="T37" fmla="*/ 93 h 457"/>
                  <a:gd name="T38" fmla="*/ 296 w 305"/>
                  <a:gd name="T39" fmla="*/ 59 h 457"/>
                  <a:gd name="T40" fmla="*/ 262 w 305"/>
                  <a:gd name="T41" fmla="*/ 33 h 457"/>
                  <a:gd name="T42" fmla="*/ 203 w 305"/>
                  <a:gd name="T43" fmla="*/ 8 h 457"/>
                  <a:gd name="T44" fmla="*/ 152 w 305"/>
                  <a:gd name="T45" fmla="*/ 8 h 457"/>
                  <a:gd name="T46" fmla="*/ 110 w 305"/>
                  <a:gd name="T47" fmla="*/ 42 h 457"/>
                  <a:gd name="T48" fmla="*/ 110 w 305"/>
                  <a:gd name="T49" fmla="*/ 76 h 457"/>
                  <a:gd name="T50" fmla="*/ 135 w 305"/>
                  <a:gd name="T51" fmla="*/ 110 h 457"/>
                  <a:gd name="T52" fmla="*/ 186 w 305"/>
                  <a:gd name="T53" fmla="*/ 135 h 457"/>
                  <a:gd name="T54" fmla="*/ 152 w 305"/>
                  <a:gd name="T55" fmla="*/ 93 h 457"/>
                  <a:gd name="T56" fmla="*/ 127 w 305"/>
                  <a:gd name="T57" fmla="*/ 59 h 457"/>
                  <a:gd name="T58" fmla="*/ 144 w 305"/>
                  <a:gd name="T59" fmla="*/ 33 h 457"/>
                  <a:gd name="T60" fmla="*/ 186 w 305"/>
                  <a:gd name="T61" fmla="*/ 25 h 457"/>
                  <a:gd name="T62" fmla="*/ 245 w 305"/>
                  <a:gd name="T63" fmla="*/ 50 h 457"/>
                  <a:gd name="T64" fmla="*/ 271 w 305"/>
                  <a:gd name="T65" fmla="*/ 67 h 457"/>
                  <a:gd name="T66" fmla="*/ 288 w 305"/>
                  <a:gd name="T67" fmla="*/ 93 h 457"/>
                  <a:gd name="T68" fmla="*/ 271 w 305"/>
                  <a:gd name="T69" fmla="*/ 118 h 457"/>
                  <a:gd name="T70" fmla="*/ 229 w 305"/>
                  <a:gd name="T71" fmla="*/ 127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05" h="457">
                    <a:moveTo>
                      <a:pt x="186" y="389"/>
                    </a:moveTo>
                    <a:lnTo>
                      <a:pt x="195" y="372"/>
                    </a:lnTo>
                    <a:lnTo>
                      <a:pt x="152" y="355"/>
                    </a:lnTo>
                    <a:lnTo>
                      <a:pt x="161" y="330"/>
                    </a:lnTo>
                    <a:lnTo>
                      <a:pt x="135" y="321"/>
                    </a:lnTo>
                    <a:lnTo>
                      <a:pt x="127" y="347"/>
                    </a:lnTo>
                    <a:lnTo>
                      <a:pt x="8" y="296"/>
                    </a:lnTo>
                    <a:lnTo>
                      <a:pt x="0" y="313"/>
                    </a:lnTo>
                    <a:lnTo>
                      <a:pt x="85" y="448"/>
                    </a:lnTo>
                    <a:lnTo>
                      <a:pt x="110" y="457"/>
                    </a:lnTo>
                    <a:lnTo>
                      <a:pt x="144" y="372"/>
                    </a:lnTo>
                    <a:lnTo>
                      <a:pt x="186" y="389"/>
                    </a:lnTo>
                    <a:close/>
                    <a:moveTo>
                      <a:pt x="118" y="364"/>
                    </a:moveTo>
                    <a:lnTo>
                      <a:pt x="102" y="423"/>
                    </a:lnTo>
                    <a:lnTo>
                      <a:pt x="34" y="330"/>
                    </a:lnTo>
                    <a:lnTo>
                      <a:pt x="118" y="364"/>
                    </a:lnTo>
                    <a:close/>
                    <a:moveTo>
                      <a:pt x="245" y="254"/>
                    </a:moveTo>
                    <a:lnTo>
                      <a:pt x="254" y="228"/>
                    </a:lnTo>
                    <a:lnTo>
                      <a:pt x="212" y="211"/>
                    </a:lnTo>
                    <a:lnTo>
                      <a:pt x="220" y="186"/>
                    </a:lnTo>
                    <a:lnTo>
                      <a:pt x="195" y="177"/>
                    </a:lnTo>
                    <a:lnTo>
                      <a:pt x="186" y="203"/>
                    </a:lnTo>
                    <a:lnTo>
                      <a:pt x="68" y="160"/>
                    </a:lnTo>
                    <a:lnTo>
                      <a:pt x="59" y="177"/>
                    </a:lnTo>
                    <a:lnTo>
                      <a:pt x="144" y="304"/>
                    </a:lnTo>
                    <a:lnTo>
                      <a:pt x="169" y="313"/>
                    </a:lnTo>
                    <a:lnTo>
                      <a:pt x="203" y="237"/>
                    </a:lnTo>
                    <a:lnTo>
                      <a:pt x="245" y="254"/>
                    </a:lnTo>
                    <a:close/>
                    <a:moveTo>
                      <a:pt x="178" y="228"/>
                    </a:moveTo>
                    <a:lnTo>
                      <a:pt x="161" y="287"/>
                    </a:lnTo>
                    <a:lnTo>
                      <a:pt x="93" y="194"/>
                    </a:lnTo>
                    <a:lnTo>
                      <a:pt x="178" y="228"/>
                    </a:lnTo>
                    <a:close/>
                    <a:moveTo>
                      <a:pt x="186" y="135"/>
                    </a:moveTo>
                    <a:lnTo>
                      <a:pt x="229" y="152"/>
                    </a:lnTo>
                    <a:lnTo>
                      <a:pt x="262" y="152"/>
                    </a:lnTo>
                    <a:lnTo>
                      <a:pt x="288" y="135"/>
                    </a:lnTo>
                    <a:lnTo>
                      <a:pt x="305" y="118"/>
                    </a:lnTo>
                    <a:lnTo>
                      <a:pt x="305" y="93"/>
                    </a:lnTo>
                    <a:lnTo>
                      <a:pt x="305" y="76"/>
                    </a:lnTo>
                    <a:lnTo>
                      <a:pt x="296" y="59"/>
                    </a:lnTo>
                    <a:lnTo>
                      <a:pt x="279" y="42"/>
                    </a:lnTo>
                    <a:lnTo>
                      <a:pt x="262" y="33"/>
                    </a:lnTo>
                    <a:lnTo>
                      <a:pt x="229" y="16"/>
                    </a:lnTo>
                    <a:lnTo>
                      <a:pt x="203" y="8"/>
                    </a:lnTo>
                    <a:lnTo>
                      <a:pt x="186" y="0"/>
                    </a:lnTo>
                    <a:lnTo>
                      <a:pt x="152" y="8"/>
                    </a:lnTo>
                    <a:lnTo>
                      <a:pt x="127" y="16"/>
                    </a:lnTo>
                    <a:lnTo>
                      <a:pt x="110" y="42"/>
                    </a:lnTo>
                    <a:lnTo>
                      <a:pt x="110" y="59"/>
                    </a:lnTo>
                    <a:lnTo>
                      <a:pt x="110" y="76"/>
                    </a:lnTo>
                    <a:lnTo>
                      <a:pt x="118" y="93"/>
                    </a:lnTo>
                    <a:lnTo>
                      <a:pt x="135" y="110"/>
                    </a:lnTo>
                    <a:lnTo>
                      <a:pt x="152" y="127"/>
                    </a:lnTo>
                    <a:lnTo>
                      <a:pt x="186" y="135"/>
                    </a:lnTo>
                    <a:close/>
                    <a:moveTo>
                      <a:pt x="195" y="110"/>
                    </a:moveTo>
                    <a:lnTo>
                      <a:pt x="152" y="93"/>
                    </a:lnTo>
                    <a:lnTo>
                      <a:pt x="135" y="76"/>
                    </a:lnTo>
                    <a:lnTo>
                      <a:pt x="127" y="59"/>
                    </a:lnTo>
                    <a:lnTo>
                      <a:pt x="135" y="50"/>
                    </a:lnTo>
                    <a:lnTo>
                      <a:pt x="144" y="33"/>
                    </a:lnTo>
                    <a:lnTo>
                      <a:pt x="161" y="25"/>
                    </a:lnTo>
                    <a:lnTo>
                      <a:pt x="186" y="25"/>
                    </a:lnTo>
                    <a:lnTo>
                      <a:pt x="220" y="42"/>
                    </a:lnTo>
                    <a:lnTo>
                      <a:pt x="245" y="50"/>
                    </a:lnTo>
                    <a:lnTo>
                      <a:pt x="262" y="59"/>
                    </a:lnTo>
                    <a:lnTo>
                      <a:pt x="271" y="67"/>
                    </a:lnTo>
                    <a:lnTo>
                      <a:pt x="279" y="76"/>
                    </a:lnTo>
                    <a:lnTo>
                      <a:pt x="288" y="93"/>
                    </a:lnTo>
                    <a:lnTo>
                      <a:pt x="288" y="110"/>
                    </a:lnTo>
                    <a:lnTo>
                      <a:pt x="271" y="118"/>
                    </a:lnTo>
                    <a:lnTo>
                      <a:pt x="262" y="127"/>
                    </a:lnTo>
                    <a:lnTo>
                      <a:pt x="229" y="127"/>
                    </a:lnTo>
                    <a:lnTo>
                      <a:pt x="195" y="110"/>
                    </a:lnTo>
                    <a:close/>
                  </a:path>
                </a:pathLst>
              </a:custGeom>
              <a:noFill/>
              <a:ln w="460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26" name="Rectangle 126">
                <a:extLst>
                  <a:ext uri="{FF2B5EF4-FFF2-40B4-BE49-F238E27FC236}">
                    <a16:creationId xmlns:a16="http://schemas.microsoft.com/office/drawing/2014/main" id="{E780FE2C-C594-4055-BD4C-2E2B580CDE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460000">
                <a:off x="2119" y="3453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7" name="Rectangle 127">
                <a:extLst>
                  <a:ext uri="{FF2B5EF4-FFF2-40B4-BE49-F238E27FC236}">
                    <a16:creationId xmlns:a16="http://schemas.microsoft.com/office/drawing/2014/main" id="{C34E37E6-6702-41FD-A6F6-BAEB691AB6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460000">
                <a:off x="2134" y="3426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8" name="Rectangle 128">
                <a:extLst>
                  <a:ext uri="{FF2B5EF4-FFF2-40B4-BE49-F238E27FC236}">
                    <a16:creationId xmlns:a16="http://schemas.microsoft.com/office/drawing/2014/main" id="{6B5D45A3-EEEC-4E16-A1A2-5535C39497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460000">
                <a:off x="2145" y="3396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9" name="Freeform 129">
                <a:extLst>
                  <a:ext uri="{FF2B5EF4-FFF2-40B4-BE49-F238E27FC236}">
                    <a16:creationId xmlns:a16="http://schemas.microsoft.com/office/drawing/2014/main" id="{DB9E414B-8220-4077-9C5D-CF8552DB95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17" y="56"/>
                <a:ext cx="76" cy="86"/>
              </a:xfrm>
              <a:custGeom>
                <a:avLst/>
                <a:gdLst>
                  <a:gd name="T0" fmla="*/ 0 w 373"/>
                  <a:gd name="T1" fmla="*/ 93 h 423"/>
                  <a:gd name="T2" fmla="*/ 34 w 373"/>
                  <a:gd name="T3" fmla="*/ 161 h 423"/>
                  <a:gd name="T4" fmla="*/ 102 w 373"/>
                  <a:gd name="T5" fmla="*/ 161 h 423"/>
                  <a:gd name="T6" fmla="*/ 127 w 373"/>
                  <a:gd name="T7" fmla="*/ 119 h 423"/>
                  <a:gd name="T8" fmla="*/ 153 w 373"/>
                  <a:gd name="T9" fmla="*/ 110 h 423"/>
                  <a:gd name="T10" fmla="*/ 195 w 373"/>
                  <a:gd name="T11" fmla="*/ 51 h 423"/>
                  <a:gd name="T12" fmla="*/ 153 w 373"/>
                  <a:gd name="T13" fmla="*/ 0 h 423"/>
                  <a:gd name="T14" fmla="*/ 119 w 373"/>
                  <a:gd name="T15" fmla="*/ 26 h 423"/>
                  <a:gd name="T16" fmla="*/ 161 w 373"/>
                  <a:gd name="T17" fmla="*/ 26 h 423"/>
                  <a:gd name="T18" fmla="*/ 170 w 373"/>
                  <a:gd name="T19" fmla="*/ 59 h 423"/>
                  <a:gd name="T20" fmla="*/ 144 w 373"/>
                  <a:gd name="T21" fmla="*/ 85 h 423"/>
                  <a:gd name="T22" fmla="*/ 110 w 373"/>
                  <a:gd name="T23" fmla="*/ 68 h 423"/>
                  <a:gd name="T24" fmla="*/ 110 w 373"/>
                  <a:gd name="T25" fmla="*/ 102 h 423"/>
                  <a:gd name="T26" fmla="*/ 94 w 373"/>
                  <a:gd name="T27" fmla="*/ 144 h 423"/>
                  <a:gd name="T28" fmla="*/ 43 w 373"/>
                  <a:gd name="T29" fmla="*/ 144 h 423"/>
                  <a:gd name="T30" fmla="*/ 26 w 373"/>
                  <a:gd name="T31" fmla="*/ 102 h 423"/>
                  <a:gd name="T32" fmla="*/ 26 w 373"/>
                  <a:gd name="T33" fmla="*/ 59 h 423"/>
                  <a:gd name="T34" fmla="*/ 110 w 373"/>
                  <a:gd name="T35" fmla="*/ 186 h 423"/>
                  <a:gd name="T36" fmla="*/ 94 w 373"/>
                  <a:gd name="T37" fmla="*/ 237 h 423"/>
                  <a:gd name="T38" fmla="*/ 127 w 373"/>
                  <a:gd name="T39" fmla="*/ 288 h 423"/>
                  <a:gd name="T40" fmla="*/ 195 w 373"/>
                  <a:gd name="T41" fmla="*/ 279 h 423"/>
                  <a:gd name="T42" fmla="*/ 263 w 373"/>
                  <a:gd name="T43" fmla="*/ 229 h 423"/>
                  <a:gd name="T44" fmla="*/ 271 w 373"/>
                  <a:gd name="T45" fmla="*/ 153 h 423"/>
                  <a:gd name="T46" fmla="*/ 221 w 373"/>
                  <a:gd name="T47" fmla="*/ 127 h 423"/>
                  <a:gd name="T48" fmla="*/ 144 w 373"/>
                  <a:gd name="T49" fmla="*/ 153 h 423"/>
                  <a:gd name="T50" fmla="*/ 229 w 373"/>
                  <a:gd name="T51" fmla="*/ 144 h 423"/>
                  <a:gd name="T52" fmla="*/ 263 w 373"/>
                  <a:gd name="T53" fmla="*/ 178 h 423"/>
                  <a:gd name="T54" fmla="*/ 237 w 373"/>
                  <a:gd name="T55" fmla="*/ 212 h 423"/>
                  <a:gd name="T56" fmla="*/ 170 w 373"/>
                  <a:gd name="T57" fmla="*/ 263 h 423"/>
                  <a:gd name="T58" fmla="*/ 119 w 373"/>
                  <a:gd name="T59" fmla="*/ 254 h 423"/>
                  <a:gd name="T60" fmla="*/ 119 w 373"/>
                  <a:gd name="T61" fmla="*/ 212 h 423"/>
                  <a:gd name="T62" fmla="*/ 161 w 373"/>
                  <a:gd name="T63" fmla="*/ 178 h 423"/>
                  <a:gd name="T64" fmla="*/ 204 w 373"/>
                  <a:gd name="T65" fmla="*/ 322 h 423"/>
                  <a:gd name="T66" fmla="*/ 187 w 373"/>
                  <a:gd name="T67" fmla="*/ 373 h 423"/>
                  <a:gd name="T68" fmla="*/ 221 w 373"/>
                  <a:gd name="T69" fmla="*/ 423 h 423"/>
                  <a:gd name="T70" fmla="*/ 288 w 373"/>
                  <a:gd name="T71" fmla="*/ 415 h 423"/>
                  <a:gd name="T72" fmla="*/ 356 w 373"/>
                  <a:gd name="T73" fmla="*/ 364 h 423"/>
                  <a:gd name="T74" fmla="*/ 364 w 373"/>
                  <a:gd name="T75" fmla="*/ 288 h 423"/>
                  <a:gd name="T76" fmla="*/ 314 w 373"/>
                  <a:gd name="T77" fmla="*/ 263 h 423"/>
                  <a:gd name="T78" fmla="*/ 237 w 373"/>
                  <a:gd name="T79" fmla="*/ 288 h 423"/>
                  <a:gd name="T80" fmla="*/ 322 w 373"/>
                  <a:gd name="T81" fmla="*/ 279 h 423"/>
                  <a:gd name="T82" fmla="*/ 356 w 373"/>
                  <a:gd name="T83" fmla="*/ 313 h 423"/>
                  <a:gd name="T84" fmla="*/ 331 w 373"/>
                  <a:gd name="T85" fmla="*/ 347 h 423"/>
                  <a:gd name="T86" fmla="*/ 263 w 373"/>
                  <a:gd name="T87" fmla="*/ 398 h 423"/>
                  <a:gd name="T88" fmla="*/ 212 w 373"/>
                  <a:gd name="T89" fmla="*/ 390 h 423"/>
                  <a:gd name="T90" fmla="*/ 212 w 373"/>
                  <a:gd name="T91" fmla="*/ 347 h 423"/>
                  <a:gd name="T92" fmla="*/ 254 w 373"/>
                  <a:gd name="T93" fmla="*/ 313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73" h="423">
                    <a:moveTo>
                      <a:pt x="26" y="59"/>
                    </a:moveTo>
                    <a:lnTo>
                      <a:pt x="9" y="76"/>
                    </a:lnTo>
                    <a:lnTo>
                      <a:pt x="0" y="93"/>
                    </a:lnTo>
                    <a:lnTo>
                      <a:pt x="0" y="119"/>
                    </a:lnTo>
                    <a:lnTo>
                      <a:pt x="17" y="144"/>
                    </a:lnTo>
                    <a:lnTo>
                      <a:pt x="34" y="161"/>
                    </a:lnTo>
                    <a:lnTo>
                      <a:pt x="60" y="169"/>
                    </a:lnTo>
                    <a:lnTo>
                      <a:pt x="85" y="169"/>
                    </a:lnTo>
                    <a:lnTo>
                      <a:pt x="102" y="161"/>
                    </a:lnTo>
                    <a:lnTo>
                      <a:pt x="119" y="153"/>
                    </a:lnTo>
                    <a:lnTo>
                      <a:pt x="127" y="136"/>
                    </a:lnTo>
                    <a:lnTo>
                      <a:pt x="127" y="119"/>
                    </a:lnTo>
                    <a:lnTo>
                      <a:pt x="127" y="102"/>
                    </a:lnTo>
                    <a:lnTo>
                      <a:pt x="136" y="110"/>
                    </a:lnTo>
                    <a:lnTo>
                      <a:pt x="153" y="110"/>
                    </a:lnTo>
                    <a:lnTo>
                      <a:pt x="170" y="102"/>
                    </a:lnTo>
                    <a:lnTo>
                      <a:pt x="195" y="85"/>
                    </a:lnTo>
                    <a:lnTo>
                      <a:pt x="195" y="51"/>
                    </a:lnTo>
                    <a:lnTo>
                      <a:pt x="187" y="26"/>
                    </a:lnTo>
                    <a:lnTo>
                      <a:pt x="170" y="9"/>
                    </a:lnTo>
                    <a:lnTo>
                      <a:pt x="153" y="0"/>
                    </a:lnTo>
                    <a:lnTo>
                      <a:pt x="127" y="0"/>
                    </a:lnTo>
                    <a:lnTo>
                      <a:pt x="110" y="9"/>
                    </a:lnTo>
                    <a:lnTo>
                      <a:pt x="119" y="26"/>
                    </a:lnTo>
                    <a:lnTo>
                      <a:pt x="136" y="26"/>
                    </a:lnTo>
                    <a:lnTo>
                      <a:pt x="144" y="26"/>
                    </a:lnTo>
                    <a:lnTo>
                      <a:pt x="161" y="26"/>
                    </a:lnTo>
                    <a:lnTo>
                      <a:pt x="170" y="34"/>
                    </a:lnTo>
                    <a:lnTo>
                      <a:pt x="170" y="51"/>
                    </a:lnTo>
                    <a:lnTo>
                      <a:pt x="170" y="59"/>
                    </a:lnTo>
                    <a:lnTo>
                      <a:pt x="170" y="76"/>
                    </a:lnTo>
                    <a:lnTo>
                      <a:pt x="161" y="85"/>
                    </a:lnTo>
                    <a:lnTo>
                      <a:pt x="144" y="85"/>
                    </a:lnTo>
                    <a:lnTo>
                      <a:pt x="136" y="85"/>
                    </a:lnTo>
                    <a:lnTo>
                      <a:pt x="119" y="76"/>
                    </a:lnTo>
                    <a:lnTo>
                      <a:pt x="110" y="68"/>
                    </a:lnTo>
                    <a:lnTo>
                      <a:pt x="85" y="76"/>
                    </a:lnTo>
                    <a:lnTo>
                      <a:pt x="102" y="85"/>
                    </a:lnTo>
                    <a:lnTo>
                      <a:pt x="110" y="102"/>
                    </a:lnTo>
                    <a:lnTo>
                      <a:pt x="110" y="119"/>
                    </a:lnTo>
                    <a:lnTo>
                      <a:pt x="102" y="127"/>
                    </a:lnTo>
                    <a:lnTo>
                      <a:pt x="94" y="144"/>
                    </a:lnTo>
                    <a:lnTo>
                      <a:pt x="77" y="144"/>
                    </a:lnTo>
                    <a:lnTo>
                      <a:pt x="60" y="144"/>
                    </a:lnTo>
                    <a:lnTo>
                      <a:pt x="43" y="144"/>
                    </a:lnTo>
                    <a:lnTo>
                      <a:pt x="34" y="127"/>
                    </a:lnTo>
                    <a:lnTo>
                      <a:pt x="26" y="119"/>
                    </a:lnTo>
                    <a:lnTo>
                      <a:pt x="26" y="102"/>
                    </a:lnTo>
                    <a:lnTo>
                      <a:pt x="34" y="93"/>
                    </a:lnTo>
                    <a:lnTo>
                      <a:pt x="43" y="76"/>
                    </a:lnTo>
                    <a:lnTo>
                      <a:pt x="26" y="59"/>
                    </a:lnTo>
                    <a:close/>
                    <a:moveTo>
                      <a:pt x="144" y="153"/>
                    </a:moveTo>
                    <a:lnTo>
                      <a:pt x="127" y="169"/>
                    </a:lnTo>
                    <a:lnTo>
                      <a:pt x="110" y="186"/>
                    </a:lnTo>
                    <a:lnTo>
                      <a:pt x="102" y="203"/>
                    </a:lnTo>
                    <a:lnTo>
                      <a:pt x="94" y="212"/>
                    </a:lnTo>
                    <a:lnTo>
                      <a:pt x="94" y="237"/>
                    </a:lnTo>
                    <a:lnTo>
                      <a:pt x="102" y="263"/>
                    </a:lnTo>
                    <a:lnTo>
                      <a:pt x="110" y="279"/>
                    </a:lnTo>
                    <a:lnTo>
                      <a:pt x="127" y="288"/>
                    </a:lnTo>
                    <a:lnTo>
                      <a:pt x="153" y="288"/>
                    </a:lnTo>
                    <a:lnTo>
                      <a:pt x="170" y="288"/>
                    </a:lnTo>
                    <a:lnTo>
                      <a:pt x="195" y="279"/>
                    </a:lnTo>
                    <a:lnTo>
                      <a:pt x="221" y="263"/>
                    </a:lnTo>
                    <a:lnTo>
                      <a:pt x="246" y="246"/>
                    </a:lnTo>
                    <a:lnTo>
                      <a:pt x="263" y="229"/>
                    </a:lnTo>
                    <a:lnTo>
                      <a:pt x="280" y="203"/>
                    </a:lnTo>
                    <a:lnTo>
                      <a:pt x="280" y="178"/>
                    </a:lnTo>
                    <a:lnTo>
                      <a:pt x="271" y="153"/>
                    </a:lnTo>
                    <a:lnTo>
                      <a:pt x="254" y="136"/>
                    </a:lnTo>
                    <a:lnTo>
                      <a:pt x="237" y="127"/>
                    </a:lnTo>
                    <a:lnTo>
                      <a:pt x="221" y="127"/>
                    </a:lnTo>
                    <a:lnTo>
                      <a:pt x="204" y="127"/>
                    </a:lnTo>
                    <a:lnTo>
                      <a:pt x="178" y="136"/>
                    </a:lnTo>
                    <a:lnTo>
                      <a:pt x="144" y="153"/>
                    </a:lnTo>
                    <a:close/>
                    <a:moveTo>
                      <a:pt x="161" y="178"/>
                    </a:moveTo>
                    <a:lnTo>
                      <a:pt x="195" y="153"/>
                    </a:lnTo>
                    <a:lnTo>
                      <a:pt x="229" y="144"/>
                    </a:lnTo>
                    <a:lnTo>
                      <a:pt x="237" y="153"/>
                    </a:lnTo>
                    <a:lnTo>
                      <a:pt x="254" y="161"/>
                    </a:lnTo>
                    <a:lnTo>
                      <a:pt x="263" y="178"/>
                    </a:lnTo>
                    <a:lnTo>
                      <a:pt x="254" y="195"/>
                    </a:lnTo>
                    <a:lnTo>
                      <a:pt x="246" y="203"/>
                    </a:lnTo>
                    <a:lnTo>
                      <a:pt x="237" y="212"/>
                    </a:lnTo>
                    <a:lnTo>
                      <a:pt x="229" y="229"/>
                    </a:lnTo>
                    <a:lnTo>
                      <a:pt x="204" y="237"/>
                    </a:lnTo>
                    <a:lnTo>
                      <a:pt x="170" y="263"/>
                    </a:lnTo>
                    <a:lnTo>
                      <a:pt x="144" y="271"/>
                    </a:lnTo>
                    <a:lnTo>
                      <a:pt x="127" y="263"/>
                    </a:lnTo>
                    <a:lnTo>
                      <a:pt x="119" y="254"/>
                    </a:lnTo>
                    <a:lnTo>
                      <a:pt x="110" y="237"/>
                    </a:lnTo>
                    <a:lnTo>
                      <a:pt x="110" y="220"/>
                    </a:lnTo>
                    <a:lnTo>
                      <a:pt x="119" y="212"/>
                    </a:lnTo>
                    <a:lnTo>
                      <a:pt x="127" y="203"/>
                    </a:lnTo>
                    <a:lnTo>
                      <a:pt x="144" y="186"/>
                    </a:lnTo>
                    <a:lnTo>
                      <a:pt x="161" y="178"/>
                    </a:lnTo>
                    <a:close/>
                    <a:moveTo>
                      <a:pt x="237" y="288"/>
                    </a:moveTo>
                    <a:lnTo>
                      <a:pt x="221" y="305"/>
                    </a:lnTo>
                    <a:lnTo>
                      <a:pt x="204" y="322"/>
                    </a:lnTo>
                    <a:lnTo>
                      <a:pt x="195" y="339"/>
                    </a:lnTo>
                    <a:lnTo>
                      <a:pt x="187" y="347"/>
                    </a:lnTo>
                    <a:lnTo>
                      <a:pt x="187" y="373"/>
                    </a:lnTo>
                    <a:lnTo>
                      <a:pt x="195" y="398"/>
                    </a:lnTo>
                    <a:lnTo>
                      <a:pt x="204" y="415"/>
                    </a:lnTo>
                    <a:lnTo>
                      <a:pt x="221" y="423"/>
                    </a:lnTo>
                    <a:lnTo>
                      <a:pt x="246" y="423"/>
                    </a:lnTo>
                    <a:lnTo>
                      <a:pt x="263" y="423"/>
                    </a:lnTo>
                    <a:lnTo>
                      <a:pt x="288" y="415"/>
                    </a:lnTo>
                    <a:lnTo>
                      <a:pt x="314" y="398"/>
                    </a:lnTo>
                    <a:lnTo>
                      <a:pt x="339" y="381"/>
                    </a:lnTo>
                    <a:lnTo>
                      <a:pt x="356" y="364"/>
                    </a:lnTo>
                    <a:lnTo>
                      <a:pt x="373" y="339"/>
                    </a:lnTo>
                    <a:lnTo>
                      <a:pt x="373" y="313"/>
                    </a:lnTo>
                    <a:lnTo>
                      <a:pt x="364" y="288"/>
                    </a:lnTo>
                    <a:lnTo>
                      <a:pt x="348" y="271"/>
                    </a:lnTo>
                    <a:lnTo>
                      <a:pt x="331" y="263"/>
                    </a:lnTo>
                    <a:lnTo>
                      <a:pt x="314" y="263"/>
                    </a:lnTo>
                    <a:lnTo>
                      <a:pt x="297" y="263"/>
                    </a:lnTo>
                    <a:lnTo>
                      <a:pt x="271" y="271"/>
                    </a:lnTo>
                    <a:lnTo>
                      <a:pt x="237" y="288"/>
                    </a:lnTo>
                    <a:close/>
                    <a:moveTo>
                      <a:pt x="254" y="313"/>
                    </a:moveTo>
                    <a:lnTo>
                      <a:pt x="288" y="288"/>
                    </a:lnTo>
                    <a:lnTo>
                      <a:pt x="322" y="279"/>
                    </a:lnTo>
                    <a:lnTo>
                      <a:pt x="331" y="288"/>
                    </a:lnTo>
                    <a:lnTo>
                      <a:pt x="348" y="296"/>
                    </a:lnTo>
                    <a:lnTo>
                      <a:pt x="356" y="313"/>
                    </a:lnTo>
                    <a:lnTo>
                      <a:pt x="348" y="330"/>
                    </a:lnTo>
                    <a:lnTo>
                      <a:pt x="339" y="339"/>
                    </a:lnTo>
                    <a:lnTo>
                      <a:pt x="331" y="347"/>
                    </a:lnTo>
                    <a:lnTo>
                      <a:pt x="322" y="364"/>
                    </a:lnTo>
                    <a:lnTo>
                      <a:pt x="297" y="373"/>
                    </a:lnTo>
                    <a:lnTo>
                      <a:pt x="263" y="398"/>
                    </a:lnTo>
                    <a:lnTo>
                      <a:pt x="237" y="406"/>
                    </a:lnTo>
                    <a:lnTo>
                      <a:pt x="221" y="398"/>
                    </a:lnTo>
                    <a:lnTo>
                      <a:pt x="212" y="390"/>
                    </a:lnTo>
                    <a:lnTo>
                      <a:pt x="204" y="373"/>
                    </a:lnTo>
                    <a:lnTo>
                      <a:pt x="204" y="356"/>
                    </a:lnTo>
                    <a:lnTo>
                      <a:pt x="212" y="347"/>
                    </a:lnTo>
                    <a:lnTo>
                      <a:pt x="221" y="339"/>
                    </a:lnTo>
                    <a:lnTo>
                      <a:pt x="237" y="322"/>
                    </a:lnTo>
                    <a:lnTo>
                      <a:pt x="254" y="313"/>
                    </a:lnTo>
                    <a:close/>
                  </a:path>
                </a:pathLst>
              </a:custGeom>
              <a:noFill/>
              <a:ln w="460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0" name="Rectangle 130">
                <a:extLst>
                  <a:ext uri="{FF2B5EF4-FFF2-40B4-BE49-F238E27FC236}">
                    <a16:creationId xmlns:a16="http://schemas.microsoft.com/office/drawing/2014/main" id="{97358A5C-4E81-4A0E-9D80-22405CCA51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60000">
                <a:off x="5719" y="43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1" name="Rectangle 131">
                <a:extLst>
                  <a:ext uri="{FF2B5EF4-FFF2-40B4-BE49-F238E27FC236}">
                    <a16:creationId xmlns:a16="http://schemas.microsoft.com/office/drawing/2014/main" id="{CE233EE7-4478-4508-8137-2910B650EC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60000">
                <a:off x="5738" y="70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2" name="Rectangle 132">
                <a:extLst>
                  <a:ext uri="{FF2B5EF4-FFF2-40B4-BE49-F238E27FC236}">
                    <a16:creationId xmlns:a16="http://schemas.microsoft.com/office/drawing/2014/main" id="{411EF852-23A8-4A18-9C17-60F1622C52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60000">
                <a:off x="5753" y="96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3" name="Freeform 133">
                <a:extLst>
                  <a:ext uri="{FF2B5EF4-FFF2-40B4-BE49-F238E27FC236}">
                    <a16:creationId xmlns:a16="http://schemas.microsoft.com/office/drawing/2014/main" id="{6C6F9CAA-75FC-4FDD-B7C3-7F1E0B8AAD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86" y="2353"/>
                <a:ext cx="72" cy="84"/>
              </a:xfrm>
              <a:custGeom>
                <a:avLst/>
                <a:gdLst>
                  <a:gd name="T0" fmla="*/ 160 w 355"/>
                  <a:gd name="T1" fmla="*/ 356 h 415"/>
                  <a:gd name="T2" fmla="*/ 143 w 355"/>
                  <a:gd name="T3" fmla="*/ 305 h 415"/>
                  <a:gd name="T4" fmla="*/ 110 w 355"/>
                  <a:gd name="T5" fmla="*/ 313 h 415"/>
                  <a:gd name="T6" fmla="*/ 0 w 355"/>
                  <a:gd name="T7" fmla="*/ 245 h 415"/>
                  <a:gd name="T8" fmla="*/ 50 w 355"/>
                  <a:gd name="T9" fmla="*/ 415 h 415"/>
                  <a:gd name="T10" fmla="*/ 143 w 355"/>
                  <a:gd name="T11" fmla="*/ 381 h 415"/>
                  <a:gd name="T12" fmla="*/ 50 w 355"/>
                  <a:gd name="T13" fmla="*/ 381 h 415"/>
                  <a:gd name="T14" fmla="*/ 93 w 355"/>
                  <a:gd name="T15" fmla="*/ 330 h 415"/>
                  <a:gd name="T16" fmla="*/ 194 w 355"/>
                  <a:gd name="T17" fmla="*/ 279 h 415"/>
                  <a:gd name="T18" fmla="*/ 194 w 355"/>
                  <a:gd name="T19" fmla="*/ 254 h 415"/>
                  <a:gd name="T20" fmla="*/ 194 w 355"/>
                  <a:gd name="T21" fmla="*/ 195 h 415"/>
                  <a:gd name="T22" fmla="*/ 177 w 355"/>
                  <a:gd name="T23" fmla="*/ 144 h 415"/>
                  <a:gd name="T24" fmla="*/ 143 w 355"/>
                  <a:gd name="T25" fmla="*/ 118 h 415"/>
                  <a:gd name="T26" fmla="*/ 101 w 355"/>
                  <a:gd name="T27" fmla="*/ 127 h 415"/>
                  <a:gd name="T28" fmla="*/ 67 w 355"/>
                  <a:gd name="T29" fmla="*/ 161 h 415"/>
                  <a:gd name="T30" fmla="*/ 67 w 355"/>
                  <a:gd name="T31" fmla="*/ 203 h 415"/>
                  <a:gd name="T32" fmla="*/ 101 w 355"/>
                  <a:gd name="T33" fmla="*/ 212 h 415"/>
                  <a:gd name="T34" fmla="*/ 93 w 355"/>
                  <a:gd name="T35" fmla="*/ 178 h 415"/>
                  <a:gd name="T36" fmla="*/ 101 w 355"/>
                  <a:gd name="T37" fmla="*/ 152 h 415"/>
                  <a:gd name="T38" fmla="*/ 126 w 355"/>
                  <a:gd name="T39" fmla="*/ 135 h 415"/>
                  <a:gd name="T40" fmla="*/ 152 w 355"/>
                  <a:gd name="T41" fmla="*/ 144 h 415"/>
                  <a:gd name="T42" fmla="*/ 160 w 355"/>
                  <a:gd name="T43" fmla="*/ 178 h 415"/>
                  <a:gd name="T44" fmla="*/ 169 w 355"/>
                  <a:gd name="T45" fmla="*/ 237 h 415"/>
                  <a:gd name="T46" fmla="*/ 169 w 355"/>
                  <a:gd name="T47" fmla="*/ 279 h 415"/>
                  <a:gd name="T48" fmla="*/ 194 w 355"/>
                  <a:gd name="T49" fmla="*/ 322 h 415"/>
                  <a:gd name="T50" fmla="*/ 262 w 355"/>
                  <a:gd name="T51" fmla="*/ 203 h 415"/>
                  <a:gd name="T52" fmla="*/ 245 w 355"/>
                  <a:gd name="T53" fmla="*/ 152 h 415"/>
                  <a:gd name="T54" fmla="*/ 279 w 355"/>
                  <a:gd name="T55" fmla="*/ 169 h 415"/>
                  <a:gd name="T56" fmla="*/ 321 w 355"/>
                  <a:gd name="T57" fmla="*/ 169 h 415"/>
                  <a:gd name="T58" fmla="*/ 355 w 355"/>
                  <a:gd name="T59" fmla="*/ 135 h 415"/>
                  <a:gd name="T60" fmla="*/ 355 w 355"/>
                  <a:gd name="T61" fmla="*/ 93 h 415"/>
                  <a:gd name="T62" fmla="*/ 330 w 355"/>
                  <a:gd name="T63" fmla="*/ 59 h 415"/>
                  <a:gd name="T64" fmla="*/ 287 w 355"/>
                  <a:gd name="T65" fmla="*/ 17 h 415"/>
                  <a:gd name="T66" fmla="*/ 237 w 355"/>
                  <a:gd name="T67" fmla="*/ 0 h 415"/>
                  <a:gd name="T68" fmla="*/ 186 w 355"/>
                  <a:gd name="T69" fmla="*/ 17 h 415"/>
                  <a:gd name="T70" fmla="*/ 177 w 355"/>
                  <a:gd name="T71" fmla="*/ 51 h 415"/>
                  <a:gd name="T72" fmla="*/ 186 w 355"/>
                  <a:gd name="T73" fmla="*/ 93 h 415"/>
                  <a:gd name="T74" fmla="*/ 228 w 355"/>
                  <a:gd name="T75" fmla="*/ 135 h 415"/>
                  <a:gd name="T76" fmla="*/ 211 w 355"/>
                  <a:gd name="T77" fmla="*/ 85 h 415"/>
                  <a:gd name="T78" fmla="*/ 194 w 355"/>
                  <a:gd name="T79" fmla="*/ 42 h 415"/>
                  <a:gd name="T80" fmla="*/ 220 w 355"/>
                  <a:gd name="T81" fmla="*/ 25 h 415"/>
                  <a:gd name="T82" fmla="*/ 262 w 355"/>
                  <a:gd name="T83" fmla="*/ 25 h 415"/>
                  <a:gd name="T84" fmla="*/ 321 w 355"/>
                  <a:gd name="T85" fmla="*/ 85 h 415"/>
                  <a:gd name="T86" fmla="*/ 338 w 355"/>
                  <a:gd name="T87" fmla="*/ 118 h 415"/>
                  <a:gd name="T88" fmla="*/ 313 w 355"/>
                  <a:gd name="T89" fmla="*/ 144 h 415"/>
                  <a:gd name="T90" fmla="*/ 270 w 355"/>
                  <a:gd name="T91" fmla="*/ 135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55" h="415">
                    <a:moveTo>
                      <a:pt x="143" y="381"/>
                    </a:moveTo>
                    <a:lnTo>
                      <a:pt x="160" y="356"/>
                    </a:lnTo>
                    <a:lnTo>
                      <a:pt x="126" y="330"/>
                    </a:lnTo>
                    <a:lnTo>
                      <a:pt x="143" y="305"/>
                    </a:lnTo>
                    <a:lnTo>
                      <a:pt x="126" y="296"/>
                    </a:lnTo>
                    <a:lnTo>
                      <a:pt x="110" y="313"/>
                    </a:lnTo>
                    <a:lnTo>
                      <a:pt x="8" y="229"/>
                    </a:lnTo>
                    <a:lnTo>
                      <a:pt x="0" y="245"/>
                    </a:lnTo>
                    <a:lnTo>
                      <a:pt x="33" y="398"/>
                    </a:lnTo>
                    <a:lnTo>
                      <a:pt x="50" y="415"/>
                    </a:lnTo>
                    <a:lnTo>
                      <a:pt x="110" y="347"/>
                    </a:lnTo>
                    <a:lnTo>
                      <a:pt x="143" y="381"/>
                    </a:lnTo>
                    <a:close/>
                    <a:moveTo>
                      <a:pt x="93" y="330"/>
                    </a:moveTo>
                    <a:lnTo>
                      <a:pt x="50" y="381"/>
                    </a:lnTo>
                    <a:lnTo>
                      <a:pt x="25" y="271"/>
                    </a:lnTo>
                    <a:lnTo>
                      <a:pt x="93" y="330"/>
                    </a:lnTo>
                    <a:close/>
                    <a:moveTo>
                      <a:pt x="262" y="203"/>
                    </a:moveTo>
                    <a:lnTo>
                      <a:pt x="194" y="279"/>
                    </a:lnTo>
                    <a:lnTo>
                      <a:pt x="194" y="262"/>
                    </a:lnTo>
                    <a:lnTo>
                      <a:pt x="194" y="254"/>
                    </a:lnTo>
                    <a:lnTo>
                      <a:pt x="194" y="229"/>
                    </a:lnTo>
                    <a:lnTo>
                      <a:pt x="194" y="195"/>
                    </a:lnTo>
                    <a:lnTo>
                      <a:pt x="186" y="178"/>
                    </a:lnTo>
                    <a:lnTo>
                      <a:pt x="177" y="144"/>
                    </a:lnTo>
                    <a:lnTo>
                      <a:pt x="169" y="127"/>
                    </a:lnTo>
                    <a:lnTo>
                      <a:pt x="143" y="118"/>
                    </a:lnTo>
                    <a:lnTo>
                      <a:pt x="126" y="118"/>
                    </a:lnTo>
                    <a:lnTo>
                      <a:pt x="101" y="127"/>
                    </a:lnTo>
                    <a:lnTo>
                      <a:pt x="84" y="135"/>
                    </a:lnTo>
                    <a:lnTo>
                      <a:pt x="67" y="161"/>
                    </a:lnTo>
                    <a:lnTo>
                      <a:pt x="67" y="186"/>
                    </a:lnTo>
                    <a:lnTo>
                      <a:pt x="67" y="203"/>
                    </a:lnTo>
                    <a:lnTo>
                      <a:pt x="84" y="229"/>
                    </a:lnTo>
                    <a:lnTo>
                      <a:pt x="101" y="212"/>
                    </a:lnTo>
                    <a:lnTo>
                      <a:pt x="93" y="195"/>
                    </a:lnTo>
                    <a:lnTo>
                      <a:pt x="93" y="178"/>
                    </a:lnTo>
                    <a:lnTo>
                      <a:pt x="93" y="169"/>
                    </a:lnTo>
                    <a:lnTo>
                      <a:pt x="101" y="152"/>
                    </a:lnTo>
                    <a:lnTo>
                      <a:pt x="110" y="144"/>
                    </a:lnTo>
                    <a:lnTo>
                      <a:pt x="126" y="135"/>
                    </a:lnTo>
                    <a:lnTo>
                      <a:pt x="135" y="144"/>
                    </a:lnTo>
                    <a:lnTo>
                      <a:pt x="152" y="144"/>
                    </a:lnTo>
                    <a:lnTo>
                      <a:pt x="160" y="161"/>
                    </a:lnTo>
                    <a:lnTo>
                      <a:pt x="160" y="178"/>
                    </a:lnTo>
                    <a:lnTo>
                      <a:pt x="169" y="203"/>
                    </a:lnTo>
                    <a:lnTo>
                      <a:pt x="169" y="237"/>
                    </a:lnTo>
                    <a:lnTo>
                      <a:pt x="169" y="262"/>
                    </a:lnTo>
                    <a:lnTo>
                      <a:pt x="169" y="279"/>
                    </a:lnTo>
                    <a:lnTo>
                      <a:pt x="177" y="305"/>
                    </a:lnTo>
                    <a:lnTo>
                      <a:pt x="194" y="322"/>
                    </a:lnTo>
                    <a:lnTo>
                      <a:pt x="279" y="220"/>
                    </a:lnTo>
                    <a:lnTo>
                      <a:pt x="262" y="203"/>
                    </a:lnTo>
                    <a:close/>
                    <a:moveTo>
                      <a:pt x="228" y="135"/>
                    </a:moveTo>
                    <a:lnTo>
                      <a:pt x="245" y="152"/>
                    </a:lnTo>
                    <a:lnTo>
                      <a:pt x="262" y="161"/>
                    </a:lnTo>
                    <a:lnTo>
                      <a:pt x="279" y="169"/>
                    </a:lnTo>
                    <a:lnTo>
                      <a:pt x="296" y="169"/>
                    </a:lnTo>
                    <a:lnTo>
                      <a:pt x="321" y="169"/>
                    </a:lnTo>
                    <a:lnTo>
                      <a:pt x="347" y="152"/>
                    </a:lnTo>
                    <a:lnTo>
                      <a:pt x="355" y="135"/>
                    </a:lnTo>
                    <a:lnTo>
                      <a:pt x="355" y="110"/>
                    </a:lnTo>
                    <a:lnTo>
                      <a:pt x="355" y="93"/>
                    </a:lnTo>
                    <a:lnTo>
                      <a:pt x="347" y="76"/>
                    </a:lnTo>
                    <a:lnTo>
                      <a:pt x="330" y="59"/>
                    </a:lnTo>
                    <a:lnTo>
                      <a:pt x="304" y="34"/>
                    </a:lnTo>
                    <a:lnTo>
                      <a:pt x="287" y="17"/>
                    </a:lnTo>
                    <a:lnTo>
                      <a:pt x="270" y="8"/>
                    </a:lnTo>
                    <a:lnTo>
                      <a:pt x="237" y="0"/>
                    </a:lnTo>
                    <a:lnTo>
                      <a:pt x="211" y="0"/>
                    </a:lnTo>
                    <a:lnTo>
                      <a:pt x="186" y="17"/>
                    </a:lnTo>
                    <a:lnTo>
                      <a:pt x="177" y="34"/>
                    </a:lnTo>
                    <a:lnTo>
                      <a:pt x="177" y="51"/>
                    </a:lnTo>
                    <a:lnTo>
                      <a:pt x="177" y="68"/>
                    </a:lnTo>
                    <a:lnTo>
                      <a:pt x="186" y="93"/>
                    </a:lnTo>
                    <a:lnTo>
                      <a:pt x="203" y="110"/>
                    </a:lnTo>
                    <a:lnTo>
                      <a:pt x="228" y="135"/>
                    </a:lnTo>
                    <a:close/>
                    <a:moveTo>
                      <a:pt x="237" y="110"/>
                    </a:moveTo>
                    <a:lnTo>
                      <a:pt x="211" y="85"/>
                    </a:lnTo>
                    <a:lnTo>
                      <a:pt x="194" y="59"/>
                    </a:lnTo>
                    <a:lnTo>
                      <a:pt x="194" y="42"/>
                    </a:lnTo>
                    <a:lnTo>
                      <a:pt x="203" y="34"/>
                    </a:lnTo>
                    <a:lnTo>
                      <a:pt x="220" y="25"/>
                    </a:lnTo>
                    <a:lnTo>
                      <a:pt x="237" y="17"/>
                    </a:lnTo>
                    <a:lnTo>
                      <a:pt x="262" y="25"/>
                    </a:lnTo>
                    <a:lnTo>
                      <a:pt x="296" y="51"/>
                    </a:lnTo>
                    <a:lnTo>
                      <a:pt x="321" y="85"/>
                    </a:lnTo>
                    <a:lnTo>
                      <a:pt x="338" y="102"/>
                    </a:lnTo>
                    <a:lnTo>
                      <a:pt x="338" y="118"/>
                    </a:lnTo>
                    <a:lnTo>
                      <a:pt x="330" y="135"/>
                    </a:lnTo>
                    <a:lnTo>
                      <a:pt x="313" y="144"/>
                    </a:lnTo>
                    <a:lnTo>
                      <a:pt x="296" y="144"/>
                    </a:lnTo>
                    <a:lnTo>
                      <a:pt x="270" y="135"/>
                    </a:lnTo>
                    <a:lnTo>
                      <a:pt x="237" y="110"/>
                    </a:lnTo>
                    <a:close/>
                  </a:path>
                </a:pathLst>
              </a:custGeom>
              <a:noFill/>
              <a:ln w="460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4" name="Rectangle 134">
                <a:extLst>
                  <a:ext uri="{FF2B5EF4-FFF2-40B4-BE49-F238E27FC236}">
                    <a16:creationId xmlns:a16="http://schemas.microsoft.com/office/drawing/2014/main" id="{308EBAA1-11C6-406E-93C3-483ECF90F8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600000">
                <a:off x="5476" y="2367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5" name="Rectangle 135">
                <a:extLst>
                  <a:ext uri="{FF2B5EF4-FFF2-40B4-BE49-F238E27FC236}">
                    <a16:creationId xmlns:a16="http://schemas.microsoft.com/office/drawing/2014/main" id="{A3F54BB4-6142-4AD6-A2C3-A6E5C2AC83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600000">
                <a:off x="5499" y="2344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6" name="Rectangle 136">
                <a:extLst>
                  <a:ext uri="{FF2B5EF4-FFF2-40B4-BE49-F238E27FC236}">
                    <a16:creationId xmlns:a16="http://schemas.microsoft.com/office/drawing/2014/main" id="{6315C88C-8AA3-40B9-9636-2B5C032DE2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600000">
                <a:off x="5518" y="2322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7" name="Freeform 137">
                <a:extLst>
                  <a:ext uri="{FF2B5EF4-FFF2-40B4-BE49-F238E27FC236}">
                    <a16:creationId xmlns:a16="http://schemas.microsoft.com/office/drawing/2014/main" id="{AB2D593E-4F8A-486C-A70A-17921E6F1F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66" y="1495"/>
                <a:ext cx="79" cy="86"/>
              </a:xfrm>
              <a:custGeom>
                <a:avLst/>
                <a:gdLst>
                  <a:gd name="T0" fmla="*/ 110 w 389"/>
                  <a:gd name="T1" fmla="*/ 424 h 424"/>
                  <a:gd name="T2" fmla="*/ 152 w 389"/>
                  <a:gd name="T3" fmla="*/ 415 h 424"/>
                  <a:gd name="T4" fmla="*/ 186 w 389"/>
                  <a:gd name="T5" fmla="*/ 373 h 424"/>
                  <a:gd name="T6" fmla="*/ 186 w 389"/>
                  <a:gd name="T7" fmla="*/ 322 h 424"/>
                  <a:gd name="T8" fmla="*/ 152 w 389"/>
                  <a:gd name="T9" fmla="*/ 297 h 424"/>
                  <a:gd name="T10" fmla="*/ 118 w 389"/>
                  <a:gd name="T11" fmla="*/ 297 h 424"/>
                  <a:gd name="T12" fmla="*/ 110 w 389"/>
                  <a:gd name="T13" fmla="*/ 288 h 424"/>
                  <a:gd name="T14" fmla="*/ 93 w 389"/>
                  <a:gd name="T15" fmla="*/ 254 h 424"/>
                  <a:gd name="T16" fmla="*/ 42 w 389"/>
                  <a:gd name="T17" fmla="*/ 246 h 424"/>
                  <a:gd name="T18" fmla="*/ 8 w 389"/>
                  <a:gd name="T19" fmla="*/ 288 h 424"/>
                  <a:gd name="T20" fmla="*/ 8 w 389"/>
                  <a:gd name="T21" fmla="*/ 331 h 424"/>
                  <a:gd name="T22" fmla="*/ 34 w 389"/>
                  <a:gd name="T23" fmla="*/ 331 h 424"/>
                  <a:gd name="T24" fmla="*/ 25 w 389"/>
                  <a:gd name="T25" fmla="*/ 305 h 424"/>
                  <a:gd name="T26" fmla="*/ 34 w 389"/>
                  <a:gd name="T27" fmla="*/ 280 h 424"/>
                  <a:gd name="T28" fmla="*/ 51 w 389"/>
                  <a:gd name="T29" fmla="*/ 271 h 424"/>
                  <a:gd name="T30" fmla="*/ 76 w 389"/>
                  <a:gd name="T31" fmla="*/ 271 h 424"/>
                  <a:gd name="T32" fmla="*/ 85 w 389"/>
                  <a:gd name="T33" fmla="*/ 305 h 424"/>
                  <a:gd name="T34" fmla="*/ 76 w 389"/>
                  <a:gd name="T35" fmla="*/ 331 h 424"/>
                  <a:gd name="T36" fmla="*/ 101 w 389"/>
                  <a:gd name="T37" fmla="*/ 331 h 424"/>
                  <a:gd name="T38" fmla="*/ 127 w 389"/>
                  <a:gd name="T39" fmla="*/ 314 h 424"/>
                  <a:gd name="T40" fmla="*/ 152 w 389"/>
                  <a:gd name="T41" fmla="*/ 331 h 424"/>
                  <a:gd name="T42" fmla="*/ 169 w 389"/>
                  <a:gd name="T43" fmla="*/ 356 h 424"/>
                  <a:gd name="T44" fmla="*/ 161 w 389"/>
                  <a:gd name="T45" fmla="*/ 381 h 424"/>
                  <a:gd name="T46" fmla="*/ 135 w 389"/>
                  <a:gd name="T47" fmla="*/ 398 h 424"/>
                  <a:gd name="T48" fmla="*/ 101 w 389"/>
                  <a:gd name="T49" fmla="*/ 390 h 424"/>
                  <a:gd name="T50" fmla="*/ 279 w 389"/>
                  <a:gd name="T51" fmla="*/ 271 h 424"/>
                  <a:gd name="T52" fmla="*/ 254 w 389"/>
                  <a:gd name="T53" fmla="*/ 220 h 424"/>
                  <a:gd name="T54" fmla="*/ 254 w 389"/>
                  <a:gd name="T55" fmla="*/ 187 h 424"/>
                  <a:gd name="T56" fmla="*/ 144 w 389"/>
                  <a:gd name="T57" fmla="*/ 119 h 424"/>
                  <a:gd name="T58" fmla="*/ 169 w 389"/>
                  <a:gd name="T59" fmla="*/ 288 h 424"/>
                  <a:gd name="T60" fmla="*/ 245 w 389"/>
                  <a:gd name="T61" fmla="*/ 237 h 424"/>
                  <a:gd name="T62" fmla="*/ 220 w 389"/>
                  <a:gd name="T63" fmla="*/ 229 h 424"/>
                  <a:gd name="T64" fmla="*/ 152 w 389"/>
                  <a:gd name="T65" fmla="*/ 170 h 424"/>
                  <a:gd name="T66" fmla="*/ 254 w 389"/>
                  <a:gd name="T67" fmla="*/ 144 h 424"/>
                  <a:gd name="T68" fmla="*/ 296 w 389"/>
                  <a:gd name="T69" fmla="*/ 170 h 424"/>
                  <a:gd name="T70" fmla="*/ 330 w 389"/>
                  <a:gd name="T71" fmla="*/ 178 h 424"/>
                  <a:gd name="T72" fmla="*/ 381 w 389"/>
                  <a:gd name="T73" fmla="*/ 153 h 424"/>
                  <a:gd name="T74" fmla="*/ 389 w 389"/>
                  <a:gd name="T75" fmla="*/ 119 h 424"/>
                  <a:gd name="T76" fmla="*/ 381 w 389"/>
                  <a:gd name="T77" fmla="*/ 85 h 424"/>
                  <a:gd name="T78" fmla="*/ 338 w 389"/>
                  <a:gd name="T79" fmla="*/ 43 h 424"/>
                  <a:gd name="T80" fmla="*/ 305 w 389"/>
                  <a:gd name="T81" fmla="*/ 9 h 424"/>
                  <a:gd name="T82" fmla="*/ 245 w 389"/>
                  <a:gd name="T83" fmla="*/ 9 h 424"/>
                  <a:gd name="T84" fmla="*/ 212 w 389"/>
                  <a:gd name="T85" fmla="*/ 43 h 424"/>
                  <a:gd name="T86" fmla="*/ 212 w 389"/>
                  <a:gd name="T87" fmla="*/ 77 h 424"/>
                  <a:gd name="T88" fmla="*/ 237 w 389"/>
                  <a:gd name="T89" fmla="*/ 119 h 424"/>
                  <a:gd name="T90" fmla="*/ 271 w 389"/>
                  <a:gd name="T91" fmla="*/ 119 h 424"/>
                  <a:gd name="T92" fmla="*/ 228 w 389"/>
                  <a:gd name="T93" fmla="*/ 68 h 424"/>
                  <a:gd name="T94" fmla="*/ 237 w 389"/>
                  <a:gd name="T95" fmla="*/ 34 h 424"/>
                  <a:gd name="T96" fmla="*/ 271 w 389"/>
                  <a:gd name="T97" fmla="*/ 26 h 424"/>
                  <a:gd name="T98" fmla="*/ 322 w 389"/>
                  <a:gd name="T99" fmla="*/ 60 h 424"/>
                  <a:gd name="T100" fmla="*/ 372 w 389"/>
                  <a:gd name="T101" fmla="*/ 110 h 424"/>
                  <a:gd name="T102" fmla="*/ 364 w 389"/>
                  <a:gd name="T103" fmla="*/ 144 h 424"/>
                  <a:gd name="T104" fmla="*/ 330 w 389"/>
                  <a:gd name="T105" fmla="*/ 153 h 424"/>
                  <a:gd name="T106" fmla="*/ 271 w 389"/>
                  <a:gd name="T107" fmla="*/ 119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89" h="424">
                    <a:moveTo>
                      <a:pt x="93" y="415"/>
                    </a:moveTo>
                    <a:lnTo>
                      <a:pt x="110" y="424"/>
                    </a:lnTo>
                    <a:lnTo>
                      <a:pt x="135" y="424"/>
                    </a:lnTo>
                    <a:lnTo>
                      <a:pt x="152" y="415"/>
                    </a:lnTo>
                    <a:lnTo>
                      <a:pt x="178" y="398"/>
                    </a:lnTo>
                    <a:lnTo>
                      <a:pt x="186" y="373"/>
                    </a:lnTo>
                    <a:lnTo>
                      <a:pt x="195" y="347"/>
                    </a:lnTo>
                    <a:lnTo>
                      <a:pt x="186" y="322"/>
                    </a:lnTo>
                    <a:lnTo>
                      <a:pt x="169" y="305"/>
                    </a:lnTo>
                    <a:lnTo>
                      <a:pt x="152" y="297"/>
                    </a:lnTo>
                    <a:lnTo>
                      <a:pt x="135" y="297"/>
                    </a:lnTo>
                    <a:lnTo>
                      <a:pt x="118" y="297"/>
                    </a:lnTo>
                    <a:lnTo>
                      <a:pt x="110" y="305"/>
                    </a:lnTo>
                    <a:lnTo>
                      <a:pt x="110" y="288"/>
                    </a:lnTo>
                    <a:lnTo>
                      <a:pt x="110" y="280"/>
                    </a:lnTo>
                    <a:lnTo>
                      <a:pt x="93" y="254"/>
                    </a:lnTo>
                    <a:lnTo>
                      <a:pt x="68" y="246"/>
                    </a:lnTo>
                    <a:lnTo>
                      <a:pt x="42" y="246"/>
                    </a:lnTo>
                    <a:lnTo>
                      <a:pt x="17" y="271"/>
                    </a:lnTo>
                    <a:lnTo>
                      <a:pt x="8" y="288"/>
                    </a:lnTo>
                    <a:lnTo>
                      <a:pt x="0" y="305"/>
                    </a:lnTo>
                    <a:lnTo>
                      <a:pt x="8" y="331"/>
                    </a:lnTo>
                    <a:lnTo>
                      <a:pt x="17" y="347"/>
                    </a:lnTo>
                    <a:lnTo>
                      <a:pt x="34" y="331"/>
                    </a:lnTo>
                    <a:lnTo>
                      <a:pt x="25" y="322"/>
                    </a:lnTo>
                    <a:lnTo>
                      <a:pt x="25" y="305"/>
                    </a:lnTo>
                    <a:lnTo>
                      <a:pt x="25" y="288"/>
                    </a:lnTo>
                    <a:lnTo>
                      <a:pt x="34" y="280"/>
                    </a:lnTo>
                    <a:lnTo>
                      <a:pt x="42" y="271"/>
                    </a:lnTo>
                    <a:lnTo>
                      <a:pt x="51" y="271"/>
                    </a:lnTo>
                    <a:lnTo>
                      <a:pt x="68" y="271"/>
                    </a:lnTo>
                    <a:lnTo>
                      <a:pt x="76" y="271"/>
                    </a:lnTo>
                    <a:lnTo>
                      <a:pt x="85" y="288"/>
                    </a:lnTo>
                    <a:lnTo>
                      <a:pt x="85" y="305"/>
                    </a:lnTo>
                    <a:lnTo>
                      <a:pt x="85" y="314"/>
                    </a:lnTo>
                    <a:lnTo>
                      <a:pt x="76" y="331"/>
                    </a:lnTo>
                    <a:lnTo>
                      <a:pt x="85" y="347"/>
                    </a:lnTo>
                    <a:lnTo>
                      <a:pt x="101" y="331"/>
                    </a:lnTo>
                    <a:lnTo>
                      <a:pt x="110" y="322"/>
                    </a:lnTo>
                    <a:lnTo>
                      <a:pt x="127" y="314"/>
                    </a:lnTo>
                    <a:lnTo>
                      <a:pt x="135" y="322"/>
                    </a:lnTo>
                    <a:lnTo>
                      <a:pt x="152" y="331"/>
                    </a:lnTo>
                    <a:lnTo>
                      <a:pt x="161" y="339"/>
                    </a:lnTo>
                    <a:lnTo>
                      <a:pt x="169" y="356"/>
                    </a:lnTo>
                    <a:lnTo>
                      <a:pt x="169" y="373"/>
                    </a:lnTo>
                    <a:lnTo>
                      <a:pt x="161" y="381"/>
                    </a:lnTo>
                    <a:lnTo>
                      <a:pt x="144" y="398"/>
                    </a:lnTo>
                    <a:lnTo>
                      <a:pt x="135" y="398"/>
                    </a:lnTo>
                    <a:lnTo>
                      <a:pt x="118" y="398"/>
                    </a:lnTo>
                    <a:lnTo>
                      <a:pt x="101" y="390"/>
                    </a:lnTo>
                    <a:lnTo>
                      <a:pt x="93" y="415"/>
                    </a:lnTo>
                    <a:close/>
                    <a:moveTo>
                      <a:pt x="279" y="271"/>
                    </a:moveTo>
                    <a:lnTo>
                      <a:pt x="296" y="254"/>
                    </a:lnTo>
                    <a:lnTo>
                      <a:pt x="254" y="220"/>
                    </a:lnTo>
                    <a:lnTo>
                      <a:pt x="271" y="204"/>
                    </a:lnTo>
                    <a:lnTo>
                      <a:pt x="254" y="187"/>
                    </a:lnTo>
                    <a:lnTo>
                      <a:pt x="237" y="204"/>
                    </a:lnTo>
                    <a:lnTo>
                      <a:pt x="144" y="119"/>
                    </a:lnTo>
                    <a:lnTo>
                      <a:pt x="127" y="136"/>
                    </a:lnTo>
                    <a:lnTo>
                      <a:pt x="169" y="288"/>
                    </a:lnTo>
                    <a:lnTo>
                      <a:pt x="186" y="305"/>
                    </a:lnTo>
                    <a:lnTo>
                      <a:pt x="245" y="237"/>
                    </a:lnTo>
                    <a:lnTo>
                      <a:pt x="279" y="271"/>
                    </a:lnTo>
                    <a:close/>
                    <a:moveTo>
                      <a:pt x="220" y="229"/>
                    </a:moveTo>
                    <a:lnTo>
                      <a:pt x="186" y="271"/>
                    </a:lnTo>
                    <a:lnTo>
                      <a:pt x="152" y="170"/>
                    </a:lnTo>
                    <a:lnTo>
                      <a:pt x="220" y="229"/>
                    </a:lnTo>
                    <a:close/>
                    <a:moveTo>
                      <a:pt x="254" y="144"/>
                    </a:moveTo>
                    <a:lnTo>
                      <a:pt x="279" y="153"/>
                    </a:lnTo>
                    <a:lnTo>
                      <a:pt x="296" y="170"/>
                    </a:lnTo>
                    <a:lnTo>
                      <a:pt x="313" y="178"/>
                    </a:lnTo>
                    <a:lnTo>
                      <a:pt x="330" y="178"/>
                    </a:lnTo>
                    <a:lnTo>
                      <a:pt x="355" y="170"/>
                    </a:lnTo>
                    <a:lnTo>
                      <a:pt x="381" y="153"/>
                    </a:lnTo>
                    <a:lnTo>
                      <a:pt x="389" y="136"/>
                    </a:lnTo>
                    <a:lnTo>
                      <a:pt x="389" y="119"/>
                    </a:lnTo>
                    <a:lnTo>
                      <a:pt x="389" y="102"/>
                    </a:lnTo>
                    <a:lnTo>
                      <a:pt x="381" y="85"/>
                    </a:lnTo>
                    <a:lnTo>
                      <a:pt x="364" y="60"/>
                    </a:lnTo>
                    <a:lnTo>
                      <a:pt x="338" y="43"/>
                    </a:lnTo>
                    <a:lnTo>
                      <a:pt x="322" y="26"/>
                    </a:lnTo>
                    <a:lnTo>
                      <a:pt x="305" y="9"/>
                    </a:lnTo>
                    <a:lnTo>
                      <a:pt x="271" y="0"/>
                    </a:lnTo>
                    <a:lnTo>
                      <a:pt x="245" y="9"/>
                    </a:lnTo>
                    <a:lnTo>
                      <a:pt x="220" y="26"/>
                    </a:lnTo>
                    <a:lnTo>
                      <a:pt x="212" y="43"/>
                    </a:lnTo>
                    <a:lnTo>
                      <a:pt x="203" y="60"/>
                    </a:lnTo>
                    <a:lnTo>
                      <a:pt x="212" y="77"/>
                    </a:lnTo>
                    <a:lnTo>
                      <a:pt x="220" y="102"/>
                    </a:lnTo>
                    <a:lnTo>
                      <a:pt x="237" y="119"/>
                    </a:lnTo>
                    <a:lnTo>
                      <a:pt x="254" y="144"/>
                    </a:lnTo>
                    <a:close/>
                    <a:moveTo>
                      <a:pt x="271" y="119"/>
                    </a:moveTo>
                    <a:lnTo>
                      <a:pt x="245" y="94"/>
                    </a:lnTo>
                    <a:lnTo>
                      <a:pt x="228" y="68"/>
                    </a:lnTo>
                    <a:lnTo>
                      <a:pt x="228" y="51"/>
                    </a:lnTo>
                    <a:lnTo>
                      <a:pt x="237" y="34"/>
                    </a:lnTo>
                    <a:lnTo>
                      <a:pt x="245" y="26"/>
                    </a:lnTo>
                    <a:lnTo>
                      <a:pt x="271" y="26"/>
                    </a:lnTo>
                    <a:lnTo>
                      <a:pt x="288" y="34"/>
                    </a:lnTo>
                    <a:lnTo>
                      <a:pt x="322" y="60"/>
                    </a:lnTo>
                    <a:lnTo>
                      <a:pt x="355" y="85"/>
                    </a:lnTo>
                    <a:lnTo>
                      <a:pt x="372" y="110"/>
                    </a:lnTo>
                    <a:lnTo>
                      <a:pt x="372" y="127"/>
                    </a:lnTo>
                    <a:lnTo>
                      <a:pt x="364" y="144"/>
                    </a:lnTo>
                    <a:lnTo>
                      <a:pt x="347" y="153"/>
                    </a:lnTo>
                    <a:lnTo>
                      <a:pt x="330" y="153"/>
                    </a:lnTo>
                    <a:lnTo>
                      <a:pt x="305" y="144"/>
                    </a:lnTo>
                    <a:lnTo>
                      <a:pt x="271" y="119"/>
                    </a:lnTo>
                    <a:close/>
                  </a:path>
                </a:pathLst>
              </a:custGeom>
              <a:noFill/>
              <a:ln w="460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8" name="Rectangle 138">
                <a:extLst>
                  <a:ext uri="{FF2B5EF4-FFF2-40B4-BE49-F238E27FC236}">
                    <a16:creationId xmlns:a16="http://schemas.microsoft.com/office/drawing/2014/main" id="{6F2D500A-54CA-4D8B-9BB2-15D7694967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540000">
                <a:off x="5262" y="1515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9" name="Rectangle 139">
                <a:extLst>
                  <a:ext uri="{FF2B5EF4-FFF2-40B4-BE49-F238E27FC236}">
                    <a16:creationId xmlns:a16="http://schemas.microsoft.com/office/drawing/2014/main" id="{286CD6B3-DB6A-4547-B7B8-F57E4D366D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540000">
                <a:off x="5285" y="1489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0" name="Rectangle 140">
                <a:extLst>
                  <a:ext uri="{FF2B5EF4-FFF2-40B4-BE49-F238E27FC236}">
                    <a16:creationId xmlns:a16="http://schemas.microsoft.com/office/drawing/2014/main" id="{C0A1D73A-694B-410F-A56F-D37497ED48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540000">
                <a:off x="5304" y="1466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1" name="Freeform 141">
                <a:extLst>
                  <a:ext uri="{FF2B5EF4-FFF2-40B4-BE49-F238E27FC236}">
                    <a16:creationId xmlns:a16="http://schemas.microsoft.com/office/drawing/2014/main" id="{3D9AD0AA-1CD1-4C6B-B33D-218194EBF9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27" y="572"/>
                <a:ext cx="70" cy="81"/>
              </a:xfrm>
              <a:custGeom>
                <a:avLst/>
                <a:gdLst>
                  <a:gd name="T0" fmla="*/ 17 w 347"/>
                  <a:gd name="T1" fmla="*/ 136 h 398"/>
                  <a:gd name="T2" fmla="*/ 76 w 347"/>
                  <a:gd name="T3" fmla="*/ 136 h 398"/>
                  <a:gd name="T4" fmla="*/ 76 w 347"/>
                  <a:gd name="T5" fmla="*/ 93 h 398"/>
                  <a:gd name="T6" fmla="*/ 178 w 347"/>
                  <a:gd name="T7" fmla="*/ 9 h 398"/>
                  <a:gd name="T8" fmla="*/ 0 w 347"/>
                  <a:gd name="T9" fmla="*/ 17 h 398"/>
                  <a:gd name="T10" fmla="*/ 8 w 347"/>
                  <a:gd name="T11" fmla="*/ 110 h 398"/>
                  <a:gd name="T12" fmla="*/ 34 w 347"/>
                  <a:gd name="T13" fmla="*/ 26 h 398"/>
                  <a:gd name="T14" fmla="*/ 68 w 347"/>
                  <a:gd name="T15" fmla="*/ 76 h 398"/>
                  <a:gd name="T16" fmla="*/ 101 w 347"/>
                  <a:gd name="T17" fmla="*/ 144 h 398"/>
                  <a:gd name="T18" fmla="*/ 76 w 347"/>
                  <a:gd name="T19" fmla="*/ 169 h 398"/>
                  <a:gd name="T20" fmla="*/ 68 w 347"/>
                  <a:gd name="T21" fmla="*/ 212 h 398"/>
                  <a:gd name="T22" fmla="*/ 93 w 347"/>
                  <a:gd name="T23" fmla="*/ 254 h 398"/>
                  <a:gd name="T24" fmla="*/ 127 w 347"/>
                  <a:gd name="T25" fmla="*/ 263 h 398"/>
                  <a:gd name="T26" fmla="*/ 169 w 347"/>
                  <a:gd name="T27" fmla="*/ 254 h 398"/>
                  <a:gd name="T28" fmla="*/ 220 w 347"/>
                  <a:gd name="T29" fmla="*/ 220 h 398"/>
                  <a:gd name="T30" fmla="*/ 254 w 347"/>
                  <a:gd name="T31" fmla="*/ 178 h 398"/>
                  <a:gd name="T32" fmla="*/ 254 w 347"/>
                  <a:gd name="T33" fmla="*/ 144 h 398"/>
                  <a:gd name="T34" fmla="*/ 237 w 347"/>
                  <a:gd name="T35" fmla="*/ 110 h 398"/>
                  <a:gd name="T36" fmla="*/ 203 w 347"/>
                  <a:gd name="T37" fmla="*/ 102 h 398"/>
                  <a:gd name="T38" fmla="*/ 152 w 347"/>
                  <a:gd name="T39" fmla="*/ 110 h 398"/>
                  <a:gd name="T40" fmla="*/ 144 w 347"/>
                  <a:gd name="T41" fmla="*/ 144 h 398"/>
                  <a:gd name="T42" fmla="*/ 203 w 347"/>
                  <a:gd name="T43" fmla="*/ 119 h 398"/>
                  <a:gd name="T44" fmla="*/ 228 w 347"/>
                  <a:gd name="T45" fmla="*/ 136 h 398"/>
                  <a:gd name="T46" fmla="*/ 228 w 347"/>
                  <a:gd name="T47" fmla="*/ 169 h 398"/>
                  <a:gd name="T48" fmla="*/ 212 w 347"/>
                  <a:gd name="T49" fmla="*/ 186 h 398"/>
                  <a:gd name="T50" fmla="*/ 186 w 347"/>
                  <a:gd name="T51" fmla="*/ 212 h 398"/>
                  <a:gd name="T52" fmla="*/ 118 w 347"/>
                  <a:gd name="T53" fmla="*/ 237 h 398"/>
                  <a:gd name="T54" fmla="*/ 93 w 347"/>
                  <a:gd name="T55" fmla="*/ 229 h 398"/>
                  <a:gd name="T56" fmla="*/ 93 w 347"/>
                  <a:gd name="T57" fmla="*/ 195 h 398"/>
                  <a:gd name="T58" fmla="*/ 144 w 347"/>
                  <a:gd name="T59" fmla="*/ 144 h 398"/>
                  <a:gd name="T60" fmla="*/ 195 w 347"/>
                  <a:gd name="T61" fmla="*/ 271 h 398"/>
                  <a:gd name="T62" fmla="*/ 169 w 347"/>
                  <a:gd name="T63" fmla="*/ 305 h 398"/>
                  <a:gd name="T64" fmla="*/ 152 w 347"/>
                  <a:gd name="T65" fmla="*/ 347 h 398"/>
                  <a:gd name="T66" fmla="*/ 178 w 347"/>
                  <a:gd name="T67" fmla="*/ 381 h 398"/>
                  <a:gd name="T68" fmla="*/ 212 w 347"/>
                  <a:gd name="T69" fmla="*/ 398 h 398"/>
                  <a:gd name="T70" fmla="*/ 254 w 347"/>
                  <a:gd name="T71" fmla="*/ 381 h 398"/>
                  <a:gd name="T72" fmla="*/ 305 w 347"/>
                  <a:gd name="T73" fmla="*/ 356 h 398"/>
                  <a:gd name="T74" fmla="*/ 339 w 347"/>
                  <a:gd name="T75" fmla="*/ 313 h 398"/>
                  <a:gd name="T76" fmla="*/ 339 w 347"/>
                  <a:gd name="T77" fmla="*/ 271 h 398"/>
                  <a:gd name="T78" fmla="*/ 322 w 347"/>
                  <a:gd name="T79" fmla="*/ 246 h 398"/>
                  <a:gd name="T80" fmla="*/ 288 w 347"/>
                  <a:gd name="T81" fmla="*/ 229 h 398"/>
                  <a:gd name="T82" fmla="*/ 245 w 347"/>
                  <a:gd name="T83" fmla="*/ 246 h 398"/>
                  <a:gd name="T84" fmla="*/ 228 w 347"/>
                  <a:gd name="T85" fmla="*/ 279 h 398"/>
                  <a:gd name="T86" fmla="*/ 288 w 347"/>
                  <a:gd name="T87" fmla="*/ 254 h 398"/>
                  <a:gd name="T88" fmla="*/ 322 w 347"/>
                  <a:gd name="T89" fmla="*/ 271 h 398"/>
                  <a:gd name="T90" fmla="*/ 322 w 347"/>
                  <a:gd name="T91" fmla="*/ 305 h 398"/>
                  <a:gd name="T92" fmla="*/ 305 w 347"/>
                  <a:gd name="T93" fmla="*/ 322 h 398"/>
                  <a:gd name="T94" fmla="*/ 271 w 347"/>
                  <a:gd name="T95" fmla="*/ 347 h 398"/>
                  <a:gd name="T96" fmla="*/ 212 w 347"/>
                  <a:gd name="T97" fmla="*/ 373 h 398"/>
                  <a:gd name="T98" fmla="*/ 186 w 347"/>
                  <a:gd name="T99" fmla="*/ 356 h 398"/>
                  <a:gd name="T100" fmla="*/ 178 w 347"/>
                  <a:gd name="T101" fmla="*/ 322 h 398"/>
                  <a:gd name="T102" fmla="*/ 228 w 347"/>
                  <a:gd name="T103" fmla="*/ 279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47" h="398">
                    <a:moveTo>
                      <a:pt x="8" y="110"/>
                    </a:moveTo>
                    <a:lnTo>
                      <a:pt x="17" y="136"/>
                    </a:lnTo>
                    <a:lnTo>
                      <a:pt x="59" y="110"/>
                    </a:lnTo>
                    <a:lnTo>
                      <a:pt x="76" y="136"/>
                    </a:lnTo>
                    <a:lnTo>
                      <a:pt x="93" y="119"/>
                    </a:lnTo>
                    <a:lnTo>
                      <a:pt x="76" y="93"/>
                    </a:lnTo>
                    <a:lnTo>
                      <a:pt x="186" y="26"/>
                    </a:lnTo>
                    <a:lnTo>
                      <a:pt x="178" y="9"/>
                    </a:lnTo>
                    <a:lnTo>
                      <a:pt x="17" y="0"/>
                    </a:lnTo>
                    <a:lnTo>
                      <a:pt x="0" y="17"/>
                    </a:lnTo>
                    <a:lnTo>
                      <a:pt x="42" y="85"/>
                    </a:lnTo>
                    <a:lnTo>
                      <a:pt x="8" y="110"/>
                    </a:lnTo>
                    <a:close/>
                    <a:moveTo>
                      <a:pt x="68" y="76"/>
                    </a:moveTo>
                    <a:lnTo>
                      <a:pt x="34" y="26"/>
                    </a:lnTo>
                    <a:lnTo>
                      <a:pt x="144" y="26"/>
                    </a:lnTo>
                    <a:lnTo>
                      <a:pt x="68" y="76"/>
                    </a:lnTo>
                    <a:close/>
                    <a:moveTo>
                      <a:pt x="127" y="127"/>
                    </a:moveTo>
                    <a:lnTo>
                      <a:pt x="101" y="144"/>
                    </a:lnTo>
                    <a:lnTo>
                      <a:pt x="93" y="161"/>
                    </a:lnTo>
                    <a:lnTo>
                      <a:pt x="76" y="169"/>
                    </a:lnTo>
                    <a:lnTo>
                      <a:pt x="68" y="186"/>
                    </a:lnTo>
                    <a:lnTo>
                      <a:pt x="68" y="212"/>
                    </a:lnTo>
                    <a:lnTo>
                      <a:pt x="76" y="237"/>
                    </a:lnTo>
                    <a:lnTo>
                      <a:pt x="93" y="254"/>
                    </a:lnTo>
                    <a:lnTo>
                      <a:pt x="110" y="263"/>
                    </a:lnTo>
                    <a:lnTo>
                      <a:pt x="127" y="263"/>
                    </a:lnTo>
                    <a:lnTo>
                      <a:pt x="144" y="263"/>
                    </a:lnTo>
                    <a:lnTo>
                      <a:pt x="169" y="254"/>
                    </a:lnTo>
                    <a:lnTo>
                      <a:pt x="195" y="237"/>
                    </a:lnTo>
                    <a:lnTo>
                      <a:pt x="220" y="220"/>
                    </a:lnTo>
                    <a:lnTo>
                      <a:pt x="237" y="203"/>
                    </a:lnTo>
                    <a:lnTo>
                      <a:pt x="254" y="178"/>
                    </a:lnTo>
                    <a:lnTo>
                      <a:pt x="254" y="153"/>
                    </a:lnTo>
                    <a:lnTo>
                      <a:pt x="254" y="144"/>
                    </a:lnTo>
                    <a:lnTo>
                      <a:pt x="245" y="127"/>
                    </a:lnTo>
                    <a:lnTo>
                      <a:pt x="237" y="110"/>
                    </a:lnTo>
                    <a:lnTo>
                      <a:pt x="220" y="102"/>
                    </a:lnTo>
                    <a:lnTo>
                      <a:pt x="203" y="102"/>
                    </a:lnTo>
                    <a:lnTo>
                      <a:pt x="178" y="102"/>
                    </a:lnTo>
                    <a:lnTo>
                      <a:pt x="152" y="110"/>
                    </a:lnTo>
                    <a:lnTo>
                      <a:pt x="127" y="127"/>
                    </a:lnTo>
                    <a:close/>
                    <a:moveTo>
                      <a:pt x="144" y="144"/>
                    </a:moveTo>
                    <a:lnTo>
                      <a:pt x="178" y="127"/>
                    </a:lnTo>
                    <a:lnTo>
                      <a:pt x="203" y="119"/>
                    </a:lnTo>
                    <a:lnTo>
                      <a:pt x="220" y="127"/>
                    </a:lnTo>
                    <a:lnTo>
                      <a:pt x="228" y="136"/>
                    </a:lnTo>
                    <a:lnTo>
                      <a:pt x="237" y="153"/>
                    </a:lnTo>
                    <a:lnTo>
                      <a:pt x="228" y="169"/>
                    </a:lnTo>
                    <a:lnTo>
                      <a:pt x="228" y="178"/>
                    </a:lnTo>
                    <a:lnTo>
                      <a:pt x="212" y="186"/>
                    </a:lnTo>
                    <a:lnTo>
                      <a:pt x="203" y="203"/>
                    </a:lnTo>
                    <a:lnTo>
                      <a:pt x="186" y="212"/>
                    </a:lnTo>
                    <a:lnTo>
                      <a:pt x="144" y="237"/>
                    </a:lnTo>
                    <a:lnTo>
                      <a:pt x="118" y="237"/>
                    </a:lnTo>
                    <a:lnTo>
                      <a:pt x="101" y="237"/>
                    </a:lnTo>
                    <a:lnTo>
                      <a:pt x="93" y="229"/>
                    </a:lnTo>
                    <a:lnTo>
                      <a:pt x="85" y="212"/>
                    </a:lnTo>
                    <a:lnTo>
                      <a:pt x="93" y="195"/>
                    </a:lnTo>
                    <a:lnTo>
                      <a:pt x="110" y="169"/>
                    </a:lnTo>
                    <a:lnTo>
                      <a:pt x="144" y="144"/>
                    </a:lnTo>
                    <a:close/>
                    <a:moveTo>
                      <a:pt x="212" y="254"/>
                    </a:moveTo>
                    <a:lnTo>
                      <a:pt x="195" y="271"/>
                    </a:lnTo>
                    <a:lnTo>
                      <a:pt x="178" y="288"/>
                    </a:lnTo>
                    <a:lnTo>
                      <a:pt x="169" y="305"/>
                    </a:lnTo>
                    <a:lnTo>
                      <a:pt x="161" y="322"/>
                    </a:lnTo>
                    <a:lnTo>
                      <a:pt x="152" y="347"/>
                    </a:lnTo>
                    <a:lnTo>
                      <a:pt x="169" y="364"/>
                    </a:lnTo>
                    <a:lnTo>
                      <a:pt x="178" y="381"/>
                    </a:lnTo>
                    <a:lnTo>
                      <a:pt x="195" y="390"/>
                    </a:lnTo>
                    <a:lnTo>
                      <a:pt x="212" y="398"/>
                    </a:lnTo>
                    <a:lnTo>
                      <a:pt x="237" y="390"/>
                    </a:lnTo>
                    <a:lnTo>
                      <a:pt x="254" y="381"/>
                    </a:lnTo>
                    <a:lnTo>
                      <a:pt x="288" y="364"/>
                    </a:lnTo>
                    <a:lnTo>
                      <a:pt x="305" y="356"/>
                    </a:lnTo>
                    <a:lnTo>
                      <a:pt x="322" y="339"/>
                    </a:lnTo>
                    <a:lnTo>
                      <a:pt x="339" y="313"/>
                    </a:lnTo>
                    <a:lnTo>
                      <a:pt x="347" y="288"/>
                    </a:lnTo>
                    <a:lnTo>
                      <a:pt x="339" y="271"/>
                    </a:lnTo>
                    <a:lnTo>
                      <a:pt x="339" y="254"/>
                    </a:lnTo>
                    <a:lnTo>
                      <a:pt x="322" y="246"/>
                    </a:lnTo>
                    <a:lnTo>
                      <a:pt x="305" y="237"/>
                    </a:lnTo>
                    <a:lnTo>
                      <a:pt x="288" y="229"/>
                    </a:lnTo>
                    <a:lnTo>
                      <a:pt x="271" y="237"/>
                    </a:lnTo>
                    <a:lnTo>
                      <a:pt x="245" y="246"/>
                    </a:lnTo>
                    <a:lnTo>
                      <a:pt x="212" y="254"/>
                    </a:lnTo>
                    <a:close/>
                    <a:moveTo>
                      <a:pt x="228" y="279"/>
                    </a:moveTo>
                    <a:lnTo>
                      <a:pt x="262" y="263"/>
                    </a:lnTo>
                    <a:lnTo>
                      <a:pt x="288" y="254"/>
                    </a:lnTo>
                    <a:lnTo>
                      <a:pt x="305" y="254"/>
                    </a:lnTo>
                    <a:lnTo>
                      <a:pt x="322" y="271"/>
                    </a:lnTo>
                    <a:lnTo>
                      <a:pt x="322" y="288"/>
                    </a:lnTo>
                    <a:lnTo>
                      <a:pt x="322" y="305"/>
                    </a:lnTo>
                    <a:lnTo>
                      <a:pt x="313" y="313"/>
                    </a:lnTo>
                    <a:lnTo>
                      <a:pt x="305" y="322"/>
                    </a:lnTo>
                    <a:lnTo>
                      <a:pt x="288" y="330"/>
                    </a:lnTo>
                    <a:lnTo>
                      <a:pt x="271" y="347"/>
                    </a:lnTo>
                    <a:lnTo>
                      <a:pt x="237" y="364"/>
                    </a:lnTo>
                    <a:lnTo>
                      <a:pt x="212" y="373"/>
                    </a:lnTo>
                    <a:lnTo>
                      <a:pt x="195" y="364"/>
                    </a:lnTo>
                    <a:lnTo>
                      <a:pt x="186" y="356"/>
                    </a:lnTo>
                    <a:lnTo>
                      <a:pt x="178" y="339"/>
                    </a:lnTo>
                    <a:lnTo>
                      <a:pt x="178" y="322"/>
                    </a:lnTo>
                    <a:lnTo>
                      <a:pt x="195" y="305"/>
                    </a:lnTo>
                    <a:lnTo>
                      <a:pt x="228" y="279"/>
                    </a:lnTo>
                    <a:close/>
                  </a:path>
                </a:pathLst>
              </a:custGeom>
              <a:noFill/>
              <a:ln w="460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2" name="Rectangle 142">
                <a:extLst>
                  <a:ext uri="{FF2B5EF4-FFF2-40B4-BE49-F238E27FC236}">
                    <a16:creationId xmlns:a16="http://schemas.microsoft.com/office/drawing/2014/main" id="{09A7310E-9F25-4250-925B-3152DEE02B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420000">
                <a:off x="4224" y="550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3" name="Rectangle 143">
                <a:extLst>
                  <a:ext uri="{FF2B5EF4-FFF2-40B4-BE49-F238E27FC236}">
                    <a16:creationId xmlns:a16="http://schemas.microsoft.com/office/drawing/2014/main" id="{A9A259DD-952D-40DD-803A-EE9D7041B7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420000">
                <a:off x="4239" y="580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4" name="Rectangle 144">
                <a:extLst>
                  <a:ext uri="{FF2B5EF4-FFF2-40B4-BE49-F238E27FC236}">
                    <a16:creationId xmlns:a16="http://schemas.microsoft.com/office/drawing/2014/main" id="{19B6DBD2-3967-403F-851F-0F846F9435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420000">
                <a:off x="4258" y="606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5" name="Freeform 145">
                <a:extLst>
                  <a:ext uri="{FF2B5EF4-FFF2-40B4-BE49-F238E27FC236}">
                    <a16:creationId xmlns:a16="http://schemas.microsoft.com/office/drawing/2014/main" id="{EACC6A75-234B-42BC-AFD0-868CE818C6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68" y="3615"/>
                <a:ext cx="82" cy="78"/>
              </a:xfrm>
              <a:custGeom>
                <a:avLst/>
                <a:gdLst>
                  <a:gd name="T0" fmla="*/ 110 w 406"/>
                  <a:gd name="T1" fmla="*/ 389 h 389"/>
                  <a:gd name="T2" fmla="*/ 169 w 406"/>
                  <a:gd name="T3" fmla="*/ 355 h 389"/>
                  <a:gd name="T4" fmla="*/ 161 w 406"/>
                  <a:gd name="T5" fmla="*/ 288 h 389"/>
                  <a:gd name="T6" fmla="*/ 118 w 406"/>
                  <a:gd name="T7" fmla="*/ 271 h 389"/>
                  <a:gd name="T8" fmla="*/ 101 w 406"/>
                  <a:gd name="T9" fmla="*/ 245 h 389"/>
                  <a:gd name="T10" fmla="*/ 42 w 406"/>
                  <a:gd name="T11" fmla="*/ 211 h 389"/>
                  <a:gd name="T12" fmla="*/ 0 w 406"/>
                  <a:gd name="T13" fmla="*/ 262 h 389"/>
                  <a:gd name="T14" fmla="*/ 25 w 406"/>
                  <a:gd name="T15" fmla="*/ 288 h 389"/>
                  <a:gd name="T16" fmla="*/ 25 w 406"/>
                  <a:gd name="T17" fmla="*/ 245 h 389"/>
                  <a:gd name="T18" fmla="*/ 51 w 406"/>
                  <a:gd name="T19" fmla="*/ 228 h 389"/>
                  <a:gd name="T20" fmla="*/ 85 w 406"/>
                  <a:gd name="T21" fmla="*/ 254 h 389"/>
                  <a:gd name="T22" fmla="*/ 59 w 406"/>
                  <a:gd name="T23" fmla="*/ 296 h 389"/>
                  <a:gd name="T24" fmla="*/ 101 w 406"/>
                  <a:gd name="T25" fmla="*/ 288 h 389"/>
                  <a:gd name="T26" fmla="*/ 144 w 406"/>
                  <a:gd name="T27" fmla="*/ 305 h 389"/>
                  <a:gd name="T28" fmla="*/ 144 w 406"/>
                  <a:gd name="T29" fmla="*/ 347 h 389"/>
                  <a:gd name="T30" fmla="*/ 110 w 406"/>
                  <a:gd name="T31" fmla="*/ 372 h 389"/>
                  <a:gd name="T32" fmla="*/ 68 w 406"/>
                  <a:gd name="T33" fmla="*/ 372 h 389"/>
                  <a:gd name="T34" fmla="*/ 186 w 406"/>
                  <a:gd name="T35" fmla="*/ 271 h 389"/>
                  <a:gd name="T36" fmla="*/ 245 w 406"/>
                  <a:gd name="T37" fmla="*/ 288 h 389"/>
                  <a:gd name="T38" fmla="*/ 288 w 406"/>
                  <a:gd name="T39" fmla="*/ 237 h 389"/>
                  <a:gd name="T40" fmla="*/ 271 w 406"/>
                  <a:gd name="T41" fmla="*/ 178 h 389"/>
                  <a:gd name="T42" fmla="*/ 212 w 406"/>
                  <a:gd name="T43" fmla="*/ 118 h 389"/>
                  <a:gd name="T44" fmla="*/ 135 w 406"/>
                  <a:gd name="T45" fmla="*/ 118 h 389"/>
                  <a:gd name="T46" fmla="*/ 110 w 406"/>
                  <a:gd name="T47" fmla="*/ 169 h 389"/>
                  <a:gd name="T48" fmla="*/ 152 w 406"/>
                  <a:gd name="T49" fmla="*/ 237 h 389"/>
                  <a:gd name="T50" fmla="*/ 135 w 406"/>
                  <a:gd name="T51" fmla="*/ 161 h 389"/>
                  <a:gd name="T52" fmla="*/ 161 w 406"/>
                  <a:gd name="T53" fmla="*/ 127 h 389"/>
                  <a:gd name="T54" fmla="*/ 228 w 406"/>
                  <a:gd name="T55" fmla="*/ 169 h 389"/>
                  <a:gd name="T56" fmla="*/ 262 w 406"/>
                  <a:gd name="T57" fmla="*/ 245 h 389"/>
                  <a:gd name="T58" fmla="*/ 220 w 406"/>
                  <a:gd name="T59" fmla="*/ 262 h 389"/>
                  <a:gd name="T60" fmla="*/ 271 w 406"/>
                  <a:gd name="T61" fmla="*/ 135 h 389"/>
                  <a:gd name="T62" fmla="*/ 322 w 406"/>
                  <a:gd name="T63" fmla="*/ 178 h 389"/>
                  <a:gd name="T64" fmla="*/ 389 w 406"/>
                  <a:gd name="T65" fmla="*/ 169 h 389"/>
                  <a:gd name="T66" fmla="*/ 406 w 406"/>
                  <a:gd name="T67" fmla="*/ 118 h 389"/>
                  <a:gd name="T68" fmla="*/ 364 w 406"/>
                  <a:gd name="T69" fmla="*/ 51 h 389"/>
                  <a:gd name="T70" fmla="*/ 305 w 406"/>
                  <a:gd name="T71" fmla="*/ 0 h 389"/>
                  <a:gd name="T72" fmla="*/ 237 w 406"/>
                  <a:gd name="T73" fmla="*/ 34 h 389"/>
                  <a:gd name="T74" fmla="*/ 237 w 406"/>
                  <a:gd name="T75" fmla="*/ 85 h 389"/>
                  <a:gd name="T76" fmla="*/ 288 w 406"/>
                  <a:gd name="T77" fmla="*/ 118 h 389"/>
                  <a:gd name="T78" fmla="*/ 254 w 406"/>
                  <a:gd name="T79" fmla="*/ 42 h 389"/>
                  <a:gd name="T80" fmla="*/ 296 w 406"/>
                  <a:gd name="T81" fmla="*/ 25 h 389"/>
                  <a:gd name="T82" fmla="*/ 372 w 406"/>
                  <a:gd name="T83" fmla="*/ 93 h 389"/>
                  <a:gd name="T84" fmla="*/ 372 w 406"/>
                  <a:gd name="T85" fmla="*/ 152 h 389"/>
                  <a:gd name="T86" fmla="*/ 322 w 406"/>
                  <a:gd name="T87" fmla="*/ 144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06" h="389">
                    <a:moveTo>
                      <a:pt x="68" y="372"/>
                    </a:moveTo>
                    <a:lnTo>
                      <a:pt x="85" y="389"/>
                    </a:lnTo>
                    <a:lnTo>
                      <a:pt x="110" y="389"/>
                    </a:lnTo>
                    <a:lnTo>
                      <a:pt x="127" y="389"/>
                    </a:lnTo>
                    <a:lnTo>
                      <a:pt x="152" y="372"/>
                    </a:lnTo>
                    <a:lnTo>
                      <a:pt x="169" y="355"/>
                    </a:lnTo>
                    <a:lnTo>
                      <a:pt x="178" y="330"/>
                    </a:lnTo>
                    <a:lnTo>
                      <a:pt x="169" y="305"/>
                    </a:lnTo>
                    <a:lnTo>
                      <a:pt x="161" y="288"/>
                    </a:lnTo>
                    <a:lnTo>
                      <a:pt x="144" y="271"/>
                    </a:lnTo>
                    <a:lnTo>
                      <a:pt x="135" y="271"/>
                    </a:lnTo>
                    <a:lnTo>
                      <a:pt x="118" y="271"/>
                    </a:lnTo>
                    <a:lnTo>
                      <a:pt x="101" y="271"/>
                    </a:lnTo>
                    <a:lnTo>
                      <a:pt x="101" y="262"/>
                    </a:lnTo>
                    <a:lnTo>
                      <a:pt x="101" y="245"/>
                    </a:lnTo>
                    <a:lnTo>
                      <a:pt x="93" y="220"/>
                    </a:lnTo>
                    <a:lnTo>
                      <a:pt x="68" y="211"/>
                    </a:lnTo>
                    <a:lnTo>
                      <a:pt x="42" y="211"/>
                    </a:lnTo>
                    <a:lnTo>
                      <a:pt x="17" y="220"/>
                    </a:lnTo>
                    <a:lnTo>
                      <a:pt x="0" y="237"/>
                    </a:lnTo>
                    <a:lnTo>
                      <a:pt x="0" y="262"/>
                    </a:lnTo>
                    <a:lnTo>
                      <a:pt x="0" y="279"/>
                    </a:lnTo>
                    <a:lnTo>
                      <a:pt x="8" y="305"/>
                    </a:lnTo>
                    <a:lnTo>
                      <a:pt x="25" y="288"/>
                    </a:lnTo>
                    <a:lnTo>
                      <a:pt x="17" y="271"/>
                    </a:lnTo>
                    <a:lnTo>
                      <a:pt x="17" y="262"/>
                    </a:lnTo>
                    <a:lnTo>
                      <a:pt x="25" y="245"/>
                    </a:lnTo>
                    <a:lnTo>
                      <a:pt x="34" y="237"/>
                    </a:lnTo>
                    <a:lnTo>
                      <a:pt x="42" y="228"/>
                    </a:lnTo>
                    <a:lnTo>
                      <a:pt x="51" y="228"/>
                    </a:lnTo>
                    <a:lnTo>
                      <a:pt x="68" y="237"/>
                    </a:lnTo>
                    <a:lnTo>
                      <a:pt x="76" y="237"/>
                    </a:lnTo>
                    <a:lnTo>
                      <a:pt x="85" y="254"/>
                    </a:lnTo>
                    <a:lnTo>
                      <a:pt x="85" y="271"/>
                    </a:lnTo>
                    <a:lnTo>
                      <a:pt x="68" y="288"/>
                    </a:lnTo>
                    <a:lnTo>
                      <a:pt x="59" y="296"/>
                    </a:lnTo>
                    <a:lnTo>
                      <a:pt x="76" y="313"/>
                    </a:lnTo>
                    <a:lnTo>
                      <a:pt x="85" y="296"/>
                    </a:lnTo>
                    <a:lnTo>
                      <a:pt x="101" y="288"/>
                    </a:lnTo>
                    <a:lnTo>
                      <a:pt x="118" y="288"/>
                    </a:lnTo>
                    <a:lnTo>
                      <a:pt x="127" y="296"/>
                    </a:lnTo>
                    <a:lnTo>
                      <a:pt x="144" y="305"/>
                    </a:lnTo>
                    <a:lnTo>
                      <a:pt x="152" y="313"/>
                    </a:lnTo>
                    <a:lnTo>
                      <a:pt x="152" y="330"/>
                    </a:lnTo>
                    <a:lnTo>
                      <a:pt x="144" y="347"/>
                    </a:lnTo>
                    <a:lnTo>
                      <a:pt x="135" y="364"/>
                    </a:lnTo>
                    <a:lnTo>
                      <a:pt x="127" y="364"/>
                    </a:lnTo>
                    <a:lnTo>
                      <a:pt x="110" y="372"/>
                    </a:lnTo>
                    <a:lnTo>
                      <a:pt x="101" y="364"/>
                    </a:lnTo>
                    <a:lnTo>
                      <a:pt x="85" y="355"/>
                    </a:lnTo>
                    <a:lnTo>
                      <a:pt x="68" y="372"/>
                    </a:lnTo>
                    <a:close/>
                    <a:moveTo>
                      <a:pt x="152" y="237"/>
                    </a:moveTo>
                    <a:lnTo>
                      <a:pt x="169" y="262"/>
                    </a:lnTo>
                    <a:lnTo>
                      <a:pt x="186" y="271"/>
                    </a:lnTo>
                    <a:lnTo>
                      <a:pt x="203" y="279"/>
                    </a:lnTo>
                    <a:lnTo>
                      <a:pt x="220" y="288"/>
                    </a:lnTo>
                    <a:lnTo>
                      <a:pt x="245" y="288"/>
                    </a:lnTo>
                    <a:lnTo>
                      <a:pt x="271" y="271"/>
                    </a:lnTo>
                    <a:lnTo>
                      <a:pt x="279" y="254"/>
                    </a:lnTo>
                    <a:lnTo>
                      <a:pt x="288" y="237"/>
                    </a:lnTo>
                    <a:lnTo>
                      <a:pt x="288" y="220"/>
                    </a:lnTo>
                    <a:lnTo>
                      <a:pt x="279" y="203"/>
                    </a:lnTo>
                    <a:lnTo>
                      <a:pt x="271" y="178"/>
                    </a:lnTo>
                    <a:lnTo>
                      <a:pt x="245" y="152"/>
                    </a:lnTo>
                    <a:lnTo>
                      <a:pt x="228" y="135"/>
                    </a:lnTo>
                    <a:lnTo>
                      <a:pt x="212" y="118"/>
                    </a:lnTo>
                    <a:lnTo>
                      <a:pt x="186" y="110"/>
                    </a:lnTo>
                    <a:lnTo>
                      <a:pt x="161" y="110"/>
                    </a:lnTo>
                    <a:lnTo>
                      <a:pt x="135" y="118"/>
                    </a:lnTo>
                    <a:lnTo>
                      <a:pt x="118" y="135"/>
                    </a:lnTo>
                    <a:lnTo>
                      <a:pt x="110" y="152"/>
                    </a:lnTo>
                    <a:lnTo>
                      <a:pt x="110" y="169"/>
                    </a:lnTo>
                    <a:lnTo>
                      <a:pt x="118" y="195"/>
                    </a:lnTo>
                    <a:lnTo>
                      <a:pt x="135" y="211"/>
                    </a:lnTo>
                    <a:lnTo>
                      <a:pt x="152" y="237"/>
                    </a:lnTo>
                    <a:close/>
                    <a:moveTo>
                      <a:pt x="169" y="220"/>
                    </a:moveTo>
                    <a:lnTo>
                      <a:pt x="144" y="186"/>
                    </a:lnTo>
                    <a:lnTo>
                      <a:pt x="135" y="161"/>
                    </a:lnTo>
                    <a:lnTo>
                      <a:pt x="135" y="152"/>
                    </a:lnTo>
                    <a:lnTo>
                      <a:pt x="144" y="135"/>
                    </a:lnTo>
                    <a:lnTo>
                      <a:pt x="161" y="127"/>
                    </a:lnTo>
                    <a:lnTo>
                      <a:pt x="178" y="127"/>
                    </a:lnTo>
                    <a:lnTo>
                      <a:pt x="203" y="144"/>
                    </a:lnTo>
                    <a:lnTo>
                      <a:pt x="228" y="169"/>
                    </a:lnTo>
                    <a:lnTo>
                      <a:pt x="254" y="203"/>
                    </a:lnTo>
                    <a:lnTo>
                      <a:pt x="262" y="228"/>
                    </a:lnTo>
                    <a:lnTo>
                      <a:pt x="262" y="245"/>
                    </a:lnTo>
                    <a:lnTo>
                      <a:pt x="254" y="254"/>
                    </a:lnTo>
                    <a:lnTo>
                      <a:pt x="237" y="262"/>
                    </a:lnTo>
                    <a:lnTo>
                      <a:pt x="220" y="262"/>
                    </a:lnTo>
                    <a:lnTo>
                      <a:pt x="203" y="254"/>
                    </a:lnTo>
                    <a:lnTo>
                      <a:pt x="169" y="220"/>
                    </a:lnTo>
                    <a:close/>
                    <a:moveTo>
                      <a:pt x="271" y="135"/>
                    </a:moveTo>
                    <a:lnTo>
                      <a:pt x="288" y="152"/>
                    </a:lnTo>
                    <a:lnTo>
                      <a:pt x="305" y="169"/>
                    </a:lnTo>
                    <a:lnTo>
                      <a:pt x="322" y="178"/>
                    </a:lnTo>
                    <a:lnTo>
                      <a:pt x="339" y="178"/>
                    </a:lnTo>
                    <a:lnTo>
                      <a:pt x="364" y="178"/>
                    </a:lnTo>
                    <a:lnTo>
                      <a:pt x="389" y="169"/>
                    </a:lnTo>
                    <a:lnTo>
                      <a:pt x="398" y="152"/>
                    </a:lnTo>
                    <a:lnTo>
                      <a:pt x="406" y="135"/>
                    </a:lnTo>
                    <a:lnTo>
                      <a:pt x="406" y="118"/>
                    </a:lnTo>
                    <a:lnTo>
                      <a:pt x="398" y="93"/>
                    </a:lnTo>
                    <a:lnTo>
                      <a:pt x="389" y="76"/>
                    </a:lnTo>
                    <a:lnTo>
                      <a:pt x="364" y="51"/>
                    </a:lnTo>
                    <a:lnTo>
                      <a:pt x="347" y="25"/>
                    </a:lnTo>
                    <a:lnTo>
                      <a:pt x="330" y="17"/>
                    </a:lnTo>
                    <a:lnTo>
                      <a:pt x="305" y="0"/>
                    </a:lnTo>
                    <a:lnTo>
                      <a:pt x="279" y="0"/>
                    </a:lnTo>
                    <a:lnTo>
                      <a:pt x="254" y="17"/>
                    </a:lnTo>
                    <a:lnTo>
                      <a:pt x="237" y="34"/>
                    </a:lnTo>
                    <a:lnTo>
                      <a:pt x="228" y="51"/>
                    </a:lnTo>
                    <a:lnTo>
                      <a:pt x="228" y="68"/>
                    </a:lnTo>
                    <a:lnTo>
                      <a:pt x="237" y="85"/>
                    </a:lnTo>
                    <a:lnTo>
                      <a:pt x="254" y="110"/>
                    </a:lnTo>
                    <a:lnTo>
                      <a:pt x="271" y="135"/>
                    </a:lnTo>
                    <a:close/>
                    <a:moveTo>
                      <a:pt x="288" y="118"/>
                    </a:moveTo>
                    <a:lnTo>
                      <a:pt x="262" y="85"/>
                    </a:lnTo>
                    <a:lnTo>
                      <a:pt x="254" y="59"/>
                    </a:lnTo>
                    <a:lnTo>
                      <a:pt x="254" y="42"/>
                    </a:lnTo>
                    <a:lnTo>
                      <a:pt x="262" y="34"/>
                    </a:lnTo>
                    <a:lnTo>
                      <a:pt x="279" y="25"/>
                    </a:lnTo>
                    <a:lnTo>
                      <a:pt x="296" y="25"/>
                    </a:lnTo>
                    <a:lnTo>
                      <a:pt x="322" y="34"/>
                    </a:lnTo>
                    <a:lnTo>
                      <a:pt x="347" y="68"/>
                    </a:lnTo>
                    <a:lnTo>
                      <a:pt x="372" y="93"/>
                    </a:lnTo>
                    <a:lnTo>
                      <a:pt x="381" y="118"/>
                    </a:lnTo>
                    <a:lnTo>
                      <a:pt x="381" y="135"/>
                    </a:lnTo>
                    <a:lnTo>
                      <a:pt x="372" y="152"/>
                    </a:lnTo>
                    <a:lnTo>
                      <a:pt x="355" y="161"/>
                    </a:lnTo>
                    <a:lnTo>
                      <a:pt x="339" y="161"/>
                    </a:lnTo>
                    <a:lnTo>
                      <a:pt x="322" y="144"/>
                    </a:lnTo>
                    <a:lnTo>
                      <a:pt x="288" y="118"/>
                    </a:lnTo>
                    <a:close/>
                  </a:path>
                </a:pathLst>
              </a:custGeom>
              <a:noFill/>
              <a:ln w="460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6" name="Rectangle 146">
                <a:extLst>
                  <a:ext uri="{FF2B5EF4-FFF2-40B4-BE49-F238E27FC236}">
                    <a16:creationId xmlns:a16="http://schemas.microsoft.com/office/drawing/2014/main" id="{34AE70A7-EA16-40FD-BA47-74F5EBEEC2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080000">
                <a:off x="5664" y="3624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7" name="Rectangle 147">
                <a:extLst>
                  <a:ext uri="{FF2B5EF4-FFF2-40B4-BE49-F238E27FC236}">
                    <a16:creationId xmlns:a16="http://schemas.microsoft.com/office/drawing/2014/main" id="{A72F0AEE-C22E-4098-B04A-B51A2FA90C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080000">
                <a:off x="5691" y="3602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8" name="Rectangle 148">
                <a:extLst>
                  <a:ext uri="{FF2B5EF4-FFF2-40B4-BE49-F238E27FC236}">
                    <a16:creationId xmlns:a16="http://schemas.microsoft.com/office/drawing/2014/main" id="{D3023F3C-7FE9-4236-8385-0DA9B95C81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080000">
                <a:off x="5713" y="3583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9" name="Freeform 149">
                <a:extLst>
                  <a:ext uri="{FF2B5EF4-FFF2-40B4-BE49-F238E27FC236}">
                    <a16:creationId xmlns:a16="http://schemas.microsoft.com/office/drawing/2014/main" id="{5C080A47-AEA5-4F9B-840D-EE7B7C0AFC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57" y="4200"/>
                <a:ext cx="55" cy="92"/>
              </a:xfrm>
              <a:custGeom>
                <a:avLst/>
                <a:gdLst>
                  <a:gd name="T0" fmla="*/ 203 w 271"/>
                  <a:gd name="T1" fmla="*/ 356 h 458"/>
                  <a:gd name="T2" fmla="*/ 161 w 271"/>
                  <a:gd name="T3" fmla="*/ 322 h 458"/>
                  <a:gd name="T4" fmla="*/ 135 w 271"/>
                  <a:gd name="T5" fmla="*/ 339 h 458"/>
                  <a:gd name="T6" fmla="*/ 0 w 271"/>
                  <a:gd name="T7" fmla="*/ 331 h 458"/>
                  <a:gd name="T8" fmla="*/ 127 w 271"/>
                  <a:gd name="T9" fmla="*/ 458 h 458"/>
                  <a:gd name="T10" fmla="*/ 194 w 271"/>
                  <a:gd name="T11" fmla="*/ 381 h 458"/>
                  <a:gd name="T12" fmla="*/ 110 w 271"/>
                  <a:gd name="T13" fmla="*/ 424 h 458"/>
                  <a:gd name="T14" fmla="*/ 127 w 271"/>
                  <a:gd name="T15" fmla="*/ 364 h 458"/>
                  <a:gd name="T16" fmla="*/ 194 w 271"/>
                  <a:gd name="T17" fmla="*/ 271 h 458"/>
                  <a:gd name="T18" fmla="*/ 178 w 271"/>
                  <a:gd name="T19" fmla="*/ 246 h 458"/>
                  <a:gd name="T20" fmla="*/ 152 w 271"/>
                  <a:gd name="T21" fmla="*/ 204 h 458"/>
                  <a:gd name="T22" fmla="*/ 118 w 271"/>
                  <a:gd name="T23" fmla="*/ 161 h 458"/>
                  <a:gd name="T24" fmla="*/ 76 w 271"/>
                  <a:gd name="T25" fmla="*/ 153 h 458"/>
                  <a:gd name="T26" fmla="*/ 42 w 271"/>
                  <a:gd name="T27" fmla="*/ 178 h 458"/>
                  <a:gd name="T28" fmla="*/ 25 w 271"/>
                  <a:gd name="T29" fmla="*/ 229 h 458"/>
                  <a:gd name="T30" fmla="*/ 51 w 271"/>
                  <a:gd name="T31" fmla="*/ 263 h 458"/>
                  <a:gd name="T32" fmla="*/ 76 w 271"/>
                  <a:gd name="T33" fmla="*/ 254 h 458"/>
                  <a:gd name="T34" fmla="*/ 51 w 271"/>
                  <a:gd name="T35" fmla="*/ 238 h 458"/>
                  <a:gd name="T36" fmla="*/ 51 w 271"/>
                  <a:gd name="T37" fmla="*/ 204 h 458"/>
                  <a:gd name="T38" fmla="*/ 67 w 271"/>
                  <a:gd name="T39" fmla="*/ 178 h 458"/>
                  <a:gd name="T40" fmla="*/ 93 w 271"/>
                  <a:gd name="T41" fmla="*/ 178 h 458"/>
                  <a:gd name="T42" fmla="*/ 118 w 271"/>
                  <a:gd name="T43" fmla="*/ 195 h 458"/>
                  <a:gd name="T44" fmla="*/ 152 w 271"/>
                  <a:gd name="T45" fmla="*/ 246 h 458"/>
                  <a:gd name="T46" fmla="*/ 169 w 271"/>
                  <a:gd name="T47" fmla="*/ 288 h 458"/>
                  <a:gd name="T48" fmla="*/ 211 w 271"/>
                  <a:gd name="T49" fmla="*/ 314 h 458"/>
                  <a:gd name="T50" fmla="*/ 220 w 271"/>
                  <a:gd name="T51" fmla="*/ 178 h 458"/>
                  <a:gd name="T52" fmla="*/ 203 w 271"/>
                  <a:gd name="T53" fmla="*/ 136 h 458"/>
                  <a:gd name="T54" fmla="*/ 254 w 271"/>
                  <a:gd name="T55" fmla="*/ 119 h 458"/>
                  <a:gd name="T56" fmla="*/ 271 w 271"/>
                  <a:gd name="T57" fmla="*/ 68 h 458"/>
                  <a:gd name="T58" fmla="*/ 254 w 271"/>
                  <a:gd name="T59" fmla="*/ 34 h 458"/>
                  <a:gd name="T60" fmla="*/ 211 w 271"/>
                  <a:gd name="T61" fmla="*/ 17 h 458"/>
                  <a:gd name="T62" fmla="*/ 152 w 271"/>
                  <a:gd name="T63" fmla="*/ 0 h 458"/>
                  <a:gd name="T64" fmla="*/ 101 w 271"/>
                  <a:gd name="T65" fmla="*/ 0 h 458"/>
                  <a:gd name="T66" fmla="*/ 67 w 271"/>
                  <a:gd name="T67" fmla="*/ 43 h 458"/>
                  <a:gd name="T68" fmla="*/ 67 w 271"/>
                  <a:gd name="T69" fmla="*/ 85 h 458"/>
                  <a:gd name="T70" fmla="*/ 101 w 271"/>
                  <a:gd name="T71" fmla="*/ 111 h 458"/>
                  <a:gd name="T72" fmla="*/ 152 w 271"/>
                  <a:gd name="T73" fmla="*/ 127 h 458"/>
                  <a:gd name="T74" fmla="*/ 118 w 271"/>
                  <a:gd name="T75" fmla="*/ 94 h 458"/>
                  <a:gd name="T76" fmla="*/ 84 w 271"/>
                  <a:gd name="T77" fmla="*/ 68 h 458"/>
                  <a:gd name="T78" fmla="*/ 93 w 271"/>
                  <a:gd name="T79" fmla="*/ 34 h 458"/>
                  <a:gd name="T80" fmla="*/ 135 w 271"/>
                  <a:gd name="T81" fmla="*/ 26 h 458"/>
                  <a:gd name="T82" fmla="*/ 194 w 271"/>
                  <a:gd name="T83" fmla="*/ 34 h 458"/>
                  <a:gd name="T84" fmla="*/ 228 w 271"/>
                  <a:gd name="T85" fmla="*/ 51 h 458"/>
                  <a:gd name="T86" fmla="*/ 245 w 271"/>
                  <a:gd name="T87" fmla="*/ 68 h 458"/>
                  <a:gd name="T88" fmla="*/ 237 w 271"/>
                  <a:gd name="T89" fmla="*/ 102 h 458"/>
                  <a:gd name="T90" fmla="*/ 194 w 271"/>
                  <a:gd name="T91" fmla="*/ 111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71" h="458">
                    <a:moveTo>
                      <a:pt x="194" y="381"/>
                    </a:moveTo>
                    <a:lnTo>
                      <a:pt x="203" y="356"/>
                    </a:lnTo>
                    <a:lnTo>
                      <a:pt x="152" y="348"/>
                    </a:lnTo>
                    <a:lnTo>
                      <a:pt x="161" y="322"/>
                    </a:lnTo>
                    <a:lnTo>
                      <a:pt x="135" y="314"/>
                    </a:lnTo>
                    <a:lnTo>
                      <a:pt x="135" y="339"/>
                    </a:lnTo>
                    <a:lnTo>
                      <a:pt x="8" y="314"/>
                    </a:lnTo>
                    <a:lnTo>
                      <a:pt x="0" y="331"/>
                    </a:lnTo>
                    <a:lnTo>
                      <a:pt x="110" y="449"/>
                    </a:lnTo>
                    <a:lnTo>
                      <a:pt x="127" y="458"/>
                    </a:lnTo>
                    <a:lnTo>
                      <a:pt x="144" y="373"/>
                    </a:lnTo>
                    <a:lnTo>
                      <a:pt x="194" y="381"/>
                    </a:lnTo>
                    <a:close/>
                    <a:moveTo>
                      <a:pt x="127" y="364"/>
                    </a:moveTo>
                    <a:lnTo>
                      <a:pt x="110" y="424"/>
                    </a:lnTo>
                    <a:lnTo>
                      <a:pt x="42" y="348"/>
                    </a:lnTo>
                    <a:lnTo>
                      <a:pt x="127" y="364"/>
                    </a:lnTo>
                    <a:close/>
                    <a:moveTo>
                      <a:pt x="220" y="178"/>
                    </a:moveTo>
                    <a:lnTo>
                      <a:pt x="194" y="271"/>
                    </a:lnTo>
                    <a:lnTo>
                      <a:pt x="186" y="263"/>
                    </a:lnTo>
                    <a:lnTo>
                      <a:pt x="178" y="246"/>
                    </a:lnTo>
                    <a:lnTo>
                      <a:pt x="169" y="229"/>
                    </a:lnTo>
                    <a:lnTo>
                      <a:pt x="152" y="204"/>
                    </a:lnTo>
                    <a:lnTo>
                      <a:pt x="144" y="187"/>
                    </a:lnTo>
                    <a:lnTo>
                      <a:pt x="118" y="161"/>
                    </a:lnTo>
                    <a:lnTo>
                      <a:pt x="101" y="153"/>
                    </a:lnTo>
                    <a:lnTo>
                      <a:pt x="76" y="153"/>
                    </a:lnTo>
                    <a:lnTo>
                      <a:pt x="59" y="161"/>
                    </a:lnTo>
                    <a:lnTo>
                      <a:pt x="42" y="178"/>
                    </a:lnTo>
                    <a:lnTo>
                      <a:pt x="34" y="204"/>
                    </a:lnTo>
                    <a:lnTo>
                      <a:pt x="25" y="229"/>
                    </a:lnTo>
                    <a:lnTo>
                      <a:pt x="34" y="246"/>
                    </a:lnTo>
                    <a:lnTo>
                      <a:pt x="51" y="263"/>
                    </a:lnTo>
                    <a:lnTo>
                      <a:pt x="67" y="280"/>
                    </a:lnTo>
                    <a:lnTo>
                      <a:pt x="76" y="254"/>
                    </a:lnTo>
                    <a:lnTo>
                      <a:pt x="67" y="246"/>
                    </a:lnTo>
                    <a:lnTo>
                      <a:pt x="51" y="238"/>
                    </a:lnTo>
                    <a:lnTo>
                      <a:pt x="51" y="221"/>
                    </a:lnTo>
                    <a:lnTo>
                      <a:pt x="51" y="204"/>
                    </a:lnTo>
                    <a:lnTo>
                      <a:pt x="59" y="195"/>
                    </a:lnTo>
                    <a:lnTo>
                      <a:pt x="67" y="178"/>
                    </a:lnTo>
                    <a:lnTo>
                      <a:pt x="76" y="178"/>
                    </a:lnTo>
                    <a:lnTo>
                      <a:pt x="93" y="178"/>
                    </a:lnTo>
                    <a:lnTo>
                      <a:pt x="101" y="187"/>
                    </a:lnTo>
                    <a:lnTo>
                      <a:pt x="118" y="195"/>
                    </a:lnTo>
                    <a:lnTo>
                      <a:pt x="135" y="212"/>
                    </a:lnTo>
                    <a:lnTo>
                      <a:pt x="152" y="246"/>
                    </a:lnTo>
                    <a:lnTo>
                      <a:pt x="161" y="271"/>
                    </a:lnTo>
                    <a:lnTo>
                      <a:pt x="169" y="288"/>
                    </a:lnTo>
                    <a:lnTo>
                      <a:pt x="194" y="305"/>
                    </a:lnTo>
                    <a:lnTo>
                      <a:pt x="211" y="314"/>
                    </a:lnTo>
                    <a:lnTo>
                      <a:pt x="237" y="187"/>
                    </a:lnTo>
                    <a:lnTo>
                      <a:pt x="220" y="178"/>
                    </a:lnTo>
                    <a:close/>
                    <a:moveTo>
                      <a:pt x="152" y="127"/>
                    </a:moveTo>
                    <a:lnTo>
                      <a:pt x="203" y="136"/>
                    </a:lnTo>
                    <a:lnTo>
                      <a:pt x="237" y="127"/>
                    </a:lnTo>
                    <a:lnTo>
                      <a:pt x="254" y="119"/>
                    </a:lnTo>
                    <a:lnTo>
                      <a:pt x="262" y="94"/>
                    </a:lnTo>
                    <a:lnTo>
                      <a:pt x="271" y="68"/>
                    </a:lnTo>
                    <a:lnTo>
                      <a:pt x="262" y="51"/>
                    </a:lnTo>
                    <a:lnTo>
                      <a:pt x="254" y="34"/>
                    </a:lnTo>
                    <a:lnTo>
                      <a:pt x="237" y="26"/>
                    </a:lnTo>
                    <a:lnTo>
                      <a:pt x="211" y="17"/>
                    </a:lnTo>
                    <a:lnTo>
                      <a:pt x="178" y="0"/>
                    </a:lnTo>
                    <a:lnTo>
                      <a:pt x="152" y="0"/>
                    </a:lnTo>
                    <a:lnTo>
                      <a:pt x="135" y="0"/>
                    </a:lnTo>
                    <a:lnTo>
                      <a:pt x="101" y="0"/>
                    </a:lnTo>
                    <a:lnTo>
                      <a:pt x="84" y="17"/>
                    </a:lnTo>
                    <a:lnTo>
                      <a:pt x="67" y="43"/>
                    </a:lnTo>
                    <a:lnTo>
                      <a:pt x="67" y="68"/>
                    </a:lnTo>
                    <a:lnTo>
                      <a:pt x="67" y="85"/>
                    </a:lnTo>
                    <a:lnTo>
                      <a:pt x="84" y="102"/>
                    </a:lnTo>
                    <a:lnTo>
                      <a:pt x="101" y="111"/>
                    </a:lnTo>
                    <a:lnTo>
                      <a:pt x="118" y="119"/>
                    </a:lnTo>
                    <a:lnTo>
                      <a:pt x="152" y="127"/>
                    </a:lnTo>
                    <a:close/>
                    <a:moveTo>
                      <a:pt x="161" y="111"/>
                    </a:moveTo>
                    <a:lnTo>
                      <a:pt x="118" y="94"/>
                    </a:lnTo>
                    <a:lnTo>
                      <a:pt x="93" y="77"/>
                    </a:lnTo>
                    <a:lnTo>
                      <a:pt x="84" y="68"/>
                    </a:lnTo>
                    <a:lnTo>
                      <a:pt x="84" y="51"/>
                    </a:lnTo>
                    <a:lnTo>
                      <a:pt x="93" y="34"/>
                    </a:lnTo>
                    <a:lnTo>
                      <a:pt x="110" y="26"/>
                    </a:lnTo>
                    <a:lnTo>
                      <a:pt x="135" y="26"/>
                    </a:lnTo>
                    <a:lnTo>
                      <a:pt x="178" y="26"/>
                    </a:lnTo>
                    <a:lnTo>
                      <a:pt x="194" y="34"/>
                    </a:lnTo>
                    <a:lnTo>
                      <a:pt x="211" y="43"/>
                    </a:lnTo>
                    <a:lnTo>
                      <a:pt x="228" y="51"/>
                    </a:lnTo>
                    <a:lnTo>
                      <a:pt x="237" y="51"/>
                    </a:lnTo>
                    <a:lnTo>
                      <a:pt x="245" y="68"/>
                    </a:lnTo>
                    <a:lnTo>
                      <a:pt x="245" y="85"/>
                    </a:lnTo>
                    <a:lnTo>
                      <a:pt x="237" y="102"/>
                    </a:lnTo>
                    <a:lnTo>
                      <a:pt x="228" y="111"/>
                    </a:lnTo>
                    <a:lnTo>
                      <a:pt x="194" y="111"/>
                    </a:lnTo>
                    <a:lnTo>
                      <a:pt x="161" y="111"/>
                    </a:lnTo>
                    <a:close/>
                  </a:path>
                </a:pathLst>
              </a:custGeom>
              <a:noFill/>
              <a:ln w="460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50" name="Rectangle 150">
                <a:extLst>
                  <a:ext uri="{FF2B5EF4-FFF2-40B4-BE49-F238E27FC236}">
                    <a16:creationId xmlns:a16="http://schemas.microsoft.com/office/drawing/2014/main" id="{FE8362FF-B384-42FD-8717-1E43B98CBF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980000">
                <a:off x="3951" y="4221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1" name="Rectangle 151">
                <a:extLst>
                  <a:ext uri="{FF2B5EF4-FFF2-40B4-BE49-F238E27FC236}">
                    <a16:creationId xmlns:a16="http://schemas.microsoft.com/office/drawing/2014/main" id="{E544CC21-ABB6-4478-91EE-EA19A10D66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980000">
                <a:off x="3958" y="4190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2" name="Rectangle 152">
                <a:extLst>
                  <a:ext uri="{FF2B5EF4-FFF2-40B4-BE49-F238E27FC236}">
                    <a16:creationId xmlns:a16="http://schemas.microsoft.com/office/drawing/2014/main" id="{189A26B4-0B6E-45D4-A553-FBF6DA42D4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980000">
                <a:off x="3966" y="4160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3" name="Freeform 153">
                <a:extLst>
                  <a:ext uri="{FF2B5EF4-FFF2-40B4-BE49-F238E27FC236}">
                    <a16:creationId xmlns:a16="http://schemas.microsoft.com/office/drawing/2014/main" id="{77F5A8D0-A4A4-4591-BCAC-87D5E1F93E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59" y="2053"/>
                <a:ext cx="81" cy="69"/>
              </a:xfrm>
              <a:custGeom>
                <a:avLst/>
                <a:gdLst>
                  <a:gd name="T0" fmla="*/ 127 w 398"/>
                  <a:gd name="T1" fmla="*/ 321 h 338"/>
                  <a:gd name="T2" fmla="*/ 127 w 398"/>
                  <a:gd name="T3" fmla="*/ 270 h 338"/>
                  <a:gd name="T4" fmla="*/ 93 w 398"/>
                  <a:gd name="T5" fmla="*/ 262 h 338"/>
                  <a:gd name="T6" fmla="*/ 8 w 398"/>
                  <a:gd name="T7" fmla="*/ 160 h 338"/>
                  <a:gd name="T8" fmla="*/ 8 w 398"/>
                  <a:gd name="T9" fmla="*/ 338 h 338"/>
                  <a:gd name="T10" fmla="*/ 110 w 398"/>
                  <a:gd name="T11" fmla="*/ 338 h 338"/>
                  <a:gd name="T12" fmla="*/ 17 w 398"/>
                  <a:gd name="T13" fmla="*/ 304 h 338"/>
                  <a:gd name="T14" fmla="*/ 76 w 398"/>
                  <a:gd name="T15" fmla="*/ 279 h 338"/>
                  <a:gd name="T16" fmla="*/ 186 w 398"/>
                  <a:gd name="T17" fmla="*/ 262 h 338"/>
                  <a:gd name="T18" fmla="*/ 195 w 398"/>
                  <a:gd name="T19" fmla="*/ 228 h 338"/>
                  <a:gd name="T20" fmla="*/ 212 w 398"/>
                  <a:gd name="T21" fmla="*/ 177 h 338"/>
                  <a:gd name="T22" fmla="*/ 220 w 398"/>
                  <a:gd name="T23" fmla="*/ 127 h 338"/>
                  <a:gd name="T24" fmla="*/ 195 w 398"/>
                  <a:gd name="T25" fmla="*/ 93 h 338"/>
                  <a:gd name="T26" fmla="*/ 152 w 398"/>
                  <a:gd name="T27" fmla="*/ 76 h 338"/>
                  <a:gd name="T28" fmla="*/ 110 w 398"/>
                  <a:gd name="T29" fmla="*/ 110 h 338"/>
                  <a:gd name="T30" fmla="*/ 93 w 398"/>
                  <a:gd name="T31" fmla="*/ 143 h 338"/>
                  <a:gd name="T32" fmla="*/ 127 w 398"/>
                  <a:gd name="T33" fmla="*/ 160 h 338"/>
                  <a:gd name="T34" fmla="*/ 119 w 398"/>
                  <a:gd name="T35" fmla="*/ 127 h 338"/>
                  <a:gd name="T36" fmla="*/ 135 w 398"/>
                  <a:gd name="T37" fmla="*/ 110 h 338"/>
                  <a:gd name="T38" fmla="*/ 161 w 398"/>
                  <a:gd name="T39" fmla="*/ 101 h 338"/>
                  <a:gd name="T40" fmla="*/ 186 w 398"/>
                  <a:gd name="T41" fmla="*/ 118 h 338"/>
                  <a:gd name="T42" fmla="*/ 195 w 398"/>
                  <a:gd name="T43" fmla="*/ 152 h 338"/>
                  <a:gd name="T44" fmla="*/ 178 w 398"/>
                  <a:gd name="T45" fmla="*/ 211 h 338"/>
                  <a:gd name="T46" fmla="*/ 161 w 398"/>
                  <a:gd name="T47" fmla="*/ 254 h 338"/>
                  <a:gd name="T48" fmla="*/ 169 w 398"/>
                  <a:gd name="T49" fmla="*/ 296 h 338"/>
                  <a:gd name="T50" fmla="*/ 271 w 398"/>
                  <a:gd name="T51" fmla="*/ 211 h 338"/>
                  <a:gd name="T52" fmla="*/ 271 w 398"/>
                  <a:gd name="T53" fmla="*/ 152 h 338"/>
                  <a:gd name="T54" fmla="*/ 305 w 398"/>
                  <a:gd name="T55" fmla="*/ 186 h 338"/>
                  <a:gd name="T56" fmla="*/ 347 w 398"/>
                  <a:gd name="T57" fmla="*/ 194 h 338"/>
                  <a:gd name="T58" fmla="*/ 381 w 398"/>
                  <a:gd name="T59" fmla="*/ 169 h 338"/>
                  <a:gd name="T60" fmla="*/ 398 w 398"/>
                  <a:gd name="T61" fmla="*/ 135 h 338"/>
                  <a:gd name="T62" fmla="*/ 389 w 398"/>
                  <a:gd name="T63" fmla="*/ 93 h 338"/>
                  <a:gd name="T64" fmla="*/ 356 w 398"/>
                  <a:gd name="T65" fmla="*/ 42 h 338"/>
                  <a:gd name="T66" fmla="*/ 322 w 398"/>
                  <a:gd name="T67" fmla="*/ 8 h 338"/>
                  <a:gd name="T68" fmla="*/ 262 w 398"/>
                  <a:gd name="T69" fmla="*/ 8 h 338"/>
                  <a:gd name="T70" fmla="*/ 237 w 398"/>
                  <a:gd name="T71" fmla="*/ 42 h 338"/>
                  <a:gd name="T72" fmla="*/ 237 w 398"/>
                  <a:gd name="T73" fmla="*/ 76 h 338"/>
                  <a:gd name="T74" fmla="*/ 262 w 398"/>
                  <a:gd name="T75" fmla="*/ 127 h 338"/>
                  <a:gd name="T76" fmla="*/ 262 w 398"/>
                  <a:gd name="T77" fmla="*/ 84 h 338"/>
                  <a:gd name="T78" fmla="*/ 262 w 398"/>
                  <a:gd name="T79" fmla="*/ 42 h 338"/>
                  <a:gd name="T80" fmla="*/ 288 w 398"/>
                  <a:gd name="T81" fmla="*/ 25 h 338"/>
                  <a:gd name="T82" fmla="*/ 322 w 398"/>
                  <a:gd name="T83" fmla="*/ 33 h 338"/>
                  <a:gd name="T84" fmla="*/ 356 w 398"/>
                  <a:gd name="T85" fmla="*/ 76 h 338"/>
                  <a:gd name="T86" fmla="*/ 373 w 398"/>
                  <a:gd name="T87" fmla="*/ 143 h 338"/>
                  <a:gd name="T88" fmla="*/ 356 w 398"/>
                  <a:gd name="T89" fmla="*/ 169 h 338"/>
                  <a:gd name="T90" fmla="*/ 322 w 398"/>
                  <a:gd name="T91" fmla="*/ 169 h 338"/>
                  <a:gd name="T92" fmla="*/ 305 w 398"/>
                  <a:gd name="T93" fmla="*/ 152 h 338"/>
                  <a:gd name="T94" fmla="*/ 279 w 398"/>
                  <a:gd name="T95" fmla="*/ 11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98" h="338">
                    <a:moveTo>
                      <a:pt x="110" y="338"/>
                    </a:moveTo>
                    <a:lnTo>
                      <a:pt x="127" y="321"/>
                    </a:lnTo>
                    <a:lnTo>
                      <a:pt x="102" y="279"/>
                    </a:lnTo>
                    <a:lnTo>
                      <a:pt x="127" y="270"/>
                    </a:lnTo>
                    <a:lnTo>
                      <a:pt x="119" y="254"/>
                    </a:lnTo>
                    <a:lnTo>
                      <a:pt x="93" y="262"/>
                    </a:lnTo>
                    <a:lnTo>
                      <a:pt x="25" y="152"/>
                    </a:lnTo>
                    <a:lnTo>
                      <a:pt x="8" y="160"/>
                    </a:lnTo>
                    <a:lnTo>
                      <a:pt x="0" y="321"/>
                    </a:lnTo>
                    <a:lnTo>
                      <a:pt x="8" y="338"/>
                    </a:lnTo>
                    <a:lnTo>
                      <a:pt x="85" y="296"/>
                    </a:lnTo>
                    <a:lnTo>
                      <a:pt x="110" y="338"/>
                    </a:lnTo>
                    <a:close/>
                    <a:moveTo>
                      <a:pt x="76" y="279"/>
                    </a:moveTo>
                    <a:lnTo>
                      <a:pt x="17" y="304"/>
                    </a:lnTo>
                    <a:lnTo>
                      <a:pt x="25" y="194"/>
                    </a:lnTo>
                    <a:lnTo>
                      <a:pt x="76" y="279"/>
                    </a:lnTo>
                    <a:close/>
                    <a:moveTo>
                      <a:pt x="271" y="211"/>
                    </a:moveTo>
                    <a:lnTo>
                      <a:pt x="186" y="262"/>
                    </a:lnTo>
                    <a:lnTo>
                      <a:pt x="186" y="245"/>
                    </a:lnTo>
                    <a:lnTo>
                      <a:pt x="195" y="228"/>
                    </a:lnTo>
                    <a:lnTo>
                      <a:pt x="203" y="211"/>
                    </a:lnTo>
                    <a:lnTo>
                      <a:pt x="212" y="177"/>
                    </a:lnTo>
                    <a:lnTo>
                      <a:pt x="212" y="160"/>
                    </a:lnTo>
                    <a:lnTo>
                      <a:pt x="220" y="127"/>
                    </a:lnTo>
                    <a:lnTo>
                      <a:pt x="212" y="101"/>
                    </a:lnTo>
                    <a:lnTo>
                      <a:pt x="195" y="93"/>
                    </a:lnTo>
                    <a:lnTo>
                      <a:pt x="178" y="76"/>
                    </a:lnTo>
                    <a:lnTo>
                      <a:pt x="152" y="76"/>
                    </a:lnTo>
                    <a:lnTo>
                      <a:pt x="127" y="93"/>
                    </a:lnTo>
                    <a:lnTo>
                      <a:pt x="110" y="110"/>
                    </a:lnTo>
                    <a:lnTo>
                      <a:pt x="93" y="127"/>
                    </a:lnTo>
                    <a:lnTo>
                      <a:pt x="93" y="143"/>
                    </a:lnTo>
                    <a:lnTo>
                      <a:pt x="102" y="169"/>
                    </a:lnTo>
                    <a:lnTo>
                      <a:pt x="127" y="160"/>
                    </a:lnTo>
                    <a:lnTo>
                      <a:pt x="119" y="143"/>
                    </a:lnTo>
                    <a:lnTo>
                      <a:pt x="119" y="127"/>
                    </a:lnTo>
                    <a:lnTo>
                      <a:pt x="127" y="118"/>
                    </a:lnTo>
                    <a:lnTo>
                      <a:pt x="135" y="110"/>
                    </a:lnTo>
                    <a:lnTo>
                      <a:pt x="152" y="101"/>
                    </a:lnTo>
                    <a:lnTo>
                      <a:pt x="161" y="101"/>
                    </a:lnTo>
                    <a:lnTo>
                      <a:pt x="178" y="110"/>
                    </a:lnTo>
                    <a:lnTo>
                      <a:pt x="186" y="118"/>
                    </a:lnTo>
                    <a:lnTo>
                      <a:pt x="195" y="135"/>
                    </a:lnTo>
                    <a:lnTo>
                      <a:pt x="195" y="152"/>
                    </a:lnTo>
                    <a:lnTo>
                      <a:pt x="186" y="177"/>
                    </a:lnTo>
                    <a:lnTo>
                      <a:pt x="178" y="211"/>
                    </a:lnTo>
                    <a:lnTo>
                      <a:pt x="169" y="228"/>
                    </a:lnTo>
                    <a:lnTo>
                      <a:pt x="161" y="254"/>
                    </a:lnTo>
                    <a:lnTo>
                      <a:pt x="161" y="279"/>
                    </a:lnTo>
                    <a:lnTo>
                      <a:pt x="169" y="296"/>
                    </a:lnTo>
                    <a:lnTo>
                      <a:pt x="279" y="228"/>
                    </a:lnTo>
                    <a:lnTo>
                      <a:pt x="271" y="211"/>
                    </a:lnTo>
                    <a:close/>
                    <a:moveTo>
                      <a:pt x="262" y="127"/>
                    </a:moveTo>
                    <a:lnTo>
                      <a:pt x="271" y="152"/>
                    </a:lnTo>
                    <a:lnTo>
                      <a:pt x="288" y="169"/>
                    </a:lnTo>
                    <a:lnTo>
                      <a:pt x="305" y="186"/>
                    </a:lnTo>
                    <a:lnTo>
                      <a:pt x="322" y="194"/>
                    </a:lnTo>
                    <a:lnTo>
                      <a:pt x="347" y="194"/>
                    </a:lnTo>
                    <a:lnTo>
                      <a:pt x="373" y="186"/>
                    </a:lnTo>
                    <a:lnTo>
                      <a:pt x="381" y="169"/>
                    </a:lnTo>
                    <a:lnTo>
                      <a:pt x="398" y="160"/>
                    </a:lnTo>
                    <a:lnTo>
                      <a:pt x="398" y="135"/>
                    </a:lnTo>
                    <a:lnTo>
                      <a:pt x="398" y="118"/>
                    </a:lnTo>
                    <a:lnTo>
                      <a:pt x="389" y="93"/>
                    </a:lnTo>
                    <a:lnTo>
                      <a:pt x="373" y="67"/>
                    </a:lnTo>
                    <a:lnTo>
                      <a:pt x="356" y="42"/>
                    </a:lnTo>
                    <a:lnTo>
                      <a:pt x="347" y="25"/>
                    </a:lnTo>
                    <a:lnTo>
                      <a:pt x="322" y="8"/>
                    </a:lnTo>
                    <a:lnTo>
                      <a:pt x="296" y="0"/>
                    </a:lnTo>
                    <a:lnTo>
                      <a:pt x="262" y="8"/>
                    </a:lnTo>
                    <a:lnTo>
                      <a:pt x="254" y="25"/>
                    </a:lnTo>
                    <a:lnTo>
                      <a:pt x="237" y="42"/>
                    </a:lnTo>
                    <a:lnTo>
                      <a:pt x="237" y="59"/>
                    </a:lnTo>
                    <a:lnTo>
                      <a:pt x="237" y="76"/>
                    </a:lnTo>
                    <a:lnTo>
                      <a:pt x="246" y="101"/>
                    </a:lnTo>
                    <a:lnTo>
                      <a:pt x="262" y="127"/>
                    </a:lnTo>
                    <a:close/>
                    <a:moveTo>
                      <a:pt x="279" y="118"/>
                    </a:moveTo>
                    <a:lnTo>
                      <a:pt x="262" y="84"/>
                    </a:lnTo>
                    <a:lnTo>
                      <a:pt x="262" y="50"/>
                    </a:lnTo>
                    <a:lnTo>
                      <a:pt x="262" y="42"/>
                    </a:lnTo>
                    <a:lnTo>
                      <a:pt x="279" y="25"/>
                    </a:lnTo>
                    <a:lnTo>
                      <a:pt x="288" y="25"/>
                    </a:lnTo>
                    <a:lnTo>
                      <a:pt x="305" y="25"/>
                    </a:lnTo>
                    <a:lnTo>
                      <a:pt x="322" y="33"/>
                    </a:lnTo>
                    <a:lnTo>
                      <a:pt x="330" y="42"/>
                    </a:lnTo>
                    <a:lnTo>
                      <a:pt x="356" y="76"/>
                    </a:lnTo>
                    <a:lnTo>
                      <a:pt x="373" y="118"/>
                    </a:lnTo>
                    <a:lnTo>
                      <a:pt x="373" y="143"/>
                    </a:lnTo>
                    <a:lnTo>
                      <a:pt x="373" y="160"/>
                    </a:lnTo>
                    <a:lnTo>
                      <a:pt x="356" y="169"/>
                    </a:lnTo>
                    <a:lnTo>
                      <a:pt x="347" y="169"/>
                    </a:lnTo>
                    <a:lnTo>
                      <a:pt x="322" y="169"/>
                    </a:lnTo>
                    <a:lnTo>
                      <a:pt x="313" y="160"/>
                    </a:lnTo>
                    <a:lnTo>
                      <a:pt x="305" y="152"/>
                    </a:lnTo>
                    <a:lnTo>
                      <a:pt x="296" y="135"/>
                    </a:lnTo>
                    <a:lnTo>
                      <a:pt x="279" y="118"/>
                    </a:lnTo>
                    <a:close/>
                  </a:path>
                </a:pathLst>
              </a:custGeom>
              <a:noFill/>
              <a:ln w="460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54" name="Rectangle 154">
                <a:extLst>
                  <a:ext uri="{FF2B5EF4-FFF2-40B4-BE49-F238E27FC236}">
                    <a16:creationId xmlns:a16="http://schemas.microsoft.com/office/drawing/2014/main" id="{A1615B72-04E6-4E33-B156-963C2B3F5E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740000">
                <a:off x="3149" y="2057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5" name="Rectangle 155">
                <a:extLst>
                  <a:ext uri="{FF2B5EF4-FFF2-40B4-BE49-F238E27FC236}">
                    <a16:creationId xmlns:a16="http://schemas.microsoft.com/office/drawing/2014/main" id="{29F730F3-5E57-41D4-AB00-9A0912CB2A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740000">
                <a:off x="3175" y="2042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6" name="Rectangle 156">
                <a:extLst>
                  <a:ext uri="{FF2B5EF4-FFF2-40B4-BE49-F238E27FC236}">
                    <a16:creationId xmlns:a16="http://schemas.microsoft.com/office/drawing/2014/main" id="{8A92DF39-94E2-4C9F-A4A3-86B4467D4F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740000">
                <a:off x="3202" y="2027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7" name="Freeform 157">
                <a:extLst>
                  <a:ext uri="{FF2B5EF4-FFF2-40B4-BE49-F238E27FC236}">
                    <a16:creationId xmlns:a16="http://schemas.microsoft.com/office/drawing/2014/main" id="{F1A60319-E48F-4DEB-BF70-8E0F1D7740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02" y="3192"/>
                <a:ext cx="71" cy="90"/>
              </a:xfrm>
              <a:custGeom>
                <a:avLst/>
                <a:gdLst>
                  <a:gd name="T0" fmla="*/ 152 w 347"/>
                  <a:gd name="T1" fmla="*/ 441 h 441"/>
                  <a:gd name="T2" fmla="*/ 194 w 347"/>
                  <a:gd name="T3" fmla="*/ 381 h 441"/>
                  <a:gd name="T4" fmla="*/ 160 w 347"/>
                  <a:gd name="T5" fmla="*/ 322 h 441"/>
                  <a:gd name="T6" fmla="*/ 118 w 347"/>
                  <a:gd name="T7" fmla="*/ 314 h 441"/>
                  <a:gd name="T8" fmla="*/ 84 w 347"/>
                  <a:gd name="T9" fmla="*/ 288 h 441"/>
                  <a:gd name="T10" fmla="*/ 25 w 347"/>
                  <a:gd name="T11" fmla="*/ 288 h 441"/>
                  <a:gd name="T12" fmla="*/ 0 w 347"/>
                  <a:gd name="T13" fmla="*/ 356 h 441"/>
                  <a:gd name="T14" fmla="*/ 42 w 347"/>
                  <a:gd name="T15" fmla="*/ 373 h 441"/>
                  <a:gd name="T16" fmla="*/ 25 w 347"/>
                  <a:gd name="T17" fmla="*/ 331 h 441"/>
                  <a:gd name="T18" fmla="*/ 42 w 347"/>
                  <a:gd name="T19" fmla="*/ 305 h 441"/>
                  <a:gd name="T20" fmla="*/ 84 w 347"/>
                  <a:gd name="T21" fmla="*/ 314 h 441"/>
                  <a:gd name="T22" fmla="*/ 76 w 347"/>
                  <a:gd name="T23" fmla="*/ 356 h 441"/>
                  <a:gd name="T24" fmla="*/ 101 w 347"/>
                  <a:gd name="T25" fmla="*/ 356 h 441"/>
                  <a:gd name="T26" fmla="*/ 135 w 347"/>
                  <a:gd name="T27" fmla="*/ 339 h 441"/>
                  <a:gd name="T28" fmla="*/ 169 w 347"/>
                  <a:gd name="T29" fmla="*/ 364 h 441"/>
                  <a:gd name="T30" fmla="*/ 160 w 347"/>
                  <a:gd name="T31" fmla="*/ 407 h 441"/>
                  <a:gd name="T32" fmla="*/ 118 w 347"/>
                  <a:gd name="T33" fmla="*/ 415 h 441"/>
                  <a:gd name="T34" fmla="*/ 220 w 347"/>
                  <a:gd name="T35" fmla="*/ 288 h 441"/>
                  <a:gd name="T36" fmla="*/ 211 w 347"/>
                  <a:gd name="T37" fmla="*/ 237 h 441"/>
                  <a:gd name="T38" fmla="*/ 186 w 347"/>
                  <a:gd name="T39" fmla="*/ 161 h 441"/>
                  <a:gd name="T40" fmla="*/ 118 w 347"/>
                  <a:gd name="T41" fmla="*/ 136 h 441"/>
                  <a:gd name="T42" fmla="*/ 76 w 347"/>
                  <a:gd name="T43" fmla="*/ 195 h 441"/>
                  <a:gd name="T44" fmla="*/ 101 w 347"/>
                  <a:gd name="T45" fmla="*/ 254 h 441"/>
                  <a:gd name="T46" fmla="*/ 101 w 347"/>
                  <a:gd name="T47" fmla="*/ 212 h 441"/>
                  <a:gd name="T48" fmla="*/ 110 w 347"/>
                  <a:gd name="T49" fmla="*/ 170 h 441"/>
                  <a:gd name="T50" fmla="*/ 152 w 347"/>
                  <a:gd name="T51" fmla="*/ 170 h 441"/>
                  <a:gd name="T52" fmla="*/ 177 w 347"/>
                  <a:gd name="T53" fmla="*/ 212 h 441"/>
                  <a:gd name="T54" fmla="*/ 203 w 347"/>
                  <a:gd name="T55" fmla="*/ 288 h 441"/>
                  <a:gd name="T56" fmla="*/ 287 w 347"/>
                  <a:gd name="T57" fmla="*/ 212 h 441"/>
                  <a:gd name="T58" fmla="*/ 262 w 347"/>
                  <a:gd name="T59" fmla="*/ 161 h 441"/>
                  <a:gd name="T60" fmla="*/ 338 w 347"/>
                  <a:gd name="T61" fmla="*/ 136 h 441"/>
                  <a:gd name="T62" fmla="*/ 338 w 347"/>
                  <a:gd name="T63" fmla="*/ 77 h 441"/>
                  <a:gd name="T64" fmla="*/ 279 w 347"/>
                  <a:gd name="T65" fmla="*/ 26 h 441"/>
                  <a:gd name="T66" fmla="*/ 203 w 347"/>
                  <a:gd name="T67" fmla="*/ 0 h 441"/>
                  <a:gd name="T68" fmla="*/ 152 w 347"/>
                  <a:gd name="T69" fmla="*/ 51 h 441"/>
                  <a:gd name="T70" fmla="*/ 169 w 347"/>
                  <a:gd name="T71" fmla="*/ 110 h 441"/>
                  <a:gd name="T72" fmla="*/ 228 w 347"/>
                  <a:gd name="T73" fmla="*/ 119 h 441"/>
                  <a:gd name="T74" fmla="*/ 177 w 347"/>
                  <a:gd name="T75" fmla="*/ 60 h 441"/>
                  <a:gd name="T76" fmla="*/ 203 w 347"/>
                  <a:gd name="T77" fmla="*/ 26 h 441"/>
                  <a:gd name="T78" fmla="*/ 287 w 347"/>
                  <a:gd name="T79" fmla="*/ 60 h 441"/>
                  <a:gd name="T80" fmla="*/ 321 w 347"/>
                  <a:gd name="T81" fmla="*/ 94 h 441"/>
                  <a:gd name="T82" fmla="*/ 313 w 347"/>
                  <a:gd name="T83" fmla="*/ 136 h 441"/>
                  <a:gd name="T84" fmla="*/ 228 w 347"/>
                  <a:gd name="T85" fmla="*/ 119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47" h="441">
                    <a:moveTo>
                      <a:pt x="110" y="441"/>
                    </a:moveTo>
                    <a:lnTo>
                      <a:pt x="127" y="441"/>
                    </a:lnTo>
                    <a:lnTo>
                      <a:pt x="152" y="441"/>
                    </a:lnTo>
                    <a:lnTo>
                      <a:pt x="169" y="432"/>
                    </a:lnTo>
                    <a:lnTo>
                      <a:pt x="186" y="407"/>
                    </a:lnTo>
                    <a:lnTo>
                      <a:pt x="194" y="381"/>
                    </a:lnTo>
                    <a:lnTo>
                      <a:pt x="194" y="356"/>
                    </a:lnTo>
                    <a:lnTo>
                      <a:pt x="186" y="339"/>
                    </a:lnTo>
                    <a:lnTo>
                      <a:pt x="160" y="322"/>
                    </a:lnTo>
                    <a:lnTo>
                      <a:pt x="152" y="314"/>
                    </a:lnTo>
                    <a:lnTo>
                      <a:pt x="135" y="314"/>
                    </a:lnTo>
                    <a:lnTo>
                      <a:pt x="118" y="314"/>
                    </a:lnTo>
                    <a:lnTo>
                      <a:pt x="101" y="331"/>
                    </a:lnTo>
                    <a:lnTo>
                      <a:pt x="101" y="305"/>
                    </a:lnTo>
                    <a:lnTo>
                      <a:pt x="84" y="288"/>
                    </a:lnTo>
                    <a:lnTo>
                      <a:pt x="59" y="280"/>
                    </a:lnTo>
                    <a:lnTo>
                      <a:pt x="42" y="280"/>
                    </a:lnTo>
                    <a:lnTo>
                      <a:pt x="25" y="288"/>
                    </a:lnTo>
                    <a:lnTo>
                      <a:pt x="8" y="314"/>
                    </a:lnTo>
                    <a:lnTo>
                      <a:pt x="0" y="331"/>
                    </a:lnTo>
                    <a:lnTo>
                      <a:pt x="0" y="356"/>
                    </a:lnTo>
                    <a:lnTo>
                      <a:pt x="8" y="373"/>
                    </a:lnTo>
                    <a:lnTo>
                      <a:pt x="25" y="390"/>
                    </a:lnTo>
                    <a:lnTo>
                      <a:pt x="42" y="373"/>
                    </a:lnTo>
                    <a:lnTo>
                      <a:pt x="25" y="356"/>
                    </a:lnTo>
                    <a:lnTo>
                      <a:pt x="25" y="348"/>
                    </a:lnTo>
                    <a:lnTo>
                      <a:pt x="25" y="331"/>
                    </a:lnTo>
                    <a:lnTo>
                      <a:pt x="25" y="322"/>
                    </a:lnTo>
                    <a:lnTo>
                      <a:pt x="33" y="314"/>
                    </a:lnTo>
                    <a:lnTo>
                      <a:pt x="42" y="305"/>
                    </a:lnTo>
                    <a:lnTo>
                      <a:pt x="59" y="305"/>
                    </a:lnTo>
                    <a:lnTo>
                      <a:pt x="67" y="305"/>
                    </a:lnTo>
                    <a:lnTo>
                      <a:pt x="84" y="314"/>
                    </a:lnTo>
                    <a:lnTo>
                      <a:pt x="84" y="331"/>
                    </a:lnTo>
                    <a:lnTo>
                      <a:pt x="84" y="348"/>
                    </a:lnTo>
                    <a:lnTo>
                      <a:pt x="76" y="356"/>
                    </a:lnTo>
                    <a:lnTo>
                      <a:pt x="76" y="364"/>
                    </a:lnTo>
                    <a:lnTo>
                      <a:pt x="93" y="373"/>
                    </a:lnTo>
                    <a:lnTo>
                      <a:pt x="101" y="356"/>
                    </a:lnTo>
                    <a:lnTo>
                      <a:pt x="110" y="348"/>
                    </a:lnTo>
                    <a:lnTo>
                      <a:pt x="127" y="339"/>
                    </a:lnTo>
                    <a:lnTo>
                      <a:pt x="135" y="339"/>
                    </a:lnTo>
                    <a:lnTo>
                      <a:pt x="152" y="339"/>
                    </a:lnTo>
                    <a:lnTo>
                      <a:pt x="169" y="356"/>
                    </a:lnTo>
                    <a:lnTo>
                      <a:pt x="169" y="364"/>
                    </a:lnTo>
                    <a:lnTo>
                      <a:pt x="177" y="381"/>
                    </a:lnTo>
                    <a:lnTo>
                      <a:pt x="169" y="398"/>
                    </a:lnTo>
                    <a:lnTo>
                      <a:pt x="160" y="407"/>
                    </a:lnTo>
                    <a:lnTo>
                      <a:pt x="152" y="415"/>
                    </a:lnTo>
                    <a:lnTo>
                      <a:pt x="135" y="415"/>
                    </a:lnTo>
                    <a:lnTo>
                      <a:pt x="118" y="415"/>
                    </a:lnTo>
                    <a:lnTo>
                      <a:pt x="110" y="441"/>
                    </a:lnTo>
                    <a:close/>
                    <a:moveTo>
                      <a:pt x="271" y="204"/>
                    </a:moveTo>
                    <a:lnTo>
                      <a:pt x="220" y="288"/>
                    </a:lnTo>
                    <a:lnTo>
                      <a:pt x="220" y="271"/>
                    </a:lnTo>
                    <a:lnTo>
                      <a:pt x="211" y="263"/>
                    </a:lnTo>
                    <a:lnTo>
                      <a:pt x="211" y="237"/>
                    </a:lnTo>
                    <a:lnTo>
                      <a:pt x="203" y="204"/>
                    </a:lnTo>
                    <a:lnTo>
                      <a:pt x="194" y="187"/>
                    </a:lnTo>
                    <a:lnTo>
                      <a:pt x="186" y="161"/>
                    </a:lnTo>
                    <a:lnTo>
                      <a:pt x="160" y="144"/>
                    </a:lnTo>
                    <a:lnTo>
                      <a:pt x="144" y="136"/>
                    </a:lnTo>
                    <a:lnTo>
                      <a:pt x="118" y="136"/>
                    </a:lnTo>
                    <a:lnTo>
                      <a:pt x="101" y="153"/>
                    </a:lnTo>
                    <a:lnTo>
                      <a:pt x="84" y="170"/>
                    </a:lnTo>
                    <a:lnTo>
                      <a:pt x="76" y="195"/>
                    </a:lnTo>
                    <a:lnTo>
                      <a:pt x="76" y="221"/>
                    </a:lnTo>
                    <a:lnTo>
                      <a:pt x="84" y="237"/>
                    </a:lnTo>
                    <a:lnTo>
                      <a:pt x="101" y="254"/>
                    </a:lnTo>
                    <a:lnTo>
                      <a:pt x="118" y="237"/>
                    </a:lnTo>
                    <a:lnTo>
                      <a:pt x="110" y="229"/>
                    </a:lnTo>
                    <a:lnTo>
                      <a:pt x="101" y="212"/>
                    </a:lnTo>
                    <a:lnTo>
                      <a:pt x="101" y="195"/>
                    </a:lnTo>
                    <a:lnTo>
                      <a:pt x="101" y="187"/>
                    </a:lnTo>
                    <a:lnTo>
                      <a:pt x="110" y="170"/>
                    </a:lnTo>
                    <a:lnTo>
                      <a:pt x="127" y="161"/>
                    </a:lnTo>
                    <a:lnTo>
                      <a:pt x="135" y="161"/>
                    </a:lnTo>
                    <a:lnTo>
                      <a:pt x="152" y="170"/>
                    </a:lnTo>
                    <a:lnTo>
                      <a:pt x="160" y="178"/>
                    </a:lnTo>
                    <a:lnTo>
                      <a:pt x="169" y="187"/>
                    </a:lnTo>
                    <a:lnTo>
                      <a:pt x="177" y="212"/>
                    </a:lnTo>
                    <a:lnTo>
                      <a:pt x="186" y="246"/>
                    </a:lnTo>
                    <a:lnTo>
                      <a:pt x="194" y="271"/>
                    </a:lnTo>
                    <a:lnTo>
                      <a:pt x="203" y="288"/>
                    </a:lnTo>
                    <a:lnTo>
                      <a:pt x="211" y="322"/>
                    </a:lnTo>
                    <a:lnTo>
                      <a:pt x="228" y="331"/>
                    </a:lnTo>
                    <a:lnTo>
                      <a:pt x="287" y="212"/>
                    </a:lnTo>
                    <a:lnTo>
                      <a:pt x="271" y="204"/>
                    </a:lnTo>
                    <a:close/>
                    <a:moveTo>
                      <a:pt x="220" y="144"/>
                    </a:moveTo>
                    <a:lnTo>
                      <a:pt x="262" y="161"/>
                    </a:lnTo>
                    <a:lnTo>
                      <a:pt x="296" y="161"/>
                    </a:lnTo>
                    <a:lnTo>
                      <a:pt x="321" y="153"/>
                    </a:lnTo>
                    <a:lnTo>
                      <a:pt x="338" y="136"/>
                    </a:lnTo>
                    <a:lnTo>
                      <a:pt x="347" y="110"/>
                    </a:lnTo>
                    <a:lnTo>
                      <a:pt x="347" y="94"/>
                    </a:lnTo>
                    <a:lnTo>
                      <a:pt x="338" y="77"/>
                    </a:lnTo>
                    <a:lnTo>
                      <a:pt x="330" y="60"/>
                    </a:lnTo>
                    <a:lnTo>
                      <a:pt x="313" y="43"/>
                    </a:lnTo>
                    <a:lnTo>
                      <a:pt x="279" y="26"/>
                    </a:lnTo>
                    <a:lnTo>
                      <a:pt x="262" y="17"/>
                    </a:lnTo>
                    <a:lnTo>
                      <a:pt x="237" y="9"/>
                    </a:lnTo>
                    <a:lnTo>
                      <a:pt x="203" y="0"/>
                    </a:lnTo>
                    <a:lnTo>
                      <a:pt x="177" y="9"/>
                    </a:lnTo>
                    <a:lnTo>
                      <a:pt x="160" y="34"/>
                    </a:lnTo>
                    <a:lnTo>
                      <a:pt x="152" y="51"/>
                    </a:lnTo>
                    <a:lnTo>
                      <a:pt x="152" y="68"/>
                    </a:lnTo>
                    <a:lnTo>
                      <a:pt x="160" y="94"/>
                    </a:lnTo>
                    <a:lnTo>
                      <a:pt x="169" y="110"/>
                    </a:lnTo>
                    <a:lnTo>
                      <a:pt x="194" y="127"/>
                    </a:lnTo>
                    <a:lnTo>
                      <a:pt x="220" y="144"/>
                    </a:lnTo>
                    <a:close/>
                    <a:moveTo>
                      <a:pt x="228" y="119"/>
                    </a:moveTo>
                    <a:lnTo>
                      <a:pt x="194" y="94"/>
                    </a:lnTo>
                    <a:lnTo>
                      <a:pt x="177" y="77"/>
                    </a:lnTo>
                    <a:lnTo>
                      <a:pt x="177" y="60"/>
                    </a:lnTo>
                    <a:lnTo>
                      <a:pt x="177" y="43"/>
                    </a:lnTo>
                    <a:lnTo>
                      <a:pt x="186" y="34"/>
                    </a:lnTo>
                    <a:lnTo>
                      <a:pt x="203" y="26"/>
                    </a:lnTo>
                    <a:lnTo>
                      <a:pt x="228" y="34"/>
                    </a:lnTo>
                    <a:lnTo>
                      <a:pt x="271" y="51"/>
                    </a:lnTo>
                    <a:lnTo>
                      <a:pt x="287" y="60"/>
                    </a:lnTo>
                    <a:lnTo>
                      <a:pt x="304" y="68"/>
                    </a:lnTo>
                    <a:lnTo>
                      <a:pt x="313" y="77"/>
                    </a:lnTo>
                    <a:lnTo>
                      <a:pt x="321" y="94"/>
                    </a:lnTo>
                    <a:lnTo>
                      <a:pt x="330" y="110"/>
                    </a:lnTo>
                    <a:lnTo>
                      <a:pt x="321" y="119"/>
                    </a:lnTo>
                    <a:lnTo>
                      <a:pt x="313" y="136"/>
                    </a:lnTo>
                    <a:lnTo>
                      <a:pt x="296" y="136"/>
                    </a:lnTo>
                    <a:lnTo>
                      <a:pt x="271" y="136"/>
                    </a:lnTo>
                    <a:lnTo>
                      <a:pt x="228" y="119"/>
                    </a:lnTo>
                    <a:close/>
                  </a:path>
                </a:pathLst>
              </a:custGeom>
              <a:noFill/>
              <a:ln w="460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58" name="Rectangle 158">
                <a:extLst>
                  <a:ext uri="{FF2B5EF4-FFF2-40B4-BE49-F238E27FC236}">
                    <a16:creationId xmlns:a16="http://schemas.microsoft.com/office/drawing/2014/main" id="{E4C80F81-433C-4AB6-B442-B6627177F4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880000">
                <a:off x="5199" y="3212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9" name="Rectangle 159">
                <a:extLst>
                  <a:ext uri="{FF2B5EF4-FFF2-40B4-BE49-F238E27FC236}">
                    <a16:creationId xmlns:a16="http://schemas.microsoft.com/office/drawing/2014/main" id="{02F2E0CB-E717-4419-B43A-D7F1544E6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880000">
                <a:off x="5215" y="3185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0" name="Rectangle 160">
                <a:extLst>
                  <a:ext uri="{FF2B5EF4-FFF2-40B4-BE49-F238E27FC236}">
                    <a16:creationId xmlns:a16="http://schemas.microsoft.com/office/drawing/2014/main" id="{7111C3A3-C78B-4ED1-9E65-A18AD4294D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880000">
                <a:off x="5230" y="3155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1" name="Freeform 161">
                <a:extLst>
                  <a:ext uri="{FF2B5EF4-FFF2-40B4-BE49-F238E27FC236}">
                    <a16:creationId xmlns:a16="http://schemas.microsoft.com/office/drawing/2014/main" id="{961F0E70-8F7C-4B36-B573-FC8866862C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15" y="66"/>
                <a:ext cx="82" cy="74"/>
              </a:xfrm>
              <a:custGeom>
                <a:avLst/>
                <a:gdLst>
                  <a:gd name="T0" fmla="*/ 50 w 406"/>
                  <a:gd name="T1" fmla="*/ 161 h 364"/>
                  <a:gd name="T2" fmla="*/ 101 w 406"/>
                  <a:gd name="T3" fmla="*/ 144 h 364"/>
                  <a:gd name="T4" fmla="*/ 93 w 406"/>
                  <a:gd name="T5" fmla="*/ 110 h 364"/>
                  <a:gd name="T6" fmla="*/ 169 w 406"/>
                  <a:gd name="T7" fmla="*/ 0 h 364"/>
                  <a:gd name="T8" fmla="*/ 0 w 406"/>
                  <a:gd name="T9" fmla="*/ 51 h 364"/>
                  <a:gd name="T10" fmla="*/ 25 w 406"/>
                  <a:gd name="T11" fmla="*/ 144 h 364"/>
                  <a:gd name="T12" fmla="*/ 34 w 406"/>
                  <a:gd name="T13" fmla="*/ 51 h 364"/>
                  <a:gd name="T14" fmla="*/ 76 w 406"/>
                  <a:gd name="T15" fmla="*/ 93 h 364"/>
                  <a:gd name="T16" fmla="*/ 161 w 406"/>
                  <a:gd name="T17" fmla="*/ 262 h 364"/>
                  <a:gd name="T18" fmla="*/ 211 w 406"/>
                  <a:gd name="T19" fmla="*/ 245 h 364"/>
                  <a:gd name="T20" fmla="*/ 203 w 406"/>
                  <a:gd name="T21" fmla="*/ 212 h 364"/>
                  <a:gd name="T22" fmla="*/ 279 w 406"/>
                  <a:gd name="T23" fmla="*/ 102 h 364"/>
                  <a:gd name="T24" fmla="*/ 110 w 406"/>
                  <a:gd name="T25" fmla="*/ 152 h 364"/>
                  <a:gd name="T26" fmla="*/ 135 w 406"/>
                  <a:gd name="T27" fmla="*/ 245 h 364"/>
                  <a:gd name="T28" fmla="*/ 144 w 406"/>
                  <a:gd name="T29" fmla="*/ 152 h 364"/>
                  <a:gd name="T30" fmla="*/ 186 w 406"/>
                  <a:gd name="T31" fmla="*/ 195 h 364"/>
                  <a:gd name="T32" fmla="*/ 254 w 406"/>
                  <a:gd name="T33" fmla="*/ 254 h 364"/>
                  <a:gd name="T34" fmla="*/ 237 w 406"/>
                  <a:gd name="T35" fmla="*/ 288 h 364"/>
                  <a:gd name="T36" fmla="*/ 237 w 406"/>
                  <a:gd name="T37" fmla="*/ 330 h 364"/>
                  <a:gd name="T38" fmla="*/ 262 w 406"/>
                  <a:gd name="T39" fmla="*/ 364 h 364"/>
                  <a:gd name="T40" fmla="*/ 304 w 406"/>
                  <a:gd name="T41" fmla="*/ 364 h 364"/>
                  <a:gd name="T42" fmla="*/ 347 w 406"/>
                  <a:gd name="T43" fmla="*/ 339 h 364"/>
                  <a:gd name="T44" fmla="*/ 381 w 406"/>
                  <a:gd name="T45" fmla="*/ 296 h 364"/>
                  <a:gd name="T46" fmla="*/ 406 w 406"/>
                  <a:gd name="T47" fmla="*/ 254 h 364"/>
                  <a:gd name="T48" fmla="*/ 389 w 406"/>
                  <a:gd name="T49" fmla="*/ 203 h 364"/>
                  <a:gd name="T50" fmla="*/ 355 w 406"/>
                  <a:gd name="T51" fmla="*/ 186 h 364"/>
                  <a:gd name="T52" fmla="*/ 313 w 406"/>
                  <a:gd name="T53" fmla="*/ 195 h 364"/>
                  <a:gd name="T54" fmla="*/ 271 w 406"/>
                  <a:gd name="T55" fmla="*/ 228 h 364"/>
                  <a:gd name="T56" fmla="*/ 321 w 406"/>
                  <a:gd name="T57" fmla="*/ 220 h 364"/>
                  <a:gd name="T58" fmla="*/ 364 w 406"/>
                  <a:gd name="T59" fmla="*/ 203 h 364"/>
                  <a:gd name="T60" fmla="*/ 381 w 406"/>
                  <a:gd name="T61" fmla="*/ 228 h 364"/>
                  <a:gd name="T62" fmla="*/ 372 w 406"/>
                  <a:gd name="T63" fmla="*/ 271 h 364"/>
                  <a:gd name="T64" fmla="*/ 321 w 406"/>
                  <a:gd name="T65" fmla="*/ 330 h 364"/>
                  <a:gd name="T66" fmla="*/ 279 w 406"/>
                  <a:gd name="T67" fmla="*/ 347 h 364"/>
                  <a:gd name="T68" fmla="*/ 254 w 406"/>
                  <a:gd name="T69" fmla="*/ 322 h 364"/>
                  <a:gd name="T70" fmla="*/ 262 w 406"/>
                  <a:gd name="T71" fmla="*/ 279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06" h="364">
                    <a:moveTo>
                      <a:pt x="25" y="144"/>
                    </a:moveTo>
                    <a:lnTo>
                      <a:pt x="50" y="161"/>
                    </a:lnTo>
                    <a:lnTo>
                      <a:pt x="76" y="127"/>
                    </a:lnTo>
                    <a:lnTo>
                      <a:pt x="101" y="144"/>
                    </a:lnTo>
                    <a:lnTo>
                      <a:pt x="118" y="127"/>
                    </a:lnTo>
                    <a:lnTo>
                      <a:pt x="93" y="110"/>
                    </a:lnTo>
                    <a:lnTo>
                      <a:pt x="186" y="17"/>
                    </a:lnTo>
                    <a:lnTo>
                      <a:pt x="169" y="0"/>
                    </a:lnTo>
                    <a:lnTo>
                      <a:pt x="8" y="34"/>
                    </a:lnTo>
                    <a:lnTo>
                      <a:pt x="0" y="51"/>
                    </a:lnTo>
                    <a:lnTo>
                      <a:pt x="59" y="110"/>
                    </a:lnTo>
                    <a:lnTo>
                      <a:pt x="25" y="144"/>
                    </a:lnTo>
                    <a:close/>
                    <a:moveTo>
                      <a:pt x="76" y="93"/>
                    </a:moveTo>
                    <a:lnTo>
                      <a:pt x="34" y="51"/>
                    </a:lnTo>
                    <a:lnTo>
                      <a:pt x="135" y="25"/>
                    </a:lnTo>
                    <a:lnTo>
                      <a:pt x="76" y="93"/>
                    </a:lnTo>
                    <a:close/>
                    <a:moveTo>
                      <a:pt x="135" y="245"/>
                    </a:moveTo>
                    <a:lnTo>
                      <a:pt x="161" y="262"/>
                    </a:lnTo>
                    <a:lnTo>
                      <a:pt x="186" y="228"/>
                    </a:lnTo>
                    <a:lnTo>
                      <a:pt x="211" y="245"/>
                    </a:lnTo>
                    <a:lnTo>
                      <a:pt x="228" y="228"/>
                    </a:lnTo>
                    <a:lnTo>
                      <a:pt x="203" y="212"/>
                    </a:lnTo>
                    <a:lnTo>
                      <a:pt x="296" y="118"/>
                    </a:lnTo>
                    <a:lnTo>
                      <a:pt x="279" y="102"/>
                    </a:lnTo>
                    <a:lnTo>
                      <a:pt x="118" y="135"/>
                    </a:lnTo>
                    <a:lnTo>
                      <a:pt x="110" y="152"/>
                    </a:lnTo>
                    <a:lnTo>
                      <a:pt x="169" y="212"/>
                    </a:lnTo>
                    <a:lnTo>
                      <a:pt x="135" y="245"/>
                    </a:lnTo>
                    <a:close/>
                    <a:moveTo>
                      <a:pt x="186" y="195"/>
                    </a:moveTo>
                    <a:lnTo>
                      <a:pt x="144" y="152"/>
                    </a:lnTo>
                    <a:lnTo>
                      <a:pt x="245" y="127"/>
                    </a:lnTo>
                    <a:lnTo>
                      <a:pt x="186" y="195"/>
                    </a:lnTo>
                    <a:close/>
                    <a:moveTo>
                      <a:pt x="271" y="228"/>
                    </a:moveTo>
                    <a:lnTo>
                      <a:pt x="254" y="254"/>
                    </a:lnTo>
                    <a:lnTo>
                      <a:pt x="237" y="271"/>
                    </a:lnTo>
                    <a:lnTo>
                      <a:pt x="237" y="288"/>
                    </a:lnTo>
                    <a:lnTo>
                      <a:pt x="228" y="305"/>
                    </a:lnTo>
                    <a:lnTo>
                      <a:pt x="237" y="330"/>
                    </a:lnTo>
                    <a:lnTo>
                      <a:pt x="245" y="347"/>
                    </a:lnTo>
                    <a:lnTo>
                      <a:pt x="262" y="364"/>
                    </a:lnTo>
                    <a:lnTo>
                      <a:pt x="288" y="364"/>
                    </a:lnTo>
                    <a:lnTo>
                      <a:pt x="304" y="364"/>
                    </a:lnTo>
                    <a:lnTo>
                      <a:pt x="321" y="355"/>
                    </a:lnTo>
                    <a:lnTo>
                      <a:pt x="347" y="339"/>
                    </a:lnTo>
                    <a:lnTo>
                      <a:pt x="364" y="322"/>
                    </a:lnTo>
                    <a:lnTo>
                      <a:pt x="381" y="296"/>
                    </a:lnTo>
                    <a:lnTo>
                      <a:pt x="398" y="279"/>
                    </a:lnTo>
                    <a:lnTo>
                      <a:pt x="406" y="254"/>
                    </a:lnTo>
                    <a:lnTo>
                      <a:pt x="406" y="220"/>
                    </a:lnTo>
                    <a:lnTo>
                      <a:pt x="389" y="203"/>
                    </a:lnTo>
                    <a:lnTo>
                      <a:pt x="372" y="186"/>
                    </a:lnTo>
                    <a:lnTo>
                      <a:pt x="355" y="186"/>
                    </a:lnTo>
                    <a:lnTo>
                      <a:pt x="330" y="186"/>
                    </a:lnTo>
                    <a:lnTo>
                      <a:pt x="313" y="195"/>
                    </a:lnTo>
                    <a:lnTo>
                      <a:pt x="296" y="212"/>
                    </a:lnTo>
                    <a:lnTo>
                      <a:pt x="271" y="228"/>
                    </a:lnTo>
                    <a:close/>
                    <a:moveTo>
                      <a:pt x="288" y="245"/>
                    </a:moveTo>
                    <a:lnTo>
                      <a:pt x="321" y="220"/>
                    </a:lnTo>
                    <a:lnTo>
                      <a:pt x="347" y="203"/>
                    </a:lnTo>
                    <a:lnTo>
                      <a:pt x="364" y="203"/>
                    </a:lnTo>
                    <a:lnTo>
                      <a:pt x="372" y="212"/>
                    </a:lnTo>
                    <a:lnTo>
                      <a:pt x="381" y="228"/>
                    </a:lnTo>
                    <a:lnTo>
                      <a:pt x="381" y="245"/>
                    </a:lnTo>
                    <a:lnTo>
                      <a:pt x="372" y="271"/>
                    </a:lnTo>
                    <a:lnTo>
                      <a:pt x="347" y="305"/>
                    </a:lnTo>
                    <a:lnTo>
                      <a:pt x="321" y="330"/>
                    </a:lnTo>
                    <a:lnTo>
                      <a:pt x="296" y="347"/>
                    </a:lnTo>
                    <a:lnTo>
                      <a:pt x="279" y="347"/>
                    </a:lnTo>
                    <a:lnTo>
                      <a:pt x="262" y="339"/>
                    </a:lnTo>
                    <a:lnTo>
                      <a:pt x="254" y="322"/>
                    </a:lnTo>
                    <a:lnTo>
                      <a:pt x="254" y="305"/>
                    </a:lnTo>
                    <a:lnTo>
                      <a:pt x="262" y="279"/>
                    </a:lnTo>
                    <a:lnTo>
                      <a:pt x="288" y="245"/>
                    </a:lnTo>
                    <a:close/>
                  </a:path>
                </a:pathLst>
              </a:custGeom>
              <a:noFill/>
              <a:ln w="460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62" name="Rectangle 162">
                <a:extLst>
                  <a:ext uri="{FF2B5EF4-FFF2-40B4-BE49-F238E27FC236}">
                    <a16:creationId xmlns:a16="http://schemas.microsoft.com/office/drawing/2014/main" id="{036BB619-462D-4600-B50C-8C7E585E22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520000">
                <a:off x="2114" y="46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3" name="Rectangle 163">
                <a:extLst>
                  <a:ext uri="{FF2B5EF4-FFF2-40B4-BE49-F238E27FC236}">
                    <a16:creationId xmlns:a16="http://schemas.microsoft.com/office/drawing/2014/main" id="{2829848C-042C-4208-81EE-97FAFBAD5C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520000">
                <a:off x="2137" y="68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4" name="Rectangle 164">
                <a:extLst>
                  <a:ext uri="{FF2B5EF4-FFF2-40B4-BE49-F238E27FC236}">
                    <a16:creationId xmlns:a16="http://schemas.microsoft.com/office/drawing/2014/main" id="{E1372F52-3C63-43BF-958A-129530F147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520000">
                <a:off x="2160" y="87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5" name="Freeform 165">
                <a:extLst>
                  <a:ext uri="{FF2B5EF4-FFF2-40B4-BE49-F238E27FC236}">
                    <a16:creationId xmlns:a16="http://schemas.microsoft.com/office/drawing/2014/main" id="{0368CCDE-C8A6-47C2-9157-55DC23F149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39" y="4086"/>
                <a:ext cx="44" cy="90"/>
              </a:xfrm>
              <a:custGeom>
                <a:avLst/>
                <a:gdLst>
                  <a:gd name="T0" fmla="*/ 34 w 220"/>
                  <a:gd name="T1" fmla="*/ 8 h 440"/>
                  <a:gd name="T2" fmla="*/ 8 w 220"/>
                  <a:gd name="T3" fmla="*/ 42 h 440"/>
                  <a:gd name="T4" fmla="*/ 8 w 220"/>
                  <a:gd name="T5" fmla="*/ 93 h 440"/>
                  <a:gd name="T6" fmla="*/ 42 w 220"/>
                  <a:gd name="T7" fmla="*/ 127 h 440"/>
                  <a:gd name="T8" fmla="*/ 85 w 220"/>
                  <a:gd name="T9" fmla="*/ 127 h 440"/>
                  <a:gd name="T10" fmla="*/ 110 w 220"/>
                  <a:gd name="T11" fmla="*/ 110 h 440"/>
                  <a:gd name="T12" fmla="*/ 135 w 220"/>
                  <a:gd name="T13" fmla="*/ 110 h 440"/>
                  <a:gd name="T14" fmla="*/ 186 w 220"/>
                  <a:gd name="T15" fmla="*/ 110 h 440"/>
                  <a:gd name="T16" fmla="*/ 212 w 220"/>
                  <a:gd name="T17" fmla="*/ 59 h 440"/>
                  <a:gd name="T18" fmla="*/ 195 w 220"/>
                  <a:gd name="T19" fmla="*/ 17 h 440"/>
                  <a:gd name="T20" fmla="*/ 152 w 220"/>
                  <a:gd name="T21" fmla="*/ 0 h 440"/>
                  <a:gd name="T22" fmla="*/ 169 w 220"/>
                  <a:gd name="T23" fmla="*/ 25 h 440"/>
                  <a:gd name="T24" fmla="*/ 186 w 220"/>
                  <a:gd name="T25" fmla="*/ 42 h 440"/>
                  <a:gd name="T26" fmla="*/ 186 w 220"/>
                  <a:gd name="T27" fmla="*/ 68 h 440"/>
                  <a:gd name="T28" fmla="*/ 169 w 220"/>
                  <a:gd name="T29" fmla="*/ 93 h 440"/>
                  <a:gd name="T30" fmla="*/ 144 w 220"/>
                  <a:gd name="T31" fmla="*/ 93 h 440"/>
                  <a:gd name="T32" fmla="*/ 127 w 220"/>
                  <a:gd name="T33" fmla="*/ 68 h 440"/>
                  <a:gd name="T34" fmla="*/ 102 w 220"/>
                  <a:gd name="T35" fmla="*/ 51 h 440"/>
                  <a:gd name="T36" fmla="*/ 102 w 220"/>
                  <a:gd name="T37" fmla="*/ 76 h 440"/>
                  <a:gd name="T38" fmla="*/ 85 w 220"/>
                  <a:gd name="T39" fmla="*/ 101 h 440"/>
                  <a:gd name="T40" fmla="*/ 51 w 220"/>
                  <a:gd name="T41" fmla="*/ 101 h 440"/>
                  <a:gd name="T42" fmla="*/ 25 w 220"/>
                  <a:gd name="T43" fmla="*/ 84 h 440"/>
                  <a:gd name="T44" fmla="*/ 25 w 220"/>
                  <a:gd name="T45" fmla="*/ 51 h 440"/>
                  <a:gd name="T46" fmla="*/ 42 w 220"/>
                  <a:gd name="T47" fmla="*/ 34 h 440"/>
                  <a:gd name="T48" fmla="*/ 59 w 220"/>
                  <a:gd name="T49" fmla="*/ 0 h 440"/>
                  <a:gd name="T50" fmla="*/ 34 w 220"/>
                  <a:gd name="T51" fmla="*/ 186 h 440"/>
                  <a:gd name="T52" fmla="*/ 59 w 220"/>
                  <a:gd name="T53" fmla="*/ 203 h 440"/>
                  <a:gd name="T54" fmla="*/ 93 w 220"/>
                  <a:gd name="T55" fmla="*/ 245 h 440"/>
                  <a:gd name="T56" fmla="*/ 135 w 220"/>
                  <a:gd name="T57" fmla="*/ 271 h 440"/>
                  <a:gd name="T58" fmla="*/ 178 w 220"/>
                  <a:gd name="T59" fmla="*/ 271 h 440"/>
                  <a:gd name="T60" fmla="*/ 212 w 220"/>
                  <a:gd name="T61" fmla="*/ 237 h 440"/>
                  <a:gd name="T62" fmla="*/ 212 w 220"/>
                  <a:gd name="T63" fmla="*/ 186 h 440"/>
                  <a:gd name="T64" fmla="*/ 178 w 220"/>
                  <a:gd name="T65" fmla="*/ 152 h 440"/>
                  <a:gd name="T66" fmla="*/ 152 w 220"/>
                  <a:gd name="T67" fmla="*/ 178 h 440"/>
                  <a:gd name="T68" fmla="*/ 178 w 220"/>
                  <a:gd name="T69" fmla="*/ 186 h 440"/>
                  <a:gd name="T70" fmla="*/ 195 w 220"/>
                  <a:gd name="T71" fmla="*/ 211 h 440"/>
                  <a:gd name="T72" fmla="*/ 186 w 220"/>
                  <a:gd name="T73" fmla="*/ 237 h 440"/>
                  <a:gd name="T74" fmla="*/ 161 w 220"/>
                  <a:gd name="T75" fmla="*/ 254 h 440"/>
                  <a:gd name="T76" fmla="*/ 127 w 220"/>
                  <a:gd name="T77" fmla="*/ 245 h 440"/>
                  <a:gd name="T78" fmla="*/ 85 w 220"/>
                  <a:gd name="T79" fmla="*/ 203 h 440"/>
                  <a:gd name="T80" fmla="*/ 51 w 220"/>
                  <a:gd name="T81" fmla="*/ 169 h 440"/>
                  <a:gd name="T82" fmla="*/ 8 w 220"/>
                  <a:gd name="T83" fmla="*/ 152 h 440"/>
                  <a:gd name="T84" fmla="*/ 34 w 220"/>
                  <a:gd name="T85" fmla="*/ 279 h 440"/>
                  <a:gd name="T86" fmla="*/ 68 w 220"/>
                  <a:gd name="T87" fmla="*/ 321 h 440"/>
                  <a:gd name="T88" fmla="*/ 17 w 220"/>
                  <a:gd name="T89" fmla="*/ 355 h 440"/>
                  <a:gd name="T90" fmla="*/ 17 w 220"/>
                  <a:gd name="T91" fmla="*/ 398 h 440"/>
                  <a:gd name="T92" fmla="*/ 42 w 220"/>
                  <a:gd name="T93" fmla="*/ 432 h 440"/>
                  <a:gd name="T94" fmla="*/ 93 w 220"/>
                  <a:gd name="T95" fmla="*/ 440 h 440"/>
                  <a:gd name="T96" fmla="*/ 144 w 220"/>
                  <a:gd name="T97" fmla="*/ 440 h 440"/>
                  <a:gd name="T98" fmla="*/ 195 w 220"/>
                  <a:gd name="T99" fmla="*/ 423 h 440"/>
                  <a:gd name="T100" fmla="*/ 220 w 220"/>
                  <a:gd name="T101" fmla="*/ 372 h 440"/>
                  <a:gd name="T102" fmla="*/ 212 w 220"/>
                  <a:gd name="T103" fmla="*/ 338 h 440"/>
                  <a:gd name="T104" fmla="*/ 169 w 220"/>
                  <a:gd name="T105" fmla="*/ 313 h 440"/>
                  <a:gd name="T106" fmla="*/ 119 w 220"/>
                  <a:gd name="T107" fmla="*/ 313 h 440"/>
                  <a:gd name="T108" fmla="*/ 161 w 220"/>
                  <a:gd name="T109" fmla="*/ 338 h 440"/>
                  <a:gd name="T110" fmla="*/ 195 w 220"/>
                  <a:gd name="T111" fmla="*/ 355 h 440"/>
                  <a:gd name="T112" fmla="*/ 195 w 220"/>
                  <a:gd name="T113" fmla="*/ 389 h 440"/>
                  <a:gd name="T114" fmla="*/ 161 w 220"/>
                  <a:gd name="T115" fmla="*/ 415 h 440"/>
                  <a:gd name="T116" fmla="*/ 119 w 220"/>
                  <a:gd name="T117" fmla="*/ 415 h 440"/>
                  <a:gd name="T118" fmla="*/ 51 w 220"/>
                  <a:gd name="T119" fmla="*/ 406 h 440"/>
                  <a:gd name="T120" fmla="*/ 34 w 220"/>
                  <a:gd name="T121" fmla="*/ 381 h 440"/>
                  <a:gd name="T122" fmla="*/ 51 w 220"/>
                  <a:gd name="T123" fmla="*/ 347 h 440"/>
                  <a:gd name="T124" fmla="*/ 119 w 220"/>
                  <a:gd name="T125" fmla="*/ 338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0" h="440">
                    <a:moveTo>
                      <a:pt x="59" y="0"/>
                    </a:moveTo>
                    <a:lnTo>
                      <a:pt x="34" y="8"/>
                    </a:lnTo>
                    <a:lnTo>
                      <a:pt x="17" y="25"/>
                    </a:lnTo>
                    <a:lnTo>
                      <a:pt x="8" y="42"/>
                    </a:lnTo>
                    <a:lnTo>
                      <a:pt x="0" y="68"/>
                    </a:lnTo>
                    <a:lnTo>
                      <a:pt x="8" y="93"/>
                    </a:lnTo>
                    <a:lnTo>
                      <a:pt x="25" y="110"/>
                    </a:lnTo>
                    <a:lnTo>
                      <a:pt x="42" y="127"/>
                    </a:lnTo>
                    <a:lnTo>
                      <a:pt x="68" y="127"/>
                    </a:lnTo>
                    <a:lnTo>
                      <a:pt x="85" y="127"/>
                    </a:lnTo>
                    <a:lnTo>
                      <a:pt x="102" y="118"/>
                    </a:lnTo>
                    <a:lnTo>
                      <a:pt x="110" y="110"/>
                    </a:lnTo>
                    <a:lnTo>
                      <a:pt x="119" y="93"/>
                    </a:lnTo>
                    <a:lnTo>
                      <a:pt x="135" y="110"/>
                    </a:lnTo>
                    <a:lnTo>
                      <a:pt x="161" y="118"/>
                    </a:lnTo>
                    <a:lnTo>
                      <a:pt x="186" y="110"/>
                    </a:lnTo>
                    <a:lnTo>
                      <a:pt x="203" y="84"/>
                    </a:lnTo>
                    <a:lnTo>
                      <a:pt x="212" y="59"/>
                    </a:lnTo>
                    <a:lnTo>
                      <a:pt x="203" y="34"/>
                    </a:lnTo>
                    <a:lnTo>
                      <a:pt x="195" y="17"/>
                    </a:lnTo>
                    <a:lnTo>
                      <a:pt x="178" y="8"/>
                    </a:lnTo>
                    <a:lnTo>
                      <a:pt x="152" y="0"/>
                    </a:lnTo>
                    <a:lnTo>
                      <a:pt x="152" y="25"/>
                    </a:lnTo>
                    <a:lnTo>
                      <a:pt x="169" y="25"/>
                    </a:lnTo>
                    <a:lnTo>
                      <a:pt x="178" y="34"/>
                    </a:lnTo>
                    <a:lnTo>
                      <a:pt x="186" y="42"/>
                    </a:lnTo>
                    <a:lnTo>
                      <a:pt x="186" y="59"/>
                    </a:lnTo>
                    <a:lnTo>
                      <a:pt x="186" y="68"/>
                    </a:lnTo>
                    <a:lnTo>
                      <a:pt x="178" y="84"/>
                    </a:lnTo>
                    <a:lnTo>
                      <a:pt x="169" y="93"/>
                    </a:lnTo>
                    <a:lnTo>
                      <a:pt x="161" y="93"/>
                    </a:lnTo>
                    <a:lnTo>
                      <a:pt x="144" y="93"/>
                    </a:lnTo>
                    <a:lnTo>
                      <a:pt x="135" y="84"/>
                    </a:lnTo>
                    <a:lnTo>
                      <a:pt x="127" y="68"/>
                    </a:lnTo>
                    <a:lnTo>
                      <a:pt x="127" y="51"/>
                    </a:lnTo>
                    <a:lnTo>
                      <a:pt x="102" y="51"/>
                    </a:lnTo>
                    <a:lnTo>
                      <a:pt x="102" y="68"/>
                    </a:lnTo>
                    <a:lnTo>
                      <a:pt x="102" y="76"/>
                    </a:lnTo>
                    <a:lnTo>
                      <a:pt x="93" y="93"/>
                    </a:lnTo>
                    <a:lnTo>
                      <a:pt x="85" y="101"/>
                    </a:lnTo>
                    <a:lnTo>
                      <a:pt x="68" y="101"/>
                    </a:lnTo>
                    <a:lnTo>
                      <a:pt x="51" y="101"/>
                    </a:lnTo>
                    <a:lnTo>
                      <a:pt x="34" y="93"/>
                    </a:lnTo>
                    <a:lnTo>
                      <a:pt x="25" y="84"/>
                    </a:lnTo>
                    <a:lnTo>
                      <a:pt x="25" y="68"/>
                    </a:lnTo>
                    <a:lnTo>
                      <a:pt x="25" y="51"/>
                    </a:lnTo>
                    <a:lnTo>
                      <a:pt x="34" y="42"/>
                    </a:lnTo>
                    <a:lnTo>
                      <a:pt x="42" y="34"/>
                    </a:lnTo>
                    <a:lnTo>
                      <a:pt x="59" y="25"/>
                    </a:lnTo>
                    <a:lnTo>
                      <a:pt x="59" y="0"/>
                    </a:lnTo>
                    <a:close/>
                    <a:moveTo>
                      <a:pt x="34" y="279"/>
                    </a:moveTo>
                    <a:lnTo>
                      <a:pt x="34" y="186"/>
                    </a:lnTo>
                    <a:lnTo>
                      <a:pt x="51" y="194"/>
                    </a:lnTo>
                    <a:lnTo>
                      <a:pt x="59" y="203"/>
                    </a:lnTo>
                    <a:lnTo>
                      <a:pt x="76" y="220"/>
                    </a:lnTo>
                    <a:lnTo>
                      <a:pt x="93" y="245"/>
                    </a:lnTo>
                    <a:lnTo>
                      <a:pt x="110" y="262"/>
                    </a:lnTo>
                    <a:lnTo>
                      <a:pt x="135" y="271"/>
                    </a:lnTo>
                    <a:lnTo>
                      <a:pt x="161" y="279"/>
                    </a:lnTo>
                    <a:lnTo>
                      <a:pt x="178" y="271"/>
                    </a:lnTo>
                    <a:lnTo>
                      <a:pt x="195" y="262"/>
                    </a:lnTo>
                    <a:lnTo>
                      <a:pt x="212" y="237"/>
                    </a:lnTo>
                    <a:lnTo>
                      <a:pt x="212" y="211"/>
                    </a:lnTo>
                    <a:lnTo>
                      <a:pt x="212" y="186"/>
                    </a:lnTo>
                    <a:lnTo>
                      <a:pt x="195" y="169"/>
                    </a:lnTo>
                    <a:lnTo>
                      <a:pt x="178" y="152"/>
                    </a:lnTo>
                    <a:lnTo>
                      <a:pt x="152" y="152"/>
                    </a:lnTo>
                    <a:lnTo>
                      <a:pt x="152" y="178"/>
                    </a:lnTo>
                    <a:lnTo>
                      <a:pt x="169" y="178"/>
                    </a:lnTo>
                    <a:lnTo>
                      <a:pt x="178" y="186"/>
                    </a:lnTo>
                    <a:lnTo>
                      <a:pt x="186" y="194"/>
                    </a:lnTo>
                    <a:lnTo>
                      <a:pt x="195" y="211"/>
                    </a:lnTo>
                    <a:lnTo>
                      <a:pt x="186" y="228"/>
                    </a:lnTo>
                    <a:lnTo>
                      <a:pt x="186" y="237"/>
                    </a:lnTo>
                    <a:lnTo>
                      <a:pt x="169" y="245"/>
                    </a:lnTo>
                    <a:lnTo>
                      <a:pt x="161" y="254"/>
                    </a:lnTo>
                    <a:lnTo>
                      <a:pt x="144" y="254"/>
                    </a:lnTo>
                    <a:lnTo>
                      <a:pt x="127" y="245"/>
                    </a:lnTo>
                    <a:lnTo>
                      <a:pt x="110" y="228"/>
                    </a:lnTo>
                    <a:lnTo>
                      <a:pt x="85" y="203"/>
                    </a:lnTo>
                    <a:lnTo>
                      <a:pt x="68" y="178"/>
                    </a:lnTo>
                    <a:lnTo>
                      <a:pt x="51" y="169"/>
                    </a:lnTo>
                    <a:lnTo>
                      <a:pt x="25" y="152"/>
                    </a:lnTo>
                    <a:lnTo>
                      <a:pt x="8" y="152"/>
                    </a:lnTo>
                    <a:lnTo>
                      <a:pt x="17" y="279"/>
                    </a:lnTo>
                    <a:lnTo>
                      <a:pt x="34" y="279"/>
                    </a:lnTo>
                    <a:close/>
                    <a:moveTo>
                      <a:pt x="119" y="313"/>
                    </a:moveTo>
                    <a:lnTo>
                      <a:pt x="68" y="321"/>
                    </a:lnTo>
                    <a:lnTo>
                      <a:pt x="34" y="330"/>
                    </a:lnTo>
                    <a:lnTo>
                      <a:pt x="17" y="355"/>
                    </a:lnTo>
                    <a:lnTo>
                      <a:pt x="17" y="381"/>
                    </a:lnTo>
                    <a:lnTo>
                      <a:pt x="17" y="398"/>
                    </a:lnTo>
                    <a:lnTo>
                      <a:pt x="34" y="415"/>
                    </a:lnTo>
                    <a:lnTo>
                      <a:pt x="42" y="432"/>
                    </a:lnTo>
                    <a:lnTo>
                      <a:pt x="68" y="440"/>
                    </a:lnTo>
                    <a:lnTo>
                      <a:pt x="93" y="440"/>
                    </a:lnTo>
                    <a:lnTo>
                      <a:pt x="119" y="440"/>
                    </a:lnTo>
                    <a:lnTo>
                      <a:pt x="144" y="440"/>
                    </a:lnTo>
                    <a:lnTo>
                      <a:pt x="169" y="432"/>
                    </a:lnTo>
                    <a:lnTo>
                      <a:pt x="195" y="423"/>
                    </a:lnTo>
                    <a:lnTo>
                      <a:pt x="212" y="398"/>
                    </a:lnTo>
                    <a:lnTo>
                      <a:pt x="220" y="372"/>
                    </a:lnTo>
                    <a:lnTo>
                      <a:pt x="220" y="355"/>
                    </a:lnTo>
                    <a:lnTo>
                      <a:pt x="212" y="338"/>
                    </a:lnTo>
                    <a:lnTo>
                      <a:pt x="195" y="321"/>
                    </a:lnTo>
                    <a:lnTo>
                      <a:pt x="169" y="313"/>
                    </a:lnTo>
                    <a:lnTo>
                      <a:pt x="152" y="313"/>
                    </a:lnTo>
                    <a:lnTo>
                      <a:pt x="119" y="313"/>
                    </a:lnTo>
                    <a:close/>
                    <a:moveTo>
                      <a:pt x="119" y="338"/>
                    </a:moveTo>
                    <a:lnTo>
                      <a:pt x="161" y="338"/>
                    </a:lnTo>
                    <a:lnTo>
                      <a:pt x="186" y="347"/>
                    </a:lnTo>
                    <a:lnTo>
                      <a:pt x="195" y="355"/>
                    </a:lnTo>
                    <a:lnTo>
                      <a:pt x="203" y="372"/>
                    </a:lnTo>
                    <a:lnTo>
                      <a:pt x="195" y="389"/>
                    </a:lnTo>
                    <a:lnTo>
                      <a:pt x="186" y="406"/>
                    </a:lnTo>
                    <a:lnTo>
                      <a:pt x="161" y="415"/>
                    </a:lnTo>
                    <a:lnTo>
                      <a:pt x="144" y="415"/>
                    </a:lnTo>
                    <a:lnTo>
                      <a:pt x="119" y="415"/>
                    </a:lnTo>
                    <a:lnTo>
                      <a:pt x="76" y="415"/>
                    </a:lnTo>
                    <a:lnTo>
                      <a:pt x="51" y="406"/>
                    </a:lnTo>
                    <a:lnTo>
                      <a:pt x="42" y="398"/>
                    </a:lnTo>
                    <a:lnTo>
                      <a:pt x="34" y="381"/>
                    </a:lnTo>
                    <a:lnTo>
                      <a:pt x="42" y="364"/>
                    </a:lnTo>
                    <a:lnTo>
                      <a:pt x="51" y="347"/>
                    </a:lnTo>
                    <a:lnTo>
                      <a:pt x="76" y="338"/>
                    </a:lnTo>
                    <a:lnTo>
                      <a:pt x="119" y="338"/>
                    </a:lnTo>
                    <a:close/>
                  </a:path>
                </a:pathLst>
              </a:custGeom>
              <a:noFill/>
              <a:ln w="460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66" name="Rectangle 166">
                <a:extLst>
                  <a:ext uri="{FF2B5EF4-FFF2-40B4-BE49-F238E27FC236}">
                    <a16:creationId xmlns:a16="http://schemas.microsoft.com/office/drawing/2014/main" id="{28487BF8-BB6C-41C3-AD02-0004128B73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20000">
                <a:off x="5636" y="4067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7" name="Rectangle 167">
                <a:extLst>
                  <a:ext uri="{FF2B5EF4-FFF2-40B4-BE49-F238E27FC236}">
                    <a16:creationId xmlns:a16="http://schemas.microsoft.com/office/drawing/2014/main" id="{89CBF5AB-6759-48F6-B6DC-8B96C8DF06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20000">
                <a:off x="5636" y="4101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8" name="Rectangle 168">
                <a:extLst>
                  <a:ext uri="{FF2B5EF4-FFF2-40B4-BE49-F238E27FC236}">
                    <a16:creationId xmlns:a16="http://schemas.microsoft.com/office/drawing/2014/main" id="{9F507B09-B3F9-4855-9B92-E38E249DD0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20000">
                <a:off x="5636" y="4131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9" name="Freeform 169">
                <a:extLst>
                  <a:ext uri="{FF2B5EF4-FFF2-40B4-BE49-F238E27FC236}">
                    <a16:creationId xmlns:a16="http://schemas.microsoft.com/office/drawing/2014/main" id="{9D26CB1B-8F9A-4A08-BC94-7875358A8C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91" y="3657"/>
                <a:ext cx="55" cy="93"/>
              </a:xfrm>
              <a:custGeom>
                <a:avLst/>
                <a:gdLst>
                  <a:gd name="T0" fmla="*/ 194 w 270"/>
                  <a:gd name="T1" fmla="*/ 364 h 458"/>
                  <a:gd name="T2" fmla="*/ 160 w 270"/>
                  <a:gd name="T3" fmla="*/ 322 h 458"/>
                  <a:gd name="T4" fmla="*/ 127 w 270"/>
                  <a:gd name="T5" fmla="*/ 348 h 458"/>
                  <a:gd name="T6" fmla="*/ 0 w 270"/>
                  <a:gd name="T7" fmla="*/ 331 h 458"/>
                  <a:gd name="T8" fmla="*/ 127 w 270"/>
                  <a:gd name="T9" fmla="*/ 458 h 458"/>
                  <a:gd name="T10" fmla="*/ 194 w 270"/>
                  <a:gd name="T11" fmla="*/ 381 h 458"/>
                  <a:gd name="T12" fmla="*/ 110 w 270"/>
                  <a:gd name="T13" fmla="*/ 432 h 458"/>
                  <a:gd name="T14" fmla="*/ 127 w 270"/>
                  <a:gd name="T15" fmla="*/ 364 h 458"/>
                  <a:gd name="T16" fmla="*/ 160 w 270"/>
                  <a:gd name="T17" fmla="*/ 297 h 458"/>
                  <a:gd name="T18" fmla="*/ 220 w 270"/>
                  <a:gd name="T19" fmla="*/ 271 h 458"/>
                  <a:gd name="T20" fmla="*/ 228 w 270"/>
                  <a:gd name="T21" fmla="*/ 229 h 458"/>
                  <a:gd name="T22" fmla="*/ 220 w 270"/>
                  <a:gd name="T23" fmla="*/ 195 h 458"/>
                  <a:gd name="T24" fmla="*/ 177 w 270"/>
                  <a:gd name="T25" fmla="*/ 170 h 458"/>
                  <a:gd name="T26" fmla="*/ 118 w 270"/>
                  <a:gd name="T27" fmla="*/ 153 h 458"/>
                  <a:gd name="T28" fmla="*/ 67 w 270"/>
                  <a:gd name="T29" fmla="*/ 161 h 458"/>
                  <a:gd name="T30" fmla="*/ 33 w 270"/>
                  <a:gd name="T31" fmla="*/ 204 h 458"/>
                  <a:gd name="T32" fmla="*/ 33 w 270"/>
                  <a:gd name="T33" fmla="*/ 238 h 458"/>
                  <a:gd name="T34" fmla="*/ 59 w 270"/>
                  <a:gd name="T35" fmla="*/ 271 h 458"/>
                  <a:gd name="T36" fmla="*/ 118 w 270"/>
                  <a:gd name="T37" fmla="*/ 288 h 458"/>
                  <a:gd name="T38" fmla="*/ 84 w 270"/>
                  <a:gd name="T39" fmla="*/ 254 h 458"/>
                  <a:gd name="T40" fmla="*/ 50 w 270"/>
                  <a:gd name="T41" fmla="*/ 221 h 458"/>
                  <a:gd name="T42" fmla="*/ 59 w 270"/>
                  <a:gd name="T43" fmla="*/ 195 h 458"/>
                  <a:gd name="T44" fmla="*/ 101 w 270"/>
                  <a:gd name="T45" fmla="*/ 178 h 458"/>
                  <a:gd name="T46" fmla="*/ 160 w 270"/>
                  <a:gd name="T47" fmla="*/ 195 h 458"/>
                  <a:gd name="T48" fmla="*/ 194 w 270"/>
                  <a:gd name="T49" fmla="*/ 204 h 458"/>
                  <a:gd name="T50" fmla="*/ 211 w 270"/>
                  <a:gd name="T51" fmla="*/ 229 h 458"/>
                  <a:gd name="T52" fmla="*/ 203 w 270"/>
                  <a:gd name="T53" fmla="*/ 263 h 458"/>
                  <a:gd name="T54" fmla="*/ 160 w 270"/>
                  <a:gd name="T55" fmla="*/ 271 h 458"/>
                  <a:gd name="T56" fmla="*/ 160 w 270"/>
                  <a:gd name="T57" fmla="*/ 136 h 458"/>
                  <a:gd name="T58" fmla="*/ 237 w 270"/>
                  <a:gd name="T59" fmla="*/ 136 h 458"/>
                  <a:gd name="T60" fmla="*/ 270 w 270"/>
                  <a:gd name="T61" fmla="*/ 94 h 458"/>
                  <a:gd name="T62" fmla="*/ 270 w 270"/>
                  <a:gd name="T63" fmla="*/ 60 h 458"/>
                  <a:gd name="T64" fmla="*/ 245 w 270"/>
                  <a:gd name="T65" fmla="*/ 26 h 458"/>
                  <a:gd name="T66" fmla="*/ 186 w 270"/>
                  <a:gd name="T67" fmla="*/ 9 h 458"/>
                  <a:gd name="T68" fmla="*/ 143 w 270"/>
                  <a:gd name="T69" fmla="*/ 0 h 458"/>
                  <a:gd name="T70" fmla="*/ 84 w 270"/>
                  <a:gd name="T71" fmla="*/ 17 h 458"/>
                  <a:gd name="T72" fmla="*/ 76 w 270"/>
                  <a:gd name="T73" fmla="*/ 60 h 458"/>
                  <a:gd name="T74" fmla="*/ 84 w 270"/>
                  <a:gd name="T75" fmla="*/ 94 h 458"/>
                  <a:gd name="T76" fmla="*/ 127 w 270"/>
                  <a:gd name="T77" fmla="*/ 119 h 458"/>
                  <a:gd name="T78" fmla="*/ 160 w 270"/>
                  <a:gd name="T79" fmla="*/ 111 h 458"/>
                  <a:gd name="T80" fmla="*/ 101 w 270"/>
                  <a:gd name="T81" fmla="*/ 77 h 458"/>
                  <a:gd name="T82" fmla="*/ 93 w 270"/>
                  <a:gd name="T83" fmla="*/ 51 h 458"/>
                  <a:gd name="T84" fmla="*/ 118 w 270"/>
                  <a:gd name="T85" fmla="*/ 26 h 458"/>
                  <a:gd name="T86" fmla="*/ 186 w 270"/>
                  <a:gd name="T87" fmla="*/ 34 h 458"/>
                  <a:gd name="T88" fmla="*/ 220 w 270"/>
                  <a:gd name="T89" fmla="*/ 43 h 458"/>
                  <a:gd name="T90" fmla="*/ 245 w 270"/>
                  <a:gd name="T91" fmla="*/ 60 h 458"/>
                  <a:gd name="T92" fmla="*/ 254 w 270"/>
                  <a:gd name="T93" fmla="*/ 94 h 458"/>
                  <a:gd name="T94" fmla="*/ 228 w 270"/>
                  <a:gd name="T95" fmla="*/ 111 h 458"/>
                  <a:gd name="T96" fmla="*/ 160 w 270"/>
                  <a:gd name="T97" fmla="*/ 111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70" h="458">
                    <a:moveTo>
                      <a:pt x="194" y="381"/>
                    </a:moveTo>
                    <a:lnTo>
                      <a:pt x="194" y="364"/>
                    </a:lnTo>
                    <a:lnTo>
                      <a:pt x="152" y="348"/>
                    </a:lnTo>
                    <a:lnTo>
                      <a:pt x="160" y="322"/>
                    </a:lnTo>
                    <a:lnTo>
                      <a:pt x="135" y="314"/>
                    </a:lnTo>
                    <a:lnTo>
                      <a:pt x="127" y="348"/>
                    </a:lnTo>
                    <a:lnTo>
                      <a:pt x="8" y="314"/>
                    </a:lnTo>
                    <a:lnTo>
                      <a:pt x="0" y="331"/>
                    </a:lnTo>
                    <a:lnTo>
                      <a:pt x="101" y="449"/>
                    </a:lnTo>
                    <a:lnTo>
                      <a:pt x="127" y="458"/>
                    </a:lnTo>
                    <a:lnTo>
                      <a:pt x="143" y="373"/>
                    </a:lnTo>
                    <a:lnTo>
                      <a:pt x="194" y="381"/>
                    </a:lnTo>
                    <a:close/>
                    <a:moveTo>
                      <a:pt x="127" y="364"/>
                    </a:moveTo>
                    <a:lnTo>
                      <a:pt x="110" y="432"/>
                    </a:lnTo>
                    <a:lnTo>
                      <a:pt x="33" y="348"/>
                    </a:lnTo>
                    <a:lnTo>
                      <a:pt x="127" y="364"/>
                    </a:lnTo>
                    <a:close/>
                    <a:moveTo>
                      <a:pt x="118" y="288"/>
                    </a:moveTo>
                    <a:lnTo>
                      <a:pt x="160" y="297"/>
                    </a:lnTo>
                    <a:lnTo>
                      <a:pt x="194" y="288"/>
                    </a:lnTo>
                    <a:lnTo>
                      <a:pt x="220" y="271"/>
                    </a:lnTo>
                    <a:lnTo>
                      <a:pt x="228" y="254"/>
                    </a:lnTo>
                    <a:lnTo>
                      <a:pt x="228" y="229"/>
                    </a:lnTo>
                    <a:lnTo>
                      <a:pt x="228" y="212"/>
                    </a:lnTo>
                    <a:lnTo>
                      <a:pt x="220" y="195"/>
                    </a:lnTo>
                    <a:lnTo>
                      <a:pt x="203" y="187"/>
                    </a:lnTo>
                    <a:lnTo>
                      <a:pt x="177" y="170"/>
                    </a:lnTo>
                    <a:lnTo>
                      <a:pt x="143" y="161"/>
                    </a:lnTo>
                    <a:lnTo>
                      <a:pt x="118" y="153"/>
                    </a:lnTo>
                    <a:lnTo>
                      <a:pt x="101" y="153"/>
                    </a:lnTo>
                    <a:lnTo>
                      <a:pt x="67" y="161"/>
                    </a:lnTo>
                    <a:lnTo>
                      <a:pt x="42" y="178"/>
                    </a:lnTo>
                    <a:lnTo>
                      <a:pt x="33" y="204"/>
                    </a:lnTo>
                    <a:lnTo>
                      <a:pt x="33" y="221"/>
                    </a:lnTo>
                    <a:lnTo>
                      <a:pt x="33" y="238"/>
                    </a:lnTo>
                    <a:lnTo>
                      <a:pt x="42" y="254"/>
                    </a:lnTo>
                    <a:lnTo>
                      <a:pt x="59" y="271"/>
                    </a:lnTo>
                    <a:lnTo>
                      <a:pt x="84" y="280"/>
                    </a:lnTo>
                    <a:lnTo>
                      <a:pt x="118" y="288"/>
                    </a:lnTo>
                    <a:close/>
                    <a:moveTo>
                      <a:pt x="118" y="263"/>
                    </a:moveTo>
                    <a:lnTo>
                      <a:pt x="84" y="254"/>
                    </a:lnTo>
                    <a:lnTo>
                      <a:pt x="59" y="238"/>
                    </a:lnTo>
                    <a:lnTo>
                      <a:pt x="50" y="221"/>
                    </a:lnTo>
                    <a:lnTo>
                      <a:pt x="50" y="204"/>
                    </a:lnTo>
                    <a:lnTo>
                      <a:pt x="59" y="195"/>
                    </a:lnTo>
                    <a:lnTo>
                      <a:pt x="76" y="178"/>
                    </a:lnTo>
                    <a:lnTo>
                      <a:pt x="101" y="178"/>
                    </a:lnTo>
                    <a:lnTo>
                      <a:pt x="143" y="187"/>
                    </a:lnTo>
                    <a:lnTo>
                      <a:pt x="160" y="195"/>
                    </a:lnTo>
                    <a:lnTo>
                      <a:pt x="177" y="204"/>
                    </a:lnTo>
                    <a:lnTo>
                      <a:pt x="194" y="204"/>
                    </a:lnTo>
                    <a:lnTo>
                      <a:pt x="203" y="212"/>
                    </a:lnTo>
                    <a:lnTo>
                      <a:pt x="211" y="229"/>
                    </a:lnTo>
                    <a:lnTo>
                      <a:pt x="211" y="246"/>
                    </a:lnTo>
                    <a:lnTo>
                      <a:pt x="203" y="263"/>
                    </a:lnTo>
                    <a:lnTo>
                      <a:pt x="186" y="271"/>
                    </a:lnTo>
                    <a:lnTo>
                      <a:pt x="160" y="271"/>
                    </a:lnTo>
                    <a:lnTo>
                      <a:pt x="118" y="263"/>
                    </a:lnTo>
                    <a:close/>
                    <a:moveTo>
                      <a:pt x="160" y="136"/>
                    </a:moveTo>
                    <a:lnTo>
                      <a:pt x="203" y="136"/>
                    </a:lnTo>
                    <a:lnTo>
                      <a:pt x="237" y="136"/>
                    </a:lnTo>
                    <a:lnTo>
                      <a:pt x="262" y="119"/>
                    </a:lnTo>
                    <a:lnTo>
                      <a:pt x="270" y="94"/>
                    </a:lnTo>
                    <a:lnTo>
                      <a:pt x="270" y="77"/>
                    </a:lnTo>
                    <a:lnTo>
                      <a:pt x="270" y="60"/>
                    </a:lnTo>
                    <a:lnTo>
                      <a:pt x="262" y="43"/>
                    </a:lnTo>
                    <a:lnTo>
                      <a:pt x="245" y="26"/>
                    </a:lnTo>
                    <a:lnTo>
                      <a:pt x="220" y="17"/>
                    </a:lnTo>
                    <a:lnTo>
                      <a:pt x="186" y="9"/>
                    </a:lnTo>
                    <a:lnTo>
                      <a:pt x="160" y="0"/>
                    </a:lnTo>
                    <a:lnTo>
                      <a:pt x="143" y="0"/>
                    </a:lnTo>
                    <a:lnTo>
                      <a:pt x="110" y="0"/>
                    </a:lnTo>
                    <a:lnTo>
                      <a:pt x="84" y="17"/>
                    </a:lnTo>
                    <a:lnTo>
                      <a:pt x="76" y="43"/>
                    </a:lnTo>
                    <a:lnTo>
                      <a:pt x="76" y="60"/>
                    </a:lnTo>
                    <a:lnTo>
                      <a:pt x="76" y="85"/>
                    </a:lnTo>
                    <a:lnTo>
                      <a:pt x="84" y="94"/>
                    </a:lnTo>
                    <a:lnTo>
                      <a:pt x="101" y="111"/>
                    </a:lnTo>
                    <a:lnTo>
                      <a:pt x="127" y="119"/>
                    </a:lnTo>
                    <a:lnTo>
                      <a:pt x="160" y="136"/>
                    </a:lnTo>
                    <a:close/>
                    <a:moveTo>
                      <a:pt x="160" y="111"/>
                    </a:moveTo>
                    <a:lnTo>
                      <a:pt x="127" y="94"/>
                    </a:lnTo>
                    <a:lnTo>
                      <a:pt x="101" y="77"/>
                    </a:lnTo>
                    <a:lnTo>
                      <a:pt x="93" y="68"/>
                    </a:lnTo>
                    <a:lnTo>
                      <a:pt x="93" y="51"/>
                    </a:lnTo>
                    <a:lnTo>
                      <a:pt x="101" y="34"/>
                    </a:lnTo>
                    <a:lnTo>
                      <a:pt x="118" y="26"/>
                    </a:lnTo>
                    <a:lnTo>
                      <a:pt x="143" y="26"/>
                    </a:lnTo>
                    <a:lnTo>
                      <a:pt x="186" y="34"/>
                    </a:lnTo>
                    <a:lnTo>
                      <a:pt x="203" y="34"/>
                    </a:lnTo>
                    <a:lnTo>
                      <a:pt x="220" y="43"/>
                    </a:lnTo>
                    <a:lnTo>
                      <a:pt x="237" y="51"/>
                    </a:lnTo>
                    <a:lnTo>
                      <a:pt x="245" y="60"/>
                    </a:lnTo>
                    <a:lnTo>
                      <a:pt x="254" y="77"/>
                    </a:lnTo>
                    <a:lnTo>
                      <a:pt x="254" y="94"/>
                    </a:lnTo>
                    <a:lnTo>
                      <a:pt x="245" y="102"/>
                    </a:lnTo>
                    <a:lnTo>
                      <a:pt x="228" y="111"/>
                    </a:lnTo>
                    <a:lnTo>
                      <a:pt x="203" y="119"/>
                    </a:lnTo>
                    <a:lnTo>
                      <a:pt x="160" y="111"/>
                    </a:lnTo>
                    <a:close/>
                  </a:path>
                </a:pathLst>
              </a:custGeom>
              <a:noFill/>
              <a:ln w="460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70" name="Rectangle 170">
                <a:extLst>
                  <a:ext uri="{FF2B5EF4-FFF2-40B4-BE49-F238E27FC236}">
                    <a16:creationId xmlns:a16="http://schemas.microsoft.com/office/drawing/2014/main" id="{10764546-6D1F-4C0F-AC07-331C11B336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040000">
                <a:off x="3784" y="3680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1" name="Rectangle 171">
                <a:extLst>
                  <a:ext uri="{FF2B5EF4-FFF2-40B4-BE49-F238E27FC236}">
                    <a16:creationId xmlns:a16="http://schemas.microsoft.com/office/drawing/2014/main" id="{8082A386-5DC9-4FB9-A1B8-F2F4683A13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040000">
                <a:off x="3792" y="3650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2" name="Rectangle 172">
                <a:extLst>
                  <a:ext uri="{FF2B5EF4-FFF2-40B4-BE49-F238E27FC236}">
                    <a16:creationId xmlns:a16="http://schemas.microsoft.com/office/drawing/2014/main" id="{92AB1015-E993-48C2-8B0A-1047C2044E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040000">
                <a:off x="3800" y="3620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3" name="Freeform 173">
                <a:extLst>
                  <a:ext uri="{FF2B5EF4-FFF2-40B4-BE49-F238E27FC236}">
                    <a16:creationId xmlns:a16="http://schemas.microsoft.com/office/drawing/2014/main" id="{5D95BC49-8188-416D-A00D-8BFC600B18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18" y="2312"/>
                <a:ext cx="67" cy="83"/>
              </a:xfrm>
              <a:custGeom>
                <a:avLst/>
                <a:gdLst>
                  <a:gd name="T0" fmla="*/ 17 w 330"/>
                  <a:gd name="T1" fmla="*/ 127 h 406"/>
                  <a:gd name="T2" fmla="*/ 68 w 330"/>
                  <a:gd name="T3" fmla="*/ 135 h 406"/>
                  <a:gd name="T4" fmla="*/ 76 w 330"/>
                  <a:gd name="T5" fmla="*/ 93 h 406"/>
                  <a:gd name="T6" fmla="*/ 186 w 330"/>
                  <a:gd name="T7" fmla="*/ 17 h 406"/>
                  <a:gd name="T8" fmla="*/ 9 w 330"/>
                  <a:gd name="T9" fmla="*/ 8 h 406"/>
                  <a:gd name="T10" fmla="*/ 0 w 330"/>
                  <a:gd name="T11" fmla="*/ 110 h 406"/>
                  <a:gd name="T12" fmla="*/ 34 w 330"/>
                  <a:gd name="T13" fmla="*/ 17 h 406"/>
                  <a:gd name="T14" fmla="*/ 68 w 330"/>
                  <a:gd name="T15" fmla="*/ 76 h 406"/>
                  <a:gd name="T16" fmla="*/ 76 w 330"/>
                  <a:gd name="T17" fmla="*/ 186 h 406"/>
                  <a:gd name="T18" fmla="*/ 102 w 330"/>
                  <a:gd name="T19" fmla="*/ 195 h 406"/>
                  <a:gd name="T20" fmla="*/ 153 w 330"/>
                  <a:gd name="T21" fmla="*/ 220 h 406"/>
                  <a:gd name="T22" fmla="*/ 203 w 330"/>
                  <a:gd name="T23" fmla="*/ 228 h 406"/>
                  <a:gd name="T24" fmla="*/ 246 w 330"/>
                  <a:gd name="T25" fmla="*/ 203 h 406"/>
                  <a:gd name="T26" fmla="*/ 254 w 330"/>
                  <a:gd name="T27" fmla="*/ 161 h 406"/>
                  <a:gd name="T28" fmla="*/ 237 w 330"/>
                  <a:gd name="T29" fmla="*/ 118 h 406"/>
                  <a:gd name="T30" fmla="*/ 195 w 330"/>
                  <a:gd name="T31" fmla="*/ 101 h 406"/>
                  <a:gd name="T32" fmla="*/ 178 w 330"/>
                  <a:gd name="T33" fmla="*/ 135 h 406"/>
                  <a:gd name="T34" fmla="*/ 212 w 330"/>
                  <a:gd name="T35" fmla="*/ 127 h 406"/>
                  <a:gd name="T36" fmla="*/ 229 w 330"/>
                  <a:gd name="T37" fmla="*/ 144 h 406"/>
                  <a:gd name="T38" fmla="*/ 237 w 330"/>
                  <a:gd name="T39" fmla="*/ 178 h 406"/>
                  <a:gd name="T40" fmla="*/ 220 w 330"/>
                  <a:gd name="T41" fmla="*/ 195 h 406"/>
                  <a:gd name="T42" fmla="*/ 186 w 330"/>
                  <a:gd name="T43" fmla="*/ 203 h 406"/>
                  <a:gd name="T44" fmla="*/ 127 w 330"/>
                  <a:gd name="T45" fmla="*/ 178 h 406"/>
                  <a:gd name="T46" fmla="*/ 85 w 330"/>
                  <a:gd name="T47" fmla="*/ 169 h 406"/>
                  <a:gd name="T48" fmla="*/ 34 w 330"/>
                  <a:gd name="T49" fmla="*/ 169 h 406"/>
                  <a:gd name="T50" fmla="*/ 119 w 330"/>
                  <a:gd name="T51" fmla="*/ 279 h 406"/>
                  <a:gd name="T52" fmla="*/ 178 w 330"/>
                  <a:gd name="T53" fmla="*/ 288 h 406"/>
                  <a:gd name="T54" fmla="*/ 144 w 330"/>
                  <a:gd name="T55" fmla="*/ 313 h 406"/>
                  <a:gd name="T56" fmla="*/ 127 w 330"/>
                  <a:gd name="T57" fmla="*/ 355 h 406"/>
                  <a:gd name="T58" fmla="*/ 153 w 330"/>
                  <a:gd name="T59" fmla="*/ 398 h 406"/>
                  <a:gd name="T60" fmla="*/ 186 w 330"/>
                  <a:gd name="T61" fmla="*/ 406 h 406"/>
                  <a:gd name="T62" fmla="*/ 229 w 330"/>
                  <a:gd name="T63" fmla="*/ 398 h 406"/>
                  <a:gd name="T64" fmla="*/ 280 w 330"/>
                  <a:gd name="T65" fmla="*/ 372 h 406"/>
                  <a:gd name="T66" fmla="*/ 322 w 330"/>
                  <a:gd name="T67" fmla="*/ 338 h 406"/>
                  <a:gd name="T68" fmla="*/ 330 w 330"/>
                  <a:gd name="T69" fmla="*/ 296 h 406"/>
                  <a:gd name="T70" fmla="*/ 313 w 330"/>
                  <a:gd name="T71" fmla="*/ 262 h 406"/>
                  <a:gd name="T72" fmla="*/ 280 w 330"/>
                  <a:gd name="T73" fmla="*/ 254 h 406"/>
                  <a:gd name="T74" fmla="*/ 229 w 330"/>
                  <a:gd name="T75" fmla="*/ 254 h 406"/>
                  <a:gd name="T76" fmla="*/ 212 w 330"/>
                  <a:gd name="T77" fmla="*/ 296 h 406"/>
                  <a:gd name="T78" fmla="*/ 280 w 330"/>
                  <a:gd name="T79" fmla="*/ 271 h 406"/>
                  <a:gd name="T80" fmla="*/ 305 w 330"/>
                  <a:gd name="T81" fmla="*/ 288 h 406"/>
                  <a:gd name="T82" fmla="*/ 305 w 330"/>
                  <a:gd name="T83" fmla="*/ 321 h 406"/>
                  <a:gd name="T84" fmla="*/ 288 w 330"/>
                  <a:gd name="T85" fmla="*/ 347 h 406"/>
                  <a:gd name="T86" fmla="*/ 246 w 330"/>
                  <a:gd name="T87" fmla="*/ 364 h 406"/>
                  <a:gd name="T88" fmla="*/ 186 w 330"/>
                  <a:gd name="T89" fmla="*/ 389 h 406"/>
                  <a:gd name="T90" fmla="*/ 153 w 330"/>
                  <a:gd name="T91" fmla="*/ 364 h 406"/>
                  <a:gd name="T92" fmla="*/ 161 w 330"/>
                  <a:gd name="T93" fmla="*/ 338 h 406"/>
                  <a:gd name="T94" fmla="*/ 178 w 330"/>
                  <a:gd name="T95" fmla="*/ 313 h 406"/>
                  <a:gd name="T96" fmla="*/ 212 w 330"/>
                  <a:gd name="T97" fmla="*/ 296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30" h="406">
                    <a:moveTo>
                      <a:pt x="0" y="110"/>
                    </a:moveTo>
                    <a:lnTo>
                      <a:pt x="17" y="127"/>
                    </a:lnTo>
                    <a:lnTo>
                      <a:pt x="59" y="110"/>
                    </a:lnTo>
                    <a:lnTo>
                      <a:pt x="68" y="135"/>
                    </a:lnTo>
                    <a:lnTo>
                      <a:pt x="93" y="118"/>
                    </a:lnTo>
                    <a:lnTo>
                      <a:pt x="76" y="93"/>
                    </a:lnTo>
                    <a:lnTo>
                      <a:pt x="195" y="34"/>
                    </a:lnTo>
                    <a:lnTo>
                      <a:pt x="186" y="17"/>
                    </a:lnTo>
                    <a:lnTo>
                      <a:pt x="26" y="0"/>
                    </a:lnTo>
                    <a:lnTo>
                      <a:pt x="9" y="8"/>
                    </a:lnTo>
                    <a:lnTo>
                      <a:pt x="51" y="84"/>
                    </a:lnTo>
                    <a:lnTo>
                      <a:pt x="0" y="110"/>
                    </a:lnTo>
                    <a:close/>
                    <a:moveTo>
                      <a:pt x="68" y="76"/>
                    </a:moveTo>
                    <a:lnTo>
                      <a:pt x="34" y="17"/>
                    </a:lnTo>
                    <a:lnTo>
                      <a:pt x="144" y="34"/>
                    </a:lnTo>
                    <a:lnTo>
                      <a:pt x="68" y="76"/>
                    </a:lnTo>
                    <a:close/>
                    <a:moveTo>
                      <a:pt x="119" y="279"/>
                    </a:moveTo>
                    <a:lnTo>
                      <a:pt x="76" y="186"/>
                    </a:lnTo>
                    <a:lnTo>
                      <a:pt x="93" y="195"/>
                    </a:lnTo>
                    <a:lnTo>
                      <a:pt x="102" y="195"/>
                    </a:lnTo>
                    <a:lnTo>
                      <a:pt x="127" y="203"/>
                    </a:lnTo>
                    <a:lnTo>
                      <a:pt x="153" y="220"/>
                    </a:lnTo>
                    <a:lnTo>
                      <a:pt x="178" y="220"/>
                    </a:lnTo>
                    <a:lnTo>
                      <a:pt x="203" y="228"/>
                    </a:lnTo>
                    <a:lnTo>
                      <a:pt x="229" y="220"/>
                    </a:lnTo>
                    <a:lnTo>
                      <a:pt x="246" y="203"/>
                    </a:lnTo>
                    <a:lnTo>
                      <a:pt x="254" y="186"/>
                    </a:lnTo>
                    <a:lnTo>
                      <a:pt x="254" y="161"/>
                    </a:lnTo>
                    <a:lnTo>
                      <a:pt x="246" y="135"/>
                    </a:lnTo>
                    <a:lnTo>
                      <a:pt x="237" y="118"/>
                    </a:lnTo>
                    <a:lnTo>
                      <a:pt x="212" y="101"/>
                    </a:lnTo>
                    <a:lnTo>
                      <a:pt x="195" y="101"/>
                    </a:lnTo>
                    <a:lnTo>
                      <a:pt x="170" y="110"/>
                    </a:lnTo>
                    <a:lnTo>
                      <a:pt x="178" y="135"/>
                    </a:lnTo>
                    <a:lnTo>
                      <a:pt x="195" y="127"/>
                    </a:lnTo>
                    <a:lnTo>
                      <a:pt x="212" y="127"/>
                    </a:lnTo>
                    <a:lnTo>
                      <a:pt x="220" y="135"/>
                    </a:lnTo>
                    <a:lnTo>
                      <a:pt x="229" y="144"/>
                    </a:lnTo>
                    <a:lnTo>
                      <a:pt x="237" y="161"/>
                    </a:lnTo>
                    <a:lnTo>
                      <a:pt x="237" y="178"/>
                    </a:lnTo>
                    <a:lnTo>
                      <a:pt x="229" y="186"/>
                    </a:lnTo>
                    <a:lnTo>
                      <a:pt x="220" y="195"/>
                    </a:lnTo>
                    <a:lnTo>
                      <a:pt x="203" y="203"/>
                    </a:lnTo>
                    <a:lnTo>
                      <a:pt x="186" y="203"/>
                    </a:lnTo>
                    <a:lnTo>
                      <a:pt x="161" y="195"/>
                    </a:lnTo>
                    <a:lnTo>
                      <a:pt x="127" y="178"/>
                    </a:lnTo>
                    <a:lnTo>
                      <a:pt x="102" y="169"/>
                    </a:lnTo>
                    <a:lnTo>
                      <a:pt x="85" y="169"/>
                    </a:lnTo>
                    <a:lnTo>
                      <a:pt x="51" y="161"/>
                    </a:lnTo>
                    <a:lnTo>
                      <a:pt x="34" y="169"/>
                    </a:lnTo>
                    <a:lnTo>
                      <a:pt x="102" y="288"/>
                    </a:lnTo>
                    <a:lnTo>
                      <a:pt x="119" y="279"/>
                    </a:lnTo>
                    <a:close/>
                    <a:moveTo>
                      <a:pt x="203" y="271"/>
                    </a:moveTo>
                    <a:lnTo>
                      <a:pt x="178" y="288"/>
                    </a:lnTo>
                    <a:lnTo>
                      <a:pt x="161" y="296"/>
                    </a:lnTo>
                    <a:lnTo>
                      <a:pt x="144" y="313"/>
                    </a:lnTo>
                    <a:lnTo>
                      <a:pt x="136" y="330"/>
                    </a:lnTo>
                    <a:lnTo>
                      <a:pt x="127" y="355"/>
                    </a:lnTo>
                    <a:lnTo>
                      <a:pt x="136" y="381"/>
                    </a:lnTo>
                    <a:lnTo>
                      <a:pt x="153" y="398"/>
                    </a:lnTo>
                    <a:lnTo>
                      <a:pt x="170" y="406"/>
                    </a:lnTo>
                    <a:lnTo>
                      <a:pt x="186" y="406"/>
                    </a:lnTo>
                    <a:lnTo>
                      <a:pt x="203" y="406"/>
                    </a:lnTo>
                    <a:lnTo>
                      <a:pt x="229" y="398"/>
                    </a:lnTo>
                    <a:lnTo>
                      <a:pt x="263" y="389"/>
                    </a:lnTo>
                    <a:lnTo>
                      <a:pt x="280" y="372"/>
                    </a:lnTo>
                    <a:lnTo>
                      <a:pt x="297" y="364"/>
                    </a:lnTo>
                    <a:lnTo>
                      <a:pt x="322" y="338"/>
                    </a:lnTo>
                    <a:lnTo>
                      <a:pt x="330" y="313"/>
                    </a:lnTo>
                    <a:lnTo>
                      <a:pt x="330" y="296"/>
                    </a:lnTo>
                    <a:lnTo>
                      <a:pt x="322" y="279"/>
                    </a:lnTo>
                    <a:lnTo>
                      <a:pt x="313" y="262"/>
                    </a:lnTo>
                    <a:lnTo>
                      <a:pt x="297" y="254"/>
                    </a:lnTo>
                    <a:lnTo>
                      <a:pt x="280" y="254"/>
                    </a:lnTo>
                    <a:lnTo>
                      <a:pt x="254" y="254"/>
                    </a:lnTo>
                    <a:lnTo>
                      <a:pt x="229" y="254"/>
                    </a:lnTo>
                    <a:lnTo>
                      <a:pt x="203" y="271"/>
                    </a:lnTo>
                    <a:close/>
                    <a:moveTo>
                      <a:pt x="212" y="296"/>
                    </a:moveTo>
                    <a:lnTo>
                      <a:pt x="254" y="279"/>
                    </a:lnTo>
                    <a:lnTo>
                      <a:pt x="280" y="271"/>
                    </a:lnTo>
                    <a:lnTo>
                      <a:pt x="297" y="279"/>
                    </a:lnTo>
                    <a:lnTo>
                      <a:pt x="305" y="288"/>
                    </a:lnTo>
                    <a:lnTo>
                      <a:pt x="305" y="305"/>
                    </a:lnTo>
                    <a:lnTo>
                      <a:pt x="305" y="321"/>
                    </a:lnTo>
                    <a:lnTo>
                      <a:pt x="297" y="330"/>
                    </a:lnTo>
                    <a:lnTo>
                      <a:pt x="288" y="347"/>
                    </a:lnTo>
                    <a:lnTo>
                      <a:pt x="271" y="355"/>
                    </a:lnTo>
                    <a:lnTo>
                      <a:pt x="246" y="364"/>
                    </a:lnTo>
                    <a:lnTo>
                      <a:pt x="212" y="381"/>
                    </a:lnTo>
                    <a:lnTo>
                      <a:pt x="186" y="389"/>
                    </a:lnTo>
                    <a:lnTo>
                      <a:pt x="170" y="381"/>
                    </a:lnTo>
                    <a:lnTo>
                      <a:pt x="153" y="364"/>
                    </a:lnTo>
                    <a:lnTo>
                      <a:pt x="153" y="355"/>
                    </a:lnTo>
                    <a:lnTo>
                      <a:pt x="161" y="338"/>
                    </a:lnTo>
                    <a:lnTo>
                      <a:pt x="161" y="321"/>
                    </a:lnTo>
                    <a:lnTo>
                      <a:pt x="178" y="313"/>
                    </a:lnTo>
                    <a:lnTo>
                      <a:pt x="195" y="305"/>
                    </a:lnTo>
                    <a:lnTo>
                      <a:pt x="212" y="296"/>
                    </a:lnTo>
                    <a:close/>
                  </a:path>
                </a:pathLst>
              </a:custGeom>
              <a:noFill/>
              <a:ln w="460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74" name="Rectangle 174">
                <a:extLst>
                  <a:ext uri="{FF2B5EF4-FFF2-40B4-BE49-F238E27FC236}">
                    <a16:creationId xmlns:a16="http://schemas.microsoft.com/office/drawing/2014/main" id="{B7593223-FDDE-4FB4-A870-6EBE2277A9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720000">
                <a:off x="4816" y="2291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5" name="Rectangle 175">
                <a:extLst>
                  <a:ext uri="{FF2B5EF4-FFF2-40B4-BE49-F238E27FC236}">
                    <a16:creationId xmlns:a16="http://schemas.microsoft.com/office/drawing/2014/main" id="{B584B0EE-D070-45F8-8099-2FAB33566F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720000">
                <a:off x="4832" y="2317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6" name="Rectangle 176">
                <a:extLst>
                  <a:ext uri="{FF2B5EF4-FFF2-40B4-BE49-F238E27FC236}">
                    <a16:creationId xmlns:a16="http://schemas.microsoft.com/office/drawing/2014/main" id="{A1E33A5C-2554-4935-8557-2DA51148B4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720000">
                <a:off x="4843" y="2347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7" name="Freeform 177">
                <a:extLst>
                  <a:ext uri="{FF2B5EF4-FFF2-40B4-BE49-F238E27FC236}">
                    <a16:creationId xmlns:a16="http://schemas.microsoft.com/office/drawing/2014/main" id="{27640EB5-E562-4D03-BC26-78A09F461D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37" y="3283"/>
                <a:ext cx="65" cy="91"/>
              </a:xfrm>
              <a:custGeom>
                <a:avLst/>
                <a:gdLst>
                  <a:gd name="T0" fmla="*/ 178 w 322"/>
                  <a:gd name="T1" fmla="*/ 373 h 449"/>
                  <a:gd name="T2" fmla="*/ 153 w 322"/>
                  <a:gd name="T3" fmla="*/ 322 h 449"/>
                  <a:gd name="T4" fmla="*/ 119 w 322"/>
                  <a:gd name="T5" fmla="*/ 339 h 449"/>
                  <a:gd name="T6" fmla="*/ 0 w 322"/>
                  <a:gd name="T7" fmla="*/ 296 h 449"/>
                  <a:gd name="T8" fmla="*/ 85 w 322"/>
                  <a:gd name="T9" fmla="*/ 449 h 449"/>
                  <a:gd name="T10" fmla="*/ 170 w 322"/>
                  <a:gd name="T11" fmla="*/ 389 h 449"/>
                  <a:gd name="T12" fmla="*/ 77 w 322"/>
                  <a:gd name="T13" fmla="*/ 415 h 449"/>
                  <a:gd name="T14" fmla="*/ 110 w 322"/>
                  <a:gd name="T15" fmla="*/ 356 h 449"/>
                  <a:gd name="T16" fmla="*/ 161 w 322"/>
                  <a:gd name="T17" fmla="*/ 296 h 449"/>
                  <a:gd name="T18" fmla="*/ 220 w 322"/>
                  <a:gd name="T19" fmla="*/ 288 h 449"/>
                  <a:gd name="T20" fmla="*/ 246 w 322"/>
                  <a:gd name="T21" fmla="*/ 254 h 449"/>
                  <a:gd name="T22" fmla="*/ 237 w 322"/>
                  <a:gd name="T23" fmla="*/ 220 h 449"/>
                  <a:gd name="T24" fmla="*/ 203 w 322"/>
                  <a:gd name="T25" fmla="*/ 186 h 449"/>
                  <a:gd name="T26" fmla="*/ 153 w 322"/>
                  <a:gd name="T27" fmla="*/ 152 h 449"/>
                  <a:gd name="T28" fmla="*/ 102 w 322"/>
                  <a:gd name="T29" fmla="*/ 144 h 449"/>
                  <a:gd name="T30" fmla="*/ 60 w 322"/>
                  <a:gd name="T31" fmla="*/ 178 h 449"/>
                  <a:gd name="T32" fmla="*/ 51 w 322"/>
                  <a:gd name="T33" fmla="*/ 212 h 449"/>
                  <a:gd name="T34" fmla="*/ 68 w 322"/>
                  <a:gd name="T35" fmla="*/ 246 h 449"/>
                  <a:gd name="T36" fmla="*/ 119 w 322"/>
                  <a:gd name="T37" fmla="*/ 279 h 449"/>
                  <a:gd name="T38" fmla="*/ 93 w 322"/>
                  <a:gd name="T39" fmla="*/ 237 h 449"/>
                  <a:gd name="T40" fmla="*/ 77 w 322"/>
                  <a:gd name="T41" fmla="*/ 203 h 449"/>
                  <a:gd name="T42" fmla="*/ 85 w 322"/>
                  <a:gd name="T43" fmla="*/ 169 h 449"/>
                  <a:gd name="T44" fmla="*/ 127 w 322"/>
                  <a:gd name="T45" fmla="*/ 169 h 449"/>
                  <a:gd name="T46" fmla="*/ 187 w 322"/>
                  <a:gd name="T47" fmla="*/ 203 h 449"/>
                  <a:gd name="T48" fmla="*/ 212 w 322"/>
                  <a:gd name="T49" fmla="*/ 220 h 449"/>
                  <a:gd name="T50" fmla="*/ 229 w 322"/>
                  <a:gd name="T51" fmla="*/ 246 h 449"/>
                  <a:gd name="T52" fmla="*/ 212 w 322"/>
                  <a:gd name="T53" fmla="*/ 271 h 449"/>
                  <a:gd name="T54" fmla="*/ 170 w 322"/>
                  <a:gd name="T55" fmla="*/ 271 h 449"/>
                  <a:gd name="T56" fmla="*/ 195 w 322"/>
                  <a:gd name="T57" fmla="*/ 144 h 449"/>
                  <a:gd name="T58" fmla="*/ 271 w 322"/>
                  <a:gd name="T59" fmla="*/ 161 h 449"/>
                  <a:gd name="T60" fmla="*/ 314 w 322"/>
                  <a:gd name="T61" fmla="*/ 136 h 449"/>
                  <a:gd name="T62" fmla="*/ 322 w 322"/>
                  <a:gd name="T63" fmla="*/ 93 h 449"/>
                  <a:gd name="T64" fmla="*/ 305 w 322"/>
                  <a:gd name="T65" fmla="*/ 59 h 449"/>
                  <a:gd name="T66" fmla="*/ 254 w 322"/>
                  <a:gd name="T67" fmla="*/ 25 h 449"/>
                  <a:gd name="T68" fmla="*/ 212 w 322"/>
                  <a:gd name="T69" fmla="*/ 9 h 449"/>
                  <a:gd name="T70" fmla="*/ 153 w 322"/>
                  <a:gd name="T71" fmla="*/ 17 h 449"/>
                  <a:gd name="T72" fmla="*/ 127 w 322"/>
                  <a:gd name="T73" fmla="*/ 51 h 449"/>
                  <a:gd name="T74" fmla="*/ 136 w 322"/>
                  <a:gd name="T75" fmla="*/ 93 h 449"/>
                  <a:gd name="T76" fmla="*/ 170 w 322"/>
                  <a:gd name="T77" fmla="*/ 127 h 449"/>
                  <a:gd name="T78" fmla="*/ 203 w 322"/>
                  <a:gd name="T79" fmla="*/ 119 h 449"/>
                  <a:gd name="T80" fmla="*/ 153 w 322"/>
                  <a:gd name="T81" fmla="*/ 76 h 449"/>
                  <a:gd name="T82" fmla="*/ 153 w 322"/>
                  <a:gd name="T83" fmla="*/ 42 h 449"/>
                  <a:gd name="T84" fmla="*/ 178 w 322"/>
                  <a:gd name="T85" fmla="*/ 25 h 449"/>
                  <a:gd name="T86" fmla="*/ 246 w 322"/>
                  <a:gd name="T87" fmla="*/ 51 h 449"/>
                  <a:gd name="T88" fmla="*/ 280 w 322"/>
                  <a:gd name="T89" fmla="*/ 68 h 449"/>
                  <a:gd name="T90" fmla="*/ 297 w 322"/>
                  <a:gd name="T91" fmla="*/ 93 h 449"/>
                  <a:gd name="T92" fmla="*/ 297 w 322"/>
                  <a:gd name="T93" fmla="*/ 119 h 449"/>
                  <a:gd name="T94" fmla="*/ 271 w 322"/>
                  <a:gd name="T95" fmla="*/ 136 h 449"/>
                  <a:gd name="T96" fmla="*/ 203 w 322"/>
                  <a:gd name="T97" fmla="*/ 119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22" h="449">
                    <a:moveTo>
                      <a:pt x="170" y="389"/>
                    </a:moveTo>
                    <a:lnTo>
                      <a:pt x="178" y="373"/>
                    </a:lnTo>
                    <a:lnTo>
                      <a:pt x="136" y="347"/>
                    </a:lnTo>
                    <a:lnTo>
                      <a:pt x="153" y="322"/>
                    </a:lnTo>
                    <a:lnTo>
                      <a:pt x="136" y="313"/>
                    </a:lnTo>
                    <a:lnTo>
                      <a:pt x="119" y="339"/>
                    </a:lnTo>
                    <a:lnTo>
                      <a:pt x="9" y="279"/>
                    </a:lnTo>
                    <a:lnTo>
                      <a:pt x="0" y="296"/>
                    </a:lnTo>
                    <a:lnTo>
                      <a:pt x="68" y="432"/>
                    </a:lnTo>
                    <a:lnTo>
                      <a:pt x="85" y="449"/>
                    </a:lnTo>
                    <a:lnTo>
                      <a:pt x="127" y="373"/>
                    </a:lnTo>
                    <a:lnTo>
                      <a:pt x="170" y="389"/>
                    </a:lnTo>
                    <a:close/>
                    <a:moveTo>
                      <a:pt x="110" y="356"/>
                    </a:moveTo>
                    <a:lnTo>
                      <a:pt x="77" y="415"/>
                    </a:lnTo>
                    <a:lnTo>
                      <a:pt x="26" y="313"/>
                    </a:lnTo>
                    <a:lnTo>
                      <a:pt x="110" y="356"/>
                    </a:lnTo>
                    <a:close/>
                    <a:moveTo>
                      <a:pt x="119" y="279"/>
                    </a:moveTo>
                    <a:lnTo>
                      <a:pt x="161" y="296"/>
                    </a:lnTo>
                    <a:lnTo>
                      <a:pt x="195" y="305"/>
                    </a:lnTo>
                    <a:lnTo>
                      <a:pt x="220" y="288"/>
                    </a:lnTo>
                    <a:lnTo>
                      <a:pt x="237" y="271"/>
                    </a:lnTo>
                    <a:lnTo>
                      <a:pt x="246" y="254"/>
                    </a:lnTo>
                    <a:lnTo>
                      <a:pt x="246" y="237"/>
                    </a:lnTo>
                    <a:lnTo>
                      <a:pt x="237" y="220"/>
                    </a:lnTo>
                    <a:lnTo>
                      <a:pt x="229" y="195"/>
                    </a:lnTo>
                    <a:lnTo>
                      <a:pt x="203" y="186"/>
                    </a:lnTo>
                    <a:lnTo>
                      <a:pt x="178" y="169"/>
                    </a:lnTo>
                    <a:lnTo>
                      <a:pt x="153" y="152"/>
                    </a:lnTo>
                    <a:lnTo>
                      <a:pt x="136" y="144"/>
                    </a:lnTo>
                    <a:lnTo>
                      <a:pt x="102" y="144"/>
                    </a:lnTo>
                    <a:lnTo>
                      <a:pt x="77" y="152"/>
                    </a:lnTo>
                    <a:lnTo>
                      <a:pt x="60" y="178"/>
                    </a:lnTo>
                    <a:lnTo>
                      <a:pt x="51" y="195"/>
                    </a:lnTo>
                    <a:lnTo>
                      <a:pt x="51" y="212"/>
                    </a:lnTo>
                    <a:lnTo>
                      <a:pt x="60" y="229"/>
                    </a:lnTo>
                    <a:lnTo>
                      <a:pt x="68" y="246"/>
                    </a:lnTo>
                    <a:lnTo>
                      <a:pt x="93" y="263"/>
                    </a:lnTo>
                    <a:lnTo>
                      <a:pt x="119" y="279"/>
                    </a:lnTo>
                    <a:close/>
                    <a:moveTo>
                      <a:pt x="127" y="254"/>
                    </a:moveTo>
                    <a:lnTo>
                      <a:pt x="93" y="237"/>
                    </a:lnTo>
                    <a:lnTo>
                      <a:pt x="77" y="212"/>
                    </a:lnTo>
                    <a:lnTo>
                      <a:pt x="77" y="203"/>
                    </a:lnTo>
                    <a:lnTo>
                      <a:pt x="77" y="186"/>
                    </a:lnTo>
                    <a:lnTo>
                      <a:pt x="85" y="169"/>
                    </a:lnTo>
                    <a:lnTo>
                      <a:pt x="102" y="169"/>
                    </a:lnTo>
                    <a:lnTo>
                      <a:pt x="127" y="169"/>
                    </a:lnTo>
                    <a:lnTo>
                      <a:pt x="170" y="186"/>
                    </a:lnTo>
                    <a:lnTo>
                      <a:pt x="187" y="203"/>
                    </a:lnTo>
                    <a:lnTo>
                      <a:pt x="203" y="212"/>
                    </a:lnTo>
                    <a:lnTo>
                      <a:pt x="212" y="220"/>
                    </a:lnTo>
                    <a:lnTo>
                      <a:pt x="220" y="229"/>
                    </a:lnTo>
                    <a:lnTo>
                      <a:pt x="229" y="246"/>
                    </a:lnTo>
                    <a:lnTo>
                      <a:pt x="220" y="263"/>
                    </a:lnTo>
                    <a:lnTo>
                      <a:pt x="212" y="271"/>
                    </a:lnTo>
                    <a:lnTo>
                      <a:pt x="195" y="279"/>
                    </a:lnTo>
                    <a:lnTo>
                      <a:pt x="170" y="271"/>
                    </a:lnTo>
                    <a:lnTo>
                      <a:pt x="127" y="254"/>
                    </a:lnTo>
                    <a:close/>
                    <a:moveTo>
                      <a:pt x="195" y="144"/>
                    </a:moveTo>
                    <a:lnTo>
                      <a:pt x="237" y="161"/>
                    </a:lnTo>
                    <a:lnTo>
                      <a:pt x="271" y="161"/>
                    </a:lnTo>
                    <a:lnTo>
                      <a:pt x="297" y="152"/>
                    </a:lnTo>
                    <a:lnTo>
                      <a:pt x="314" y="136"/>
                    </a:lnTo>
                    <a:lnTo>
                      <a:pt x="322" y="110"/>
                    </a:lnTo>
                    <a:lnTo>
                      <a:pt x="322" y="93"/>
                    </a:lnTo>
                    <a:lnTo>
                      <a:pt x="314" y="76"/>
                    </a:lnTo>
                    <a:lnTo>
                      <a:pt x="305" y="59"/>
                    </a:lnTo>
                    <a:lnTo>
                      <a:pt x="280" y="42"/>
                    </a:lnTo>
                    <a:lnTo>
                      <a:pt x="254" y="25"/>
                    </a:lnTo>
                    <a:lnTo>
                      <a:pt x="229" y="17"/>
                    </a:lnTo>
                    <a:lnTo>
                      <a:pt x="212" y="9"/>
                    </a:lnTo>
                    <a:lnTo>
                      <a:pt x="178" y="0"/>
                    </a:lnTo>
                    <a:lnTo>
                      <a:pt x="153" y="17"/>
                    </a:lnTo>
                    <a:lnTo>
                      <a:pt x="136" y="34"/>
                    </a:lnTo>
                    <a:lnTo>
                      <a:pt x="127" y="51"/>
                    </a:lnTo>
                    <a:lnTo>
                      <a:pt x="127" y="76"/>
                    </a:lnTo>
                    <a:lnTo>
                      <a:pt x="136" y="93"/>
                    </a:lnTo>
                    <a:lnTo>
                      <a:pt x="144" y="110"/>
                    </a:lnTo>
                    <a:lnTo>
                      <a:pt x="170" y="127"/>
                    </a:lnTo>
                    <a:lnTo>
                      <a:pt x="195" y="144"/>
                    </a:lnTo>
                    <a:close/>
                    <a:moveTo>
                      <a:pt x="203" y="119"/>
                    </a:moveTo>
                    <a:lnTo>
                      <a:pt x="170" y="93"/>
                    </a:lnTo>
                    <a:lnTo>
                      <a:pt x="153" y="76"/>
                    </a:lnTo>
                    <a:lnTo>
                      <a:pt x="153" y="59"/>
                    </a:lnTo>
                    <a:lnTo>
                      <a:pt x="153" y="42"/>
                    </a:lnTo>
                    <a:lnTo>
                      <a:pt x="161" y="34"/>
                    </a:lnTo>
                    <a:lnTo>
                      <a:pt x="178" y="25"/>
                    </a:lnTo>
                    <a:lnTo>
                      <a:pt x="203" y="34"/>
                    </a:lnTo>
                    <a:lnTo>
                      <a:pt x="246" y="51"/>
                    </a:lnTo>
                    <a:lnTo>
                      <a:pt x="263" y="59"/>
                    </a:lnTo>
                    <a:lnTo>
                      <a:pt x="280" y="68"/>
                    </a:lnTo>
                    <a:lnTo>
                      <a:pt x="288" y="76"/>
                    </a:lnTo>
                    <a:lnTo>
                      <a:pt x="297" y="93"/>
                    </a:lnTo>
                    <a:lnTo>
                      <a:pt x="305" y="110"/>
                    </a:lnTo>
                    <a:lnTo>
                      <a:pt x="297" y="119"/>
                    </a:lnTo>
                    <a:lnTo>
                      <a:pt x="288" y="136"/>
                    </a:lnTo>
                    <a:lnTo>
                      <a:pt x="271" y="136"/>
                    </a:lnTo>
                    <a:lnTo>
                      <a:pt x="246" y="136"/>
                    </a:lnTo>
                    <a:lnTo>
                      <a:pt x="203" y="119"/>
                    </a:lnTo>
                    <a:close/>
                  </a:path>
                </a:pathLst>
              </a:custGeom>
              <a:noFill/>
              <a:ln w="460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78" name="Rectangle 178">
                <a:extLst>
                  <a:ext uri="{FF2B5EF4-FFF2-40B4-BE49-F238E27FC236}">
                    <a16:creationId xmlns:a16="http://schemas.microsoft.com/office/drawing/2014/main" id="{7A33BCC1-8433-4043-A0D0-9560BD665A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880000">
                <a:off x="4728" y="3302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9" name="Rectangle 179">
                <a:extLst>
                  <a:ext uri="{FF2B5EF4-FFF2-40B4-BE49-F238E27FC236}">
                    <a16:creationId xmlns:a16="http://schemas.microsoft.com/office/drawing/2014/main" id="{D4EA215A-2D75-41E1-A5F5-8612FF5F64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880000">
                <a:off x="4743" y="3275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0" name="Rectangle 180">
                <a:extLst>
                  <a:ext uri="{FF2B5EF4-FFF2-40B4-BE49-F238E27FC236}">
                    <a16:creationId xmlns:a16="http://schemas.microsoft.com/office/drawing/2014/main" id="{B813ECF5-7FB3-46E6-B553-A69992D47C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880000">
                <a:off x="4758" y="3249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1" name="Freeform 181">
                <a:extLst>
                  <a:ext uri="{FF2B5EF4-FFF2-40B4-BE49-F238E27FC236}">
                    <a16:creationId xmlns:a16="http://schemas.microsoft.com/office/drawing/2014/main" id="{5170FDA8-032F-4DEB-9AF1-6C11B916BC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37" y="3136"/>
                <a:ext cx="89" cy="44"/>
              </a:xfrm>
              <a:custGeom>
                <a:avLst/>
                <a:gdLst>
                  <a:gd name="T0" fmla="*/ 16 w 440"/>
                  <a:gd name="T1" fmla="*/ 186 h 220"/>
                  <a:gd name="T2" fmla="*/ 84 w 440"/>
                  <a:gd name="T3" fmla="*/ 203 h 220"/>
                  <a:gd name="T4" fmla="*/ 127 w 440"/>
                  <a:gd name="T5" fmla="*/ 144 h 220"/>
                  <a:gd name="T6" fmla="*/ 110 w 440"/>
                  <a:gd name="T7" fmla="*/ 102 h 220"/>
                  <a:gd name="T8" fmla="*/ 127 w 440"/>
                  <a:gd name="T9" fmla="*/ 51 h 220"/>
                  <a:gd name="T10" fmla="*/ 67 w 440"/>
                  <a:gd name="T11" fmla="*/ 0 h 220"/>
                  <a:gd name="T12" fmla="*/ 16 w 440"/>
                  <a:gd name="T13" fmla="*/ 25 h 220"/>
                  <a:gd name="T14" fmla="*/ 33 w 440"/>
                  <a:gd name="T15" fmla="*/ 42 h 220"/>
                  <a:gd name="T16" fmla="*/ 67 w 440"/>
                  <a:gd name="T17" fmla="*/ 17 h 220"/>
                  <a:gd name="T18" fmla="*/ 101 w 440"/>
                  <a:gd name="T19" fmla="*/ 51 h 220"/>
                  <a:gd name="T20" fmla="*/ 67 w 440"/>
                  <a:gd name="T21" fmla="*/ 85 h 220"/>
                  <a:gd name="T22" fmla="*/ 50 w 440"/>
                  <a:gd name="T23" fmla="*/ 102 h 220"/>
                  <a:gd name="T24" fmla="*/ 93 w 440"/>
                  <a:gd name="T25" fmla="*/ 119 h 220"/>
                  <a:gd name="T26" fmla="*/ 101 w 440"/>
                  <a:gd name="T27" fmla="*/ 161 h 220"/>
                  <a:gd name="T28" fmla="*/ 59 w 440"/>
                  <a:gd name="T29" fmla="*/ 186 h 220"/>
                  <a:gd name="T30" fmla="*/ 25 w 440"/>
                  <a:gd name="T31" fmla="*/ 161 h 220"/>
                  <a:gd name="T32" fmla="*/ 152 w 440"/>
                  <a:gd name="T33" fmla="*/ 110 h 220"/>
                  <a:gd name="T34" fmla="*/ 186 w 440"/>
                  <a:gd name="T35" fmla="*/ 203 h 220"/>
                  <a:gd name="T36" fmla="*/ 245 w 440"/>
                  <a:gd name="T37" fmla="*/ 203 h 220"/>
                  <a:gd name="T38" fmla="*/ 279 w 440"/>
                  <a:gd name="T39" fmla="*/ 144 h 220"/>
                  <a:gd name="T40" fmla="*/ 279 w 440"/>
                  <a:gd name="T41" fmla="*/ 68 h 220"/>
                  <a:gd name="T42" fmla="*/ 220 w 440"/>
                  <a:gd name="T43" fmla="*/ 9 h 220"/>
                  <a:gd name="T44" fmla="*/ 169 w 440"/>
                  <a:gd name="T45" fmla="*/ 34 h 220"/>
                  <a:gd name="T46" fmla="*/ 152 w 440"/>
                  <a:gd name="T47" fmla="*/ 110 h 220"/>
                  <a:gd name="T48" fmla="*/ 194 w 440"/>
                  <a:gd name="T49" fmla="*/ 42 h 220"/>
                  <a:gd name="T50" fmla="*/ 237 w 440"/>
                  <a:gd name="T51" fmla="*/ 34 h 220"/>
                  <a:gd name="T52" fmla="*/ 254 w 440"/>
                  <a:gd name="T53" fmla="*/ 110 h 220"/>
                  <a:gd name="T54" fmla="*/ 245 w 440"/>
                  <a:gd name="T55" fmla="*/ 169 h 220"/>
                  <a:gd name="T56" fmla="*/ 211 w 440"/>
                  <a:gd name="T57" fmla="*/ 195 h 220"/>
                  <a:gd name="T58" fmla="*/ 177 w 440"/>
                  <a:gd name="T59" fmla="*/ 152 h 220"/>
                  <a:gd name="T60" fmla="*/ 313 w 440"/>
                  <a:gd name="T61" fmla="*/ 161 h 220"/>
                  <a:gd name="T62" fmla="*/ 372 w 440"/>
                  <a:gd name="T63" fmla="*/ 220 h 220"/>
                  <a:gd name="T64" fmla="*/ 423 w 440"/>
                  <a:gd name="T65" fmla="*/ 195 h 220"/>
                  <a:gd name="T66" fmla="*/ 440 w 440"/>
                  <a:gd name="T67" fmla="*/ 119 h 220"/>
                  <a:gd name="T68" fmla="*/ 431 w 440"/>
                  <a:gd name="T69" fmla="*/ 42 h 220"/>
                  <a:gd name="T70" fmla="*/ 364 w 440"/>
                  <a:gd name="T71" fmla="*/ 17 h 220"/>
                  <a:gd name="T72" fmla="*/ 321 w 440"/>
                  <a:gd name="T73" fmla="*/ 59 h 220"/>
                  <a:gd name="T74" fmla="*/ 338 w 440"/>
                  <a:gd name="T75" fmla="*/ 110 h 220"/>
                  <a:gd name="T76" fmla="*/ 364 w 440"/>
                  <a:gd name="T77" fmla="*/ 34 h 220"/>
                  <a:gd name="T78" fmla="*/ 406 w 440"/>
                  <a:gd name="T79" fmla="*/ 51 h 220"/>
                  <a:gd name="T80" fmla="*/ 414 w 440"/>
                  <a:gd name="T81" fmla="*/ 144 h 220"/>
                  <a:gd name="T82" fmla="*/ 406 w 440"/>
                  <a:gd name="T83" fmla="*/ 186 h 220"/>
                  <a:gd name="T84" fmla="*/ 355 w 440"/>
                  <a:gd name="T85" fmla="*/ 195 h 220"/>
                  <a:gd name="T86" fmla="*/ 338 w 440"/>
                  <a:gd name="T87" fmla="*/ 11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40" h="220">
                    <a:moveTo>
                      <a:pt x="0" y="144"/>
                    </a:moveTo>
                    <a:lnTo>
                      <a:pt x="0" y="169"/>
                    </a:lnTo>
                    <a:lnTo>
                      <a:pt x="16" y="186"/>
                    </a:lnTo>
                    <a:lnTo>
                      <a:pt x="33" y="203"/>
                    </a:lnTo>
                    <a:lnTo>
                      <a:pt x="59" y="203"/>
                    </a:lnTo>
                    <a:lnTo>
                      <a:pt x="84" y="203"/>
                    </a:lnTo>
                    <a:lnTo>
                      <a:pt x="110" y="186"/>
                    </a:lnTo>
                    <a:lnTo>
                      <a:pt x="127" y="169"/>
                    </a:lnTo>
                    <a:lnTo>
                      <a:pt x="127" y="144"/>
                    </a:lnTo>
                    <a:lnTo>
                      <a:pt x="127" y="127"/>
                    </a:lnTo>
                    <a:lnTo>
                      <a:pt x="118" y="110"/>
                    </a:lnTo>
                    <a:lnTo>
                      <a:pt x="110" y="102"/>
                    </a:lnTo>
                    <a:lnTo>
                      <a:pt x="93" y="93"/>
                    </a:lnTo>
                    <a:lnTo>
                      <a:pt x="118" y="76"/>
                    </a:lnTo>
                    <a:lnTo>
                      <a:pt x="127" y="51"/>
                    </a:lnTo>
                    <a:lnTo>
                      <a:pt x="118" y="25"/>
                    </a:lnTo>
                    <a:lnTo>
                      <a:pt x="93" y="9"/>
                    </a:lnTo>
                    <a:lnTo>
                      <a:pt x="67" y="0"/>
                    </a:lnTo>
                    <a:lnTo>
                      <a:pt x="42" y="0"/>
                    </a:lnTo>
                    <a:lnTo>
                      <a:pt x="25" y="9"/>
                    </a:lnTo>
                    <a:lnTo>
                      <a:pt x="16" y="25"/>
                    </a:lnTo>
                    <a:lnTo>
                      <a:pt x="8" y="51"/>
                    </a:lnTo>
                    <a:lnTo>
                      <a:pt x="25" y="51"/>
                    </a:lnTo>
                    <a:lnTo>
                      <a:pt x="33" y="42"/>
                    </a:lnTo>
                    <a:lnTo>
                      <a:pt x="42" y="25"/>
                    </a:lnTo>
                    <a:lnTo>
                      <a:pt x="50" y="25"/>
                    </a:lnTo>
                    <a:lnTo>
                      <a:pt x="67" y="17"/>
                    </a:lnTo>
                    <a:lnTo>
                      <a:pt x="93" y="34"/>
                    </a:lnTo>
                    <a:lnTo>
                      <a:pt x="93" y="42"/>
                    </a:lnTo>
                    <a:lnTo>
                      <a:pt x="101" y="51"/>
                    </a:lnTo>
                    <a:lnTo>
                      <a:pt x="93" y="68"/>
                    </a:lnTo>
                    <a:lnTo>
                      <a:pt x="84" y="76"/>
                    </a:lnTo>
                    <a:lnTo>
                      <a:pt x="67" y="85"/>
                    </a:lnTo>
                    <a:lnTo>
                      <a:pt x="59" y="85"/>
                    </a:lnTo>
                    <a:lnTo>
                      <a:pt x="50" y="85"/>
                    </a:lnTo>
                    <a:lnTo>
                      <a:pt x="50" y="102"/>
                    </a:lnTo>
                    <a:lnTo>
                      <a:pt x="67" y="102"/>
                    </a:lnTo>
                    <a:lnTo>
                      <a:pt x="84" y="110"/>
                    </a:lnTo>
                    <a:lnTo>
                      <a:pt x="93" y="119"/>
                    </a:lnTo>
                    <a:lnTo>
                      <a:pt x="101" y="127"/>
                    </a:lnTo>
                    <a:lnTo>
                      <a:pt x="101" y="144"/>
                    </a:lnTo>
                    <a:lnTo>
                      <a:pt x="101" y="161"/>
                    </a:lnTo>
                    <a:lnTo>
                      <a:pt x="93" y="178"/>
                    </a:lnTo>
                    <a:lnTo>
                      <a:pt x="76" y="186"/>
                    </a:lnTo>
                    <a:lnTo>
                      <a:pt x="59" y="186"/>
                    </a:lnTo>
                    <a:lnTo>
                      <a:pt x="42" y="178"/>
                    </a:lnTo>
                    <a:lnTo>
                      <a:pt x="33" y="178"/>
                    </a:lnTo>
                    <a:lnTo>
                      <a:pt x="25" y="161"/>
                    </a:lnTo>
                    <a:lnTo>
                      <a:pt x="25" y="144"/>
                    </a:lnTo>
                    <a:lnTo>
                      <a:pt x="0" y="144"/>
                    </a:lnTo>
                    <a:close/>
                    <a:moveTo>
                      <a:pt x="152" y="110"/>
                    </a:moveTo>
                    <a:lnTo>
                      <a:pt x="152" y="161"/>
                    </a:lnTo>
                    <a:lnTo>
                      <a:pt x="169" y="186"/>
                    </a:lnTo>
                    <a:lnTo>
                      <a:pt x="186" y="203"/>
                    </a:lnTo>
                    <a:lnTo>
                      <a:pt x="211" y="212"/>
                    </a:lnTo>
                    <a:lnTo>
                      <a:pt x="228" y="212"/>
                    </a:lnTo>
                    <a:lnTo>
                      <a:pt x="245" y="203"/>
                    </a:lnTo>
                    <a:lnTo>
                      <a:pt x="262" y="186"/>
                    </a:lnTo>
                    <a:lnTo>
                      <a:pt x="270" y="169"/>
                    </a:lnTo>
                    <a:lnTo>
                      <a:pt x="279" y="144"/>
                    </a:lnTo>
                    <a:lnTo>
                      <a:pt x="279" y="110"/>
                    </a:lnTo>
                    <a:lnTo>
                      <a:pt x="279" y="85"/>
                    </a:lnTo>
                    <a:lnTo>
                      <a:pt x="279" y="68"/>
                    </a:lnTo>
                    <a:lnTo>
                      <a:pt x="270" y="34"/>
                    </a:lnTo>
                    <a:lnTo>
                      <a:pt x="254" y="17"/>
                    </a:lnTo>
                    <a:lnTo>
                      <a:pt x="220" y="9"/>
                    </a:lnTo>
                    <a:lnTo>
                      <a:pt x="203" y="9"/>
                    </a:lnTo>
                    <a:lnTo>
                      <a:pt x="186" y="17"/>
                    </a:lnTo>
                    <a:lnTo>
                      <a:pt x="169" y="34"/>
                    </a:lnTo>
                    <a:lnTo>
                      <a:pt x="160" y="51"/>
                    </a:lnTo>
                    <a:lnTo>
                      <a:pt x="152" y="76"/>
                    </a:lnTo>
                    <a:lnTo>
                      <a:pt x="152" y="110"/>
                    </a:lnTo>
                    <a:close/>
                    <a:moveTo>
                      <a:pt x="177" y="110"/>
                    </a:moveTo>
                    <a:lnTo>
                      <a:pt x="186" y="68"/>
                    </a:lnTo>
                    <a:lnTo>
                      <a:pt x="194" y="42"/>
                    </a:lnTo>
                    <a:lnTo>
                      <a:pt x="203" y="34"/>
                    </a:lnTo>
                    <a:lnTo>
                      <a:pt x="220" y="25"/>
                    </a:lnTo>
                    <a:lnTo>
                      <a:pt x="237" y="34"/>
                    </a:lnTo>
                    <a:lnTo>
                      <a:pt x="245" y="51"/>
                    </a:lnTo>
                    <a:lnTo>
                      <a:pt x="254" y="68"/>
                    </a:lnTo>
                    <a:lnTo>
                      <a:pt x="254" y="110"/>
                    </a:lnTo>
                    <a:lnTo>
                      <a:pt x="254" y="136"/>
                    </a:lnTo>
                    <a:lnTo>
                      <a:pt x="254" y="152"/>
                    </a:lnTo>
                    <a:lnTo>
                      <a:pt x="245" y="169"/>
                    </a:lnTo>
                    <a:lnTo>
                      <a:pt x="245" y="178"/>
                    </a:lnTo>
                    <a:lnTo>
                      <a:pt x="228" y="186"/>
                    </a:lnTo>
                    <a:lnTo>
                      <a:pt x="211" y="195"/>
                    </a:lnTo>
                    <a:lnTo>
                      <a:pt x="194" y="186"/>
                    </a:lnTo>
                    <a:lnTo>
                      <a:pt x="186" y="178"/>
                    </a:lnTo>
                    <a:lnTo>
                      <a:pt x="177" y="152"/>
                    </a:lnTo>
                    <a:lnTo>
                      <a:pt x="177" y="110"/>
                    </a:lnTo>
                    <a:close/>
                    <a:moveTo>
                      <a:pt x="313" y="110"/>
                    </a:moveTo>
                    <a:lnTo>
                      <a:pt x="313" y="161"/>
                    </a:lnTo>
                    <a:lnTo>
                      <a:pt x="330" y="195"/>
                    </a:lnTo>
                    <a:lnTo>
                      <a:pt x="347" y="212"/>
                    </a:lnTo>
                    <a:lnTo>
                      <a:pt x="372" y="220"/>
                    </a:lnTo>
                    <a:lnTo>
                      <a:pt x="389" y="212"/>
                    </a:lnTo>
                    <a:lnTo>
                      <a:pt x="406" y="212"/>
                    </a:lnTo>
                    <a:lnTo>
                      <a:pt x="423" y="195"/>
                    </a:lnTo>
                    <a:lnTo>
                      <a:pt x="431" y="178"/>
                    </a:lnTo>
                    <a:lnTo>
                      <a:pt x="440" y="152"/>
                    </a:lnTo>
                    <a:lnTo>
                      <a:pt x="440" y="119"/>
                    </a:lnTo>
                    <a:lnTo>
                      <a:pt x="440" y="93"/>
                    </a:lnTo>
                    <a:lnTo>
                      <a:pt x="440" y="68"/>
                    </a:lnTo>
                    <a:lnTo>
                      <a:pt x="431" y="42"/>
                    </a:lnTo>
                    <a:lnTo>
                      <a:pt x="414" y="17"/>
                    </a:lnTo>
                    <a:lnTo>
                      <a:pt x="381" y="17"/>
                    </a:lnTo>
                    <a:lnTo>
                      <a:pt x="364" y="17"/>
                    </a:lnTo>
                    <a:lnTo>
                      <a:pt x="347" y="25"/>
                    </a:lnTo>
                    <a:lnTo>
                      <a:pt x="330" y="34"/>
                    </a:lnTo>
                    <a:lnTo>
                      <a:pt x="321" y="59"/>
                    </a:lnTo>
                    <a:lnTo>
                      <a:pt x="313" y="76"/>
                    </a:lnTo>
                    <a:lnTo>
                      <a:pt x="313" y="110"/>
                    </a:lnTo>
                    <a:close/>
                    <a:moveTo>
                      <a:pt x="338" y="110"/>
                    </a:moveTo>
                    <a:lnTo>
                      <a:pt x="347" y="76"/>
                    </a:lnTo>
                    <a:lnTo>
                      <a:pt x="355" y="42"/>
                    </a:lnTo>
                    <a:lnTo>
                      <a:pt x="364" y="34"/>
                    </a:lnTo>
                    <a:lnTo>
                      <a:pt x="381" y="34"/>
                    </a:lnTo>
                    <a:lnTo>
                      <a:pt x="397" y="34"/>
                    </a:lnTo>
                    <a:lnTo>
                      <a:pt x="406" y="51"/>
                    </a:lnTo>
                    <a:lnTo>
                      <a:pt x="414" y="76"/>
                    </a:lnTo>
                    <a:lnTo>
                      <a:pt x="414" y="119"/>
                    </a:lnTo>
                    <a:lnTo>
                      <a:pt x="414" y="144"/>
                    </a:lnTo>
                    <a:lnTo>
                      <a:pt x="414" y="161"/>
                    </a:lnTo>
                    <a:lnTo>
                      <a:pt x="406" y="169"/>
                    </a:lnTo>
                    <a:lnTo>
                      <a:pt x="406" y="186"/>
                    </a:lnTo>
                    <a:lnTo>
                      <a:pt x="389" y="195"/>
                    </a:lnTo>
                    <a:lnTo>
                      <a:pt x="372" y="195"/>
                    </a:lnTo>
                    <a:lnTo>
                      <a:pt x="355" y="195"/>
                    </a:lnTo>
                    <a:lnTo>
                      <a:pt x="347" y="178"/>
                    </a:lnTo>
                    <a:lnTo>
                      <a:pt x="338" y="152"/>
                    </a:lnTo>
                    <a:lnTo>
                      <a:pt x="338" y="110"/>
                    </a:lnTo>
                    <a:close/>
                  </a:path>
                </a:pathLst>
              </a:custGeom>
              <a:noFill/>
              <a:ln w="460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82" name="Rectangle 182">
                <a:extLst>
                  <a:ext uri="{FF2B5EF4-FFF2-40B4-BE49-F238E27FC236}">
                    <a16:creationId xmlns:a16="http://schemas.microsoft.com/office/drawing/2014/main" id="{A7D78F14-4BD4-475C-9E0D-8EFCB13032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000">
                <a:off x="5735" y="3112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3" name="Rectangle 183">
                <a:extLst>
                  <a:ext uri="{FF2B5EF4-FFF2-40B4-BE49-F238E27FC236}">
                    <a16:creationId xmlns:a16="http://schemas.microsoft.com/office/drawing/2014/main" id="{E8051458-D6BF-46C6-8B3F-22C4B262A7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000">
                <a:off x="5766" y="3116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4" name="Rectangle 184">
                <a:extLst>
                  <a:ext uri="{FF2B5EF4-FFF2-40B4-BE49-F238E27FC236}">
                    <a16:creationId xmlns:a16="http://schemas.microsoft.com/office/drawing/2014/main" id="{1EDE71E6-9839-4748-9922-F554B6C9ED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000">
                <a:off x="5796" y="3116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5" name="Freeform 185">
                <a:extLst>
                  <a:ext uri="{FF2B5EF4-FFF2-40B4-BE49-F238E27FC236}">
                    <a16:creationId xmlns:a16="http://schemas.microsoft.com/office/drawing/2014/main" id="{87075C81-6F92-4005-BCAE-B1ABAB1162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59" y="4052"/>
                <a:ext cx="67" cy="89"/>
              </a:xfrm>
              <a:custGeom>
                <a:avLst/>
                <a:gdLst>
                  <a:gd name="T0" fmla="*/ 144 w 330"/>
                  <a:gd name="T1" fmla="*/ 441 h 441"/>
                  <a:gd name="T2" fmla="*/ 186 w 330"/>
                  <a:gd name="T3" fmla="*/ 424 h 441"/>
                  <a:gd name="T4" fmla="*/ 203 w 330"/>
                  <a:gd name="T5" fmla="*/ 381 h 441"/>
                  <a:gd name="T6" fmla="*/ 186 w 330"/>
                  <a:gd name="T7" fmla="*/ 331 h 441"/>
                  <a:gd name="T8" fmla="*/ 152 w 330"/>
                  <a:gd name="T9" fmla="*/ 314 h 441"/>
                  <a:gd name="T10" fmla="*/ 118 w 330"/>
                  <a:gd name="T11" fmla="*/ 322 h 441"/>
                  <a:gd name="T12" fmla="*/ 101 w 330"/>
                  <a:gd name="T13" fmla="*/ 305 h 441"/>
                  <a:gd name="T14" fmla="*/ 59 w 330"/>
                  <a:gd name="T15" fmla="*/ 288 h 441"/>
                  <a:gd name="T16" fmla="*/ 8 w 330"/>
                  <a:gd name="T17" fmla="*/ 322 h 441"/>
                  <a:gd name="T18" fmla="*/ 8 w 330"/>
                  <a:gd name="T19" fmla="*/ 364 h 441"/>
                  <a:gd name="T20" fmla="*/ 34 w 330"/>
                  <a:gd name="T21" fmla="*/ 398 h 441"/>
                  <a:gd name="T22" fmla="*/ 34 w 330"/>
                  <a:gd name="T23" fmla="*/ 364 h 441"/>
                  <a:gd name="T24" fmla="*/ 25 w 330"/>
                  <a:gd name="T25" fmla="*/ 339 h 441"/>
                  <a:gd name="T26" fmla="*/ 51 w 330"/>
                  <a:gd name="T27" fmla="*/ 314 h 441"/>
                  <a:gd name="T28" fmla="*/ 68 w 330"/>
                  <a:gd name="T29" fmla="*/ 314 h 441"/>
                  <a:gd name="T30" fmla="*/ 84 w 330"/>
                  <a:gd name="T31" fmla="*/ 331 h 441"/>
                  <a:gd name="T32" fmla="*/ 84 w 330"/>
                  <a:gd name="T33" fmla="*/ 364 h 441"/>
                  <a:gd name="T34" fmla="*/ 101 w 330"/>
                  <a:gd name="T35" fmla="*/ 364 h 441"/>
                  <a:gd name="T36" fmla="*/ 127 w 330"/>
                  <a:gd name="T37" fmla="*/ 339 h 441"/>
                  <a:gd name="T38" fmla="*/ 161 w 330"/>
                  <a:gd name="T39" fmla="*/ 339 h 441"/>
                  <a:gd name="T40" fmla="*/ 178 w 330"/>
                  <a:gd name="T41" fmla="*/ 364 h 441"/>
                  <a:gd name="T42" fmla="*/ 178 w 330"/>
                  <a:gd name="T43" fmla="*/ 398 h 441"/>
                  <a:gd name="T44" fmla="*/ 161 w 330"/>
                  <a:gd name="T45" fmla="*/ 415 h 441"/>
                  <a:gd name="T46" fmla="*/ 127 w 330"/>
                  <a:gd name="T47" fmla="*/ 415 h 441"/>
                  <a:gd name="T48" fmla="*/ 262 w 330"/>
                  <a:gd name="T49" fmla="*/ 254 h 441"/>
                  <a:gd name="T50" fmla="*/ 228 w 330"/>
                  <a:gd name="T51" fmla="*/ 212 h 441"/>
                  <a:gd name="T52" fmla="*/ 220 w 330"/>
                  <a:gd name="T53" fmla="*/ 178 h 441"/>
                  <a:gd name="T54" fmla="*/ 93 w 330"/>
                  <a:gd name="T55" fmla="*/ 144 h 441"/>
                  <a:gd name="T56" fmla="*/ 161 w 330"/>
                  <a:gd name="T57" fmla="*/ 305 h 441"/>
                  <a:gd name="T58" fmla="*/ 220 w 330"/>
                  <a:gd name="T59" fmla="*/ 238 h 441"/>
                  <a:gd name="T60" fmla="*/ 195 w 330"/>
                  <a:gd name="T61" fmla="*/ 229 h 441"/>
                  <a:gd name="T62" fmla="*/ 118 w 330"/>
                  <a:gd name="T63" fmla="*/ 187 h 441"/>
                  <a:gd name="T64" fmla="*/ 203 w 330"/>
                  <a:gd name="T65" fmla="*/ 136 h 441"/>
                  <a:gd name="T66" fmla="*/ 288 w 330"/>
                  <a:gd name="T67" fmla="*/ 153 h 441"/>
                  <a:gd name="T68" fmla="*/ 330 w 330"/>
                  <a:gd name="T69" fmla="*/ 119 h 441"/>
                  <a:gd name="T70" fmla="*/ 330 w 330"/>
                  <a:gd name="T71" fmla="*/ 85 h 441"/>
                  <a:gd name="T72" fmla="*/ 313 w 330"/>
                  <a:gd name="T73" fmla="*/ 51 h 441"/>
                  <a:gd name="T74" fmla="*/ 262 w 330"/>
                  <a:gd name="T75" fmla="*/ 17 h 441"/>
                  <a:gd name="T76" fmla="*/ 220 w 330"/>
                  <a:gd name="T77" fmla="*/ 0 h 441"/>
                  <a:gd name="T78" fmla="*/ 161 w 330"/>
                  <a:gd name="T79" fmla="*/ 9 h 441"/>
                  <a:gd name="T80" fmla="*/ 135 w 330"/>
                  <a:gd name="T81" fmla="*/ 51 h 441"/>
                  <a:gd name="T82" fmla="*/ 144 w 330"/>
                  <a:gd name="T83" fmla="*/ 94 h 441"/>
                  <a:gd name="T84" fmla="*/ 178 w 330"/>
                  <a:gd name="T85" fmla="*/ 119 h 441"/>
                  <a:gd name="T86" fmla="*/ 220 w 330"/>
                  <a:gd name="T87" fmla="*/ 111 h 441"/>
                  <a:gd name="T88" fmla="*/ 161 w 330"/>
                  <a:gd name="T89" fmla="*/ 77 h 441"/>
                  <a:gd name="T90" fmla="*/ 161 w 330"/>
                  <a:gd name="T91" fmla="*/ 43 h 441"/>
                  <a:gd name="T92" fmla="*/ 186 w 330"/>
                  <a:gd name="T93" fmla="*/ 26 h 441"/>
                  <a:gd name="T94" fmla="*/ 254 w 330"/>
                  <a:gd name="T95" fmla="*/ 43 h 441"/>
                  <a:gd name="T96" fmla="*/ 288 w 330"/>
                  <a:gd name="T97" fmla="*/ 60 h 441"/>
                  <a:gd name="T98" fmla="*/ 305 w 330"/>
                  <a:gd name="T99" fmla="*/ 77 h 441"/>
                  <a:gd name="T100" fmla="*/ 313 w 330"/>
                  <a:gd name="T101" fmla="*/ 111 h 441"/>
                  <a:gd name="T102" fmla="*/ 279 w 330"/>
                  <a:gd name="T103" fmla="*/ 136 h 441"/>
                  <a:gd name="T104" fmla="*/ 220 w 330"/>
                  <a:gd name="T105" fmla="*/ 111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0" h="441">
                    <a:moveTo>
                      <a:pt x="118" y="441"/>
                    </a:moveTo>
                    <a:lnTo>
                      <a:pt x="144" y="441"/>
                    </a:lnTo>
                    <a:lnTo>
                      <a:pt x="161" y="441"/>
                    </a:lnTo>
                    <a:lnTo>
                      <a:pt x="186" y="424"/>
                    </a:lnTo>
                    <a:lnTo>
                      <a:pt x="195" y="407"/>
                    </a:lnTo>
                    <a:lnTo>
                      <a:pt x="203" y="381"/>
                    </a:lnTo>
                    <a:lnTo>
                      <a:pt x="203" y="356"/>
                    </a:lnTo>
                    <a:lnTo>
                      <a:pt x="186" y="331"/>
                    </a:lnTo>
                    <a:lnTo>
                      <a:pt x="169" y="322"/>
                    </a:lnTo>
                    <a:lnTo>
                      <a:pt x="152" y="314"/>
                    </a:lnTo>
                    <a:lnTo>
                      <a:pt x="135" y="314"/>
                    </a:lnTo>
                    <a:lnTo>
                      <a:pt x="118" y="322"/>
                    </a:lnTo>
                    <a:lnTo>
                      <a:pt x="110" y="331"/>
                    </a:lnTo>
                    <a:lnTo>
                      <a:pt x="101" y="305"/>
                    </a:lnTo>
                    <a:lnTo>
                      <a:pt x="84" y="288"/>
                    </a:lnTo>
                    <a:lnTo>
                      <a:pt x="59" y="288"/>
                    </a:lnTo>
                    <a:lnTo>
                      <a:pt x="25" y="297"/>
                    </a:lnTo>
                    <a:lnTo>
                      <a:pt x="8" y="322"/>
                    </a:lnTo>
                    <a:lnTo>
                      <a:pt x="0" y="339"/>
                    </a:lnTo>
                    <a:lnTo>
                      <a:pt x="8" y="364"/>
                    </a:lnTo>
                    <a:lnTo>
                      <a:pt x="17" y="381"/>
                    </a:lnTo>
                    <a:lnTo>
                      <a:pt x="34" y="398"/>
                    </a:lnTo>
                    <a:lnTo>
                      <a:pt x="42" y="373"/>
                    </a:lnTo>
                    <a:lnTo>
                      <a:pt x="34" y="364"/>
                    </a:lnTo>
                    <a:lnTo>
                      <a:pt x="25" y="356"/>
                    </a:lnTo>
                    <a:lnTo>
                      <a:pt x="25" y="339"/>
                    </a:lnTo>
                    <a:lnTo>
                      <a:pt x="25" y="331"/>
                    </a:lnTo>
                    <a:lnTo>
                      <a:pt x="51" y="314"/>
                    </a:lnTo>
                    <a:lnTo>
                      <a:pt x="59" y="305"/>
                    </a:lnTo>
                    <a:lnTo>
                      <a:pt x="68" y="314"/>
                    </a:lnTo>
                    <a:lnTo>
                      <a:pt x="84" y="322"/>
                    </a:lnTo>
                    <a:lnTo>
                      <a:pt x="84" y="331"/>
                    </a:lnTo>
                    <a:lnTo>
                      <a:pt x="84" y="348"/>
                    </a:lnTo>
                    <a:lnTo>
                      <a:pt x="84" y="364"/>
                    </a:lnTo>
                    <a:lnTo>
                      <a:pt x="101" y="381"/>
                    </a:lnTo>
                    <a:lnTo>
                      <a:pt x="101" y="364"/>
                    </a:lnTo>
                    <a:lnTo>
                      <a:pt x="118" y="348"/>
                    </a:lnTo>
                    <a:lnTo>
                      <a:pt x="127" y="339"/>
                    </a:lnTo>
                    <a:lnTo>
                      <a:pt x="144" y="339"/>
                    </a:lnTo>
                    <a:lnTo>
                      <a:pt x="161" y="339"/>
                    </a:lnTo>
                    <a:lnTo>
                      <a:pt x="169" y="356"/>
                    </a:lnTo>
                    <a:lnTo>
                      <a:pt x="178" y="364"/>
                    </a:lnTo>
                    <a:lnTo>
                      <a:pt x="178" y="381"/>
                    </a:lnTo>
                    <a:lnTo>
                      <a:pt x="178" y="398"/>
                    </a:lnTo>
                    <a:lnTo>
                      <a:pt x="169" y="407"/>
                    </a:lnTo>
                    <a:lnTo>
                      <a:pt x="161" y="415"/>
                    </a:lnTo>
                    <a:lnTo>
                      <a:pt x="144" y="415"/>
                    </a:lnTo>
                    <a:lnTo>
                      <a:pt x="127" y="415"/>
                    </a:lnTo>
                    <a:lnTo>
                      <a:pt x="118" y="441"/>
                    </a:lnTo>
                    <a:close/>
                    <a:moveTo>
                      <a:pt x="262" y="254"/>
                    </a:moveTo>
                    <a:lnTo>
                      <a:pt x="271" y="238"/>
                    </a:lnTo>
                    <a:lnTo>
                      <a:pt x="228" y="212"/>
                    </a:lnTo>
                    <a:lnTo>
                      <a:pt x="245" y="187"/>
                    </a:lnTo>
                    <a:lnTo>
                      <a:pt x="220" y="178"/>
                    </a:lnTo>
                    <a:lnTo>
                      <a:pt x="211" y="204"/>
                    </a:lnTo>
                    <a:lnTo>
                      <a:pt x="93" y="144"/>
                    </a:lnTo>
                    <a:lnTo>
                      <a:pt x="84" y="170"/>
                    </a:lnTo>
                    <a:lnTo>
                      <a:pt x="161" y="305"/>
                    </a:lnTo>
                    <a:lnTo>
                      <a:pt x="186" y="314"/>
                    </a:lnTo>
                    <a:lnTo>
                      <a:pt x="220" y="238"/>
                    </a:lnTo>
                    <a:lnTo>
                      <a:pt x="262" y="254"/>
                    </a:lnTo>
                    <a:close/>
                    <a:moveTo>
                      <a:pt x="195" y="229"/>
                    </a:moveTo>
                    <a:lnTo>
                      <a:pt x="169" y="280"/>
                    </a:lnTo>
                    <a:lnTo>
                      <a:pt x="118" y="187"/>
                    </a:lnTo>
                    <a:lnTo>
                      <a:pt x="195" y="229"/>
                    </a:lnTo>
                    <a:close/>
                    <a:moveTo>
                      <a:pt x="203" y="136"/>
                    </a:moveTo>
                    <a:lnTo>
                      <a:pt x="254" y="153"/>
                    </a:lnTo>
                    <a:lnTo>
                      <a:pt x="288" y="153"/>
                    </a:lnTo>
                    <a:lnTo>
                      <a:pt x="313" y="144"/>
                    </a:lnTo>
                    <a:lnTo>
                      <a:pt x="330" y="119"/>
                    </a:lnTo>
                    <a:lnTo>
                      <a:pt x="330" y="102"/>
                    </a:lnTo>
                    <a:lnTo>
                      <a:pt x="330" y="85"/>
                    </a:lnTo>
                    <a:lnTo>
                      <a:pt x="322" y="68"/>
                    </a:lnTo>
                    <a:lnTo>
                      <a:pt x="313" y="51"/>
                    </a:lnTo>
                    <a:lnTo>
                      <a:pt x="288" y="34"/>
                    </a:lnTo>
                    <a:lnTo>
                      <a:pt x="262" y="17"/>
                    </a:lnTo>
                    <a:lnTo>
                      <a:pt x="237" y="9"/>
                    </a:lnTo>
                    <a:lnTo>
                      <a:pt x="220" y="0"/>
                    </a:lnTo>
                    <a:lnTo>
                      <a:pt x="186" y="0"/>
                    </a:lnTo>
                    <a:lnTo>
                      <a:pt x="161" y="9"/>
                    </a:lnTo>
                    <a:lnTo>
                      <a:pt x="144" y="34"/>
                    </a:lnTo>
                    <a:lnTo>
                      <a:pt x="135" y="51"/>
                    </a:lnTo>
                    <a:lnTo>
                      <a:pt x="135" y="77"/>
                    </a:lnTo>
                    <a:lnTo>
                      <a:pt x="144" y="94"/>
                    </a:lnTo>
                    <a:lnTo>
                      <a:pt x="161" y="111"/>
                    </a:lnTo>
                    <a:lnTo>
                      <a:pt x="178" y="119"/>
                    </a:lnTo>
                    <a:lnTo>
                      <a:pt x="203" y="136"/>
                    </a:lnTo>
                    <a:close/>
                    <a:moveTo>
                      <a:pt x="220" y="111"/>
                    </a:moveTo>
                    <a:lnTo>
                      <a:pt x="178" y="94"/>
                    </a:lnTo>
                    <a:lnTo>
                      <a:pt x="161" y="77"/>
                    </a:lnTo>
                    <a:lnTo>
                      <a:pt x="161" y="60"/>
                    </a:lnTo>
                    <a:lnTo>
                      <a:pt x="161" y="43"/>
                    </a:lnTo>
                    <a:lnTo>
                      <a:pt x="169" y="34"/>
                    </a:lnTo>
                    <a:lnTo>
                      <a:pt x="186" y="26"/>
                    </a:lnTo>
                    <a:lnTo>
                      <a:pt x="211" y="26"/>
                    </a:lnTo>
                    <a:lnTo>
                      <a:pt x="254" y="43"/>
                    </a:lnTo>
                    <a:lnTo>
                      <a:pt x="271" y="51"/>
                    </a:lnTo>
                    <a:lnTo>
                      <a:pt x="288" y="60"/>
                    </a:lnTo>
                    <a:lnTo>
                      <a:pt x="296" y="68"/>
                    </a:lnTo>
                    <a:lnTo>
                      <a:pt x="305" y="77"/>
                    </a:lnTo>
                    <a:lnTo>
                      <a:pt x="313" y="94"/>
                    </a:lnTo>
                    <a:lnTo>
                      <a:pt x="313" y="111"/>
                    </a:lnTo>
                    <a:lnTo>
                      <a:pt x="296" y="127"/>
                    </a:lnTo>
                    <a:lnTo>
                      <a:pt x="279" y="136"/>
                    </a:lnTo>
                    <a:lnTo>
                      <a:pt x="254" y="127"/>
                    </a:lnTo>
                    <a:lnTo>
                      <a:pt x="220" y="111"/>
                    </a:lnTo>
                    <a:close/>
                  </a:path>
                </a:pathLst>
              </a:custGeom>
              <a:noFill/>
              <a:ln w="460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86" name="Rectangle 186">
                <a:extLst>
                  <a:ext uri="{FF2B5EF4-FFF2-40B4-BE49-F238E27FC236}">
                    <a16:creationId xmlns:a16="http://schemas.microsoft.com/office/drawing/2014/main" id="{AAE44067-B7F8-4FCC-A71A-CE145F1E3C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640000">
                <a:off x="4455" y="4072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7" name="Rectangle 187">
                <a:extLst>
                  <a:ext uri="{FF2B5EF4-FFF2-40B4-BE49-F238E27FC236}">
                    <a16:creationId xmlns:a16="http://schemas.microsoft.com/office/drawing/2014/main" id="{9AD55D07-CFF0-4F00-942A-1F48DFE811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640000">
                <a:off x="4470" y="4046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8" name="Rectangle 188">
                <a:extLst>
                  <a:ext uri="{FF2B5EF4-FFF2-40B4-BE49-F238E27FC236}">
                    <a16:creationId xmlns:a16="http://schemas.microsoft.com/office/drawing/2014/main" id="{A92F8239-371B-430C-BA37-B323BB88FA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640000">
                <a:off x="4481" y="4016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9" name="Freeform 189">
                <a:extLst>
                  <a:ext uri="{FF2B5EF4-FFF2-40B4-BE49-F238E27FC236}">
                    <a16:creationId xmlns:a16="http://schemas.microsoft.com/office/drawing/2014/main" id="{4BE943A6-BA44-488A-A3A1-05D9066A73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41" y="1396"/>
                <a:ext cx="85" cy="79"/>
              </a:xfrm>
              <a:custGeom>
                <a:avLst/>
                <a:gdLst>
                  <a:gd name="T0" fmla="*/ 119 w 415"/>
                  <a:gd name="T1" fmla="*/ 390 h 390"/>
                  <a:gd name="T2" fmla="*/ 178 w 415"/>
                  <a:gd name="T3" fmla="*/ 356 h 390"/>
                  <a:gd name="T4" fmla="*/ 170 w 415"/>
                  <a:gd name="T5" fmla="*/ 280 h 390"/>
                  <a:gd name="T6" fmla="*/ 127 w 415"/>
                  <a:gd name="T7" fmla="*/ 263 h 390"/>
                  <a:gd name="T8" fmla="*/ 110 w 415"/>
                  <a:gd name="T9" fmla="*/ 246 h 390"/>
                  <a:gd name="T10" fmla="*/ 51 w 415"/>
                  <a:gd name="T11" fmla="*/ 204 h 390"/>
                  <a:gd name="T12" fmla="*/ 0 w 415"/>
                  <a:gd name="T13" fmla="*/ 254 h 390"/>
                  <a:gd name="T14" fmla="*/ 34 w 415"/>
                  <a:gd name="T15" fmla="*/ 288 h 390"/>
                  <a:gd name="T16" fmla="*/ 34 w 415"/>
                  <a:gd name="T17" fmla="*/ 246 h 390"/>
                  <a:gd name="T18" fmla="*/ 60 w 415"/>
                  <a:gd name="T19" fmla="*/ 229 h 390"/>
                  <a:gd name="T20" fmla="*/ 93 w 415"/>
                  <a:gd name="T21" fmla="*/ 246 h 390"/>
                  <a:gd name="T22" fmla="*/ 68 w 415"/>
                  <a:gd name="T23" fmla="*/ 288 h 390"/>
                  <a:gd name="T24" fmla="*/ 110 w 415"/>
                  <a:gd name="T25" fmla="*/ 288 h 390"/>
                  <a:gd name="T26" fmla="*/ 153 w 415"/>
                  <a:gd name="T27" fmla="*/ 297 h 390"/>
                  <a:gd name="T28" fmla="*/ 161 w 415"/>
                  <a:gd name="T29" fmla="*/ 347 h 390"/>
                  <a:gd name="T30" fmla="*/ 127 w 415"/>
                  <a:gd name="T31" fmla="*/ 364 h 390"/>
                  <a:gd name="T32" fmla="*/ 77 w 415"/>
                  <a:gd name="T33" fmla="*/ 373 h 390"/>
                  <a:gd name="T34" fmla="*/ 229 w 415"/>
                  <a:gd name="T35" fmla="*/ 254 h 390"/>
                  <a:gd name="T36" fmla="*/ 237 w 415"/>
                  <a:gd name="T37" fmla="*/ 187 h 390"/>
                  <a:gd name="T38" fmla="*/ 229 w 415"/>
                  <a:gd name="T39" fmla="*/ 119 h 390"/>
                  <a:gd name="T40" fmla="*/ 161 w 415"/>
                  <a:gd name="T41" fmla="*/ 102 h 390"/>
                  <a:gd name="T42" fmla="*/ 119 w 415"/>
                  <a:gd name="T43" fmla="*/ 153 h 390"/>
                  <a:gd name="T44" fmla="*/ 153 w 415"/>
                  <a:gd name="T45" fmla="*/ 187 h 390"/>
                  <a:gd name="T46" fmla="*/ 144 w 415"/>
                  <a:gd name="T47" fmla="*/ 144 h 390"/>
                  <a:gd name="T48" fmla="*/ 187 w 415"/>
                  <a:gd name="T49" fmla="*/ 119 h 390"/>
                  <a:gd name="T50" fmla="*/ 212 w 415"/>
                  <a:gd name="T51" fmla="*/ 144 h 390"/>
                  <a:gd name="T52" fmla="*/ 212 w 415"/>
                  <a:gd name="T53" fmla="*/ 221 h 390"/>
                  <a:gd name="T54" fmla="*/ 212 w 415"/>
                  <a:gd name="T55" fmla="*/ 297 h 390"/>
                  <a:gd name="T56" fmla="*/ 305 w 415"/>
                  <a:gd name="T57" fmla="*/ 204 h 390"/>
                  <a:gd name="T58" fmla="*/ 314 w 415"/>
                  <a:gd name="T59" fmla="*/ 161 h 390"/>
                  <a:gd name="T60" fmla="*/ 373 w 415"/>
                  <a:gd name="T61" fmla="*/ 178 h 390"/>
                  <a:gd name="T62" fmla="*/ 415 w 415"/>
                  <a:gd name="T63" fmla="*/ 136 h 390"/>
                  <a:gd name="T64" fmla="*/ 398 w 415"/>
                  <a:gd name="T65" fmla="*/ 68 h 390"/>
                  <a:gd name="T66" fmla="*/ 339 w 415"/>
                  <a:gd name="T67" fmla="*/ 9 h 390"/>
                  <a:gd name="T68" fmla="*/ 263 w 415"/>
                  <a:gd name="T69" fmla="*/ 9 h 390"/>
                  <a:gd name="T70" fmla="*/ 237 w 415"/>
                  <a:gd name="T71" fmla="*/ 60 h 390"/>
                  <a:gd name="T72" fmla="*/ 280 w 415"/>
                  <a:gd name="T73" fmla="*/ 127 h 390"/>
                  <a:gd name="T74" fmla="*/ 263 w 415"/>
                  <a:gd name="T75" fmla="*/ 51 h 390"/>
                  <a:gd name="T76" fmla="*/ 288 w 415"/>
                  <a:gd name="T77" fmla="*/ 17 h 390"/>
                  <a:gd name="T78" fmla="*/ 356 w 415"/>
                  <a:gd name="T79" fmla="*/ 60 h 390"/>
                  <a:gd name="T80" fmla="*/ 390 w 415"/>
                  <a:gd name="T81" fmla="*/ 136 h 390"/>
                  <a:gd name="T82" fmla="*/ 347 w 415"/>
                  <a:gd name="T83" fmla="*/ 153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15" h="390">
                    <a:moveTo>
                      <a:pt x="77" y="373"/>
                    </a:moveTo>
                    <a:lnTo>
                      <a:pt x="93" y="390"/>
                    </a:lnTo>
                    <a:lnTo>
                      <a:pt x="119" y="390"/>
                    </a:lnTo>
                    <a:lnTo>
                      <a:pt x="144" y="390"/>
                    </a:lnTo>
                    <a:lnTo>
                      <a:pt x="161" y="373"/>
                    </a:lnTo>
                    <a:lnTo>
                      <a:pt x="178" y="356"/>
                    </a:lnTo>
                    <a:lnTo>
                      <a:pt x="187" y="331"/>
                    </a:lnTo>
                    <a:lnTo>
                      <a:pt x="187" y="305"/>
                    </a:lnTo>
                    <a:lnTo>
                      <a:pt x="170" y="280"/>
                    </a:lnTo>
                    <a:lnTo>
                      <a:pt x="161" y="271"/>
                    </a:lnTo>
                    <a:lnTo>
                      <a:pt x="144" y="263"/>
                    </a:lnTo>
                    <a:lnTo>
                      <a:pt x="127" y="263"/>
                    </a:lnTo>
                    <a:lnTo>
                      <a:pt x="110" y="271"/>
                    </a:lnTo>
                    <a:lnTo>
                      <a:pt x="110" y="254"/>
                    </a:lnTo>
                    <a:lnTo>
                      <a:pt x="110" y="246"/>
                    </a:lnTo>
                    <a:lnTo>
                      <a:pt x="102" y="221"/>
                    </a:lnTo>
                    <a:lnTo>
                      <a:pt x="85" y="204"/>
                    </a:lnTo>
                    <a:lnTo>
                      <a:pt x="51" y="204"/>
                    </a:lnTo>
                    <a:lnTo>
                      <a:pt x="26" y="221"/>
                    </a:lnTo>
                    <a:lnTo>
                      <a:pt x="9" y="237"/>
                    </a:lnTo>
                    <a:lnTo>
                      <a:pt x="0" y="254"/>
                    </a:lnTo>
                    <a:lnTo>
                      <a:pt x="9" y="280"/>
                    </a:lnTo>
                    <a:lnTo>
                      <a:pt x="17" y="297"/>
                    </a:lnTo>
                    <a:lnTo>
                      <a:pt x="34" y="288"/>
                    </a:lnTo>
                    <a:lnTo>
                      <a:pt x="26" y="271"/>
                    </a:lnTo>
                    <a:lnTo>
                      <a:pt x="26" y="254"/>
                    </a:lnTo>
                    <a:lnTo>
                      <a:pt x="34" y="246"/>
                    </a:lnTo>
                    <a:lnTo>
                      <a:pt x="43" y="237"/>
                    </a:lnTo>
                    <a:lnTo>
                      <a:pt x="51" y="229"/>
                    </a:lnTo>
                    <a:lnTo>
                      <a:pt x="60" y="229"/>
                    </a:lnTo>
                    <a:lnTo>
                      <a:pt x="77" y="229"/>
                    </a:lnTo>
                    <a:lnTo>
                      <a:pt x="85" y="237"/>
                    </a:lnTo>
                    <a:lnTo>
                      <a:pt x="93" y="246"/>
                    </a:lnTo>
                    <a:lnTo>
                      <a:pt x="93" y="263"/>
                    </a:lnTo>
                    <a:lnTo>
                      <a:pt x="77" y="288"/>
                    </a:lnTo>
                    <a:lnTo>
                      <a:pt x="68" y="288"/>
                    </a:lnTo>
                    <a:lnTo>
                      <a:pt x="85" y="305"/>
                    </a:lnTo>
                    <a:lnTo>
                      <a:pt x="93" y="297"/>
                    </a:lnTo>
                    <a:lnTo>
                      <a:pt x="110" y="288"/>
                    </a:lnTo>
                    <a:lnTo>
                      <a:pt x="127" y="288"/>
                    </a:lnTo>
                    <a:lnTo>
                      <a:pt x="136" y="288"/>
                    </a:lnTo>
                    <a:lnTo>
                      <a:pt x="153" y="297"/>
                    </a:lnTo>
                    <a:lnTo>
                      <a:pt x="161" y="314"/>
                    </a:lnTo>
                    <a:lnTo>
                      <a:pt x="161" y="331"/>
                    </a:lnTo>
                    <a:lnTo>
                      <a:pt x="161" y="347"/>
                    </a:lnTo>
                    <a:lnTo>
                      <a:pt x="144" y="356"/>
                    </a:lnTo>
                    <a:lnTo>
                      <a:pt x="136" y="364"/>
                    </a:lnTo>
                    <a:lnTo>
                      <a:pt x="127" y="364"/>
                    </a:lnTo>
                    <a:lnTo>
                      <a:pt x="110" y="364"/>
                    </a:lnTo>
                    <a:lnTo>
                      <a:pt x="93" y="356"/>
                    </a:lnTo>
                    <a:lnTo>
                      <a:pt x="77" y="373"/>
                    </a:lnTo>
                    <a:close/>
                    <a:moveTo>
                      <a:pt x="305" y="204"/>
                    </a:moveTo>
                    <a:lnTo>
                      <a:pt x="229" y="271"/>
                    </a:lnTo>
                    <a:lnTo>
                      <a:pt x="229" y="254"/>
                    </a:lnTo>
                    <a:lnTo>
                      <a:pt x="237" y="246"/>
                    </a:lnTo>
                    <a:lnTo>
                      <a:pt x="237" y="221"/>
                    </a:lnTo>
                    <a:lnTo>
                      <a:pt x="237" y="187"/>
                    </a:lnTo>
                    <a:lnTo>
                      <a:pt x="246" y="170"/>
                    </a:lnTo>
                    <a:lnTo>
                      <a:pt x="237" y="136"/>
                    </a:lnTo>
                    <a:lnTo>
                      <a:pt x="229" y="119"/>
                    </a:lnTo>
                    <a:lnTo>
                      <a:pt x="212" y="102"/>
                    </a:lnTo>
                    <a:lnTo>
                      <a:pt x="187" y="94"/>
                    </a:lnTo>
                    <a:lnTo>
                      <a:pt x="161" y="102"/>
                    </a:lnTo>
                    <a:lnTo>
                      <a:pt x="144" y="119"/>
                    </a:lnTo>
                    <a:lnTo>
                      <a:pt x="127" y="136"/>
                    </a:lnTo>
                    <a:lnTo>
                      <a:pt x="119" y="153"/>
                    </a:lnTo>
                    <a:lnTo>
                      <a:pt x="119" y="178"/>
                    </a:lnTo>
                    <a:lnTo>
                      <a:pt x="127" y="204"/>
                    </a:lnTo>
                    <a:lnTo>
                      <a:pt x="153" y="187"/>
                    </a:lnTo>
                    <a:lnTo>
                      <a:pt x="144" y="170"/>
                    </a:lnTo>
                    <a:lnTo>
                      <a:pt x="144" y="161"/>
                    </a:lnTo>
                    <a:lnTo>
                      <a:pt x="144" y="144"/>
                    </a:lnTo>
                    <a:lnTo>
                      <a:pt x="153" y="127"/>
                    </a:lnTo>
                    <a:lnTo>
                      <a:pt x="170" y="119"/>
                    </a:lnTo>
                    <a:lnTo>
                      <a:pt x="187" y="119"/>
                    </a:lnTo>
                    <a:lnTo>
                      <a:pt x="195" y="127"/>
                    </a:lnTo>
                    <a:lnTo>
                      <a:pt x="204" y="136"/>
                    </a:lnTo>
                    <a:lnTo>
                      <a:pt x="212" y="144"/>
                    </a:lnTo>
                    <a:lnTo>
                      <a:pt x="220" y="161"/>
                    </a:lnTo>
                    <a:lnTo>
                      <a:pt x="220" y="187"/>
                    </a:lnTo>
                    <a:lnTo>
                      <a:pt x="212" y="221"/>
                    </a:lnTo>
                    <a:lnTo>
                      <a:pt x="212" y="246"/>
                    </a:lnTo>
                    <a:lnTo>
                      <a:pt x="212" y="271"/>
                    </a:lnTo>
                    <a:lnTo>
                      <a:pt x="212" y="297"/>
                    </a:lnTo>
                    <a:lnTo>
                      <a:pt x="220" y="314"/>
                    </a:lnTo>
                    <a:lnTo>
                      <a:pt x="322" y="229"/>
                    </a:lnTo>
                    <a:lnTo>
                      <a:pt x="305" y="204"/>
                    </a:lnTo>
                    <a:close/>
                    <a:moveTo>
                      <a:pt x="280" y="127"/>
                    </a:moveTo>
                    <a:lnTo>
                      <a:pt x="297" y="153"/>
                    </a:lnTo>
                    <a:lnTo>
                      <a:pt x="314" y="161"/>
                    </a:lnTo>
                    <a:lnTo>
                      <a:pt x="331" y="178"/>
                    </a:lnTo>
                    <a:lnTo>
                      <a:pt x="347" y="178"/>
                    </a:lnTo>
                    <a:lnTo>
                      <a:pt x="373" y="178"/>
                    </a:lnTo>
                    <a:lnTo>
                      <a:pt x="398" y="161"/>
                    </a:lnTo>
                    <a:lnTo>
                      <a:pt x="407" y="153"/>
                    </a:lnTo>
                    <a:lnTo>
                      <a:pt x="415" y="136"/>
                    </a:lnTo>
                    <a:lnTo>
                      <a:pt x="415" y="110"/>
                    </a:lnTo>
                    <a:lnTo>
                      <a:pt x="407" y="94"/>
                    </a:lnTo>
                    <a:lnTo>
                      <a:pt x="398" y="68"/>
                    </a:lnTo>
                    <a:lnTo>
                      <a:pt x="373" y="43"/>
                    </a:lnTo>
                    <a:lnTo>
                      <a:pt x="356" y="26"/>
                    </a:lnTo>
                    <a:lnTo>
                      <a:pt x="339" y="9"/>
                    </a:lnTo>
                    <a:lnTo>
                      <a:pt x="314" y="0"/>
                    </a:lnTo>
                    <a:lnTo>
                      <a:pt x="288" y="0"/>
                    </a:lnTo>
                    <a:lnTo>
                      <a:pt x="263" y="9"/>
                    </a:lnTo>
                    <a:lnTo>
                      <a:pt x="246" y="26"/>
                    </a:lnTo>
                    <a:lnTo>
                      <a:pt x="237" y="43"/>
                    </a:lnTo>
                    <a:lnTo>
                      <a:pt x="237" y="60"/>
                    </a:lnTo>
                    <a:lnTo>
                      <a:pt x="246" y="85"/>
                    </a:lnTo>
                    <a:lnTo>
                      <a:pt x="254" y="102"/>
                    </a:lnTo>
                    <a:lnTo>
                      <a:pt x="280" y="127"/>
                    </a:lnTo>
                    <a:close/>
                    <a:moveTo>
                      <a:pt x="297" y="110"/>
                    </a:moveTo>
                    <a:lnTo>
                      <a:pt x="271" y="77"/>
                    </a:lnTo>
                    <a:lnTo>
                      <a:pt x="263" y="51"/>
                    </a:lnTo>
                    <a:lnTo>
                      <a:pt x="263" y="43"/>
                    </a:lnTo>
                    <a:lnTo>
                      <a:pt x="271" y="26"/>
                    </a:lnTo>
                    <a:lnTo>
                      <a:pt x="288" y="17"/>
                    </a:lnTo>
                    <a:lnTo>
                      <a:pt x="305" y="17"/>
                    </a:lnTo>
                    <a:lnTo>
                      <a:pt x="331" y="34"/>
                    </a:lnTo>
                    <a:lnTo>
                      <a:pt x="356" y="60"/>
                    </a:lnTo>
                    <a:lnTo>
                      <a:pt x="381" y="94"/>
                    </a:lnTo>
                    <a:lnTo>
                      <a:pt x="390" y="119"/>
                    </a:lnTo>
                    <a:lnTo>
                      <a:pt x="390" y="136"/>
                    </a:lnTo>
                    <a:lnTo>
                      <a:pt x="381" y="153"/>
                    </a:lnTo>
                    <a:lnTo>
                      <a:pt x="364" y="161"/>
                    </a:lnTo>
                    <a:lnTo>
                      <a:pt x="347" y="153"/>
                    </a:lnTo>
                    <a:lnTo>
                      <a:pt x="331" y="144"/>
                    </a:lnTo>
                    <a:lnTo>
                      <a:pt x="297" y="110"/>
                    </a:lnTo>
                    <a:close/>
                  </a:path>
                </a:pathLst>
              </a:custGeom>
              <a:noFill/>
              <a:ln w="460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90" name="Rectangle 190">
                <a:extLst>
                  <a:ext uri="{FF2B5EF4-FFF2-40B4-BE49-F238E27FC236}">
                    <a16:creationId xmlns:a16="http://schemas.microsoft.com/office/drawing/2014/main" id="{E9B55667-35E3-4922-817E-A316518245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080000">
                <a:off x="5341" y="1406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1" name="Rectangle 191">
                <a:extLst>
                  <a:ext uri="{FF2B5EF4-FFF2-40B4-BE49-F238E27FC236}">
                    <a16:creationId xmlns:a16="http://schemas.microsoft.com/office/drawing/2014/main" id="{4BC47083-9424-4BD3-8CFA-72EF2BEBAD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080000">
                <a:off x="5364" y="1387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2" name="Rectangle 192">
                <a:extLst>
                  <a:ext uri="{FF2B5EF4-FFF2-40B4-BE49-F238E27FC236}">
                    <a16:creationId xmlns:a16="http://schemas.microsoft.com/office/drawing/2014/main" id="{0F095D81-585B-4DBC-B81C-BBE5005DE2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080000">
                <a:off x="5386" y="1365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3" name="Freeform 193">
                <a:extLst>
                  <a:ext uri="{FF2B5EF4-FFF2-40B4-BE49-F238E27FC236}">
                    <a16:creationId xmlns:a16="http://schemas.microsoft.com/office/drawing/2014/main" id="{D68A12F3-3E2C-4F44-B0D1-F0BA0E2D90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16" y="2770"/>
                <a:ext cx="72" cy="83"/>
              </a:xfrm>
              <a:custGeom>
                <a:avLst/>
                <a:gdLst>
                  <a:gd name="T0" fmla="*/ 161 w 356"/>
                  <a:gd name="T1" fmla="*/ 356 h 406"/>
                  <a:gd name="T2" fmla="*/ 144 w 356"/>
                  <a:gd name="T3" fmla="*/ 305 h 406"/>
                  <a:gd name="T4" fmla="*/ 110 w 356"/>
                  <a:gd name="T5" fmla="*/ 313 h 406"/>
                  <a:gd name="T6" fmla="*/ 0 w 356"/>
                  <a:gd name="T7" fmla="*/ 237 h 406"/>
                  <a:gd name="T8" fmla="*/ 51 w 356"/>
                  <a:gd name="T9" fmla="*/ 406 h 406"/>
                  <a:gd name="T10" fmla="*/ 144 w 356"/>
                  <a:gd name="T11" fmla="*/ 372 h 406"/>
                  <a:gd name="T12" fmla="*/ 51 w 356"/>
                  <a:gd name="T13" fmla="*/ 372 h 406"/>
                  <a:gd name="T14" fmla="*/ 93 w 356"/>
                  <a:gd name="T15" fmla="*/ 330 h 406"/>
                  <a:gd name="T16" fmla="*/ 195 w 356"/>
                  <a:gd name="T17" fmla="*/ 279 h 406"/>
                  <a:gd name="T18" fmla="*/ 195 w 356"/>
                  <a:gd name="T19" fmla="*/ 254 h 406"/>
                  <a:gd name="T20" fmla="*/ 195 w 356"/>
                  <a:gd name="T21" fmla="*/ 195 h 406"/>
                  <a:gd name="T22" fmla="*/ 187 w 356"/>
                  <a:gd name="T23" fmla="*/ 144 h 406"/>
                  <a:gd name="T24" fmla="*/ 153 w 356"/>
                  <a:gd name="T25" fmla="*/ 119 h 406"/>
                  <a:gd name="T26" fmla="*/ 102 w 356"/>
                  <a:gd name="T27" fmla="*/ 119 h 406"/>
                  <a:gd name="T28" fmla="*/ 68 w 356"/>
                  <a:gd name="T29" fmla="*/ 161 h 406"/>
                  <a:gd name="T30" fmla="*/ 68 w 356"/>
                  <a:gd name="T31" fmla="*/ 203 h 406"/>
                  <a:gd name="T32" fmla="*/ 102 w 356"/>
                  <a:gd name="T33" fmla="*/ 212 h 406"/>
                  <a:gd name="T34" fmla="*/ 93 w 356"/>
                  <a:gd name="T35" fmla="*/ 178 h 406"/>
                  <a:gd name="T36" fmla="*/ 102 w 356"/>
                  <a:gd name="T37" fmla="*/ 152 h 406"/>
                  <a:gd name="T38" fmla="*/ 127 w 356"/>
                  <a:gd name="T39" fmla="*/ 135 h 406"/>
                  <a:gd name="T40" fmla="*/ 153 w 356"/>
                  <a:gd name="T41" fmla="*/ 144 h 406"/>
                  <a:gd name="T42" fmla="*/ 170 w 356"/>
                  <a:gd name="T43" fmla="*/ 178 h 406"/>
                  <a:gd name="T44" fmla="*/ 170 w 356"/>
                  <a:gd name="T45" fmla="*/ 237 h 406"/>
                  <a:gd name="T46" fmla="*/ 170 w 356"/>
                  <a:gd name="T47" fmla="*/ 279 h 406"/>
                  <a:gd name="T48" fmla="*/ 195 w 356"/>
                  <a:gd name="T49" fmla="*/ 322 h 406"/>
                  <a:gd name="T50" fmla="*/ 263 w 356"/>
                  <a:gd name="T51" fmla="*/ 203 h 406"/>
                  <a:gd name="T52" fmla="*/ 246 w 356"/>
                  <a:gd name="T53" fmla="*/ 152 h 406"/>
                  <a:gd name="T54" fmla="*/ 280 w 356"/>
                  <a:gd name="T55" fmla="*/ 169 h 406"/>
                  <a:gd name="T56" fmla="*/ 322 w 356"/>
                  <a:gd name="T57" fmla="*/ 169 h 406"/>
                  <a:gd name="T58" fmla="*/ 356 w 356"/>
                  <a:gd name="T59" fmla="*/ 135 h 406"/>
                  <a:gd name="T60" fmla="*/ 356 w 356"/>
                  <a:gd name="T61" fmla="*/ 93 h 406"/>
                  <a:gd name="T62" fmla="*/ 331 w 356"/>
                  <a:gd name="T63" fmla="*/ 59 h 406"/>
                  <a:gd name="T64" fmla="*/ 288 w 356"/>
                  <a:gd name="T65" fmla="*/ 17 h 406"/>
                  <a:gd name="T66" fmla="*/ 237 w 356"/>
                  <a:gd name="T67" fmla="*/ 0 h 406"/>
                  <a:gd name="T68" fmla="*/ 187 w 356"/>
                  <a:gd name="T69" fmla="*/ 17 h 406"/>
                  <a:gd name="T70" fmla="*/ 178 w 356"/>
                  <a:gd name="T71" fmla="*/ 51 h 406"/>
                  <a:gd name="T72" fmla="*/ 187 w 356"/>
                  <a:gd name="T73" fmla="*/ 93 h 406"/>
                  <a:gd name="T74" fmla="*/ 229 w 356"/>
                  <a:gd name="T75" fmla="*/ 135 h 406"/>
                  <a:gd name="T76" fmla="*/ 212 w 356"/>
                  <a:gd name="T77" fmla="*/ 85 h 406"/>
                  <a:gd name="T78" fmla="*/ 195 w 356"/>
                  <a:gd name="T79" fmla="*/ 42 h 406"/>
                  <a:gd name="T80" fmla="*/ 220 w 356"/>
                  <a:gd name="T81" fmla="*/ 25 h 406"/>
                  <a:gd name="T82" fmla="*/ 263 w 356"/>
                  <a:gd name="T83" fmla="*/ 25 h 406"/>
                  <a:gd name="T84" fmla="*/ 322 w 356"/>
                  <a:gd name="T85" fmla="*/ 85 h 406"/>
                  <a:gd name="T86" fmla="*/ 339 w 356"/>
                  <a:gd name="T87" fmla="*/ 119 h 406"/>
                  <a:gd name="T88" fmla="*/ 314 w 356"/>
                  <a:gd name="T89" fmla="*/ 144 h 406"/>
                  <a:gd name="T90" fmla="*/ 271 w 356"/>
                  <a:gd name="T91" fmla="*/ 135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56" h="406">
                    <a:moveTo>
                      <a:pt x="144" y="372"/>
                    </a:moveTo>
                    <a:lnTo>
                      <a:pt x="161" y="356"/>
                    </a:lnTo>
                    <a:lnTo>
                      <a:pt x="127" y="322"/>
                    </a:lnTo>
                    <a:lnTo>
                      <a:pt x="144" y="305"/>
                    </a:lnTo>
                    <a:lnTo>
                      <a:pt x="127" y="288"/>
                    </a:lnTo>
                    <a:lnTo>
                      <a:pt x="110" y="313"/>
                    </a:lnTo>
                    <a:lnTo>
                      <a:pt x="9" y="229"/>
                    </a:lnTo>
                    <a:lnTo>
                      <a:pt x="0" y="237"/>
                    </a:lnTo>
                    <a:lnTo>
                      <a:pt x="34" y="398"/>
                    </a:lnTo>
                    <a:lnTo>
                      <a:pt x="51" y="406"/>
                    </a:lnTo>
                    <a:lnTo>
                      <a:pt x="110" y="347"/>
                    </a:lnTo>
                    <a:lnTo>
                      <a:pt x="144" y="372"/>
                    </a:lnTo>
                    <a:close/>
                    <a:moveTo>
                      <a:pt x="93" y="330"/>
                    </a:moveTo>
                    <a:lnTo>
                      <a:pt x="51" y="372"/>
                    </a:lnTo>
                    <a:lnTo>
                      <a:pt x="26" y="271"/>
                    </a:lnTo>
                    <a:lnTo>
                      <a:pt x="93" y="330"/>
                    </a:lnTo>
                    <a:close/>
                    <a:moveTo>
                      <a:pt x="263" y="203"/>
                    </a:moveTo>
                    <a:lnTo>
                      <a:pt x="195" y="279"/>
                    </a:lnTo>
                    <a:lnTo>
                      <a:pt x="195" y="262"/>
                    </a:lnTo>
                    <a:lnTo>
                      <a:pt x="195" y="254"/>
                    </a:lnTo>
                    <a:lnTo>
                      <a:pt x="195" y="229"/>
                    </a:lnTo>
                    <a:lnTo>
                      <a:pt x="195" y="195"/>
                    </a:lnTo>
                    <a:lnTo>
                      <a:pt x="187" y="178"/>
                    </a:lnTo>
                    <a:lnTo>
                      <a:pt x="187" y="144"/>
                    </a:lnTo>
                    <a:lnTo>
                      <a:pt x="170" y="127"/>
                    </a:lnTo>
                    <a:lnTo>
                      <a:pt x="153" y="119"/>
                    </a:lnTo>
                    <a:lnTo>
                      <a:pt x="127" y="119"/>
                    </a:lnTo>
                    <a:lnTo>
                      <a:pt x="102" y="119"/>
                    </a:lnTo>
                    <a:lnTo>
                      <a:pt x="85" y="135"/>
                    </a:lnTo>
                    <a:lnTo>
                      <a:pt x="68" y="161"/>
                    </a:lnTo>
                    <a:lnTo>
                      <a:pt x="68" y="186"/>
                    </a:lnTo>
                    <a:lnTo>
                      <a:pt x="68" y="203"/>
                    </a:lnTo>
                    <a:lnTo>
                      <a:pt x="85" y="229"/>
                    </a:lnTo>
                    <a:lnTo>
                      <a:pt x="102" y="212"/>
                    </a:lnTo>
                    <a:lnTo>
                      <a:pt x="93" y="195"/>
                    </a:lnTo>
                    <a:lnTo>
                      <a:pt x="93" y="178"/>
                    </a:lnTo>
                    <a:lnTo>
                      <a:pt x="93" y="169"/>
                    </a:lnTo>
                    <a:lnTo>
                      <a:pt x="102" y="152"/>
                    </a:lnTo>
                    <a:lnTo>
                      <a:pt x="110" y="144"/>
                    </a:lnTo>
                    <a:lnTo>
                      <a:pt x="127" y="135"/>
                    </a:lnTo>
                    <a:lnTo>
                      <a:pt x="136" y="144"/>
                    </a:lnTo>
                    <a:lnTo>
                      <a:pt x="153" y="144"/>
                    </a:lnTo>
                    <a:lnTo>
                      <a:pt x="161" y="161"/>
                    </a:lnTo>
                    <a:lnTo>
                      <a:pt x="170" y="178"/>
                    </a:lnTo>
                    <a:lnTo>
                      <a:pt x="170" y="203"/>
                    </a:lnTo>
                    <a:lnTo>
                      <a:pt x="170" y="237"/>
                    </a:lnTo>
                    <a:lnTo>
                      <a:pt x="170" y="262"/>
                    </a:lnTo>
                    <a:lnTo>
                      <a:pt x="170" y="279"/>
                    </a:lnTo>
                    <a:lnTo>
                      <a:pt x="178" y="305"/>
                    </a:lnTo>
                    <a:lnTo>
                      <a:pt x="195" y="322"/>
                    </a:lnTo>
                    <a:lnTo>
                      <a:pt x="280" y="220"/>
                    </a:lnTo>
                    <a:lnTo>
                      <a:pt x="263" y="203"/>
                    </a:lnTo>
                    <a:close/>
                    <a:moveTo>
                      <a:pt x="229" y="135"/>
                    </a:moveTo>
                    <a:lnTo>
                      <a:pt x="246" y="152"/>
                    </a:lnTo>
                    <a:lnTo>
                      <a:pt x="263" y="161"/>
                    </a:lnTo>
                    <a:lnTo>
                      <a:pt x="280" y="169"/>
                    </a:lnTo>
                    <a:lnTo>
                      <a:pt x="297" y="169"/>
                    </a:lnTo>
                    <a:lnTo>
                      <a:pt x="322" y="169"/>
                    </a:lnTo>
                    <a:lnTo>
                      <a:pt x="347" y="152"/>
                    </a:lnTo>
                    <a:lnTo>
                      <a:pt x="356" y="135"/>
                    </a:lnTo>
                    <a:lnTo>
                      <a:pt x="356" y="119"/>
                    </a:lnTo>
                    <a:lnTo>
                      <a:pt x="356" y="93"/>
                    </a:lnTo>
                    <a:lnTo>
                      <a:pt x="347" y="76"/>
                    </a:lnTo>
                    <a:lnTo>
                      <a:pt x="331" y="59"/>
                    </a:lnTo>
                    <a:lnTo>
                      <a:pt x="314" y="34"/>
                    </a:lnTo>
                    <a:lnTo>
                      <a:pt x="288" y="17"/>
                    </a:lnTo>
                    <a:lnTo>
                      <a:pt x="271" y="8"/>
                    </a:lnTo>
                    <a:lnTo>
                      <a:pt x="237" y="0"/>
                    </a:lnTo>
                    <a:lnTo>
                      <a:pt x="212" y="0"/>
                    </a:lnTo>
                    <a:lnTo>
                      <a:pt x="187" y="17"/>
                    </a:lnTo>
                    <a:lnTo>
                      <a:pt x="178" y="34"/>
                    </a:lnTo>
                    <a:lnTo>
                      <a:pt x="178" y="51"/>
                    </a:lnTo>
                    <a:lnTo>
                      <a:pt x="178" y="68"/>
                    </a:lnTo>
                    <a:lnTo>
                      <a:pt x="187" y="93"/>
                    </a:lnTo>
                    <a:lnTo>
                      <a:pt x="204" y="110"/>
                    </a:lnTo>
                    <a:lnTo>
                      <a:pt x="229" y="135"/>
                    </a:lnTo>
                    <a:close/>
                    <a:moveTo>
                      <a:pt x="246" y="110"/>
                    </a:moveTo>
                    <a:lnTo>
                      <a:pt x="212" y="85"/>
                    </a:lnTo>
                    <a:lnTo>
                      <a:pt x="195" y="59"/>
                    </a:lnTo>
                    <a:lnTo>
                      <a:pt x="195" y="42"/>
                    </a:lnTo>
                    <a:lnTo>
                      <a:pt x="204" y="34"/>
                    </a:lnTo>
                    <a:lnTo>
                      <a:pt x="220" y="25"/>
                    </a:lnTo>
                    <a:lnTo>
                      <a:pt x="237" y="17"/>
                    </a:lnTo>
                    <a:lnTo>
                      <a:pt x="263" y="25"/>
                    </a:lnTo>
                    <a:lnTo>
                      <a:pt x="297" y="51"/>
                    </a:lnTo>
                    <a:lnTo>
                      <a:pt x="322" y="85"/>
                    </a:lnTo>
                    <a:lnTo>
                      <a:pt x="339" y="102"/>
                    </a:lnTo>
                    <a:lnTo>
                      <a:pt x="339" y="119"/>
                    </a:lnTo>
                    <a:lnTo>
                      <a:pt x="331" y="135"/>
                    </a:lnTo>
                    <a:lnTo>
                      <a:pt x="314" y="144"/>
                    </a:lnTo>
                    <a:lnTo>
                      <a:pt x="297" y="144"/>
                    </a:lnTo>
                    <a:lnTo>
                      <a:pt x="271" y="135"/>
                    </a:lnTo>
                    <a:lnTo>
                      <a:pt x="246" y="110"/>
                    </a:lnTo>
                    <a:close/>
                  </a:path>
                </a:pathLst>
              </a:custGeom>
              <a:noFill/>
              <a:ln w="460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94" name="Rectangle 194">
                <a:extLst>
                  <a:ext uri="{FF2B5EF4-FFF2-40B4-BE49-F238E27FC236}">
                    <a16:creationId xmlns:a16="http://schemas.microsoft.com/office/drawing/2014/main" id="{A26317DC-4BF0-4C36-BD96-8619160B5E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600000">
                <a:off x="5206" y="2784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5" name="Rectangle 195">
                <a:extLst>
                  <a:ext uri="{FF2B5EF4-FFF2-40B4-BE49-F238E27FC236}">
                    <a16:creationId xmlns:a16="http://schemas.microsoft.com/office/drawing/2014/main" id="{259DAA3D-455A-4D59-808A-B5596B15B4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600000">
                <a:off x="5229" y="2761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6" name="Rectangle 196">
                <a:extLst>
                  <a:ext uri="{FF2B5EF4-FFF2-40B4-BE49-F238E27FC236}">
                    <a16:creationId xmlns:a16="http://schemas.microsoft.com/office/drawing/2014/main" id="{0E432553-EC3C-4F9D-AFB9-B2C2B2D714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600000">
                <a:off x="5248" y="2739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7" name="Freeform 197">
                <a:extLst>
                  <a:ext uri="{FF2B5EF4-FFF2-40B4-BE49-F238E27FC236}">
                    <a16:creationId xmlns:a16="http://schemas.microsoft.com/office/drawing/2014/main" id="{A8D2617D-EDD1-4145-B6E4-F4793263F3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44" y="4387"/>
                <a:ext cx="72" cy="87"/>
              </a:xfrm>
              <a:custGeom>
                <a:avLst/>
                <a:gdLst>
                  <a:gd name="T0" fmla="*/ 178 w 356"/>
                  <a:gd name="T1" fmla="*/ 373 h 432"/>
                  <a:gd name="T2" fmla="*/ 152 w 356"/>
                  <a:gd name="T3" fmla="*/ 322 h 432"/>
                  <a:gd name="T4" fmla="*/ 119 w 356"/>
                  <a:gd name="T5" fmla="*/ 330 h 432"/>
                  <a:gd name="T6" fmla="*/ 0 w 356"/>
                  <a:gd name="T7" fmla="*/ 263 h 432"/>
                  <a:gd name="T8" fmla="*/ 68 w 356"/>
                  <a:gd name="T9" fmla="*/ 432 h 432"/>
                  <a:gd name="T10" fmla="*/ 161 w 356"/>
                  <a:gd name="T11" fmla="*/ 390 h 432"/>
                  <a:gd name="T12" fmla="*/ 68 w 356"/>
                  <a:gd name="T13" fmla="*/ 398 h 432"/>
                  <a:gd name="T14" fmla="*/ 102 w 356"/>
                  <a:gd name="T15" fmla="*/ 347 h 432"/>
                  <a:gd name="T16" fmla="*/ 262 w 356"/>
                  <a:gd name="T17" fmla="*/ 246 h 432"/>
                  <a:gd name="T18" fmla="*/ 245 w 356"/>
                  <a:gd name="T19" fmla="*/ 195 h 432"/>
                  <a:gd name="T20" fmla="*/ 203 w 356"/>
                  <a:gd name="T21" fmla="*/ 203 h 432"/>
                  <a:gd name="T22" fmla="*/ 93 w 356"/>
                  <a:gd name="T23" fmla="*/ 144 h 432"/>
                  <a:gd name="T24" fmla="*/ 161 w 356"/>
                  <a:gd name="T25" fmla="*/ 305 h 432"/>
                  <a:gd name="T26" fmla="*/ 245 w 356"/>
                  <a:gd name="T27" fmla="*/ 263 h 432"/>
                  <a:gd name="T28" fmla="*/ 152 w 356"/>
                  <a:gd name="T29" fmla="*/ 271 h 432"/>
                  <a:gd name="T30" fmla="*/ 195 w 356"/>
                  <a:gd name="T31" fmla="*/ 220 h 432"/>
                  <a:gd name="T32" fmla="*/ 245 w 356"/>
                  <a:gd name="T33" fmla="*/ 153 h 432"/>
                  <a:gd name="T34" fmla="*/ 279 w 356"/>
                  <a:gd name="T35" fmla="*/ 169 h 432"/>
                  <a:gd name="T36" fmla="*/ 322 w 356"/>
                  <a:gd name="T37" fmla="*/ 161 h 432"/>
                  <a:gd name="T38" fmla="*/ 347 w 356"/>
                  <a:gd name="T39" fmla="*/ 127 h 432"/>
                  <a:gd name="T40" fmla="*/ 347 w 356"/>
                  <a:gd name="T41" fmla="*/ 93 h 432"/>
                  <a:gd name="T42" fmla="*/ 322 w 356"/>
                  <a:gd name="T43" fmla="*/ 51 h 432"/>
                  <a:gd name="T44" fmla="*/ 279 w 356"/>
                  <a:gd name="T45" fmla="*/ 17 h 432"/>
                  <a:gd name="T46" fmla="*/ 229 w 356"/>
                  <a:gd name="T47" fmla="*/ 0 h 432"/>
                  <a:gd name="T48" fmla="*/ 178 w 356"/>
                  <a:gd name="T49" fmla="*/ 26 h 432"/>
                  <a:gd name="T50" fmla="*/ 161 w 356"/>
                  <a:gd name="T51" fmla="*/ 59 h 432"/>
                  <a:gd name="T52" fmla="*/ 178 w 356"/>
                  <a:gd name="T53" fmla="*/ 102 h 432"/>
                  <a:gd name="T54" fmla="*/ 220 w 356"/>
                  <a:gd name="T55" fmla="*/ 136 h 432"/>
                  <a:gd name="T56" fmla="*/ 203 w 356"/>
                  <a:gd name="T57" fmla="*/ 93 h 432"/>
                  <a:gd name="T58" fmla="*/ 186 w 356"/>
                  <a:gd name="T59" fmla="*/ 51 h 432"/>
                  <a:gd name="T60" fmla="*/ 203 w 356"/>
                  <a:gd name="T61" fmla="*/ 26 h 432"/>
                  <a:gd name="T62" fmla="*/ 245 w 356"/>
                  <a:gd name="T63" fmla="*/ 34 h 432"/>
                  <a:gd name="T64" fmla="*/ 305 w 356"/>
                  <a:gd name="T65" fmla="*/ 68 h 432"/>
                  <a:gd name="T66" fmla="*/ 330 w 356"/>
                  <a:gd name="T67" fmla="*/ 102 h 432"/>
                  <a:gd name="T68" fmla="*/ 322 w 356"/>
                  <a:gd name="T69" fmla="*/ 136 h 432"/>
                  <a:gd name="T70" fmla="*/ 296 w 356"/>
                  <a:gd name="T71" fmla="*/ 144 h 432"/>
                  <a:gd name="T72" fmla="*/ 237 w 356"/>
                  <a:gd name="T73" fmla="*/ 119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56" h="432">
                    <a:moveTo>
                      <a:pt x="161" y="390"/>
                    </a:moveTo>
                    <a:lnTo>
                      <a:pt x="178" y="373"/>
                    </a:lnTo>
                    <a:lnTo>
                      <a:pt x="135" y="339"/>
                    </a:lnTo>
                    <a:lnTo>
                      <a:pt x="152" y="322"/>
                    </a:lnTo>
                    <a:lnTo>
                      <a:pt x="135" y="305"/>
                    </a:lnTo>
                    <a:lnTo>
                      <a:pt x="119" y="330"/>
                    </a:lnTo>
                    <a:lnTo>
                      <a:pt x="17" y="246"/>
                    </a:lnTo>
                    <a:lnTo>
                      <a:pt x="0" y="263"/>
                    </a:lnTo>
                    <a:lnTo>
                      <a:pt x="51" y="415"/>
                    </a:lnTo>
                    <a:lnTo>
                      <a:pt x="68" y="432"/>
                    </a:lnTo>
                    <a:lnTo>
                      <a:pt x="119" y="356"/>
                    </a:lnTo>
                    <a:lnTo>
                      <a:pt x="161" y="390"/>
                    </a:lnTo>
                    <a:close/>
                    <a:moveTo>
                      <a:pt x="102" y="347"/>
                    </a:moveTo>
                    <a:lnTo>
                      <a:pt x="68" y="398"/>
                    </a:lnTo>
                    <a:lnTo>
                      <a:pt x="34" y="288"/>
                    </a:lnTo>
                    <a:lnTo>
                      <a:pt x="102" y="347"/>
                    </a:lnTo>
                    <a:close/>
                    <a:moveTo>
                      <a:pt x="245" y="263"/>
                    </a:moveTo>
                    <a:lnTo>
                      <a:pt x="262" y="246"/>
                    </a:lnTo>
                    <a:lnTo>
                      <a:pt x="229" y="220"/>
                    </a:lnTo>
                    <a:lnTo>
                      <a:pt x="245" y="195"/>
                    </a:lnTo>
                    <a:lnTo>
                      <a:pt x="220" y="178"/>
                    </a:lnTo>
                    <a:lnTo>
                      <a:pt x="203" y="203"/>
                    </a:lnTo>
                    <a:lnTo>
                      <a:pt x="102" y="127"/>
                    </a:lnTo>
                    <a:lnTo>
                      <a:pt x="93" y="144"/>
                    </a:lnTo>
                    <a:lnTo>
                      <a:pt x="144" y="296"/>
                    </a:lnTo>
                    <a:lnTo>
                      <a:pt x="161" y="305"/>
                    </a:lnTo>
                    <a:lnTo>
                      <a:pt x="212" y="237"/>
                    </a:lnTo>
                    <a:lnTo>
                      <a:pt x="245" y="263"/>
                    </a:lnTo>
                    <a:close/>
                    <a:moveTo>
                      <a:pt x="195" y="220"/>
                    </a:moveTo>
                    <a:lnTo>
                      <a:pt x="152" y="271"/>
                    </a:lnTo>
                    <a:lnTo>
                      <a:pt x="119" y="169"/>
                    </a:lnTo>
                    <a:lnTo>
                      <a:pt x="195" y="220"/>
                    </a:lnTo>
                    <a:close/>
                    <a:moveTo>
                      <a:pt x="220" y="136"/>
                    </a:moveTo>
                    <a:lnTo>
                      <a:pt x="245" y="153"/>
                    </a:lnTo>
                    <a:lnTo>
                      <a:pt x="262" y="161"/>
                    </a:lnTo>
                    <a:lnTo>
                      <a:pt x="279" y="169"/>
                    </a:lnTo>
                    <a:lnTo>
                      <a:pt x="296" y="169"/>
                    </a:lnTo>
                    <a:lnTo>
                      <a:pt x="322" y="161"/>
                    </a:lnTo>
                    <a:lnTo>
                      <a:pt x="339" y="144"/>
                    </a:lnTo>
                    <a:lnTo>
                      <a:pt x="347" y="127"/>
                    </a:lnTo>
                    <a:lnTo>
                      <a:pt x="356" y="110"/>
                    </a:lnTo>
                    <a:lnTo>
                      <a:pt x="347" y="93"/>
                    </a:lnTo>
                    <a:lnTo>
                      <a:pt x="339" y="76"/>
                    </a:lnTo>
                    <a:lnTo>
                      <a:pt x="322" y="51"/>
                    </a:lnTo>
                    <a:lnTo>
                      <a:pt x="296" y="34"/>
                    </a:lnTo>
                    <a:lnTo>
                      <a:pt x="279" y="17"/>
                    </a:lnTo>
                    <a:lnTo>
                      <a:pt x="254" y="9"/>
                    </a:lnTo>
                    <a:lnTo>
                      <a:pt x="229" y="0"/>
                    </a:lnTo>
                    <a:lnTo>
                      <a:pt x="203" y="9"/>
                    </a:lnTo>
                    <a:lnTo>
                      <a:pt x="178" y="26"/>
                    </a:lnTo>
                    <a:lnTo>
                      <a:pt x="169" y="43"/>
                    </a:lnTo>
                    <a:lnTo>
                      <a:pt x="161" y="59"/>
                    </a:lnTo>
                    <a:lnTo>
                      <a:pt x="169" y="76"/>
                    </a:lnTo>
                    <a:lnTo>
                      <a:pt x="178" y="102"/>
                    </a:lnTo>
                    <a:lnTo>
                      <a:pt x="195" y="119"/>
                    </a:lnTo>
                    <a:lnTo>
                      <a:pt x="220" y="136"/>
                    </a:lnTo>
                    <a:close/>
                    <a:moveTo>
                      <a:pt x="237" y="119"/>
                    </a:moveTo>
                    <a:lnTo>
                      <a:pt x="203" y="93"/>
                    </a:lnTo>
                    <a:lnTo>
                      <a:pt x="186" y="68"/>
                    </a:lnTo>
                    <a:lnTo>
                      <a:pt x="186" y="51"/>
                    </a:lnTo>
                    <a:lnTo>
                      <a:pt x="195" y="34"/>
                    </a:lnTo>
                    <a:lnTo>
                      <a:pt x="203" y="26"/>
                    </a:lnTo>
                    <a:lnTo>
                      <a:pt x="220" y="26"/>
                    </a:lnTo>
                    <a:lnTo>
                      <a:pt x="245" y="34"/>
                    </a:lnTo>
                    <a:lnTo>
                      <a:pt x="279" y="51"/>
                    </a:lnTo>
                    <a:lnTo>
                      <a:pt x="305" y="68"/>
                    </a:lnTo>
                    <a:lnTo>
                      <a:pt x="313" y="85"/>
                    </a:lnTo>
                    <a:lnTo>
                      <a:pt x="330" y="102"/>
                    </a:lnTo>
                    <a:lnTo>
                      <a:pt x="330" y="119"/>
                    </a:lnTo>
                    <a:lnTo>
                      <a:pt x="322" y="136"/>
                    </a:lnTo>
                    <a:lnTo>
                      <a:pt x="313" y="144"/>
                    </a:lnTo>
                    <a:lnTo>
                      <a:pt x="296" y="144"/>
                    </a:lnTo>
                    <a:lnTo>
                      <a:pt x="271" y="144"/>
                    </a:lnTo>
                    <a:lnTo>
                      <a:pt x="237" y="119"/>
                    </a:lnTo>
                    <a:close/>
                  </a:path>
                </a:pathLst>
              </a:custGeom>
              <a:noFill/>
              <a:ln w="460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98" name="Rectangle 198">
                <a:extLst>
                  <a:ext uri="{FF2B5EF4-FFF2-40B4-BE49-F238E27FC236}">
                    <a16:creationId xmlns:a16="http://schemas.microsoft.com/office/drawing/2014/main" id="{AC64245B-11BD-4EAC-B2FD-F67D466E71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360000">
                <a:off x="3835" y="4401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9" name="Rectangle 199">
                <a:extLst>
                  <a:ext uri="{FF2B5EF4-FFF2-40B4-BE49-F238E27FC236}">
                    <a16:creationId xmlns:a16="http://schemas.microsoft.com/office/drawing/2014/main" id="{E8DFC5CF-C791-475E-A8F9-42E3643C45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360000">
                <a:off x="3854" y="4379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0" name="Rectangle 200">
                <a:extLst>
                  <a:ext uri="{FF2B5EF4-FFF2-40B4-BE49-F238E27FC236}">
                    <a16:creationId xmlns:a16="http://schemas.microsoft.com/office/drawing/2014/main" id="{D1EE797F-57AD-4063-A504-85FAF3945D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360000">
                <a:off x="3873" y="4353"/>
                <a:ext cx="53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1" name="Rectangle 201">
                <a:extLst>
                  <a:ext uri="{FF2B5EF4-FFF2-40B4-BE49-F238E27FC236}">
                    <a16:creationId xmlns:a16="http://schemas.microsoft.com/office/drawing/2014/main" id="{0BCD7923-1689-4A96-AFEE-0091279A69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6" y="11"/>
                <a:ext cx="3845" cy="4513"/>
              </a:xfrm>
              <a:prstGeom prst="rect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254" name="Akarsular">
              <a:extLst>
                <a:ext uri="{FF2B5EF4-FFF2-40B4-BE49-F238E27FC236}">
                  <a16:creationId xmlns:a16="http://schemas.microsoft.com/office/drawing/2014/main" id="{57C81946-C963-464F-96D8-B80FED8D782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233738" y="3175"/>
              <a:ext cx="6137275" cy="7199313"/>
              <a:chOff x="2037" y="2"/>
              <a:chExt cx="3866" cy="4535"/>
            </a:xfrm>
          </p:grpSpPr>
          <p:sp>
            <p:nvSpPr>
              <p:cNvPr id="255" name="AutoShape 56">
                <a:extLst>
                  <a:ext uri="{FF2B5EF4-FFF2-40B4-BE49-F238E27FC236}">
                    <a16:creationId xmlns:a16="http://schemas.microsoft.com/office/drawing/2014/main" id="{5CA9ACAB-C60B-467C-9856-C8186F13E346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037" y="2"/>
                <a:ext cx="3866" cy="45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56" name="Freeform 58">
                <a:extLst>
                  <a:ext uri="{FF2B5EF4-FFF2-40B4-BE49-F238E27FC236}">
                    <a16:creationId xmlns:a16="http://schemas.microsoft.com/office/drawing/2014/main" id="{C1990EBC-7214-46B6-90EA-EFE1554EB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5" y="349"/>
                <a:ext cx="75" cy="337"/>
              </a:xfrm>
              <a:custGeom>
                <a:avLst/>
                <a:gdLst>
                  <a:gd name="T0" fmla="*/ 322 w 372"/>
                  <a:gd name="T1" fmla="*/ 1659 h 1659"/>
                  <a:gd name="T2" fmla="*/ 372 w 372"/>
                  <a:gd name="T3" fmla="*/ 1084 h 1659"/>
                  <a:gd name="T4" fmla="*/ 254 w 372"/>
                  <a:gd name="T5" fmla="*/ 821 h 1659"/>
                  <a:gd name="T6" fmla="*/ 101 w 372"/>
                  <a:gd name="T7" fmla="*/ 381 h 1659"/>
                  <a:gd name="T8" fmla="*/ 0 w 372"/>
                  <a:gd name="T9" fmla="*/ 0 h 1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2" h="1659">
                    <a:moveTo>
                      <a:pt x="322" y="1659"/>
                    </a:moveTo>
                    <a:lnTo>
                      <a:pt x="372" y="1084"/>
                    </a:lnTo>
                    <a:lnTo>
                      <a:pt x="254" y="821"/>
                    </a:lnTo>
                    <a:lnTo>
                      <a:pt x="101" y="381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57" name="Freeform 59">
                <a:extLst>
                  <a:ext uri="{FF2B5EF4-FFF2-40B4-BE49-F238E27FC236}">
                    <a16:creationId xmlns:a16="http://schemas.microsoft.com/office/drawing/2014/main" id="{31287F18-6FC3-4CD5-92EF-180EBBBD03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1" y="2856"/>
                <a:ext cx="72" cy="306"/>
              </a:xfrm>
              <a:custGeom>
                <a:avLst/>
                <a:gdLst>
                  <a:gd name="T0" fmla="*/ 0 w 355"/>
                  <a:gd name="T1" fmla="*/ 1507 h 1507"/>
                  <a:gd name="T2" fmla="*/ 186 w 355"/>
                  <a:gd name="T3" fmla="*/ 999 h 1507"/>
                  <a:gd name="T4" fmla="*/ 305 w 355"/>
                  <a:gd name="T5" fmla="*/ 702 h 1507"/>
                  <a:gd name="T6" fmla="*/ 338 w 355"/>
                  <a:gd name="T7" fmla="*/ 381 h 1507"/>
                  <a:gd name="T8" fmla="*/ 355 w 355"/>
                  <a:gd name="T9" fmla="*/ 101 h 1507"/>
                  <a:gd name="T10" fmla="*/ 355 w 355"/>
                  <a:gd name="T11" fmla="*/ 0 h 1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5" h="1507">
                    <a:moveTo>
                      <a:pt x="0" y="1507"/>
                    </a:moveTo>
                    <a:lnTo>
                      <a:pt x="186" y="999"/>
                    </a:lnTo>
                    <a:lnTo>
                      <a:pt x="305" y="702"/>
                    </a:lnTo>
                    <a:lnTo>
                      <a:pt x="338" y="381"/>
                    </a:lnTo>
                    <a:lnTo>
                      <a:pt x="355" y="101"/>
                    </a:lnTo>
                    <a:lnTo>
                      <a:pt x="355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58" name="Freeform 60">
                <a:extLst>
                  <a:ext uri="{FF2B5EF4-FFF2-40B4-BE49-F238E27FC236}">
                    <a16:creationId xmlns:a16="http://schemas.microsoft.com/office/drawing/2014/main" id="{816C7A7E-1372-46DD-88EC-D68BA87E39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9" y="1959"/>
                <a:ext cx="48" cy="209"/>
              </a:xfrm>
              <a:custGeom>
                <a:avLst/>
                <a:gdLst>
                  <a:gd name="T0" fmla="*/ 237 w 237"/>
                  <a:gd name="T1" fmla="*/ 0 h 1032"/>
                  <a:gd name="T2" fmla="*/ 119 w 237"/>
                  <a:gd name="T3" fmla="*/ 313 h 1032"/>
                  <a:gd name="T4" fmla="*/ 68 w 237"/>
                  <a:gd name="T5" fmla="*/ 609 h 1032"/>
                  <a:gd name="T6" fmla="*/ 0 w 237"/>
                  <a:gd name="T7" fmla="*/ 1032 h 10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7" h="1032">
                    <a:moveTo>
                      <a:pt x="237" y="0"/>
                    </a:moveTo>
                    <a:lnTo>
                      <a:pt x="119" y="313"/>
                    </a:lnTo>
                    <a:lnTo>
                      <a:pt x="68" y="609"/>
                    </a:lnTo>
                    <a:lnTo>
                      <a:pt x="0" y="1032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59" name="Freeform 61">
                <a:extLst>
                  <a:ext uri="{FF2B5EF4-FFF2-40B4-BE49-F238E27FC236}">
                    <a16:creationId xmlns:a16="http://schemas.microsoft.com/office/drawing/2014/main" id="{9167C260-DF6E-40B7-BD57-2BD6C20DE0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4" y="1834"/>
                <a:ext cx="300" cy="68"/>
              </a:xfrm>
              <a:custGeom>
                <a:avLst/>
                <a:gdLst>
                  <a:gd name="T0" fmla="*/ 1482 w 1482"/>
                  <a:gd name="T1" fmla="*/ 338 h 338"/>
                  <a:gd name="T2" fmla="*/ 1313 w 1482"/>
                  <a:gd name="T3" fmla="*/ 169 h 338"/>
                  <a:gd name="T4" fmla="*/ 822 w 1482"/>
                  <a:gd name="T5" fmla="*/ 42 h 338"/>
                  <a:gd name="T6" fmla="*/ 492 w 1482"/>
                  <a:gd name="T7" fmla="*/ 0 h 338"/>
                  <a:gd name="T8" fmla="*/ 0 w 1482"/>
                  <a:gd name="T9" fmla="*/ 0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2" h="338">
                    <a:moveTo>
                      <a:pt x="1482" y="338"/>
                    </a:moveTo>
                    <a:lnTo>
                      <a:pt x="1313" y="169"/>
                    </a:lnTo>
                    <a:lnTo>
                      <a:pt x="822" y="42"/>
                    </a:lnTo>
                    <a:lnTo>
                      <a:pt x="492" y="0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60" name="Freeform 62">
                <a:extLst>
                  <a:ext uri="{FF2B5EF4-FFF2-40B4-BE49-F238E27FC236}">
                    <a16:creationId xmlns:a16="http://schemas.microsoft.com/office/drawing/2014/main" id="{FAF65B17-7B8F-4118-A65F-43BD3DD94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4" y="504"/>
                <a:ext cx="232" cy="190"/>
              </a:xfrm>
              <a:custGeom>
                <a:avLst/>
                <a:gdLst>
                  <a:gd name="T0" fmla="*/ 0 w 1143"/>
                  <a:gd name="T1" fmla="*/ 940 h 940"/>
                  <a:gd name="T2" fmla="*/ 330 w 1143"/>
                  <a:gd name="T3" fmla="*/ 601 h 940"/>
                  <a:gd name="T4" fmla="*/ 889 w 1143"/>
                  <a:gd name="T5" fmla="*/ 229 h 940"/>
                  <a:gd name="T6" fmla="*/ 1143 w 1143"/>
                  <a:gd name="T7" fmla="*/ 0 h 9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3" h="940">
                    <a:moveTo>
                      <a:pt x="0" y="940"/>
                    </a:moveTo>
                    <a:lnTo>
                      <a:pt x="330" y="601"/>
                    </a:lnTo>
                    <a:lnTo>
                      <a:pt x="889" y="229"/>
                    </a:lnTo>
                    <a:lnTo>
                      <a:pt x="1143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61" name="Freeform 63">
                <a:extLst>
                  <a:ext uri="{FF2B5EF4-FFF2-40B4-BE49-F238E27FC236}">
                    <a16:creationId xmlns:a16="http://schemas.microsoft.com/office/drawing/2014/main" id="{AEEE2819-80C3-4075-8958-1BFC3154F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4" y="2674"/>
                <a:ext cx="111" cy="164"/>
              </a:xfrm>
              <a:custGeom>
                <a:avLst/>
                <a:gdLst>
                  <a:gd name="T0" fmla="*/ 550 w 550"/>
                  <a:gd name="T1" fmla="*/ 805 h 805"/>
                  <a:gd name="T2" fmla="*/ 389 w 550"/>
                  <a:gd name="T3" fmla="*/ 618 h 805"/>
                  <a:gd name="T4" fmla="*/ 228 w 550"/>
                  <a:gd name="T5" fmla="*/ 432 h 805"/>
                  <a:gd name="T6" fmla="*/ 101 w 550"/>
                  <a:gd name="T7" fmla="*/ 195 h 805"/>
                  <a:gd name="T8" fmla="*/ 0 w 550"/>
                  <a:gd name="T9" fmla="*/ 0 h 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0" h="805">
                    <a:moveTo>
                      <a:pt x="550" y="805"/>
                    </a:moveTo>
                    <a:lnTo>
                      <a:pt x="389" y="618"/>
                    </a:lnTo>
                    <a:lnTo>
                      <a:pt x="228" y="432"/>
                    </a:lnTo>
                    <a:lnTo>
                      <a:pt x="101" y="195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62" name="Freeform 64">
                <a:extLst>
                  <a:ext uri="{FF2B5EF4-FFF2-40B4-BE49-F238E27FC236}">
                    <a16:creationId xmlns:a16="http://schemas.microsoft.com/office/drawing/2014/main" id="{39581AA1-A8EF-4496-A98D-42D0305C6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" y="2397"/>
                <a:ext cx="93" cy="231"/>
              </a:xfrm>
              <a:custGeom>
                <a:avLst/>
                <a:gdLst>
                  <a:gd name="T0" fmla="*/ 457 w 457"/>
                  <a:gd name="T1" fmla="*/ 1143 h 1143"/>
                  <a:gd name="T2" fmla="*/ 305 w 457"/>
                  <a:gd name="T3" fmla="*/ 923 h 1143"/>
                  <a:gd name="T4" fmla="*/ 169 w 457"/>
                  <a:gd name="T5" fmla="*/ 660 h 1143"/>
                  <a:gd name="T6" fmla="*/ 68 w 457"/>
                  <a:gd name="T7" fmla="*/ 271 h 1143"/>
                  <a:gd name="T8" fmla="*/ 0 w 457"/>
                  <a:gd name="T9" fmla="*/ 0 h 1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7" h="1143">
                    <a:moveTo>
                      <a:pt x="457" y="1143"/>
                    </a:moveTo>
                    <a:lnTo>
                      <a:pt x="305" y="923"/>
                    </a:lnTo>
                    <a:lnTo>
                      <a:pt x="169" y="660"/>
                    </a:lnTo>
                    <a:lnTo>
                      <a:pt x="68" y="271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63" name="Freeform 65">
                <a:extLst>
                  <a:ext uri="{FF2B5EF4-FFF2-40B4-BE49-F238E27FC236}">
                    <a16:creationId xmlns:a16="http://schemas.microsoft.com/office/drawing/2014/main" id="{5480DFFC-C8C8-4021-AC1A-5DF30647DF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5" y="2376"/>
                <a:ext cx="105" cy="197"/>
              </a:xfrm>
              <a:custGeom>
                <a:avLst/>
                <a:gdLst>
                  <a:gd name="T0" fmla="*/ 516 w 516"/>
                  <a:gd name="T1" fmla="*/ 973 h 973"/>
                  <a:gd name="T2" fmla="*/ 220 w 516"/>
                  <a:gd name="T3" fmla="*/ 660 h 973"/>
                  <a:gd name="T4" fmla="*/ 68 w 516"/>
                  <a:gd name="T5" fmla="*/ 465 h 973"/>
                  <a:gd name="T6" fmla="*/ 25 w 516"/>
                  <a:gd name="T7" fmla="*/ 177 h 973"/>
                  <a:gd name="T8" fmla="*/ 0 w 516"/>
                  <a:gd name="T9" fmla="*/ 0 h 9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6" h="973">
                    <a:moveTo>
                      <a:pt x="516" y="973"/>
                    </a:moveTo>
                    <a:lnTo>
                      <a:pt x="220" y="660"/>
                    </a:lnTo>
                    <a:lnTo>
                      <a:pt x="68" y="465"/>
                    </a:lnTo>
                    <a:lnTo>
                      <a:pt x="25" y="177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64" name="Freeform 66">
                <a:extLst>
                  <a:ext uri="{FF2B5EF4-FFF2-40B4-BE49-F238E27FC236}">
                    <a16:creationId xmlns:a16="http://schemas.microsoft.com/office/drawing/2014/main" id="{6BF57681-A95F-4290-9952-F2C1BA1CB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3" y="876"/>
                <a:ext cx="257" cy="40"/>
              </a:xfrm>
              <a:custGeom>
                <a:avLst/>
                <a:gdLst>
                  <a:gd name="T0" fmla="*/ 1270 w 1270"/>
                  <a:gd name="T1" fmla="*/ 42 h 195"/>
                  <a:gd name="T2" fmla="*/ 880 w 1270"/>
                  <a:gd name="T3" fmla="*/ 0 h 195"/>
                  <a:gd name="T4" fmla="*/ 338 w 1270"/>
                  <a:gd name="T5" fmla="*/ 85 h 195"/>
                  <a:gd name="T6" fmla="*/ 0 w 1270"/>
                  <a:gd name="T7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70" h="195">
                    <a:moveTo>
                      <a:pt x="1270" y="42"/>
                    </a:moveTo>
                    <a:lnTo>
                      <a:pt x="880" y="0"/>
                    </a:lnTo>
                    <a:lnTo>
                      <a:pt x="338" y="85"/>
                    </a:lnTo>
                    <a:lnTo>
                      <a:pt x="0" y="195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65" name="Freeform 67">
                <a:extLst>
                  <a:ext uri="{FF2B5EF4-FFF2-40B4-BE49-F238E27FC236}">
                    <a16:creationId xmlns:a16="http://schemas.microsoft.com/office/drawing/2014/main" id="{10F9610B-2C48-4649-B37E-5EFFC2C4A7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3" y="2580"/>
                <a:ext cx="371" cy="110"/>
              </a:xfrm>
              <a:custGeom>
                <a:avLst/>
                <a:gdLst>
                  <a:gd name="T0" fmla="*/ 1828 w 1828"/>
                  <a:gd name="T1" fmla="*/ 542 h 542"/>
                  <a:gd name="T2" fmla="*/ 1583 w 1828"/>
                  <a:gd name="T3" fmla="*/ 347 h 542"/>
                  <a:gd name="T4" fmla="*/ 1388 w 1828"/>
                  <a:gd name="T5" fmla="*/ 212 h 542"/>
                  <a:gd name="T6" fmla="*/ 973 w 1828"/>
                  <a:gd name="T7" fmla="*/ 127 h 542"/>
                  <a:gd name="T8" fmla="*/ 694 w 1828"/>
                  <a:gd name="T9" fmla="*/ 127 h 542"/>
                  <a:gd name="T10" fmla="*/ 271 w 1828"/>
                  <a:gd name="T11" fmla="*/ 59 h 542"/>
                  <a:gd name="T12" fmla="*/ 0 w 1828"/>
                  <a:gd name="T13" fmla="*/ 0 h 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28" h="542">
                    <a:moveTo>
                      <a:pt x="1828" y="542"/>
                    </a:moveTo>
                    <a:lnTo>
                      <a:pt x="1583" y="347"/>
                    </a:lnTo>
                    <a:lnTo>
                      <a:pt x="1388" y="212"/>
                    </a:lnTo>
                    <a:lnTo>
                      <a:pt x="973" y="127"/>
                    </a:lnTo>
                    <a:lnTo>
                      <a:pt x="694" y="127"/>
                    </a:lnTo>
                    <a:lnTo>
                      <a:pt x="271" y="59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66" name="Freeform 68">
                <a:extLst>
                  <a:ext uri="{FF2B5EF4-FFF2-40B4-BE49-F238E27FC236}">
                    <a16:creationId xmlns:a16="http://schemas.microsoft.com/office/drawing/2014/main" id="{DBB5AB0F-61F6-4171-9380-83085E1072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4" y="972"/>
                <a:ext cx="2958" cy="3554"/>
              </a:xfrm>
              <a:custGeom>
                <a:avLst/>
                <a:gdLst>
                  <a:gd name="T0" fmla="*/ 0 w 14586"/>
                  <a:gd name="T1" fmla="*/ 17531 h 17531"/>
                  <a:gd name="T2" fmla="*/ 135 w 14586"/>
                  <a:gd name="T3" fmla="*/ 17015 h 17531"/>
                  <a:gd name="T4" fmla="*/ 448 w 14586"/>
                  <a:gd name="T5" fmla="*/ 16499 h 17531"/>
                  <a:gd name="T6" fmla="*/ 719 w 14586"/>
                  <a:gd name="T7" fmla="*/ 15991 h 17531"/>
                  <a:gd name="T8" fmla="*/ 914 w 14586"/>
                  <a:gd name="T9" fmla="*/ 15424 h 17531"/>
                  <a:gd name="T10" fmla="*/ 1109 w 14586"/>
                  <a:gd name="T11" fmla="*/ 15017 h 17531"/>
                  <a:gd name="T12" fmla="*/ 1379 w 14586"/>
                  <a:gd name="T13" fmla="*/ 14602 h 17531"/>
                  <a:gd name="T14" fmla="*/ 1515 w 14586"/>
                  <a:gd name="T15" fmla="*/ 14255 h 17531"/>
                  <a:gd name="T16" fmla="*/ 1938 w 14586"/>
                  <a:gd name="T17" fmla="*/ 13604 h 17531"/>
                  <a:gd name="T18" fmla="*/ 2472 w 14586"/>
                  <a:gd name="T19" fmla="*/ 12554 h 17531"/>
                  <a:gd name="T20" fmla="*/ 2717 w 14586"/>
                  <a:gd name="T21" fmla="*/ 11868 h 17531"/>
                  <a:gd name="T22" fmla="*/ 3107 w 14586"/>
                  <a:gd name="T23" fmla="*/ 11411 h 17531"/>
                  <a:gd name="T24" fmla="*/ 3420 w 14586"/>
                  <a:gd name="T25" fmla="*/ 10895 h 17531"/>
                  <a:gd name="T26" fmla="*/ 3716 w 14586"/>
                  <a:gd name="T27" fmla="*/ 10234 h 17531"/>
                  <a:gd name="T28" fmla="*/ 4224 w 14586"/>
                  <a:gd name="T29" fmla="*/ 9481 h 17531"/>
                  <a:gd name="T30" fmla="*/ 4740 w 14586"/>
                  <a:gd name="T31" fmla="*/ 8651 h 17531"/>
                  <a:gd name="T32" fmla="*/ 5206 w 14586"/>
                  <a:gd name="T33" fmla="*/ 7898 h 17531"/>
                  <a:gd name="T34" fmla="*/ 5790 w 14586"/>
                  <a:gd name="T35" fmla="*/ 7018 h 17531"/>
                  <a:gd name="T36" fmla="*/ 6349 w 14586"/>
                  <a:gd name="T37" fmla="*/ 6213 h 17531"/>
                  <a:gd name="T38" fmla="*/ 7052 w 14586"/>
                  <a:gd name="T39" fmla="*/ 5460 h 17531"/>
                  <a:gd name="T40" fmla="*/ 7492 w 14586"/>
                  <a:gd name="T41" fmla="*/ 4995 h 17531"/>
                  <a:gd name="T42" fmla="*/ 7932 w 14586"/>
                  <a:gd name="T43" fmla="*/ 4512 h 17531"/>
                  <a:gd name="T44" fmla="*/ 8398 w 14586"/>
                  <a:gd name="T45" fmla="*/ 4072 h 17531"/>
                  <a:gd name="T46" fmla="*/ 8635 w 14586"/>
                  <a:gd name="T47" fmla="*/ 3852 h 17531"/>
                  <a:gd name="T48" fmla="*/ 9219 w 14586"/>
                  <a:gd name="T49" fmla="*/ 3488 h 17531"/>
                  <a:gd name="T50" fmla="*/ 10125 w 14586"/>
                  <a:gd name="T51" fmla="*/ 2997 h 17531"/>
                  <a:gd name="T52" fmla="*/ 10540 w 14586"/>
                  <a:gd name="T53" fmla="*/ 2734 h 17531"/>
                  <a:gd name="T54" fmla="*/ 10904 w 14586"/>
                  <a:gd name="T55" fmla="*/ 2463 h 17531"/>
                  <a:gd name="T56" fmla="*/ 11234 w 14586"/>
                  <a:gd name="T57" fmla="*/ 2294 h 17531"/>
                  <a:gd name="T58" fmla="*/ 11463 w 14586"/>
                  <a:gd name="T59" fmla="*/ 2150 h 17531"/>
                  <a:gd name="T60" fmla="*/ 11581 w 14586"/>
                  <a:gd name="T61" fmla="*/ 2074 h 17531"/>
                  <a:gd name="T62" fmla="*/ 11717 w 14586"/>
                  <a:gd name="T63" fmla="*/ 1956 h 17531"/>
                  <a:gd name="T64" fmla="*/ 11843 w 14586"/>
                  <a:gd name="T65" fmla="*/ 1744 h 17531"/>
                  <a:gd name="T66" fmla="*/ 12148 w 14586"/>
                  <a:gd name="T67" fmla="*/ 1338 h 17531"/>
                  <a:gd name="T68" fmla="*/ 12512 w 14586"/>
                  <a:gd name="T69" fmla="*/ 999 h 17531"/>
                  <a:gd name="T70" fmla="*/ 13037 w 14586"/>
                  <a:gd name="T71" fmla="*/ 737 h 17531"/>
                  <a:gd name="T72" fmla="*/ 13791 w 14586"/>
                  <a:gd name="T73" fmla="*/ 339 h 17531"/>
                  <a:gd name="T74" fmla="*/ 14400 w 14586"/>
                  <a:gd name="T75" fmla="*/ 68 h 17531"/>
                  <a:gd name="T76" fmla="*/ 14586 w 14586"/>
                  <a:gd name="T77" fmla="*/ 0 h 17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586" h="17531">
                    <a:moveTo>
                      <a:pt x="0" y="17531"/>
                    </a:moveTo>
                    <a:lnTo>
                      <a:pt x="135" y="17015"/>
                    </a:lnTo>
                    <a:lnTo>
                      <a:pt x="448" y="16499"/>
                    </a:lnTo>
                    <a:lnTo>
                      <a:pt x="719" y="15991"/>
                    </a:lnTo>
                    <a:lnTo>
                      <a:pt x="914" y="15424"/>
                    </a:lnTo>
                    <a:lnTo>
                      <a:pt x="1109" y="15017"/>
                    </a:lnTo>
                    <a:lnTo>
                      <a:pt x="1379" y="14602"/>
                    </a:lnTo>
                    <a:lnTo>
                      <a:pt x="1515" y="14255"/>
                    </a:lnTo>
                    <a:lnTo>
                      <a:pt x="1938" y="13604"/>
                    </a:lnTo>
                    <a:lnTo>
                      <a:pt x="2472" y="12554"/>
                    </a:lnTo>
                    <a:lnTo>
                      <a:pt x="2717" y="11868"/>
                    </a:lnTo>
                    <a:lnTo>
                      <a:pt x="3107" y="11411"/>
                    </a:lnTo>
                    <a:lnTo>
                      <a:pt x="3420" y="10895"/>
                    </a:lnTo>
                    <a:lnTo>
                      <a:pt x="3716" y="10234"/>
                    </a:lnTo>
                    <a:lnTo>
                      <a:pt x="4224" y="9481"/>
                    </a:lnTo>
                    <a:lnTo>
                      <a:pt x="4740" y="8651"/>
                    </a:lnTo>
                    <a:lnTo>
                      <a:pt x="5206" y="7898"/>
                    </a:lnTo>
                    <a:lnTo>
                      <a:pt x="5790" y="7018"/>
                    </a:lnTo>
                    <a:lnTo>
                      <a:pt x="6349" y="6213"/>
                    </a:lnTo>
                    <a:lnTo>
                      <a:pt x="7052" y="5460"/>
                    </a:lnTo>
                    <a:lnTo>
                      <a:pt x="7492" y="4995"/>
                    </a:lnTo>
                    <a:lnTo>
                      <a:pt x="7932" y="4512"/>
                    </a:lnTo>
                    <a:lnTo>
                      <a:pt x="8398" y="4072"/>
                    </a:lnTo>
                    <a:lnTo>
                      <a:pt x="8635" y="3852"/>
                    </a:lnTo>
                    <a:lnTo>
                      <a:pt x="9219" y="3488"/>
                    </a:lnTo>
                    <a:lnTo>
                      <a:pt x="10125" y="2997"/>
                    </a:lnTo>
                    <a:lnTo>
                      <a:pt x="10540" y="2734"/>
                    </a:lnTo>
                    <a:lnTo>
                      <a:pt x="10904" y="2463"/>
                    </a:lnTo>
                    <a:lnTo>
                      <a:pt x="11234" y="2294"/>
                    </a:lnTo>
                    <a:lnTo>
                      <a:pt x="11463" y="2150"/>
                    </a:lnTo>
                    <a:lnTo>
                      <a:pt x="11581" y="2074"/>
                    </a:lnTo>
                    <a:lnTo>
                      <a:pt x="11717" y="1956"/>
                    </a:lnTo>
                    <a:lnTo>
                      <a:pt x="11843" y="1744"/>
                    </a:lnTo>
                    <a:lnTo>
                      <a:pt x="12148" y="1338"/>
                    </a:lnTo>
                    <a:lnTo>
                      <a:pt x="12512" y="999"/>
                    </a:lnTo>
                    <a:lnTo>
                      <a:pt x="13037" y="737"/>
                    </a:lnTo>
                    <a:lnTo>
                      <a:pt x="13791" y="339"/>
                    </a:lnTo>
                    <a:lnTo>
                      <a:pt x="14400" y="68"/>
                    </a:lnTo>
                    <a:lnTo>
                      <a:pt x="14586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dirty="0"/>
              </a:p>
            </p:txBody>
          </p:sp>
          <p:sp>
            <p:nvSpPr>
              <p:cNvPr id="267" name="Freeform 69">
                <a:extLst>
                  <a:ext uri="{FF2B5EF4-FFF2-40B4-BE49-F238E27FC236}">
                    <a16:creationId xmlns:a16="http://schemas.microsoft.com/office/drawing/2014/main" id="{80B4E90B-CB73-4D5F-9682-11CF31E869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6" y="555"/>
                <a:ext cx="429" cy="302"/>
              </a:xfrm>
              <a:custGeom>
                <a:avLst/>
                <a:gdLst>
                  <a:gd name="T0" fmla="*/ 0 w 2116"/>
                  <a:gd name="T1" fmla="*/ 1490 h 1490"/>
                  <a:gd name="T2" fmla="*/ 279 w 2116"/>
                  <a:gd name="T3" fmla="*/ 1253 h 1490"/>
                  <a:gd name="T4" fmla="*/ 601 w 2116"/>
                  <a:gd name="T5" fmla="*/ 889 h 1490"/>
                  <a:gd name="T6" fmla="*/ 1778 w 2116"/>
                  <a:gd name="T7" fmla="*/ 220 h 1490"/>
                  <a:gd name="T8" fmla="*/ 2116 w 2116"/>
                  <a:gd name="T9" fmla="*/ 0 h 1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6" h="1490">
                    <a:moveTo>
                      <a:pt x="0" y="1490"/>
                    </a:moveTo>
                    <a:lnTo>
                      <a:pt x="279" y="1253"/>
                    </a:lnTo>
                    <a:lnTo>
                      <a:pt x="601" y="889"/>
                    </a:lnTo>
                    <a:lnTo>
                      <a:pt x="1778" y="220"/>
                    </a:lnTo>
                    <a:lnTo>
                      <a:pt x="2116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68" name="Freeform 70">
                <a:extLst>
                  <a:ext uri="{FF2B5EF4-FFF2-40B4-BE49-F238E27FC236}">
                    <a16:creationId xmlns:a16="http://schemas.microsoft.com/office/drawing/2014/main" id="{0D6DAA4E-17DD-49C9-8490-589B5D1EB8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3220"/>
                <a:ext cx="125" cy="170"/>
              </a:xfrm>
              <a:custGeom>
                <a:avLst/>
                <a:gdLst>
                  <a:gd name="T0" fmla="*/ 618 w 618"/>
                  <a:gd name="T1" fmla="*/ 838 h 838"/>
                  <a:gd name="T2" fmla="*/ 440 w 618"/>
                  <a:gd name="T3" fmla="*/ 771 h 838"/>
                  <a:gd name="T4" fmla="*/ 203 w 618"/>
                  <a:gd name="T5" fmla="*/ 593 h 838"/>
                  <a:gd name="T6" fmla="*/ 76 w 618"/>
                  <a:gd name="T7" fmla="*/ 483 h 838"/>
                  <a:gd name="T8" fmla="*/ 8 w 618"/>
                  <a:gd name="T9" fmla="*/ 195 h 838"/>
                  <a:gd name="T10" fmla="*/ 0 w 618"/>
                  <a:gd name="T11" fmla="*/ 0 h 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8" h="838">
                    <a:moveTo>
                      <a:pt x="618" y="838"/>
                    </a:moveTo>
                    <a:lnTo>
                      <a:pt x="440" y="771"/>
                    </a:lnTo>
                    <a:lnTo>
                      <a:pt x="203" y="593"/>
                    </a:lnTo>
                    <a:lnTo>
                      <a:pt x="76" y="483"/>
                    </a:lnTo>
                    <a:lnTo>
                      <a:pt x="8" y="195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69" name="Freeform 71">
                <a:extLst>
                  <a:ext uri="{FF2B5EF4-FFF2-40B4-BE49-F238E27FC236}">
                    <a16:creationId xmlns:a16="http://schemas.microsoft.com/office/drawing/2014/main" id="{D972D87B-29E9-4710-B129-A69D6C8E0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" y="2980"/>
                <a:ext cx="81" cy="146"/>
              </a:xfrm>
              <a:custGeom>
                <a:avLst/>
                <a:gdLst>
                  <a:gd name="T0" fmla="*/ 398 w 398"/>
                  <a:gd name="T1" fmla="*/ 720 h 720"/>
                  <a:gd name="T2" fmla="*/ 161 w 398"/>
                  <a:gd name="T3" fmla="*/ 280 h 720"/>
                  <a:gd name="T4" fmla="*/ 0 w 398"/>
                  <a:gd name="T5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8" h="720">
                    <a:moveTo>
                      <a:pt x="398" y="720"/>
                    </a:moveTo>
                    <a:lnTo>
                      <a:pt x="161" y="280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70" name="Freeform 72">
                <a:extLst>
                  <a:ext uri="{FF2B5EF4-FFF2-40B4-BE49-F238E27FC236}">
                    <a16:creationId xmlns:a16="http://schemas.microsoft.com/office/drawing/2014/main" id="{1B3CB79A-7602-44EE-BA97-0012929E1D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608"/>
                <a:ext cx="304" cy="122"/>
              </a:xfrm>
              <a:custGeom>
                <a:avLst/>
                <a:gdLst>
                  <a:gd name="T0" fmla="*/ 1498 w 1498"/>
                  <a:gd name="T1" fmla="*/ 601 h 601"/>
                  <a:gd name="T2" fmla="*/ 1075 w 1498"/>
                  <a:gd name="T3" fmla="*/ 389 h 601"/>
                  <a:gd name="T4" fmla="*/ 753 w 1498"/>
                  <a:gd name="T5" fmla="*/ 203 h 601"/>
                  <a:gd name="T6" fmla="*/ 474 w 1498"/>
                  <a:gd name="T7" fmla="*/ 152 h 601"/>
                  <a:gd name="T8" fmla="*/ 135 w 1498"/>
                  <a:gd name="T9" fmla="*/ 127 h 601"/>
                  <a:gd name="T10" fmla="*/ 0 w 1498"/>
                  <a:gd name="T11" fmla="*/ 0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98" h="601">
                    <a:moveTo>
                      <a:pt x="1498" y="601"/>
                    </a:moveTo>
                    <a:lnTo>
                      <a:pt x="1075" y="389"/>
                    </a:lnTo>
                    <a:lnTo>
                      <a:pt x="753" y="203"/>
                    </a:lnTo>
                    <a:lnTo>
                      <a:pt x="474" y="152"/>
                    </a:lnTo>
                    <a:lnTo>
                      <a:pt x="135" y="127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71" name="Freeform 73">
                <a:extLst>
                  <a:ext uri="{FF2B5EF4-FFF2-40B4-BE49-F238E27FC236}">
                    <a16:creationId xmlns:a16="http://schemas.microsoft.com/office/drawing/2014/main" id="{75E37BD1-FDF3-4439-B580-A51E6CF18E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6" y="3093"/>
                <a:ext cx="646" cy="283"/>
              </a:xfrm>
              <a:custGeom>
                <a:avLst/>
                <a:gdLst>
                  <a:gd name="T0" fmla="*/ 3184 w 3184"/>
                  <a:gd name="T1" fmla="*/ 1397 h 1397"/>
                  <a:gd name="T2" fmla="*/ 2557 w 3184"/>
                  <a:gd name="T3" fmla="*/ 1168 h 1397"/>
                  <a:gd name="T4" fmla="*/ 2159 w 3184"/>
                  <a:gd name="T5" fmla="*/ 973 h 1397"/>
                  <a:gd name="T6" fmla="*/ 1829 w 3184"/>
                  <a:gd name="T7" fmla="*/ 762 h 1397"/>
                  <a:gd name="T8" fmla="*/ 1313 w 3184"/>
                  <a:gd name="T9" fmla="*/ 601 h 1397"/>
                  <a:gd name="T10" fmla="*/ 796 w 3184"/>
                  <a:gd name="T11" fmla="*/ 474 h 1397"/>
                  <a:gd name="T12" fmla="*/ 254 w 3184"/>
                  <a:gd name="T13" fmla="*/ 245 h 1397"/>
                  <a:gd name="T14" fmla="*/ 0 w 3184"/>
                  <a:gd name="T15" fmla="*/ 0 h 1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84" h="1397">
                    <a:moveTo>
                      <a:pt x="3184" y="1397"/>
                    </a:moveTo>
                    <a:lnTo>
                      <a:pt x="2557" y="1168"/>
                    </a:lnTo>
                    <a:lnTo>
                      <a:pt x="2159" y="973"/>
                    </a:lnTo>
                    <a:lnTo>
                      <a:pt x="1829" y="762"/>
                    </a:lnTo>
                    <a:lnTo>
                      <a:pt x="1313" y="601"/>
                    </a:lnTo>
                    <a:lnTo>
                      <a:pt x="796" y="474"/>
                    </a:lnTo>
                    <a:lnTo>
                      <a:pt x="254" y="245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72" name="Freeform 74">
                <a:extLst>
                  <a:ext uri="{FF2B5EF4-FFF2-40B4-BE49-F238E27FC236}">
                    <a16:creationId xmlns:a16="http://schemas.microsoft.com/office/drawing/2014/main" id="{6E99B358-E664-4ECE-923C-50E9C6F33F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4" y="2120"/>
                <a:ext cx="297" cy="527"/>
              </a:xfrm>
              <a:custGeom>
                <a:avLst/>
                <a:gdLst>
                  <a:gd name="T0" fmla="*/ 576 w 1465"/>
                  <a:gd name="T1" fmla="*/ 2599 h 2599"/>
                  <a:gd name="T2" fmla="*/ 432 w 1465"/>
                  <a:gd name="T3" fmla="*/ 2337 h 2599"/>
                  <a:gd name="T4" fmla="*/ 330 w 1465"/>
                  <a:gd name="T5" fmla="*/ 2040 h 2599"/>
                  <a:gd name="T6" fmla="*/ 195 w 1465"/>
                  <a:gd name="T7" fmla="*/ 1769 h 2599"/>
                  <a:gd name="T8" fmla="*/ 8 w 1465"/>
                  <a:gd name="T9" fmla="*/ 1397 h 2599"/>
                  <a:gd name="T10" fmla="*/ 0 w 1465"/>
                  <a:gd name="T11" fmla="*/ 1194 h 2599"/>
                  <a:gd name="T12" fmla="*/ 93 w 1465"/>
                  <a:gd name="T13" fmla="*/ 1008 h 2599"/>
                  <a:gd name="T14" fmla="*/ 355 w 1465"/>
                  <a:gd name="T15" fmla="*/ 804 h 2599"/>
                  <a:gd name="T16" fmla="*/ 652 w 1465"/>
                  <a:gd name="T17" fmla="*/ 534 h 2599"/>
                  <a:gd name="T18" fmla="*/ 1185 w 1465"/>
                  <a:gd name="T19" fmla="*/ 186 h 2599"/>
                  <a:gd name="T20" fmla="*/ 1465 w 1465"/>
                  <a:gd name="T21" fmla="*/ 0 h 2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65" h="2599">
                    <a:moveTo>
                      <a:pt x="576" y="2599"/>
                    </a:moveTo>
                    <a:lnTo>
                      <a:pt x="432" y="2337"/>
                    </a:lnTo>
                    <a:lnTo>
                      <a:pt x="330" y="2040"/>
                    </a:lnTo>
                    <a:lnTo>
                      <a:pt x="195" y="1769"/>
                    </a:lnTo>
                    <a:lnTo>
                      <a:pt x="8" y="1397"/>
                    </a:lnTo>
                    <a:lnTo>
                      <a:pt x="0" y="1194"/>
                    </a:lnTo>
                    <a:lnTo>
                      <a:pt x="93" y="1008"/>
                    </a:lnTo>
                    <a:lnTo>
                      <a:pt x="355" y="804"/>
                    </a:lnTo>
                    <a:lnTo>
                      <a:pt x="652" y="534"/>
                    </a:lnTo>
                    <a:lnTo>
                      <a:pt x="1185" y="186"/>
                    </a:lnTo>
                    <a:lnTo>
                      <a:pt x="1465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73" name="Freeform 75">
                <a:extLst>
                  <a:ext uri="{FF2B5EF4-FFF2-40B4-BE49-F238E27FC236}">
                    <a16:creationId xmlns:a16="http://schemas.microsoft.com/office/drawing/2014/main" id="{A1E11A58-342B-4DED-B230-F9D88CEB8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4015"/>
                <a:ext cx="321" cy="406"/>
              </a:xfrm>
              <a:custGeom>
                <a:avLst/>
                <a:gdLst>
                  <a:gd name="T0" fmla="*/ 1583 w 1583"/>
                  <a:gd name="T1" fmla="*/ 2006 h 2006"/>
                  <a:gd name="T2" fmla="*/ 1100 w 1583"/>
                  <a:gd name="T3" fmla="*/ 1642 h 2006"/>
                  <a:gd name="T4" fmla="*/ 719 w 1583"/>
                  <a:gd name="T5" fmla="*/ 1193 h 2006"/>
                  <a:gd name="T6" fmla="*/ 465 w 1583"/>
                  <a:gd name="T7" fmla="*/ 906 h 2006"/>
                  <a:gd name="T8" fmla="*/ 144 w 1583"/>
                  <a:gd name="T9" fmla="*/ 711 h 2006"/>
                  <a:gd name="T10" fmla="*/ 34 w 1583"/>
                  <a:gd name="T11" fmla="*/ 364 h 2006"/>
                  <a:gd name="T12" fmla="*/ 0 w 1583"/>
                  <a:gd name="T13" fmla="*/ 0 h 20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3" h="2006">
                    <a:moveTo>
                      <a:pt x="1583" y="2006"/>
                    </a:moveTo>
                    <a:lnTo>
                      <a:pt x="1100" y="1642"/>
                    </a:lnTo>
                    <a:lnTo>
                      <a:pt x="719" y="1193"/>
                    </a:lnTo>
                    <a:lnTo>
                      <a:pt x="465" y="906"/>
                    </a:lnTo>
                    <a:lnTo>
                      <a:pt x="144" y="711"/>
                    </a:lnTo>
                    <a:lnTo>
                      <a:pt x="34" y="364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74" name="Freeform 76">
                <a:extLst>
                  <a:ext uri="{FF2B5EF4-FFF2-40B4-BE49-F238E27FC236}">
                    <a16:creationId xmlns:a16="http://schemas.microsoft.com/office/drawing/2014/main" id="{E9C99639-EB5E-4EED-9C6C-E4B025C2B6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" y="509"/>
                <a:ext cx="65" cy="161"/>
              </a:xfrm>
              <a:custGeom>
                <a:avLst/>
                <a:gdLst>
                  <a:gd name="T0" fmla="*/ 0 w 321"/>
                  <a:gd name="T1" fmla="*/ 796 h 796"/>
                  <a:gd name="T2" fmla="*/ 59 w 321"/>
                  <a:gd name="T3" fmla="*/ 432 h 796"/>
                  <a:gd name="T4" fmla="*/ 305 w 321"/>
                  <a:gd name="T5" fmla="*/ 237 h 796"/>
                  <a:gd name="T6" fmla="*/ 321 w 321"/>
                  <a:gd name="T7" fmla="*/ 0 h 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1" h="796">
                    <a:moveTo>
                      <a:pt x="0" y="796"/>
                    </a:moveTo>
                    <a:lnTo>
                      <a:pt x="59" y="432"/>
                    </a:lnTo>
                    <a:lnTo>
                      <a:pt x="305" y="237"/>
                    </a:lnTo>
                    <a:lnTo>
                      <a:pt x="321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75" name="Freeform 77">
                <a:extLst>
                  <a:ext uri="{FF2B5EF4-FFF2-40B4-BE49-F238E27FC236}">
                    <a16:creationId xmlns:a16="http://schemas.microsoft.com/office/drawing/2014/main" id="{14D9B242-2226-40E3-870F-4B2FBEAE5E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2" y="1570"/>
                <a:ext cx="321" cy="1098"/>
              </a:xfrm>
              <a:custGeom>
                <a:avLst/>
                <a:gdLst>
                  <a:gd name="T0" fmla="*/ 1583 w 1583"/>
                  <a:gd name="T1" fmla="*/ 5418 h 5418"/>
                  <a:gd name="T2" fmla="*/ 1219 w 1583"/>
                  <a:gd name="T3" fmla="*/ 5172 h 5418"/>
                  <a:gd name="T4" fmla="*/ 940 w 1583"/>
                  <a:gd name="T5" fmla="*/ 5087 h 5418"/>
                  <a:gd name="T6" fmla="*/ 720 w 1583"/>
                  <a:gd name="T7" fmla="*/ 4834 h 5418"/>
                  <a:gd name="T8" fmla="*/ 669 w 1583"/>
                  <a:gd name="T9" fmla="*/ 4173 h 5418"/>
                  <a:gd name="T10" fmla="*/ 652 w 1583"/>
                  <a:gd name="T11" fmla="*/ 3640 h 5418"/>
                  <a:gd name="T12" fmla="*/ 745 w 1583"/>
                  <a:gd name="T13" fmla="*/ 3276 h 5418"/>
                  <a:gd name="T14" fmla="*/ 991 w 1583"/>
                  <a:gd name="T15" fmla="*/ 2692 h 5418"/>
                  <a:gd name="T16" fmla="*/ 1041 w 1583"/>
                  <a:gd name="T17" fmla="*/ 2531 h 5418"/>
                  <a:gd name="T18" fmla="*/ 1134 w 1583"/>
                  <a:gd name="T19" fmla="*/ 1862 h 5418"/>
                  <a:gd name="T20" fmla="*/ 991 w 1583"/>
                  <a:gd name="T21" fmla="*/ 1304 h 5418"/>
                  <a:gd name="T22" fmla="*/ 677 w 1583"/>
                  <a:gd name="T23" fmla="*/ 990 h 5418"/>
                  <a:gd name="T24" fmla="*/ 279 w 1583"/>
                  <a:gd name="T25" fmla="*/ 432 h 5418"/>
                  <a:gd name="T26" fmla="*/ 85 w 1583"/>
                  <a:gd name="T27" fmla="*/ 152 h 5418"/>
                  <a:gd name="T28" fmla="*/ 0 w 1583"/>
                  <a:gd name="T29" fmla="*/ 0 h 5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83" h="5418">
                    <a:moveTo>
                      <a:pt x="1583" y="5418"/>
                    </a:moveTo>
                    <a:lnTo>
                      <a:pt x="1219" y="5172"/>
                    </a:lnTo>
                    <a:lnTo>
                      <a:pt x="940" y="5087"/>
                    </a:lnTo>
                    <a:lnTo>
                      <a:pt x="720" y="4834"/>
                    </a:lnTo>
                    <a:lnTo>
                      <a:pt x="669" y="4173"/>
                    </a:lnTo>
                    <a:lnTo>
                      <a:pt x="652" y="3640"/>
                    </a:lnTo>
                    <a:lnTo>
                      <a:pt x="745" y="3276"/>
                    </a:lnTo>
                    <a:lnTo>
                      <a:pt x="991" y="2692"/>
                    </a:lnTo>
                    <a:lnTo>
                      <a:pt x="1041" y="2531"/>
                    </a:lnTo>
                    <a:lnTo>
                      <a:pt x="1134" y="1862"/>
                    </a:lnTo>
                    <a:lnTo>
                      <a:pt x="991" y="1304"/>
                    </a:lnTo>
                    <a:lnTo>
                      <a:pt x="677" y="990"/>
                    </a:lnTo>
                    <a:lnTo>
                      <a:pt x="279" y="432"/>
                    </a:lnTo>
                    <a:lnTo>
                      <a:pt x="85" y="152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76" name="Freeform 78">
                <a:extLst>
                  <a:ext uri="{FF2B5EF4-FFF2-40B4-BE49-F238E27FC236}">
                    <a16:creationId xmlns:a16="http://schemas.microsoft.com/office/drawing/2014/main" id="{EE53FF37-9D2A-47BE-8DA8-370ECC337F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6" y="1012"/>
                <a:ext cx="106" cy="177"/>
              </a:xfrm>
              <a:custGeom>
                <a:avLst/>
                <a:gdLst>
                  <a:gd name="T0" fmla="*/ 0 w 525"/>
                  <a:gd name="T1" fmla="*/ 872 h 872"/>
                  <a:gd name="T2" fmla="*/ 152 w 525"/>
                  <a:gd name="T3" fmla="*/ 542 h 872"/>
                  <a:gd name="T4" fmla="*/ 347 w 525"/>
                  <a:gd name="T5" fmla="*/ 228 h 872"/>
                  <a:gd name="T6" fmla="*/ 525 w 525"/>
                  <a:gd name="T7" fmla="*/ 0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5" h="872">
                    <a:moveTo>
                      <a:pt x="0" y="872"/>
                    </a:moveTo>
                    <a:lnTo>
                      <a:pt x="152" y="542"/>
                    </a:lnTo>
                    <a:lnTo>
                      <a:pt x="347" y="228"/>
                    </a:lnTo>
                    <a:lnTo>
                      <a:pt x="525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77" name="Freeform 79">
                <a:extLst>
                  <a:ext uri="{FF2B5EF4-FFF2-40B4-BE49-F238E27FC236}">
                    <a16:creationId xmlns:a16="http://schemas.microsoft.com/office/drawing/2014/main" id="{345F6C8D-F588-4B74-91A6-DC55595596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2" y="1161"/>
                <a:ext cx="108" cy="160"/>
              </a:xfrm>
              <a:custGeom>
                <a:avLst/>
                <a:gdLst>
                  <a:gd name="T0" fmla="*/ 0 w 533"/>
                  <a:gd name="T1" fmla="*/ 787 h 787"/>
                  <a:gd name="T2" fmla="*/ 110 w 533"/>
                  <a:gd name="T3" fmla="*/ 440 h 787"/>
                  <a:gd name="T4" fmla="*/ 330 w 533"/>
                  <a:gd name="T5" fmla="*/ 170 h 787"/>
                  <a:gd name="T6" fmla="*/ 533 w 533"/>
                  <a:gd name="T7" fmla="*/ 0 h 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3" h="787">
                    <a:moveTo>
                      <a:pt x="0" y="787"/>
                    </a:moveTo>
                    <a:lnTo>
                      <a:pt x="110" y="440"/>
                    </a:lnTo>
                    <a:lnTo>
                      <a:pt x="330" y="170"/>
                    </a:lnTo>
                    <a:lnTo>
                      <a:pt x="533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78" name="Freeform 80">
                <a:extLst>
                  <a:ext uri="{FF2B5EF4-FFF2-40B4-BE49-F238E27FC236}">
                    <a16:creationId xmlns:a16="http://schemas.microsoft.com/office/drawing/2014/main" id="{0EC40DB4-44DB-49AA-91BF-F42481834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1" y="2050"/>
                <a:ext cx="556" cy="868"/>
              </a:xfrm>
              <a:custGeom>
                <a:avLst/>
                <a:gdLst>
                  <a:gd name="T0" fmla="*/ 2743 w 2743"/>
                  <a:gd name="T1" fmla="*/ 4284 h 4284"/>
                  <a:gd name="T2" fmla="*/ 2633 w 2743"/>
                  <a:gd name="T3" fmla="*/ 3793 h 4284"/>
                  <a:gd name="T4" fmla="*/ 2557 w 2743"/>
                  <a:gd name="T5" fmla="*/ 3361 h 4284"/>
                  <a:gd name="T6" fmla="*/ 2489 w 2743"/>
                  <a:gd name="T7" fmla="*/ 3039 h 4284"/>
                  <a:gd name="T8" fmla="*/ 2269 w 2743"/>
                  <a:gd name="T9" fmla="*/ 2844 h 4284"/>
                  <a:gd name="T10" fmla="*/ 2023 w 2743"/>
                  <a:gd name="T11" fmla="*/ 2641 h 4284"/>
                  <a:gd name="T12" fmla="*/ 1600 w 2743"/>
                  <a:gd name="T13" fmla="*/ 2252 h 4284"/>
                  <a:gd name="T14" fmla="*/ 1109 w 2743"/>
                  <a:gd name="T15" fmla="*/ 2100 h 4284"/>
                  <a:gd name="T16" fmla="*/ 728 w 2743"/>
                  <a:gd name="T17" fmla="*/ 1693 h 4284"/>
                  <a:gd name="T18" fmla="*/ 559 w 2743"/>
                  <a:gd name="T19" fmla="*/ 1304 h 4284"/>
                  <a:gd name="T20" fmla="*/ 415 w 2743"/>
                  <a:gd name="T21" fmla="*/ 923 h 4284"/>
                  <a:gd name="T22" fmla="*/ 271 w 2743"/>
                  <a:gd name="T23" fmla="*/ 627 h 4284"/>
                  <a:gd name="T24" fmla="*/ 85 w 2743"/>
                  <a:gd name="T25" fmla="*/ 288 h 4284"/>
                  <a:gd name="T26" fmla="*/ 0 w 2743"/>
                  <a:gd name="T27" fmla="*/ 0 h 4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43" h="4284">
                    <a:moveTo>
                      <a:pt x="2743" y="4284"/>
                    </a:moveTo>
                    <a:lnTo>
                      <a:pt x="2633" y="3793"/>
                    </a:lnTo>
                    <a:lnTo>
                      <a:pt x="2557" y="3361"/>
                    </a:lnTo>
                    <a:lnTo>
                      <a:pt x="2489" y="3039"/>
                    </a:lnTo>
                    <a:lnTo>
                      <a:pt x="2269" y="2844"/>
                    </a:lnTo>
                    <a:lnTo>
                      <a:pt x="2023" y="2641"/>
                    </a:lnTo>
                    <a:lnTo>
                      <a:pt x="1600" y="2252"/>
                    </a:lnTo>
                    <a:lnTo>
                      <a:pt x="1109" y="2100"/>
                    </a:lnTo>
                    <a:lnTo>
                      <a:pt x="728" y="1693"/>
                    </a:lnTo>
                    <a:lnTo>
                      <a:pt x="559" y="1304"/>
                    </a:lnTo>
                    <a:lnTo>
                      <a:pt x="415" y="923"/>
                    </a:lnTo>
                    <a:lnTo>
                      <a:pt x="271" y="627"/>
                    </a:lnTo>
                    <a:lnTo>
                      <a:pt x="85" y="288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79" name="Freeform 81">
                <a:extLst>
                  <a:ext uri="{FF2B5EF4-FFF2-40B4-BE49-F238E27FC236}">
                    <a16:creationId xmlns:a16="http://schemas.microsoft.com/office/drawing/2014/main" id="{77022B57-C080-4C44-B9ED-580FD44415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1" y="341"/>
                <a:ext cx="1647" cy="1484"/>
              </a:xfrm>
              <a:custGeom>
                <a:avLst/>
                <a:gdLst>
                  <a:gd name="T0" fmla="*/ 8119 w 8119"/>
                  <a:gd name="T1" fmla="*/ 7322 h 7322"/>
                  <a:gd name="T2" fmla="*/ 7569 w 8119"/>
                  <a:gd name="T3" fmla="*/ 6984 h 7322"/>
                  <a:gd name="T4" fmla="*/ 7230 w 8119"/>
                  <a:gd name="T5" fmla="*/ 6543 h 7322"/>
                  <a:gd name="T6" fmla="*/ 6781 w 8119"/>
                  <a:gd name="T7" fmla="*/ 6188 h 7322"/>
                  <a:gd name="T8" fmla="*/ 6003 w 8119"/>
                  <a:gd name="T9" fmla="*/ 5172 h 7322"/>
                  <a:gd name="T10" fmla="*/ 5410 w 8119"/>
                  <a:gd name="T11" fmla="*/ 4520 h 7322"/>
                  <a:gd name="T12" fmla="*/ 5004 w 8119"/>
                  <a:gd name="T13" fmla="*/ 4173 h 7322"/>
                  <a:gd name="T14" fmla="*/ 4741 w 8119"/>
                  <a:gd name="T15" fmla="*/ 3911 h 7322"/>
                  <a:gd name="T16" fmla="*/ 4022 w 8119"/>
                  <a:gd name="T17" fmla="*/ 3538 h 7322"/>
                  <a:gd name="T18" fmla="*/ 3632 w 8119"/>
                  <a:gd name="T19" fmla="*/ 2734 h 7322"/>
                  <a:gd name="T20" fmla="*/ 3429 w 8119"/>
                  <a:gd name="T21" fmla="*/ 1930 h 7322"/>
                  <a:gd name="T22" fmla="*/ 3065 w 8119"/>
                  <a:gd name="T23" fmla="*/ 1693 h 7322"/>
                  <a:gd name="T24" fmla="*/ 2472 w 8119"/>
                  <a:gd name="T25" fmla="*/ 1566 h 7322"/>
                  <a:gd name="T26" fmla="*/ 2125 w 8119"/>
                  <a:gd name="T27" fmla="*/ 1380 h 7322"/>
                  <a:gd name="T28" fmla="*/ 1685 w 8119"/>
                  <a:gd name="T29" fmla="*/ 1075 h 7322"/>
                  <a:gd name="T30" fmla="*/ 1101 w 8119"/>
                  <a:gd name="T31" fmla="*/ 643 h 7322"/>
                  <a:gd name="T32" fmla="*/ 686 w 8119"/>
                  <a:gd name="T33" fmla="*/ 347 h 7322"/>
                  <a:gd name="T34" fmla="*/ 0 w 8119"/>
                  <a:gd name="T35" fmla="*/ 0 h 7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119" h="7322">
                    <a:moveTo>
                      <a:pt x="8119" y="7322"/>
                    </a:moveTo>
                    <a:lnTo>
                      <a:pt x="7569" y="6984"/>
                    </a:lnTo>
                    <a:lnTo>
                      <a:pt x="7230" y="6543"/>
                    </a:lnTo>
                    <a:lnTo>
                      <a:pt x="6781" y="6188"/>
                    </a:lnTo>
                    <a:lnTo>
                      <a:pt x="6003" y="5172"/>
                    </a:lnTo>
                    <a:lnTo>
                      <a:pt x="5410" y="4520"/>
                    </a:lnTo>
                    <a:lnTo>
                      <a:pt x="5004" y="4173"/>
                    </a:lnTo>
                    <a:lnTo>
                      <a:pt x="4741" y="3911"/>
                    </a:lnTo>
                    <a:lnTo>
                      <a:pt x="4022" y="3538"/>
                    </a:lnTo>
                    <a:lnTo>
                      <a:pt x="3632" y="2734"/>
                    </a:lnTo>
                    <a:lnTo>
                      <a:pt x="3429" y="1930"/>
                    </a:lnTo>
                    <a:lnTo>
                      <a:pt x="3065" y="1693"/>
                    </a:lnTo>
                    <a:lnTo>
                      <a:pt x="2472" y="1566"/>
                    </a:lnTo>
                    <a:lnTo>
                      <a:pt x="2125" y="1380"/>
                    </a:lnTo>
                    <a:lnTo>
                      <a:pt x="1685" y="1075"/>
                    </a:lnTo>
                    <a:lnTo>
                      <a:pt x="1101" y="643"/>
                    </a:lnTo>
                    <a:lnTo>
                      <a:pt x="686" y="347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80" name="Freeform 82">
                <a:extLst>
                  <a:ext uri="{FF2B5EF4-FFF2-40B4-BE49-F238E27FC236}">
                    <a16:creationId xmlns:a16="http://schemas.microsoft.com/office/drawing/2014/main" id="{5F900115-31E3-434E-962E-105456C86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7" y="2524"/>
                <a:ext cx="31" cy="115"/>
              </a:xfrm>
              <a:custGeom>
                <a:avLst/>
                <a:gdLst>
                  <a:gd name="T0" fmla="*/ 0 w 153"/>
                  <a:gd name="T1" fmla="*/ 567 h 567"/>
                  <a:gd name="T2" fmla="*/ 0 w 153"/>
                  <a:gd name="T3" fmla="*/ 347 h 567"/>
                  <a:gd name="T4" fmla="*/ 93 w 153"/>
                  <a:gd name="T5" fmla="*/ 169 h 567"/>
                  <a:gd name="T6" fmla="*/ 153 w 153"/>
                  <a:gd name="T7" fmla="*/ 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3" h="567">
                    <a:moveTo>
                      <a:pt x="0" y="567"/>
                    </a:moveTo>
                    <a:lnTo>
                      <a:pt x="0" y="347"/>
                    </a:lnTo>
                    <a:lnTo>
                      <a:pt x="93" y="169"/>
                    </a:lnTo>
                    <a:lnTo>
                      <a:pt x="153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81" name="Freeform 83">
                <a:extLst>
                  <a:ext uri="{FF2B5EF4-FFF2-40B4-BE49-F238E27FC236}">
                    <a16:creationId xmlns:a16="http://schemas.microsoft.com/office/drawing/2014/main" id="{845CFD77-60AD-40CD-B015-D762323D4D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6" y="3836"/>
                <a:ext cx="427" cy="115"/>
              </a:xfrm>
              <a:custGeom>
                <a:avLst/>
                <a:gdLst>
                  <a:gd name="T0" fmla="*/ 2108 w 2108"/>
                  <a:gd name="T1" fmla="*/ 568 h 568"/>
                  <a:gd name="T2" fmla="*/ 1625 w 2108"/>
                  <a:gd name="T3" fmla="*/ 398 h 568"/>
                  <a:gd name="T4" fmla="*/ 1177 w 2108"/>
                  <a:gd name="T5" fmla="*/ 373 h 568"/>
                  <a:gd name="T6" fmla="*/ 711 w 2108"/>
                  <a:gd name="T7" fmla="*/ 331 h 568"/>
                  <a:gd name="T8" fmla="*/ 499 w 2108"/>
                  <a:gd name="T9" fmla="*/ 254 h 568"/>
                  <a:gd name="T10" fmla="*/ 245 w 2108"/>
                  <a:gd name="T11" fmla="*/ 153 h 568"/>
                  <a:gd name="T12" fmla="*/ 0 w 2108"/>
                  <a:gd name="T13" fmla="*/ 0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8" h="568">
                    <a:moveTo>
                      <a:pt x="2108" y="568"/>
                    </a:moveTo>
                    <a:lnTo>
                      <a:pt x="1625" y="398"/>
                    </a:lnTo>
                    <a:lnTo>
                      <a:pt x="1177" y="373"/>
                    </a:lnTo>
                    <a:lnTo>
                      <a:pt x="711" y="331"/>
                    </a:lnTo>
                    <a:lnTo>
                      <a:pt x="499" y="254"/>
                    </a:lnTo>
                    <a:lnTo>
                      <a:pt x="245" y="153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82" name="Freeform 84">
                <a:extLst>
                  <a:ext uri="{FF2B5EF4-FFF2-40B4-BE49-F238E27FC236}">
                    <a16:creationId xmlns:a16="http://schemas.microsoft.com/office/drawing/2014/main" id="{FE0797C9-BE19-46AC-BFDE-0A9AC4149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2" y="4057"/>
                <a:ext cx="639" cy="335"/>
              </a:xfrm>
              <a:custGeom>
                <a:avLst/>
                <a:gdLst>
                  <a:gd name="T0" fmla="*/ 3149 w 3149"/>
                  <a:gd name="T1" fmla="*/ 1651 h 1651"/>
                  <a:gd name="T2" fmla="*/ 2827 w 3149"/>
                  <a:gd name="T3" fmla="*/ 1575 h 1651"/>
                  <a:gd name="T4" fmla="*/ 2540 w 3149"/>
                  <a:gd name="T5" fmla="*/ 1431 h 1651"/>
                  <a:gd name="T6" fmla="*/ 2319 w 3149"/>
                  <a:gd name="T7" fmla="*/ 974 h 1651"/>
                  <a:gd name="T8" fmla="*/ 1921 w 3149"/>
                  <a:gd name="T9" fmla="*/ 576 h 1651"/>
                  <a:gd name="T10" fmla="*/ 1193 w 3149"/>
                  <a:gd name="T11" fmla="*/ 356 h 1651"/>
                  <a:gd name="T12" fmla="*/ 364 w 3149"/>
                  <a:gd name="T13" fmla="*/ 170 h 1651"/>
                  <a:gd name="T14" fmla="*/ 0 w 3149"/>
                  <a:gd name="T15" fmla="*/ 0 h 1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49" h="1651">
                    <a:moveTo>
                      <a:pt x="3149" y="1651"/>
                    </a:moveTo>
                    <a:lnTo>
                      <a:pt x="2827" y="1575"/>
                    </a:lnTo>
                    <a:lnTo>
                      <a:pt x="2540" y="1431"/>
                    </a:lnTo>
                    <a:lnTo>
                      <a:pt x="2319" y="974"/>
                    </a:lnTo>
                    <a:lnTo>
                      <a:pt x="1921" y="576"/>
                    </a:lnTo>
                    <a:lnTo>
                      <a:pt x="1193" y="356"/>
                    </a:lnTo>
                    <a:lnTo>
                      <a:pt x="364" y="170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83" name="Freeform 85">
                <a:extLst>
                  <a:ext uri="{FF2B5EF4-FFF2-40B4-BE49-F238E27FC236}">
                    <a16:creationId xmlns:a16="http://schemas.microsoft.com/office/drawing/2014/main" id="{964C682B-22F6-4F7D-877C-67FAD0E092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2" y="3464"/>
                <a:ext cx="960" cy="1062"/>
              </a:xfrm>
              <a:custGeom>
                <a:avLst/>
                <a:gdLst>
                  <a:gd name="T0" fmla="*/ 0 w 4732"/>
                  <a:gd name="T1" fmla="*/ 5240 h 5240"/>
                  <a:gd name="T2" fmla="*/ 593 w 4732"/>
                  <a:gd name="T3" fmla="*/ 4707 h 5240"/>
                  <a:gd name="T4" fmla="*/ 991 w 4732"/>
                  <a:gd name="T5" fmla="*/ 4233 h 5240"/>
                  <a:gd name="T6" fmla="*/ 1346 w 4732"/>
                  <a:gd name="T7" fmla="*/ 3818 h 5240"/>
                  <a:gd name="T8" fmla="*/ 2294 w 4732"/>
                  <a:gd name="T9" fmla="*/ 2574 h 5240"/>
                  <a:gd name="T10" fmla="*/ 2489 w 4732"/>
                  <a:gd name="T11" fmla="*/ 2210 h 5240"/>
                  <a:gd name="T12" fmla="*/ 2963 w 4732"/>
                  <a:gd name="T13" fmla="*/ 1541 h 5240"/>
                  <a:gd name="T14" fmla="*/ 3276 w 4732"/>
                  <a:gd name="T15" fmla="*/ 1126 h 5240"/>
                  <a:gd name="T16" fmla="*/ 3674 w 4732"/>
                  <a:gd name="T17" fmla="*/ 669 h 5240"/>
                  <a:gd name="T18" fmla="*/ 3945 w 4732"/>
                  <a:gd name="T19" fmla="*/ 390 h 5240"/>
                  <a:gd name="T20" fmla="*/ 4309 w 4732"/>
                  <a:gd name="T21" fmla="*/ 136 h 5240"/>
                  <a:gd name="T22" fmla="*/ 4682 w 4732"/>
                  <a:gd name="T23" fmla="*/ 0 h 5240"/>
                  <a:gd name="T24" fmla="*/ 4732 w 4732"/>
                  <a:gd name="T25" fmla="*/ 9 h 5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32" h="5240">
                    <a:moveTo>
                      <a:pt x="0" y="5240"/>
                    </a:moveTo>
                    <a:lnTo>
                      <a:pt x="593" y="4707"/>
                    </a:lnTo>
                    <a:lnTo>
                      <a:pt x="991" y="4233"/>
                    </a:lnTo>
                    <a:lnTo>
                      <a:pt x="1346" y="3818"/>
                    </a:lnTo>
                    <a:lnTo>
                      <a:pt x="2294" y="2574"/>
                    </a:lnTo>
                    <a:lnTo>
                      <a:pt x="2489" y="2210"/>
                    </a:lnTo>
                    <a:lnTo>
                      <a:pt x="2963" y="1541"/>
                    </a:lnTo>
                    <a:lnTo>
                      <a:pt x="3276" y="1126"/>
                    </a:lnTo>
                    <a:lnTo>
                      <a:pt x="3674" y="669"/>
                    </a:lnTo>
                    <a:lnTo>
                      <a:pt x="3945" y="390"/>
                    </a:lnTo>
                    <a:lnTo>
                      <a:pt x="4309" y="136"/>
                    </a:lnTo>
                    <a:lnTo>
                      <a:pt x="4682" y="0"/>
                    </a:lnTo>
                    <a:lnTo>
                      <a:pt x="4732" y="9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84" name="Freeform 86">
                <a:extLst>
                  <a:ext uri="{FF2B5EF4-FFF2-40B4-BE49-F238E27FC236}">
                    <a16:creationId xmlns:a16="http://schemas.microsoft.com/office/drawing/2014/main" id="{B29614C8-9EEC-45EF-9E74-C7E2A63FD5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8" y="2424"/>
                <a:ext cx="111" cy="240"/>
              </a:xfrm>
              <a:custGeom>
                <a:avLst/>
                <a:gdLst>
                  <a:gd name="T0" fmla="*/ 0 w 551"/>
                  <a:gd name="T1" fmla="*/ 1185 h 1185"/>
                  <a:gd name="T2" fmla="*/ 93 w 551"/>
                  <a:gd name="T3" fmla="*/ 1015 h 1185"/>
                  <a:gd name="T4" fmla="*/ 203 w 551"/>
                  <a:gd name="T5" fmla="*/ 888 h 1185"/>
                  <a:gd name="T6" fmla="*/ 381 w 551"/>
                  <a:gd name="T7" fmla="*/ 736 h 1185"/>
                  <a:gd name="T8" fmla="*/ 483 w 551"/>
                  <a:gd name="T9" fmla="*/ 575 h 1185"/>
                  <a:gd name="T10" fmla="*/ 551 w 551"/>
                  <a:gd name="T11" fmla="*/ 330 h 1185"/>
                  <a:gd name="T12" fmla="*/ 525 w 551"/>
                  <a:gd name="T13" fmla="*/ 0 h 1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1" h="1185">
                    <a:moveTo>
                      <a:pt x="0" y="1185"/>
                    </a:moveTo>
                    <a:lnTo>
                      <a:pt x="93" y="1015"/>
                    </a:lnTo>
                    <a:lnTo>
                      <a:pt x="203" y="888"/>
                    </a:lnTo>
                    <a:lnTo>
                      <a:pt x="381" y="736"/>
                    </a:lnTo>
                    <a:lnTo>
                      <a:pt x="483" y="575"/>
                    </a:lnTo>
                    <a:lnTo>
                      <a:pt x="551" y="330"/>
                    </a:lnTo>
                    <a:lnTo>
                      <a:pt x="525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85" name="Freeform 87">
                <a:extLst>
                  <a:ext uri="{FF2B5EF4-FFF2-40B4-BE49-F238E27FC236}">
                    <a16:creationId xmlns:a16="http://schemas.microsoft.com/office/drawing/2014/main" id="{1820E8D0-DBC9-418F-B453-64F188F4E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8" y="2270"/>
                <a:ext cx="98" cy="133"/>
              </a:xfrm>
              <a:custGeom>
                <a:avLst/>
                <a:gdLst>
                  <a:gd name="T0" fmla="*/ 482 w 482"/>
                  <a:gd name="T1" fmla="*/ 660 h 660"/>
                  <a:gd name="T2" fmla="*/ 398 w 482"/>
                  <a:gd name="T3" fmla="*/ 491 h 660"/>
                  <a:gd name="T4" fmla="*/ 288 w 482"/>
                  <a:gd name="T5" fmla="*/ 321 h 660"/>
                  <a:gd name="T6" fmla="*/ 169 w 482"/>
                  <a:gd name="T7" fmla="*/ 161 h 660"/>
                  <a:gd name="T8" fmla="*/ 0 w 482"/>
                  <a:gd name="T9" fmla="*/ 0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2" h="660">
                    <a:moveTo>
                      <a:pt x="482" y="660"/>
                    </a:moveTo>
                    <a:lnTo>
                      <a:pt x="398" y="491"/>
                    </a:lnTo>
                    <a:lnTo>
                      <a:pt x="288" y="321"/>
                    </a:lnTo>
                    <a:lnTo>
                      <a:pt x="169" y="161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86" name="Freeform 88">
                <a:extLst>
                  <a:ext uri="{FF2B5EF4-FFF2-40B4-BE49-F238E27FC236}">
                    <a16:creationId xmlns:a16="http://schemas.microsoft.com/office/drawing/2014/main" id="{35295AC1-0FA1-4D0F-88AC-39919C6A1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2" y="2046"/>
                <a:ext cx="283" cy="129"/>
              </a:xfrm>
              <a:custGeom>
                <a:avLst/>
                <a:gdLst>
                  <a:gd name="T0" fmla="*/ 1397 w 1397"/>
                  <a:gd name="T1" fmla="*/ 635 h 635"/>
                  <a:gd name="T2" fmla="*/ 1049 w 1397"/>
                  <a:gd name="T3" fmla="*/ 440 h 635"/>
                  <a:gd name="T4" fmla="*/ 541 w 1397"/>
                  <a:gd name="T5" fmla="*/ 381 h 635"/>
                  <a:gd name="T6" fmla="*/ 254 w 1397"/>
                  <a:gd name="T7" fmla="*/ 280 h 635"/>
                  <a:gd name="T8" fmla="*/ 67 w 1397"/>
                  <a:gd name="T9" fmla="*/ 110 h 635"/>
                  <a:gd name="T10" fmla="*/ 0 w 1397"/>
                  <a:gd name="T11" fmla="*/ 0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7" h="635">
                    <a:moveTo>
                      <a:pt x="1397" y="635"/>
                    </a:moveTo>
                    <a:lnTo>
                      <a:pt x="1049" y="440"/>
                    </a:lnTo>
                    <a:lnTo>
                      <a:pt x="541" y="381"/>
                    </a:lnTo>
                    <a:lnTo>
                      <a:pt x="254" y="280"/>
                    </a:lnTo>
                    <a:lnTo>
                      <a:pt x="67" y="110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87" name="Freeform 89">
                <a:extLst>
                  <a:ext uri="{FF2B5EF4-FFF2-40B4-BE49-F238E27FC236}">
                    <a16:creationId xmlns:a16="http://schemas.microsoft.com/office/drawing/2014/main" id="{EE5D8863-E58E-425F-A2B2-C5FA9F491A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3" y="813"/>
                <a:ext cx="637" cy="657"/>
              </a:xfrm>
              <a:custGeom>
                <a:avLst/>
                <a:gdLst>
                  <a:gd name="T0" fmla="*/ 3141 w 3141"/>
                  <a:gd name="T1" fmla="*/ 3242 h 3242"/>
                  <a:gd name="T2" fmla="*/ 2573 w 3141"/>
                  <a:gd name="T3" fmla="*/ 2751 h 3242"/>
                  <a:gd name="T4" fmla="*/ 2108 w 3141"/>
                  <a:gd name="T5" fmla="*/ 2192 h 3242"/>
                  <a:gd name="T6" fmla="*/ 1413 w 3141"/>
                  <a:gd name="T7" fmla="*/ 1718 h 3242"/>
                  <a:gd name="T8" fmla="*/ 1117 w 3141"/>
                  <a:gd name="T9" fmla="*/ 1210 h 3242"/>
                  <a:gd name="T10" fmla="*/ 1092 w 3141"/>
                  <a:gd name="T11" fmla="*/ 838 h 3242"/>
                  <a:gd name="T12" fmla="*/ 1016 w 3141"/>
                  <a:gd name="T13" fmla="*/ 432 h 3242"/>
                  <a:gd name="T14" fmla="*/ 558 w 3141"/>
                  <a:gd name="T15" fmla="*/ 135 h 3242"/>
                  <a:gd name="T16" fmla="*/ 279 w 3141"/>
                  <a:gd name="T17" fmla="*/ 0 h 3242"/>
                  <a:gd name="T18" fmla="*/ 0 w 3141"/>
                  <a:gd name="T19" fmla="*/ 42 h 3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41" h="3242">
                    <a:moveTo>
                      <a:pt x="3141" y="3242"/>
                    </a:moveTo>
                    <a:lnTo>
                      <a:pt x="2573" y="2751"/>
                    </a:lnTo>
                    <a:lnTo>
                      <a:pt x="2108" y="2192"/>
                    </a:lnTo>
                    <a:lnTo>
                      <a:pt x="1413" y="1718"/>
                    </a:lnTo>
                    <a:lnTo>
                      <a:pt x="1117" y="1210"/>
                    </a:lnTo>
                    <a:lnTo>
                      <a:pt x="1092" y="838"/>
                    </a:lnTo>
                    <a:lnTo>
                      <a:pt x="1016" y="432"/>
                    </a:lnTo>
                    <a:lnTo>
                      <a:pt x="558" y="135"/>
                    </a:lnTo>
                    <a:lnTo>
                      <a:pt x="279" y="0"/>
                    </a:lnTo>
                    <a:lnTo>
                      <a:pt x="0" y="42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88" name="Freeform 90">
                <a:extLst>
                  <a:ext uri="{FF2B5EF4-FFF2-40B4-BE49-F238E27FC236}">
                    <a16:creationId xmlns:a16="http://schemas.microsoft.com/office/drawing/2014/main" id="{A9F09CE8-0FAC-4E71-8D53-F627CCEE86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9" y="3272"/>
                <a:ext cx="1076" cy="422"/>
              </a:xfrm>
              <a:custGeom>
                <a:avLst/>
                <a:gdLst>
                  <a:gd name="T0" fmla="*/ 5308 w 5308"/>
                  <a:gd name="T1" fmla="*/ 525 h 2083"/>
                  <a:gd name="T2" fmla="*/ 5037 w 5308"/>
                  <a:gd name="T3" fmla="*/ 534 h 2083"/>
                  <a:gd name="T4" fmla="*/ 4580 w 5308"/>
                  <a:gd name="T5" fmla="*/ 432 h 2083"/>
                  <a:gd name="T6" fmla="*/ 3877 w 5308"/>
                  <a:gd name="T7" fmla="*/ 305 h 2083"/>
                  <a:gd name="T8" fmla="*/ 3547 w 5308"/>
                  <a:gd name="T9" fmla="*/ 195 h 2083"/>
                  <a:gd name="T10" fmla="*/ 3183 w 5308"/>
                  <a:gd name="T11" fmla="*/ 0 h 2083"/>
                  <a:gd name="T12" fmla="*/ 2743 w 5308"/>
                  <a:gd name="T13" fmla="*/ 0 h 2083"/>
                  <a:gd name="T14" fmla="*/ 2464 w 5308"/>
                  <a:gd name="T15" fmla="*/ 68 h 2083"/>
                  <a:gd name="T16" fmla="*/ 2074 w 5308"/>
                  <a:gd name="T17" fmla="*/ 305 h 2083"/>
                  <a:gd name="T18" fmla="*/ 1922 w 5308"/>
                  <a:gd name="T19" fmla="*/ 584 h 2083"/>
                  <a:gd name="T20" fmla="*/ 1896 w 5308"/>
                  <a:gd name="T21" fmla="*/ 695 h 2083"/>
                  <a:gd name="T22" fmla="*/ 1778 w 5308"/>
                  <a:gd name="T23" fmla="*/ 1194 h 2083"/>
                  <a:gd name="T24" fmla="*/ 1651 w 5308"/>
                  <a:gd name="T25" fmla="*/ 1499 h 2083"/>
                  <a:gd name="T26" fmla="*/ 1558 w 5308"/>
                  <a:gd name="T27" fmla="*/ 1702 h 2083"/>
                  <a:gd name="T28" fmla="*/ 1329 w 5308"/>
                  <a:gd name="T29" fmla="*/ 1981 h 2083"/>
                  <a:gd name="T30" fmla="*/ 1016 w 5308"/>
                  <a:gd name="T31" fmla="*/ 2066 h 2083"/>
                  <a:gd name="T32" fmla="*/ 745 w 5308"/>
                  <a:gd name="T33" fmla="*/ 2083 h 2083"/>
                  <a:gd name="T34" fmla="*/ 220 w 5308"/>
                  <a:gd name="T35" fmla="*/ 1998 h 2083"/>
                  <a:gd name="T36" fmla="*/ 59 w 5308"/>
                  <a:gd name="T37" fmla="*/ 1778 h 2083"/>
                  <a:gd name="T38" fmla="*/ 0 w 5308"/>
                  <a:gd name="T39" fmla="*/ 1499 h 2083"/>
                  <a:gd name="T40" fmla="*/ 17 w 5308"/>
                  <a:gd name="T41" fmla="*/ 1084 h 2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308" h="2083">
                    <a:moveTo>
                      <a:pt x="5308" y="525"/>
                    </a:moveTo>
                    <a:lnTo>
                      <a:pt x="5037" y="534"/>
                    </a:lnTo>
                    <a:lnTo>
                      <a:pt x="4580" y="432"/>
                    </a:lnTo>
                    <a:lnTo>
                      <a:pt x="3877" y="305"/>
                    </a:lnTo>
                    <a:lnTo>
                      <a:pt x="3547" y="195"/>
                    </a:lnTo>
                    <a:lnTo>
                      <a:pt x="3183" y="0"/>
                    </a:lnTo>
                    <a:lnTo>
                      <a:pt x="2743" y="0"/>
                    </a:lnTo>
                    <a:lnTo>
                      <a:pt x="2464" y="68"/>
                    </a:lnTo>
                    <a:lnTo>
                      <a:pt x="2074" y="305"/>
                    </a:lnTo>
                    <a:lnTo>
                      <a:pt x="1922" y="584"/>
                    </a:lnTo>
                    <a:lnTo>
                      <a:pt x="1896" y="695"/>
                    </a:lnTo>
                    <a:lnTo>
                      <a:pt x="1778" y="1194"/>
                    </a:lnTo>
                    <a:lnTo>
                      <a:pt x="1651" y="1499"/>
                    </a:lnTo>
                    <a:lnTo>
                      <a:pt x="1558" y="1702"/>
                    </a:lnTo>
                    <a:lnTo>
                      <a:pt x="1329" y="1981"/>
                    </a:lnTo>
                    <a:lnTo>
                      <a:pt x="1016" y="2066"/>
                    </a:lnTo>
                    <a:lnTo>
                      <a:pt x="745" y="2083"/>
                    </a:lnTo>
                    <a:lnTo>
                      <a:pt x="220" y="1998"/>
                    </a:lnTo>
                    <a:lnTo>
                      <a:pt x="59" y="1778"/>
                    </a:lnTo>
                    <a:lnTo>
                      <a:pt x="0" y="1499"/>
                    </a:lnTo>
                    <a:lnTo>
                      <a:pt x="17" y="1084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89" name="Freeform 91">
                <a:extLst>
                  <a:ext uri="{FF2B5EF4-FFF2-40B4-BE49-F238E27FC236}">
                    <a16:creationId xmlns:a16="http://schemas.microsoft.com/office/drawing/2014/main" id="{AA3AB830-4C95-4B0D-8243-F1BE9BF9C0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4" y="1238"/>
                <a:ext cx="252" cy="251"/>
              </a:xfrm>
              <a:custGeom>
                <a:avLst/>
                <a:gdLst>
                  <a:gd name="T0" fmla="*/ 0 w 1244"/>
                  <a:gd name="T1" fmla="*/ 1236 h 1236"/>
                  <a:gd name="T2" fmla="*/ 67 w 1244"/>
                  <a:gd name="T3" fmla="*/ 982 h 1236"/>
                  <a:gd name="T4" fmla="*/ 347 w 1244"/>
                  <a:gd name="T5" fmla="*/ 677 h 1236"/>
                  <a:gd name="T6" fmla="*/ 550 w 1244"/>
                  <a:gd name="T7" fmla="*/ 390 h 1236"/>
                  <a:gd name="T8" fmla="*/ 1244 w 1244"/>
                  <a:gd name="T9" fmla="*/ 0 h 1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4" h="1236">
                    <a:moveTo>
                      <a:pt x="0" y="1236"/>
                    </a:moveTo>
                    <a:lnTo>
                      <a:pt x="67" y="982"/>
                    </a:lnTo>
                    <a:lnTo>
                      <a:pt x="347" y="677"/>
                    </a:lnTo>
                    <a:lnTo>
                      <a:pt x="550" y="390"/>
                    </a:lnTo>
                    <a:lnTo>
                      <a:pt x="1244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90" name="Freeform 92">
                <a:extLst>
                  <a:ext uri="{FF2B5EF4-FFF2-40B4-BE49-F238E27FC236}">
                    <a16:creationId xmlns:a16="http://schemas.microsoft.com/office/drawing/2014/main" id="{23D20C62-6CEC-43BC-B9B7-C08524A5FC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0" y="900"/>
                <a:ext cx="348" cy="259"/>
              </a:xfrm>
              <a:custGeom>
                <a:avLst/>
                <a:gdLst>
                  <a:gd name="T0" fmla="*/ 0 w 1718"/>
                  <a:gd name="T1" fmla="*/ 1278 h 1278"/>
                  <a:gd name="T2" fmla="*/ 67 w 1718"/>
                  <a:gd name="T3" fmla="*/ 1049 h 1278"/>
                  <a:gd name="T4" fmla="*/ 160 w 1718"/>
                  <a:gd name="T5" fmla="*/ 871 h 1278"/>
                  <a:gd name="T6" fmla="*/ 287 w 1718"/>
                  <a:gd name="T7" fmla="*/ 685 h 1278"/>
                  <a:gd name="T8" fmla="*/ 533 w 1718"/>
                  <a:gd name="T9" fmla="*/ 550 h 1278"/>
                  <a:gd name="T10" fmla="*/ 922 w 1718"/>
                  <a:gd name="T11" fmla="*/ 355 h 1278"/>
                  <a:gd name="T12" fmla="*/ 1718 w 1718"/>
                  <a:gd name="T13" fmla="*/ 0 h 1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8" h="1278">
                    <a:moveTo>
                      <a:pt x="0" y="1278"/>
                    </a:moveTo>
                    <a:lnTo>
                      <a:pt x="67" y="1049"/>
                    </a:lnTo>
                    <a:lnTo>
                      <a:pt x="160" y="871"/>
                    </a:lnTo>
                    <a:lnTo>
                      <a:pt x="287" y="685"/>
                    </a:lnTo>
                    <a:lnTo>
                      <a:pt x="533" y="550"/>
                    </a:lnTo>
                    <a:lnTo>
                      <a:pt x="922" y="355"/>
                    </a:lnTo>
                    <a:lnTo>
                      <a:pt x="1718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91" name="Freeform 93">
                <a:extLst>
                  <a:ext uri="{FF2B5EF4-FFF2-40B4-BE49-F238E27FC236}">
                    <a16:creationId xmlns:a16="http://schemas.microsoft.com/office/drawing/2014/main" id="{3459D209-5DD8-4837-B036-86921341D6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8" y="1430"/>
                <a:ext cx="987" cy="721"/>
              </a:xfrm>
              <a:custGeom>
                <a:avLst/>
                <a:gdLst>
                  <a:gd name="T0" fmla="*/ 4868 w 4868"/>
                  <a:gd name="T1" fmla="*/ 0 h 3556"/>
                  <a:gd name="T2" fmla="*/ 4495 w 4868"/>
                  <a:gd name="T3" fmla="*/ 93 h 3556"/>
                  <a:gd name="T4" fmla="*/ 4199 w 4868"/>
                  <a:gd name="T5" fmla="*/ 203 h 3556"/>
                  <a:gd name="T6" fmla="*/ 3733 w 4868"/>
                  <a:gd name="T7" fmla="*/ 466 h 3556"/>
                  <a:gd name="T8" fmla="*/ 3403 w 4868"/>
                  <a:gd name="T9" fmla="*/ 923 h 3556"/>
                  <a:gd name="T10" fmla="*/ 2955 w 4868"/>
                  <a:gd name="T11" fmla="*/ 1507 h 3556"/>
                  <a:gd name="T12" fmla="*/ 2684 w 4868"/>
                  <a:gd name="T13" fmla="*/ 1913 h 3556"/>
                  <a:gd name="T14" fmla="*/ 2337 w 4868"/>
                  <a:gd name="T15" fmla="*/ 2159 h 3556"/>
                  <a:gd name="T16" fmla="*/ 1947 w 4868"/>
                  <a:gd name="T17" fmla="*/ 2201 h 3556"/>
                  <a:gd name="T18" fmla="*/ 1566 w 4868"/>
                  <a:gd name="T19" fmla="*/ 2438 h 3556"/>
                  <a:gd name="T20" fmla="*/ 1185 w 4868"/>
                  <a:gd name="T21" fmla="*/ 2667 h 3556"/>
                  <a:gd name="T22" fmla="*/ 635 w 4868"/>
                  <a:gd name="T23" fmla="*/ 2946 h 3556"/>
                  <a:gd name="T24" fmla="*/ 42 w 4868"/>
                  <a:gd name="T25" fmla="*/ 3488 h 3556"/>
                  <a:gd name="T26" fmla="*/ 0 w 4868"/>
                  <a:gd name="T27" fmla="*/ 3556 h 3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68" h="3556">
                    <a:moveTo>
                      <a:pt x="4868" y="0"/>
                    </a:moveTo>
                    <a:lnTo>
                      <a:pt x="4495" y="93"/>
                    </a:lnTo>
                    <a:lnTo>
                      <a:pt x="4199" y="203"/>
                    </a:lnTo>
                    <a:lnTo>
                      <a:pt x="3733" y="466"/>
                    </a:lnTo>
                    <a:lnTo>
                      <a:pt x="3403" y="923"/>
                    </a:lnTo>
                    <a:lnTo>
                      <a:pt x="2955" y="1507"/>
                    </a:lnTo>
                    <a:lnTo>
                      <a:pt x="2684" y="1913"/>
                    </a:lnTo>
                    <a:lnTo>
                      <a:pt x="2337" y="2159"/>
                    </a:lnTo>
                    <a:lnTo>
                      <a:pt x="1947" y="2201"/>
                    </a:lnTo>
                    <a:lnTo>
                      <a:pt x="1566" y="2438"/>
                    </a:lnTo>
                    <a:lnTo>
                      <a:pt x="1185" y="2667"/>
                    </a:lnTo>
                    <a:lnTo>
                      <a:pt x="635" y="2946"/>
                    </a:lnTo>
                    <a:lnTo>
                      <a:pt x="42" y="3488"/>
                    </a:lnTo>
                    <a:lnTo>
                      <a:pt x="0" y="3556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92" name="Freeform 94">
                <a:extLst>
                  <a:ext uri="{FF2B5EF4-FFF2-40B4-BE49-F238E27FC236}">
                    <a16:creationId xmlns:a16="http://schemas.microsoft.com/office/drawing/2014/main" id="{186D594A-4DF9-4E73-B73F-5CF0648365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4" y="2584"/>
                <a:ext cx="1739" cy="415"/>
              </a:xfrm>
              <a:custGeom>
                <a:avLst/>
                <a:gdLst>
                  <a:gd name="T0" fmla="*/ 8576 w 8576"/>
                  <a:gd name="T1" fmla="*/ 474 h 2048"/>
                  <a:gd name="T2" fmla="*/ 7992 w 8576"/>
                  <a:gd name="T3" fmla="*/ 381 h 2048"/>
                  <a:gd name="T4" fmla="*/ 7272 w 8576"/>
                  <a:gd name="T5" fmla="*/ 355 h 2048"/>
                  <a:gd name="T6" fmla="*/ 5968 w 8576"/>
                  <a:gd name="T7" fmla="*/ 322 h 2048"/>
                  <a:gd name="T8" fmla="*/ 5139 w 8576"/>
                  <a:gd name="T9" fmla="*/ 211 h 2048"/>
                  <a:gd name="T10" fmla="*/ 4690 w 8576"/>
                  <a:gd name="T11" fmla="*/ 144 h 2048"/>
                  <a:gd name="T12" fmla="*/ 4199 w 8576"/>
                  <a:gd name="T13" fmla="*/ 0 h 2048"/>
                  <a:gd name="T14" fmla="*/ 3547 w 8576"/>
                  <a:gd name="T15" fmla="*/ 0 h 2048"/>
                  <a:gd name="T16" fmla="*/ 3081 w 8576"/>
                  <a:gd name="T17" fmla="*/ 135 h 2048"/>
                  <a:gd name="T18" fmla="*/ 2802 w 8576"/>
                  <a:gd name="T19" fmla="*/ 220 h 2048"/>
                  <a:gd name="T20" fmla="*/ 2404 w 8576"/>
                  <a:gd name="T21" fmla="*/ 372 h 2048"/>
                  <a:gd name="T22" fmla="*/ 2023 w 8576"/>
                  <a:gd name="T23" fmla="*/ 584 h 2048"/>
                  <a:gd name="T24" fmla="*/ 1541 w 8576"/>
                  <a:gd name="T25" fmla="*/ 948 h 2048"/>
                  <a:gd name="T26" fmla="*/ 1168 w 8576"/>
                  <a:gd name="T27" fmla="*/ 1397 h 2048"/>
                  <a:gd name="T28" fmla="*/ 1067 w 8576"/>
                  <a:gd name="T29" fmla="*/ 1473 h 2048"/>
                  <a:gd name="T30" fmla="*/ 804 w 8576"/>
                  <a:gd name="T31" fmla="*/ 1583 h 2048"/>
                  <a:gd name="T32" fmla="*/ 533 w 8576"/>
                  <a:gd name="T33" fmla="*/ 1676 h 2048"/>
                  <a:gd name="T34" fmla="*/ 0 w 8576"/>
                  <a:gd name="T35" fmla="*/ 2048 h 2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576" h="2048">
                    <a:moveTo>
                      <a:pt x="8576" y="474"/>
                    </a:moveTo>
                    <a:lnTo>
                      <a:pt x="7992" y="381"/>
                    </a:lnTo>
                    <a:lnTo>
                      <a:pt x="7272" y="355"/>
                    </a:lnTo>
                    <a:lnTo>
                      <a:pt x="5968" y="322"/>
                    </a:lnTo>
                    <a:lnTo>
                      <a:pt x="5139" y="211"/>
                    </a:lnTo>
                    <a:lnTo>
                      <a:pt x="4690" y="144"/>
                    </a:lnTo>
                    <a:lnTo>
                      <a:pt x="4199" y="0"/>
                    </a:lnTo>
                    <a:lnTo>
                      <a:pt x="3547" y="0"/>
                    </a:lnTo>
                    <a:lnTo>
                      <a:pt x="3081" y="135"/>
                    </a:lnTo>
                    <a:lnTo>
                      <a:pt x="2802" y="220"/>
                    </a:lnTo>
                    <a:lnTo>
                      <a:pt x="2404" y="372"/>
                    </a:lnTo>
                    <a:lnTo>
                      <a:pt x="2023" y="584"/>
                    </a:lnTo>
                    <a:lnTo>
                      <a:pt x="1541" y="948"/>
                    </a:lnTo>
                    <a:lnTo>
                      <a:pt x="1168" y="1397"/>
                    </a:lnTo>
                    <a:lnTo>
                      <a:pt x="1067" y="1473"/>
                    </a:lnTo>
                    <a:lnTo>
                      <a:pt x="804" y="1583"/>
                    </a:lnTo>
                    <a:lnTo>
                      <a:pt x="533" y="1676"/>
                    </a:lnTo>
                    <a:lnTo>
                      <a:pt x="0" y="2048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93" name="Freeform 95">
                <a:extLst>
                  <a:ext uri="{FF2B5EF4-FFF2-40B4-BE49-F238E27FC236}">
                    <a16:creationId xmlns:a16="http://schemas.microsoft.com/office/drawing/2014/main" id="{23F87C26-57C6-4579-A2CB-01540EA8A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4" y="1027"/>
                <a:ext cx="141" cy="292"/>
              </a:xfrm>
              <a:custGeom>
                <a:avLst/>
                <a:gdLst>
                  <a:gd name="T0" fmla="*/ 8 w 694"/>
                  <a:gd name="T1" fmla="*/ 1439 h 1439"/>
                  <a:gd name="T2" fmla="*/ 0 w 694"/>
                  <a:gd name="T3" fmla="*/ 1151 h 1439"/>
                  <a:gd name="T4" fmla="*/ 93 w 694"/>
                  <a:gd name="T5" fmla="*/ 813 h 1439"/>
                  <a:gd name="T6" fmla="*/ 355 w 694"/>
                  <a:gd name="T7" fmla="*/ 339 h 1439"/>
                  <a:gd name="T8" fmla="*/ 694 w 694"/>
                  <a:gd name="T9" fmla="*/ 0 h 1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4" h="1439">
                    <a:moveTo>
                      <a:pt x="8" y="1439"/>
                    </a:moveTo>
                    <a:lnTo>
                      <a:pt x="0" y="1151"/>
                    </a:lnTo>
                    <a:lnTo>
                      <a:pt x="93" y="813"/>
                    </a:lnTo>
                    <a:lnTo>
                      <a:pt x="355" y="339"/>
                    </a:lnTo>
                    <a:lnTo>
                      <a:pt x="694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94" name="Freeform 96">
                <a:extLst>
                  <a:ext uri="{FF2B5EF4-FFF2-40B4-BE49-F238E27FC236}">
                    <a16:creationId xmlns:a16="http://schemas.microsoft.com/office/drawing/2014/main" id="{5DAC873C-12F5-49FE-9B03-8F3373AC7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3126"/>
                <a:ext cx="343" cy="832"/>
              </a:xfrm>
              <a:custGeom>
                <a:avLst/>
                <a:gdLst>
                  <a:gd name="T0" fmla="*/ 1693 w 1693"/>
                  <a:gd name="T1" fmla="*/ 4105 h 4105"/>
                  <a:gd name="T2" fmla="*/ 1431 w 1693"/>
                  <a:gd name="T3" fmla="*/ 3708 h 4105"/>
                  <a:gd name="T4" fmla="*/ 1245 w 1693"/>
                  <a:gd name="T5" fmla="*/ 3487 h 4105"/>
                  <a:gd name="T6" fmla="*/ 1134 w 1693"/>
                  <a:gd name="T7" fmla="*/ 2988 h 4105"/>
                  <a:gd name="T8" fmla="*/ 1084 w 1693"/>
                  <a:gd name="T9" fmla="*/ 2599 h 4105"/>
                  <a:gd name="T10" fmla="*/ 999 w 1693"/>
                  <a:gd name="T11" fmla="*/ 2125 h 4105"/>
                  <a:gd name="T12" fmla="*/ 847 w 1693"/>
                  <a:gd name="T13" fmla="*/ 1659 h 4105"/>
                  <a:gd name="T14" fmla="*/ 584 w 1693"/>
                  <a:gd name="T15" fmla="*/ 1270 h 4105"/>
                  <a:gd name="T16" fmla="*/ 296 w 1693"/>
                  <a:gd name="T17" fmla="*/ 829 h 4105"/>
                  <a:gd name="T18" fmla="*/ 0 w 1693"/>
                  <a:gd name="T19" fmla="*/ 0 h 4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93" h="4105">
                    <a:moveTo>
                      <a:pt x="1693" y="4105"/>
                    </a:moveTo>
                    <a:lnTo>
                      <a:pt x="1431" y="3708"/>
                    </a:lnTo>
                    <a:lnTo>
                      <a:pt x="1245" y="3487"/>
                    </a:lnTo>
                    <a:lnTo>
                      <a:pt x="1134" y="2988"/>
                    </a:lnTo>
                    <a:lnTo>
                      <a:pt x="1084" y="2599"/>
                    </a:lnTo>
                    <a:lnTo>
                      <a:pt x="999" y="2125"/>
                    </a:lnTo>
                    <a:lnTo>
                      <a:pt x="847" y="1659"/>
                    </a:lnTo>
                    <a:lnTo>
                      <a:pt x="584" y="1270"/>
                    </a:lnTo>
                    <a:lnTo>
                      <a:pt x="296" y="829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95" name="Freeform 97">
                <a:extLst>
                  <a:ext uri="{FF2B5EF4-FFF2-40B4-BE49-F238E27FC236}">
                    <a16:creationId xmlns:a16="http://schemas.microsoft.com/office/drawing/2014/main" id="{1A30145A-DD5C-458B-B096-FF47BDDA9F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0" y="1015"/>
                <a:ext cx="276" cy="251"/>
              </a:xfrm>
              <a:custGeom>
                <a:avLst/>
                <a:gdLst>
                  <a:gd name="T0" fmla="*/ 0 w 1363"/>
                  <a:gd name="T1" fmla="*/ 1236 h 1236"/>
                  <a:gd name="T2" fmla="*/ 288 w 1363"/>
                  <a:gd name="T3" fmla="*/ 999 h 1236"/>
                  <a:gd name="T4" fmla="*/ 618 w 1363"/>
                  <a:gd name="T5" fmla="*/ 702 h 1236"/>
                  <a:gd name="T6" fmla="*/ 1007 w 1363"/>
                  <a:gd name="T7" fmla="*/ 398 h 1236"/>
                  <a:gd name="T8" fmla="*/ 1363 w 1363"/>
                  <a:gd name="T9" fmla="*/ 0 h 1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3" h="1236">
                    <a:moveTo>
                      <a:pt x="0" y="1236"/>
                    </a:moveTo>
                    <a:lnTo>
                      <a:pt x="288" y="999"/>
                    </a:lnTo>
                    <a:lnTo>
                      <a:pt x="618" y="702"/>
                    </a:lnTo>
                    <a:lnTo>
                      <a:pt x="1007" y="398"/>
                    </a:lnTo>
                    <a:lnTo>
                      <a:pt x="1363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96" name="Freeform 98">
                <a:extLst>
                  <a:ext uri="{FF2B5EF4-FFF2-40B4-BE49-F238E27FC236}">
                    <a16:creationId xmlns:a16="http://schemas.microsoft.com/office/drawing/2014/main" id="{CF7322F0-886A-4306-BCE7-F341C8D8EF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6" y="2530"/>
                <a:ext cx="654" cy="488"/>
              </a:xfrm>
              <a:custGeom>
                <a:avLst/>
                <a:gdLst>
                  <a:gd name="T0" fmla="*/ 3225 w 3225"/>
                  <a:gd name="T1" fmla="*/ 2405 h 2405"/>
                  <a:gd name="T2" fmla="*/ 2980 w 3225"/>
                  <a:gd name="T3" fmla="*/ 2168 h 2405"/>
                  <a:gd name="T4" fmla="*/ 2700 w 3225"/>
                  <a:gd name="T5" fmla="*/ 1939 h 2405"/>
                  <a:gd name="T6" fmla="*/ 2582 w 3225"/>
                  <a:gd name="T7" fmla="*/ 1778 h 2405"/>
                  <a:gd name="T8" fmla="*/ 2235 w 3225"/>
                  <a:gd name="T9" fmla="*/ 1541 h 2405"/>
                  <a:gd name="T10" fmla="*/ 1871 w 3225"/>
                  <a:gd name="T11" fmla="*/ 1363 h 2405"/>
                  <a:gd name="T12" fmla="*/ 1430 w 3225"/>
                  <a:gd name="T13" fmla="*/ 1279 h 2405"/>
                  <a:gd name="T14" fmla="*/ 931 w 3225"/>
                  <a:gd name="T15" fmla="*/ 915 h 2405"/>
                  <a:gd name="T16" fmla="*/ 584 w 3225"/>
                  <a:gd name="T17" fmla="*/ 601 h 2405"/>
                  <a:gd name="T18" fmla="*/ 262 w 3225"/>
                  <a:gd name="T19" fmla="*/ 390 h 2405"/>
                  <a:gd name="T20" fmla="*/ 0 w 3225"/>
                  <a:gd name="T21" fmla="*/ 0 h 2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25" h="2405">
                    <a:moveTo>
                      <a:pt x="3225" y="2405"/>
                    </a:moveTo>
                    <a:lnTo>
                      <a:pt x="2980" y="2168"/>
                    </a:lnTo>
                    <a:lnTo>
                      <a:pt x="2700" y="1939"/>
                    </a:lnTo>
                    <a:lnTo>
                      <a:pt x="2582" y="1778"/>
                    </a:lnTo>
                    <a:lnTo>
                      <a:pt x="2235" y="1541"/>
                    </a:lnTo>
                    <a:lnTo>
                      <a:pt x="1871" y="1363"/>
                    </a:lnTo>
                    <a:lnTo>
                      <a:pt x="1430" y="1279"/>
                    </a:lnTo>
                    <a:lnTo>
                      <a:pt x="931" y="915"/>
                    </a:lnTo>
                    <a:lnTo>
                      <a:pt x="584" y="601"/>
                    </a:lnTo>
                    <a:lnTo>
                      <a:pt x="262" y="390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97" name="Freeform 99">
                <a:extLst>
                  <a:ext uri="{FF2B5EF4-FFF2-40B4-BE49-F238E27FC236}">
                    <a16:creationId xmlns:a16="http://schemas.microsoft.com/office/drawing/2014/main" id="{F958D050-4571-488D-8387-0248FE27E8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" y="1714"/>
                <a:ext cx="172" cy="128"/>
              </a:xfrm>
              <a:custGeom>
                <a:avLst/>
                <a:gdLst>
                  <a:gd name="T0" fmla="*/ 0 w 847"/>
                  <a:gd name="T1" fmla="*/ 0 h 635"/>
                  <a:gd name="T2" fmla="*/ 195 w 847"/>
                  <a:gd name="T3" fmla="*/ 178 h 635"/>
                  <a:gd name="T4" fmla="*/ 364 w 847"/>
                  <a:gd name="T5" fmla="*/ 372 h 635"/>
                  <a:gd name="T6" fmla="*/ 847 w 847"/>
                  <a:gd name="T7" fmla="*/ 635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7" h="635">
                    <a:moveTo>
                      <a:pt x="0" y="0"/>
                    </a:moveTo>
                    <a:lnTo>
                      <a:pt x="195" y="178"/>
                    </a:lnTo>
                    <a:lnTo>
                      <a:pt x="364" y="372"/>
                    </a:lnTo>
                    <a:lnTo>
                      <a:pt x="847" y="635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98" name="Freeform 100">
                <a:extLst>
                  <a:ext uri="{FF2B5EF4-FFF2-40B4-BE49-F238E27FC236}">
                    <a16:creationId xmlns:a16="http://schemas.microsoft.com/office/drawing/2014/main" id="{49153BEB-9009-466A-B424-8572F14DC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2" y="3294"/>
                <a:ext cx="500" cy="362"/>
              </a:xfrm>
              <a:custGeom>
                <a:avLst/>
                <a:gdLst>
                  <a:gd name="T0" fmla="*/ 2464 w 2464"/>
                  <a:gd name="T1" fmla="*/ 1787 h 1787"/>
                  <a:gd name="T2" fmla="*/ 2091 w 2464"/>
                  <a:gd name="T3" fmla="*/ 1499 h 1787"/>
                  <a:gd name="T4" fmla="*/ 1567 w 2464"/>
                  <a:gd name="T5" fmla="*/ 1338 h 1787"/>
                  <a:gd name="T6" fmla="*/ 1008 w 2464"/>
                  <a:gd name="T7" fmla="*/ 1033 h 1787"/>
                  <a:gd name="T8" fmla="*/ 483 w 2464"/>
                  <a:gd name="T9" fmla="*/ 373 h 1787"/>
                  <a:gd name="T10" fmla="*/ 0 w 2464"/>
                  <a:gd name="T11" fmla="*/ 0 h 1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64" h="1787">
                    <a:moveTo>
                      <a:pt x="2464" y="1787"/>
                    </a:moveTo>
                    <a:lnTo>
                      <a:pt x="2091" y="1499"/>
                    </a:lnTo>
                    <a:lnTo>
                      <a:pt x="1567" y="1338"/>
                    </a:lnTo>
                    <a:lnTo>
                      <a:pt x="1008" y="1033"/>
                    </a:lnTo>
                    <a:lnTo>
                      <a:pt x="483" y="373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99" name="Freeform 101">
                <a:extLst>
                  <a:ext uri="{FF2B5EF4-FFF2-40B4-BE49-F238E27FC236}">
                    <a16:creationId xmlns:a16="http://schemas.microsoft.com/office/drawing/2014/main" id="{E119D37A-FD74-4C16-ABDE-55C750F467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5" y="1074"/>
                <a:ext cx="300" cy="187"/>
              </a:xfrm>
              <a:custGeom>
                <a:avLst/>
                <a:gdLst>
                  <a:gd name="T0" fmla="*/ 0 w 1481"/>
                  <a:gd name="T1" fmla="*/ 922 h 922"/>
                  <a:gd name="T2" fmla="*/ 220 w 1481"/>
                  <a:gd name="T3" fmla="*/ 643 h 922"/>
                  <a:gd name="T4" fmla="*/ 423 w 1481"/>
                  <a:gd name="T5" fmla="*/ 482 h 922"/>
                  <a:gd name="T6" fmla="*/ 779 w 1481"/>
                  <a:gd name="T7" fmla="*/ 448 h 922"/>
                  <a:gd name="T8" fmla="*/ 1024 w 1481"/>
                  <a:gd name="T9" fmla="*/ 330 h 922"/>
                  <a:gd name="T10" fmla="*/ 1481 w 1481"/>
                  <a:gd name="T11" fmla="*/ 0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81" h="922">
                    <a:moveTo>
                      <a:pt x="0" y="922"/>
                    </a:moveTo>
                    <a:lnTo>
                      <a:pt x="220" y="643"/>
                    </a:lnTo>
                    <a:lnTo>
                      <a:pt x="423" y="482"/>
                    </a:lnTo>
                    <a:lnTo>
                      <a:pt x="779" y="448"/>
                    </a:lnTo>
                    <a:lnTo>
                      <a:pt x="1024" y="330"/>
                    </a:lnTo>
                    <a:lnTo>
                      <a:pt x="1481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00" name="Freeform 102">
                <a:extLst>
                  <a:ext uri="{FF2B5EF4-FFF2-40B4-BE49-F238E27FC236}">
                    <a16:creationId xmlns:a16="http://schemas.microsoft.com/office/drawing/2014/main" id="{3ABAC8A3-7BD6-4C6A-8199-D894E90984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3" y="1334"/>
                <a:ext cx="190" cy="211"/>
              </a:xfrm>
              <a:custGeom>
                <a:avLst/>
                <a:gdLst>
                  <a:gd name="T0" fmla="*/ 0 w 940"/>
                  <a:gd name="T1" fmla="*/ 1041 h 1041"/>
                  <a:gd name="T2" fmla="*/ 110 w 940"/>
                  <a:gd name="T3" fmla="*/ 694 h 1041"/>
                  <a:gd name="T4" fmla="*/ 228 w 940"/>
                  <a:gd name="T5" fmla="*/ 500 h 1041"/>
                  <a:gd name="T6" fmla="*/ 423 w 940"/>
                  <a:gd name="T7" fmla="*/ 339 h 1041"/>
                  <a:gd name="T8" fmla="*/ 940 w 940"/>
                  <a:gd name="T9" fmla="*/ 0 h 1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0" h="1041">
                    <a:moveTo>
                      <a:pt x="0" y="1041"/>
                    </a:moveTo>
                    <a:lnTo>
                      <a:pt x="110" y="694"/>
                    </a:lnTo>
                    <a:lnTo>
                      <a:pt x="228" y="500"/>
                    </a:lnTo>
                    <a:lnTo>
                      <a:pt x="423" y="339"/>
                    </a:lnTo>
                    <a:lnTo>
                      <a:pt x="940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01" name="Freeform 103">
                <a:extLst>
                  <a:ext uri="{FF2B5EF4-FFF2-40B4-BE49-F238E27FC236}">
                    <a16:creationId xmlns:a16="http://schemas.microsoft.com/office/drawing/2014/main" id="{3B5B1B13-2B83-41E0-94B8-B5D4B81677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7" y="262"/>
                <a:ext cx="975" cy="831"/>
              </a:xfrm>
              <a:custGeom>
                <a:avLst/>
                <a:gdLst>
                  <a:gd name="T0" fmla="*/ 4809 w 4809"/>
                  <a:gd name="T1" fmla="*/ 4098 h 4098"/>
                  <a:gd name="T2" fmla="*/ 4250 w 4809"/>
                  <a:gd name="T3" fmla="*/ 3607 h 4098"/>
                  <a:gd name="T4" fmla="*/ 3877 w 4809"/>
                  <a:gd name="T5" fmla="*/ 3048 h 4098"/>
                  <a:gd name="T6" fmla="*/ 3505 w 4809"/>
                  <a:gd name="T7" fmla="*/ 2515 h 4098"/>
                  <a:gd name="T8" fmla="*/ 3132 w 4809"/>
                  <a:gd name="T9" fmla="*/ 1964 h 4098"/>
                  <a:gd name="T10" fmla="*/ 2658 w 4809"/>
                  <a:gd name="T11" fmla="*/ 1490 h 4098"/>
                  <a:gd name="T12" fmla="*/ 2252 w 4809"/>
                  <a:gd name="T13" fmla="*/ 813 h 4098"/>
                  <a:gd name="T14" fmla="*/ 1879 w 4809"/>
                  <a:gd name="T15" fmla="*/ 500 h 4098"/>
                  <a:gd name="T16" fmla="*/ 1566 w 4809"/>
                  <a:gd name="T17" fmla="*/ 398 h 4098"/>
                  <a:gd name="T18" fmla="*/ 821 w 4809"/>
                  <a:gd name="T19" fmla="*/ 314 h 4098"/>
                  <a:gd name="T20" fmla="*/ 347 w 4809"/>
                  <a:gd name="T21" fmla="*/ 119 h 4098"/>
                  <a:gd name="T22" fmla="*/ 0 w 4809"/>
                  <a:gd name="T23" fmla="*/ 0 h 40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09" h="4098">
                    <a:moveTo>
                      <a:pt x="4809" y="4098"/>
                    </a:moveTo>
                    <a:lnTo>
                      <a:pt x="4250" y="3607"/>
                    </a:lnTo>
                    <a:lnTo>
                      <a:pt x="3877" y="3048"/>
                    </a:lnTo>
                    <a:lnTo>
                      <a:pt x="3505" y="2515"/>
                    </a:lnTo>
                    <a:lnTo>
                      <a:pt x="3132" y="1964"/>
                    </a:lnTo>
                    <a:lnTo>
                      <a:pt x="2658" y="1490"/>
                    </a:lnTo>
                    <a:lnTo>
                      <a:pt x="2252" y="813"/>
                    </a:lnTo>
                    <a:lnTo>
                      <a:pt x="1879" y="500"/>
                    </a:lnTo>
                    <a:lnTo>
                      <a:pt x="1566" y="398"/>
                    </a:lnTo>
                    <a:lnTo>
                      <a:pt x="821" y="314"/>
                    </a:lnTo>
                    <a:lnTo>
                      <a:pt x="347" y="119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02" name="Freeform 104">
                <a:extLst>
                  <a:ext uri="{FF2B5EF4-FFF2-40B4-BE49-F238E27FC236}">
                    <a16:creationId xmlns:a16="http://schemas.microsoft.com/office/drawing/2014/main" id="{F234D846-9174-4B11-A379-1EFC84C20E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1510"/>
                <a:ext cx="166" cy="66"/>
              </a:xfrm>
              <a:custGeom>
                <a:avLst/>
                <a:gdLst>
                  <a:gd name="T0" fmla="*/ 821 w 821"/>
                  <a:gd name="T1" fmla="*/ 330 h 330"/>
                  <a:gd name="T2" fmla="*/ 567 w 821"/>
                  <a:gd name="T3" fmla="*/ 228 h 330"/>
                  <a:gd name="T4" fmla="*/ 228 w 821"/>
                  <a:gd name="T5" fmla="*/ 101 h 330"/>
                  <a:gd name="T6" fmla="*/ 0 w 821"/>
                  <a:gd name="T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21" h="330">
                    <a:moveTo>
                      <a:pt x="821" y="330"/>
                    </a:moveTo>
                    <a:lnTo>
                      <a:pt x="567" y="228"/>
                    </a:lnTo>
                    <a:lnTo>
                      <a:pt x="228" y="101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03" name="Freeform 105">
                <a:extLst>
                  <a:ext uri="{FF2B5EF4-FFF2-40B4-BE49-F238E27FC236}">
                    <a16:creationId xmlns:a16="http://schemas.microsoft.com/office/drawing/2014/main" id="{7ECD50CA-8A55-44F7-88E0-F99778EFD9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4" y="1128"/>
                <a:ext cx="1921" cy="891"/>
              </a:xfrm>
              <a:custGeom>
                <a:avLst/>
                <a:gdLst>
                  <a:gd name="T0" fmla="*/ 9474 w 9474"/>
                  <a:gd name="T1" fmla="*/ 4394 h 4394"/>
                  <a:gd name="T2" fmla="*/ 8805 w 9474"/>
                  <a:gd name="T3" fmla="*/ 3954 h 4394"/>
                  <a:gd name="T4" fmla="*/ 7501 w 9474"/>
                  <a:gd name="T5" fmla="*/ 3344 h 4394"/>
                  <a:gd name="T6" fmla="*/ 6612 w 9474"/>
                  <a:gd name="T7" fmla="*/ 2811 h 4394"/>
                  <a:gd name="T8" fmla="*/ 5554 w 9474"/>
                  <a:gd name="T9" fmla="*/ 2176 h 4394"/>
                  <a:gd name="T10" fmla="*/ 4030 w 9474"/>
                  <a:gd name="T11" fmla="*/ 1643 h 4394"/>
                  <a:gd name="T12" fmla="*/ 3751 w 9474"/>
                  <a:gd name="T13" fmla="*/ 1490 h 4394"/>
                  <a:gd name="T14" fmla="*/ 3641 w 9474"/>
                  <a:gd name="T15" fmla="*/ 1312 h 4394"/>
                  <a:gd name="T16" fmla="*/ 3378 w 9474"/>
                  <a:gd name="T17" fmla="*/ 1042 h 4394"/>
                  <a:gd name="T18" fmla="*/ 2989 w 9474"/>
                  <a:gd name="T19" fmla="*/ 974 h 4394"/>
                  <a:gd name="T20" fmla="*/ 2515 w 9474"/>
                  <a:gd name="T21" fmla="*/ 948 h 4394"/>
                  <a:gd name="T22" fmla="*/ 1965 w 9474"/>
                  <a:gd name="T23" fmla="*/ 872 h 4394"/>
                  <a:gd name="T24" fmla="*/ 1600 w 9474"/>
                  <a:gd name="T25" fmla="*/ 559 h 4394"/>
                  <a:gd name="T26" fmla="*/ 1093 w 9474"/>
                  <a:gd name="T27" fmla="*/ 331 h 4394"/>
                  <a:gd name="T28" fmla="*/ 779 w 9474"/>
                  <a:gd name="T29" fmla="*/ 220 h 4394"/>
                  <a:gd name="T30" fmla="*/ 229 w 9474"/>
                  <a:gd name="T31" fmla="*/ 68 h 4394"/>
                  <a:gd name="T32" fmla="*/ 0 w 9474"/>
                  <a:gd name="T33" fmla="*/ 0 h 4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74" h="4394">
                    <a:moveTo>
                      <a:pt x="9474" y="4394"/>
                    </a:moveTo>
                    <a:lnTo>
                      <a:pt x="8805" y="3954"/>
                    </a:lnTo>
                    <a:lnTo>
                      <a:pt x="7501" y="3344"/>
                    </a:lnTo>
                    <a:lnTo>
                      <a:pt x="6612" y="2811"/>
                    </a:lnTo>
                    <a:lnTo>
                      <a:pt x="5554" y="2176"/>
                    </a:lnTo>
                    <a:lnTo>
                      <a:pt x="4030" y="1643"/>
                    </a:lnTo>
                    <a:lnTo>
                      <a:pt x="3751" y="1490"/>
                    </a:lnTo>
                    <a:lnTo>
                      <a:pt x="3641" y="1312"/>
                    </a:lnTo>
                    <a:lnTo>
                      <a:pt x="3378" y="1042"/>
                    </a:lnTo>
                    <a:lnTo>
                      <a:pt x="2989" y="974"/>
                    </a:lnTo>
                    <a:lnTo>
                      <a:pt x="2515" y="948"/>
                    </a:lnTo>
                    <a:lnTo>
                      <a:pt x="1965" y="872"/>
                    </a:lnTo>
                    <a:lnTo>
                      <a:pt x="1600" y="559"/>
                    </a:lnTo>
                    <a:lnTo>
                      <a:pt x="1093" y="331"/>
                    </a:lnTo>
                    <a:lnTo>
                      <a:pt x="779" y="220"/>
                    </a:lnTo>
                    <a:lnTo>
                      <a:pt x="229" y="68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04" name="Freeform 106">
                <a:extLst>
                  <a:ext uri="{FF2B5EF4-FFF2-40B4-BE49-F238E27FC236}">
                    <a16:creationId xmlns:a16="http://schemas.microsoft.com/office/drawing/2014/main" id="{689A4D6F-5095-43CA-8124-2CB67A4147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3" y="1635"/>
                <a:ext cx="204" cy="84"/>
              </a:xfrm>
              <a:custGeom>
                <a:avLst/>
                <a:gdLst>
                  <a:gd name="T0" fmla="*/ 1007 w 1007"/>
                  <a:gd name="T1" fmla="*/ 414 h 414"/>
                  <a:gd name="T2" fmla="*/ 652 w 1007"/>
                  <a:gd name="T3" fmla="*/ 203 h 414"/>
                  <a:gd name="T4" fmla="*/ 288 w 1007"/>
                  <a:gd name="T5" fmla="*/ 177 h 414"/>
                  <a:gd name="T6" fmla="*/ 0 w 1007"/>
                  <a:gd name="T7" fmla="*/ 0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07" h="414">
                    <a:moveTo>
                      <a:pt x="1007" y="414"/>
                    </a:moveTo>
                    <a:lnTo>
                      <a:pt x="652" y="203"/>
                    </a:lnTo>
                    <a:lnTo>
                      <a:pt x="288" y="177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</p:grpSp>
      <p:sp>
        <p:nvSpPr>
          <p:cNvPr id="204" name="AutoShape 3">
            <a:extLst>
              <a:ext uri="{FF2B5EF4-FFF2-40B4-BE49-F238E27FC236}">
                <a16:creationId xmlns:a16="http://schemas.microsoft.com/office/drawing/2014/main" id="{18E6EFA6-643E-4AFB-8A03-F21B602FC08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224848" y="953"/>
            <a:ext cx="6138862" cy="7199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15" name="Freeform 5">
            <a:extLst>
              <a:ext uri="{FF2B5EF4-FFF2-40B4-BE49-F238E27FC236}">
                <a16:creationId xmlns:a16="http://schemas.microsoft.com/office/drawing/2014/main" id="{5C77FFD7-D7B7-465E-B3D0-53592B983E4F}"/>
              </a:ext>
            </a:extLst>
          </p:cNvPr>
          <p:cNvSpPr>
            <a:spLocks/>
          </p:cNvSpPr>
          <p:nvPr/>
        </p:nvSpPr>
        <p:spPr bwMode="auto">
          <a:xfrm>
            <a:off x="3245485" y="18415"/>
            <a:ext cx="5710237" cy="3182937"/>
          </a:xfrm>
          <a:custGeom>
            <a:avLst/>
            <a:gdLst>
              <a:gd name="T0" fmla="*/ 16398 w 17736"/>
              <a:gd name="T1" fmla="*/ 0 h 9893"/>
              <a:gd name="T2" fmla="*/ 17338 w 17736"/>
              <a:gd name="T3" fmla="*/ 1363 h 9893"/>
              <a:gd name="T4" fmla="*/ 17710 w 17736"/>
              <a:gd name="T5" fmla="*/ 2785 h 9893"/>
              <a:gd name="T6" fmla="*/ 17016 w 17736"/>
              <a:gd name="T7" fmla="*/ 2878 h 9893"/>
              <a:gd name="T8" fmla="*/ 16330 w 17736"/>
              <a:gd name="T9" fmla="*/ 2235 h 9893"/>
              <a:gd name="T10" fmla="*/ 15560 w 17736"/>
              <a:gd name="T11" fmla="*/ 1532 h 9893"/>
              <a:gd name="T12" fmla="*/ 14392 w 17736"/>
              <a:gd name="T13" fmla="*/ 1024 h 9893"/>
              <a:gd name="T14" fmla="*/ 12538 w 17736"/>
              <a:gd name="T15" fmla="*/ 838 h 9893"/>
              <a:gd name="T16" fmla="*/ 11835 w 17736"/>
              <a:gd name="T17" fmla="*/ 880 h 9893"/>
              <a:gd name="T18" fmla="*/ 12411 w 17736"/>
              <a:gd name="T19" fmla="*/ 1134 h 9893"/>
              <a:gd name="T20" fmla="*/ 13350 w 17736"/>
              <a:gd name="T21" fmla="*/ 1685 h 9893"/>
              <a:gd name="T22" fmla="*/ 15018 w 17736"/>
              <a:gd name="T23" fmla="*/ 2650 h 9893"/>
              <a:gd name="T24" fmla="*/ 15763 w 17736"/>
              <a:gd name="T25" fmla="*/ 4063 h 9893"/>
              <a:gd name="T26" fmla="*/ 15653 w 17736"/>
              <a:gd name="T27" fmla="*/ 5502 h 9893"/>
              <a:gd name="T28" fmla="*/ 14993 w 17736"/>
              <a:gd name="T29" fmla="*/ 5892 h 9893"/>
              <a:gd name="T30" fmla="*/ 14290 w 17736"/>
              <a:gd name="T31" fmla="*/ 5316 h 9893"/>
              <a:gd name="T32" fmla="*/ 13520 w 17736"/>
              <a:gd name="T33" fmla="*/ 4546 h 9893"/>
              <a:gd name="T34" fmla="*/ 12868 w 17736"/>
              <a:gd name="T35" fmla="*/ 3826 h 9893"/>
              <a:gd name="T36" fmla="*/ 12148 w 17736"/>
              <a:gd name="T37" fmla="*/ 3733 h 9893"/>
              <a:gd name="T38" fmla="*/ 12462 w 17736"/>
              <a:gd name="T39" fmla="*/ 4470 h 9893"/>
              <a:gd name="T40" fmla="*/ 12868 w 17736"/>
              <a:gd name="T41" fmla="*/ 5722 h 9893"/>
              <a:gd name="T42" fmla="*/ 13638 w 17736"/>
              <a:gd name="T43" fmla="*/ 6899 h 9893"/>
              <a:gd name="T44" fmla="*/ 12944 w 17736"/>
              <a:gd name="T45" fmla="*/ 7576 h 9893"/>
              <a:gd name="T46" fmla="*/ 12021 w 17736"/>
              <a:gd name="T47" fmla="*/ 7500 h 9893"/>
              <a:gd name="T48" fmla="*/ 11522 w 17736"/>
              <a:gd name="T49" fmla="*/ 6874 h 9893"/>
              <a:gd name="T50" fmla="*/ 11132 w 17736"/>
              <a:gd name="T51" fmla="*/ 6332 h 9893"/>
              <a:gd name="T52" fmla="*/ 10963 w 17736"/>
              <a:gd name="T53" fmla="*/ 5731 h 9893"/>
              <a:gd name="T54" fmla="*/ 10286 w 17736"/>
              <a:gd name="T55" fmla="*/ 5291 h 9893"/>
              <a:gd name="T56" fmla="*/ 10057 w 17736"/>
              <a:gd name="T57" fmla="*/ 4978 h 9893"/>
              <a:gd name="T58" fmla="*/ 9981 w 17736"/>
              <a:gd name="T59" fmla="*/ 4673 h 9893"/>
              <a:gd name="T60" fmla="*/ 8703 w 17736"/>
              <a:gd name="T61" fmla="*/ 4504 h 9893"/>
              <a:gd name="T62" fmla="*/ 8457 w 17736"/>
              <a:gd name="T63" fmla="*/ 3708 h 9893"/>
              <a:gd name="T64" fmla="*/ 8000 w 17736"/>
              <a:gd name="T65" fmla="*/ 2988 h 9893"/>
              <a:gd name="T66" fmla="*/ 6823 w 17736"/>
              <a:gd name="T67" fmla="*/ 2836 h 9893"/>
              <a:gd name="T68" fmla="*/ 6738 w 17736"/>
              <a:gd name="T69" fmla="*/ 3386 h 9893"/>
              <a:gd name="T70" fmla="*/ 7289 w 17736"/>
              <a:gd name="T71" fmla="*/ 4165 h 9893"/>
              <a:gd name="T72" fmla="*/ 7924 w 17736"/>
              <a:gd name="T73" fmla="*/ 4927 h 9893"/>
              <a:gd name="T74" fmla="*/ 9109 w 17736"/>
              <a:gd name="T75" fmla="*/ 6374 h 9893"/>
              <a:gd name="T76" fmla="*/ 10387 w 17736"/>
              <a:gd name="T77" fmla="*/ 7813 h 9893"/>
              <a:gd name="T78" fmla="*/ 10066 w 17736"/>
              <a:gd name="T79" fmla="*/ 8033 h 9893"/>
              <a:gd name="T80" fmla="*/ 8770 w 17736"/>
              <a:gd name="T81" fmla="*/ 7305 h 9893"/>
              <a:gd name="T82" fmla="*/ 8296 w 17736"/>
              <a:gd name="T83" fmla="*/ 6544 h 9893"/>
              <a:gd name="T84" fmla="*/ 7450 w 17736"/>
              <a:gd name="T85" fmla="*/ 6484 h 9893"/>
              <a:gd name="T86" fmla="*/ 6874 w 17736"/>
              <a:gd name="T87" fmla="*/ 6264 h 9893"/>
              <a:gd name="T88" fmla="*/ 6154 w 17736"/>
              <a:gd name="T89" fmla="*/ 5765 h 9893"/>
              <a:gd name="T90" fmla="*/ 5570 w 17736"/>
              <a:gd name="T91" fmla="*/ 5477 h 9893"/>
              <a:gd name="T92" fmla="*/ 4901 w 17736"/>
              <a:gd name="T93" fmla="*/ 5020 h 9893"/>
              <a:gd name="T94" fmla="*/ 3733 w 17736"/>
              <a:gd name="T95" fmla="*/ 4681 h 9893"/>
              <a:gd name="T96" fmla="*/ 1591 w 17736"/>
              <a:gd name="T97" fmla="*/ 4630 h 9893"/>
              <a:gd name="T98" fmla="*/ 558 w 17736"/>
              <a:gd name="T99" fmla="*/ 6129 h 9893"/>
              <a:gd name="T100" fmla="*/ 2124 w 17736"/>
              <a:gd name="T101" fmla="*/ 7001 h 9893"/>
              <a:gd name="T102" fmla="*/ 3361 w 17736"/>
              <a:gd name="T103" fmla="*/ 7661 h 9893"/>
              <a:gd name="T104" fmla="*/ 2040 w 17736"/>
              <a:gd name="T105" fmla="*/ 8330 h 9893"/>
              <a:gd name="T106" fmla="*/ 685 w 17736"/>
              <a:gd name="T107" fmla="*/ 9134 h 9893"/>
              <a:gd name="T108" fmla="*/ 0 w 17736"/>
              <a:gd name="T109" fmla="*/ 9893 h 9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736" h="9893">
                <a:moveTo>
                  <a:pt x="0" y="0"/>
                </a:moveTo>
                <a:lnTo>
                  <a:pt x="16398" y="0"/>
                </a:lnTo>
                <a:lnTo>
                  <a:pt x="16627" y="533"/>
                </a:lnTo>
                <a:lnTo>
                  <a:pt x="17338" y="1363"/>
                </a:lnTo>
                <a:lnTo>
                  <a:pt x="17736" y="2311"/>
                </a:lnTo>
                <a:lnTo>
                  <a:pt x="17710" y="2785"/>
                </a:lnTo>
                <a:lnTo>
                  <a:pt x="17321" y="3191"/>
                </a:lnTo>
                <a:lnTo>
                  <a:pt x="17016" y="2878"/>
                </a:lnTo>
                <a:lnTo>
                  <a:pt x="16838" y="2362"/>
                </a:lnTo>
                <a:lnTo>
                  <a:pt x="16330" y="2235"/>
                </a:lnTo>
                <a:lnTo>
                  <a:pt x="15704" y="1905"/>
                </a:lnTo>
                <a:lnTo>
                  <a:pt x="15560" y="1532"/>
                </a:lnTo>
                <a:lnTo>
                  <a:pt x="15205" y="1253"/>
                </a:lnTo>
                <a:lnTo>
                  <a:pt x="14392" y="1024"/>
                </a:lnTo>
                <a:lnTo>
                  <a:pt x="13198" y="965"/>
                </a:lnTo>
                <a:lnTo>
                  <a:pt x="12538" y="838"/>
                </a:lnTo>
                <a:lnTo>
                  <a:pt x="12081" y="737"/>
                </a:lnTo>
                <a:lnTo>
                  <a:pt x="11835" y="880"/>
                </a:lnTo>
                <a:lnTo>
                  <a:pt x="11954" y="1033"/>
                </a:lnTo>
                <a:lnTo>
                  <a:pt x="12411" y="1134"/>
                </a:lnTo>
                <a:lnTo>
                  <a:pt x="12893" y="1532"/>
                </a:lnTo>
                <a:lnTo>
                  <a:pt x="13350" y="1685"/>
                </a:lnTo>
                <a:lnTo>
                  <a:pt x="14222" y="2015"/>
                </a:lnTo>
                <a:lnTo>
                  <a:pt x="15018" y="2650"/>
                </a:lnTo>
                <a:lnTo>
                  <a:pt x="15399" y="3225"/>
                </a:lnTo>
                <a:lnTo>
                  <a:pt x="15763" y="4063"/>
                </a:lnTo>
                <a:lnTo>
                  <a:pt x="15780" y="4961"/>
                </a:lnTo>
                <a:lnTo>
                  <a:pt x="15653" y="5502"/>
                </a:lnTo>
                <a:lnTo>
                  <a:pt x="15425" y="5697"/>
                </a:lnTo>
                <a:lnTo>
                  <a:pt x="14993" y="5892"/>
                </a:lnTo>
                <a:lnTo>
                  <a:pt x="14671" y="5731"/>
                </a:lnTo>
                <a:lnTo>
                  <a:pt x="14290" y="5316"/>
                </a:lnTo>
                <a:lnTo>
                  <a:pt x="13757" y="4901"/>
                </a:lnTo>
                <a:lnTo>
                  <a:pt x="13520" y="4546"/>
                </a:lnTo>
                <a:lnTo>
                  <a:pt x="13367" y="4063"/>
                </a:lnTo>
                <a:lnTo>
                  <a:pt x="12868" y="3826"/>
                </a:lnTo>
                <a:lnTo>
                  <a:pt x="12529" y="3649"/>
                </a:lnTo>
                <a:lnTo>
                  <a:pt x="12148" y="3733"/>
                </a:lnTo>
                <a:lnTo>
                  <a:pt x="12140" y="3962"/>
                </a:lnTo>
                <a:lnTo>
                  <a:pt x="12462" y="4470"/>
                </a:lnTo>
                <a:lnTo>
                  <a:pt x="12741" y="5096"/>
                </a:lnTo>
                <a:lnTo>
                  <a:pt x="12868" y="5722"/>
                </a:lnTo>
                <a:lnTo>
                  <a:pt x="13105" y="6298"/>
                </a:lnTo>
                <a:lnTo>
                  <a:pt x="13638" y="6899"/>
                </a:lnTo>
                <a:lnTo>
                  <a:pt x="13596" y="7162"/>
                </a:lnTo>
                <a:lnTo>
                  <a:pt x="12944" y="7576"/>
                </a:lnTo>
                <a:lnTo>
                  <a:pt x="12335" y="7653"/>
                </a:lnTo>
                <a:lnTo>
                  <a:pt x="12021" y="7500"/>
                </a:lnTo>
                <a:lnTo>
                  <a:pt x="11827" y="7246"/>
                </a:lnTo>
                <a:lnTo>
                  <a:pt x="11522" y="6874"/>
                </a:lnTo>
                <a:lnTo>
                  <a:pt x="11336" y="6544"/>
                </a:lnTo>
                <a:lnTo>
                  <a:pt x="11132" y="6332"/>
                </a:lnTo>
                <a:lnTo>
                  <a:pt x="10938" y="6010"/>
                </a:lnTo>
                <a:lnTo>
                  <a:pt x="10963" y="5731"/>
                </a:lnTo>
                <a:lnTo>
                  <a:pt x="10912" y="5367"/>
                </a:lnTo>
                <a:lnTo>
                  <a:pt x="10286" y="5291"/>
                </a:lnTo>
                <a:lnTo>
                  <a:pt x="10057" y="5172"/>
                </a:lnTo>
                <a:lnTo>
                  <a:pt x="10057" y="4978"/>
                </a:lnTo>
                <a:lnTo>
                  <a:pt x="10176" y="4766"/>
                </a:lnTo>
                <a:lnTo>
                  <a:pt x="9981" y="4673"/>
                </a:lnTo>
                <a:lnTo>
                  <a:pt x="9117" y="4757"/>
                </a:lnTo>
                <a:lnTo>
                  <a:pt x="8703" y="4504"/>
                </a:lnTo>
                <a:lnTo>
                  <a:pt x="8533" y="4182"/>
                </a:lnTo>
                <a:lnTo>
                  <a:pt x="8457" y="3708"/>
                </a:lnTo>
                <a:lnTo>
                  <a:pt x="8313" y="3276"/>
                </a:lnTo>
                <a:lnTo>
                  <a:pt x="8000" y="2988"/>
                </a:lnTo>
                <a:lnTo>
                  <a:pt x="7424" y="2794"/>
                </a:lnTo>
                <a:lnTo>
                  <a:pt x="6823" y="2836"/>
                </a:lnTo>
                <a:lnTo>
                  <a:pt x="6586" y="3098"/>
                </a:lnTo>
                <a:lnTo>
                  <a:pt x="6738" y="3386"/>
                </a:lnTo>
                <a:lnTo>
                  <a:pt x="7238" y="3792"/>
                </a:lnTo>
                <a:lnTo>
                  <a:pt x="7289" y="4165"/>
                </a:lnTo>
                <a:lnTo>
                  <a:pt x="7526" y="4588"/>
                </a:lnTo>
                <a:lnTo>
                  <a:pt x="7924" y="4927"/>
                </a:lnTo>
                <a:lnTo>
                  <a:pt x="8643" y="5697"/>
                </a:lnTo>
                <a:lnTo>
                  <a:pt x="9109" y="6374"/>
                </a:lnTo>
                <a:lnTo>
                  <a:pt x="10023" y="7136"/>
                </a:lnTo>
                <a:lnTo>
                  <a:pt x="10387" y="7813"/>
                </a:lnTo>
                <a:lnTo>
                  <a:pt x="10548" y="8287"/>
                </a:lnTo>
                <a:lnTo>
                  <a:pt x="10066" y="8033"/>
                </a:lnTo>
                <a:lnTo>
                  <a:pt x="9380" y="7661"/>
                </a:lnTo>
                <a:lnTo>
                  <a:pt x="8770" y="7305"/>
                </a:lnTo>
                <a:lnTo>
                  <a:pt x="8330" y="6967"/>
                </a:lnTo>
                <a:lnTo>
                  <a:pt x="8296" y="6544"/>
                </a:lnTo>
                <a:lnTo>
                  <a:pt x="7983" y="6577"/>
                </a:lnTo>
                <a:lnTo>
                  <a:pt x="7450" y="6484"/>
                </a:lnTo>
                <a:lnTo>
                  <a:pt x="7594" y="6154"/>
                </a:lnTo>
                <a:lnTo>
                  <a:pt x="6874" y="6264"/>
                </a:lnTo>
                <a:lnTo>
                  <a:pt x="6501" y="6264"/>
                </a:lnTo>
                <a:lnTo>
                  <a:pt x="6154" y="5765"/>
                </a:lnTo>
                <a:lnTo>
                  <a:pt x="5883" y="5519"/>
                </a:lnTo>
                <a:lnTo>
                  <a:pt x="5570" y="5477"/>
                </a:lnTo>
                <a:lnTo>
                  <a:pt x="4944" y="5697"/>
                </a:lnTo>
                <a:lnTo>
                  <a:pt x="4901" y="5020"/>
                </a:lnTo>
                <a:lnTo>
                  <a:pt x="4190" y="4927"/>
                </a:lnTo>
                <a:lnTo>
                  <a:pt x="3733" y="4681"/>
                </a:lnTo>
                <a:lnTo>
                  <a:pt x="2700" y="4156"/>
                </a:lnTo>
                <a:lnTo>
                  <a:pt x="1591" y="4630"/>
                </a:lnTo>
                <a:lnTo>
                  <a:pt x="558" y="5308"/>
                </a:lnTo>
                <a:lnTo>
                  <a:pt x="558" y="6129"/>
                </a:lnTo>
                <a:lnTo>
                  <a:pt x="1312" y="6747"/>
                </a:lnTo>
                <a:lnTo>
                  <a:pt x="2124" y="7001"/>
                </a:lnTo>
                <a:lnTo>
                  <a:pt x="2853" y="7212"/>
                </a:lnTo>
                <a:lnTo>
                  <a:pt x="3361" y="7661"/>
                </a:lnTo>
                <a:lnTo>
                  <a:pt x="3259" y="8144"/>
                </a:lnTo>
                <a:lnTo>
                  <a:pt x="2040" y="8330"/>
                </a:lnTo>
                <a:lnTo>
                  <a:pt x="1168" y="8677"/>
                </a:lnTo>
                <a:lnTo>
                  <a:pt x="685" y="9134"/>
                </a:lnTo>
                <a:lnTo>
                  <a:pt x="228" y="9591"/>
                </a:lnTo>
                <a:lnTo>
                  <a:pt x="0" y="989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23" name="Depresyon">
            <a:extLst>
              <a:ext uri="{FF2B5EF4-FFF2-40B4-BE49-F238E27FC236}">
                <a16:creationId xmlns:a16="http://schemas.microsoft.com/office/drawing/2014/main" id="{C5C4A840-12A3-45BC-8C8D-1D8807D48990}"/>
              </a:ext>
            </a:extLst>
          </p:cNvPr>
          <p:cNvSpPr>
            <a:spLocks/>
          </p:cNvSpPr>
          <p:nvPr/>
        </p:nvSpPr>
        <p:spPr bwMode="auto">
          <a:xfrm>
            <a:off x="6583998" y="3783965"/>
            <a:ext cx="2762250" cy="3398837"/>
          </a:xfrm>
          <a:custGeom>
            <a:avLst/>
            <a:gdLst>
              <a:gd name="T0" fmla="*/ 0 w 8576"/>
              <a:gd name="T1" fmla="*/ 10564 h 10564"/>
              <a:gd name="T2" fmla="*/ 34 w 8576"/>
              <a:gd name="T3" fmla="*/ 10378 h 10564"/>
              <a:gd name="T4" fmla="*/ 237 w 8576"/>
              <a:gd name="T5" fmla="*/ 9921 h 10564"/>
              <a:gd name="T6" fmla="*/ 593 w 8576"/>
              <a:gd name="T7" fmla="*/ 9591 h 10564"/>
              <a:gd name="T8" fmla="*/ 1152 w 8576"/>
              <a:gd name="T9" fmla="*/ 9151 h 10564"/>
              <a:gd name="T10" fmla="*/ 1550 w 8576"/>
              <a:gd name="T11" fmla="*/ 8677 h 10564"/>
              <a:gd name="T12" fmla="*/ 1838 w 8576"/>
              <a:gd name="T13" fmla="*/ 8126 h 10564"/>
              <a:gd name="T14" fmla="*/ 2151 w 8576"/>
              <a:gd name="T15" fmla="*/ 7551 h 10564"/>
              <a:gd name="T16" fmla="*/ 2583 w 8576"/>
              <a:gd name="T17" fmla="*/ 6941 h 10564"/>
              <a:gd name="T18" fmla="*/ 2930 w 8576"/>
              <a:gd name="T19" fmla="*/ 6408 h 10564"/>
              <a:gd name="T20" fmla="*/ 3429 w 8576"/>
              <a:gd name="T21" fmla="*/ 5815 h 10564"/>
              <a:gd name="T22" fmla="*/ 3861 w 8576"/>
              <a:gd name="T23" fmla="*/ 4994 h 10564"/>
              <a:gd name="T24" fmla="*/ 4132 w 8576"/>
              <a:gd name="T25" fmla="*/ 4131 h 10564"/>
              <a:gd name="T26" fmla="*/ 4411 w 8576"/>
              <a:gd name="T27" fmla="*/ 3818 h 10564"/>
              <a:gd name="T28" fmla="*/ 5554 w 8576"/>
              <a:gd name="T29" fmla="*/ 3386 h 10564"/>
              <a:gd name="T30" fmla="*/ 5918 w 8576"/>
              <a:gd name="T31" fmla="*/ 3293 h 10564"/>
              <a:gd name="T32" fmla="*/ 7103 w 8576"/>
              <a:gd name="T33" fmla="*/ 2599 h 10564"/>
              <a:gd name="T34" fmla="*/ 7874 w 8576"/>
              <a:gd name="T35" fmla="*/ 1930 h 10564"/>
              <a:gd name="T36" fmla="*/ 8179 w 8576"/>
              <a:gd name="T37" fmla="*/ 1371 h 10564"/>
              <a:gd name="T38" fmla="*/ 7992 w 8576"/>
              <a:gd name="T39" fmla="*/ 846 h 10564"/>
              <a:gd name="T40" fmla="*/ 7874 w 8576"/>
              <a:gd name="T41" fmla="*/ 338 h 10564"/>
              <a:gd name="T42" fmla="*/ 8576 w 8576"/>
              <a:gd name="T43" fmla="*/ 0 h 10564"/>
              <a:gd name="T44" fmla="*/ 8576 w 8576"/>
              <a:gd name="T45" fmla="*/ 10564 h 10564"/>
              <a:gd name="T46" fmla="*/ 0 w 8576"/>
              <a:gd name="T47" fmla="*/ 10564 h 10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576" h="10564">
                <a:moveTo>
                  <a:pt x="0" y="10564"/>
                </a:moveTo>
                <a:lnTo>
                  <a:pt x="34" y="10378"/>
                </a:lnTo>
                <a:lnTo>
                  <a:pt x="237" y="9921"/>
                </a:lnTo>
                <a:lnTo>
                  <a:pt x="593" y="9591"/>
                </a:lnTo>
                <a:lnTo>
                  <a:pt x="1152" y="9151"/>
                </a:lnTo>
                <a:lnTo>
                  <a:pt x="1550" y="8677"/>
                </a:lnTo>
                <a:lnTo>
                  <a:pt x="1838" y="8126"/>
                </a:lnTo>
                <a:lnTo>
                  <a:pt x="2151" y="7551"/>
                </a:lnTo>
                <a:lnTo>
                  <a:pt x="2583" y="6941"/>
                </a:lnTo>
                <a:lnTo>
                  <a:pt x="2930" y="6408"/>
                </a:lnTo>
                <a:lnTo>
                  <a:pt x="3429" y="5815"/>
                </a:lnTo>
                <a:lnTo>
                  <a:pt x="3861" y="4994"/>
                </a:lnTo>
                <a:lnTo>
                  <a:pt x="4132" y="4131"/>
                </a:lnTo>
                <a:lnTo>
                  <a:pt x="4411" y="3818"/>
                </a:lnTo>
                <a:lnTo>
                  <a:pt x="5554" y="3386"/>
                </a:lnTo>
                <a:lnTo>
                  <a:pt x="5918" y="3293"/>
                </a:lnTo>
                <a:lnTo>
                  <a:pt x="7103" y="2599"/>
                </a:lnTo>
                <a:lnTo>
                  <a:pt x="7874" y="1930"/>
                </a:lnTo>
                <a:lnTo>
                  <a:pt x="8179" y="1371"/>
                </a:lnTo>
                <a:lnTo>
                  <a:pt x="7992" y="846"/>
                </a:lnTo>
                <a:lnTo>
                  <a:pt x="7874" y="338"/>
                </a:lnTo>
                <a:lnTo>
                  <a:pt x="8576" y="0"/>
                </a:lnTo>
                <a:lnTo>
                  <a:pt x="8576" y="10564"/>
                </a:lnTo>
                <a:lnTo>
                  <a:pt x="0" y="10564"/>
                </a:lnTo>
                <a:close/>
              </a:path>
            </a:pathLst>
          </a:custGeom>
          <a:pattFill prst="dashHorz">
            <a:fgClr>
              <a:schemeClr val="tx1"/>
            </a:fgClr>
            <a:bgClr>
              <a:schemeClr val="bg1"/>
            </a:bgClr>
          </a:pattFill>
          <a:ln w="4763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24" name="Yamaç 2">
            <a:extLst>
              <a:ext uri="{FF2B5EF4-FFF2-40B4-BE49-F238E27FC236}">
                <a16:creationId xmlns:a16="http://schemas.microsoft.com/office/drawing/2014/main" id="{5FA35F24-E881-4A2D-8935-04503C7BCE75}"/>
              </a:ext>
            </a:extLst>
          </p:cNvPr>
          <p:cNvSpPr>
            <a:spLocks/>
          </p:cNvSpPr>
          <p:nvPr/>
        </p:nvSpPr>
        <p:spPr bwMode="auto">
          <a:xfrm>
            <a:off x="6020435" y="3355340"/>
            <a:ext cx="3325812" cy="3827462"/>
          </a:xfrm>
          <a:custGeom>
            <a:avLst/>
            <a:gdLst>
              <a:gd name="T0" fmla="*/ 10328 w 10328"/>
              <a:gd name="T1" fmla="*/ 0 h 11893"/>
              <a:gd name="T2" fmla="*/ 10328 w 10328"/>
              <a:gd name="T3" fmla="*/ 1329 h 11893"/>
              <a:gd name="T4" fmla="*/ 9626 w 10328"/>
              <a:gd name="T5" fmla="*/ 1667 h 11893"/>
              <a:gd name="T6" fmla="*/ 9744 w 10328"/>
              <a:gd name="T7" fmla="*/ 2175 h 11893"/>
              <a:gd name="T8" fmla="*/ 9931 w 10328"/>
              <a:gd name="T9" fmla="*/ 2700 h 11893"/>
              <a:gd name="T10" fmla="*/ 9626 w 10328"/>
              <a:gd name="T11" fmla="*/ 3259 h 11893"/>
              <a:gd name="T12" fmla="*/ 8855 w 10328"/>
              <a:gd name="T13" fmla="*/ 3928 h 11893"/>
              <a:gd name="T14" fmla="*/ 7670 w 10328"/>
              <a:gd name="T15" fmla="*/ 4622 h 11893"/>
              <a:gd name="T16" fmla="*/ 7306 w 10328"/>
              <a:gd name="T17" fmla="*/ 4715 h 11893"/>
              <a:gd name="T18" fmla="*/ 6163 w 10328"/>
              <a:gd name="T19" fmla="*/ 5147 h 11893"/>
              <a:gd name="T20" fmla="*/ 5884 w 10328"/>
              <a:gd name="T21" fmla="*/ 5460 h 11893"/>
              <a:gd name="T22" fmla="*/ 5613 w 10328"/>
              <a:gd name="T23" fmla="*/ 6323 h 11893"/>
              <a:gd name="T24" fmla="*/ 5181 w 10328"/>
              <a:gd name="T25" fmla="*/ 7144 h 11893"/>
              <a:gd name="T26" fmla="*/ 4682 w 10328"/>
              <a:gd name="T27" fmla="*/ 7737 h 11893"/>
              <a:gd name="T28" fmla="*/ 4335 w 10328"/>
              <a:gd name="T29" fmla="*/ 8270 h 11893"/>
              <a:gd name="T30" fmla="*/ 3903 w 10328"/>
              <a:gd name="T31" fmla="*/ 8880 h 11893"/>
              <a:gd name="T32" fmla="*/ 3590 w 10328"/>
              <a:gd name="T33" fmla="*/ 9455 h 11893"/>
              <a:gd name="T34" fmla="*/ 3302 w 10328"/>
              <a:gd name="T35" fmla="*/ 10006 h 11893"/>
              <a:gd name="T36" fmla="*/ 2904 w 10328"/>
              <a:gd name="T37" fmla="*/ 10480 h 11893"/>
              <a:gd name="T38" fmla="*/ 2345 w 10328"/>
              <a:gd name="T39" fmla="*/ 10920 h 11893"/>
              <a:gd name="T40" fmla="*/ 1989 w 10328"/>
              <a:gd name="T41" fmla="*/ 11250 h 11893"/>
              <a:gd name="T42" fmla="*/ 1786 w 10328"/>
              <a:gd name="T43" fmla="*/ 11707 h 11893"/>
              <a:gd name="T44" fmla="*/ 1752 w 10328"/>
              <a:gd name="T45" fmla="*/ 11893 h 11893"/>
              <a:gd name="T46" fmla="*/ 0 w 10328"/>
              <a:gd name="T47" fmla="*/ 11893 h 11893"/>
              <a:gd name="T48" fmla="*/ 17 w 10328"/>
              <a:gd name="T49" fmla="*/ 11809 h 11893"/>
              <a:gd name="T50" fmla="*/ 474 w 10328"/>
              <a:gd name="T51" fmla="*/ 11259 h 11893"/>
              <a:gd name="T52" fmla="*/ 779 w 10328"/>
              <a:gd name="T53" fmla="*/ 10776 h 11893"/>
              <a:gd name="T54" fmla="*/ 948 w 10328"/>
              <a:gd name="T55" fmla="*/ 10183 h 11893"/>
              <a:gd name="T56" fmla="*/ 1168 w 10328"/>
              <a:gd name="T57" fmla="*/ 9845 h 11893"/>
              <a:gd name="T58" fmla="*/ 1803 w 10328"/>
              <a:gd name="T59" fmla="*/ 9633 h 11893"/>
              <a:gd name="T60" fmla="*/ 2421 w 10328"/>
              <a:gd name="T61" fmla="*/ 9235 h 11893"/>
              <a:gd name="T62" fmla="*/ 2641 w 10328"/>
              <a:gd name="T63" fmla="*/ 8804 h 11893"/>
              <a:gd name="T64" fmla="*/ 3022 w 10328"/>
              <a:gd name="T65" fmla="*/ 8211 h 11893"/>
              <a:gd name="T66" fmla="*/ 3547 w 10328"/>
              <a:gd name="T67" fmla="*/ 7407 h 11893"/>
              <a:gd name="T68" fmla="*/ 4030 w 10328"/>
              <a:gd name="T69" fmla="*/ 6662 h 11893"/>
              <a:gd name="T70" fmla="*/ 4445 w 10328"/>
              <a:gd name="T71" fmla="*/ 6112 h 11893"/>
              <a:gd name="T72" fmla="*/ 4682 w 10328"/>
              <a:gd name="T73" fmla="*/ 5384 h 11893"/>
              <a:gd name="T74" fmla="*/ 5096 w 10328"/>
              <a:gd name="T75" fmla="*/ 4453 h 11893"/>
              <a:gd name="T76" fmla="*/ 5435 w 10328"/>
              <a:gd name="T77" fmla="*/ 4300 h 11893"/>
              <a:gd name="T78" fmla="*/ 5765 w 10328"/>
              <a:gd name="T79" fmla="*/ 4241 h 11893"/>
              <a:gd name="T80" fmla="*/ 6341 w 10328"/>
              <a:gd name="T81" fmla="*/ 4139 h 11893"/>
              <a:gd name="T82" fmla="*/ 7086 w 10328"/>
              <a:gd name="T83" fmla="*/ 3352 h 11893"/>
              <a:gd name="T84" fmla="*/ 7594 w 10328"/>
              <a:gd name="T85" fmla="*/ 2810 h 11893"/>
              <a:gd name="T86" fmla="*/ 8288 w 10328"/>
              <a:gd name="T87" fmla="*/ 2582 h 11893"/>
              <a:gd name="T88" fmla="*/ 8314 w 10328"/>
              <a:gd name="T89" fmla="*/ 2099 h 11893"/>
              <a:gd name="T90" fmla="*/ 8271 w 10328"/>
              <a:gd name="T91" fmla="*/ 1684 h 11893"/>
              <a:gd name="T92" fmla="*/ 8432 w 10328"/>
              <a:gd name="T93" fmla="*/ 1439 h 11893"/>
              <a:gd name="T94" fmla="*/ 8847 w 10328"/>
              <a:gd name="T95" fmla="*/ 1227 h 11893"/>
              <a:gd name="T96" fmla="*/ 9541 w 10328"/>
              <a:gd name="T97" fmla="*/ 821 h 11893"/>
              <a:gd name="T98" fmla="*/ 9931 w 10328"/>
              <a:gd name="T99" fmla="*/ 338 h 11893"/>
              <a:gd name="T100" fmla="*/ 10328 w 10328"/>
              <a:gd name="T101" fmla="*/ 0 h 11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328" h="11893">
                <a:moveTo>
                  <a:pt x="10328" y="0"/>
                </a:moveTo>
                <a:lnTo>
                  <a:pt x="10328" y="1329"/>
                </a:lnTo>
                <a:lnTo>
                  <a:pt x="9626" y="1667"/>
                </a:lnTo>
                <a:lnTo>
                  <a:pt x="9744" y="2175"/>
                </a:lnTo>
                <a:lnTo>
                  <a:pt x="9931" y="2700"/>
                </a:lnTo>
                <a:lnTo>
                  <a:pt x="9626" y="3259"/>
                </a:lnTo>
                <a:lnTo>
                  <a:pt x="8855" y="3928"/>
                </a:lnTo>
                <a:lnTo>
                  <a:pt x="7670" y="4622"/>
                </a:lnTo>
                <a:lnTo>
                  <a:pt x="7306" y="4715"/>
                </a:lnTo>
                <a:lnTo>
                  <a:pt x="6163" y="5147"/>
                </a:lnTo>
                <a:lnTo>
                  <a:pt x="5884" y="5460"/>
                </a:lnTo>
                <a:lnTo>
                  <a:pt x="5613" y="6323"/>
                </a:lnTo>
                <a:lnTo>
                  <a:pt x="5181" y="7144"/>
                </a:lnTo>
                <a:lnTo>
                  <a:pt x="4682" y="7737"/>
                </a:lnTo>
                <a:lnTo>
                  <a:pt x="4335" y="8270"/>
                </a:lnTo>
                <a:lnTo>
                  <a:pt x="3903" y="8880"/>
                </a:lnTo>
                <a:lnTo>
                  <a:pt x="3590" y="9455"/>
                </a:lnTo>
                <a:lnTo>
                  <a:pt x="3302" y="10006"/>
                </a:lnTo>
                <a:lnTo>
                  <a:pt x="2904" y="10480"/>
                </a:lnTo>
                <a:lnTo>
                  <a:pt x="2345" y="10920"/>
                </a:lnTo>
                <a:lnTo>
                  <a:pt x="1989" y="11250"/>
                </a:lnTo>
                <a:lnTo>
                  <a:pt x="1786" y="11707"/>
                </a:lnTo>
                <a:lnTo>
                  <a:pt x="1752" y="11893"/>
                </a:lnTo>
                <a:lnTo>
                  <a:pt x="0" y="11893"/>
                </a:lnTo>
                <a:lnTo>
                  <a:pt x="17" y="11809"/>
                </a:lnTo>
                <a:lnTo>
                  <a:pt x="474" y="11259"/>
                </a:lnTo>
                <a:lnTo>
                  <a:pt x="779" y="10776"/>
                </a:lnTo>
                <a:lnTo>
                  <a:pt x="948" y="10183"/>
                </a:lnTo>
                <a:lnTo>
                  <a:pt x="1168" y="9845"/>
                </a:lnTo>
                <a:lnTo>
                  <a:pt x="1803" y="9633"/>
                </a:lnTo>
                <a:lnTo>
                  <a:pt x="2421" y="9235"/>
                </a:lnTo>
                <a:lnTo>
                  <a:pt x="2641" y="8804"/>
                </a:lnTo>
                <a:lnTo>
                  <a:pt x="3022" y="8211"/>
                </a:lnTo>
                <a:lnTo>
                  <a:pt x="3547" y="7407"/>
                </a:lnTo>
                <a:lnTo>
                  <a:pt x="4030" y="6662"/>
                </a:lnTo>
                <a:lnTo>
                  <a:pt x="4445" y="6112"/>
                </a:lnTo>
                <a:lnTo>
                  <a:pt x="4682" y="5384"/>
                </a:lnTo>
                <a:lnTo>
                  <a:pt x="5096" y="4453"/>
                </a:lnTo>
                <a:lnTo>
                  <a:pt x="5435" y="4300"/>
                </a:lnTo>
                <a:lnTo>
                  <a:pt x="5765" y="4241"/>
                </a:lnTo>
                <a:lnTo>
                  <a:pt x="6341" y="4139"/>
                </a:lnTo>
                <a:lnTo>
                  <a:pt x="7086" y="3352"/>
                </a:lnTo>
                <a:lnTo>
                  <a:pt x="7594" y="2810"/>
                </a:lnTo>
                <a:lnTo>
                  <a:pt x="8288" y="2582"/>
                </a:lnTo>
                <a:lnTo>
                  <a:pt x="8314" y="2099"/>
                </a:lnTo>
                <a:lnTo>
                  <a:pt x="8271" y="1684"/>
                </a:lnTo>
                <a:lnTo>
                  <a:pt x="8432" y="1439"/>
                </a:lnTo>
                <a:lnTo>
                  <a:pt x="8847" y="1227"/>
                </a:lnTo>
                <a:lnTo>
                  <a:pt x="9541" y="821"/>
                </a:lnTo>
                <a:lnTo>
                  <a:pt x="9931" y="338"/>
                </a:lnTo>
                <a:lnTo>
                  <a:pt x="10328" y="0"/>
                </a:lnTo>
                <a:close/>
              </a:path>
            </a:pathLst>
          </a:custGeom>
          <a:noFill/>
          <a:ln w="4763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26" name="Yamaç">
            <a:extLst>
              <a:ext uri="{FF2B5EF4-FFF2-40B4-BE49-F238E27FC236}">
                <a16:creationId xmlns:a16="http://schemas.microsoft.com/office/drawing/2014/main" id="{9DD7AC9A-815F-4F8E-B65C-EB3E20AB8B35}"/>
              </a:ext>
            </a:extLst>
          </p:cNvPr>
          <p:cNvSpPr>
            <a:spLocks/>
          </p:cNvSpPr>
          <p:nvPr/>
        </p:nvSpPr>
        <p:spPr bwMode="auto">
          <a:xfrm>
            <a:off x="5074285" y="1909128"/>
            <a:ext cx="4271962" cy="5273675"/>
          </a:xfrm>
          <a:custGeom>
            <a:avLst/>
            <a:gdLst>
              <a:gd name="T0" fmla="*/ 13266 w 13266"/>
              <a:gd name="T1" fmla="*/ 2954 h 16388"/>
              <a:gd name="T2" fmla="*/ 12826 w 13266"/>
              <a:gd name="T3" fmla="*/ 1803 h 16388"/>
              <a:gd name="T4" fmla="*/ 11726 w 13266"/>
              <a:gd name="T5" fmla="*/ 1278 h 16388"/>
              <a:gd name="T6" fmla="*/ 10659 w 13266"/>
              <a:gd name="T7" fmla="*/ 2065 h 16388"/>
              <a:gd name="T8" fmla="*/ 10667 w 13266"/>
              <a:gd name="T9" fmla="*/ 2870 h 16388"/>
              <a:gd name="T10" fmla="*/ 11285 w 13266"/>
              <a:gd name="T11" fmla="*/ 3225 h 16388"/>
              <a:gd name="T12" fmla="*/ 10837 w 13266"/>
              <a:gd name="T13" fmla="*/ 3843 h 16388"/>
              <a:gd name="T14" fmla="*/ 10828 w 13266"/>
              <a:gd name="T15" fmla="*/ 4300 h 16388"/>
              <a:gd name="T16" fmla="*/ 11379 w 13266"/>
              <a:gd name="T17" fmla="*/ 4808 h 16388"/>
              <a:gd name="T18" fmla="*/ 10803 w 13266"/>
              <a:gd name="T19" fmla="*/ 5011 h 16388"/>
              <a:gd name="T20" fmla="*/ 10439 w 13266"/>
              <a:gd name="T21" fmla="*/ 6264 h 16388"/>
              <a:gd name="T22" fmla="*/ 10032 w 13266"/>
              <a:gd name="T23" fmla="*/ 7263 h 16388"/>
              <a:gd name="T24" fmla="*/ 9186 w 13266"/>
              <a:gd name="T25" fmla="*/ 6890 h 16388"/>
              <a:gd name="T26" fmla="*/ 8856 w 13266"/>
              <a:gd name="T27" fmla="*/ 5181 h 16388"/>
              <a:gd name="T28" fmla="*/ 9169 w 13266"/>
              <a:gd name="T29" fmla="*/ 3970 h 16388"/>
              <a:gd name="T30" fmla="*/ 8686 w 13266"/>
              <a:gd name="T31" fmla="*/ 3699 h 16388"/>
              <a:gd name="T32" fmla="*/ 7721 w 13266"/>
              <a:gd name="T33" fmla="*/ 4859 h 16388"/>
              <a:gd name="T34" fmla="*/ 8356 w 13266"/>
              <a:gd name="T35" fmla="*/ 6179 h 16388"/>
              <a:gd name="T36" fmla="*/ 9093 w 13266"/>
              <a:gd name="T37" fmla="*/ 7314 h 16388"/>
              <a:gd name="T38" fmla="*/ 8441 w 13266"/>
              <a:gd name="T39" fmla="*/ 8203 h 16388"/>
              <a:gd name="T40" fmla="*/ 7670 w 13266"/>
              <a:gd name="T41" fmla="*/ 7551 h 16388"/>
              <a:gd name="T42" fmla="*/ 7188 w 13266"/>
              <a:gd name="T43" fmla="*/ 8016 h 16388"/>
              <a:gd name="T44" fmla="*/ 7357 w 13266"/>
              <a:gd name="T45" fmla="*/ 9125 h 16388"/>
              <a:gd name="T46" fmla="*/ 6375 w 13266"/>
              <a:gd name="T47" fmla="*/ 8998 h 16388"/>
              <a:gd name="T48" fmla="*/ 5867 w 13266"/>
              <a:gd name="T49" fmla="*/ 9481 h 16388"/>
              <a:gd name="T50" fmla="*/ 6375 w 13266"/>
              <a:gd name="T51" fmla="*/ 9989 h 16388"/>
              <a:gd name="T52" fmla="*/ 6841 w 13266"/>
              <a:gd name="T53" fmla="*/ 10759 h 16388"/>
              <a:gd name="T54" fmla="*/ 6307 w 13266"/>
              <a:gd name="T55" fmla="*/ 10920 h 16388"/>
              <a:gd name="T56" fmla="*/ 5385 w 13266"/>
              <a:gd name="T57" fmla="*/ 10784 h 16388"/>
              <a:gd name="T58" fmla="*/ 5698 w 13266"/>
              <a:gd name="T59" fmla="*/ 11479 h 16388"/>
              <a:gd name="T60" fmla="*/ 5969 w 13266"/>
              <a:gd name="T61" fmla="*/ 12173 h 16388"/>
              <a:gd name="T62" fmla="*/ 4944 w 13266"/>
              <a:gd name="T63" fmla="*/ 12858 h 16388"/>
              <a:gd name="T64" fmla="*/ 4580 w 13266"/>
              <a:gd name="T65" fmla="*/ 13561 h 16388"/>
              <a:gd name="T66" fmla="*/ 3912 w 13266"/>
              <a:gd name="T67" fmla="*/ 12985 h 16388"/>
              <a:gd name="T68" fmla="*/ 3454 w 13266"/>
              <a:gd name="T69" fmla="*/ 12012 h 16388"/>
              <a:gd name="T70" fmla="*/ 3073 w 13266"/>
              <a:gd name="T71" fmla="*/ 12122 h 16388"/>
              <a:gd name="T72" fmla="*/ 3327 w 13266"/>
              <a:gd name="T73" fmla="*/ 13180 h 16388"/>
              <a:gd name="T74" fmla="*/ 2659 w 13266"/>
              <a:gd name="T75" fmla="*/ 13468 h 16388"/>
              <a:gd name="T76" fmla="*/ 2328 w 13266"/>
              <a:gd name="T77" fmla="*/ 13705 h 16388"/>
              <a:gd name="T78" fmla="*/ 3023 w 13266"/>
              <a:gd name="T79" fmla="*/ 13840 h 16388"/>
              <a:gd name="T80" fmla="*/ 2946 w 13266"/>
              <a:gd name="T81" fmla="*/ 14416 h 16388"/>
              <a:gd name="T82" fmla="*/ 2735 w 13266"/>
              <a:gd name="T83" fmla="*/ 15356 h 16388"/>
              <a:gd name="T84" fmla="*/ 2574 w 13266"/>
              <a:gd name="T85" fmla="*/ 15982 h 16388"/>
              <a:gd name="T86" fmla="*/ 1617 w 13266"/>
              <a:gd name="T87" fmla="*/ 16084 h 16388"/>
              <a:gd name="T88" fmla="*/ 1355 w 13266"/>
              <a:gd name="T89" fmla="*/ 16388 h 16388"/>
              <a:gd name="T90" fmla="*/ 212 w 13266"/>
              <a:gd name="T91" fmla="*/ 15982 h 16388"/>
              <a:gd name="T92" fmla="*/ 1177 w 13266"/>
              <a:gd name="T93" fmla="*/ 13349 h 16388"/>
              <a:gd name="T94" fmla="*/ 2091 w 13266"/>
              <a:gd name="T95" fmla="*/ 11487 h 16388"/>
              <a:gd name="T96" fmla="*/ 3531 w 13266"/>
              <a:gd name="T97" fmla="*/ 10471 h 16388"/>
              <a:gd name="T98" fmla="*/ 4309 w 13266"/>
              <a:gd name="T99" fmla="*/ 9405 h 16388"/>
              <a:gd name="T100" fmla="*/ 5148 w 13266"/>
              <a:gd name="T101" fmla="*/ 7915 h 16388"/>
              <a:gd name="T102" fmla="*/ 5097 w 13266"/>
              <a:gd name="T103" fmla="*/ 6188 h 16388"/>
              <a:gd name="T104" fmla="*/ 6299 w 13266"/>
              <a:gd name="T105" fmla="*/ 5849 h 16388"/>
              <a:gd name="T106" fmla="*/ 7002 w 13266"/>
              <a:gd name="T107" fmla="*/ 4495 h 16388"/>
              <a:gd name="T108" fmla="*/ 7730 w 13266"/>
              <a:gd name="T109" fmla="*/ 3056 h 16388"/>
              <a:gd name="T110" fmla="*/ 9118 w 13266"/>
              <a:gd name="T111" fmla="*/ 2870 h 16388"/>
              <a:gd name="T112" fmla="*/ 9508 w 13266"/>
              <a:gd name="T113" fmla="*/ 2091 h 16388"/>
              <a:gd name="T114" fmla="*/ 11336 w 13266"/>
              <a:gd name="T115" fmla="*/ 525 h 16388"/>
              <a:gd name="T116" fmla="*/ 12801 w 13266"/>
              <a:gd name="T117" fmla="*/ 127 h 16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266" h="16388">
                <a:moveTo>
                  <a:pt x="13266" y="195"/>
                </a:moveTo>
                <a:lnTo>
                  <a:pt x="13266" y="2954"/>
                </a:lnTo>
                <a:lnTo>
                  <a:pt x="13046" y="2675"/>
                </a:lnTo>
                <a:lnTo>
                  <a:pt x="12826" y="1803"/>
                </a:lnTo>
                <a:lnTo>
                  <a:pt x="12301" y="1346"/>
                </a:lnTo>
                <a:lnTo>
                  <a:pt x="11726" y="1278"/>
                </a:lnTo>
                <a:lnTo>
                  <a:pt x="11158" y="1464"/>
                </a:lnTo>
                <a:lnTo>
                  <a:pt x="10659" y="2065"/>
                </a:lnTo>
                <a:lnTo>
                  <a:pt x="10346" y="2455"/>
                </a:lnTo>
                <a:lnTo>
                  <a:pt x="10667" y="2870"/>
                </a:lnTo>
                <a:lnTo>
                  <a:pt x="11091" y="2937"/>
                </a:lnTo>
                <a:lnTo>
                  <a:pt x="11285" y="3225"/>
                </a:lnTo>
                <a:lnTo>
                  <a:pt x="11235" y="3631"/>
                </a:lnTo>
                <a:lnTo>
                  <a:pt x="10837" y="3843"/>
                </a:lnTo>
                <a:lnTo>
                  <a:pt x="10659" y="4063"/>
                </a:lnTo>
                <a:lnTo>
                  <a:pt x="10828" y="4300"/>
                </a:lnTo>
                <a:lnTo>
                  <a:pt x="11294" y="4503"/>
                </a:lnTo>
                <a:lnTo>
                  <a:pt x="11379" y="4808"/>
                </a:lnTo>
                <a:lnTo>
                  <a:pt x="11167" y="4842"/>
                </a:lnTo>
                <a:lnTo>
                  <a:pt x="10803" y="5011"/>
                </a:lnTo>
                <a:lnTo>
                  <a:pt x="10583" y="5553"/>
                </a:lnTo>
                <a:lnTo>
                  <a:pt x="10439" y="6264"/>
                </a:lnTo>
                <a:lnTo>
                  <a:pt x="10253" y="7119"/>
                </a:lnTo>
                <a:lnTo>
                  <a:pt x="10032" y="7263"/>
                </a:lnTo>
                <a:lnTo>
                  <a:pt x="9499" y="7178"/>
                </a:lnTo>
                <a:lnTo>
                  <a:pt x="9186" y="6890"/>
                </a:lnTo>
                <a:lnTo>
                  <a:pt x="9118" y="6230"/>
                </a:lnTo>
                <a:lnTo>
                  <a:pt x="8856" y="5181"/>
                </a:lnTo>
                <a:lnTo>
                  <a:pt x="8923" y="4639"/>
                </a:lnTo>
                <a:lnTo>
                  <a:pt x="9169" y="3970"/>
                </a:lnTo>
                <a:lnTo>
                  <a:pt x="9067" y="3657"/>
                </a:lnTo>
                <a:lnTo>
                  <a:pt x="8686" y="3699"/>
                </a:lnTo>
                <a:lnTo>
                  <a:pt x="8128" y="4156"/>
                </a:lnTo>
                <a:lnTo>
                  <a:pt x="7721" y="4859"/>
                </a:lnTo>
                <a:lnTo>
                  <a:pt x="7848" y="5350"/>
                </a:lnTo>
                <a:lnTo>
                  <a:pt x="8356" y="6179"/>
                </a:lnTo>
                <a:lnTo>
                  <a:pt x="8737" y="6764"/>
                </a:lnTo>
                <a:lnTo>
                  <a:pt x="9093" y="7314"/>
                </a:lnTo>
                <a:lnTo>
                  <a:pt x="8830" y="8109"/>
                </a:lnTo>
                <a:lnTo>
                  <a:pt x="8441" y="8203"/>
                </a:lnTo>
                <a:lnTo>
                  <a:pt x="8009" y="7889"/>
                </a:lnTo>
                <a:lnTo>
                  <a:pt x="7670" y="7551"/>
                </a:lnTo>
                <a:lnTo>
                  <a:pt x="7052" y="7695"/>
                </a:lnTo>
                <a:lnTo>
                  <a:pt x="7188" y="8016"/>
                </a:lnTo>
                <a:lnTo>
                  <a:pt x="7510" y="8719"/>
                </a:lnTo>
                <a:lnTo>
                  <a:pt x="7357" y="9125"/>
                </a:lnTo>
                <a:lnTo>
                  <a:pt x="6731" y="8948"/>
                </a:lnTo>
                <a:lnTo>
                  <a:pt x="6375" y="8998"/>
                </a:lnTo>
                <a:lnTo>
                  <a:pt x="5926" y="9312"/>
                </a:lnTo>
                <a:lnTo>
                  <a:pt x="5867" y="9481"/>
                </a:lnTo>
                <a:lnTo>
                  <a:pt x="6011" y="9701"/>
                </a:lnTo>
                <a:lnTo>
                  <a:pt x="6375" y="9989"/>
                </a:lnTo>
                <a:lnTo>
                  <a:pt x="6900" y="10556"/>
                </a:lnTo>
                <a:lnTo>
                  <a:pt x="6841" y="10759"/>
                </a:lnTo>
                <a:lnTo>
                  <a:pt x="6748" y="10895"/>
                </a:lnTo>
                <a:lnTo>
                  <a:pt x="6307" y="10920"/>
                </a:lnTo>
                <a:lnTo>
                  <a:pt x="5842" y="10793"/>
                </a:lnTo>
                <a:lnTo>
                  <a:pt x="5385" y="10784"/>
                </a:lnTo>
                <a:lnTo>
                  <a:pt x="5435" y="11089"/>
                </a:lnTo>
                <a:lnTo>
                  <a:pt x="5698" y="11479"/>
                </a:lnTo>
                <a:lnTo>
                  <a:pt x="6087" y="11809"/>
                </a:lnTo>
                <a:lnTo>
                  <a:pt x="5969" y="12173"/>
                </a:lnTo>
                <a:lnTo>
                  <a:pt x="5156" y="12469"/>
                </a:lnTo>
                <a:lnTo>
                  <a:pt x="4944" y="12858"/>
                </a:lnTo>
                <a:lnTo>
                  <a:pt x="4894" y="13485"/>
                </a:lnTo>
                <a:lnTo>
                  <a:pt x="4580" y="13561"/>
                </a:lnTo>
                <a:lnTo>
                  <a:pt x="4335" y="13426"/>
                </a:lnTo>
                <a:lnTo>
                  <a:pt x="3912" y="12985"/>
                </a:lnTo>
                <a:lnTo>
                  <a:pt x="3607" y="12545"/>
                </a:lnTo>
                <a:lnTo>
                  <a:pt x="3454" y="12012"/>
                </a:lnTo>
                <a:lnTo>
                  <a:pt x="3277" y="11834"/>
                </a:lnTo>
                <a:lnTo>
                  <a:pt x="3073" y="12122"/>
                </a:lnTo>
                <a:lnTo>
                  <a:pt x="3107" y="12528"/>
                </a:lnTo>
                <a:lnTo>
                  <a:pt x="3327" y="13180"/>
                </a:lnTo>
                <a:lnTo>
                  <a:pt x="3040" y="13459"/>
                </a:lnTo>
                <a:lnTo>
                  <a:pt x="2659" y="13468"/>
                </a:lnTo>
                <a:lnTo>
                  <a:pt x="2354" y="13570"/>
                </a:lnTo>
                <a:lnTo>
                  <a:pt x="2328" y="13705"/>
                </a:lnTo>
                <a:lnTo>
                  <a:pt x="2548" y="13773"/>
                </a:lnTo>
                <a:lnTo>
                  <a:pt x="3023" y="13840"/>
                </a:lnTo>
                <a:lnTo>
                  <a:pt x="3014" y="14128"/>
                </a:lnTo>
                <a:lnTo>
                  <a:pt x="2946" y="14416"/>
                </a:lnTo>
                <a:lnTo>
                  <a:pt x="2752" y="15009"/>
                </a:lnTo>
                <a:lnTo>
                  <a:pt x="2735" y="15356"/>
                </a:lnTo>
                <a:lnTo>
                  <a:pt x="2980" y="15720"/>
                </a:lnTo>
                <a:lnTo>
                  <a:pt x="2574" y="15982"/>
                </a:lnTo>
                <a:lnTo>
                  <a:pt x="2066" y="16016"/>
                </a:lnTo>
                <a:lnTo>
                  <a:pt x="1617" y="16084"/>
                </a:lnTo>
                <a:lnTo>
                  <a:pt x="1355" y="16329"/>
                </a:lnTo>
                <a:lnTo>
                  <a:pt x="1355" y="16388"/>
                </a:lnTo>
                <a:lnTo>
                  <a:pt x="0" y="16388"/>
                </a:lnTo>
                <a:lnTo>
                  <a:pt x="212" y="15982"/>
                </a:lnTo>
                <a:lnTo>
                  <a:pt x="838" y="14678"/>
                </a:lnTo>
                <a:lnTo>
                  <a:pt x="1177" y="13349"/>
                </a:lnTo>
                <a:lnTo>
                  <a:pt x="1617" y="12401"/>
                </a:lnTo>
                <a:lnTo>
                  <a:pt x="2091" y="11487"/>
                </a:lnTo>
                <a:lnTo>
                  <a:pt x="2929" y="10835"/>
                </a:lnTo>
                <a:lnTo>
                  <a:pt x="3531" y="10471"/>
                </a:lnTo>
                <a:lnTo>
                  <a:pt x="3971" y="9921"/>
                </a:lnTo>
                <a:lnTo>
                  <a:pt x="4309" y="9405"/>
                </a:lnTo>
                <a:lnTo>
                  <a:pt x="4673" y="8694"/>
                </a:lnTo>
                <a:lnTo>
                  <a:pt x="5148" y="7915"/>
                </a:lnTo>
                <a:lnTo>
                  <a:pt x="5122" y="6764"/>
                </a:lnTo>
                <a:lnTo>
                  <a:pt x="5097" y="6188"/>
                </a:lnTo>
                <a:lnTo>
                  <a:pt x="5698" y="5849"/>
                </a:lnTo>
                <a:lnTo>
                  <a:pt x="6299" y="5849"/>
                </a:lnTo>
                <a:lnTo>
                  <a:pt x="6714" y="5561"/>
                </a:lnTo>
                <a:lnTo>
                  <a:pt x="7002" y="4495"/>
                </a:lnTo>
                <a:lnTo>
                  <a:pt x="7340" y="3708"/>
                </a:lnTo>
                <a:lnTo>
                  <a:pt x="7730" y="3056"/>
                </a:lnTo>
                <a:lnTo>
                  <a:pt x="8415" y="2870"/>
                </a:lnTo>
                <a:lnTo>
                  <a:pt x="9118" y="2870"/>
                </a:lnTo>
                <a:lnTo>
                  <a:pt x="9406" y="2641"/>
                </a:lnTo>
                <a:lnTo>
                  <a:pt x="9508" y="2091"/>
                </a:lnTo>
                <a:lnTo>
                  <a:pt x="9982" y="1515"/>
                </a:lnTo>
                <a:lnTo>
                  <a:pt x="11336" y="525"/>
                </a:lnTo>
                <a:lnTo>
                  <a:pt x="12124" y="0"/>
                </a:lnTo>
                <a:lnTo>
                  <a:pt x="12801" y="127"/>
                </a:lnTo>
                <a:lnTo>
                  <a:pt x="13266" y="195"/>
                </a:lnTo>
                <a:close/>
              </a:path>
            </a:pathLst>
          </a:custGeom>
          <a:noFill/>
          <a:ln w="4763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A817BE9C-EB6E-4399-B57E-FD7835A93F47}"/>
              </a:ext>
            </a:extLst>
          </p:cNvPr>
          <p:cNvGrpSpPr/>
          <p:nvPr/>
        </p:nvGrpSpPr>
        <p:grpSpPr>
          <a:xfrm>
            <a:off x="3245485" y="18415"/>
            <a:ext cx="6013450" cy="7164387"/>
            <a:chOff x="3245485" y="18415"/>
            <a:chExt cx="6013450" cy="7164387"/>
          </a:xfrm>
          <a:noFill/>
        </p:grpSpPr>
        <p:sp>
          <p:nvSpPr>
            <p:cNvPr id="228" name="Freeform 12">
              <a:extLst>
                <a:ext uri="{FF2B5EF4-FFF2-40B4-BE49-F238E27FC236}">
                  <a16:creationId xmlns:a16="http://schemas.microsoft.com/office/drawing/2014/main" id="{31B429FA-AF98-4B4B-9A8D-DA8880984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5485" y="18415"/>
              <a:ext cx="6013450" cy="7164387"/>
            </a:xfrm>
            <a:custGeom>
              <a:avLst/>
              <a:gdLst>
                <a:gd name="T0" fmla="*/ 18676 w 18676"/>
                <a:gd name="T1" fmla="*/ 2853 h 22263"/>
                <a:gd name="T2" fmla="*/ 15772 w 18676"/>
                <a:gd name="T3" fmla="*/ 3141 h 22263"/>
                <a:gd name="T4" fmla="*/ 14756 w 18676"/>
                <a:gd name="T5" fmla="*/ 6459 h 22263"/>
                <a:gd name="T6" fmla="*/ 14349 w 18676"/>
                <a:gd name="T7" fmla="*/ 6916 h 22263"/>
                <a:gd name="T8" fmla="*/ 10887 w 18676"/>
                <a:gd name="T9" fmla="*/ 7102 h 22263"/>
                <a:gd name="T10" fmla="*/ 10650 w 18676"/>
                <a:gd name="T11" fmla="*/ 7322 h 22263"/>
                <a:gd name="T12" fmla="*/ 9659 w 18676"/>
                <a:gd name="T13" fmla="*/ 8381 h 22263"/>
                <a:gd name="T14" fmla="*/ 5680 w 18676"/>
                <a:gd name="T15" fmla="*/ 6814 h 22263"/>
                <a:gd name="T16" fmla="*/ 9541 w 18676"/>
                <a:gd name="T17" fmla="*/ 9185 h 22263"/>
                <a:gd name="T18" fmla="*/ 9033 w 18676"/>
                <a:gd name="T19" fmla="*/ 12131 h 22263"/>
                <a:gd name="T20" fmla="*/ 5105 w 18676"/>
                <a:gd name="T21" fmla="*/ 12351 h 22263"/>
                <a:gd name="T22" fmla="*/ 4021 w 18676"/>
                <a:gd name="T23" fmla="*/ 12926 h 22263"/>
                <a:gd name="T24" fmla="*/ 7975 w 18676"/>
                <a:gd name="T25" fmla="*/ 13324 h 22263"/>
                <a:gd name="T26" fmla="*/ 6798 w 18676"/>
                <a:gd name="T27" fmla="*/ 15923 h 22263"/>
                <a:gd name="T28" fmla="*/ 5638 w 18676"/>
                <a:gd name="T29" fmla="*/ 18268 h 22263"/>
                <a:gd name="T30" fmla="*/ 4334 w 18676"/>
                <a:gd name="T31" fmla="*/ 20494 h 22263"/>
                <a:gd name="T32" fmla="*/ 1811 w 18676"/>
                <a:gd name="T33" fmla="*/ 22103 h 22263"/>
                <a:gd name="T34" fmla="*/ 905 w 18676"/>
                <a:gd name="T35" fmla="*/ 19597 h 22263"/>
                <a:gd name="T36" fmla="*/ 1921 w 18676"/>
                <a:gd name="T37" fmla="*/ 21544 h 22263"/>
                <a:gd name="T38" fmla="*/ 3674 w 18676"/>
                <a:gd name="T39" fmla="*/ 20105 h 22263"/>
                <a:gd name="T40" fmla="*/ 4808 w 18676"/>
                <a:gd name="T41" fmla="*/ 18369 h 22263"/>
                <a:gd name="T42" fmla="*/ 3564 w 18676"/>
                <a:gd name="T43" fmla="*/ 17938 h 22263"/>
                <a:gd name="T44" fmla="*/ 2937 w 18676"/>
                <a:gd name="T45" fmla="*/ 17117 h 22263"/>
                <a:gd name="T46" fmla="*/ 3775 w 18676"/>
                <a:gd name="T47" fmla="*/ 15745 h 22263"/>
                <a:gd name="T48" fmla="*/ 6357 w 18676"/>
                <a:gd name="T49" fmla="*/ 15762 h 22263"/>
                <a:gd name="T50" fmla="*/ 6298 w 18676"/>
                <a:gd name="T51" fmla="*/ 13824 h 22263"/>
                <a:gd name="T52" fmla="*/ 2903 w 18676"/>
                <a:gd name="T53" fmla="*/ 13857 h 22263"/>
                <a:gd name="T54" fmla="*/ 1879 w 18676"/>
                <a:gd name="T55" fmla="*/ 13214 h 22263"/>
                <a:gd name="T56" fmla="*/ 2819 w 18676"/>
                <a:gd name="T57" fmla="*/ 12512 h 22263"/>
                <a:gd name="T58" fmla="*/ 5706 w 18676"/>
                <a:gd name="T59" fmla="*/ 11843 h 22263"/>
                <a:gd name="T60" fmla="*/ 7018 w 18676"/>
                <a:gd name="T61" fmla="*/ 11259 h 22263"/>
                <a:gd name="T62" fmla="*/ 8897 w 18676"/>
                <a:gd name="T63" fmla="*/ 11462 h 22263"/>
                <a:gd name="T64" fmla="*/ 8525 w 18676"/>
                <a:gd name="T65" fmla="*/ 9557 h 22263"/>
                <a:gd name="T66" fmla="*/ 7026 w 18676"/>
                <a:gd name="T67" fmla="*/ 8330 h 22263"/>
                <a:gd name="T68" fmla="*/ 4605 w 18676"/>
                <a:gd name="T69" fmla="*/ 8829 h 22263"/>
                <a:gd name="T70" fmla="*/ 270 w 18676"/>
                <a:gd name="T71" fmla="*/ 10937 h 22263"/>
                <a:gd name="T72" fmla="*/ 2040 w 18676"/>
                <a:gd name="T73" fmla="*/ 8330 h 22263"/>
                <a:gd name="T74" fmla="*/ 558 w 18676"/>
                <a:gd name="T75" fmla="*/ 6129 h 22263"/>
                <a:gd name="T76" fmla="*/ 4901 w 18676"/>
                <a:gd name="T77" fmla="*/ 5020 h 22263"/>
                <a:gd name="T78" fmla="*/ 6874 w 18676"/>
                <a:gd name="T79" fmla="*/ 6264 h 22263"/>
                <a:gd name="T80" fmla="*/ 8770 w 18676"/>
                <a:gd name="T81" fmla="*/ 7305 h 22263"/>
                <a:gd name="T82" fmla="*/ 9109 w 18676"/>
                <a:gd name="T83" fmla="*/ 6374 h 22263"/>
                <a:gd name="T84" fmla="*/ 6738 w 18676"/>
                <a:gd name="T85" fmla="*/ 3386 h 22263"/>
                <a:gd name="T86" fmla="*/ 8457 w 18676"/>
                <a:gd name="T87" fmla="*/ 3708 h 22263"/>
                <a:gd name="T88" fmla="*/ 10057 w 18676"/>
                <a:gd name="T89" fmla="*/ 4978 h 22263"/>
                <a:gd name="T90" fmla="*/ 11132 w 18676"/>
                <a:gd name="T91" fmla="*/ 6332 h 22263"/>
                <a:gd name="T92" fmla="*/ 12944 w 18676"/>
                <a:gd name="T93" fmla="*/ 7576 h 22263"/>
                <a:gd name="T94" fmla="*/ 12462 w 18676"/>
                <a:gd name="T95" fmla="*/ 4470 h 22263"/>
                <a:gd name="T96" fmla="*/ 13520 w 18676"/>
                <a:gd name="T97" fmla="*/ 4546 h 22263"/>
                <a:gd name="T98" fmla="*/ 15653 w 18676"/>
                <a:gd name="T99" fmla="*/ 5502 h 22263"/>
                <a:gd name="T100" fmla="*/ 13350 w 18676"/>
                <a:gd name="T101" fmla="*/ 1685 h 22263"/>
                <a:gd name="T102" fmla="*/ 12538 w 18676"/>
                <a:gd name="T103" fmla="*/ 838 h 22263"/>
                <a:gd name="T104" fmla="*/ 16330 w 18676"/>
                <a:gd name="T105" fmla="*/ 2235 h 22263"/>
                <a:gd name="T106" fmla="*/ 17338 w 18676"/>
                <a:gd name="T107" fmla="*/ 1363 h 22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676" h="22263">
                  <a:moveTo>
                    <a:pt x="16398" y="0"/>
                  </a:moveTo>
                  <a:lnTo>
                    <a:pt x="17905" y="0"/>
                  </a:lnTo>
                  <a:lnTo>
                    <a:pt x="17931" y="85"/>
                  </a:lnTo>
                  <a:lnTo>
                    <a:pt x="18320" y="1134"/>
                  </a:lnTo>
                  <a:lnTo>
                    <a:pt x="18659" y="2226"/>
                  </a:lnTo>
                  <a:lnTo>
                    <a:pt x="18676" y="2853"/>
                  </a:lnTo>
                  <a:lnTo>
                    <a:pt x="18201" y="3598"/>
                  </a:lnTo>
                  <a:lnTo>
                    <a:pt x="17821" y="3996"/>
                  </a:lnTo>
                  <a:lnTo>
                    <a:pt x="17025" y="3996"/>
                  </a:lnTo>
                  <a:lnTo>
                    <a:pt x="16508" y="3708"/>
                  </a:lnTo>
                  <a:lnTo>
                    <a:pt x="15839" y="3022"/>
                  </a:lnTo>
                  <a:lnTo>
                    <a:pt x="15772" y="3141"/>
                  </a:lnTo>
                  <a:lnTo>
                    <a:pt x="16017" y="3809"/>
                  </a:lnTo>
                  <a:lnTo>
                    <a:pt x="16305" y="4512"/>
                  </a:lnTo>
                  <a:lnTo>
                    <a:pt x="16229" y="5545"/>
                  </a:lnTo>
                  <a:lnTo>
                    <a:pt x="15839" y="6027"/>
                  </a:lnTo>
                  <a:lnTo>
                    <a:pt x="15433" y="6434"/>
                  </a:lnTo>
                  <a:lnTo>
                    <a:pt x="14756" y="6459"/>
                  </a:lnTo>
                  <a:lnTo>
                    <a:pt x="14375" y="6095"/>
                  </a:lnTo>
                  <a:lnTo>
                    <a:pt x="13774" y="5545"/>
                  </a:lnTo>
                  <a:lnTo>
                    <a:pt x="13359" y="5562"/>
                  </a:lnTo>
                  <a:lnTo>
                    <a:pt x="13647" y="6070"/>
                  </a:lnTo>
                  <a:lnTo>
                    <a:pt x="14104" y="6357"/>
                  </a:lnTo>
                  <a:lnTo>
                    <a:pt x="14349" y="6916"/>
                  </a:lnTo>
                  <a:lnTo>
                    <a:pt x="14197" y="7348"/>
                  </a:lnTo>
                  <a:lnTo>
                    <a:pt x="13630" y="7873"/>
                  </a:lnTo>
                  <a:lnTo>
                    <a:pt x="12826" y="8211"/>
                  </a:lnTo>
                  <a:lnTo>
                    <a:pt x="12402" y="8381"/>
                  </a:lnTo>
                  <a:lnTo>
                    <a:pt x="11632" y="7754"/>
                  </a:lnTo>
                  <a:lnTo>
                    <a:pt x="10887" y="7102"/>
                  </a:lnTo>
                  <a:lnTo>
                    <a:pt x="10311" y="6527"/>
                  </a:lnTo>
                  <a:lnTo>
                    <a:pt x="9803" y="5807"/>
                  </a:lnTo>
                  <a:lnTo>
                    <a:pt x="9321" y="5646"/>
                  </a:lnTo>
                  <a:lnTo>
                    <a:pt x="9371" y="5875"/>
                  </a:lnTo>
                  <a:lnTo>
                    <a:pt x="9778" y="6307"/>
                  </a:lnTo>
                  <a:lnTo>
                    <a:pt x="10650" y="7322"/>
                  </a:lnTo>
                  <a:lnTo>
                    <a:pt x="11200" y="8000"/>
                  </a:lnTo>
                  <a:lnTo>
                    <a:pt x="11683" y="8618"/>
                  </a:lnTo>
                  <a:lnTo>
                    <a:pt x="11767" y="8982"/>
                  </a:lnTo>
                  <a:lnTo>
                    <a:pt x="11437" y="9083"/>
                  </a:lnTo>
                  <a:lnTo>
                    <a:pt x="10379" y="8728"/>
                  </a:lnTo>
                  <a:lnTo>
                    <a:pt x="9659" y="8381"/>
                  </a:lnTo>
                  <a:lnTo>
                    <a:pt x="8652" y="7847"/>
                  </a:lnTo>
                  <a:lnTo>
                    <a:pt x="7729" y="7399"/>
                  </a:lnTo>
                  <a:lnTo>
                    <a:pt x="6671" y="7035"/>
                  </a:lnTo>
                  <a:lnTo>
                    <a:pt x="6290" y="6958"/>
                  </a:lnTo>
                  <a:lnTo>
                    <a:pt x="5858" y="6721"/>
                  </a:lnTo>
                  <a:lnTo>
                    <a:pt x="5680" y="6814"/>
                  </a:lnTo>
                  <a:lnTo>
                    <a:pt x="5680" y="7102"/>
                  </a:lnTo>
                  <a:lnTo>
                    <a:pt x="6256" y="7305"/>
                  </a:lnTo>
                  <a:lnTo>
                    <a:pt x="7712" y="7932"/>
                  </a:lnTo>
                  <a:lnTo>
                    <a:pt x="8601" y="8431"/>
                  </a:lnTo>
                  <a:lnTo>
                    <a:pt x="9058" y="8821"/>
                  </a:lnTo>
                  <a:lnTo>
                    <a:pt x="9541" y="9185"/>
                  </a:lnTo>
                  <a:lnTo>
                    <a:pt x="10404" y="9760"/>
                  </a:lnTo>
                  <a:lnTo>
                    <a:pt x="10641" y="10065"/>
                  </a:lnTo>
                  <a:lnTo>
                    <a:pt x="10421" y="10556"/>
                  </a:lnTo>
                  <a:lnTo>
                    <a:pt x="9947" y="11183"/>
                  </a:lnTo>
                  <a:lnTo>
                    <a:pt x="9439" y="11707"/>
                  </a:lnTo>
                  <a:lnTo>
                    <a:pt x="9033" y="12131"/>
                  </a:lnTo>
                  <a:lnTo>
                    <a:pt x="8516" y="12427"/>
                  </a:lnTo>
                  <a:lnTo>
                    <a:pt x="8017" y="12664"/>
                  </a:lnTo>
                  <a:lnTo>
                    <a:pt x="7077" y="12757"/>
                  </a:lnTo>
                  <a:lnTo>
                    <a:pt x="6400" y="12757"/>
                  </a:lnTo>
                  <a:lnTo>
                    <a:pt x="5469" y="12554"/>
                  </a:lnTo>
                  <a:lnTo>
                    <a:pt x="5105" y="12351"/>
                  </a:lnTo>
                  <a:lnTo>
                    <a:pt x="4512" y="12385"/>
                  </a:lnTo>
                  <a:lnTo>
                    <a:pt x="4173" y="12385"/>
                  </a:lnTo>
                  <a:lnTo>
                    <a:pt x="3589" y="12647"/>
                  </a:lnTo>
                  <a:lnTo>
                    <a:pt x="3276" y="13028"/>
                  </a:lnTo>
                  <a:lnTo>
                    <a:pt x="3369" y="13121"/>
                  </a:lnTo>
                  <a:lnTo>
                    <a:pt x="4021" y="12926"/>
                  </a:lnTo>
                  <a:lnTo>
                    <a:pt x="4774" y="12833"/>
                  </a:lnTo>
                  <a:lnTo>
                    <a:pt x="5629" y="12935"/>
                  </a:lnTo>
                  <a:lnTo>
                    <a:pt x="6214" y="13121"/>
                  </a:lnTo>
                  <a:lnTo>
                    <a:pt x="6798" y="13240"/>
                  </a:lnTo>
                  <a:lnTo>
                    <a:pt x="7373" y="13290"/>
                  </a:lnTo>
                  <a:lnTo>
                    <a:pt x="7975" y="13324"/>
                  </a:lnTo>
                  <a:lnTo>
                    <a:pt x="8313" y="13443"/>
                  </a:lnTo>
                  <a:lnTo>
                    <a:pt x="8355" y="13781"/>
                  </a:lnTo>
                  <a:lnTo>
                    <a:pt x="8228" y="14162"/>
                  </a:lnTo>
                  <a:lnTo>
                    <a:pt x="7712" y="14687"/>
                  </a:lnTo>
                  <a:lnTo>
                    <a:pt x="7103" y="15322"/>
                  </a:lnTo>
                  <a:lnTo>
                    <a:pt x="6798" y="15923"/>
                  </a:lnTo>
                  <a:lnTo>
                    <a:pt x="6408" y="16270"/>
                  </a:lnTo>
                  <a:lnTo>
                    <a:pt x="5773" y="16372"/>
                  </a:lnTo>
                  <a:lnTo>
                    <a:pt x="5663" y="16473"/>
                  </a:lnTo>
                  <a:lnTo>
                    <a:pt x="5900" y="17125"/>
                  </a:lnTo>
                  <a:lnTo>
                    <a:pt x="5807" y="17718"/>
                  </a:lnTo>
                  <a:lnTo>
                    <a:pt x="5638" y="18268"/>
                  </a:lnTo>
                  <a:lnTo>
                    <a:pt x="5316" y="18708"/>
                  </a:lnTo>
                  <a:lnTo>
                    <a:pt x="5003" y="18970"/>
                  </a:lnTo>
                  <a:lnTo>
                    <a:pt x="4410" y="19216"/>
                  </a:lnTo>
                  <a:lnTo>
                    <a:pt x="4343" y="19521"/>
                  </a:lnTo>
                  <a:lnTo>
                    <a:pt x="4554" y="19961"/>
                  </a:lnTo>
                  <a:lnTo>
                    <a:pt x="4334" y="20494"/>
                  </a:lnTo>
                  <a:lnTo>
                    <a:pt x="4097" y="20774"/>
                  </a:lnTo>
                  <a:lnTo>
                    <a:pt x="3344" y="20926"/>
                  </a:lnTo>
                  <a:lnTo>
                    <a:pt x="3090" y="21281"/>
                  </a:lnTo>
                  <a:lnTo>
                    <a:pt x="2937" y="21620"/>
                  </a:lnTo>
                  <a:lnTo>
                    <a:pt x="2260" y="21933"/>
                  </a:lnTo>
                  <a:lnTo>
                    <a:pt x="1811" y="22103"/>
                  </a:lnTo>
                  <a:lnTo>
                    <a:pt x="1744" y="22263"/>
                  </a:lnTo>
                  <a:lnTo>
                    <a:pt x="0" y="22263"/>
                  </a:lnTo>
                  <a:lnTo>
                    <a:pt x="0" y="19603"/>
                  </a:lnTo>
                  <a:lnTo>
                    <a:pt x="550" y="19470"/>
                  </a:lnTo>
                  <a:lnTo>
                    <a:pt x="795" y="19445"/>
                  </a:lnTo>
                  <a:lnTo>
                    <a:pt x="905" y="19597"/>
                  </a:lnTo>
                  <a:lnTo>
                    <a:pt x="1125" y="19910"/>
                  </a:lnTo>
                  <a:lnTo>
                    <a:pt x="1346" y="20384"/>
                  </a:lnTo>
                  <a:lnTo>
                    <a:pt x="1422" y="20917"/>
                  </a:lnTo>
                  <a:lnTo>
                    <a:pt x="1295" y="21298"/>
                  </a:lnTo>
                  <a:lnTo>
                    <a:pt x="1329" y="21535"/>
                  </a:lnTo>
                  <a:lnTo>
                    <a:pt x="1921" y="21544"/>
                  </a:lnTo>
                  <a:lnTo>
                    <a:pt x="2556" y="21400"/>
                  </a:lnTo>
                  <a:lnTo>
                    <a:pt x="2666" y="20917"/>
                  </a:lnTo>
                  <a:lnTo>
                    <a:pt x="2497" y="20367"/>
                  </a:lnTo>
                  <a:lnTo>
                    <a:pt x="2548" y="19902"/>
                  </a:lnTo>
                  <a:lnTo>
                    <a:pt x="3200" y="19809"/>
                  </a:lnTo>
                  <a:lnTo>
                    <a:pt x="3674" y="20105"/>
                  </a:lnTo>
                  <a:lnTo>
                    <a:pt x="3962" y="20029"/>
                  </a:lnTo>
                  <a:lnTo>
                    <a:pt x="3962" y="19707"/>
                  </a:lnTo>
                  <a:lnTo>
                    <a:pt x="3708" y="19250"/>
                  </a:lnTo>
                  <a:lnTo>
                    <a:pt x="3758" y="18869"/>
                  </a:lnTo>
                  <a:lnTo>
                    <a:pt x="4351" y="18590"/>
                  </a:lnTo>
                  <a:lnTo>
                    <a:pt x="4808" y="18369"/>
                  </a:lnTo>
                  <a:lnTo>
                    <a:pt x="5071" y="17591"/>
                  </a:lnTo>
                  <a:lnTo>
                    <a:pt x="5333" y="16998"/>
                  </a:lnTo>
                  <a:lnTo>
                    <a:pt x="5172" y="16532"/>
                  </a:lnTo>
                  <a:lnTo>
                    <a:pt x="4376" y="16634"/>
                  </a:lnTo>
                  <a:lnTo>
                    <a:pt x="3919" y="17049"/>
                  </a:lnTo>
                  <a:lnTo>
                    <a:pt x="3564" y="17938"/>
                  </a:lnTo>
                  <a:lnTo>
                    <a:pt x="3013" y="18657"/>
                  </a:lnTo>
                  <a:lnTo>
                    <a:pt x="2666" y="18581"/>
                  </a:lnTo>
                  <a:lnTo>
                    <a:pt x="2548" y="18344"/>
                  </a:lnTo>
                  <a:lnTo>
                    <a:pt x="2353" y="18107"/>
                  </a:lnTo>
                  <a:lnTo>
                    <a:pt x="2624" y="17523"/>
                  </a:lnTo>
                  <a:lnTo>
                    <a:pt x="2937" y="17117"/>
                  </a:lnTo>
                  <a:lnTo>
                    <a:pt x="3056" y="16795"/>
                  </a:lnTo>
                  <a:lnTo>
                    <a:pt x="2717" y="16253"/>
                  </a:lnTo>
                  <a:lnTo>
                    <a:pt x="2641" y="15745"/>
                  </a:lnTo>
                  <a:lnTo>
                    <a:pt x="3013" y="15567"/>
                  </a:lnTo>
                  <a:lnTo>
                    <a:pt x="3386" y="15745"/>
                  </a:lnTo>
                  <a:lnTo>
                    <a:pt x="3775" y="15745"/>
                  </a:lnTo>
                  <a:lnTo>
                    <a:pt x="4309" y="15449"/>
                  </a:lnTo>
                  <a:lnTo>
                    <a:pt x="4783" y="15356"/>
                  </a:lnTo>
                  <a:lnTo>
                    <a:pt x="5274" y="15356"/>
                  </a:lnTo>
                  <a:lnTo>
                    <a:pt x="5612" y="15618"/>
                  </a:lnTo>
                  <a:lnTo>
                    <a:pt x="5900" y="15957"/>
                  </a:lnTo>
                  <a:lnTo>
                    <a:pt x="6357" y="15762"/>
                  </a:lnTo>
                  <a:lnTo>
                    <a:pt x="6620" y="15364"/>
                  </a:lnTo>
                  <a:lnTo>
                    <a:pt x="7187" y="14442"/>
                  </a:lnTo>
                  <a:lnTo>
                    <a:pt x="7729" y="13891"/>
                  </a:lnTo>
                  <a:lnTo>
                    <a:pt x="7788" y="13570"/>
                  </a:lnTo>
                  <a:lnTo>
                    <a:pt x="6815" y="13629"/>
                  </a:lnTo>
                  <a:lnTo>
                    <a:pt x="6298" y="13824"/>
                  </a:lnTo>
                  <a:lnTo>
                    <a:pt x="5553" y="13595"/>
                  </a:lnTo>
                  <a:lnTo>
                    <a:pt x="4520" y="13367"/>
                  </a:lnTo>
                  <a:lnTo>
                    <a:pt x="4156" y="13367"/>
                  </a:lnTo>
                  <a:lnTo>
                    <a:pt x="3581" y="13866"/>
                  </a:lnTo>
                  <a:lnTo>
                    <a:pt x="3149" y="13917"/>
                  </a:lnTo>
                  <a:lnTo>
                    <a:pt x="2903" y="13857"/>
                  </a:lnTo>
                  <a:lnTo>
                    <a:pt x="2472" y="13984"/>
                  </a:lnTo>
                  <a:lnTo>
                    <a:pt x="1964" y="14484"/>
                  </a:lnTo>
                  <a:lnTo>
                    <a:pt x="1396" y="14425"/>
                  </a:lnTo>
                  <a:lnTo>
                    <a:pt x="1464" y="14052"/>
                  </a:lnTo>
                  <a:lnTo>
                    <a:pt x="1896" y="13578"/>
                  </a:lnTo>
                  <a:lnTo>
                    <a:pt x="1879" y="13214"/>
                  </a:lnTo>
                  <a:lnTo>
                    <a:pt x="1490" y="12943"/>
                  </a:lnTo>
                  <a:lnTo>
                    <a:pt x="1278" y="12740"/>
                  </a:lnTo>
                  <a:lnTo>
                    <a:pt x="1659" y="12393"/>
                  </a:lnTo>
                  <a:lnTo>
                    <a:pt x="2133" y="12368"/>
                  </a:lnTo>
                  <a:lnTo>
                    <a:pt x="2573" y="12613"/>
                  </a:lnTo>
                  <a:lnTo>
                    <a:pt x="2819" y="12512"/>
                  </a:lnTo>
                  <a:lnTo>
                    <a:pt x="3081" y="11919"/>
                  </a:lnTo>
                  <a:lnTo>
                    <a:pt x="3411" y="11682"/>
                  </a:lnTo>
                  <a:lnTo>
                    <a:pt x="3868" y="11868"/>
                  </a:lnTo>
                  <a:lnTo>
                    <a:pt x="4647" y="11944"/>
                  </a:lnTo>
                  <a:lnTo>
                    <a:pt x="5392" y="11944"/>
                  </a:lnTo>
                  <a:lnTo>
                    <a:pt x="5706" y="11843"/>
                  </a:lnTo>
                  <a:lnTo>
                    <a:pt x="5756" y="11309"/>
                  </a:lnTo>
                  <a:lnTo>
                    <a:pt x="6044" y="10996"/>
                  </a:lnTo>
                  <a:lnTo>
                    <a:pt x="6442" y="10929"/>
                  </a:lnTo>
                  <a:lnTo>
                    <a:pt x="7069" y="10742"/>
                  </a:lnTo>
                  <a:lnTo>
                    <a:pt x="7094" y="10945"/>
                  </a:lnTo>
                  <a:lnTo>
                    <a:pt x="7018" y="11259"/>
                  </a:lnTo>
                  <a:lnTo>
                    <a:pt x="6882" y="11572"/>
                  </a:lnTo>
                  <a:lnTo>
                    <a:pt x="7069" y="12037"/>
                  </a:lnTo>
                  <a:lnTo>
                    <a:pt x="7331" y="12342"/>
                  </a:lnTo>
                  <a:lnTo>
                    <a:pt x="7704" y="12198"/>
                  </a:lnTo>
                  <a:lnTo>
                    <a:pt x="8322" y="11894"/>
                  </a:lnTo>
                  <a:lnTo>
                    <a:pt x="8897" y="11462"/>
                  </a:lnTo>
                  <a:lnTo>
                    <a:pt x="9414" y="10912"/>
                  </a:lnTo>
                  <a:lnTo>
                    <a:pt x="9727" y="10548"/>
                  </a:lnTo>
                  <a:lnTo>
                    <a:pt x="9676" y="10065"/>
                  </a:lnTo>
                  <a:lnTo>
                    <a:pt x="9363" y="9870"/>
                  </a:lnTo>
                  <a:lnTo>
                    <a:pt x="8779" y="9845"/>
                  </a:lnTo>
                  <a:lnTo>
                    <a:pt x="8525" y="9557"/>
                  </a:lnTo>
                  <a:lnTo>
                    <a:pt x="8152" y="9532"/>
                  </a:lnTo>
                  <a:lnTo>
                    <a:pt x="7797" y="9532"/>
                  </a:lnTo>
                  <a:lnTo>
                    <a:pt x="7610" y="9244"/>
                  </a:lnTo>
                  <a:lnTo>
                    <a:pt x="7848" y="8719"/>
                  </a:lnTo>
                  <a:lnTo>
                    <a:pt x="7678" y="8431"/>
                  </a:lnTo>
                  <a:lnTo>
                    <a:pt x="7026" y="8330"/>
                  </a:lnTo>
                  <a:lnTo>
                    <a:pt x="6425" y="8491"/>
                  </a:lnTo>
                  <a:lnTo>
                    <a:pt x="6374" y="8017"/>
                  </a:lnTo>
                  <a:lnTo>
                    <a:pt x="6010" y="7830"/>
                  </a:lnTo>
                  <a:lnTo>
                    <a:pt x="5562" y="7983"/>
                  </a:lnTo>
                  <a:lnTo>
                    <a:pt x="4994" y="8364"/>
                  </a:lnTo>
                  <a:lnTo>
                    <a:pt x="4605" y="8829"/>
                  </a:lnTo>
                  <a:lnTo>
                    <a:pt x="4046" y="9227"/>
                  </a:lnTo>
                  <a:lnTo>
                    <a:pt x="3716" y="9600"/>
                  </a:lnTo>
                  <a:lnTo>
                    <a:pt x="2632" y="10057"/>
                  </a:lnTo>
                  <a:lnTo>
                    <a:pt x="1786" y="10463"/>
                  </a:lnTo>
                  <a:lnTo>
                    <a:pt x="1100" y="10658"/>
                  </a:lnTo>
                  <a:lnTo>
                    <a:pt x="270" y="10937"/>
                  </a:lnTo>
                  <a:lnTo>
                    <a:pt x="0" y="10904"/>
                  </a:lnTo>
                  <a:lnTo>
                    <a:pt x="0" y="9893"/>
                  </a:lnTo>
                  <a:lnTo>
                    <a:pt x="228" y="9591"/>
                  </a:lnTo>
                  <a:lnTo>
                    <a:pt x="685" y="9134"/>
                  </a:lnTo>
                  <a:lnTo>
                    <a:pt x="1168" y="8677"/>
                  </a:lnTo>
                  <a:lnTo>
                    <a:pt x="2040" y="8330"/>
                  </a:lnTo>
                  <a:lnTo>
                    <a:pt x="3259" y="8144"/>
                  </a:lnTo>
                  <a:lnTo>
                    <a:pt x="3361" y="7661"/>
                  </a:lnTo>
                  <a:lnTo>
                    <a:pt x="2853" y="7212"/>
                  </a:lnTo>
                  <a:lnTo>
                    <a:pt x="2124" y="7001"/>
                  </a:lnTo>
                  <a:lnTo>
                    <a:pt x="1312" y="6747"/>
                  </a:lnTo>
                  <a:lnTo>
                    <a:pt x="558" y="6129"/>
                  </a:lnTo>
                  <a:lnTo>
                    <a:pt x="558" y="5308"/>
                  </a:lnTo>
                  <a:lnTo>
                    <a:pt x="1591" y="4630"/>
                  </a:lnTo>
                  <a:lnTo>
                    <a:pt x="2700" y="4156"/>
                  </a:lnTo>
                  <a:lnTo>
                    <a:pt x="3733" y="4681"/>
                  </a:lnTo>
                  <a:lnTo>
                    <a:pt x="4190" y="4927"/>
                  </a:lnTo>
                  <a:lnTo>
                    <a:pt x="4901" y="5020"/>
                  </a:lnTo>
                  <a:lnTo>
                    <a:pt x="4944" y="5697"/>
                  </a:lnTo>
                  <a:lnTo>
                    <a:pt x="5570" y="5477"/>
                  </a:lnTo>
                  <a:lnTo>
                    <a:pt x="5883" y="5519"/>
                  </a:lnTo>
                  <a:lnTo>
                    <a:pt x="6154" y="5765"/>
                  </a:lnTo>
                  <a:lnTo>
                    <a:pt x="6501" y="6264"/>
                  </a:lnTo>
                  <a:lnTo>
                    <a:pt x="6874" y="6264"/>
                  </a:lnTo>
                  <a:lnTo>
                    <a:pt x="7594" y="6154"/>
                  </a:lnTo>
                  <a:lnTo>
                    <a:pt x="7450" y="6484"/>
                  </a:lnTo>
                  <a:lnTo>
                    <a:pt x="7983" y="6577"/>
                  </a:lnTo>
                  <a:lnTo>
                    <a:pt x="8296" y="6544"/>
                  </a:lnTo>
                  <a:lnTo>
                    <a:pt x="8330" y="6967"/>
                  </a:lnTo>
                  <a:lnTo>
                    <a:pt x="8770" y="7305"/>
                  </a:lnTo>
                  <a:lnTo>
                    <a:pt x="9380" y="7661"/>
                  </a:lnTo>
                  <a:lnTo>
                    <a:pt x="10066" y="8033"/>
                  </a:lnTo>
                  <a:lnTo>
                    <a:pt x="10548" y="8287"/>
                  </a:lnTo>
                  <a:lnTo>
                    <a:pt x="10387" y="7813"/>
                  </a:lnTo>
                  <a:lnTo>
                    <a:pt x="10023" y="7136"/>
                  </a:lnTo>
                  <a:lnTo>
                    <a:pt x="9109" y="6374"/>
                  </a:lnTo>
                  <a:lnTo>
                    <a:pt x="8643" y="5697"/>
                  </a:lnTo>
                  <a:lnTo>
                    <a:pt x="7924" y="4927"/>
                  </a:lnTo>
                  <a:lnTo>
                    <a:pt x="7526" y="4588"/>
                  </a:lnTo>
                  <a:lnTo>
                    <a:pt x="7289" y="4165"/>
                  </a:lnTo>
                  <a:lnTo>
                    <a:pt x="7238" y="3792"/>
                  </a:lnTo>
                  <a:lnTo>
                    <a:pt x="6738" y="3386"/>
                  </a:lnTo>
                  <a:lnTo>
                    <a:pt x="6586" y="3098"/>
                  </a:lnTo>
                  <a:lnTo>
                    <a:pt x="6823" y="2836"/>
                  </a:lnTo>
                  <a:lnTo>
                    <a:pt x="7424" y="2794"/>
                  </a:lnTo>
                  <a:lnTo>
                    <a:pt x="8000" y="2988"/>
                  </a:lnTo>
                  <a:lnTo>
                    <a:pt x="8313" y="3276"/>
                  </a:lnTo>
                  <a:lnTo>
                    <a:pt x="8457" y="3708"/>
                  </a:lnTo>
                  <a:lnTo>
                    <a:pt x="8533" y="4182"/>
                  </a:lnTo>
                  <a:lnTo>
                    <a:pt x="8703" y="4504"/>
                  </a:lnTo>
                  <a:lnTo>
                    <a:pt x="9117" y="4757"/>
                  </a:lnTo>
                  <a:lnTo>
                    <a:pt x="9981" y="4673"/>
                  </a:lnTo>
                  <a:lnTo>
                    <a:pt x="10176" y="4766"/>
                  </a:lnTo>
                  <a:lnTo>
                    <a:pt x="10057" y="4978"/>
                  </a:lnTo>
                  <a:lnTo>
                    <a:pt x="10057" y="5172"/>
                  </a:lnTo>
                  <a:lnTo>
                    <a:pt x="10286" y="5291"/>
                  </a:lnTo>
                  <a:lnTo>
                    <a:pt x="10912" y="5367"/>
                  </a:lnTo>
                  <a:lnTo>
                    <a:pt x="10963" y="5731"/>
                  </a:lnTo>
                  <a:lnTo>
                    <a:pt x="10938" y="6010"/>
                  </a:lnTo>
                  <a:lnTo>
                    <a:pt x="11132" y="6332"/>
                  </a:lnTo>
                  <a:lnTo>
                    <a:pt x="11336" y="6544"/>
                  </a:lnTo>
                  <a:lnTo>
                    <a:pt x="11522" y="6874"/>
                  </a:lnTo>
                  <a:lnTo>
                    <a:pt x="11827" y="7246"/>
                  </a:lnTo>
                  <a:lnTo>
                    <a:pt x="12021" y="7500"/>
                  </a:lnTo>
                  <a:lnTo>
                    <a:pt x="12335" y="7653"/>
                  </a:lnTo>
                  <a:lnTo>
                    <a:pt x="12944" y="7576"/>
                  </a:lnTo>
                  <a:lnTo>
                    <a:pt x="13596" y="7162"/>
                  </a:lnTo>
                  <a:lnTo>
                    <a:pt x="13638" y="6899"/>
                  </a:lnTo>
                  <a:lnTo>
                    <a:pt x="13105" y="6298"/>
                  </a:lnTo>
                  <a:lnTo>
                    <a:pt x="12868" y="5722"/>
                  </a:lnTo>
                  <a:lnTo>
                    <a:pt x="12741" y="5096"/>
                  </a:lnTo>
                  <a:lnTo>
                    <a:pt x="12462" y="4470"/>
                  </a:lnTo>
                  <a:lnTo>
                    <a:pt x="12140" y="3962"/>
                  </a:lnTo>
                  <a:lnTo>
                    <a:pt x="12148" y="3733"/>
                  </a:lnTo>
                  <a:lnTo>
                    <a:pt x="12529" y="3649"/>
                  </a:lnTo>
                  <a:lnTo>
                    <a:pt x="12868" y="3826"/>
                  </a:lnTo>
                  <a:lnTo>
                    <a:pt x="13367" y="4063"/>
                  </a:lnTo>
                  <a:lnTo>
                    <a:pt x="13520" y="4546"/>
                  </a:lnTo>
                  <a:lnTo>
                    <a:pt x="13757" y="4901"/>
                  </a:lnTo>
                  <a:lnTo>
                    <a:pt x="14290" y="5316"/>
                  </a:lnTo>
                  <a:lnTo>
                    <a:pt x="14671" y="5731"/>
                  </a:lnTo>
                  <a:lnTo>
                    <a:pt x="14993" y="5892"/>
                  </a:lnTo>
                  <a:lnTo>
                    <a:pt x="15425" y="5697"/>
                  </a:lnTo>
                  <a:lnTo>
                    <a:pt x="15653" y="5502"/>
                  </a:lnTo>
                  <a:lnTo>
                    <a:pt x="15780" y="4961"/>
                  </a:lnTo>
                  <a:lnTo>
                    <a:pt x="15763" y="4063"/>
                  </a:lnTo>
                  <a:lnTo>
                    <a:pt x="15399" y="3225"/>
                  </a:lnTo>
                  <a:lnTo>
                    <a:pt x="15018" y="2650"/>
                  </a:lnTo>
                  <a:lnTo>
                    <a:pt x="14222" y="2015"/>
                  </a:lnTo>
                  <a:lnTo>
                    <a:pt x="13350" y="1685"/>
                  </a:lnTo>
                  <a:lnTo>
                    <a:pt x="12893" y="1532"/>
                  </a:lnTo>
                  <a:lnTo>
                    <a:pt x="12411" y="1134"/>
                  </a:lnTo>
                  <a:lnTo>
                    <a:pt x="11954" y="1033"/>
                  </a:lnTo>
                  <a:lnTo>
                    <a:pt x="11835" y="880"/>
                  </a:lnTo>
                  <a:lnTo>
                    <a:pt x="12081" y="737"/>
                  </a:lnTo>
                  <a:lnTo>
                    <a:pt x="12538" y="838"/>
                  </a:lnTo>
                  <a:lnTo>
                    <a:pt x="13198" y="965"/>
                  </a:lnTo>
                  <a:lnTo>
                    <a:pt x="14392" y="1024"/>
                  </a:lnTo>
                  <a:lnTo>
                    <a:pt x="15205" y="1253"/>
                  </a:lnTo>
                  <a:lnTo>
                    <a:pt x="15560" y="1532"/>
                  </a:lnTo>
                  <a:lnTo>
                    <a:pt x="15704" y="1905"/>
                  </a:lnTo>
                  <a:lnTo>
                    <a:pt x="16330" y="2235"/>
                  </a:lnTo>
                  <a:lnTo>
                    <a:pt x="16838" y="2362"/>
                  </a:lnTo>
                  <a:lnTo>
                    <a:pt x="17016" y="2878"/>
                  </a:lnTo>
                  <a:lnTo>
                    <a:pt x="17321" y="3191"/>
                  </a:lnTo>
                  <a:lnTo>
                    <a:pt x="17710" y="2785"/>
                  </a:lnTo>
                  <a:lnTo>
                    <a:pt x="17736" y="2311"/>
                  </a:lnTo>
                  <a:lnTo>
                    <a:pt x="17338" y="1363"/>
                  </a:lnTo>
                  <a:lnTo>
                    <a:pt x="16627" y="533"/>
                  </a:lnTo>
                  <a:lnTo>
                    <a:pt x="163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29" name="Freeform 13">
              <a:extLst>
                <a:ext uri="{FF2B5EF4-FFF2-40B4-BE49-F238E27FC236}">
                  <a16:creationId xmlns:a16="http://schemas.microsoft.com/office/drawing/2014/main" id="{36C9F733-BABC-473A-A0D8-AD6DD4F4D6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5485" y="18415"/>
              <a:ext cx="6013450" cy="7164387"/>
            </a:xfrm>
            <a:custGeom>
              <a:avLst/>
              <a:gdLst>
                <a:gd name="T0" fmla="*/ 18676 w 18676"/>
                <a:gd name="T1" fmla="*/ 2853 h 22263"/>
                <a:gd name="T2" fmla="*/ 15772 w 18676"/>
                <a:gd name="T3" fmla="*/ 3141 h 22263"/>
                <a:gd name="T4" fmla="*/ 14756 w 18676"/>
                <a:gd name="T5" fmla="*/ 6459 h 22263"/>
                <a:gd name="T6" fmla="*/ 14349 w 18676"/>
                <a:gd name="T7" fmla="*/ 6916 h 22263"/>
                <a:gd name="T8" fmla="*/ 10887 w 18676"/>
                <a:gd name="T9" fmla="*/ 7102 h 22263"/>
                <a:gd name="T10" fmla="*/ 10650 w 18676"/>
                <a:gd name="T11" fmla="*/ 7322 h 22263"/>
                <a:gd name="T12" fmla="*/ 9659 w 18676"/>
                <a:gd name="T13" fmla="*/ 8381 h 22263"/>
                <a:gd name="T14" fmla="*/ 5680 w 18676"/>
                <a:gd name="T15" fmla="*/ 6814 h 22263"/>
                <a:gd name="T16" fmla="*/ 9541 w 18676"/>
                <a:gd name="T17" fmla="*/ 9185 h 22263"/>
                <a:gd name="T18" fmla="*/ 9033 w 18676"/>
                <a:gd name="T19" fmla="*/ 12131 h 22263"/>
                <a:gd name="T20" fmla="*/ 5105 w 18676"/>
                <a:gd name="T21" fmla="*/ 12351 h 22263"/>
                <a:gd name="T22" fmla="*/ 4021 w 18676"/>
                <a:gd name="T23" fmla="*/ 12926 h 22263"/>
                <a:gd name="T24" fmla="*/ 7975 w 18676"/>
                <a:gd name="T25" fmla="*/ 13324 h 22263"/>
                <a:gd name="T26" fmla="*/ 6798 w 18676"/>
                <a:gd name="T27" fmla="*/ 15923 h 22263"/>
                <a:gd name="T28" fmla="*/ 5638 w 18676"/>
                <a:gd name="T29" fmla="*/ 18268 h 22263"/>
                <a:gd name="T30" fmla="*/ 4334 w 18676"/>
                <a:gd name="T31" fmla="*/ 20494 h 22263"/>
                <a:gd name="T32" fmla="*/ 1811 w 18676"/>
                <a:gd name="T33" fmla="*/ 22103 h 22263"/>
                <a:gd name="T34" fmla="*/ 905 w 18676"/>
                <a:gd name="T35" fmla="*/ 19597 h 22263"/>
                <a:gd name="T36" fmla="*/ 1921 w 18676"/>
                <a:gd name="T37" fmla="*/ 21544 h 22263"/>
                <a:gd name="T38" fmla="*/ 3674 w 18676"/>
                <a:gd name="T39" fmla="*/ 20105 h 22263"/>
                <a:gd name="T40" fmla="*/ 4808 w 18676"/>
                <a:gd name="T41" fmla="*/ 18369 h 22263"/>
                <a:gd name="T42" fmla="*/ 3564 w 18676"/>
                <a:gd name="T43" fmla="*/ 17938 h 22263"/>
                <a:gd name="T44" fmla="*/ 2937 w 18676"/>
                <a:gd name="T45" fmla="*/ 17117 h 22263"/>
                <a:gd name="T46" fmla="*/ 3775 w 18676"/>
                <a:gd name="T47" fmla="*/ 15745 h 22263"/>
                <a:gd name="T48" fmla="*/ 6357 w 18676"/>
                <a:gd name="T49" fmla="*/ 15762 h 22263"/>
                <a:gd name="T50" fmla="*/ 6298 w 18676"/>
                <a:gd name="T51" fmla="*/ 13824 h 22263"/>
                <a:gd name="T52" fmla="*/ 2903 w 18676"/>
                <a:gd name="T53" fmla="*/ 13857 h 22263"/>
                <a:gd name="T54" fmla="*/ 1879 w 18676"/>
                <a:gd name="T55" fmla="*/ 13214 h 22263"/>
                <a:gd name="T56" fmla="*/ 2819 w 18676"/>
                <a:gd name="T57" fmla="*/ 12512 h 22263"/>
                <a:gd name="T58" fmla="*/ 5706 w 18676"/>
                <a:gd name="T59" fmla="*/ 11843 h 22263"/>
                <a:gd name="T60" fmla="*/ 7018 w 18676"/>
                <a:gd name="T61" fmla="*/ 11259 h 22263"/>
                <a:gd name="T62" fmla="*/ 8897 w 18676"/>
                <a:gd name="T63" fmla="*/ 11462 h 22263"/>
                <a:gd name="T64" fmla="*/ 8525 w 18676"/>
                <a:gd name="T65" fmla="*/ 9557 h 22263"/>
                <a:gd name="T66" fmla="*/ 7026 w 18676"/>
                <a:gd name="T67" fmla="*/ 8330 h 22263"/>
                <a:gd name="T68" fmla="*/ 4605 w 18676"/>
                <a:gd name="T69" fmla="*/ 8829 h 22263"/>
                <a:gd name="T70" fmla="*/ 270 w 18676"/>
                <a:gd name="T71" fmla="*/ 10937 h 22263"/>
                <a:gd name="T72" fmla="*/ 2040 w 18676"/>
                <a:gd name="T73" fmla="*/ 8330 h 22263"/>
                <a:gd name="T74" fmla="*/ 558 w 18676"/>
                <a:gd name="T75" fmla="*/ 6129 h 22263"/>
                <a:gd name="T76" fmla="*/ 4901 w 18676"/>
                <a:gd name="T77" fmla="*/ 5020 h 22263"/>
                <a:gd name="T78" fmla="*/ 6874 w 18676"/>
                <a:gd name="T79" fmla="*/ 6264 h 22263"/>
                <a:gd name="T80" fmla="*/ 8770 w 18676"/>
                <a:gd name="T81" fmla="*/ 7305 h 22263"/>
                <a:gd name="T82" fmla="*/ 9109 w 18676"/>
                <a:gd name="T83" fmla="*/ 6374 h 22263"/>
                <a:gd name="T84" fmla="*/ 6738 w 18676"/>
                <a:gd name="T85" fmla="*/ 3386 h 22263"/>
                <a:gd name="T86" fmla="*/ 8457 w 18676"/>
                <a:gd name="T87" fmla="*/ 3708 h 22263"/>
                <a:gd name="T88" fmla="*/ 10057 w 18676"/>
                <a:gd name="T89" fmla="*/ 4978 h 22263"/>
                <a:gd name="T90" fmla="*/ 11132 w 18676"/>
                <a:gd name="T91" fmla="*/ 6332 h 22263"/>
                <a:gd name="T92" fmla="*/ 12944 w 18676"/>
                <a:gd name="T93" fmla="*/ 7576 h 22263"/>
                <a:gd name="T94" fmla="*/ 12462 w 18676"/>
                <a:gd name="T95" fmla="*/ 4470 h 22263"/>
                <a:gd name="T96" fmla="*/ 13520 w 18676"/>
                <a:gd name="T97" fmla="*/ 4546 h 22263"/>
                <a:gd name="T98" fmla="*/ 15653 w 18676"/>
                <a:gd name="T99" fmla="*/ 5502 h 22263"/>
                <a:gd name="T100" fmla="*/ 13350 w 18676"/>
                <a:gd name="T101" fmla="*/ 1685 h 22263"/>
                <a:gd name="T102" fmla="*/ 12538 w 18676"/>
                <a:gd name="T103" fmla="*/ 838 h 22263"/>
                <a:gd name="T104" fmla="*/ 16330 w 18676"/>
                <a:gd name="T105" fmla="*/ 2235 h 22263"/>
                <a:gd name="T106" fmla="*/ 17338 w 18676"/>
                <a:gd name="T107" fmla="*/ 1363 h 22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676" h="22263">
                  <a:moveTo>
                    <a:pt x="16398" y="0"/>
                  </a:moveTo>
                  <a:lnTo>
                    <a:pt x="17905" y="0"/>
                  </a:lnTo>
                  <a:lnTo>
                    <a:pt x="17931" y="85"/>
                  </a:lnTo>
                  <a:lnTo>
                    <a:pt x="18320" y="1134"/>
                  </a:lnTo>
                  <a:lnTo>
                    <a:pt x="18659" y="2226"/>
                  </a:lnTo>
                  <a:lnTo>
                    <a:pt x="18676" y="2853"/>
                  </a:lnTo>
                  <a:lnTo>
                    <a:pt x="18201" y="3598"/>
                  </a:lnTo>
                  <a:lnTo>
                    <a:pt x="17821" y="3996"/>
                  </a:lnTo>
                  <a:lnTo>
                    <a:pt x="17025" y="3996"/>
                  </a:lnTo>
                  <a:lnTo>
                    <a:pt x="16508" y="3708"/>
                  </a:lnTo>
                  <a:lnTo>
                    <a:pt x="15839" y="3022"/>
                  </a:lnTo>
                  <a:lnTo>
                    <a:pt x="15772" y="3141"/>
                  </a:lnTo>
                  <a:lnTo>
                    <a:pt x="16017" y="3809"/>
                  </a:lnTo>
                  <a:lnTo>
                    <a:pt x="16305" y="4512"/>
                  </a:lnTo>
                  <a:lnTo>
                    <a:pt x="16229" y="5545"/>
                  </a:lnTo>
                  <a:lnTo>
                    <a:pt x="15839" y="6027"/>
                  </a:lnTo>
                  <a:lnTo>
                    <a:pt x="15433" y="6434"/>
                  </a:lnTo>
                  <a:lnTo>
                    <a:pt x="14756" y="6459"/>
                  </a:lnTo>
                  <a:lnTo>
                    <a:pt x="14375" y="6095"/>
                  </a:lnTo>
                  <a:lnTo>
                    <a:pt x="13774" y="5545"/>
                  </a:lnTo>
                  <a:lnTo>
                    <a:pt x="13359" y="5562"/>
                  </a:lnTo>
                  <a:lnTo>
                    <a:pt x="13647" y="6070"/>
                  </a:lnTo>
                  <a:lnTo>
                    <a:pt x="14104" y="6357"/>
                  </a:lnTo>
                  <a:lnTo>
                    <a:pt x="14349" y="6916"/>
                  </a:lnTo>
                  <a:lnTo>
                    <a:pt x="14197" y="7348"/>
                  </a:lnTo>
                  <a:lnTo>
                    <a:pt x="13630" y="7873"/>
                  </a:lnTo>
                  <a:lnTo>
                    <a:pt x="12826" y="8211"/>
                  </a:lnTo>
                  <a:lnTo>
                    <a:pt x="12402" y="8381"/>
                  </a:lnTo>
                  <a:lnTo>
                    <a:pt x="11632" y="7754"/>
                  </a:lnTo>
                  <a:lnTo>
                    <a:pt x="10887" y="7102"/>
                  </a:lnTo>
                  <a:lnTo>
                    <a:pt x="10311" y="6527"/>
                  </a:lnTo>
                  <a:lnTo>
                    <a:pt x="9803" y="5807"/>
                  </a:lnTo>
                  <a:lnTo>
                    <a:pt x="9321" y="5646"/>
                  </a:lnTo>
                  <a:lnTo>
                    <a:pt x="9371" y="5875"/>
                  </a:lnTo>
                  <a:lnTo>
                    <a:pt x="9778" y="6307"/>
                  </a:lnTo>
                  <a:lnTo>
                    <a:pt x="10650" y="7322"/>
                  </a:lnTo>
                  <a:lnTo>
                    <a:pt x="11200" y="8000"/>
                  </a:lnTo>
                  <a:lnTo>
                    <a:pt x="11683" y="8618"/>
                  </a:lnTo>
                  <a:lnTo>
                    <a:pt x="11767" y="8982"/>
                  </a:lnTo>
                  <a:lnTo>
                    <a:pt x="11437" y="9083"/>
                  </a:lnTo>
                  <a:lnTo>
                    <a:pt x="10379" y="8728"/>
                  </a:lnTo>
                  <a:lnTo>
                    <a:pt x="9659" y="8381"/>
                  </a:lnTo>
                  <a:lnTo>
                    <a:pt x="8652" y="7847"/>
                  </a:lnTo>
                  <a:lnTo>
                    <a:pt x="7729" y="7399"/>
                  </a:lnTo>
                  <a:lnTo>
                    <a:pt x="6671" y="7035"/>
                  </a:lnTo>
                  <a:lnTo>
                    <a:pt x="6290" y="6958"/>
                  </a:lnTo>
                  <a:lnTo>
                    <a:pt x="5858" y="6721"/>
                  </a:lnTo>
                  <a:lnTo>
                    <a:pt x="5680" y="6814"/>
                  </a:lnTo>
                  <a:lnTo>
                    <a:pt x="5680" y="7102"/>
                  </a:lnTo>
                  <a:lnTo>
                    <a:pt x="6256" y="7305"/>
                  </a:lnTo>
                  <a:lnTo>
                    <a:pt x="7712" y="7932"/>
                  </a:lnTo>
                  <a:lnTo>
                    <a:pt x="8601" y="8431"/>
                  </a:lnTo>
                  <a:lnTo>
                    <a:pt x="9058" y="8821"/>
                  </a:lnTo>
                  <a:lnTo>
                    <a:pt x="9541" y="9185"/>
                  </a:lnTo>
                  <a:lnTo>
                    <a:pt x="10404" y="9760"/>
                  </a:lnTo>
                  <a:lnTo>
                    <a:pt x="10641" y="10065"/>
                  </a:lnTo>
                  <a:lnTo>
                    <a:pt x="10421" y="10556"/>
                  </a:lnTo>
                  <a:lnTo>
                    <a:pt x="9947" y="11183"/>
                  </a:lnTo>
                  <a:lnTo>
                    <a:pt x="9439" y="11707"/>
                  </a:lnTo>
                  <a:lnTo>
                    <a:pt x="9033" y="12131"/>
                  </a:lnTo>
                  <a:lnTo>
                    <a:pt x="8516" y="12427"/>
                  </a:lnTo>
                  <a:lnTo>
                    <a:pt x="8017" y="12664"/>
                  </a:lnTo>
                  <a:lnTo>
                    <a:pt x="7077" y="12757"/>
                  </a:lnTo>
                  <a:lnTo>
                    <a:pt x="6400" y="12757"/>
                  </a:lnTo>
                  <a:lnTo>
                    <a:pt x="5469" y="12554"/>
                  </a:lnTo>
                  <a:lnTo>
                    <a:pt x="5105" y="12351"/>
                  </a:lnTo>
                  <a:lnTo>
                    <a:pt x="4512" y="12385"/>
                  </a:lnTo>
                  <a:lnTo>
                    <a:pt x="4173" y="12385"/>
                  </a:lnTo>
                  <a:lnTo>
                    <a:pt x="3589" y="12647"/>
                  </a:lnTo>
                  <a:lnTo>
                    <a:pt x="3276" y="13028"/>
                  </a:lnTo>
                  <a:lnTo>
                    <a:pt x="3369" y="13121"/>
                  </a:lnTo>
                  <a:lnTo>
                    <a:pt x="4021" y="12926"/>
                  </a:lnTo>
                  <a:lnTo>
                    <a:pt x="4774" y="12833"/>
                  </a:lnTo>
                  <a:lnTo>
                    <a:pt x="5629" y="12935"/>
                  </a:lnTo>
                  <a:lnTo>
                    <a:pt x="6214" y="13121"/>
                  </a:lnTo>
                  <a:lnTo>
                    <a:pt x="6798" y="13240"/>
                  </a:lnTo>
                  <a:lnTo>
                    <a:pt x="7373" y="13290"/>
                  </a:lnTo>
                  <a:lnTo>
                    <a:pt x="7975" y="13324"/>
                  </a:lnTo>
                  <a:lnTo>
                    <a:pt x="8313" y="13443"/>
                  </a:lnTo>
                  <a:lnTo>
                    <a:pt x="8355" y="13781"/>
                  </a:lnTo>
                  <a:lnTo>
                    <a:pt x="8228" y="14162"/>
                  </a:lnTo>
                  <a:lnTo>
                    <a:pt x="7712" y="14687"/>
                  </a:lnTo>
                  <a:lnTo>
                    <a:pt x="7103" y="15322"/>
                  </a:lnTo>
                  <a:lnTo>
                    <a:pt x="6798" y="15923"/>
                  </a:lnTo>
                  <a:lnTo>
                    <a:pt x="6408" y="16270"/>
                  </a:lnTo>
                  <a:lnTo>
                    <a:pt x="5773" y="16372"/>
                  </a:lnTo>
                  <a:lnTo>
                    <a:pt x="5663" y="16473"/>
                  </a:lnTo>
                  <a:lnTo>
                    <a:pt x="5900" y="17125"/>
                  </a:lnTo>
                  <a:lnTo>
                    <a:pt x="5807" y="17718"/>
                  </a:lnTo>
                  <a:lnTo>
                    <a:pt x="5638" y="18268"/>
                  </a:lnTo>
                  <a:lnTo>
                    <a:pt x="5316" y="18708"/>
                  </a:lnTo>
                  <a:lnTo>
                    <a:pt x="5003" y="18970"/>
                  </a:lnTo>
                  <a:lnTo>
                    <a:pt x="4410" y="19216"/>
                  </a:lnTo>
                  <a:lnTo>
                    <a:pt x="4343" y="19521"/>
                  </a:lnTo>
                  <a:lnTo>
                    <a:pt x="4554" y="19961"/>
                  </a:lnTo>
                  <a:lnTo>
                    <a:pt x="4334" y="20494"/>
                  </a:lnTo>
                  <a:lnTo>
                    <a:pt x="4097" y="20774"/>
                  </a:lnTo>
                  <a:lnTo>
                    <a:pt x="3344" y="20926"/>
                  </a:lnTo>
                  <a:lnTo>
                    <a:pt x="3090" y="21281"/>
                  </a:lnTo>
                  <a:lnTo>
                    <a:pt x="2937" y="21620"/>
                  </a:lnTo>
                  <a:lnTo>
                    <a:pt x="2260" y="21933"/>
                  </a:lnTo>
                  <a:lnTo>
                    <a:pt x="1811" y="22103"/>
                  </a:lnTo>
                  <a:lnTo>
                    <a:pt x="1744" y="22263"/>
                  </a:lnTo>
                  <a:lnTo>
                    <a:pt x="0" y="22263"/>
                  </a:lnTo>
                  <a:moveTo>
                    <a:pt x="0" y="19603"/>
                  </a:moveTo>
                  <a:lnTo>
                    <a:pt x="550" y="19470"/>
                  </a:lnTo>
                  <a:lnTo>
                    <a:pt x="795" y="19445"/>
                  </a:lnTo>
                  <a:lnTo>
                    <a:pt x="905" y="19597"/>
                  </a:lnTo>
                  <a:lnTo>
                    <a:pt x="1125" y="19910"/>
                  </a:lnTo>
                  <a:lnTo>
                    <a:pt x="1346" y="20384"/>
                  </a:lnTo>
                  <a:lnTo>
                    <a:pt x="1422" y="20917"/>
                  </a:lnTo>
                  <a:lnTo>
                    <a:pt x="1295" y="21298"/>
                  </a:lnTo>
                  <a:lnTo>
                    <a:pt x="1329" y="21535"/>
                  </a:lnTo>
                  <a:lnTo>
                    <a:pt x="1921" y="21544"/>
                  </a:lnTo>
                  <a:lnTo>
                    <a:pt x="2556" y="21400"/>
                  </a:lnTo>
                  <a:lnTo>
                    <a:pt x="2666" y="20917"/>
                  </a:lnTo>
                  <a:lnTo>
                    <a:pt x="2497" y="20367"/>
                  </a:lnTo>
                  <a:lnTo>
                    <a:pt x="2548" y="19902"/>
                  </a:lnTo>
                  <a:lnTo>
                    <a:pt x="3200" y="19809"/>
                  </a:lnTo>
                  <a:lnTo>
                    <a:pt x="3674" y="20105"/>
                  </a:lnTo>
                  <a:lnTo>
                    <a:pt x="3962" y="20029"/>
                  </a:lnTo>
                  <a:lnTo>
                    <a:pt x="3962" y="19707"/>
                  </a:lnTo>
                  <a:lnTo>
                    <a:pt x="3708" y="19250"/>
                  </a:lnTo>
                  <a:lnTo>
                    <a:pt x="3758" y="18869"/>
                  </a:lnTo>
                  <a:lnTo>
                    <a:pt x="4351" y="18590"/>
                  </a:lnTo>
                  <a:lnTo>
                    <a:pt x="4808" y="18369"/>
                  </a:lnTo>
                  <a:lnTo>
                    <a:pt x="5071" y="17591"/>
                  </a:lnTo>
                  <a:lnTo>
                    <a:pt x="5333" y="16998"/>
                  </a:lnTo>
                  <a:lnTo>
                    <a:pt x="5172" y="16532"/>
                  </a:lnTo>
                  <a:lnTo>
                    <a:pt x="4376" y="16634"/>
                  </a:lnTo>
                  <a:lnTo>
                    <a:pt x="3919" y="17049"/>
                  </a:lnTo>
                  <a:lnTo>
                    <a:pt x="3564" y="17938"/>
                  </a:lnTo>
                  <a:lnTo>
                    <a:pt x="3013" y="18657"/>
                  </a:lnTo>
                  <a:lnTo>
                    <a:pt x="2666" y="18581"/>
                  </a:lnTo>
                  <a:lnTo>
                    <a:pt x="2548" y="18344"/>
                  </a:lnTo>
                  <a:lnTo>
                    <a:pt x="2353" y="18107"/>
                  </a:lnTo>
                  <a:lnTo>
                    <a:pt x="2624" y="17523"/>
                  </a:lnTo>
                  <a:lnTo>
                    <a:pt x="2937" y="17117"/>
                  </a:lnTo>
                  <a:lnTo>
                    <a:pt x="3056" y="16795"/>
                  </a:lnTo>
                  <a:lnTo>
                    <a:pt x="2717" y="16253"/>
                  </a:lnTo>
                  <a:lnTo>
                    <a:pt x="2641" y="15745"/>
                  </a:lnTo>
                  <a:lnTo>
                    <a:pt x="3013" y="15567"/>
                  </a:lnTo>
                  <a:lnTo>
                    <a:pt x="3386" y="15745"/>
                  </a:lnTo>
                  <a:lnTo>
                    <a:pt x="3775" y="15745"/>
                  </a:lnTo>
                  <a:lnTo>
                    <a:pt x="4309" y="15449"/>
                  </a:lnTo>
                  <a:lnTo>
                    <a:pt x="4783" y="15356"/>
                  </a:lnTo>
                  <a:lnTo>
                    <a:pt x="5274" y="15356"/>
                  </a:lnTo>
                  <a:lnTo>
                    <a:pt x="5612" y="15618"/>
                  </a:lnTo>
                  <a:lnTo>
                    <a:pt x="5900" y="15957"/>
                  </a:lnTo>
                  <a:lnTo>
                    <a:pt x="6357" y="15762"/>
                  </a:lnTo>
                  <a:lnTo>
                    <a:pt x="6620" y="15364"/>
                  </a:lnTo>
                  <a:lnTo>
                    <a:pt x="7187" y="14442"/>
                  </a:lnTo>
                  <a:lnTo>
                    <a:pt x="7729" y="13891"/>
                  </a:lnTo>
                  <a:lnTo>
                    <a:pt x="7788" y="13570"/>
                  </a:lnTo>
                  <a:lnTo>
                    <a:pt x="6815" y="13629"/>
                  </a:lnTo>
                  <a:lnTo>
                    <a:pt x="6298" y="13824"/>
                  </a:lnTo>
                  <a:lnTo>
                    <a:pt x="5553" y="13595"/>
                  </a:lnTo>
                  <a:lnTo>
                    <a:pt x="4520" y="13367"/>
                  </a:lnTo>
                  <a:lnTo>
                    <a:pt x="4156" y="13367"/>
                  </a:lnTo>
                  <a:lnTo>
                    <a:pt x="3581" y="13866"/>
                  </a:lnTo>
                  <a:lnTo>
                    <a:pt x="3149" y="13917"/>
                  </a:lnTo>
                  <a:lnTo>
                    <a:pt x="2903" y="13857"/>
                  </a:lnTo>
                  <a:lnTo>
                    <a:pt x="2472" y="13984"/>
                  </a:lnTo>
                  <a:lnTo>
                    <a:pt x="1964" y="14484"/>
                  </a:lnTo>
                  <a:lnTo>
                    <a:pt x="1396" y="14425"/>
                  </a:lnTo>
                  <a:lnTo>
                    <a:pt x="1464" y="14052"/>
                  </a:lnTo>
                  <a:lnTo>
                    <a:pt x="1896" y="13578"/>
                  </a:lnTo>
                  <a:lnTo>
                    <a:pt x="1879" y="13214"/>
                  </a:lnTo>
                  <a:lnTo>
                    <a:pt x="1490" y="12943"/>
                  </a:lnTo>
                  <a:lnTo>
                    <a:pt x="1278" y="12740"/>
                  </a:lnTo>
                  <a:lnTo>
                    <a:pt x="1659" y="12393"/>
                  </a:lnTo>
                  <a:lnTo>
                    <a:pt x="2133" y="12368"/>
                  </a:lnTo>
                  <a:lnTo>
                    <a:pt x="2573" y="12613"/>
                  </a:lnTo>
                  <a:lnTo>
                    <a:pt x="2819" y="12512"/>
                  </a:lnTo>
                  <a:lnTo>
                    <a:pt x="3081" y="11919"/>
                  </a:lnTo>
                  <a:lnTo>
                    <a:pt x="3411" y="11682"/>
                  </a:lnTo>
                  <a:lnTo>
                    <a:pt x="3868" y="11868"/>
                  </a:lnTo>
                  <a:lnTo>
                    <a:pt x="4647" y="11944"/>
                  </a:lnTo>
                  <a:lnTo>
                    <a:pt x="5392" y="11944"/>
                  </a:lnTo>
                  <a:lnTo>
                    <a:pt x="5706" y="11843"/>
                  </a:lnTo>
                  <a:lnTo>
                    <a:pt x="5756" y="11309"/>
                  </a:lnTo>
                  <a:lnTo>
                    <a:pt x="6044" y="10996"/>
                  </a:lnTo>
                  <a:lnTo>
                    <a:pt x="6442" y="10929"/>
                  </a:lnTo>
                  <a:lnTo>
                    <a:pt x="7069" y="10742"/>
                  </a:lnTo>
                  <a:lnTo>
                    <a:pt x="7094" y="10945"/>
                  </a:lnTo>
                  <a:lnTo>
                    <a:pt x="7018" y="11259"/>
                  </a:lnTo>
                  <a:lnTo>
                    <a:pt x="6882" y="11572"/>
                  </a:lnTo>
                  <a:lnTo>
                    <a:pt x="7069" y="12037"/>
                  </a:lnTo>
                  <a:lnTo>
                    <a:pt x="7331" y="12342"/>
                  </a:lnTo>
                  <a:lnTo>
                    <a:pt x="7704" y="12198"/>
                  </a:lnTo>
                  <a:lnTo>
                    <a:pt x="8322" y="11894"/>
                  </a:lnTo>
                  <a:lnTo>
                    <a:pt x="8897" y="11462"/>
                  </a:lnTo>
                  <a:lnTo>
                    <a:pt x="9414" y="10912"/>
                  </a:lnTo>
                  <a:lnTo>
                    <a:pt x="9727" y="10548"/>
                  </a:lnTo>
                  <a:lnTo>
                    <a:pt x="9676" y="10065"/>
                  </a:lnTo>
                  <a:lnTo>
                    <a:pt x="9363" y="9870"/>
                  </a:lnTo>
                  <a:lnTo>
                    <a:pt x="8779" y="9845"/>
                  </a:lnTo>
                  <a:lnTo>
                    <a:pt x="8525" y="9557"/>
                  </a:lnTo>
                  <a:lnTo>
                    <a:pt x="8152" y="9532"/>
                  </a:lnTo>
                  <a:lnTo>
                    <a:pt x="7797" y="9532"/>
                  </a:lnTo>
                  <a:lnTo>
                    <a:pt x="7610" y="9244"/>
                  </a:lnTo>
                  <a:lnTo>
                    <a:pt x="7848" y="8719"/>
                  </a:lnTo>
                  <a:lnTo>
                    <a:pt x="7678" y="8431"/>
                  </a:lnTo>
                  <a:lnTo>
                    <a:pt x="7026" y="8330"/>
                  </a:lnTo>
                  <a:lnTo>
                    <a:pt x="6425" y="8491"/>
                  </a:lnTo>
                  <a:lnTo>
                    <a:pt x="6374" y="8017"/>
                  </a:lnTo>
                  <a:lnTo>
                    <a:pt x="6010" y="7830"/>
                  </a:lnTo>
                  <a:lnTo>
                    <a:pt x="5562" y="7983"/>
                  </a:lnTo>
                  <a:lnTo>
                    <a:pt x="4994" y="8364"/>
                  </a:lnTo>
                  <a:lnTo>
                    <a:pt x="4605" y="8829"/>
                  </a:lnTo>
                  <a:lnTo>
                    <a:pt x="4046" y="9227"/>
                  </a:lnTo>
                  <a:lnTo>
                    <a:pt x="3716" y="9600"/>
                  </a:lnTo>
                  <a:lnTo>
                    <a:pt x="2632" y="10057"/>
                  </a:lnTo>
                  <a:lnTo>
                    <a:pt x="1786" y="10463"/>
                  </a:lnTo>
                  <a:lnTo>
                    <a:pt x="1100" y="10658"/>
                  </a:lnTo>
                  <a:lnTo>
                    <a:pt x="270" y="10937"/>
                  </a:lnTo>
                  <a:lnTo>
                    <a:pt x="0" y="10904"/>
                  </a:lnTo>
                  <a:moveTo>
                    <a:pt x="0" y="9893"/>
                  </a:moveTo>
                  <a:lnTo>
                    <a:pt x="228" y="9591"/>
                  </a:lnTo>
                  <a:lnTo>
                    <a:pt x="685" y="9134"/>
                  </a:lnTo>
                  <a:lnTo>
                    <a:pt x="1168" y="8677"/>
                  </a:lnTo>
                  <a:lnTo>
                    <a:pt x="2040" y="8330"/>
                  </a:lnTo>
                  <a:lnTo>
                    <a:pt x="3259" y="8144"/>
                  </a:lnTo>
                  <a:lnTo>
                    <a:pt x="3361" y="7661"/>
                  </a:lnTo>
                  <a:lnTo>
                    <a:pt x="2853" y="7212"/>
                  </a:lnTo>
                  <a:lnTo>
                    <a:pt x="2124" y="7001"/>
                  </a:lnTo>
                  <a:lnTo>
                    <a:pt x="1312" y="6747"/>
                  </a:lnTo>
                  <a:lnTo>
                    <a:pt x="558" y="6129"/>
                  </a:lnTo>
                  <a:lnTo>
                    <a:pt x="558" y="5308"/>
                  </a:lnTo>
                  <a:lnTo>
                    <a:pt x="1591" y="4630"/>
                  </a:lnTo>
                  <a:lnTo>
                    <a:pt x="2700" y="4156"/>
                  </a:lnTo>
                  <a:lnTo>
                    <a:pt x="3733" y="4681"/>
                  </a:lnTo>
                  <a:lnTo>
                    <a:pt x="4190" y="4927"/>
                  </a:lnTo>
                  <a:lnTo>
                    <a:pt x="4901" y="5020"/>
                  </a:lnTo>
                  <a:lnTo>
                    <a:pt x="4944" y="5697"/>
                  </a:lnTo>
                  <a:lnTo>
                    <a:pt x="5570" y="5477"/>
                  </a:lnTo>
                  <a:lnTo>
                    <a:pt x="5883" y="5519"/>
                  </a:lnTo>
                  <a:lnTo>
                    <a:pt x="6154" y="5765"/>
                  </a:lnTo>
                  <a:lnTo>
                    <a:pt x="6501" y="6264"/>
                  </a:lnTo>
                  <a:lnTo>
                    <a:pt x="6874" y="6264"/>
                  </a:lnTo>
                  <a:lnTo>
                    <a:pt x="7594" y="6154"/>
                  </a:lnTo>
                  <a:lnTo>
                    <a:pt x="7450" y="6484"/>
                  </a:lnTo>
                  <a:lnTo>
                    <a:pt x="7983" y="6577"/>
                  </a:lnTo>
                  <a:lnTo>
                    <a:pt x="8296" y="6544"/>
                  </a:lnTo>
                  <a:lnTo>
                    <a:pt x="8330" y="6967"/>
                  </a:lnTo>
                  <a:lnTo>
                    <a:pt x="8770" y="7305"/>
                  </a:lnTo>
                  <a:lnTo>
                    <a:pt x="9380" y="7661"/>
                  </a:lnTo>
                  <a:lnTo>
                    <a:pt x="10066" y="8033"/>
                  </a:lnTo>
                  <a:lnTo>
                    <a:pt x="10548" y="8287"/>
                  </a:lnTo>
                  <a:lnTo>
                    <a:pt x="10387" y="7813"/>
                  </a:lnTo>
                  <a:lnTo>
                    <a:pt x="10023" y="7136"/>
                  </a:lnTo>
                  <a:lnTo>
                    <a:pt x="9109" y="6374"/>
                  </a:lnTo>
                  <a:lnTo>
                    <a:pt x="8643" y="5697"/>
                  </a:lnTo>
                  <a:lnTo>
                    <a:pt x="7924" y="4927"/>
                  </a:lnTo>
                  <a:lnTo>
                    <a:pt x="7526" y="4588"/>
                  </a:lnTo>
                  <a:lnTo>
                    <a:pt x="7289" y="4165"/>
                  </a:lnTo>
                  <a:lnTo>
                    <a:pt x="7238" y="3792"/>
                  </a:lnTo>
                  <a:lnTo>
                    <a:pt x="6738" y="3386"/>
                  </a:lnTo>
                  <a:lnTo>
                    <a:pt x="6586" y="3098"/>
                  </a:lnTo>
                  <a:lnTo>
                    <a:pt x="6823" y="2836"/>
                  </a:lnTo>
                  <a:lnTo>
                    <a:pt x="7424" y="2794"/>
                  </a:lnTo>
                  <a:lnTo>
                    <a:pt x="8000" y="2988"/>
                  </a:lnTo>
                  <a:lnTo>
                    <a:pt x="8313" y="3276"/>
                  </a:lnTo>
                  <a:lnTo>
                    <a:pt x="8457" y="3708"/>
                  </a:lnTo>
                  <a:lnTo>
                    <a:pt x="8533" y="4182"/>
                  </a:lnTo>
                  <a:lnTo>
                    <a:pt x="8703" y="4504"/>
                  </a:lnTo>
                  <a:lnTo>
                    <a:pt x="9117" y="4757"/>
                  </a:lnTo>
                  <a:lnTo>
                    <a:pt x="9981" y="4673"/>
                  </a:lnTo>
                  <a:lnTo>
                    <a:pt x="10176" y="4766"/>
                  </a:lnTo>
                  <a:lnTo>
                    <a:pt x="10057" y="4978"/>
                  </a:lnTo>
                  <a:lnTo>
                    <a:pt x="10057" y="5172"/>
                  </a:lnTo>
                  <a:lnTo>
                    <a:pt x="10286" y="5291"/>
                  </a:lnTo>
                  <a:lnTo>
                    <a:pt x="10912" y="5367"/>
                  </a:lnTo>
                  <a:lnTo>
                    <a:pt x="10963" y="5731"/>
                  </a:lnTo>
                  <a:lnTo>
                    <a:pt x="10938" y="6010"/>
                  </a:lnTo>
                  <a:lnTo>
                    <a:pt x="11132" y="6332"/>
                  </a:lnTo>
                  <a:lnTo>
                    <a:pt x="11336" y="6544"/>
                  </a:lnTo>
                  <a:lnTo>
                    <a:pt x="11522" y="6874"/>
                  </a:lnTo>
                  <a:lnTo>
                    <a:pt x="11827" y="7246"/>
                  </a:lnTo>
                  <a:lnTo>
                    <a:pt x="12021" y="7500"/>
                  </a:lnTo>
                  <a:lnTo>
                    <a:pt x="12335" y="7653"/>
                  </a:lnTo>
                  <a:lnTo>
                    <a:pt x="12944" y="7576"/>
                  </a:lnTo>
                  <a:lnTo>
                    <a:pt x="13596" y="7162"/>
                  </a:lnTo>
                  <a:lnTo>
                    <a:pt x="13638" y="6899"/>
                  </a:lnTo>
                  <a:lnTo>
                    <a:pt x="13105" y="6298"/>
                  </a:lnTo>
                  <a:lnTo>
                    <a:pt x="12868" y="5722"/>
                  </a:lnTo>
                  <a:lnTo>
                    <a:pt x="12741" y="5096"/>
                  </a:lnTo>
                  <a:lnTo>
                    <a:pt x="12462" y="4470"/>
                  </a:lnTo>
                  <a:lnTo>
                    <a:pt x="12140" y="3962"/>
                  </a:lnTo>
                  <a:lnTo>
                    <a:pt x="12148" y="3733"/>
                  </a:lnTo>
                  <a:lnTo>
                    <a:pt x="12529" y="3649"/>
                  </a:lnTo>
                  <a:lnTo>
                    <a:pt x="12868" y="3826"/>
                  </a:lnTo>
                  <a:lnTo>
                    <a:pt x="13367" y="4063"/>
                  </a:lnTo>
                  <a:lnTo>
                    <a:pt x="13520" y="4546"/>
                  </a:lnTo>
                  <a:lnTo>
                    <a:pt x="13757" y="4901"/>
                  </a:lnTo>
                  <a:lnTo>
                    <a:pt x="14290" y="5316"/>
                  </a:lnTo>
                  <a:lnTo>
                    <a:pt x="14671" y="5731"/>
                  </a:lnTo>
                  <a:lnTo>
                    <a:pt x="14993" y="5892"/>
                  </a:lnTo>
                  <a:lnTo>
                    <a:pt x="15425" y="5697"/>
                  </a:lnTo>
                  <a:lnTo>
                    <a:pt x="15653" y="5502"/>
                  </a:lnTo>
                  <a:lnTo>
                    <a:pt x="15780" y="4961"/>
                  </a:lnTo>
                  <a:lnTo>
                    <a:pt x="15763" y="4063"/>
                  </a:lnTo>
                  <a:lnTo>
                    <a:pt x="15399" y="3225"/>
                  </a:lnTo>
                  <a:lnTo>
                    <a:pt x="15018" y="2650"/>
                  </a:lnTo>
                  <a:lnTo>
                    <a:pt x="14222" y="2015"/>
                  </a:lnTo>
                  <a:lnTo>
                    <a:pt x="13350" y="1685"/>
                  </a:lnTo>
                  <a:lnTo>
                    <a:pt x="12893" y="1532"/>
                  </a:lnTo>
                  <a:lnTo>
                    <a:pt x="12411" y="1134"/>
                  </a:lnTo>
                  <a:lnTo>
                    <a:pt x="11954" y="1033"/>
                  </a:lnTo>
                  <a:lnTo>
                    <a:pt x="11835" y="880"/>
                  </a:lnTo>
                  <a:lnTo>
                    <a:pt x="12081" y="737"/>
                  </a:lnTo>
                  <a:lnTo>
                    <a:pt x="12538" y="838"/>
                  </a:lnTo>
                  <a:lnTo>
                    <a:pt x="13198" y="965"/>
                  </a:lnTo>
                  <a:lnTo>
                    <a:pt x="14392" y="1024"/>
                  </a:lnTo>
                  <a:lnTo>
                    <a:pt x="15205" y="1253"/>
                  </a:lnTo>
                  <a:lnTo>
                    <a:pt x="15560" y="1532"/>
                  </a:lnTo>
                  <a:lnTo>
                    <a:pt x="15704" y="1905"/>
                  </a:lnTo>
                  <a:lnTo>
                    <a:pt x="16330" y="2235"/>
                  </a:lnTo>
                  <a:lnTo>
                    <a:pt x="16838" y="2362"/>
                  </a:lnTo>
                  <a:lnTo>
                    <a:pt x="17016" y="2878"/>
                  </a:lnTo>
                  <a:lnTo>
                    <a:pt x="17321" y="3191"/>
                  </a:lnTo>
                  <a:lnTo>
                    <a:pt x="17710" y="2785"/>
                  </a:lnTo>
                  <a:lnTo>
                    <a:pt x="17736" y="2311"/>
                  </a:lnTo>
                  <a:lnTo>
                    <a:pt x="17338" y="1363"/>
                  </a:lnTo>
                  <a:lnTo>
                    <a:pt x="16627" y="533"/>
                  </a:lnTo>
                  <a:lnTo>
                    <a:pt x="16398" y="0"/>
                  </a:lnTo>
                </a:path>
              </a:pathLst>
            </a:custGeom>
            <a:grpFill/>
            <a:ln w="4763" cap="rnd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227" name="Vadi Tabanı">
            <a:extLst>
              <a:ext uri="{FF2B5EF4-FFF2-40B4-BE49-F238E27FC236}">
                <a16:creationId xmlns:a16="http://schemas.microsoft.com/office/drawing/2014/main" id="{4B06732C-96F1-4F28-9EE6-F55C36E5CE39}"/>
              </a:ext>
            </a:extLst>
          </p:cNvPr>
          <p:cNvSpPr>
            <a:spLocks/>
          </p:cNvSpPr>
          <p:nvPr/>
        </p:nvSpPr>
        <p:spPr bwMode="auto">
          <a:xfrm>
            <a:off x="3807460" y="18415"/>
            <a:ext cx="5538787" cy="7164387"/>
          </a:xfrm>
          <a:custGeom>
            <a:avLst/>
            <a:gdLst>
              <a:gd name="T0" fmla="*/ 17202 w 17202"/>
              <a:gd name="T1" fmla="*/ 6070 h 22263"/>
              <a:gd name="T2" fmla="*/ 15272 w 17202"/>
              <a:gd name="T3" fmla="*/ 6400 h 22263"/>
              <a:gd name="T4" fmla="*/ 13342 w 17202"/>
              <a:gd name="T5" fmla="*/ 8516 h 22263"/>
              <a:gd name="T6" fmla="*/ 11666 w 17202"/>
              <a:gd name="T7" fmla="*/ 8931 h 22263"/>
              <a:gd name="T8" fmla="*/ 10650 w 17202"/>
              <a:gd name="T9" fmla="*/ 11436 h 22263"/>
              <a:gd name="T10" fmla="*/ 9033 w 17202"/>
              <a:gd name="T11" fmla="*/ 12063 h 22263"/>
              <a:gd name="T12" fmla="*/ 8609 w 17202"/>
              <a:gd name="T13" fmla="*/ 14569 h 22263"/>
              <a:gd name="T14" fmla="*/ 7467 w 17202"/>
              <a:gd name="T15" fmla="*/ 16346 h 22263"/>
              <a:gd name="T16" fmla="*/ 5553 w 17202"/>
              <a:gd name="T17" fmla="*/ 18276 h 22263"/>
              <a:gd name="T18" fmla="*/ 4148 w 17202"/>
              <a:gd name="T19" fmla="*/ 21857 h 22263"/>
              <a:gd name="T20" fmla="*/ 67 w 17202"/>
              <a:gd name="T21" fmla="*/ 22103 h 22263"/>
              <a:gd name="T22" fmla="*/ 1346 w 17202"/>
              <a:gd name="T23" fmla="*/ 21281 h 22263"/>
              <a:gd name="T24" fmla="*/ 2590 w 17202"/>
              <a:gd name="T25" fmla="*/ 20494 h 22263"/>
              <a:gd name="T26" fmla="*/ 2666 w 17202"/>
              <a:gd name="T27" fmla="*/ 19216 h 22263"/>
              <a:gd name="T28" fmla="*/ 3894 w 17202"/>
              <a:gd name="T29" fmla="*/ 18268 h 22263"/>
              <a:gd name="T30" fmla="*/ 3919 w 17202"/>
              <a:gd name="T31" fmla="*/ 16473 h 22263"/>
              <a:gd name="T32" fmla="*/ 5054 w 17202"/>
              <a:gd name="T33" fmla="*/ 15923 h 22263"/>
              <a:gd name="T34" fmla="*/ 6484 w 17202"/>
              <a:gd name="T35" fmla="*/ 14162 h 22263"/>
              <a:gd name="T36" fmla="*/ 6231 w 17202"/>
              <a:gd name="T37" fmla="*/ 13324 h 22263"/>
              <a:gd name="T38" fmla="*/ 4470 w 17202"/>
              <a:gd name="T39" fmla="*/ 13121 h 22263"/>
              <a:gd name="T40" fmla="*/ 2277 w 17202"/>
              <a:gd name="T41" fmla="*/ 12926 h 22263"/>
              <a:gd name="T42" fmla="*/ 1845 w 17202"/>
              <a:gd name="T43" fmla="*/ 12647 h 22263"/>
              <a:gd name="T44" fmla="*/ 3361 w 17202"/>
              <a:gd name="T45" fmla="*/ 12351 h 22263"/>
              <a:gd name="T46" fmla="*/ 5333 w 17202"/>
              <a:gd name="T47" fmla="*/ 12757 h 22263"/>
              <a:gd name="T48" fmla="*/ 7289 w 17202"/>
              <a:gd name="T49" fmla="*/ 12131 h 22263"/>
              <a:gd name="T50" fmla="*/ 8677 w 17202"/>
              <a:gd name="T51" fmla="*/ 10556 h 22263"/>
              <a:gd name="T52" fmla="*/ 7797 w 17202"/>
              <a:gd name="T53" fmla="*/ 9185 h 22263"/>
              <a:gd name="T54" fmla="*/ 5968 w 17202"/>
              <a:gd name="T55" fmla="*/ 7932 h 22263"/>
              <a:gd name="T56" fmla="*/ 3936 w 17202"/>
              <a:gd name="T57" fmla="*/ 6814 h 22263"/>
              <a:gd name="T58" fmla="*/ 4927 w 17202"/>
              <a:gd name="T59" fmla="*/ 7035 h 22263"/>
              <a:gd name="T60" fmla="*/ 7915 w 17202"/>
              <a:gd name="T61" fmla="*/ 8381 h 22263"/>
              <a:gd name="T62" fmla="*/ 10023 w 17202"/>
              <a:gd name="T63" fmla="*/ 8982 h 22263"/>
              <a:gd name="T64" fmla="*/ 8906 w 17202"/>
              <a:gd name="T65" fmla="*/ 7322 h 22263"/>
              <a:gd name="T66" fmla="*/ 7577 w 17202"/>
              <a:gd name="T67" fmla="*/ 5646 h 22263"/>
              <a:gd name="T68" fmla="*/ 9143 w 17202"/>
              <a:gd name="T69" fmla="*/ 7102 h 22263"/>
              <a:gd name="T70" fmla="*/ 11082 w 17202"/>
              <a:gd name="T71" fmla="*/ 8211 h 22263"/>
              <a:gd name="T72" fmla="*/ 12605 w 17202"/>
              <a:gd name="T73" fmla="*/ 6916 h 22263"/>
              <a:gd name="T74" fmla="*/ 11615 w 17202"/>
              <a:gd name="T75" fmla="*/ 5562 h 22263"/>
              <a:gd name="T76" fmla="*/ 13012 w 17202"/>
              <a:gd name="T77" fmla="*/ 6459 h 22263"/>
              <a:gd name="T78" fmla="*/ 14485 w 17202"/>
              <a:gd name="T79" fmla="*/ 5545 h 22263"/>
              <a:gd name="T80" fmla="*/ 14028 w 17202"/>
              <a:gd name="T81" fmla="*/ 3141 h 22263"/>
              <a:gd name="T82" fmla="*/ 15281 w 17202"/>
              <a:gd name="T83" fmla="*/ 3996 h 22263"/>
              <a:gd name="T84" fmla="*/ 16932 w 17202"/>
              <a:gd name="T85" fmla="*/ 2853 h 22263"/>
              <a:gd name="T86" fmla="*/ 16187 w 17202"/>
              <a:gd name="T87" fmla="*/ 85 h 22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02" h="22263">
                <a:moveTo>
                  <a:pt x="16161" y="0"/>
                </a:moveTo>
                <a:lnTo>
                  <a:pt x="17202" y="0"/>
                </a:lnTo>
                <a:lnTo>
                  <a:pt x="17202" y="6070"/>
                </a:lnTo>
                <a:lnTo>
                  <a:pt x="16737" y="6002"/>
                </a:lnTo>
                <a:lnTo>
                  <a:pt x="16060" y="5875"/>
                </a:lnTo>
                <a:lnTo>
                  <a:pt x="15272" y="6400"/>
                </a:lnTo>
                <a:lnTo>
                  <a:pt x="13918" y="7390"/>
                </a:lnTo>
                <a:lnTo>
                  <a:pt x="13444" y="7966"/>
                </a:lnTo>
                <a:lnTo>
                  <a:pt x="13342" y="8516"/>
                </a:lnTo>
                <a:lnTo>
                  <a:pt x="13054" y="8745"/>
                </a:lnTo>
                <a:lnTo>
                  <a:pt x="12351" y="8745"/>
                </a:lnTo>
                <a:lnTo>
                  <a:pt x="11666" y="8931"/>
                </a:lnTo>
                <a:lnTo>
                  <a:pt x="11276" y="9583"/>
                </a:lnTo>
                <a:lnTo>
                  <a:pt x="10938" y="10370"/>
                </a:lnTo>
                <a:lnTo>
                  <a:pt x="10650" y="11436"/>
                </a:lnTo>
                <a:lnTo>
                  <a:pt x="10235" y="11724"/>
                </a:lnTo>
                <a:lnTo>
                  <a:pt x="9634" y="11724"/>
                </a:lnTo>
                <a:lnTo>
                  <a:pt x="9033" y="12063"/>
                </a:lnTo>
                <a:lnTo>
                  <a:pt x="9058" y="12639"/>
                </a:lnTo>
                <a:lnTo>
                  <a:pt x="9084" y="13790"/>
                </a:lnTo>
                <a:lnTo>
                  <a:pt x="8609" y="14569"/>
                </a:lnTo>
                <a:lnTo>
                  <a:pt x="8245" y="15280"/>
                </a:lnTo>
                <a:lnTo>
                  <a:pt x="7907" y="15796"/>
                </a:lnTo>
                <a:lnTo>
                  <a:pt x="7467" y="16346"/>
                </a:lnTo>
                <a:lnTo>
                  <a:pt x="6865" y="16710"/>
                </a:lnTo>
                <a:lnTo>
                  <a:pt x="6027" y="17362"/>
                </a:lnTo>
                <a:lnTo>
                  <a:pt x="5553" y="18276"/>
                </a:lnTo>
                <a:lnTo>
                  <a:pt x="5113" y="19224"/>
                </a:lnTo>
                <a:lnTo>
                  <a:pt x="4774" y="20553"/>
                </a:lnTo>
                <a:lnTo>
                  <a:pt x="4148" y="21857"/>
                </a:lnTo>
                <a:lnTo>
                  <a:pt x="3936" y="22263"/>
                </a:lnTo>
                <a:lnTo>
                  <a:pt x="0" y="22263"/>
                </a:lnTo>
                <a:lnTo>
                  <a:pt x="67" y="22103"/>
                </a:lnTo>
                <a:lnTo>
                  <a:pt x="516" y="21933"/>
                </a:lnTo>
                <a:lnTo>
                  <a:pt x="1193" y="21620"/>
                </a:lnTo>
                <a:lnTo>
                  <a:pt x="1346" y="21281"/>
                </a:lnTo>
                <a:lnTo>
                  <a:pt x="1600" y="20926"/>
                </a:lnTo>
                <a:lnTo>
                  <a:pt x="2353" y="20774"/>
                </a:lnTo>
                <a:lnTo>
                  <a:pt x="2590" y="20494"/>
                </a:lnTo>
                <a:lnTo>
                  <a:pt x="2810" y="19961"/>
                </a:lnTo>
                <a:lnTo>
                  <a:pt x="2599" y="19521"/>
                </a:lnTo>
                <a:lnTo>
                  <a:pt x="2666" y="19216"/>
                </a:lnTo>
                <a:lnTo>
                  <a:pt x="3259" y="18970"/>
                </a:lnTo>
                <a:lnTo>
                  <a:pt x="3572" y="18708"/>
                </a:lnTo>
                <a:lnTo>
                  <a:pt x="3894" y="18268"/>
                </a:lnTo>
                <a:lnTo>
                  <a:pt x="4063" y="17718"/>
                </a:lnTo>
                <a:lnTo>
                  <a:pt x="4156" y="17125"/>
                </a:lnTo>
                <a:lnTo>
                  <a:pt x="3919" y="16473"/>
                </a:lnTo>
                <a:lnTo>
                  <a:pt x="4029" y="16372"/>
                </a:lnTo>
                <a:lnTo>
                  <a:pt x="4664" y="16270"/>
                </a:lnTo>
                <a:lnTo>
                  <a:pt x="5054" y="15923"/>
                </a:lnTo>
                <a:lnTo>
                  <a:pt x="5359" y="15322"/>
                </a:lnTo>
                <a:lnTo>
                  <a:pt x="5968" y="14687"/>
                </a:lnTo>
                <a:lnTo>
                  <a:pt x="6484" y="14162"/>
                </a:lnTo>
                <a:lnTo>
                  <a:pt x="6611" y="13781"/>
                </a:lnTo>
                <a:lnTo>
                  <a:pt x="6569" y="13443"/>
                </a:lnTo>
                <a:lnTo>
                  <a:pt x="6231" y="13324"/>
                </a:lnTo>
                <a:lnTo>
                  <a:pt x="5629" y="13290"/>
                </a:lnTo>
                <a:lnTo>
                  <a:pt x="5054" y="13240"/>
                </a:lnTo>
                <a:lnTo>
                  <a:pt x="4470" y="13121"/>
                </a:lnTo>
                <a:lnTo>
                  <a:pt x="3885" y="12935"/>
                </a:lnTo>
                <a:lnTo>
                  <a:pt x="3030" y="12833"/>
                </a:lnTo>
                <a:lnTo>
                  <a:pt x="2277" y="12926"/>
                </a:lnTo>
                <a:lnTo>
                  <a:pt x="1625" y="13121"/>
                </a:lnTo>
                <a:lnTo>
                  <a:pt x="1532" y="13028"/>
                </a:lnTo>
                <a:lnTo>
                  <a:pt x="1845" y="12647"/>
                </a:lnTo>
                <a:lnTo>
                  <a:pt x="2429" y="12385"/>
                </a:lnTo>
                <a:lnTo>
                  <a:pt x="2768" y="12385"/>
                </a:lnTo>
                <a:lnTo>
                  <a:pt x="3361" y="12351"/>
                </a:lnTo>
                <a:lnTo>
                  <a:pt x="3725" y="12554"/>
                </a:lnTo>
                <a:lnTo>
                  <a:pt x="4656" y="12757"/>
                </a:lnTo>
                <a:lnTo>
                  <a:pt x="5333" y="12757"/>
                </a:lnTo>
                <a:lnTo>
                  <a:pt x="6273" y="12664"/>
                </a:lnTo>
                <a:lnTo>
                  <a:pt x="6772" y="12427"/>
                </a:lnTo>
                <a:lnTo>
                  <a:pt x="7289" y="12131"/>
                </a:lnTo>
                <a:lnTo>
                  <a:pt x="7695" y="11707"/>
                </a:lnTo>
                <a:lnTo>
                  <a:pt x="8203" y="11183"/>
                </a:lnTo>
                <a:lnTo>
                  <a:pt x="8677" y="10556"/>
                </a:lnTo>
                <a:lnTo>
                  <a:pt x="8897" y="10065"/>
                </a:lnTo>
                <a:lnTo>
                  <a:pt x="8660" y="9760"/>
                </a:lnTo>
                <a:lnTo>
                  <a:pt x="7797" y="9185"/>
                </a:lnTo>
                <a:lnTo>
                  <a:pt x="7314" y="8821"/>
                </a:lnTo>
                <a:lnTo>
                  <a:pt x="6857" y="8431"/>
                </a:lnTo>
                <a:lnTo>
                  <a:pt x="5968" y="7932"/>
                </a:lnTo>
                <a:lnTo>
                  <a:pt x="4512" y="7305"/>
                </a:lnTo>
                <a:lnTo>
                  <a:pt x="3936" y="7102"/>
                </a:lnTo>
                <a:lnTo>
                  <a:pt x="3936" y="6814"/>
                </a:lnTo>
                <a:lnTo>
                  <a:pt x="4114" y="6721"/>
                </a:lnTo>
                <a:lnTo>
                  <a:pt x="4546" y="6958"/>
                </a:lnTo>
                <a:lnTo>
                  <a:pt x="4927" y="7035"/>
                </a:lnTo>
                <a:lnTo>
                  <a:pt x="5985" y="7399"/>
                </a:lnTo>
                <a:lnTo>
                  <a:pt x="6908" y="7847"/>
                </a:lnTo>
                <a:lnTo>
                  <a:pt x="7915" y="8381"/>
                </a:lnTo>
                <a:lnTo>
                  <a:pt x="8635" y="8728"/>
                </a:lnTo>
                <a:lnTo>
                  <a:pt x="9693" y="9083"/>
                </a:lnTo>
                <a:lnTo>
                  <a:pt x="10023" y="8982"/>
                </a:lnTo>
                <a:lnTo>
                  <a:pt x="9939" y="8618"/>
                </a:lnTo>
                <a:lnTo>
                  <a:pt x="9456" y="8000"/>
                </a:lnTo>
                <a:lnTo>
                  <a:pt x="8906" y="7322"/>
                </a:lnTo>
                <a:lnTo>
                  <a:pt x="8034" y="6307"/>
                </a:lnTo>
                <a:lnTo>
                  <a:pt x="7627" y="5875"/>
                </a:lnTo>
                <a:lnTo>
                  <a:pt x="7577" y="5646"/>
                </a:lnTo>
                <a:lnTo>
                  <a:pt x="8059" y="5807"/>
                </a:lnTo>
                <a:lnTo>
                  <a:pt x="8567" y="6527"/>
                </a:lnTo>
                <a:lnTo>
                  <a:pt x="9143" y="7102"/>
                </a:lnTo>
                <a:lnTo>
                  <a:pt x="9888" y="7754"/>
                </a:lnTo>
                <a:lnTo>
                  <a:pt x="10658" y="8381"/>
                </a:lnTo>
                <a:lnTo>
                  <a:pt x="11082" y="8211"/>
                </a:lnTo>
                <a:lnTo>
                  <a:pt x="11886" y="7873"/>
                </a:lnTo>
                <a:lnTo>
                  <a:pt x="12453" y="7348"/>
                </a:lnTo>
                <a:lnTo>
                  <a:pt x="12605" y="6916"/>
                </a:lnTo>
                <a:lnTo>
                  <a:pt x="12360" y="6357"/>
                </a:lnTo>
                <a:lnTo>
                  <a:pt x="11903" y="6070"/>
                </a:lnTo>
                <a:lnTo>
                  <a:pt x="11615" y="5562"/>
                </a:lnTo>
                <a:lnTo>
                  <a:pt x="12030" y="5545"/>
                </a:lnTo>
                <a:lnTo>
                  <a:pt x="12631" y="6095"/>
                </a:lnTo>
                <a:lnTo>
                  <a:pt x="13012" y="6459"/>
                </a:lnTo>
                <a:lnTo>
                  <a:pt x="13689" y="6434"/>
                </a:lnTo>
                <a:lnTo>
                  <a:pt x="14095" y="6027"/>
                </a:lnTo>
                <a:lnTo>
                  <a:pt x="14485" y="5545"/>
                </a:lnTo>
                <a:lnTo>
                  <a:pt x="14561" y="4512"/>
                </a:lnTo>
                <a:lnTo>
                  <a:pt x="14273" y="3809"/>
                </a:lnTo>
                <a:lnTo>
                  <a:pt x="14028" y="3141"/>
                </a:lnTo>
                <a:lnTo>
                  <a:pt x="14095" y="3022"/>
                </a:lnTo>
                <a:lnTo>
                  <a:pt x="14764" y="3708"/>
                </a:lnTo>
                <a:lnTo>
                  <a:pt x="15281" y="3996"/>
                </a:lnTo>
                <a:lnTo>
                  <a:pt x="16077" y="3996"/>
                </a:lnTo>
                <a:lnTo>
                  <a:pt x="16457" y="3598"/>
                </a:lnTo>
                <a:lnTo>
                  <a:pt x="16932" y="2853"/>
                </a:lnTo>
                <a:lnTo>
                  <a:pt x="16915" y="2226"/>
                </a:lnTo>
                <a:lnTo>
                  <a:pt x="16576" y="1134"/>
                </a:lnTo>
                <a:lnTo>
                  <a:pt x="16187" y="85"/>
                </a:lnTo>
                <a:lnTo>
                  <a:pt x="16161" y="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  <a:ln w="4763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25" name="Plato">
            <a:extLst>
              <a:ext uri="{FF2B5EF4-FFF2-40B4-BE49-F238E27FC236}">
                <a16:creationId xmlns:a16="http://schemas.microsoft.com/office/drawing/2014/main" id="{EAFBE26F-1AAF-4585-B485-F7658D6B7299}"/>
              </a:ext>
            </a:extLst>
          </p:cNvPr>
          <p:cNvSpPr>
            <a:spLocks/>
          </p:cNvSpPr>
          <p:nvPr/>
        </p:nvSpPr>
        <p:spPr bwMode="auto">
          <a:xfrm>
            <a:off x="5510848" y="2320290"/>
            <a:ext cx="3835400" cy="4862512"/>
          </a:xfrm>
          <a:custGeom>
            <a:avLst/>
            <a:gdLst>
              <a:gd name="T0" fmla="*/ 11911 w 11911"/>
              <a:gd name="T1" fmla="*/ 3217 h 15110"/>
              <a:gd name="T2" fmla="*/ 11124 w 11911"/>
              <a:gd name="T3" fmla="*/ 4038 h 15110"/>
              <a:gd name="T4" fmla="*/ 10015 w 11911"/>
              <a:gd name="T5" fmla="*/ 4656 h 15110"/>
              <a:gd name="T6" fmla="*/ 9897 w 11911"/>
              <a:gd name="T7" fmla="*/ 5316 h 15110"/>
              <a:gd name="T8" fmla="*/ 9177 w 11911"/>
              <a:gd name="T9" fmla="*/ 6027 h 15110"/>
              <a:gd name="T10" fmla="*/ 7924 w 11911"/>
              <a:gd name="T11" fmla="*/ 7356 h 15110"/>
              <a:gd name="T12" fmla="*/ 7018 w 11911"/>
              <a:gd name="T13" fmla="*/ 7517 h 15110"/>
              <a:gd name="T14" fmla="*/ 6265 w 11911"/>
              <a:gd name="T15" fmla="*/ 8601 h 15110"/>
              <a:gd name="T16" fmla="*/ 5613 w 11911"/>
              <a:gd name="T17" fmla="*/ 9879 h 15110"/>
              <a:gd name="T18" fmla="*/ 4605 w 11911"/>
              <a:gd name="T19" fmla="*/ 11428 h 15110"/>
              <a:gd name="T20" fmla="*/ 4004 w 11911"/>
              <a:gd name="T21" fmla="*/ 12452 h 15110"/>
              <a:gd name="T22" fmla="*/ 2751 w 11911"/>
              <a:gd name="T23" fmla="*/ 13062 h 15110"/>
              <a:gd name="T24" fmla="*/ 2362 w 11911"/>
              <a:gd name="T25" fmla="*/ 13993 h 15110"/>
              <a:gd name="T26" fmla="*/ 1600 w 11911"/>
              <a:gd name="T27" fmla="*/ 15026 h 15110"/>
              <a:gd name="T28" fmla="*/ 0 w 11911"/>
              <a:gd name="T29" fmla="*/ 15110 h 15110"/>
              <a:gd name="T30" fmla="*/ 262 w 11911"/>
              <a:gd name="T31" fmla="*/ 14806 h 15110"/>
              <a:gd name="T32" fmla="*/ 1219 w 11911"/>
              <a:gd name="T33" fmla="*/ 14704 h 15110"/>
              <a:gd name="T34" fmla="*/ 1380 w 11911"/>
              <a:gd name="T35" fmla="*/ 14078 h 15110"/>
              <a:gd name="T36" fmla="*/ 1591 w 11911"/>
              <a:gd name="T37" fmla="*/ 13138 h 15110"/>
              <a:gd name="T38" fmla="*/ 1668 w 11911"/>
              <a:gd name="T39" fmla="*/ 12562 h 15110"/>
              <a:gd name="T40" fmla="*/ 973 w 11911"/>
              <a:gd name="T41" fmla="*/ 12427 h 15110"/>
              <a:gd name="T42" fmla="*/ 1304 w 11911"/>
              <a:gd name="T43" fmla="*/ 12190 h 15110"/>
              <a:gd name="T44" fmla="*/ 1972 w 11911"/>
              <a:gd name="T45" fmla="*/ 11902 h 15110"/>
              <a:gd name="T46" fmla="*/ 1718 w 11911"/>
              <a:gd name="T47" fmla="*/ 10844 h 15110"/>
              <a:gd name="T48" fmla="*/ 2099 w 11911"/>
              <a:gd name="T49" fmla="*/ 10734 h 15110"/>
              <a:gd name="T50" fmla="*/ 2557 w 11911"/>
              <a:gd name="T51" fmla="*/ 11707 h 15110"/>
              <a:gd name="T52" fmla="*/ 3225 w 11911"/>
              <a:gd name="T53" fmla="*/ 12283 h 15110"/>
              <a:gd name="T54" fmla="*/ 3589 w 11911"/>
              <a:gd name="T55" fmla="*/ 11580 h 15110"/>
              <a:gd name="T56" fmla="*/ 4614 w 11911"/>
              <a:gd name="T57" fmla="*/ 10895 h 15110"/>
              <a:gd name="T58" fmla="*/ 4343 w 11911"/>
              <a:gd name="T59" fmla="*/ 10201 h 15110"/>
              <a:gd name="T60" fmla="*/ 4030 w 11911"/>
              <a:gd name="T61" fmla="*/ 9506 h 15110"/>
              <a:gd name="T62" fmla="*/ 4952 w 11911"/>
              <a:gd name="T63" fmla="*/ 9642 h 15110"/>
              <a:gd name="T64" fmla="*/ 5486 w 11911"/>
              <a:gd name="T65" fmla="*/ 9481 h 15110"/>
              <a:gd name="T66" fmla="*/ 5020 w 11911"/>
              <a:gd name="T67" fmla="*/ 8711 h 15110"/>
              <a:gd name="T68" fmla="*/ 4512 w 11911"/>
              <a:gd name="T69" fmla="*/ 8203 h 15110"/>
              <a:gd name="T70" fmla="*/ 5020 w 11911"/>
              <a:gd name="T71" fmla="*/ 7720 h 15110"/>
              <a:gd name="T72" fmla="*/ 6002 w 11911"/>
              <a:gd name="T73" fmla="*/ 7847 h 15110"/>
              <a:gd name="T74" fmla="*/ 5833 w 11911"/>
              <a:gd name="T75" fmla="*/ 6738 h 15110"/>
              <a:gd name="T76" fmla="*/ 6315 w 11911"/>
              <a:gd name="T77" fmla="*/ 6273 h 15110"/>
              <a:gd name="T78" fmla="*/ 7086 w 11911"/>
              <a:gd name="T79" fmla="*/ 6925 h 15110"/>
              <a:gd name="T80" fmla="*/ 7738 w 11911"/>
              <a:gd name="T81" fmla="*/ 6036 h 15110"/>
              <a:gd name="T82" fmla="*/ 7001 w 11911"/>
              <a:gd name="T83" fmla="*/ 4901 h 15110"/>
              <a:gd name="T84" fmla="*/ 6366 w 11911"/>
              <a:gd name="T85" fmla="*/ 3581 h 15110"/>
              <a:gd name="T86" fmla="*/ 7331 w 11911"/>
              <a:gd name="T87" fmla="*/ 2421 h 15110"/>
              <a:gd name="T88" fmla="*/ 7814 w 11911"/>
              <a:gd name="T89" fmla="*/ 2692 h 15110"/>
              <a:gd name="T90" fmla="*/ 7501 w 11911"/>
              <a:gd name="T91" fmla="*/ 3903 h 15110"/>
              <a:gd name="T92" fmla="*/ 7831 w 11911"/>
              <a:gd name="T93" fmla="*/ 5612 h 15110"/>
              <a:gd name="T94" fmla="*/ 8677 w 11911"/>
              <a:gd name="T95" fmla="*/ 5985 h 15110"/>
              <a:gd name="T96" fmla="*/ 9084 w 11911"/>
              <a:gd name="T97" fmla="*/ 4986 h 15110"/>
              <a:gd name="T98" fmla="*/ 9448 w 11911"/>
              <a:gd name="T99" fmla="*/ 3733 h 15110"/>
              <a:gd name="T100" fmla="*/ 10024 w 11911"/>
              <a:gd name="T101" fmla="*/ 3530 h 15110"/>
              <a:gd name="T102" fmla="*/ 9473 w 11911"/>
              <a:gd name="T103" fmla="*/ 3022 h 15110"/>
              <a:gd name="T104" fmla="*/ 9482 w 11911"/>
              <a:gd name="T105" fmla="*/ 2565 h 15110"/>
              <a:gd name="T106" fmla="*/ 9930 w 11911"/>
              <a:gd name="T107" fmla="*/ 1947 h 15110"/>
              <a:gd name="T108" fmla="*/ 9312 w 11911"/>
              <a:gd name="T109" fmla="*/ 1592 h 15110"/>
              <a:gd name="T110" fmla="*/ 9304 w 11911"/>
              <a:gd name="T111" fmla="*/ 787 h 15110"/>
              <a:gd name="T112" fmla="*/ 10371 w 11911"/>
              <a:gd name="T113" fmla="*/ 0 h 15110"/>
              <a:gd name="T114" fmla="*/ 11471 w 11911"/>
              <a:gd name="T115" fmla="*/ 525 h 15110"/>
              <a:gd name="T116" fmla="*/ 11911 w 11911"/>
              <a:gd name="T117" fmla="*/ 1676 h 15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911" h="15110">
                <a:moveTo>
                  <a:pt x="11911" y="1676"/>
                </a:moveTo>
                <a:lnTo>
                  <a:pt x="11911" y="3217"/>
                </a:lnTo>
                <a:lnTo>
                  <a:pt x="11514" y="3555"/>
                </a:lnTo>
                <a:lnTo>
                  <a:pt x="11124" y="4038"/>
                </a:lnTo>
                <a:lnTo>
                  <a:pt x="10430" y="4444"/>
                </a:lnTo>
                <a:lnTo>
                  <a:pt x="10015" y="4656"/>
                </a:lnTo>
                <a:lnTo>
                  <a:pt x="9854" y="4901"/>
                </a:lnTo>
                <a:lnTo>
                  <a:pt x="9897" y="5316"/>
                </a:lnTo>
                <a:lnTo>
                  <a:pt x="9871" y="5799"/>
                </a:lnTo>
                <a:lnTo>
                  <a:pt x="9177" y="6027"/>
                </a:lnTo>
                <a:lnTo>
                  <a:pt x="8669" y="6569"/>
                </a:lnTo>
                <a:lnTo>
                  <a:pt x="7924" y="7356"/>
                </a:lnTo>
                <a:lnTo>
                  <a:pt x="7348" y="7458"/>
                </a:lnTo>
                <a:lnTo>
                  <a:pt x="7018" y="7517"/>
                </a:lnTo>
                <a:lnTo>
                  <a:pt x="6679" y="7670"/>
                </a:lnTo>
                <a:lnTo>
                  <a:pt x="6265" y="8601"/>
                </a:lnTo>
                <a:lnTo>
                  <a:pt x="6028" y="9329"/>
                </a:lnTo>
                <a:lnTo>
                  <a:pt x="5613" y="9879"/>
                </a:lnTo>
                <a:lnTo>
                  <a:pt x="5130" y="10624"/>
                </a:lnTo>
                <a:lnTo>
                  <a:pt x="4605" y="11428"/>
                </a:lnTo>
                <a:lnTo>
                  <a:pt x="4224" y="12021"/>
                </a:lnTo>
                <a:lnTo>
                  <a:pt x="4004" y="12452"/>
                </a:lnTo>
                <a:lnTo>
                  <a:pt x="3386" y="12850"/>
                </a:lnTo>
                <a:lnTo>
                  <a:pt x="2751" y="13062"/>
                </a:lnTo>
                <a:lnTo>
                  <a:pt x="2531" y="13400"/>
                </a:lnTo>
                <a:lnTo>
                  <a:pt x="2362" y="13993"/>
                </a:lnTo>
                <a:lnTo>
                  <a:pt x="2057" y="14476"/>
                </a:lnTo>
                <a:lnTo>
                  <a:pt x="1600" y="15026"/>
                </a:lnTo>
                <a:lnTo>
                  <a:pt x="1583" y="15110"/>
                </a:lnTo>
                <a:lnTo>
                  <a:pt x="0" y="15110"/>
                </a:lnTo>
                <a:lnTo>
                  <a:pt x="0" y="15051"/>
                </a:lnTo>
                <a:lnTo>
                  <a:pt x="262" y="14806"/>
                </a:lnTo>
                <a:lnTo>
                  <a:pt x="711" y="14738"/>
                </a:lnTo>
                <a:lnTo>
                  <a:pt x="1219" y="14704"/>
                </a:lnTo>
                <a:lnTo>
                  <a:pt x="1625" y="14442"/>
                </a:lnTo>
                <a:lnTo>
                  <a:pt x="1380" y="14078"/>
                </a:lnTo>
                <a:lnTo>
                  <a:pt x="1397" y="13731"/>
                </a:lnTo>
                <a:lnTo>
                  <a:pt x="1591" y="13138"/>
                </a:lnTo>
                <a:lnTo>
                  <a:pt x="1659" y="12850"/>
                </a:lnTo>
                <a:lnTo>
                  <a:pt x="1668" y="12562"/>
                </a:lnTo>
                <a:lnTo>
                  <a:pt x="1193" y="12495"/>
                </a:lnTo>
                <a:lnTo>
                  <a:pt x="973" y="12427"/>
                </a:lnTo>
                <a:lnTo>
                  <a:pt x="999" y="12292"/>
                </a:lnTo>
                <a:lnTo>
                  <a:pt x="1304" y="12190"/>
                </a:lnTo>
                <a:lnTo>
                  <a:pt x="1685" y="12181"/>
                </a:lnTo>
                <a:lnTo>
                  <a:pt x="1972" y="11902"/>
                </a:lnTo>
                <a:lnTo>
                  <a:pt x="1752" y="11250"/>
                </a:lnTo>
                <a:lnTo>
                  <a:pt x="1718" y="10844"/>
                </a:lnTo>
                <a:lnTo>
                  <a:pt x="1922" y="10556"/>
                </a:lnTo>
                <a:lnTo>
                  <a:pt x="2099" y="10734"/>
                </a:lnTo>
                <a:lnTo>
                  <a:pt x="2252" y="11267"/>
                </a:lnTo>
                <a:lnTo>
                  <a:pt x="2557" y="11707"/>
                </a:lnTo>
                <a:lnTo>
                  <a:pt x="2980" y="12148"/>
                </a:lnTo>
                <a:lnTo>
                  <a:pt x="3225" y="12283"/>
                </a:lnTo>
                <a:lnTo>
                  <a:pt x="3539" y="12207"/>
                </a:lnTo>
                <a:lnTo>
                  <a:pt x="3589" y="11580"/>
                </a:lnTo>
                <a:lnTo>
                  <a:pt x="3801" y="11191"/>
                </a:lnTo>
                <a:lnTo>
                  <a:pt x="4614" y="10895"/>
                </a:lnTo>
                <a:lnTo>
                  <a:pt x="4732" y="10531"/>
                </a:lnTo>
                <a:lnTo>
                  <a:pt x="4343" y="10201"/>
                </a:lnTo>
                <a:lnTo>
                  <a:pt x="4080" y="9811"/>
                </a:lnTo>
                <a:lnTo>
                  <a:pt x="4030" y="9506"/>
                </a:lnTo>
                <a:lnTo>
                  <a:pt x="4487" y="9515"/>
                </a:lnTo>
                <a:lnTo>
                  <a:pt x="4952" y="9642"/>
                </a:lnTo>
                <a:lnTo>
                  <a:pt x="5393" y="9617"/>
                </a:lnTo>
                <a:lnTo>
                  <a:pt x="5486" y="9481"/>
                </a:lnTo>
                <a:lnTo>
                  <a:pt x="5545" y="9278"/>
                </a:lnTo>
                <a:lnTo>
                  <a:pt x="5020" y="8711"/>
                </a:lnTo>
                <a:lnTo>
                  <a:pt x="4656" y="8423"/>
                </a:lnTo>
                <a:lnTo>
                  <a:pt x="4512" y="8203"/>
                </a:lnTo>
                <a:lnTo>
                  <a:pt x="4571" y="8034"/>
                </a:lnTo>
                <a:lnTo>
                  <a:pt x="5020" y="7720"/>
                </a:lnTo>
                <a:lnTo>
                  <a:pt x="5376" y="7670"/>
                </a:lnTo>
                <a:lnTo>
                  <a:pt x="6002" y="7847"/>
                </a:lnTo>
                <a:lnTo>
                  <a:pt x="6155" y="7441"/>
                </a:lnTo>
                <a:lnTo>
                  <a:pt x="5833" y="6738"/>
                </a:lnTo>
                <a:lnTo>
                  <a:pt x="5697" y="6417"/>
                </a:lnTo>
                <a:lnTo>
                  <a:pt x="6315" y="6273"/>
                </a:lnTo>
                <a:lnTo>
                  <a:pt x="6654" y="6611"/>
                </a:lnTo>
                <a:lnTo>
                  <a:pt x="7086" y="6925"/>
                </a:lnTo>
                <a:lnTo>
                  <a:pt x="7475" y="6831"/>
                </a:lnTo>
                <a:lnTo>
                  <a:pt x="7738" y="6036"/>
                </a:lnTo>
                <a:lnTo>
                  <a:pt x="7382" y="5486"/>
                </a:lnTo>
                <a:lnTo>
                  <a:pt x="7001" y="4901"/>
                </a:lnTo>
                <a:lnTo>
                  <a:pt x="6493" y="4072"/>
                </a:lnTo>
                <a:lnTo>
                  <a:pt x="6366" y="3581"/>
                </a:lnTo>
                <a:lnTo>
                  <a:pt x="6773" y="2878"/>
                </a:lnTo>
                <a:lnTo>
                  <a:pt x="7331" y="2421"/>
                </a:lnTo>
                <a:lnTo>
                  <a:pt x="7712" y="2379"/>
                </a:lnTo>
                <a:lnTo>
                  <a:pt x="7814" y="2692"/>
                </a:lnTo>
                <a:lnTo>
                  <a:pt x="7568" y="3361"/>
                </a:lnTo>
                <a:lnTo>
                  <a:pt x="7501" y="3903"/>
                </a:lnTo>
                <a:lnTo>
                  <a:pt x="7763" y="4952"/>
                </a:lnTo>
                <a:lnTo>
                  <a:pt x="7831" y="5612"/>
                </a:lnTo>
                <a:lnTo>
                  <a:pt x="8144" y="5900"/>
                </a:lnTo>
                <a:lnTo>
                  <a:pt x="8677" y="5985"/>
                </a:lnTo>
                <a:lnTo>
                  <a:pt x="8898" y="5841"/>
                </a:lnTo>
                <a:lnTo>
                  <a:pt x="9084" y="4986"/>
                </a:lnTo>
                <a:lnTo>
                  <a:pt x="9228" y="4275"/>
                </a:lnTo>
                <a:lnTo>
                  <a:pt x="9448" y="3733"/>
                </a:lnTo>
                <a:lnTo>
                  <a:pt x="9812" y="3564"/>
                </a:lnTo>
                <a:lnTo>
                  <a:pt x="10024" y="3530"/>
                </a:lnTo>
                <a:lnTo>
                  <a:pt x="9939" y="3225"/>
                </a:lnTo>
                <a:lnTo>
                  <a:pt x="9473" y="3022"/>
                </a:lnTo>
                <a:lnTo>
                  <a:pt x="9304" y="2785"/>
                </a:lnTo>
                <a:lnTo>
                  <a:pt x="9482" y="2565"/>
                </a:lnTo>
                <a:lnTo>
                  <a:pt x="9880" y="2353"/>
                </a:lnTo>
                <a:lnTo>
                  <a:pt x="9930" y="1947"/>
                </a:lnTo>
                <a:lnTo>
                  <a:pt x="9736" y="1659"/>
                </a:lnTo>
                <a:lnTo>
                  <a:pt x="9312" y="1592"/>
                </a:lnTo>
                <a:lnTo>
                  <a:pt x="8991" y="1177"/>
                </a:lnTo>
                <a:lnTo>
                  <a:pt x="9304" y="787"/>
                </a:lnTo>
                <a:lnTo>
                  <a:pt x="9803" y="186"/>
                </a:lnTo>
                <a:lnTo>
                  <a:pt x="10371" y="0"/>
                </a:lnTo>
                <a:lnTo>
                  <a:pt x="10946" y="68"/>
                </a:lnTo>
                <a:lnTo>
                  <a:pt x="11471" y="525"/>
                </a:lnTo>
                <a:lnTo>
                  <a:pt x="11691" y="1397"/>
                </a:lnTo>
                <a:lnTo>
                  <a:pt x="11911" y="1676"/>
                </a:lnTo>
                <a:close/>
              </a:path>
            </a:pathLst>
          </a:custGeom>
          <a:pattFill prst="smGrid">
            <a:fgClr>
              <a:schemeClr val="tx1"/>
            </a:fgClr>
            <a:bgClr>
              <a:schemeClr val="bg1"/>
            </a:bgClr>
          </a:pattFill>
          <a:ln w="4763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30" name="Plato 2">
            <a:extLst>
              <a:ext uri="{FF2B5EF4-FFF2-40B4-BE49-F238E27FC236}">
                <a16:creationId xmlns:a16="http://schemas.microsoft.com/office/drawing/2014/main" id="{17AF4881-0860-420D-9F09-D0E18EAA85F0}"/>
              </a:ext>
            </a:extLst>
          </p:cNvPr>
          <p:cNvSpPr>
            <a:spLocks/>
          </p:cNvSpPr>
          <p:nvPr/>
        </p:nvSpPr>
        <p:spPr bwMode="auto">
          <a:xfrm>
            <a:off x="3245485" y="2537778"/>
            <a:ext cx="3132137" cy="4413250"/>
          </a:xfrm>
          <a:custGeom>
            <a:avLst/>
            <a:gdLst>
              <a:gd name="T0" fmla="*/ 270 w 9727"/>
              <a:gd name="T1" fmla="*/ 3107 h 13714"/>
              <a:gd name="T2" fmla="*/ 1786 w 9727"/>
              <a:gd name="T3" fmla="*/ 2633 h 13714"/>
              <a:gd name="T4" fmla="*/ 3716 w 9727"/>
              <a:gd name="T5" fmla="*/ 1770 h 13714"/>
              <a:gd name="T6" fmla="*/ 4605 w 9727"/>
              <a:gd name="T7" fmla="*/ 999 h 13714"/>
              <a:gd name="T8" fmla="*/ 5562 w 9727"/>
              <a:gd name="T9" fmla="*/ 153 h 13714"/>
              <a:gd name="T10" fmla="*/ 6374 w 9727"/>
              <a:gd name="T11" fmla="*/ 187 h 13714"/>
              <a:gd name="T12" fmla="*/ 7026 w 9727"/>
              <a:gd name="T13" fmla="*/ 500 h 13714"/>
              <a:gd name="T14" fmla="*/ 7848 w 9727"/>
              <a:gd name="T15" fmla="*/ 889 h 13714"/>
              <a:gd name="T16" fmla="*/ 7797 w 9727"/>
              <a:gd name="T17" fmla="*/ 1702 h 13714"/>
              <a:gd name="T18" fmla="*/ 8525 w 9727"/>
              <a:gd name="T19" fmla="*/ 1727 h 13714"/>
              <a:gd name="T20" fmla="*/ 9363 w 9727"/>
              <a:gd name="T21" fmla="*/ 2040 h 13714"/>
              <a:gd name="T22" fmla="*/ 9727 w 9727"/>
              <a:gd name="T23" fmla="*/ 2718 h 13714"/>
              <a:gd name="T24" fmla="*/ 8897 w 9727"/>
              <a:gd name="T25" fmla="*/ 3632 h 13714"/>
              <a:gd name="T26" fmla="*/ 7704 w 9727"/>
              <a:gd name="T27" fmla="*/ 4368 h 13714"/>
              <a:gd name="T28" fmla="*/ 7069 w 9727"/>
              <a:gd name="T29" fmla="*/ 4207 h 13714"/>
              <a:gd name="T30" fmla="*/ 7018 w 9727"/>
              <a:gd name="T31" fmla="*/ 3429 h 13714"/>
              <a:gd name="T32" fmla="*/ 7069 w 9727"/>
              <a:gd name="T33" fmla="*/ 2912 h 13714"/>
              <a:gd name="T34" fmla="*/ 6044 w 9727"/>
              <a:gd name="T35" fmla="*/ 3166 h 13714"/>
              <a:gd name="T36" fmla="*/ 5706 w 9727"/>
              <a:gd name="T37" fmla="*/ 4013 h 13714"/>
              <a:gd name="T38" fmla="*/ 4647 w 9727"/>
              <a:gd name="T39" fmla="*/ 4114 h 13714"/>
              <a:gd name="T40" fmla="*/ 3411 w 9727"/>
              <a:gd name="T41" fmla="*/ 3852 h 13714"/>
              <a:gd name="T42" fmla="*/ 2819 w 9727"/>
              <a:gd name="T43" fmla="*/ 4682 h 13714"/>
              <a:gd name="T44" fmla="*/ 2133 w 9727"/>
              <a:gd name="T45" fmla="*/ 4538 h 13714"/>
              <a:gd name="T46" fmla="*/ 1278 w 9727"/>
              <a:gd name="T47" fmla="*/ 4910 h 13714"/>
              <a:gd name="T48" fmla="*/ 1879 w 9727"/>
              <a:gd name="T49" fmla="*/ 5384 h 13714"/>
              <a:gd name="T50" fmla="*/ 1464 w 9727"/>
              <a:gd name="T51" fmla="*/ 6222 h 13714"/>
              <a:gd name="T52" fmla="*/ 1964 w 9727"/>
              <a:gd name="T53" fmla="*/ 6654 h 13714"/>
              <a:gd name="T54" fmla="*/ 2903 w 9727"/>
              <a:gd name="T55" fmla="*/ 6027 h 13714"/>
              <a:gd name="T56" fmla="*/ 3581 w 9727"/>
              <a:gd name="T57" fmla="*/ 6036 h 13714"/>
              <a:gd name="T58" fmla="*/ 4520 w 9727"/>
              <a:gd name="T59" fmla="*/ 5537 h 13714"/>
              <a:gd name="T60" fmla="*/ 6298 w 9727"/>
              <a:gd name="T61" fmla="*/ 5994 h 13714"/>
              <a:gd name="T62" fmla="*/ 7788 w 9727"/>
              <a:gd name="T63" fmla="*/ 5740 h 13714"/>
              <a:gd name="T64" fmla="*/ 7187 w 9727"/>
              <a:gd name="T65" fmla="*/ 6612 h 13714"/>
              <a:gd name="T66" fmla="*/ 6357 w 9727"/>
              <a:gd name="T67" fmla="*/ 7932 h 13714"/>
              <a:gd name="T68" fmla="*/ 5612 w 9727"/>
              <a:gd name="T69" fmla="*/ 7788 h 13714"/>
              <a:gd name="T70" fmla="*/ 4783 w 9727"/>
              <a:gd name="T71" fmla="*/ 7526 h 13714"/>
              <a:gd name="T72" fmla="*/ 3775 w 9727"/>
              <a:gd name="T73" fmla="*/ 7915 h 13714"/>
              <a:gd name="T74" fmla="*/ 3013 w 9727"/>
              <a:gd name="T75" fmla="*/ 7737 h 13714"/>
              <a:gd name="T76" fmla="*/ 2717 w 9727"/>
              <a:gd name="T77" fmla="*/ 8423 h 13714"/>
              <a:gd name="T78" fmla="*/ 2937 w 9727"/>
              <a:gd name="T79" fmla="*/ 9287 h 13714"/>
              <a:gd name="T80" fmla="*/ 2353 w 9727"/>
              <a:gd name="T81" fmla="*/ 10277 h 13714"/>
              <a:gd name="T82" fmla="*/ 2666 w 9727"/>
              <a:gd name="T83" fmla="*/ 10751 h 13714"/>
              <a:gd name="T84" fmla="*/ 3564 w 9727"/>
              <a:gd name="T85" fmla="*/ 10108 h 13714"/>
              <a:gd name="T86" fmla="*/ 4376 w 9727"/>
              <a:gd name="T87" fmla="*/ 8804 h 13714"/>
              <a:gd name="T88" fmla="*/ 5333 w 9727"/>
              <a:gd name="T89" fmla="*/ 9168 h 13714"/>
              <a:gd name="T90" fmla="*/ 4808 w 9727"/>
              <a:gd name="T91" fmla="*/ 10539 h 13714"/>
              <a:gd name="T92" fmla="*/ 3758 w 9727"/>
              <a:gd name="T93" fmla="*/ 11039 h 13714"/>
              <a:gd name="T94" fmla="*/ 3962 w 9727"/>
              <a:gd name="T95" fmla="*/ 11877 h 13714"/>
              <a:gd name="T96" fmla="*/ 3674 w 9727"/>
              <a:gd name="T97" fmla="*/ 12275 h 13714"/>
              <a:gd name="T98" fmla="*/ 2548 w 9727"/>
              <a:gd name="T99" fmla="*/ 12072 h 13714"/>
              <a:gd name="T100" fmla="*/ 2666 w 9727"/>
              <a:gd name="T101" fmla="*/ 13087 h 13714"/>
              <a:gd name="T102" fmla="*/ 1921 w 9727"/>
              <a:gd name="T103" fmla="*/ 13714 h 13714"/>
              <a:gd name="T104" fmla="*/ 1295 w 9727"/>
              <a:gd name="T105" fmla="*/ 13468 h 13714"/>
              <a:gd name="T106" fmla="*/ 1346 w 9727"/>
              <a:gd name="T107" fmla="*/ 12554 h 13714"/>
              <a:gd name="T108" fmla="*/ 905 w 9727"/>
              <a:gd name="T109" fmla="*/ 11767 h 13714"/>
              <a:gd name="T110" fmla="*/ 550 w 9727"/>
              <a:gd name="T111" fmla="*/ 11640 h 13714"/>
              <a:gd name="T112" fmla="*/ 0 w 9727"/>
              <a:gd name="T113" fmla="*/ 3074 h 13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727" h="13714">
                <a:moveTo>
                  <a:pt x="0" y="3074"/>
                </a:moveTo>
                <a:lnTo>
                  <a:pt x="270" y="3107"/>
                </a:lnTo>
                <a:lnTo>
                  <a:pt x="1100" y="2828"/>
                </a:lnTo>
                <a:lnTo>
                  <a:pt x="1786" y="2633"/>
                </a:lnTo>
                <a:lnTo>
                  <a:pt x="2632" y="2227"/>
                </a:lnTo>
                <a:lnTo>
                  <a:pt x="3716" y="1770"/>
                </a:lnTo>
                <a:lnTo>
                  <a:pt x="4046" y="1397"/>
                </a:lnTo>
                <a:lnTo>
                  <a:pt x="4605" y="999"/>
                </a:lnTo>
                <a:lnTo>
                  <a:pt x="4994" y="534"/>
                </a:lnTo>
                <a:lnTo>
                  <a:pt x="5562" y="153"/>
                </a:lnTo>
                <a:lnTo>
                  <a:pt x="6010" y="0"/>
                </a:lnTo>
                <a:lnTo>
                  <a:pt x="6374" y="187"/>
                </a:lnTo>
                <a:lnTo>
                  <a:pt x="6425" y="661"/>
                </a:lnTo>
                <a:lnTo>
                  <a:pt x="7026" y="500"/>
                </a:lnTo>
                <a:lnTo>
                  <a:pt x="7678" y="601"/>
                </a:lnTo>
                <a:lnTo>
                  <a:pt x="7848" y="889"/>
                </a:lnTo>
                <a:lnTo>
                  <a:pt x="7610" y="1414"/>
                </a:lnTo>
                <a:lnTo>
                  <a:pt x="7797" y="1702"/>
                </a:lnTo>
                <a:lnTo>
                  <a:pt x="8152" y="1702"/>
                </a:lnTo>
                <a:lnTo>
                  <a:pt x="8525" y="1727"/>
                </a:lnTo>
                <a:lnTo>
                  <a:pt x="8779" y="2015"/>
                </a:lnTo>
                <a:lnTo>
                  <a:pt x="9363" y="2040"/>
                </a:lnTo>
                <a:lnTo>
                  <a:pt x="9676" y="2235"/>
                </a:lnTo>
                <a:lnTo>
                  <a:pt x="9727" y="2718"/>
                </a:lnTo>
                <a:lnTo>
                  <a:pt x="9414" y="3082"/>
                </a:lnTo>
                <a:lnTo>
                  <a:pt x="8897" y="3632"/>
                </a:lnTo>
                <a:lnTo>
                  <a:pt x="8322" y="4064"/>
                </a:lnTo>
                <a:lnTo>
                  <a:pt x="7704" y="4368"/>
                </a:lnTo>
                <a:lnTo>
                  <a:pt x="7331" y="4512"/>
                </a:lnTo>
                <a:lnTo>
                  <a:pt x="7069" y="4207"/>
                </a:lnTo>
                <a:lnTo>
                  <a:pt x="6882" y="3742"/>
                </a:lnTo>
                <a:lnTo>
                  <a:pt x="7018" y="3429"/>
                </a:lnTo>
                <a:lnTo>
                  <a:pt x="7094" y="3115"/>
                </a:lnTo>
                <a:lnTo>
                  <a:pt x="7069" y="2912"/>
                </a:lnTo>
                <a:lnTo>
                  <a:pt x="6442" y="3099"/>
                </a:lnTo>
                <a:lnTo>
                  <a:pt x="6044" y="3166"/>
                </a:lnTo>
                <a:lnTo>
                  <a:pt x="5756" y="3479"/>
                </a:lnTo>
                <a:lnTo>
                  <a:pt x="5706" y="4013"/>
                </a:lnTo>
                <a:lnTo>
                  <a:pt x="5392" y="4114"/>
                </a:lnTo>
                <a:lnTo>
                  <a:pt x="4647" y="4114"/>
                </a:lnTo>
                <a:lnTo>
                  <a:pt x="3868" y="4038"/>
                </a:lnTo>
                <a:lnTo>
                  <a:pt x="3411" y="3852"/>
                </a:lnTo>
                <a:lnTo>
                  <a:pt x="3081" y="4089"/>
                </a:lnTo>
                <a:lnTo>
                  <a:pt x="2819" y="4682"/>
                </a:lnTo>
                <a:lnTo>
                  <a:pt x="2573" y="4783"/>
                </a:lnTo>
                <a:lnTo>
                  <a:pt x="2133" y="4538"/>
                </a:lnTo>
                <a:lnTo>
                  <a:pt x="1659" y="4563"/>
                </a:lnTo>
                <a:lnTo>
                  <a:pt x="1278" y="4910"/>
                </a:lnTo>
                <a:lnTo>
                  <a:pt x="1490" y="5113"/>
                </a:lnTo>
                <a:lnTo>
                  <a:pt x="1879" y="5384"/>
                </a:lnTo>
                <a:lnTo>
                  <a:pt x="1896" y="5748"/>
                </a:lnTo>
                <a:lnTo>
                  <a:pt x="1464" y="6222"/>
                </a:lnTo>
                <a:lnTo>
                  <a:pt x="1396" y="6595"/>
                </a:lnTo>
                <a:lnTo>
                  <a:pt x="1964" y="6654"/>
                </a:lnTo>
                <a:lnTo>
                  <a:pt x="2472" y="6154"/>
                </a:lnTo>
                <a:lnTo>
                  <a:pt x="2903" y="6027"/>
                </a:lnTo>
                <a:lnTo>
                  <a:pt x="3149" y="6087"/>
                </a:lnTo>
                <a:lnTo>
                  <a:pt x="3581" y="6036"/>
                </a:lnTo>
                <a:lnTo>
                  <a:pt x="4156" y="5537"/>
                </a:lnTo>
                <a:lnTo>
                  <a:pt x="4520" y="5537"/>
                </a:lnTo>
                <a:lnTo>
                  <a:pt x="5553" y="5765"/>
                </a:lnTo>
                <a:lnTo>
                  <a:pt x="6298" y="5994"/>
                </a:lnTo>
                <a:lnTo>
                  <a:pt x="6815" y="5799"/>
                </a:lnTo>
                <a:lnTo>
                  <a:pt x="7788" y="5740"/>
                </a:lnTo>
                <a:lnTo>
                  <a:pt x="7729" y="6061"/>
                </a:lnTo>
                <a:lnTo>
                  <a:pt x="7187" y="6612"/>
                </a:lnTo>
                <a:lnTo>
                  <a:pt x="6620" y="7534"/>
                </a:lnTo>
                <a:lnTo>
                  <a:pt x="6357" y="7932"/>
                </a:lnTo>
                <a:lnTo>
                  <a:pt x="5900" y="8127"/>
                </a:lnTo>
                <a:lnTo>
                  <a:pt x="5612" y="7788"/>
                </a:lnTo>
                <a:lnTo>
                  <a:pt x="5274" y="7526"/>
                </a:lnTo>
                <a:lnTo>
                  <a:pt x="4783" y="7526"/>
                </a:lnTo>
                <a:lnTo>
                  <a:pt x="4309" y="7619"/>
                </a:lnTo>
                <a:lnTo>
                  <a:pt x="3775" y="7915"/>
                </a:lnTo>
                <a:lnTo>
                  <a:pt x="3386" y="7915"/>
                </a:lnTo>
                <a:lnTo>
                  <a:pt x="3013" y="7737"/>
                </a:lnTo>
                <a:lnTo>
                  <a:pt x="2641" y="7915"/>
                </a:lnTo>
                <a:lnTo>
                  <a:pt x="2717" y="8423"/>
                </a:lnTo>
                <a:lnTo>
                  <a:pt x="3056" y="8965"/>
                </a:lnTo>
                <a:lnTo>
                  <a:pt x="2937" y="9287"/>
                </a:lnTo>
                <a:lnTo>
                  <a:pt x="2624" y="9693"/>
                </a:lnTo>
                <a:lnTo>
                  <a:pt x="2353" y="10277"/>
                </a:lnTo>
                <a:lnTo>
                  <a:pt x="2548" y="10514"/>
                </a:lnTo>
                <a:lnTo>
                  <a:pt x="2666" y="10751"/>
                </a:lnTo>
                <a:lnTo>
                  <a:pt x="3013" y="10827"/>
                </a:lnTo>
                <a:lnTo>
                  <a:pt x="3564" y="10108"/>
                </a:lnTo>
                <a:lnTo>
                  <a:pt x="3919" y="9219"/>
                </a:lnTo>
                <a:lnTo>
                  <a:pt x="4376" y="8804"/>
                </a:lnTo>
                <a:lnTo>
                  <a:pt x="5172" y="8702"/>
                </a:lnTo>
                <a:lnTo>
                  <a:pt x="5333" y="9168"/>
                </a:lnTo>
                <a:lnTo>
                  <a:pt x="5071" y="9761"/>
                </a:lnTo>
                <a:lnTo>
                  <a:pt x="4808" y="10539"/>
                </a:lnTo>
                <a:lnTo>
                  <a:pt x="4351" y="10760"/>
                </a:lnTo>
                <a:lnTo>
                  <a:pt x="3758" y="11039"/>
                </a:lnTo>
                <a:lnTo>
                  <a:pt x="3708" y="11420"/>
                </a:lnTo>
                <a:lnTo>
                  <a:pt x="3962" y="11877"/>
                </a:lnTo>
                <a:lnTo>
                  <a:pt x="3962" y="12199"/>
                </a:lnTo>
                <a:lnTo>
                  <a:pt x="3674" y="12275"/>
                </a:lnTo>
                <a:lnTo>
                  <a:pt x="3200" y="11979"/>
                </a:lnTo>
                <a:lnTo>
                  <a:pt x="2548" y="12072"/>
                </a:lnTo>
                <a:lnTo>
                  <a:pt x="2497" y="12537"/>
                </a:lnTo>
                <a:lnTo>
                  <a:pt x="2666" y="13087"/>
                </a:lnTo>
                <a:lnTo>
                  <a:pt x="2556" y="13570"/>
                </a:lnTo>
                <a:lnTo>
                  <a:pt x="1921" y="13714"/>
                </a:lnTo>
                <a:lnTo>
                  <a:pt x="1329" y="13705"/>
                </a:lnTo>
                <a:lnTo>
                  <a:pt x="1295" y="13468"/>
                </a:lnTo>
                <a:lnTo>
                  <a:pt x="1422" y="13087"/>
                </a:lnTo>
                <a:lnTo>
                  <a:pt x="1346" y="12554"/>
                </a:lnTo>
                <a:lnTo>
                  <a:pt x="1125" y="12080"/>
                </a:lnTo>
                <a:lnTo>
                  <a:pt x="905" y="11767"/>
                </a:lnTo>
                <a:lnTo>
                  <a:pt x="795" y="11615"/>
                </a:lnTo>
                <a:lnTo>
                  <a:pt x="550" y="11640"/>
                </a:lnTo>
                <a:lnTo>
                  <a:pt x="0" y="11773"/>
                </a:lnTo>
                <a:lnTo>
                  <a:pt x="0" y="3074"/>
                </a:lnTo>
                <a:close/>
              </a:path>
            </a:pathLst>
          </a:custGeom>
          <a:pattFill prst="smGrid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22" name="Plato 2">
            <a:extLst>
              <a:ext uri="{FF2B5EF4-FFF2-40B4-BE49-F238E27FC236}">
                <a16:creationId xmlns:a16="http://schemas.microsoft.com/office/drawing/2014/main" id="{47483685-4753-47F7-8BF3-B28A800EC8A4}"/>
              </a:ext>
            </a:extLst>
          </p:cNvPr>
          <p:cNvSpPr>
            <a:spLocks/>
          </p:cNvSpPr>
          <p:nvPr/>
        </p:nvSpPr>
        <p:spPr bwMode="auto">
          <a:xfrm>
            <a:off x="3245485" y="18415"/>
            <a:ext cx="5710237" cy="3182937"/>
          </a:xfrm>
          <a:custGeom>
            <a:avLst/>
            <a:gdLst>
              <a:gd name="T0" fmla="*/ 16398 w 17736"/>
              <a:gd name="T1" fmla="*/ 0 h 9893"/>
              <a:gd name="T2" fmla="*/ 17338 w 17736"/>
              <a:gd name="T3" fmla="*/ 1363 h 9893"/>
              <a:gd name="T4" fmla="*/ 17710 w 17736"/>
              <a:gd name="T5" fmla="*/ 2785 h 9893"/>
              <a:gd name="T6" fmla="*/ 17016 w 17736"/>
              <a:gd name="T7" fmla="*/ 2878 h 9893"/>
              <a:gd name="T8" fmla="*/ 16330 w 17736"/>
              <a:gd name="T9" fmla="*/ 2235 h 9893"/>
              <a:gd name="T10" fmla="*/ 15560 w 17736"/>
              <a:gd name="T11" fmla="*/ 1532 h 9893"/>
              <a:gd name="T12" fmla="*/ 14392 w 17736"/>
              <a:gd name="T13" fmla="*/ 1024 h 9893"/>
              <a:gd name="T14" fmla="*/ 12538 w 17736"/>
              <a:gd name="T15" fmla="*/ 838 h 9893"/>
              <a:gd name="T16" fmla="*/ 11835 w 17736"/>
              <a:gd name="T17" fmla="*/ 880 h 9893"/>
              <a:gd name="T18" fmla="*/ 12411 w 17736"/>
              <a:gd name="T19" fmla="*/ 1134 h 9893"/>
              <a:gd name="T20" fmla="*/ 13350 w 17736"/>
              <a:gd name="T21" fmla="*/ 1685 h 9893"/>
              <a:gd name="T22" fmla="*/ 15018 w 17736"/>
              <a:gd name="T23" fmla="*/ 2650 h 9893"/>
              <a:gd name="T24" fmla="*/ 15763 w 17736"/>
              <a:gd name="T25" fmla="*/ 4063 h 9893"/>
              <a:gd name="T26" fmla="*/ 15653 w 17736"/>
              <a:gd name="T27" fmla="*/ 5502 h 9893"/>
              <a:gd name="T28" fmla="*/ 14993 w 17736"/>
              <a:gd name="T29" fmla="*/ 5892 h 9893"/>
              <a:gd name="T30" fmla="*/ 14290 w 17736"/>
              <a:gd name="T31" fmla="*/ 5316 h 9893"/>
              <a:gd name="T32" fmla="*/ 13520 w 17736"/>
              <a:gd name="T33" fmla="*/ 4546 h 9893"/>
              <a:gd name="T34" fmla="*/ 12868 w 17736"/>
              <a:gd name="T35" fmla="*/ 3826 h 9893"/>
              <a:gd name="T36" fmla="*/ 12148 w 17736"/>
              <a:gd name="T37" fmla="*/ 3733 h 9893"/>
              <a:gd name="T38" fmla="*/ 12462 w 17736"/>
              <a:gd name="T39" fmla="*/ 4470 h 9893"/>
              <a:gd name="T40" fmla="*/ 12868 w 17736"/>
              <a:gd name="T41" fmla="*/ 5722 h 9893"/>
              <a:gd name="T42" fmla="*/ 13638 w 17736"/>
              <a:gd name="T43" fmla="*/ 6899 h 9893"/>
              <a:gd name="T44" fmla="*/ 12944 w 17736"/>
              <a:gd name="T45" fmla="*/ 7576 h 9893"/>
              <a:gd name="T46" fmla="*/ 12021 w 17736"/>
              <a:gd name="T47" fmla="*/ 7500 h 9893"/>
              <a:gd name="T48" fmla="*/ 11522 w 17736"/>
              <a:gd name="T49" fmla="*/ 6874 h 9893"/>
              <a:gd name="T50" fmla="*/ 11132 w 17736"/>
              <a:gd name="T51" fmla="*/ 6332 h 9893"/>
              <a:gd name="T52" fmla="*/ 10963 w 17736"/>
              <a:gd name="T53" fmla="*/ 5731 h 9893"/>
              <a:gd name="T54" fmla="*/ 10286 w 17736"/>
              <a:gd name="T55" fmla="*/ 5291 h 9893"/>
              <a:gd name="T56" fmla="*/ 10057 w 17736"/>
              <a:gd name="T57" fmla="*/ 4978 h 9893"/>
              <a:gd name="T58" fmla="*/ 9981 w 17736"/>
              <a:gd name="T59" fmla="*/ 4673 h 9893"/>
              <a:gd name="T60" fmla="*/ 8703 w 17736"/>
              <a:gd name="T61" fmla="*/ 4504 h 9893"/>
              <a:gd name="T62" fmla="*/ 8457 w 17736"/>
              <a:gd name="T63" fmla="*/ 3708 h 9893"/>
              <a:gd name="T64" fmla="*/ 8000 w 17736"/>
              <a:gd name="T65" fmla="*/ 2988 h 9893"/>
              <a:gd name="T66" fmla="*/ 6823 w 17736"/>
              <a:gd name="T67" fmla="*/ 2836 h 9893"/>
              <a:gd name="T68" fmla="*/ 6738 w 17736"/>
              <a:gd name="T69" fmla="*/ 3386 h 9893"/>
              <a:gd name="T70" fmla="*/ 7289 w 17736"/>
              <a:gd name="T71" fmla="*/ 4165 h 9893"/>
              <a:gd name="T72" fmla="*/ 7924 w 17736"/>
              <a:gd name="T73" fmla="*/ 4927 h 9893"/>
              <a:gd name="T74" fmla="*/ 9109 w 17736"/>
              <a:gd name="T75" fmla="*/ 6374 h 9893"/>
              <a:gd name="T76" fmla="*/ 10387 w 17736"/>
              <a:gd name="T77" fmla="*/ 7813 h 9893"/>
              <a:gd name="T78" fmla="*/ 10066 w 17736"/>
              <a:gd name="T79" fmla="*/ 8033 h 9893"/>
              <a:gd name="T80" fmla="*/ 8770 w 17736"/>
              <a:gd name="T81" fmla="*/ 7305 h 9893"/>
              <a:gd name="T82" fmla="*/ 8296 w 17736"/>
              <a:gd name="T83" fmla="*/ 6544 h 9893"/>
              <a:gd name="T84" fmla="*/ 7450 w 17736"/>
              <a:gd name="T85" fmla="*/ 6484 h 9893"/>
              <a:gd name="T86" fmla="*/ 6874 w 17736"/>
              <a:gd name="T87" fmla="*/ 6264 h 9893"/>
              <a:gd name="T88" fmla="*/ 6154 w 17736"/>
              <a:gd name="T89" fmla="*/ 5765 h 9893"/>
              <a:gd name="T90" fmla="*/ 5570 w 17736"/>
              <a:gd name="T91" fmla="*/ 5477 h 9893"/>
              <a:gd name="T92" fmla="*/ 4901 w 17736"/>
              <a:gd name="T93" fmla="*/ 5020 h 9893"/>
              <a:gd name="T94" fmla="*/ 3733 w 17736"/>
              <a:gd name="T95" fmla="*/ 4681 h 9893"/>
              <a:gd name="T96" fmla="*/ 1591 w 17736"/>
              <a:gd name="T97" fmla="*/ 4630 h 9893"/>
              <a:gd name="T98" fmla="*/ 558 w 17736"/>
              <a:gd name="T99" fmla="*/ 6129 h 9893"/>
              <a:gd name="T100" fmla="*/ 2124 w 17736"/>
              <a:gd name="T101" fmla="*/ 7001 h 9893"/>
              <a:gd name="T102" fmla="*/ 3361 w 17736"/>
              <a:gd name="T103" fmla="*/ 7661 h 9893"/>
              <a:gd name="T104" fmla="*/ 2040 w 17736"/>
              <a:gd name="T105" fmla="*/ 8330 h 9893"/>
              <a:gd name="T106" fmla="*/ 685 w 17736"/>
              <a:gd name="T107" fmla="*/ 9134 h 9893"/>
              <a:gd name="T108" fmla="*/ 0 w 17736"/>
              <a:gd name="T109" fmla="*/ 9893 h 9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736" h="9893">
                <a:moveTo>
                  <a:pt x="0" y="0"/>
                </a:moveTo>
                <a:lnTo>
                  <a:pt x="16398" y="0"/>
                </a:lnTo>
                <a:lnTo>
                  <a:pt x="16627" y="533"/>
                </a:lnTo>
                <a:lnTo>
                  <a:pt x="17338" y="1363"/>
                </a:lnTo>
                <a:lnTo>
                  <a:pt x="17736" y="2311"/>
                </a:lnTo>
                <a:lnTo>
                  <a:pt x="17710" y="2785"/>
                </a:lnTo>
                <a:lnTo>
                  <a:pt x="17321" y="3191"/>
                </a:lnTo>
                <a:lnTo>
                  <a:pt x="17016" y="2878"/>
                </a:lnTo>
                <a:lnTo>
                  <a:pt x="16838" y="2362"/>
                </a:lnTo>
                <a:lnTo>
                  <a:pt x="16330" y="2235"/>
                </a:lnTo>
                <a:lnTo>
                  <a:pt x="15704" y="1905"/>
                </a:lnTo>
                <a:lnTo>
                  <a:pt x="15560" y="1532"/>
                </a:lnTo>
                <a:lnTo>
                  <a:pt x="15205" y="1253"/>
                </a:lnTo>
                <a:lnTo>
                  <a:pt x="14392" y="1024"/>
                </a:lnTo>
                <a:lnTo>
                  <a:pt x="13198" y="965"/>
                </a:lnTo>
                <a:lnTo>
                  <a:pt x="12538" y="838"/>
                </a:lnTo>
                <a:lnTo>
                  <a:pt x="12081" y="737"/>
                </a:lnTo>
                <a:lnTo>
                  <a:pt x="11835" y="880"/>
                </a:lnTo>
                <a:lnTo>
                  <a:pt x="11954" y="1033"/>
                </a:lnTo>
                <a:lnTo>
                  <a:pt x="12411" y="1134"/>
                </a:lnTo>
                <a:lnTo>
                  <a:pt x="12893" y="1532"/>
                </a:lnTo>
                <a:lnTo>
                  <a:pt x="13350" y="1685"/>
                </a:lnTo>
                <a:lnTo>
                  <a:pt x="14222" y="2015"/>
                </a:lnTo>
                <a:lnTo>
                  <a:pt x="15018" y="2650"/>
                </a:lnTo>
                <a:lnTo>
                  <a:pt x="15399" y="3225"/>
                </a:lnTo>
                <a:lnTo>
                  <a:pt x="15763" y="4063"/>
                </a:lnTo>
                <a:lnTo>
                  <a:pt x="15780" y="4961"/>
                </a:lnTo>
                <a:lnTo>
                  <a:pt x="15653" y="5502"/>
                </a:lnTo>
                <a:lnTo>
                  <a:pt x="15425" y="5697"/>
                </a:lnTo>
                <a:lnTo>
                  <a:pt x="14993" y="5892"/>
                </a:lnTo>
                <a:lnTo>
                  <a:pt x="14671" y="5731"/>
                </a:lnTo>
                <a:lnTo>
                  <a:pt x="14290" y="5316"/>
                </a:lnTo>
                <a:lnTo>
                  <a:pt x="13757" y="4901"/>
                </a:lnTo>
                <a:lnTo>
                  <a:pt x="13520" y="4546"/>
                </a:lnTo>
                <a:lnTo>
                  <a:pt x="13367" y="4063"/>
                </a:lnTo>
                <a:lnTo>
                  <a:pt x="12868" y="3826"/>
                </a:lnTo>
                <a:lnTo>
                  <a:pt x="12529" y="3649"/>
                </a:lnTo>
                <a:lnTo>
                  <a:pt x="12148" y="3733"/>
                </a:lnTo>
                <a:lnTo>
                  <a:pt x="12140" y="3962"/>
                </a:lnTo>
                <a:lnTo>
                  <a:pt x="12462" y="4470"/>
                </a:lnTo>
                <a:lnTo>
                  <a:pt x="12741" y="5096"/>
                </a:lnTo>
                <a:lnTo>
                  <a:pt x="12868" y="5722"/>
                </a:lnTo>
                <a:lnTo>
                  <a:pt x="13105" y="6298"/>
                </a:lnTo>
                <a:lnTo>
                  <a:pt x="13638" y="6899"/>
                </a:lnTo>
                <a:lnTo>
                  <a:pt x="13596" y="7162"/>
                </a:lnTo>
                <a:lnTo>
                  <a:pt x="12944" y="7576"/>
                </a:lnTo>
                <a:lnTo>
                  <a:pt x="12335" y="7653"/>
                </a:lnTo>
                <a:lnTo>
                  <a:pt x="12021" y="7500"/>
                </a:lnTo>
                <a:lnTo>
                  <a:pt x="11827" y="7246"/>
                </a:lnTo>
                <a:lnTo>
                  <a:pt x="11522" y="6874"/>
                </a:lnTo>
                <a:lnTo>
                  <a:pt x="11336" y="6544"/>
                </a:lnTo>
                <a:lnTo>
                  <a:pt x="11132" y="6332"/>
                </a:lnTo>
                <a:lnTo>
                  <a:pt x="10938" y="6010"/>
                </a:lnTo>
                <a:lnTo>
                  <a:pt x="10963" y="5731"/>
                </a:lnTo>
                <a:lnTo>
                  <a:pt x="10912" y="5367"/>
                </a:lnTo>
                <a:lnTo>
                  <a:pt x="10286" y="5291"/>
                </a:lnTo>
                <a:lnTo>
                  <a:pt x="10057" y="5172"/>
                </a:lnTo>
                <a:lnTo>
                  <a:pt x="10057" y="4978"/>
                </a:lnTo>
                <a:lnTo>
                  <a:pt x="10176" y="4766"/>
                </a:lnTo>
                <a:lnTo>
                  <a:pt x="9981" y="4673"/>
                </a:lnTo>
                <a:lnTo>
                  <a:pt x="9117" y="4757"/>
                </a:lnTo>
                <a:lnTo>
                  <a:pt x="8703" y="4504"/>
                </a:lnTo>
                <a:lnTo>
                  <a:pt x="8533" y="4182"/>
                </a:lnTo>
                <a:lnTo>
                  <a:pt x="8457" y="3708"/>
                </a:lnTo>
                <a:lnTo>
                  <a:pt x="8313" y="3276"/>
                </a:lnTo>
                <a:lnTo>
                  <a:pt x="8000" y="2988"/>
                </a:lnTo>
                <a:lnTo>
                  <a:pt x="7424" y="2794"/>
                </a:lnTo>
                <a:lnTo>
                  <a:pt x="6823" y="2836"/>
                </a:lnTo>
                <a:lnTo>
                  <a:pt x="6586" y="3098"/>
                </a:lnTo>
                <a:lnTo>
                  <a:pt x="6738" y="3386"/>
                </a:lnTo>
                <a:lnTo>
                  <a:pt x="7238" y="3792"/>
                </a:lnTo>
                <a:lnTo>
                  <a:pt x="7289" y="4165"/>
                </a:lnTo>
                <a:lnTo>
                  <a:pt x="7526" y="4588"/>
                </a:lnTo>
                <a:lnTo>
                  <a:pt x="7924" y="4927"/>
                </a:lnTo>
                <a:lnTo>
                  <a:pt x="8643" y="5697"/>
                </a:lnTo>
                <a:lnTo>
                  <a:pt x="9109" y="6374"/>
                </a:lnTo>
                <a:lnTo>
                  <a:pt x="10023" y="7136"/>
                </a:lnTo>
                <a:lnTo>
                  <a:pt x="10387" y="7813"/>
                </a:lnTo>
                <a:lnTo>
                  <a:pt x="10548" y="8287"/>
                </a:lnTo>
                <a:lnTo>
                  <a:pt x="10066" y="8033"/>
                </a:lnTo>
                <a:lnTo>
                  <a:pt x="9380" y="7661"/>
                </a:lnTo>
                <a:lnTo>
                  <a:pt x="8770" y="7305"/>
                </a:lnTo>
                <a:lnTo>
                  <a:pt x="8330" y="6967"/>
                </a:lnTo>
                <a:lnTo>
                  <a:pt x="8296" y="6544"/>
                </a:lnTo>
                <a:lnTo>
                  <a:pt x="7983" y="6577"/>
                </a:lnTo>
                <a:lnTo>
                  <a:pt x="7450" y="6484"/>
                </a:lnTo>
                <a:lnTo>
                  <a:pt x="7594" y="6154"/>
                </a:lnTo>
                <a:lnTo>
                  <a:pt x="6874" y="6264"/>
                </a:lnTo>
                <a:lnTo>
                  <a:pt x="6501" y="6264"/>
                </a:lnTo>
                <a:lnTo>
                  <a:pt x="6154" y="5765"/>
                </a:lnTo>
                <a:lnTo>
                  <a:pt x="5883" y="5519"/>
                </a:lnTo>
                <a:lnTo>
                  <a:pt x="5570" y="5477"/>
                </a:lnTo>
                <a:lnTo>
                  <a:pt x="4944" y="5697"/>
                </a:lnTo>
                <a:lnTo>
                  <a:pt x="4901" y="5020"/>
                </a:lnTo>
                <a:lnTo>
                  <a:pt x="4190" y="4927"/>
                </a:lnTo>
                <a:lnTo>
                  <a:pt x="3733" y="4681"/>
                </a:lnTo>
                <a:lnTo>
                  <a:pt x="2700" y="4156"/>
                </a:lnTo>
                <a:lnTo>
                  <a:pt x="1591" y="4630"/>
                </a:lnTo>
                <a:lnTo>
                  <a:pt x="558" y="5308"/>
                </a:lnTo>
                <a:lnTo>
                  <a:pt x="558" y="6129"/>
                </a:lnTo>
                <a:lnTo>
                  <a:pt x="1312" y="6747"/>
                </a:lnTo>
                <a:lnTo>
                  <a:pt x="2124" y="7001"/>
                </a:lnTo>
                <a:lnTo>
                  <a:pt x="2853" y="7212"/>
                </a:lnTo>
                <a:lnTo>
                  <a:pt x="3361" y="7661"/>
                </a:lnTo>
                <a:lnTo>
                  <a:pt x="3259" y="8144"/>
                </a:lnTo>
                <a:lnTo>
                  <a:pt x="2040" y="8330"/>
                </a:lnTo>
                <a:lnTo>
                  <a:pt x="1168" y="8677"/>
                </a:lnTo>
                <a:lnTo>
                  <a:pt x="685" y="9134"/>
                </a:lnTo>
                <a:lnTo>
                  <a:pt x="228" y="9591"/>
                </a:lnTo>
                <a:lnTo>
                  <a:pt x="0" y="9893"/>
                </a:lnTo>
              </a:path>
            </a:pathLst>
          </a:custGeom>
          <a:pattFill prst="smGrid">
            <a:fgClr>
              <a:schemeClr val="tx1"/>
            </a:fgClr>
            <a:bgClr>
              <a:schemeClr val="bg1"/>
            </a:bgClr>
          </a:pattFill>
          <a:ln w="4763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1202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>
            <a:extLst>
              <a:ext uri="{FF2B5EF4-FFF2-40B4-BE49-F238E27FC236}">
                <a16:creationId xmlns:a16="http://schemas.microsoft.com/office/drawing/2014/main" id="{C4A9B911-1A47-4459-AA55-31219E8AAD1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224848" y="953"/>
            <a:ext cx="6138862" cy="7199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761598F1-FEB1-436F-9D12-3FA2AC079C74}"/>
              </a:ext>
            </a:extLst>
          </p:cNvPr>
          <p:cNvSpPr>
            <a:spLocks/>
          </p:cNvSpPr>
          <p:nvPr/>
        </p:nvSpPr>
        <p:spPr bwMode="auto">
          <a:xfrm>
            <a:off x="3245485" y="18415"/>
            <a:ext cx="5710237" cy="3182937"/>
          </a:xfrm>
          <a:custGeom>
            <a:avLst/>
            <a:gdLst>
              <a:gd name="T0" fmla="*/ 16398 w 17736"/>
              <a:gd name="T1" fmla="*/ 0 h 9893"/>
              <a:gd name="T2" fmla="*/ 17338 w 17736"/>
              <a:gd name="T3" fmla="*/ 1363 h 9893"/>
              <a:gd name="T4" fmla="*/ 17710 w 17736"/>
              <a:gd name="T5" fmla="*/ 2785 h 9893"/>
              <a:gd name="T6" fmla="*/ 17016 w 17736"/>
              <a:gd name="T7" fmla="*/ 2878 h 9893"/>
              <a:gd name="T8" fmla="*/ 16330 w 17736"/>
              <a:gd name="T9" fmla="*/ 2235 h 9893"/>
              <a:gd name="T10" fmla="*/ 15560 w 17736"/>
              <a:gd name="T11" fmla="*/ 1532 h 9893"/>
              <a:gd name="T12" fmla="*/ 14392 w 17736"/>
              <a:gd name="T13" fmla="*/ 1024 h 9893"/>
              <a:gd name="T14" fmla="*/ 12538 w 17736"/>
              <a:gd name="T15" fmla="*/ 838 h 9893"/>
              <a:gd name="T16" fmla="*/ 11835 w 17736"/>
              <a:gd name="T17" fmla="*/ 880 h 9893"/>
              <a:gd name="T18" fmla="*/ 12411 w 17736"/>
              <a:gd name="T19" fmla="*/ 1134 h 9893"/>
              <a:gd name="T20" fmla="*/ 13350 w 17736"/>
              <a:gd name="T21" fmla="*/ 1685 h 9893"/>
              <a:gd name="T22" fmla="*/ 15018 w 17736"/>
              <a:gd name="T23" fmla="*/ 2650 h 9893"/>
              <a:gd name="T24" fmla="*/ 15763 w 17736"/>
              <a:gd name="T25" fmla="*/ 4063 h 9893"/>
              <a:gd name="T26" fmla="*/ 15653 w 17736"/>
              <a:gd name="T27" fmla="*/ 5502 h 9893"/>
              <a:gd name="T28" fmla="*/ 14993 w 17736"/>
              <a:gd name="T29" fmla="*/ 5892 h 9893"/>
              <a:gd name="T30" fmla="*/ 14290 w 17736"/>
              <a:gd name="T31" fmla="*/ 5316 h 9893"/>
              <a:gd name="T32" fmla="*/ 13520 w 17736"/>
              <a:gd name="T33" fmla="*/ 4546 h 9893"/>
              <a:gd name="T34" fmla="*/ 12868 w 17736"/>
              <a:gd name="T35" fmla="*/ 3826 h 9893"/>
              <a:gd name="T36" fmla="*/ 12148 w 17736"/>
              <a:gd name="T37" fmla="*/ 3733 h 9893"/>
              <a:gd name="T38" fmla="*/ 12462 w 17736"/>
              <a:gd name="T39" fmla="*/ 4470 h 9893"/>
              <a:gd name="T40" fmla="*/ 12868 w 17736"/>
              <a:gd name="T41" fmla="*/ 5722 h 9893"/>
              <a:gd name="T42" fmla="*/ 13638 w 17736"/>
              <a:gd name="T43" fmla="*/ 6899 h 9893"/>
              <a:gd name="T44" fmla="*/ 12944 w 17736"/>
              <a:gd name="T45" fmla="*/ 7576 h 9893"/>
              <a:gd name="T46" fmla="*/ 12021 w 17736"/>
              <a:gd name="T47" fmla="*/ 7500 h 9893"/>
              <a:gd name="T48" fmla="*/ 11522 w 17736"/>
              <a:gd name="T49" fmla="*/ 6874 h 9893"/>
              <a:gd name="T50" fmla="*/ 11132 w 17736"/>
              <a:gd name="T51" fmla="*/ 6332 h 9893"/>
              <a:gd name="T52" fmla="*/ 10963 w 17736"/>
              <a:gd name="T53" fmla="*/ 5731 h 9893"/>
              <a:gd name="T54" fmla="*/ 10286 w 17736"/>
              <a:gd name="T55" fmla="*/ 5291 h 9893"/>
              <a:gd name="T56" fmla="*/ 10057 w 17736"/>
              <a:gd name="T57" fmla="*/ 4978 h 9893"/>
              <a:gd name="T58" fmla="*/ 9981 w 17736"/>
              <a:gd name="T59" fmla="*/ 4673 h 9893"/>
              <a:gd name="T60" fmla="*/ 8703 w 17736"/>
              <a:gd name="T61" fmla="*/ 4504 h 9893"/>
              <a:gd name="T62" fmla="*/ 8457 w 17736"/>
              <a:gd name="T63" fmla="*/ 3708 h 9893"/>
              <a:gd name="T64" fmla="*/ 8000 w 17736"/>
              <a:gd name="T65" fmla="*/ 2988 h 9893"/>
              <a:gd name="T66" fmla="*/ 6823 w 17736"/>
              <a:gd name="T67" fmla="*/ 2836 h 9893"/>
              <a:gd name="T68" fmla="*/ 6738 w 17736"/>
              <a:gd name="T69" fmla="*/ 3386 h 9893"/>
              <a:gd name="T70" fmla="*/ 7289 w 17736"/>
              <a:gd name="T71" fmla="*/ 4165 h 9893"/>
              <a:gd name="T72" fmla="*/ 7924 w 17736"/>
              <a:gd name="T73" fmla="*/ 4927 h 9893"/>
              <a:gd name="T74" fmla="*/ 9109 w 17736"/>
              <a:gd name="T75" fmla="*/ 6374 h 9893"/>
              <a:gd name="T76" fmla="*/ 10387 w 17736"/>
              <a:gd name="T77" fmla="*/ 7813 h 9893"/>
              <a:gd name="T78" fmla="*/ 10066 w 17736"/>
              <a:gd name="T79" fmla="*/ 8033 h 9893"/>
              <a:gd name="T80" fmla="*/ 8770 w 17736"/>
              <a:gd name="T81" fmla="*/ 7305 h 9893"/>
              <a:gd name="T82" fmla="*/ 8296 w 17736"/>
              <a:gd name="T83" fmla="*/ 6544 h 9893"/>
              <a:gd name="T84" fmla="*/ 7450 w 17736"/>
              <a:gd name="T85" fmla="*/ 6484 h 9893"/>
              <a:gd name="T86" fmla="*/ 6874 w 17736"/>
              <a:gd name="T87" fmla="*/ 6264 h 9893"/>
              <a:gd name="T88" fmla="*/ 6154 w 17736"/>
              <a:gd name="T89" fmla="*/ 5765 h 9893"/>
              <a:gd name="T90" fmla="*/ 5570 w 17736"/>
              <a:gd name="T91" fmla="*/ 5477 h 9893"/>
              <a:gd name="T92" fmla="*/ 4901 w 17736"/>
              <a:gd name="T93" fmla="*/ 5020 h 9893"/>
              <a:gd name="T94" fmla="*/ 3733 w 17736"/>
              <a:gd name="T95" fmla="*/ 4681 h 9893"/>
              <a:gd name="T96" fmla="*/ 1591 w 17736"/>
              <a:gd name="T97" fmla="*/ 4630 h 9893"/>
              <a:gd name="T98" fmla="*/ 558 w 17736"/>
              <a:gd name="T99" fmla="*/ 6129 h 9893"/>
              <a:gd name="T100" fmla="*/ 2124 w 17736"/>
              <a:gd name="T101" fmla="*/ 7001 h 9893"/>
              <a:gd name="T102" fmla="*/ 3361 w 17736"/>
              <a:gd name="T103" fmla="*/ 7661 h 9893"/>
              <a:gd name="T104" fmla="*/ 2040 w 17736"/>
              <a:gd name="T105" fmla="*/ 8330 h 9893"/>
              <a:gd name="T106" fmla="*/ 685 w 17736"/>
              <a:gd name="T107" fmla="*/ 9134 h 9893"/>
              <a:gd name="T108" fmla="*/ 0 w 17736"/>
              <a:gd name="T109" fmla="*/ 9893 h 9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736" h="9893">
                <a:moveTo>
                  <a:pt x="0" y="0"/>
                </a:moveTo>
                <a:lnTo>
                  <a:pt x="16398" y="0"/>
                </a:lnTo>
                <a:lnTo>
                  <a:pt x="16627" y="533"/>
                </a:lnTo>
                <a:lnTo>
                  <a:pt x="17338" y="1363"/>
                </a:lnTo>
                <a:lnTo>
                  <a:pt x="17736" y="2311"/>
                </a:lnTo>
                <a:lnTo>
                  <a:pt x="17710" y="2785"/>
                </a:lnTo>
                <a:lnTo>
                  <a:pt x="17321" y="3191"/>
                </a:lnTo>
                <a:lnTo>
                  <a:pt x="17016" y="2878"/>
                </a:lnTo>
                <a:lnTo>
                  <a:pt x="16838" y="2362"/>
                </a:lnTo>
                <a:lnTo>
                  <a:pt x="16330" y="2235"/>
                </a:lnTo>
                <a:lnTo>
                  <a:pt x="15704" y="1905"/>
                </a:lnTo>
                <a:lnTo>
                  <a:pt x="15560" y="1532"/>
                </a:lnTo>
                <a:lnTo>
                  <a:pt x="15205" y="1253"/>
                </a:lnTo>
                <a:lnTo>
                  <a:pt x="14392" y="1024"/>
                </a:lnTo>
                <a:lnTo>
                  <a:pt x="13198" y="965"/>
                </a:lnTo>
                <a:lnTo>
                  <a:pt x="12538" y="838"/>
                </a:lnTo>
                <a:lnTo>
                  <a:pt x="12081" y="737"/>
                </a:lnTo>
                <a:lnTo>
                  <a:pt x="11835" y="880"/>
                </a:lnTo>
                <a:lnTo>
                  <a:pt x="11954" y="1033"/>
                </a:lnTo>
                <a:lnTo>
                  <a:pt x="12411" y="1134"/>
                </a:lnTo>
                <a:lnTo>
                  <a:pt x="12893" y="1532"/>
                </a:lnTo>
                <a:lnTo>
                  <a:pt x="13350" y="1685"/>
                </a:lnTo>
                <a:lnTo>
                  <a:pt x="14222" y="2015"/>
                </a:lnTo>
                <a:lnTo>
                  <a:pt x="15018" y="2650"/>
                </a:lnTo>
                <a:lnTo>
                  <a:pt x="15399" y="3225"/>
                </a:lnTo>
                <a:lnTo>
                  <a:pt x="15763" y="4063"/>
                </a:lnTo>
                <a:lnTo>
                  <a:pt x="15780" y="4961"/>
                </a:lnTo>
                <a:lnTo>
                  <a:pt x="15653" y="5502"/>
                </a:lnTo>
                <a:lnTo>
                  <a:pt x="15425" y="5697"/>
                </a:lnTo>
                <a:lnTo>
                  <a:pt x="14993" y="5892"/>
                </a:lnTo>
                <a:lnTo>
                  <a:pt x="14671" y="5731"/>
                </a:lnTo>
                <a:lnTo>
                  <a:pt x="14290" y="5316"/>
                </a:lnTo>
                <a:lnTo>
                  <a:pt x="13757" y="4901"/>
                </a:lnTo>
                <a:lnTo>
                  <a:pt x="13520" y="4546"/>
                </a:lnTo>
                <a:lnTo>
                  <a:pt x="13367" y="4063"/>
                </a:lnTo>
                <a:lnTo>
                  <a:pt x="12868" y="3826"/>
                </a:lnTo>
                <a:lnTo>
                  <a:pt x="12529" y="3649"/>
                </a:lnTo>
                <a:lnTo>
                  <a:pt x="12148" y="3733"/>
                </a:lnTo>
                <a:lnTo>
                  <a:pt x="12140" y="3962"/>
                </a:lnTo>
                <a:lnTo>
                  <a:pt x="12462" y="4470"/>
                </a:lnTo>
                <a:lnTo>
                  <a:pt x="12741" y="5096"/>
                </a:lnTo>
                <a:lnTo>
                  <a:pt x="12868" y="5722"/>
                </a:lnTo>
                <a:lnTo>
                  <a:pt x="13105" y="6298"/>
                </a:lnTo>
                <a:lnTo>
                  <a:pt x="13638" y="6899"/>
                </a:lnTo>
                <a:lnTo>
                  <a:pt x="13596" y="7162"/>
                </a:lnTo>
                <a:lnTo>
                  <a:pt x="12944" y="7576"/>
                </a:lnTo>
                <a:lnTo>
                  <a:pt x="12335" y="7653"/>
                </a:lnTo>
                <a:lnTo>
                  <a:pt x="12021" y="7500"/>
                </a:lnTo>
                <a:lnTo>
                  <a:pt x="11827" y="7246"/>
                </a:lnTo>
                <a:lnTo>
                  <a:pt x="11522" y="6874"/>
                </a:lnTo>
                <a:lnTo>
                  <a:pt x="11336" y="6544"/>
                </a:lnTo>
                <a:lnTo>
                  <a:pt x="11132" y="6332"/>
                </a:lnTo>
                <a:lnTo>
                  <a:pt x="10938" y="6010"/>
                </a:lnTo>
                <a:lnTo>
                  <a:pt x="10963" y="5731"/>
                </a:lnTo>
                <a:lnTo>
                  <a:pt x="10912" y="5367"/>
                </a:lnTo>
                <a:lnTo>
                  <a:pt x="10286" y="5291"/>
                </a:lnTo>
                <a:lnTo>
                  <a:pt x="10057" y="5172"/>
                </a:lnTo>
                <a:lnTo>
                  <a:pt x="10057" y="4978"/>
                </a:lnTo>
                <a:lnTo>
                  <a:pt x="10176" y="4766"/>
                </a:lnTo>
                <a:lnTo>
                  <a:pt x="9981" y="4673"/>
                </a:lnTo>
                <a:lnTo>
                  <a:pt x="9117" y="4757"/>
                </a:lnTo>
                <a:lnTo>
                  <a:pt x="8703" y="4504"/>
                </a:lnTo>
                <a:lnTo>
                  <a:pt x="8533" y="4182"/>
                </a:lnTo>
                <a:lnTo>
                  <a:pt x="8457" y="3708"/>
                </a:lnTo>
                <a:lnTo>
                  <a:pt x="8313" y="3276"/>
                </a:lnTo>
                <a:lnTo>
                  <a:pt x="8000" y="2988"/>
                </a:lnTo>
                <a:lnTo>
                  <a:pt x="7424" y="2794"/>
                </a:lnTo>
                <a:lnTo>
                  <a:pt x="6823" y="2836"/>
                </a:lnTo>
                <a:lnTo>
                  <a:pt x="6586" y="3098"/>
                </a:lnTo>
                <a:lnTo>
                  <a:pt x="6738" y="3386"/>
                </a:lnTo>
                <a:lnTo>
                  <a:pt x="7238" y="3792"/>
                </a:lnTo>
                <a:lnTo>
                  <a:pt x="7289" y="4165"/>
                </a:lnTo>
                <a:lnTo>
                  <a:pt x="7526" y="4588"/>
                </a:lnTo>
                <a:lnTo>
                  <a:pt x="7924" y="4927"/>
                </a:lnTo>
                <a:lnTo>
                  <a:pt x="8643" y="5697"/>
                </a:lnTo>
                <a:lnTo>
                  <a:pt x="9109" y="6374"/>
                </a:lnTo>
                <a:lnTo>
                  <a:pt x="10023" y="7136"/>
                </a:lnTo>
                <a:lnTo>
                  <a:pt x="10387" y="7813"/>
                </a:lnTo>
                <a:lnTo>
                  <a:pt x="10548" y="8287"/>
                </a:lnTo>
                <a:lnTo>
                  <a:pt x="10066" y="8033"/>
                </a:lnTo>
                <a:lnTo>
                  <a:pt x="9380" y="7661"/>
                </a:lnTo>
                <a:lnTo>
                  <a:pt x="8770" y="7305"/>
                </a:lnTo>
                <a:lnTo>
                  <a:pt x="8330" y="6967"/>
                </a:lnTo>
                <a:lnTo>
                  <a:pt x="8296" y="6544"/>
                </a:lnTo>
                <a:lnTo>
                  <a:pt x="7983" y="6577"/>
                </a:lnTo>
                <a:lnTo>
                  <a:pt x="7450" y="6484"/>
                </a:lnTo>
                <a:lnTo>
                  <a:pt x="7594" y="6154"/>
                </a:lnTo>
                <a:lnTo>
                  <a:pt x="6874" y="6264"/>
                </a:lnTo>
                <a:lnTo>
                  <a:pt x="6501" y="6264"/>
                </a:lnTo>
                <a:lnTo>
                  <a:pt x="6154" y="5765"/>
                </a:lnTo>
                <a:lnTo>
                  <a:pt x="5883" y="5519"/>
                </a:lnTo>
                <a:lnTo>
                  <a:pt x="5570" y="5477"/>
                </a:lnTo>
                <a:lnTo>
                  <a:pt x="4944" y="5697"/>
                </a:lnTo>
                <a:lnTo>
                  <a:pt x="4901" y="5020"/>
                </a:lnTo>
                <a:lnTo>
                  <a:pt x="4190" y="4927"/>
                </a:lnTo>
                <a:lnTo>
                  <a:pt x="3733" y="4681"/>
                </a:lnTo>
                <a:lnTo>
                  <a:pt x="2700" y="4156"/>
                </a:lnTo>
                <a:lnTo>
                  <a:pt x="1591" y="4630"/>
                </a:lnTo>
                <a:lnTo>
                  <a:pt x="558" y="5308"/>
                </a:lnTo>
                <a:lnTo>
                  <a:pt x="558" y="6129"/>
                </a:lnTo>
                <a:lnTo>
                  <a:pt x="1312" y="6747"/>
                </a:lnTo>
                <a:lnTo>
                  <a:pt x="2124" y="7001"/>
                </a:lnTo>
                <a:lnTo>
                  <a:pt x="2853" y="7212"/>
                </a:lnTo>
                <a:lnTo>
                  <a:pt x="3361" y="7661"/>
                </a:lnTo>
                <a:lnTo>
                  <a:pt x="3259" y="8144"/>
                </a:lnTo>
                <a:lnTo>
                  <a:pt x="2040" y="8330"/>
                </a:lnTo>
                <a:lnTo>
                  <a:pt x="1168" y="8677"/>
                </a:lnTo>
                <a:lnTo>
                  <a:pt x="685" y="9134"/>
                </a:lnTo>
                <a:lnTo>
                  <a:pt x="228" y="9591"/>
                </a:lnTo>
                <a:lnTo>
                  <a:pt x="0" y="989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Depresyon">
            <a:extLst>
              <a:ext uri="{FF2B5EF4-FFF2-40B4-BE49-F238E27FC236}">
                <a16:creationId xmlns:a16="http://schemas.microsoft.com/office/drawing/2014/main" id="{BE1A3256-52AD-40F3-857F-BDA6EA961DA1}"/>
              </a:ext>
            </a:extLst>
          </p:cNvPr>
          <p:cNvSpPr>
            <a:spLocks/>
          </p:cNvSpPr>
          <p:nvPr/>
        </p:nvSpPr>
        <p:spPr bwMode="auto">
          <a:xfrm>
            <a:off x="6583998" y="3783965"/>
            <a:ext cx="2762250" cy="3398837"/>
          </a:xfrm>
          <a:custGeom>
            <a:avLst/>
            <a:gdLst>
              <a:gd name="T0" fmla="*/ 0 w 8576"/>
              <a:gd name="T1" fmla="*/ 10564 h 10564"/>
              <a:gd name="T2" fmla="*/ 34 w 8576"/>
              <a:gd name="T3" fmla="*/ 10378 h 10564"/>
              <a:gd name="T4" fmla="*/ 237 w 8576"/>
              <a:gd name="T5" fmla="*/ 9921 h 10564"/>
              <a:gd name="T6" fmla="*/ 593 w 8576"/>
              <a:gd name="T7" fmla="*/ 9591 h 10564"/>
              <a:gd name="T8" fmla="*/ 1152 w 8576"/>
              <a:gd name="T9" fmla="*/ 9151 h 10564"/>
              <a:gd name="T10" fmla="*/ 1550 w 8576"/>
              <a:gd name="T11" fmla="*/ 8677 h 10564"/>
              <a:gd name="T12" fmla="*/ 1838 w 8576"/>
              <a:gd name="T13" fmla="*/ 8126 h 10564"/>
              <a:gd name="T14" fmla="*/ 2151 w 8576"/>
              <a:gd name="T15" fmla="*/ 7551 h 10564"/>
              <a:gd name="T16" fmla="*/ 2583 w 8576"/>
              <a:gd name="T17" fmla="*/ 6941 h 10564"/>
              <a:gd name="T18" fmla="*/ 2930 w 8576"/>
              <a:gd name="T19" fmla="*/ 6408 h 10564"/>
              <a:gd name="T20" fmla="*/ 3429 w 8576"/>
              <a:gd name="T21" fmla="*/ 5815 h 10564"/>
              <a:gd name="T22" fmla="*/ 3861 w 8576"/>
              <a:gd name="T23" fmla="*/ 4994 h 10564"/>
              <a:gd name="T24" fmla="*/ 4132 w 8576"/>
              <a:gd name="T25" fmla="*/ 4131 h 10564"/>
              <a:gd name="T26" fmla="*/ 4411 w 8576"/>
              <a:gd name="T27" fmla="*/ 3818 h 10564"/>
              <a:gd name="T28" fmla="*/ 5554 w 8576"/>
              <a:gd name="T29" fmla="*/ 3386 h 10564"/>
              <a:gd name="T30" fmla="*/ 5918 w 8576"/>
              <a:gd name="T31" fmla="*/ 3293 h 10564"/>
              <a:gd name="T32" fmla="*/ 7103 w 8576"/>
              <a:gd name="T33" fmla="*/ 2599 h 10564"/>
              <a:gd name="T34" fmla="*/ 7874 w 8576"/>
              <a:gd name="T35" fmla="*/ 1930 h 10564"/>
              <a:gd name="T36" fmla="*/ 8179 w 8576"/>
              <a:gd name="T37" fmla="*/ 1371 h 10564"/>
              <a:gd name="T38" fmla="*/ 7992 w 8576"/>
              <a:gd name="T39" fmla="*/ 846 h 10564"/>
              <a:gd name="T40" fmla="*/ 7874 w 8576"/>
              <a:gd name="T41" fmla="*/ 338 h 10564"/>
              <a:gd name="T42" fmla="*/ 8576 w 8576"/>
              <a:gd name="T43" fmla="*/ 0 h 10564"/>
              <a:gd name="T44" fmla="*/ 8576 w 8576"/>
              <a:gd name="T45" fmla="*/ 10564 h 10564"/>
              <a:gd name="T46" fmla="*/ 0 w 8576"/>
              <a:gd name="T47" fmla="*/ 10564 h 10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576" h="10564">
                <a:moveTo>
                  <a:pt x="0" y="10564"/>
                </a:moveTo>
                <a:lnTo>
                  <a:pt x="34" y="10378"/>
                </a:lnTo>
                <a:lnTo>
                  <a:pt x="237" y="9921"/>
                </a:lnTo>
                <a:lnTo>
                  <a:pt x="593" y="9591"/>
                </a:lnTo>
                <a:lnTo>
                  <a:pt x="1152" y="9151"/>
                </a:lnTo>
                <a:lnTo>
                  <a:pt x="1550" y="8677"/>
                </a:lnTo>
                <a:lnTo>
                  <a:pt x="1838" y="8126"/>
                </a:lnTo>
                <a:lnTo>
                  <a:pt x="2151" y="7551"/>
                </a:lnTo>
                <a:lnTo>
                  <a:pt x="2583" y="6941"/>
                </a:lnTo>
                <a:lnTo>
                  <a:pt x="2930" y="6408"/>
                </a:lnTo>
                <a:lnTo>
                  <a:pt x="3429" y="5815"/>
                </a:lnTo>
                <a:lnTo>
                  <a:pt x="3861" y="4994"/>
                </a:lnTo>
                <a:lnTo>
                  <a:pt x="4132" y="4131"/>
                </a:lnTo>
                <a:lnTo>
                  <a:pt x="4411" y="3818"/>
                </a:lnTo>
                <a:lnTo>
                  <a:pt x="5554" y="3386"/>
                </a:lnTo>
                <a:lnTo>
                  <a:pt x="5918" y="3293"/>
                </a:lnTo>
                <a:lnTo>
                  <a:pt x="7103" y="2599"/>
                </a:lnTo>
                <a:lnTo>
                  <a:pt x="7874" y="1930"/>
                </a:lnTo>
                <a:lnTo>
                  <a:pt x="8179" y="1371"/>
                </a:lnTo>
                <a:lnTo>
                  <a:pt x="7992" y="846"/>
                </a:lnTo>
                <a:lnTo>
                  <a:pt x="7874" y="338"/>
                </a:lnTo>
                <a:lnTo>
                  <a:pt x="8576" y="0"/>
                </a:lnTo>
                <a:lnTo>
                  <a:pt x="8576" y="10564"/>
                </a:lnTo>
                <a:lnTo>
                  <a:pt x="0" y="10564"/>
                </a:lnTo>
                <a:close/>
              </a:path>
            </a:pathLst>
          </a:custGeom>
          <a:pattFill prst="dashHorz">
            <a:fgClr>
              <a:schemeClr val="tx1"/>
            </a:fgClr>
            <a:bgClr>
              <a:schemeClr val="bg1"/>
            </a:bgClr>
          </a:pattFill>
          <a:ln w="4763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Yamaç 2">
            <a:extLst>
              <a:ext uri="{FF2B5EF4-FFF2-40B4-BE49-F238E27FC236}">
                <a16:creationId xmlns:a16="http://schemas.microsoft.com/office/drawing/2014/main" id="{552F5F7C-38E7-4CF5-B16B-1E743FAF2B2F}"/>
              </a:ext>
            </a:extLst>
          </p:cNvPr>
          <p:cNvSpPr>
            <a:spLocks/>
          </p:cNvSpPr>
          <p:nvPr/>
        </p:nvSpPr>
        <p:spPr bwMode="auto">
          <a:xfrm>
            <a:off x="6020435" y="3355340"/>
            <a:ext cx="3325812" cy="3827462"/>
          </a:xfrm>
          <a:custGeom>
            <a:avLst/>
            <a:gdLst>
              <a:gd name="T0" fmla="*/ 10328 w 10328"/>
              <a:gd name="T1" fmla="*/ 0 h 11893"/>
              <a:gd name="T2" fmla="*/ 10328 w 10328"/>
              <a:gd name="T3" fmla="*/ 1329 h 11893"/>
              <a:gd name="T4" fmla="*/ 9626 w 10328"/>
              <a:gd name="T5" fmla="*/ 1667 h 11893"/>
              <a:gd name="T6" fmla="*/ 9744 w 10328"/>
              <a:gd name="T7" fmla="*/ 2175 h 11893"/>
              <a:gd name="T8" fmla="*/ 9931 w 10328"/>
              <a:gd name="T9" fmla="*/ 2700 h 11893"/>
              <a:gd name="T10" fmla="*/ 9626 w 10328"/>
              <a:gd name="T11" fmla="*/ 3259 h 11893"/>
              <a:gd name="T12" fmla="*/ 8855 w 10328"/>
              <a:gd name="T13" fmla="*/ 3928 h 11893"/>
              <a:gd name="T14" fmla="*/ 7670 w 10328"/>
              <a:gd name="T15" fmla="*/ 4622 h 11893"/>
              <a:gd name="T16" fmla="*/ 7306 w 10328"/>
              <a:gd name="T17" fmla="*/ 4715 h 11893"/>
              <a:gd name="T18" fmla="*/ 6163 w 10328"/>
              <a:gd name="T19" fmla="*/ 5147 h 11893"/>
              <a:gd name="T20" fmla="*/ 5884 w 10328"/>
              <a:gd name="T21" fmla="*/ 5460 h 11893"/>
              <a:gd name="T22" fmla="*/ 5613 w 10328"/>
              <a:gd name="T23" fmla="*/ 6323 h 11893"/>
              <a:gd name="T24" fmla="*/ 5181 w 10328"/>
              <a:gd name="T25" fmla="*/ 7144 h 11893"/>
              <a:gd name="T26" fmla="*/ 4682 w 10328"/>
              <a:gd name="T27" fmla="*/ 7737 h 11893"/>
              <a:gd name="T28" fmla="*/ 4335 w 10328"/>
              <a:gd name="T29" fmla="*/ 8270 h 11893"/>
              <a:gd name="T30" fmla="*/ 3903 w 10328"/>
              <a:gd name="T31" fmla="*/ 8880 h 11893"/>
              <a:gd name="T32" fmla="*/ 3590 w 10328"/>
              <a:gd name="T33" fmla="*/ 9455 h 11893"/>
              <a:gd name="T34" fmla="*/ 3302 w 10328"/>
              <a:gd name="T35" fmla="*/ 10006 h 11893"/>
              <a:gd name="T36" fmla="*/ 2904 w 10328"/>
              <a:gd name="T37" fmla="*/ 10480 h 11893"/>
              <a:gd name="T38" fmla="*/ 2345 w 10328"/>
              <a:gd name="T39" fmla="*/ 10920 h 11893"/>
              <a:gd name="T40" fmla="*/ 1989 w 10328"/>
              <a:gd name="T41" fmla="*/ 11250 h 11893"/>
              <a:gd name="T42" fmla="*/ 1786 w 10328"/>
              <a:gd name="T43" fmla="*/ 11707 h 11893"/>
              <a:gd name="T44" fmla="*/ 1752 w 10328"/>
              <a:gd name="T45" fmla="*/ 11893 h 11893"/>
              <a:gd name="T46" fmla="*/ 0 w 10328"/>
              <a:gd name="T47" fmla="*/ 11893 h 11893"/>
              <a:gd name="T48" fmla="*/ 17 w 10328"/>
              <a:gd name="T49" fmla="*/ 11809 h 11893"/>
              <a:gd name="T50" fmla="*/ 474 w 10328"/>
              <a:gd name="T51" fmla="*/ 11259 h 11893"/>
              <a:gd name="T52" fmla="*/ 779 w 10328"/>
              <a:gd name="T53" fmla="*/ 10776 h 11893"/>
              <a:gd name="T54" fmla="*/ 948 w 10328"/>
              <a:gd name="T55" fmla="*/ 10183 h 11893"/>
              <a:gd name="T56" fmla="*/ 1168 w 10328"/>
              <a:gd name="T57" fmla="*/ 9845 h 11893"/>
              <a:gd name="T58" fmla="*/ 1803 w 10328"/>
              <a:gd name="T59" fmla="*/ 9633 h 11893"/>
              <a:gd name="T60" fmla="*/ 2421 w 10328"/>
              <a:gd name="T61" fmla="*/ 9235 h 11893"/>
              <a:gd name="T62" fmla="*/ 2641 w 10328"/>
              <a:gd name="T63" fmla="*/ 8804 h 11893"/>
              <a:gd name="T64" fmla="*/ 3022 w 10328"/>
              <a:gd name="T65" fmla="*/ 8211 h 11893"/>
              <a:gd name="T66" fmla="*/ 3547 w 10328"/>
              <a:gd name="T67" fmla="*/ 7407 h 11893"/>
              <a:gd name="T68" fmla="*/ 4030 w 10328"/>
              <a:gd name="T69" fmla="*/ 6662 h 11893"/>
              <a:gd name="T70" fmla="*/ 4445 w 10328"/>
              <a:gd name="T71" fmla="*/ 6112 h 11893"/>
              <a:gd name="T72" fmla="*/ 4682 w 10328"/>
              <a:gd name="T73" fmla="*/ 5384 h 11893"/>
              <a:gd name="T74" fmla="*/ 5096 w 10328"/>
              <a:gd name="T75" fmla="*/ 4453 h 11893"/>
              <a:gd name="T76" fmla="*/ 5435 w 10328"/>
              <a:gd name="T77" fmla="*/ 4300 h 11893"/>
              <a:gd name="T78" fmla="*/ 5765 w 10328"/>
              <a:gd name="T79" fmla="*/ 4241 h 11893"/>
              <a:gd name="T80" fmla="*/ 6341 w 10328"/>
              <a:gd name="T81" fmla="*/ 4139 h 11893"/>
              <a:gd name="T82" fmla="*/ 7086 w 10328"/>
              <a:gd name="T83" fmla="*/ 3352 h 11893"/>
              <a:gd name="T84" fmla="*/ 7594 w 10328"/>
              <a:gd name="T85" fmla="*/ 2810 h 11893"/>
              <a:gd name="T86" fmla="*/ 8288 w 10328"/>
              <a:gd name="T87" fmla="*/ 2582 h 11893"/>
              <a:gd name="T88" fmla="*/ 8314 w 10328"/>
              <a:gd name="T89" fmla="*/ 2099 h 11893"/>
              <a:gd name="T90" fmla="*/ 8271 w 10328"/>
              <a:gd name="T91" fmla="*/ 1684 h 11893"/>
              <a:gd name="T92" fmla="*/ 8432 w 10328"/>
              <a:gd name="T93" fmla="*/ 1439 h 11893"/>
              <a:gd name="T94" fmla="*/ 8847 w 10328"/>
              <a:gd name="T95" fmla="*/ 1227 h 11893"/>
              <a:gd name="T96" fmla="*/ 9541 w 10328"/>
              <a:gd name="T97" fmla="*/ 821 h 11893"/>
              <a:gd name="T98" fmla="*/ 9931 w 10328"/>
              <a:gd name="T99" fmla="*/ 338 h 11893"/>
              <a:gd name="T100" fmla="*/ 10328 w 10328"/>
              <a:gd name="T101" fmla="*/ 0 h 11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328" h="11893">
                <a:moveTo>
                  <a:pt x="10328" y="0"/>
                </a:moveTo>
                <a:lnTo>
                  <a:pt x="10328" y="1329"/>
                </a:lnTo>
                <a:lnTo>
                  <a:pt x="9626" y="1667"/>
                </a:lnTo>
                <a:lnTo>
                  <a:pt x="9744" y="2175"/>
                </a:lnTo>
                <a:lnTo>
                  <a:pt x="9931" y="2700"/>
                </a:lnTo>
                <a:lnTo>
                  <a:pt x="9626" y="3259"/>
                </a:lnTo>
                <a:lnTo>
                  <a:pt x="8855" y="3928"/>
                </a:lnTo>
                <a:lnTo>
                  <a:pt x="7670" y="4622"/>
                </a:lnTo>
                <a:lnTo>
                  <a:pt x="7306" y="4715"/>
                </a:lnTo>
                <a:lnTo>
                  <a:pt x="6163" y="5147"/>
                </a:lnTo>
                <a:lnTo>
                  <a:pt x="5884" y="5460"/>
                </a:lnTo>
                <a:lnTo>
                  <a:pt x="5613" y="6323"/>
                </a:lnTo>
                <a:lnTo>
                  <a:pt x="5181" y="7144"/>
                </a:lnTo>
                <a:lnTo>
                  <a:pt x="4682" y="7737"/>
                </a:lnTo>
                <a:lnTo>
                  <a:pt x="4335" y="8270"/>
                </a:lnTo>
                <a:lnTo>
                  <a:pt x="3903" y="8880"/>
                </a:lnTo>
                <a:lnTo>
                  <a:pt x="3590" y="9455"/>
                </a:lnTo>
                <a:lnTo>
                  <a:pt x="3302" y="10006"/>
                </a:lnTo>
                <a:lnTo>
                  <a:pt x="2904" y="10480"/>
                </a:lnTo>
                <a:lnTo>
                  <a:pt x="2345" y="10920"/>
                </a:lnTo>
                <a:lnTo>
                  <a:pt x="1989" y="11250"/>
                </a:lnTo>
                <a:lnTo>
                  <a:pt x="1786" y="11707"/>
                </a:lnTo>
                <a:lnTo>
                  <a:pt x="1752" y="11893"/>
                </a:lnTo>
                <a:lnTo>
                  <a:pt x="0" y="11893"/>
                </a:lnTo>
                <a:lnTo>
                  <a:pt x="17" y="11809"/>
                </a:lnTo>
                <a:lnTo>
                  <a:pt x="474" y="11259"/>
                </a:lnTo>
                <a:lnTo>
                  <a:pt x="779" y="10776"/>
                </a:lnTo>
                <a:lnTo>
                  <a:pt x="948" y="10183"/>
                </a:lnTo>
                <a:lnTo>
                  <a:pt x="1168" y="9845"/>
                </a:lnTo>
                <a:lnTo>
                  <a:pt x="1803" y="9633"/>
                </a:lnTo>
                <a:lnTo>
                  <a:pt x="2421" y="9235"/>
                </a:lnTo>
                <a:lnTo>
                  <a:pt x="2641" y="8804"/>
                </a:lnTo>
                <a:lnTo>
                  <a:pt x="3022" y="8211"/>
                </a:lnTo>
                <a:lnTo>
                  <a:pt x="3547" y="7407"/>
                </a:lnTo>
                <a:lnTo>
                  <a:pt x="4030" y="6662"/>
                </a:lnTo>
                <a:lnTo>
                  <a:pt x="4445" y="6112"/>
                </a:lnTo>
                <a:lnTo>
                  <a:pt x="4682" y="5384"/>
                </a:lnTo>
                <a:lnTo>
                  <a:pt x="5096" y="4453"/>
                </a:lnTo>
                <a:lnTo>
                  <a:pt x="5435" y="4300"/>
                </a:lnTo>
                <a:lnTo>
                  <a:pt x="5765" y="4241"/>
                </a:lnTo>
                <a:lnTo>
                  <a:pt x="6341" y="4139"/>
                </a:lnTo>
                <a:lnTo>
                  <a:pt x="7086" y="3352"/>
                </a:lnTo>
                <a:lnTo>
                  <a:pt x="7594" y="2810"/>
                </a:lnTo>
                <a:lnTo>
                  <a:pt x="8288" y="2582"/>
                </a:lnTo>
                <a:lnTo>
                  <a:pt x="8314" y="2099"/>
                </a:lnTo>
                <a:lnTo>
                  <a:pt x="8271" y="1684"/>
                </a:lnTo>
                <a:lnTo>
                  <a:pt x="8432" y="1439"/>
                </a:lnTo>
                <a:lnTo>
                  <a:pt x="8847" y="1227"/>
                </a:lnTo>
                <a:lnTo>
                  <a:pt x="9541" y="821"/>
                </a:lnTo>
                <a:lnTo>
                  <a:pt x="9931" y="338"/>
                </a:lnTo>
                <a:lnTo>
                  <a:pt x="10328" y="0"/>
                </a:lnTo>
                <a:close/>
              </a:path>
            </a:pathLst>
          </a:custGeom>
          <a:noFill/>
          <a:ln w="4763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Yamaç">
            <a:extLst>
              <a:ext uri="{FF2B5EF4-FFF2-40B4-BE49-F238E27FC236}">
                <a16:creationId xmlns:a16="http://schemas.microsoft.com/office/drawing/2014/main" id="{A5FBE178-A189-4800-9892-2A9E1C87200E}"/>
              </a:ext>
            </a:extLst>
          </p:cNvPr>
          <p:cNvSpPr>
            <a:spLocks/>
          </p:cNvSpPr>
          <p:nvPr/>
        </p:nvSpPr>
        <p:spPr bwMode="auto">
          <a:xfrm>
            <a:off x="5074285" y="1909128"/>
            <a:ext cx="4271962" cy="5273675"/>
          </a:xfrm>
          <a:custGeom>
            <a:avLst/>
            <a:gdLst>
              <a:gd name="T0" fmla="*/ 13266 w 13266"/>
              <a:gd name="T1" fmla="*/ 2954 h 16388"/>
              <a:gd name="T2" fmla="*/ 12826 w 13266"/>
              <a:gd name="T3" fmla="*/ 1803 h 16388"/>
              <a:gd name="T4" fmla="*/ 11726 w 13266"/>
              <a:gd name="T5" fmla="*/ 1278 h 16388"/>
              <a:gd name="T6" fmla="*/ 10659 w 13266"/>
              <a:gd name="T7" fmla="*/ 2065 h 16388"/>
              <a:gd name="T8" fmla="*/ 10667 w 13266"/>
              <a:gd name="T9" fmla="*/ 2870 h 16388"/>
              <a:gd name="T10" fmla="*/ 11285 w 13266"/>
              <a:gd name="T11" fmla="*/ 3225 h 16388"/>
              <a:gd name="T12" fmla="*/ 10837 w 13266"/>
              <a:gd name="T13" fmla="*/ 3843 h 16388"/>
              <a:gd name="T14" fmla="*/ 10828 w 13266"/>
              <a:gd name="T15" fmla="*/ 4300 h 16388"/>
              <a:gd name="T16" fmla="*/ 11379 w 13266"/>
              <a:gd name="T17" fmla="*/ 4808 h 16388"/>
              <a:gd name="T18" fmla="*/ 10803 w 13266"/>
              <a:gd name="T19" fmla="*/ 5011 h 16388"/>
              <a:gd name="T20" fmla="*/ 10439 w 13266"/>
              <a:gd name="T21" fmla="*/ 6264 h 16388"/>
              <a:gd name="T22" fmla="*/ 10032 w 13266"/>
              <a:gd name="T23" fmla="*/ 7263 h 16388"/>
              <a:gd name="T24" fmla="*/ 9186 w 13266"/>
              <a:gd name="T25" fmla="*/ 6890 h 16388"/>
              <a:gd name="T26" fmla="*/ 8856 w 13266"/>
              <a:gd name="T27" fmla="*/ 5181 h 16388"/>
              <a:gd name="T28" fmla="*/ 9169 w 13266"/>
              <a:gd name="T29" fmla="*/ 3970 h 16388"/>
              <a:gd name="T30" fmla="*/ 8686 w 13266"/>
              <a:gd name="T31" fmla="*/ 3699 h 16388"/>
              <a:gd name="T32" fmla="*/ 7721 w 13266"/>
              <a:gd name="T33" fmla="*/ 4859 h 16388"/>
              <a:gd name="T34" fmla="*/ 8356 w 13266"/>
              <a:gd name="T35" fmla="*/ 6179 h 16388"/>
              <a:gd name="T36" fmla="*/ 9093 w 13266"/>
              <a:gd name="T37" fmla="*/ 7314 h 16388"/>
              <a:gd name="T38" fmla="*/ 8441 w 13266"/>
              <a:gd name="T39" fmla="*/ 8203 h 16388"/>
              <a:gd name="T40" fmla="*/ 7670 w 13266"/>
              <a:gd name="T41" fmla="*/ 7551 h 16388"/>
              <a:gd name="T42" fmla="*/ 7188 w 13266"/>
              <a:gd name="T43" fmla="*/ 8016 h 16388"/>
              <a:gd name="T44" fmla="*/ 7357 w 13266"/>
              <a:gd name="T45" fmla="*/ 9125 h 16388"/>
              <a:gd name="T46" fmla="*/ 6375 w 13266"/>
              <a:gd name="T47" fmla="*/ 8998 h 16388"/>
              <a:gd name="T48" fmla="*/ 5867 w 13266"/>
              <a:gd name="T49" fmla="*/ 9481 h 16388"/>
              <a:gd name="T50" fmla="*/ 6375 w 13266"/>
              <a:gd name="T51" fmla="*/ 9989 h 16388"/>
              <a:gd name="T52" fmla="*/ 6841 w 13266"/>
              <a:gd name="T53" fmla="*/ 10759 h 16388"/>
              <a:gd name="T54" fmla="*/ 6307 w 13266"/>
              <a:gd name="T55" fmla="*/ 10920 h 16388"/>
              <a:gd name="T56" fmla="*/ 5385 w 13266"/>
              <a:gd name="T57" fmla="*/ 10784 h 16388"/>
              <a:gd name="T58" fmla="*/ 5698 w 13266"/>
              <a:gd name="T59" fmla="*/ 11479 h 16388"/>
              <a:gd name="T60" fmla="*/ 5969 w 13266"/>
              <a:gd name="T61" fmla="*/ 12173 h 16388"/>
              <a:gd name="T62" fmla="*/ 4944 w 13266"/>
              <a:gd name="T63" fmla="*/ 12858 h 16388"/>
              <a:gd name="T64" fmla="*/ 4580 w 13266"/>
              <a:gd name="T65" fmla="*/ 13561 h 16388"/>
              <a:gd name="T66" fmla="*/ 3912 w 13266"/>
              <a:gd name="T67" fmla="*/ 12985 h 16388"/>
              <a:gd name="T68" fmla="*/ 3454 w 13266"/>
              <a:gd name="T69" fmla="*/ 12012 h 16388"/>
              <a:gd name="T70" fmla="*/ 3073 w 13266"/>
              <a:gd name="T71" fmla="*/ 12122 h 16388"/>
              <a:gd name="T72" fmla="*/ 3327 w 13266"/>
              <a:gd name="T73" fmla="*/ 13180 h 16388"/>
              <a:gd name="T74" fmla="*/ 2659 w 13266"/>
              <a:gd name="T75" fmla="*/ 13468 h 16388"/>
              <a:gd name="T76" fmla="*/ 2328 w 13266"/>
              <a:gd name="T77" fmla="*/ 13705 h 16388"/>
              <a:gd name="T78" fmla="*/ 3023 w 13266"/>
              <a:gd name="T79" fmla="*/ 13840 h 16388"/>
              <a:gd name="T80" fmla="*/ 2946 w 13266"/>
              <a:gd name="T81" fmla="*/ 14416 h 16388"/>
              <a:gd name="T82" fmla="*/ 2735 w 13266"/>
              <a:gd name="T83" fmla="*/ 15356 h 16388"/>
              <a:gd name="T84" fmla="*/ 2574 w 13266"/>
              <a:gd name="T85" fmla="*/ 15982 h 16388"/>
              <a:gd name="T86" fmla="*/ 1617 w 13266"/>
              <a:gd name="T87" fmla="*/ 16084 h 16388"/>
              <a:gd name="T88" fmla="*/ 1355 w 13266"/>
              <a:gd name="T89" fmla="*/ 16388 h 16388"/>
              <a:gd name="T90" fmla="*/ 212 w 13266"/>
              <a:gd name="T91" fmla="*/ 15982 h 16388"/>
              <a:gd name="T92" fmla="*/ 1177 w 13266"/>
              <a:gd name="T93" fmla="*/ 13349 h 16388"/>
              <a:gd name="T94" fmla="*/ 2091 w 13266"/>
              <a:gd name="T95" fmla="*/ 11487 h 16388"/>
              <a:gd name="T96" fmla="*/ 3531 w 13266"/>
              <a:gd name="T97" fmla="*/ 10471 h 16388"/>
              <a:gd name="T98" fmla="*/ 4309 w 13266"/>
              <a:gd name="T99" fmla="*/ 9405 h 16388"/>
              <a:gd name="T100" fmla="*/ 5148 w 13266"/>
              <a:gd name="T101" fmla="*/ 7915 h 16388"/>
              <a:gd name="T102" fmla="*/ 5097 w 13266"/>
              <a:gd name="T103" fmla="*/ 6188 h 16388"/>
              <a:gd name="T104" fmla="*/ 6299 w 13266"/>
              <a:gd name="T105" fmla="*/ 5849 h 16388"/>
              <a:gd name="T106" fmla="*/ 7002 w 13266"/>
              <a:gd name="T107" fmla="*/ 4495 h 16388"/>
              <a:gd name="T108" fmla="*/ 7730 w 13266"/>
              <a:gd name="T109" fmla="*/ 3056 h 16388"/>
              <a:gd name="T110" fmla="*/ 9118 w 13266"/>
              <a:gd name="T111" fmla="*/ 2870 h 16388"/>
              <a:gd name="T112" fmla="*/ 9508 w 13266"/>
              <a:gd name="T113" fmla="*/ 2091 h 16388"/>
              <a:gd name="T114" fmla="*/ 11336 w 13266"/>
              <a:gd name="T115" fmla="*/ 525 h 16388"/>
              <a:gd name="T116" fmla="*/ 12801 w 13266"/>
              <a:gd name="T117" fmla="*/ 127 h 16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266" h="16388">
                <a:moveTo>
                  <a:pt x="13266" y="195"/>
                </a:moveTo>
                <a:lnTo>
                  <a:pt x="13266" y="2954"/>
                </a:lnTo>
                <a:lnTo>
                  <a:pt x="13046" y="2675"/>
                </a:lnTo>
                <a:lnTo>
                  <a:pt x="12826" y="1803"/>
                </a:lnTo>
                <a:lnTo>
                  <a:pt x="12301" y="1346"/>
                </a:lnTo>
                <a:lnTo>
                  <a:pt x="11726" y="1278"/>
                </a:lnTo>
                <a:lnTo>
                  <a:pt x="11158" y="1464"/>
                </a:lnTo>
                <a:lnTo>
                  <a:pt x="10659" y="2065"/>
                </a:lnTo>
                <a:lnTo>
                  <a:pt x="10346" y="2455"/>
                </a:lnTo>
                <a:lnTo>
                  <a:pt x="10667" y="2870"/>
                </a:lnTo>
                <a:lnTo>
                  <a:pt x="11091" y="2937"/>
                </a:lnTo>
                <a:lnTo>
                  <a:pt x="11285" y="3225"/>
                </a:lnTo>
                <a:lnTo>
                  <a:pt x="11235" y="3631"/>
                </a:lnTo>
                <a:lnTo>
                  <a:pt x="10837" y="3843"/>
                </a:lnTo>
                <a:lnTo>
                  <a:pt x="10659" y="4063"/>
                </a:lnTo>
                <a:lnTo>
                  <a:pt x="10828" y="4300"/>
                </a:lnTo>
                <a:lnTo>
                  <a:pt x="11294" y="4503"/>
                </a:lnTo>
                <a:lnTo>
                  <a:pt x="11379" y="4808"/>
                </a:lnTo>
                <a:lnTo>
                  <a:pt x="11167" y="4842"/>
                </a:lnTo>
                <a:lnTo>
                  <a:pt x="10803" y="5011"/>
                </a:lnTo>
                <a:lnTo>
                  <a:pt x="10583" y="5553"/>
                </a:lnTo>
                <a:lnTo>
                  <a:pt x="10439" y="6264"/>
                </a:lnTo>
                <a:lnTo>
                  <a:pt x="10253" y="7119"/>
                </a:lnTo>
                <a:lnTo>
                  <a:pt x="10032" y="7263"/>
                </a:lnTo>
                <a:lnTo>
                  <a:pt x="9499" y="7178"/>
                </a:lnTo>
                <a:lnTo>
                  <a:pt x="9186" y="6890"/>
                </a:lnTo>
                <a:lnTo>
                  <a:pt x="9118" y="6230"/>
                </a:lnTo>
                <a:lnTo>
                  <a:pt x="8856" y="5181"/>
                </a:lnTo>
                <a:lnTo>
                  <a:pt x="8923" y="4639"/>
                </a:lnTo>
                <a:lnTo>
                  <a:pt x="9169" y="3970"/>
                </a:lnTo>
                <a:lnTo>
                  <a:pt x="9067" y="3657"/>
                </a:lnTo>
                <a:lnTo>
                  <a:pt x="8686" y="3699"/>
                </a:lnTo>
                <a:lnTo>
                  <a:pt x="8128" y="4156"/>
                </a:lnTo>
                <a:lnTo>
                  <a:pt x="7721" y="4859"/>
                </a:lnTo>
                <a:lnTo>
                  <a:pt x="7848" y="5350"/>
                </a:lnTo>
                <a:lnTo>
                  <a:pt x="8356" y="6179"/>
                </a:lnTo>
                <a:lnTo>
                  <a:pt x="8737" y="6764"/>
                </a:lnTo>
                <a:lnTo>
                  <a:pt x="9093" y="7314"/>
                </a:lnTo>
                <a:lnTo>
                  <a:pt x="8830" y="8109"/>
                </a:lnTo>
                <a:lnTo>
                  <a:pt x="8441" y="8203"/>
                </a:lnTo>
                <a:lnTo>
                  <a:pt x="8009" y="7889"/>
                </a:lnTo>
                <a:lnTo>
                  <a:pt x="7670" y="7551"/>
                </a:lnTo>
                <a:lnTo>
                  <a:pt x="7052" y="7695"/>
                </a:lnTo>
                <a:lnTo>
                  <a:pt x="7188" y="8016"/>
                </a:lnTo>
                <a:lnTo>
                  <a:pt x="7510" y="8719"/>
                </a:lnTo>
                <a:lnTo>
                  <a:pt x="7357" y="9125"/>
                </a:lnTo>
                <a:lnTo>
                  <a:pt x="6731" y="8948"/>
                </a:lnTo>
                <a:lnTo>
                  <a:pt x="6375" y="8998"/>
                </a:lnTo>
                <a:lnTo>
                  <a:pt x="5926" y="9312"/>
                </a:lnTo>
                <a:lnTo>
                  <a:pt x="5867" y="9481"/>
                </a:lnTo>
                <a:lnTo>
                  <a:pt x="6011" y="9701"/>
                </a:lnTo>
                <a:lnTo>
                  <a:pt x="6375" y="9989"/>
                </a:lnTo>
                <a:lnTo>
                  <a:pt x="6900" y="10556"/>
                </a:lnTo>
                <a:lnTo>
                  <a:pt x="6841" y="10759"/>
                </a:lnTo>
                <a:lnTo>
                  <a:pt x="6748" y="10895"/>
                </a:lnTo>
                <a:lnTo>
                  <a:pt x="6307" y="10920"/>
                </a:lnTo>
                <a:lnTo>
                  <a:pt x="5842" y="10793"/>
                </a:lnTo>
                <a:lnTo>
                  <a:pt x="5385" y="10784"/>
                </a:lnTo>
                <a:lnTo>
                  <a:pt x="5435" y="11089"/>
                </a:lnTo>
                <a:lnTo>
                  <a:pt x="5698" y="11479"/>
                </a:lnTo>
                <a:lnTo>
                  <a:pt x="6087" y="11809"/>
                </a:lnTo>
                <a:lnTo>
                  <a:pt x="5969" y="12173"/>
                </a:lnTo>
                <a:lnTo>
                  <a:pt x="5156" y="12469"/>
                </a:lnTo>
                <a:lnTo>
                  <a:pt x="4944" y="12858"/>
                </a:lnTo>
                <a:lnTo>
                  <a:pt x="4894" y="13485"/>
                </a:lnTo>
                <a:lnTo>
                  <a:pt x="4580" y="13561"/>
                </a:lnTo>
                <a:lnTo>
                  <a:pt x="4335" y="13426"/>
                </a:lnTo>
                <a:lnTo>
                  <a:pt x="3912" y="12985"/>
                </a:lnTo>
                <a:lnTo>
                  <a:pt x="3607" y="12545"/>
                </a:lnTo>
                <a:lnTo>
                  <a:pt x="3454" y="12012"/>
                </a:lnTo>
                <a:lnTo>
                  <a:pt x="3277" y="11834"/>
                </a:lnTo>
                <a:lnTo>
                  <a:pt x="3073" y="12122"/>
                </a:lnTo>
                <a:lnTo>
                  <a:pt x="3107" y="12528"/>
                </a:lnTo>
                <a:lnTo>
                  <a:pt x="3327" y="13180"/>
                </a:lnTo>
                <a:lnTo>
                  <a:pt x="3040" y="13459"/>
                </a:lnTo>
                <a:lnTo>
                  <a:pt x="2659" y="13468"/>
                </a:lnTo>
                <a:lnTo>
                  <a:pt x="2354" y="13570"/>
                </a:lnTo>
                <a:lnTo>
                  <a:pt x="2328" y="13705"/>
                </a:lnTo>
                <a:lnTo>
                  <a:pt x="2548" y="13773"/>
                </a:lnTo>
                <a:lnTo>
                  <a:pt x="3023" y="13840"/>
                </a:lnTo>
                <a:lnTo>
                  <a:pt x="3014" y="14128"/>
                </a:lnTo>
                <a:lnTo>
                  <a:pt x="2946" y="14416"/>
                </a:lnTo>
                <a:lnTo>
                  <a:pt x="2752" y="15009"/>
                </a:lnTo>
                <a:lnTo>
                  <a:pt x="2735" y="15356"/>
                </a:lnTo>
                <a:lnTo>
                  <a:pt x="2980" y="15720"/>
                </a:lnTo>
                <a:lnTo>
                  <a:pt x="2574" y="15982"/>
                </a:lnTo>
                <a:lnTo>
                  <a:pt x="2066" y="16016"/>
                </a:lnTo>
                <a:lnTo>
                  <a:pt x="1617" y="16084"/>
                </a:lnTo>
                <a:lnTo>
                  <a:pt x="1355" y="16329"/>
                </a:lnTo>
                <a:lnTo>
                  <a:pt x="1355" y="16388"/>
                </a:lnTo>
                <a:lnTo>
                  <a:pt x="0" y="16388"/>
                </a:lnTo>
                <a:lnTo>
                  <a:pt x="212" y="15982"/>
                </a:lnTo>
                <a:lnTo>
                  <a:pt x="838" y="14678"/>
                </a:lnTo>
                <a:lnTo>
                  <a:pt x="1177" y="13349"/>
                </a:lnTo>
                <a:lnTo>
                  <a:pt x="1617" y="12401"/>
                </a:lnTo>
                <a:lnTo>
                  <a:pt x="2091" y="11487"/>
                </a:lnTo>
                <a:lnTo>
                  <a:pt x="2929" y="10835"/>
                </a:lnTo>
                <a:lnTo>
                  <a:pt x="3531" y="10471"/>
                </a:lnTo>
                <a:lnTo>
                  <a:pt x="3971" y="9921"/>
                </a:lnTo>
                <a:lnTo>
                  <a:pt x="4309" y="9405"/>
                </a:lnTo>
                <a:lnTo>
                  <a:pt x="4673" y="8694"/>
                </a:lnTo>
                <a:lnTo>
                  <a:pt x="5148" y="7915"/>
                </a:lnTo>
                <a:lnTo>
                  <a:pt x="5122" y="6764"/>
                </a:lnTo>
                <a:lnTo>
                  <a:pt x="5097" y="6188"/>
                </a:lnTo>
                <a:lnTo>
                  <a:pt x="5698" y="5849"/>
                </a:lnTo>
                <a:lnTo>
                  <a:pt x="6299" y="5849"/>
                </a:lnTo>
                <a:lnTo>
                  <a:pt x="6714" y="5561"/>
                </a:lnTo>
                <a:lnTo>
                  <a:pt x="7002" y="4495"/>
                </a:lnTo>
                <a:lnTo>
                  <a:pt x="7340" y="3708"/>
                </a:lnTo>
                <a:lnTo>
                  <a:pt x="7730" y="3056"/>
                </a:lnTo>
                <a:lnTo>
                  <a:pt x="8415" y="2870"/>
                </a:lnTo>
                <a:lnTo>
                  <a:pt x="9118" y="2870"/>
                </a:lnTo>
                <a:lnTo>
                  <a:pt x="9406" y="2641"/>
                </a:lnTo>
                <a:lnTo>
                  <a:pt x="9508" y="2091"/>
                </a:lnTo>
                <a:lnTo>
                  <a:pt x="9982" y="1515"/>
                </a:lnTo>
                <a:lnTo>
                  <a:pt x="11336" y="525"/>
                </a:lnTo>
                <a:lnTo>
                  <a:pt x="12124" y="0"/>
                </a:lnTo>
                <a:lnTo>
                  <a:pt x="12801" y="127"/>
                </a:lnTo>
                <a:lnTo>
                  <a:pt x="13266" y="195"/>
                </a:lnTo>
                <a:close/>
              </a:path>
            </a:pathLst>
          </a:custGeom>
          <a:noFill/>
          <a:ln w="4763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D706BA-9888-4403-8F09-FC503F8254E7}"/>
              </a:ext>
            </a:extLst>
          </p:cNvPr>
          <p:cNvGrpSpPr/>
          <p:nvPr/>
        </p:nvGrpSpPr>
        <p:grpSpPr>
          <a:xfrm>
            <a:off x="3245485" y="18415"/>
            <a:ext cx="6013450" cy="7164387"/>
            <a:chOff x="3245485" y="18415"/>
            <a:chExt cx="6013450" cy="7164387"/>
          </a:xfrm>
          <a:noFill/>
        </p:grpSpPr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D6108154-E77E-4959-93D7-C2CD187C1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5485" y="18415"/>
              <a:ext cx="6013450" cy="7164387"/>
            </a:xfrm>
            <a:custGeom>
              <a:avLst/>
              <a:gdLst>
                <a:gd name="T0" fmla="*/ 18676 w 18676"/>
                <a:gd name="T1" fmla="*/ 2853 h 22263"/>
                <a:gd name="T2" fmla="*/ 15772 w 18676"/>
                <a:gd name="T3" fmla="*/ 3141 h 22263"/>
                <a:gd name="T4" fmla="*/ 14756 w 18676"/>
                <a:gd name="T5" fmla="*/ 6459 h 22263"/>
                <a:gd name="T6" fmla="*/ 14349 w 18676"/>
                <a:gd name="T7" fmla="*/ 6916 h 22263"/>
                <a:gd name="T8" fmla="*/ 10887 w 18676"/>
                <a:gd name="T9" fmla="*/ 7102 h 22263"/>
                <a:gd name="T10" fmla="*/ 10650 w 18676"/>
                <a:gd name="T11" fmla="*/ 7322 h 22263"/>
                <a:gd name="T12" fmla="*/ 9659 w 18676"/>
                <a:gd name="T13" fmla="*/ 8381 h 22263"/>
                <a:gd name="T14" fmla="*/ 5680 w 18676"/>
                <a:gd name="T15" fmla="*/ 6814 h 22263"/>
                <a:gd name="T16" fmla="*/ 9541 w 18676"/>
                <a:gd name="T17" fmla="*/ 9185 h 22263"/>
                <a:gd name="T18" fmla="*/ 9033 w 18676"/>
                <a:gd name="T19" fmla="*/ 12131 h 22263"/>
                <a:gd name="T20" fmla="*/ 5105 w 18676"/>
                <a:gd name="T21" fmla="*/ 12351 h 22263"/>
                <a:gd name="T22" fmla="*/ 4021 w 18676"/>
                <a:gd name="T23" fmla="*/ 12926 h 22263"/>
                <a:gd name="T24" fmla="*/ 7975 w 18676"/>
                <a:gd name="T25" fmla="*/ 13324 h 22263"/>
                <a:gd name="T26" fmla="*/ 6798 w 18676"/>
                <a:gd name="T27" fmla="*/ 15923 h 22263"/>
                <a:gd name="T28" fmla="*/ 5638 w 18676"/>
                <a:gd name="T29" fmla="*/ 18268 h 22263"/>
                <a:gd name="T30" fmla="*/ 4334 w 18676"/>
                <a:gd name="T31" fmla="*/ 20494 h 22263"/>
                <a:gd name="T32" fmla="*/ 1811 w 18676"/>
                <a:gd name="T33" fmla="*/ 22103 h 22263"/>
                <a:gd name="T34" fmla="*/ 905 w 18676"/>
                <a:gd name="T35" fmla="*/ 19597 h 22263"/>
                <a:gd name="T36" fmla="*/ 1921 w 18676"/>
                <a:gd name="T37" fmla="*/ 21544 h 22263"/>
                <a:gd name="T38" fmla="*/ 3674 w 18676"/>
                <a:gd name="T39" fmla="*/ 20105 h 22263"/>
                <a:gd name="T40" fmla="*/ 4808 w 18676"/>
                <a:gd name="T41" fmla="*/ 18369 h 22263"/>
                <a:gd name="T42" fmla="*/ 3564 w 18676"/>
                <a:gd name="T43" fmla="*/ 17938 h 22263"/>
                <a:gd name="T44" fmla="*/ 2937 w 18676"/>
                <a:gd name="T45" fmla="*/ 17117 h 22263"/>
                <a:gd name="T46" fmla="*/ 3775 w 18676"/>
                <a:gd name="T47" fmla="*/ 15745 h 22263"/>
                <a:gd name="T48" fmla="*/ 6357 w 18676"/>
                <a:gd name="T49" fmla="*/ 15762 h 22263"/>
                <a:gd name="T50" fmla="*/ 6298 w 18676"/>
                <a:gd name="T51" fmla="*/ 13824 h 22263"/>
                <a:gd name="T52" fmla="*/ 2903 w 18676"/>
                <a:gd name="T53" fmla="*/ 13857 h 22263"/>
                <a:gd name="T54" fmla="*/ 1879 w 18676"/>
                <a:gd name="T55" fmla="*/ 13214 h 22263"/>
                <a:gd name="T56" fmla="*/ 2819 w 18676"/>
                <a:gd name="T57" fmla="*/ 12512 h 22263"/>
                <a:gd name="T58" fmla="*/ 5706 w 18676"/>
                <a:gd name="T59" fmla="*/ 11843 h 22263"/>
                <a:gd name="T60" fmla="*/ 7018 w 18676"/>
                <a:gd name="T61" fmla="*/ 11259 h 22263"/>
                <a:gd name="T62" fmla="*/ 8897 w 18676"/>
                <a:gd name="T63" fmla="*/ 11462 h 22263"/>
                <a:gd name="T64" fmla="*/ 8525 w 18676"/>
                <a:gd name="T65" fmla="*/ 9557 h 22263"/>
                <a:gd name="T66" fmla="*/ 7026 w 18676"/>
                <a:gd name="T67" fmla="*/ 8330 h 22263"/>
                <a:gd name="T68" fmla="*/ 4605 w 18676"/>
                <a:gd name="T69" fmla="*/ 8829 h 22263"/>
                <a:gd name="T70" fmla="*/ 270 w 18676"/>
                <a:gd name="T71" fmla="*/ 10937 h 22263"/>
                <a:gd name="T72" fmla="*/ 2040 w 18676"/>
                <a:gd name="T73" fmla="*/ 8330 h 22263"/>
                <a:gd name="T74" fmla="*/ 558 w 18676"/>
                <a:gd name="T75" fmla="*/ 6129 h 22263"/>
                <a:gd name="T76" fmla="*/ 4901 w 18676"/>
                <a:gd name="T77" fmla="*/ 5020 h 22263"/>
                <a:gd name="T78" fmla="*/ 6874 w 18676"/>
                <a:gd name="T79" fmla="*/ 6264 h 22263"/>
                <a:gd name="T80" fmla="*/ 8770 w 18676"/>
                <a:gd name="T81" fmla="*/ 7305 h 22263"/>
                <a:gd name="T82" fmla="*/ 9109 w 18676"/>
                <a:gd name="T83" fmla="*/ 6374 h 22263"/>
                <a:gd name="T84" fmla="*/ 6738 w 18676"/>
                <a:gd name="T85" fmla="*/ 3386 h 22263"/>
                <a:gd name="T86" fmla="*/ 8457 w 18676"/>
                <a:gd name="T87" fmla="*/ 3708 h 22263"/>
                <a:gd name="T88" fmla="*/ 10057 w 18676"/>
                <a:gd name="T89" fmla="*/ 4978 h 22263"/>
                <a:gd name="T90" fmla="*/ 11132 w 18676"/>
                <a:gd name="T91" fmla="*/ 6332 h 22263"/>
                <a:gd name="T92" fmla="*/ 12944 w 18676"/>
                <a:gd name="T93" fmla="*/ 7576 h 22263"/>
                <a:gd name="T94" fmla="*/ 12462 w 18676"/>
                <a:gd name="T95" fmla="*/ 4470 h 22263"/>
                <a:gd name="T96" fmla="*/ 13520 w 18676"/>
                <a:gd name="T97" fmla="*/ 4546 h 22263"/>
                <a:gd name="T98" fmla="*/ 15653 w 18676"/>
                <a:gd name="T99" fmla="*/ 5502 h 22263"/>
                <a:gd name="T100" fmla="*/ 13350 w 18676"/>
                <a:gd name="T101" fmla="*/ 1685 h 22263"/>
                <a:gd name="T102" fmla="*/ 12538 w 18676"/>
                <a:gd name="T103" fmla="*/ 838 h 22263"/>
                <a:gd name="T104" fmla="*/ 16330 w 18676"/>
                <a:gd name="T105" fmla="*/ 2235 h 22263"/>
                <a:gd name="T106" fmla="*/ 17338 w 18676"/>
                <a:gd name="T107" fmla="*/ 1363 h 22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676" h="22263">
                  <a:moveTo>
                    <a:pt x="16398" y="0"/>
                  </a:moveTo>
                  <a:lnTo>
                    <a:pt x="17905" y="0"/>
                  </a:lnTo>
                  <a:lnTo>
                    <a:pt x="17931" y="85"/>
                  </a:lnTo>
                  <a:lnTo>
                    <a:pt x="18320" y="1134"/>
                  </a:lnTo>
                  <a:lnTo>
                    <a:pt x="18659" y="2226"/>
                  </a:lnTo>
                  <a:lnTo>
                    <a:pt x="18676" y="2853"/>
                  </a:lnTo>
                  <a:lnTo>
                    <a:pt x="18201" y="3598"/>
                  </a:lnTo>
                  <a:lnTo>
                    <a:pt x="17821" y="3996"/>
                  </a:lnTo>
                  <a:lnTo>
                    <a:pt x="17025" y="3996"/>
                  </a:lnTo>
                  <a:lnTo>
                    <a:pt x="16508" y="3708"/>
                  </a:lnTo>
                  <a:lnTo>
                    <a:pt x="15839" y="3022"/>
                  </a:lnTo>
                  <a:lnTo>
                    <a:pt x="15772" y="3141"/>
                  </a:lnTo>
                  <a:lnTo>
                    <a:pt x="16017" y="3809"/>
                  </a:lnTo>
                  <a:lnTo>
                    <a:pt x="16305" y="4512"/>
                  </a:lnTo>
                  <a:lnTo>
                    <a:pt x="16229" y="5545"/>
                  </a:lnTo>
                  <a:lnTo>
                    <a:pt x="15839" y="6027"/>
                  </a:lnTo>
                  <a:lnTo>
                    <a:pt x="15433" y="6434"/>
                  </a:lnTo>
                  <a:lnTo>
                    <a:pt x="14756" y="6459"/>
                  </a:lnTo>
                  <a:lnTo>
                    <a:pt x="14375" y="6095"/>
                  </a:lnTo>
                  <a:lnTo>
                    <a:pt x="13774" y="5545"/>
                  </a:lnTo>
                  <a:lnTo>
                    <a:pt x="13359" y="5562"/>
                  </a:lnTo>
                  <a:lnTo>
                    <a:pt x="13647" y="6070"/>
                  </a:lnTo>
                  <a:lnTo>
                    <a:pt x="14104" y="6357"/>
                  </a:lnTo>
                  <a:lnTo>
                    <a:pt x="14349" y="6916"/>
                  </a:lnTo>
                  <a:lnTo>
                    <a:pt x="14197" y="7348"/>
                  </a:lnTo>
                  <a:lnTo>
                    <a:pt x="13630" y="7873"/>
                  </a:lnTo>
                  <a:lnTo>
                    <a:pt x="12826" y="8211"/>
                  </a:lnTo>
                  <a:lnTo>
                    <a:pt x="12402" y="8381"/>
                  </a:lnTo>
                  <a:lnTo>
                    <a:pt x="11632" y="7754"/>
                  </a:lnTo>
                  <a:lnTo>
                    <a:pt x="10887" y="7102"/>
                  </a:lnTo>
                  <a:lnTo>
                    <a:pt x="10311" y="6527"/>
                  </a:lnTo>
                  <a:lnTo>
                    <a:pt x="9803" y="5807"/>
                  </a:lnTo>
                  <a:lnTo>
                    <a:pt x="9321" y="5646"/>
                  </a:lnTo>
                  <a:lnTo>
                    <a:pt x="9371" y="5875"/>
                  </a:lnTo>
                  <a:lnTo>
                    <a:pt x="9778" y="6307"/>
                  </a:lnTo>
                  <a:lnTo>
                    <a:pt x="10650" y="7322"/>
                  </a:lnTo>
                  <a:lnTo>
                    <a:pt x="11200" y="8000"/>
                  </a:lnTo>
                  <a:lnTo>
                    <a:pt x="11683" y="8618"/>
                  </a:lnTo>
                  <a:lnTo>
                    <a:pt x="11767" y="8982"/>
                  </a:lnTo>
                  <a:lnTo>
                    <a:pt x="11437" y="9083"/>
                  </a:lnTo>
                  <a:lnTo>
                    <a:pt x="10379" y="8728"/>
                  </a:lnTo>
                  <a:lnTo>
                    <a:pt x="9659" y="8381"/>
                  </a:lnTo>
                  <a:lnTo>
                    <a:pt x="8652" y="7847"/>
                  </a:lnTo>
                  <a:lnTo>
                    <a:pt x="7729" y="7399"/>
                  </a:lnTo>
                  <a:lnTo>
                    <a:pt x="6671" y="7035"/>
                  </a:lnTo>
                  <a:lnTo>
                    <a:pt x="6290" y="6958"/>
                  </a:lnTo>
                  <a:lnTo>
                    <a:pt x="5858" y="6721"/>
                  </a:lnTo>
                  <a:lnTo>
                    <a:pt x="5680" y="6814"/>
                  </a:lnTo>
                  <a:lnTo>
                    <a:pt x="5680" y="7102"/>
                  </a:lnTo>
                  <a:lnTo>
                    <a:pt x="6256" y="7305"/>
                  </a:lnTo>
                  <a:lnTo>
                    <a:pt x="7712" y="7932"/>
                  </a:lnTo>
                  <a:lnTo>
                    <a:pt x="8601" y="8431"/>
                  </a:lnTo>
                  <a:lnTo>
                    <a:pt x="9058" y="8821"/>
                  </a:lnTo>
                  <a:lnTo>
                    <a:pt x="9541" y="9185"/>
                  </a:lnTo>
                  <a:lnTo>
                    <a:pt x="10404" y="9760"/>
                  </a:lnTo>
                  <a:lnTo>
                    <a:pt x="10641" y="10065"/>
                  </a:lnTo>
                  <a:lnTo>
                    <a:pt x="10421" y="10556"/>
                  </a:lnTo>
                  <a:lnTo>
                    <a:pt x="9947" y="11183"/>
                  </a:lnTo>
                  <a:lnTo>
                    <a:pt x="9439" y="11707"/>
                  </a:lnTo>
                  <a:lnTo>
                    <a:pt x="9033" y="12131"/>
                  </a:lnTo>
                  <a:lnTo>
                    <a:pt x="8516" y="12427"/>
                  </a:lnTo>
                  <a:lnTo>
                    <a:pt x="8017" y="12664"/>
                  </a:lnTo>
                  <a:lnTo>
                    <a:pt x="7077" y="12757"/>
                  </a:lnTo>
                  <a:lnTo>
                    <a:pt x="6400" y="12757"/>
                  </a:lnTo>
                  <a:lnTo>
                    <a:pt x="5469" y="12554"/>
                  </a:lnTo>
                  <a:lnTo>
                    <a:pt x="5105" y="12351"/>
                  </a:lnTo>
                  <a:lnTo>
                    <a:pt x="4512" y="12385"/>
                  </a:lnTo>
                  <a:lnTo>
                    <a:pt x="4173" y="12385"/>
                  </a:lnTo>
                  <a:lnTo>
                    <a:pt x="3589" y="12647"/>
                  </a:lnTo>
                  <a:lnTo>
                    <a:pt x="3276" y="13028"/>
                  </a:lnTo>
                  <a:lnTo>
                    <a:pt x="3369" y="13121"/>
                  </a:lnTo>
                  <a:lnTo>
                    <a:pt x="4021" y="12926"/>
                  </a:lnTo>
                  <a:lnTo>
                    <a:pt x="4774" y="12833"/>
                  </a:lnTo>
                  <a:lnTo>
                    <a:pt x="5629" y="12935"/>
                  </a:lnTo>
                  <a:lnTo>
                    <a:pt x="6214" y="13121"/>
                  </a:lnTo>
                  <a:lnTo>
                    <a:pt x="6798" y="13240"/>
                  </a:lnTo>
                  <a:lnTo>
                    <a:pt x="7373" y="13290"/>
                  </a:lnTo>
                  <a:lnTo>
                    <a:pt x="7975" y="13324"/>
                  </a:lnTo>
                  <a:lnTo>
                    <a:pt x="8313" y="13443"/>
                  </a:lnTo>
                  <a:lnTo>
                    <a:pt x="8355" y="13781"/>
                  </a:lnTo>
                  <a:lnTo>
                    <a:pt x="8228" y="14162"/>
                  </a:lnTo>
                  <a:lnTo>
                    <a:pt x="7712" y="14687"/>
                  </a:lnTo>
                  <a:lnTo>
                    <a:pt x="7103" y="15322"/>
                  </a:lnTo>
                  <a:lnTo>
                    <a:pt x="6798" y="15923"/>
                  </a:lnTo>
                  <a:lnTo>
                    <a:pt x="6408" y="16270"/>
                  </a:lnTo>
                  <a:lnTo>
                    <a:pt x="5773" y="16372"/>
                  </a:lnTo>
                  <a:lnTo>
                    <a:pt x="5663" y="16473"/>
                  </a:lnTo>
                  <a:lnTo>
                    <a:pt x="5900" y="17125"/>
                  </a:lnTo>
                  <a:lnTo>
                    <a:pt x="5807" y="17718"/>
                  </a:lnTo>
                  <a:lnTo>
                    <a:pt x="5638" y="18268"/>
                  </a:lnTo>
                  <a:lnTo>
                    <a:pt x="5316" y="18708"/>
                  </a:lnTo>
                  <a:lnTo>
                    <a:pt x="5003" y="18970"/>
                  </a:lnTo>
                  <a:lnTo>
                    <a:pt x="4410" y="19216"/>
                  </a:lnTo>
                  <a:lnTo>
                    <a:pt x="4343" y="19521"/>
                  </a:lnTo>
                  <a:lnTo>
                    <a:pt x="4554" y="19961"/>
                  </a:lnTo>
                  <a:lnTo>
                    <a:pt x="4334" y="20494"/>
                  </a:lnTo>
                  <a:lnTo>
                    <a:pt x="4097" y="20774"/>
                  </a:lnTo>
                  <a:lnTo>
                    <a:pt x="3344" y="20926"/>
                  </a:lnTo>
                  <a:lnTo>
                    <a:pt x="3090" y="21281"/>
                  </a:lnTo>
                  <a:lnTo>
                    <a:pt x="2937" y="21620"/>
                  </a:lnTo>
                  <a:lnTo>
                    <a:pt x="2260" y="21933"/>
                  </a:lnTo>
                  <a:lnTo>
                    <a:pt x="1811" y="22103"/>
                  </a:lnTo>
                  <a:lnTo>
                    <a:pt x="1744" y="22263"/>
                  </a:lnTo>
                  <a:lnTo>
                    <a:pt x="0" y="22263"/>
                  </a:lnTo>
                  <a:lnTo>
                    <a:pt x="0" y="19603"/>
                  </a:lnTo>
                  <a:lnTo>
                    <a:pt x="550" y="19470"/>
                  </a:lnTo>
                  <a:lnTo>
                    <a:pt x="795" y="19445"/>
                  </a:lnTo>
                  <a:lnTo>
                    <a:pt x="905" y="19597"/>
                  </a:lnTo>
                  <a:lnTo>
                    <a:pt x="1125" y="19910"/>
                  </a:lnTo>
                  <a:lnTo>
                    <a:pt x="1346" y="20384"/>
                  </a:lnTo>
                  <a:lnTo>
                    <a:pt x="1422" y="20917"/>
                  </a:lnTo>
                  <a:lnTo>
                    <a:pt x="1295" y="21298"/>
                  </a:lnTo>
                  <a:lnTo>
                    <a:pt x="1329" y="21535"/>
                  </a:lnTo>
                  <a:lnTo>
                    <a:pt x="1921" y="21544"/>
                  </a:lnTo>
                  <a:lnTo>
                    <a:pt x="2556" y="21400"/>
                  </a:lnTo>
                  <a:lnTo>
                    <a:pt x="2666" y="20917"/>
                  </a:lnTo>
                  <a:lnTo>
                    <a:pt x="2497" y="20367"/>
                  </a:lnTo>
                  <a:lnTo>
                    <a:pt x="2548" y="19902"/>
                  </a:lnTo>
                  <a:lnTo>
                    <a:pt x="3200" y="19809"/>
                  </a:lnTo>
                  <a:lnTo>
                    <a:pt x="3674" y="20105"/>
                  </a:lnTo>
                  <a:lnTo>
                    <a:pt x="3962" y="20029"/>
                  </a:lnTo>
                  <a:lnTo>
                    <a:pt x="3962" y="19707"/>
                  </a:lnTo>
                  <a:lnTo>
                    <a:pt x="3708" y="19250"/>
                  </a:lnTo>
                  <a:lnTo>
                    <a:pt x="3758" y="18869"/>
                  </a:lnTo>
                  <a:lnTo>
                    <a:pt x="4351" y="18590"/>
                  </a:lnTo>
                  <a:lnTo>
                    <a:pt x="4808" y="18369"/>
                  </a:lnTo>
                  <a:lnTo>
                    <a:pt x="5071" y="17591"/>
                  </a:lnTo>
                  <a:lnTo>
                    <a:pt x="5333" y="16998"/>
                  </a:lnTo>
                  <a:lnTo>
                    <a:pt x="5172" y="16532"/>
                  </a:lnTo>
                  <a:lnTo>
                    <a:pt x="4376" y="16634"/>
                  </a:lnTo>
                  <a:lnTo>
                    <a:pt x="3919" y="17049"/>
                  </a:lnTo>
                  <a:lnTo>
                    <a:pt x="3564" y="17938"/>
                  </a:lnTo>
                  <a:lnTo>
                    <a:pt x="3013" y="18657"/>
                  </a:lnTo>
                  <a:lnTo>
                    <a:pt x="2666" y="18581"/>
                  </a:lnTo>
                  <a:lnTo>
                    <a:pt x="2548" y="18344"/>
                  </a:lnTo>
                  <a:lnTo>
                    <a:pt x="2353" y="18107"/>
                  </a:lnTo>
                  <a:lnTo>
                    <a:pt x="2624" y="17523"/>
                  </a:lnTo>
                  <a:lnTo>
                    <a:pt x="2937" y="17117"/>
                  </a:lnTo>
                  <a:lnTo>
                    <a:pt x="3056" y="16795"/>
                  </a:lnTo>
                  <a:lnTo>
                    <a:pt x="2717" y="16253"/>
                  </a:lnTo>
                  <a:lnTo>
                    <a:pt x="2641" y="15745"/>
                  </a:lnTo>
                  <a:lnTo>
                    <a:pt x="3013" y="15567"/>
                  </a:lnTo>
                  <a:lnTo>
                    <a:pt x="3386" y="15745"/>
                  </a:lnTo>
                  <a:lnTo>
                    <a:pt x="3775" y="15745"/>
                  </a:lnTo>
                  <a:lnTo>
                    <a:pt x="4309" y="15449"/>
                  </a:lnTo>
                  <a:lnTo>
                    <a:pt x="4783" y="15356"/>
                  </a:lnTo>
                  <a:lnTo>
                    <a:pt x="5274" y="15356"/>
                  </a:lnTo>
                  <a:lnTo>
                    <a:pt x="5612" y="15618"/>
                  </a:lnTo>
                  <a:lnTo>
                    <a:pt x="5900" y="15957"/>
                  </a:lnTo>
                  <a:lnTo>
                    <a:pt x="6357" y="15762"/>
                  </a:lnTo>
                  <a:lnTo>
                    <a:pt x="6620" y="15364"/>
                  </a:lnTo>
                  <a:lnTo>
                    <a:pt x="7187" y="14442"/>
                  </a:lnTo>
                  <a:lnTo>
                    <a:pt x="7729" y="13891"/>
                  </a:lnTo>
                  <a:lnTo>
                    <a:pt x="7788" y="13570"/>
                  </a:lnTo>
                  <a:lnTo>
                    <a:pt x="6815" y="13629"/>
                  </a:lnTo>
                  <a:lnTo>
                    <a:pt x="6298" y="13824"/>
                  </a:lnTo>
                  <a:lnTo>
                    <a:pt x="5553" y="13595"/>
                  </a:lnTo>
                  <a:lnTo>
                    <a:pt x="4520" y="13367"/>
                  </a:lnTo>
                  <a:lnTo>
                    <a:pt x="4156" y="13367"/>
                  </a:lnTo>
                  <a:lnTo>
                    <a:pt x="3581" y="13866"/>
                  </a:lnTo>
                  <a:lnTo>
                    <a:pt x="3149" y="13917"/>
                  </a:lnTo>
                  <a:lnTo>
                    <a:pt x="2903" y="13857"/>
                  </a:lnTo>
                  <a:lnTo>
                    <a:pt x="2472" y="13984"/>
                  </a:lnTo>
                  <a:lnTo>
                    <a:pt x="1964" y="14484"/>
                  </a:lnTo>
                  <a:lnTo>
                    <a:pt x="1396" y="14425"/>
                  </a:lnTo>
                  <a:lnTo>
                    <a:pt x="1464" y="14052"/>
                  </a:lnTo>
                  <a:lnTo>
                    <a:pt x="1896" y="13578"/>
                  </a:lnTo>
                  <a:lnTo>
                    <a:pt x="1879" y="13214"/>
                  </a:lnTo>
                  <a:lnTo>
                    <a:pt x="1490" y="12943"/>
                  </a:lnTo>
                  <a:lnTo>
                    <a:pt x="1278" y="12740"/>
                  </a:lnTo>
                  <a:lnTo>
                    <a:pt x="1659" y="12393"/>
                  </a:lnTo>
                  <a:lnTo>
                    <a:pt x="2133" y="12368"/>
                  </a:lnTo>
                  <a:lnTo>
                    <a:pt x="2573" y="12613"/>
                  </a:lnTo>
                  <a:lnTo>
                    <a:pt x="2819" y="12512"/>
                  </a:lnTo>
                  <a:lnTo>
                    <a:pt x="3081" y="11919"/>
                  </a:lnTo>
                  <a:lnTo>
                    <a:pt x="3411" y="11682"/>
                  </a:lnTo>
                  <a:lnTo>
                    <a:pt x="3868" y="11868"/>
                  </a:lnTo>
                  <a:lnTo>
                    <a:pt x="4647" y="11944"/>
                  </a:lnTo>
                  <a:lnTo>
                    <a:pt x="5392" y="11944"/>
                  </a:lnTo>
                  <a:lnTo>
                    <a:pt x="5706" y="11843"/>
                  </a:lnTo>
                  <a:lnTo>
                    <a:pt x="5756" y="11309"/>
                  </a:lnTo>
                  <a:lnTo>
                    <a:pt x="6044" y="10996"/>
                  </a:lnTo>
                  <a:lnTo>
                    <a:pt x="6442" y="10929"/>
                  </a:lnTo>
                  <a:lnTo>
                    <a:pt x="7069" y="10742"/>
                  </a:lnTo>
                  <a:lnTo>
                    <a:pt x="7094" y="10945"/>
                  </a:lnTo>
                  <a:lnTo>
                    <a:pt x="7018" y="11259"/>
                  </a:lnTo>
                  <a:lnTo>
                    <a:pt x="6882" y="11572"/>
                  </a:lnTo>
                  <a:lnTo>
                    <a:pt x="7069" y="12037"/>
                  </a:lnTo>
                  <a:lnTo>
                    <a:pt x="7331" y="12342"/>
                  </a:lnTo>
                  <a:lnTo>
                    <a:pt x="7704" y="12198"/>
                  </a:lnTo>
                  <a:lnTo>
                    <a:pt x="8322" y="11894"/>
                  </a:lnTo>
                  <a:lnTo>
                    <a:pt x="8897" y="11462"/>
                  </a:lnTo>
                  <a:lnTo>
                    <a:pt x="9414" y="10912"/>
                  </a:lnTo>
                  <a:lnTo>
                    <a:pt x="9727" y="10548"/>
                  </a:lnTo>
                  <a:lnTo>
                    <a:pt x="9676" y="10065"/>
                  </a:lnTo>
                  <a:lnTo>
                    <a:pt x="9363" y="9870"/>
                  </a:lnTo>
                  <a:lnTo>
                    <a:pt x="8779" y="9845"/>
                  </a:lnTo>
                  <a:lnTo>
                    <a:pt x="8525" y="9557"/>
                  </a:lnTo>
                  <a:lnTo>
                    <a:pt x="8152" y="9532"/>
                  </a:lnTo>
                  <a:lnTo>
                    <a:pt x="7797" y="9532"/>
                  </a:lnTo>
                  <a:lnTo>
                    <a:pt x="7610" y="9244"/>
                  </a:lnTo>
                  <a:lnTo>
                    <a:pt x="7848" y="8719"/>
                  </a:lnTo>
                  <a:lnTo>
                    <a:pt x="7678" y="8431"/>
                  </a:lnTo>
                  <a:lnTo>
                    <a:pt x="7026" y="8330"/>
                  </a:lnTo>
                  <a:lnTo>
                    <a:pt x="6425" y="8491"/>
                  </a:lnTo>
                  <a:lnTo>
                    <a:pt x="6374" y="8017"/>
                  </a:lnTo>
                  <a:lnTo>
                    <a:pt x="6010" y="7830"/>
                  </a:lnTo>
                  <a:lnTo>
                    <a:pt x="5562" y="7983"/>
                  </a:lnTo>
                  <a:lnTo>
                    <a:pt x="4994" y="8364"/>
                  </a:lnTo>
                  <a:lnTo>
                    <a:pt x="4605" y="8829"/>
                  </a:lnTo>
                  <a:lnTo>
                    <a:pt x="4046" y="9227"/>
                  </a:lnTo>
                  <a:lnTo>
                    <a:pt x="3716" y="9600"/>
                  </a:lnTo>
                  <a:lnTo>
                    <a:pt x="2632" y="10057"/>
                  </a:lnTo>
                  <a:lnTo>
                    <a:pt x="1786" y="10463"/>
                  </a:lnTo>
                  <a:lnTo>
                    <a:pt x="1100" y="10658"/>
                  </a:lnTo>
                  <a:lnTo>
                    <a:pt x="270" y="10937"/>
                  </a:lnTo>
                  <a:lnTo>
                    <a:pt x="0" y="10904"/>
                  </a:lnTo>
                  <a:lnTo>
                    <a:pt x="0" y="9893"/>
                  </a:lnTo>
                  <a:lnTo>
                    <a:pt x="228" y="9591"/>
                  </a:lnTo>
                  <a:lnTo>
                    <a:pt x="685" y="9134"/>
                  </a:lnTo>
                  <a:lnTo>
                    <a:pt x="1168" y="8677"/>
                  </a:lnTo>
                  <a:lnTo>
                    <a:pt x="2040" y="8330"/>
                  </a:lnTo>
                  <a:lnTo>
                    <a:pt x="3259" y="8144"/>
                  </a:lnTo>
                  <a:lnTo>
                    <a:pt x="3361" y="7661"/>
                  </a:lnTo>
                  <a:lnTo>
                    <a:pt x="2853" y="7212"/>
                  </a:lnTo>
                  <a:lnTo>
                    <a:pt x="2124" y="7001"/>
                  </a:lnTo>
                  <a:lnTo>
                    <a:pt x="1312" y="6747"/>
                  </a:lnTo>
                  <a:lnTo>
                    <a:pt x="558" y="6129"/>
                  </a:lnTo>
                  <a:lnTo>
                    <a:pt x="558" y="5308"/>
                  </a:lnTo>
                  <a:lnTo>
                    <a:pt x="1591" y="4630"/>
                  </a:lnTo>
                  <a:lnTo>
                    <a:pt x="2700" y="4156"/>
                  </a:lnTo>
                  <a:lnTo>
                    <a:pt x="3733" y="4681"/>
                  </a:lnTo>
                  <a:lnTo>
                    <a:pt x="4190" y="4927"/>
                  </a:lnTo>
                  <a:lnTo>
                    <a:pt x="4901" y="5020"/>
                  </a:lnTo>
                  <a:lnTo>
                    <a:pt x="4944" y="5697"/>
                  </a:lnTo>
                  <a:lnTo>
                    <a:pt x="5570" y="5477"/>
                  </a:lnTo>
                  <a:lnTo>
                    <a:pt x="5883" y="5519"/>
                  </a:lnTo>
                  <a:lnTo>
                    <a:pt x="6154" y="5765"/>
                  </a:lnTo>
                  <a:lnTo>
                    <a:pt x="6501" y="6264"/>
                  </a:lnTo>
                  <a:lnTo>
                    <a:pt x="6874" y="6264"/>
                  </a:lnTo>
                  <a:lnTo>
                    <a:pt x="7594" y="6154"/>
                  </a:lnTo>
                  <a:lnTo>
                    <a:pt x="7450" y="6484"/>
                  </a:lnTo>
                  <a:lnTo>
                    <a:pt x="7983" y="6577"/>
                  </a:lnTo>
                  <a:lnTo>
                    <a:pt x="8296" y="6544"/>
                  </a:lnTo>
                  <a:lnTo>
                    <a:pt x="8330" y="6967"/>
                  </a:lnTo>
                  <a:lnTo>
                    <a:pt x="8770" y="7305"/>
                  </a:lnTo>
                  <a:lnTo>
                    <a:pt x="9380" y="7661"/>
                  </a:lnTo>
                  <a:lnTo>
                    <a:pt x="10066" y="8033"/>
                  </a:lnTo>
                  <a:lnTo>
                    <a:pt x="10548" y="8287"/>
                  </a:lnTo>
                  <a:lnTo>
                    <a:pt x="10387" y="7813"/>
                  </a:lnTo>
                  <a:lnTo>
                    <a:pt x="10023" y="7136"/>
                  </a:lnTo>
                  <a:lnTo>
                    <a:pt x="9109" y="6374"/>
                  </a:lnTo>
                  <a:lnTo>
                    <a:pt x="8643" y="5697"/>
                  </a:lnTo>
                  <a:lnTo>
                    <a:pt x="7924" y="4927"/>
                  </a:lnTo>
                  <a:lnTo>
                    <a:pt x="7526" y="4588"/>
                  </a:lnTo>
                  <a:lnTo>
                    <a:pt x="7289" y="4165"/>
                  </a:lnTo>
                  <a:lnTo>
                    <a:pt x="7238" y="3792"/>
                  </a:lnTo>
                  <a:lnTo>
                    <a:pt x="6738" y="3386"/>
                  </a:lnTo>
                  <a:lnTo>
                    <a:pt x="6586" y="3098"/>
                  </a:lnTo>
                  <a:lnTo>
                    <a:pt x="6823" y="2836"/>
                  </a:lnTo>
                  <a:lnTo>
                    <a:pt x="7424" y="2794"/>
                  </a:lnTo>
                  <a:lnTo>
                    <a:pt x="8000" y="2988"/>
                  </a:lnTo>
                  <a:lnTo>
                    <a:pt x="8313" y="3276"/>
                  </a:lnTo>
                  <a:lnTo>
                    <a:pt x="8457" y="3708"/>
                  </a:lnTo>
                  <a:lnTo>
                    <a:pt x="8533" y="4182"/>
                  </a:lnTo>
                  <a:lnTo>
                    <a:pt x="8703" y="4504"/>
                  </a:lnTo>
                  <a:lnTo>
                    <a:pt x="9117" y="4757"/>
                  </a:lnTo>
                  <a:lnTo>
                    <a:pt x="9981" y="4673"/>
                  </a:lnTo>
                  <a:lnTo>
                    <a:pt x="10176" y="4766"/>
                  </a:lnTo>
                  <a:lnTo>
                    <a:pt x="10057" y="4978"/>
                  </a:lnTo>
                  <a:lnTo>
                    <a:pt x="10057" y="5172"/>
                  </a:lnTo>
                  <a:lnTo>
                    <a:pt x="10286" y="5291"/>
                  </a:lnTo>
                  <a:lnTo>
                    <a:pt x="10912" y="5367"/>
                  </a:lnTo>
                  <a:lnTo>
                    <a:pt x="10963" y="5731"/>
                  </a:lnTo>
                  <a:lnTo>
                    <a:pt x="10938" y="6010"/>
                  </a:lnTo>
                  <a:lnTo>
                    <a:pt x="11132" y="6332"/>
                  </a:lnTo>
                  <a:lnTo>
                    <a:pt x="11336" y="6544"/>
                  </a:lnTo>
                  <a:lnTo>
                    <a:pt x="11522" y="6874"/>
                  </a:lnTo>
                  <a:lnTo>
                    <a:pt x="11827" y="7246"/>
                  </a:lnTo>
                  <a:lnTo>
                    <a:pt x="12021" y="7500"/>
                  </a:lnTo>
                  <a:lnTo>
                    <a:pt x="12335" y="7653"/>
                  </a:lnTo>
                  <a:lnTo>
                    <a:pt x="12944" y="7576"/>
                  </a:lnTo>
                  <a:lnTo>
                    <a:pt x="13596" y="7162"/>
                  </a:lnTo>
                  <a:lnTo>
                    <a:pt x="13638" y="6899"/>
                  </a:lnTo>
                  <a:lnTo>
                    <a:pt x="13105" y="6298"/>
                  </a:lnTo>
                  <a:lnTo>
                    <a:pt x="12868" y="5722"/>
                  </a:lnTo>
                  <a:lnTo>
                    <a:pt x="12741" y="5096"/>
                  </a:lnTo>
                  <a:lnTo>
                    <a:pt x="12462" y="4470"/>
                  </a:lnTo>
                  <a:lnTo>
                    <a:pt x="12140" y="3962"/>
                  </a:lnTo>
                  <a:lnTo>
                    <a:pt x="12148" y="3733"/>
                  </a:lnTo>
                  <a:lnTo>
                    <a:pt x="12529" y="3649"/>
                  </a:lnTo>
                  <a:lnTo>
                    <a:pt x="12868" y="3826"/>
                  </a:lnTo>
                  <a:lnTo>
                    <a:pt x="13367" y="4063"/>
                  </a:lnTo>
                  <a:lnTo>
                    <a:pt x="13520" y="4546"/>
                  </a:lnTo>
                  <a:lnTo>
                    <a:pt x="13757" y="4901"/>
                  </a:lnTo>
                  <a:lnTo>
                    <a:pt x="14290" y="5316"/>
                  </a:lnTo>
                  <a:lnTo>
                    <a:pt x="14671" y="5731"/>
                  </a:lnTo>
                  <a:lnTo>
                    <a:pt x="14993" y="5892"/>
                  </a:lnTo>
                  <a:lnTo>
                    <a:pt x="15425" y="5697"/>
                  </a:lnTo>
                  <a:lnTo>
                    <a:pt x="15653" y="5502"/>
                  </a:lnTo>
                  <a:lnTo>
                    <a:pt x="15780" y="4961"/>
                  </a:lnTo>
                  <a:lnTo>
                    <a:pt x="15763" y="4063"/>
                  </a:lnTo>
                  <a:lnTo>
                    <a:pt x="15399" y="3225"/>
                  </a:lnTo>
                  <a:lnTo>
                    <a:pt x="15018" y="2650"/>
                  </a:lnTo>
                  <a:lnTo>
                    <a:pt x="14222" y="2015"/>
                  </a:lnTo>
                  <a:lnTo>
                    <a:pt x="13350" y="1685"/>
                  </a:lnTo>
                  <a:lnTo>
                    <a:pt x="12893" y="1532"/>
                  </a:lnTo>
                  <a:lnTo>
                    <a:pt x="12411" y="1134"/>
                  </a:lnTo>
                  <a:lnTo>
                    <a:pt x="11954" y="1033"/>
                  </a:lnTo>
                  <a:lnTo>
                    <a:pt x="11835" y="880"/>
                  </a:lnTo>
                  <a:lnTo>
                    <a:pt x="12081" y="737"/>
                  </a:lnTo>
                  <a:lnTo>
                    <a:pt x="12538" y="838"/>
                  </a:lnTo>
                  <a:lnTo>
                    <a:pt x="13198" y="965"/>
                  </a:lnTo>
                  <a:lnTo>
                    <a:pt x="14392" y="1024"/>
                  </a:lnTo>
                  <a:lnTo>
                    <a:pt x="15205" y="1253"/>
                  </a:lnTo>
                  <a:lnTo>
                    <a:pt x="15560" y="1532"/>
                  </a:lnTo>
                  <a:lnTo>
                    <a:pt x="15704" y="1905"/>
                  </a:lnTo>
                  <a:lnTo>
                    <a:pt x="16330" y="2235"/>
                  </a:lnTo>
                  <a:lnTo>
                    <a:pt x="16838" y="2362"/>
                  </a:lnTo>
                  <a:lnTo>
                    <a:pt x="17016" y="2878"/>
                  </a:lnTo>
                  <a:lnTo>
                    <a:pt x="17321" y="3191"/>
                  </a:lnTo>
                  <a:lnTo>
                    <a:pt x="17710" y="2785"/>
                  </a:lnTo>
                  <a:lnTo>
                    <a:pt x="17736" y="2311"/>
                  </a:lnTo>
                  <a:lnTo>
                    <a:pt x="17338" y="1363"/>
                  </a:lnTo>
                  <a:lnTo>
                    <a:pt x="16627" y="533"/>
                  </a:lnTo>
                  <a:lnTo>
                    <a:pt x="163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426C8024-0403-4C6B-A2C9-763F387DE7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5485" y="18415"/>
              <a:ext cx="6013450" cy="7164387"/>
            </a:xfrm>
            <a:custGeom>
              <a:avLst/>
              <a:gdLst>
                <a:gd name="T0" fmla="*/ 18676 w 18676"/>
                <a:gd name="T1" fmla="*/ 2853 h 22263"/>
                <a:gd name="T2" fmla="*/ 15772 w 18676"/>
                <a:gd name="T3" fmla="*/ 3141 h 22263"/>
                <a:gd name="T4" fmla="*/ 14756 w 18676"/>
                <a:gd name="T5" fmla="*/ 6459 h 22263"/>
                <a:gd name="T6" fmla="*/ 14349 w 18676"/>
                <a:gd name="T7" fmla="*/ 6916 h 22263"/>
                <a:gd name="T8" fmla="*/ 10887 w 18676"/>
                <a:gd name="T9" fmla="*/ 7102 h 22263"/>
                <a:gd name="T10" fmla="*/ 10650 w 18676"/>
                <a:gd name="T11" fmla="*/ 7322 h 22263"/>
                <a:gd name="T12" fmla="*/ 9659 w 18676"/>
                <a:gd name="T13" fmla="*/ 8381 h 22263"/>
                <a:gd name="T14" fmla="*/ 5680 w 18676"/>
                <a:gd name="T15" fmla="*/ 6814 h 22263"/>
                <a:gd name="T16" fmla="*/ 9541 w 18676"/>
                <a:gd name="T17" fmla="*/ 9185 h 22263"/>
                <a:gd name="T18" fmla="*/ 9033 w 18676"/>
                <a:gd name="T19" fmla="*/ 12131 h 22263"/>
                <a:gd name="T20" fmla="*/ 5105 w 18676"/>
                <a:gd name="T21" fmla="*/ 12351 h 22263"/>
                <a:gd name="T22" fmla="*/ 4021 w 18676"/>
                <a:gd name="T23" fmla="*/ 12926 h 22263"/>
                <a:gd name="T24" fmla="*/ 7975 w 18676"/>
                <a:gd name="T25" fmla="*/ 13324 h 22263"/>
                <a:gd name="T26" fmla="*/ 6798 w 18676"/>
                <a:gd name="T27" fmla="*/ 15923 h 22263"/>
                <a:gd name="T28" fmla="*/ 5638 w 18676"/>
                <a:gd name="T29" fmla="*/ 18268 h 22263"/>
                <a:gd name="T30" fmla="*/ 4334 w 18676"/>
                <a:gd name="T31" fmla="*/ 20494 h 22263"/>
                <a:gd name="T32" fmla="*/ 1811 w 18676"/>
                <a:gd name="T33" fmla="*/ 22103 h 22263"/>
                <a:gd name="T34" fmla="*/ 905 w 18676"/>
                <a:gd name="T35" fmla="*/ 19597 h 22263"/>
                <a:gd name="T36" fmla="*/ 1921 w 18676"/>
                <a:gd name="T37" fmla="*/ 21544 h 22263"/>
                <a:gd name="T38" fmla="*/ 3674 w 18676"/>
                <a:gd name="T39" fmla="*/ 20105 h 22263"/>
                <a:gd name="T40" fmla="*/ 4808 w 18676"/>
                <a:gd name="T41" fmla="*/ 18369 h 22263"/>
                <a:gd name="T42" fmla="*/ 3564 w 18676"/>
                <a:gd name="T43" fmla="*/ 17938 h 22263"/>
                <a:gd name="T44" fmla="*/ 2937 w 18676"/>
                <a:gd name="T45" fmla="*/ 17117 h 22263"/>
                <a:gd name="T46" fmla="*/ 3775 w 18676"/>
                <a:gd name="T47" fmla="*/ 15745 h 22263"/>
                <a:gd name="T48" fmla="*/ 6357 w 18676"/>
                <a:gd name="T49" fmla="*/ 15762 h 22263"/>
                <a:gd name="T50" fmla="*/ 6298 w 18676"/>
                <a:gd name="T51" fmla="*/ 13824 h 22263"/>
                <a:gd name="T52" fmla="*/ 2903 w 18676"/>
                <a:gd name="T53" fmla="*/ 13857 h 22263"/>
                <a:gd name="T54" fmla="*/ 1879 w 18676"/>
                <a:gd name="T55" fmla="*/ 13214 h 22263"/>
                <a:gd name="T56" fmla="*/ 2819 w 18676"/>
                <a:gd name="T57" fmla="*/ 12512 h 22263"/>
                <a:gd name="T58" fmla="*/ 5706 w 18676"/>
                <a:gd name="T59" fmla="*/ 11843 h 22263"/>
                <a:gd name="T60" fmla="*/ 7018 w 18676"/>
                <a:gd name="T61" fmla="*/ 11259 h 22263"/>
                <a:gd name="T62" fmla="*/ 8897 w 18676"/>
                <a:gd name="T63" fmla="*/ 11462 h 22263"/>
                <a:gd name="T64" fmla="*/ 8525 w 18676"/>
                <a:gd name="T65" fmla="*/ 9557 h 22263"/>
                <a:gd name="T66" fmla="*/ 7026 w 18676"/>
                <a:gd name="T67" fmla="*/ 8330 h 22263"/>
                <a:gd name="T68" fmla="*/ 4605 w 18676"/>
                <a:gd name="T69" fmla="*/ 8829 h 22263"/>
                <a:gd name="T70" fmla="*/ 270 w 18676"/>
                <a:gd name="T71" fmla="*/ 10937 h 22263"/>
                <a:gd name="T72" fmla="*/ 2040 w 18676"/>
                <a:gd name="T73" fmla="*/ 8330 h 22263"/>
                <a:gd name="T74" fmla="*/ 558 w 18676"/>
                <a:gd name="T75" fmla="*/ 6129 h 22263"/>
                <a:gd name="T76" fmla="*/ 4901 w 18676"/>
                <a:gd name="T77" fmla="*/ 5020 h 22263"/>
                <a:gd name="T78" fmla="*/ 6874 w 18676"/>
                <a:gd name="T79" fmla="*/ 6264 h 22263"/>
                <a:gd name="T80" fmla="*/ 8770 w 18676"/>
                <a:gd name="T81" fmla="*/ 7305 h 22263"/>
                <a:gd name="T82" fmla="*/ 9109 w 18676"/>
                <a:gd name="T83" fmla="*/ 6374 h 22263"/>
                <a:gd name="T84" fmla="*/ 6738 w 18676"/>
                <a:gd name="T85" fmla="*/ 3386 h 22263"/>
                <a:gd name="T86" fmla="*/ 8457 w 18676"/>
                <a:gd name="T87" fmla="*/ 3708 h 22263"/>
                <a:gd name="T88" fmla="*/ 10057 w 18676"/>
                <a:gd name="T89" fmla="*/ 4978 h 22263"/>
                <a:gd name="T90" fmla="*/ 11132 w 18676"/>
                <a:gd name="T91" fmla="*/ 6332 h 22263"/>
                <a:gd name="T92" fmla="*/ 12944 w 18676"/>
                <a:gd name="T93" fmla="*/ 7576 h 22263"/>
                <a:gd name="T94" fmla="*/ 12462 w 18676"/>
                <a:gd name="T95" fmla="*/ 4470 h 22263"/>
                <a:gd name="T96" fmla="*/ 13520 w 18676"/>
                <a:gd name="T97" fmla="*/ 4546 h 22263"/>
                <a:gd name="T98" fmla="*/ 15653 w 18676"/>
                <a:gd name="T99" fmla="*/ 5502 h 22263"/>
                <a:gd name="T100" fmla="*/ 13350 w 18676"/>
                <a:gd name="T101" fmla="*/ 1685 h 22263"/>
                <a:gd name="T102" fmla="*/ 12538 w 18676"/>
                <a:gd name="T103" fmla="*/ 838 h 22263"/>
                <a:gd name="T104" fmla="*/ 16330 w 18676"/>
                <a:gd name="T105" fmla="*/ 2235 h 22263"/>
                <a:gd name="T106" fmla="*/ 17338 w 18676"/>
                <a:gd name="T107" fmla="*/ 1363 h 22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676" h="22263">
                  <a:moveTo>
                    <a:pt x="16398" y="0"/>
                  </a:moveTo>
                  <a:lnTo>
                    <a:pt x="17905" y="0"/>
                  </a:lnTo>
                  <a:lnTo>
                    <a:pt x="17931" y="85"/>
                  </a:lnTo>
                  <a:lnTo>
                    <a:pt x="18320" y="1134"/>
                  </a:lnTo>
                  <a:lnTo>
                    <a:pt x="18659" y="2226"/>
                  </a:lnTo>
                  <a:lnTo>
                    <a:pt x="18676" y="2853"/>
                  </a:lnTo>
                  <a:lnTo>
                    <a:pt x="18201" y="3598"/>
                  </a:lnTo>
                  <a:lnTo>
                    <a:pt x="17821" y="3996"/>
                  </a:lnTo>
                  <a:lnTo>
                    <a:pt x="17025" y="3996"/>
                  </a:lnTo>
                  <a:lnTo>
                    <a:pt x="16508" y="3708"/>
                  </a:lnTo>
                  <a:lnTo>
                    <a:pt x="15839" y="3022"/>
                  </a:lnTo>
                  <a:lnTo>
                    <a:pt x="15772" y="3141"/>
                  </a:lnTo>
                  <a:lnTo>
                    <a:pt x="16017" y="3809"/>
                  </a:lnTo>
                  <a:lnTo>
                    <a:pt x="16305" y="4512"/>
                  </a:lnTo>
                  <a:lnTo>
                    <a:pt x="16229" y="5545"/>
                  </a:lnTo>
                  <a:lnTo>
                    <a:pt x="15839" y="6027"/>
                  </a:lnTo>
                  <a:lnTo>
                    <a:pt x="15433" y="6434"/>
                  </a:lnTo>
                  <a:lnTo>
                    <a:pt x="14756" y="6459"/>
                  </a:lnTo>
                  <a:lnTo>
                    <a:pt x="14375" y="6095"/>
                  </a:lnTo>
                  <a:lnTo>
                    <a:pt x="13774" y="5545"/>
                  </a:lnTo>
                  <a:lnTo>
                    <a:pt x="13359" y="5562"/>
                  </a:lnTo>
                  <a:lnTo>
                    <a:pt x="13647" y="6070"/>
                  </a:lnTo>
                  <a:lnTo>
                    <a:pt x="14104" y="6357"/>
                  </a:lnTo>
                  <a:lnTo>
                    <a:pt x="14349" y="6916"/>
                  </a:lnTo>
                  <a:lnTo>
                    <a:pt x="14197" y="7348"/>
                  </a:lnTo>
                  <a:lnTo>
                    <a:pt x="13630" y="7873"/>
                  </a:lnTo>
                  <a:lnTo>
                    <a:pt x="12826" y="8211"/>
                  </a:lnTo>
                  <a:lnTo>
                    <a:pt x="12402" y="8381"/>
                  </a:lnTo>
                  <a:lnTo>
                    <a:pt x="11632" y="7754"/>
                  </a:lnTo>
                  <a:lnTo>
                    <a:pt x="10887" y="7102"/>
                  </a:lnTo>
                  <a:lnTo>
                    <a:pt x="10311" y="6527"/>
                  </a:lnTo>
                  <a:lnTo>
                    <a:pt x="9803" y="5807"/>
                  </a:lnTo>
                  <a:lnTo>
                    <a:pt x="9321" y="5646"/>
                  </a:lnTo>
                  <a:lnTo>
                    <a:pt x="9371" y="5875"/>
                  </a:lnTo>
                  <a:lnTo>
                    <a:pt x="9778" y="6307"/>
                  </a:lnTo>
                  <a:lnTo>
                    <a:pt x="10650" y="7322"/>
                  </a:lnTo>
                  <a:lnTo>
                    <a:pt x="11200" y="8000"/>
                  </a:lnTo>
                  <a:lnTo>
                    <a:pt x="11683" y="8618"/>
                  </a:lnTo>
                  <a:lnTo>
                    <a:pt x="11767" y="8982"/>
                  </a:lnTo>
                  <a:lnTo>
                    <a:pt x="11437" y="9083"/>
                  </a:lnTo>
                  <a:lnTo>
                    <a:pt x="10379" y="8728"/>
                  </a:lnTo>
                  <a:lnTo>
                    <a:pt x="9659" y="8381"/>
                  </a:lnTo>
                  <a:lnTo>
                    <a:pt x="8652" y="7847"/>
                  </a:lnTo>
                  <a:lnTo>
                    <a:pt x="7729" y="7399"/>
                  </a:lnTo>
                  <a:lnTo>
                    <a:pt x="6671" y="7035"/>
                  </a:lnTo>
                  <a:lnTo>
                    <a:pt x="6290" y="6958"/>
                  </a:lnTo>
                  <a:lnTo>
                    <a:pt x="5858" y="6721"/>
                  </a:lnTo>
                  <a:lnTo>
                    <a:pt x="5680" y="6814"/>
                  </a:lnTo>
                  <a:lnTo>
                    <a:pt x="5680" y="7102"/>
                  </a:lnTo>
                  <a:lnTo>
                    <a:pt x="6256" y="7305"/>
                  </a:lnTo>
                  <a:lnTo>
                    <a:pt x="7712" y="7932"/>
                  </a:lnTo>
                  <a:lnTo>
                    <a:pt x="8601" y="8431"/>
                  </a:lnTo>
                  <a:lnTo>
                    <a:pt x="9058" y="8821"/>
                  </a:lnTo>
                  <a:lnTo>
                    <a:pt x="9541" y="9185"/>
                  </a:lnTo>
                  <a:lnTo>
                    <a:pt x="10404" y="9760"/>
                  </a:lnTo>
                  <a:lnTo>
                    <a:pt x="10641" y="10065"/>
                  </a:lnTo>
                  <a:lnTo>
                    <a:pt x="10421" y="10556"/>
                  </a:lnTo>
                  <a:lnTo>
                    <a:pt x="9947" y="11183"/>
                  </a:lnTo>
                  <a:lnTo>
                    <a:pt x="9439" y="11707"/>
                  </a:lnTo>
                  <a:lnTo>
                    <a:pt x="9033" y="12131"/>
                  </a:lnTo>
                  <a:lnTo>
                    <a:pt x="8516" y="12427"/>
                  </a:lnTo>
                  <a:lnTo>
                    <a:pt x="8017" y="12664"/>
                  </a:lnTo>
                  <a:lnTo>
                    <a:pt x="7077" y="12757"/>
                  </a:lnTo>
                  <a:lnTo>
                    <a:pt x="6400" y="12757"/>
                  </a:lnTo>
                  <a:lnTo>
                    <a:pt x="5469" y="12554"/>
                  </a:lnTo>
                  <a:lnTo>
                    <a:pt x="5105" y="12351"/>
                  </a:lnTo>
                  <a:lnTo>
                    <a:pt x="4512" y="12385"/>
                  </a:lnTo>
                  <a:lnTo>
                    <a:pt x="4173" y="12385"/>
                  </a:lnTo>
                  <a:lnTo>
                    <a:pt x="3589" y="12647"/>
                  </a:lnTo>
                  <a:lnTo>
                    <a:pt x="3276" y="13028"/>
                  </a:lnTo>
                  <a:lnTo>
                    <a:pt x="3369" y="13121"/>
                  </a:lnTo>
                  <a:lnTo>
                    <a:pt x="4021" y="12926"/>
                  </a:lnTo>
                  <a:lnTo>
                    <a:pt x="4774" y="12833"/>
                  </a:lnTo>
                  <a:lnTo>
                    <a:pt x="5629" y="12935"/>
                  </a:lnTo>
                  <a:lnTo>
                    <a:pt x="6214" y="13121"/>
                  </a:lnTo>
                  <a:lnTo>
                    <a:pt x="6798" y="13240"/>
                  </a:lnTo>
                  <a:lnTo>
                    <a:pt x="7373" y="13290"/>
                  </a:lnTo>
                  <a:lnTo>
                    <a:pt x="7975" y="13324"/>
                  </a:lnTo>
                  <a:lnTo>
                    <a:pt x="8313" y="13443"/>
                  </a:lnTo>
                  <a:lnTo>
                    <a:pt x="8355" y="13781"/>
                  </a:lnTo>
                  <a:lnTo>
                    <a:pt x="8228" y="14162"/>
                  </a:lnTo>
                  <a:lnTo>
                    <a:pt x="7712" y="14687"/>
                  </a:lnTo>
                  <a:lnTo>
                    <a:pt x="7103" y="15322"/>
                  </a:lnTo>
                  <a:lnTo>
                    <a:pt x="6798" y="15923"/>
                  </a:lnTo>
                  <a:lnTo>
                    <a:pt x="6408" y="16270"/>
                  </a:lnTo>
                  <a:lnTo>
                    <a:pt x="5773" y="16372"/>
                  </a:lnTo>
                  <a:lnTo>
                    <a:pt x="5663" y="16473"/>
                  </a:lnTo>
                  <a:lnTo>
                    <a:pt x="5900" y="17125"/>
                  </a:lnTo>
                  <a:lnTo>
                    <a:pt x="5807" y="17718"/>
                  </a:lnTo>
                  <a:lnTo>
                    <a:pt x="5638" y="18268"/>
                  </a:lnTo>
                  <a:lnTo>
                    <a:pt x="5316" y="18708"/>
                  </a:lnTo>
                  <a:lnTo>
                    <a:pt x="5003" y="18970"/>
                  </a:lnTo>
                  <a:lnTo>
                    <a:pt x="4410" y="19216"/>
                  </a:lnTo>
                  <a:lnTo>
                    <a:pt x="4343" y="19521"/>
                  </a:lnTo>
                  <a:lnTo>
                    <a:pt x="4554" y="19961"/>
                  </a:lnTo>
                  <a:lnTo>
                    <a:pt x="4334" y="20494"/>
                  </a:lnTo>
                  <a:lnTo>
                    <a:pt x="4097" y="20774"/>
                  </a:lnTo>
                  <a:lnTo>
                    <a:pt x="3344" y="20926"/>
                  </a:lnTo>
                  <a:lnTo>
                    <a:pt x="3090" y="21281"/>
                  </a:lnTo>
                  <a:lnTo>
                    <a:pt x="2937" y="21620"/>
                  </a:lnTo>
                  <a:lnTo>
                    <a:pt x="2260" y="21933"/>
                  </a:lnTo>
                  <a:lnTo>
                    <a:pt x="1811" y="22103"/>
                  </a:lnTo>
                  <a:lnTo>
                    <a:pt x="1744" y="22263"/>
                  </a:lnTo>
                  <a:lnTo>
                    <a:pt x="0" y="22263"/>
                  </a:lnTo>
                  <a:moveTo>
                    <a:pt x="0" y="19603"/>
                  </a:moveTo>
                  <a:lnTo>
                    <a:pt x="550" y="19470"/>
                  </a:lnTo>
                  <a:lnTo>
                    <a:pt x="795" y="19445"/>
                  </a:lnTo>
                  <a:lnTo>
                    <a:pt x="905" y="19597"/>
                  </a:lnTo>
                  <a:lnTo>
                    <a:pt x="1125" y="19910"/>
                  </a:lnTo>
                  <a:lnTo>
                    <a:pt x="1346" y="20384"/>
                  </a:lnTo>
                  <a:lnTo>
                    <a:pt x="1422" y="20917"/>
                  </a:lnTo>
                  <a:lnTo>
                    <a:pt x="1295" y="21298"/>
                  </a:lnTo>
                  <a:lnTo>
                    <a:pt x="1329" y="21535"/>
                  </a:lnTo>
                  <a:lnTo>
                    <a:pt x="1921" y="21544"/>
                  </a:lnTo>
                  <a:lnTo>
                    <a:pt x="2556" y="21400"/>
                  </a:lnTo>
                  <a:lnTo>
                    <a:pt x="2666" y="20917"/>
                  </a:lnTo>
                  <a:lnTo>
                    <a:pt x="2497" y="20367"/>
                  </a:lnTo>
                  <a:lnTo>
                    <a:pt x="2548" y="19902"/>
                  </a:lnTo>
                  <a:lnTo>
                    <a:pt x="3200" y="19809"/>
                  </a:lnTo>
                  <a:lnTo>
                    <a:pt x="3674" y="20105"/>
                  </a:lnTo>
                  <a:lnTo>
                    <a:pt x="3962" y="20029"/>
                  </a:lnTo>
                  <a:lnTo>
                    <a:pt x="3962" y="19707"/>
                  </a:lnTo>
                  <a:lnTo>
                    <a:pt x="3708" y="19250"/>
                  </a:lnTo>
                  <a:lnTo>
                    <a:pt x="3758" y="18869"/>
                  </a:lnTo>
                  <a:lnTo>
                    <a:pt x="4351" y="18590"/>
                  </a:lnTo>
                  <a:lnTo>
                    <a:pt x="4808" y="18369"/>
                  </a:lnTo>
                  <a:lnTo>
                    <a:pt x="5071" y="17591"/>
                  </a:lnTo>
                  <a:lnTo>
                    <a:pt x="5333" y="16998"/>
                  </a:lnTo>
                  <a:lnTo>
                    <a:pt x="5172" y="16532"/>
                  </a:lnTo>
                  <a:lnTo>
                    <a:pt x="4376" y="16634"/>
                  </a:lnTo>
                  <a:lnTo>
                    <a:pt x="3919" y="17049"/>
                  </a:lnTo>
                  <a:lnTo>
                    <a:pt x="3564" y="17938"/>
                  </a:lnTo>
                  <a:lnTo>
                    <a:pt x="3013" y="18657"/>
                  </a:lnTo>
                  <a:lnTo>
                    <a:pt x="2666" y="18581"/>
                  </a:lnTo>
                  <a:lnTo>
                    <a:pt x="2548" y="18344"/>
                  </a:lnTo>
                  <a:lnTo>
                    <a:pt x="2353" y="18107"/>
                  </a:lnTo>
                  <a:lnTo>
                    <a:pt x="2624" y="17523"/>
                  </a:lnTo>
                  <a:lnTo>
                    <a:pt x="2937" y="17117"/>
                  </a:lnTo>
                  <a:lnTo>
                    <a:pt x="3056" y="16795"/>
                  </a:lnTo>
                  <a:lnTo>
                    <a:pt x="2717" y="16253"/>
                  </a:lnTo>
                  <a:lnTo>
                    <a:pt x="2641" y="15745"/>
                  </a:lnTo>
                  <a:lnTo>
                    <a:pt x="3013" y="15567"/>
                  </a:lnTo>
                  <a:lnTo>
                    <a:pt x="3386" y="15745"/>
                  </a:lnTo>
                  <a:lnTo>
                    <a:pt x="3775" y="15745"/>
                  </a:lnTo>
                  <a:lnTo>
                    <a:pt x="4309" y="15449"/>
                  </a:lnTo>
                  <a:lnTo>
                    <a:pt x="4783" y="15356"/>
                  </a:lnTo>
                  <a:lnTo>
                    <a:pt x="5274" y="15356"/>
                  </a:lnTo>
                  <a:lnTo>
                    <a:pt x="5612" y="15618"/>
                  </a:lnTo>
                  <a:lnTo>
                    <a:pt x="5900" y="15957"/>
                  </a:lnTo>
                  <a:lnTo>
                    <a:pt x="6357" y="15762"/>
                  </a:lnTo>
                  <a:lnTo>
                    <a:pt x="6620" y="15364"/>
                  </a:lnTo>
                  <a:lnTo>
                    <a:pt x="7187" y="14442"/>
                  </a:lnTo>
                  <a:lnTo>
                    <a:pt x="7729" y="13891"/>
                  </a:lnTo>
                  <a:lnTo>
                    <a:pt x="7788" y="13570"/>
                  </a:lnTo>
                  <a:lnTo>
                    <a:pt x="6815" y="13629"/>
                  </a:lnTo>
                  <a:lnTo>
                    <a:pt x="6298" y="13824"/>
                  </a:lnTo>
                  <a:lnTo>
                    <a:pt x="5553" y="13595"/>
                  </a:lnTo>
                  <a:lnTo>
                    <a:pt x="4520" y="13367"/>
                  </a:lnTo>
                  <a:lnTo>
                    <a:pt x="4156" y="13367"/>
                  </a:lnTo>
                  <a:lnTo>
                    <a:pt x="3581" y="13866"/>
                  </a:lnTo>
                  <a:lnTo>
                    <a:pt x="3149" y="13917"/>
                  </a:lnTo>
                  <a:lnTo>
                    <a:pt x="2903" y="13857"/>
                  </a:lnTo>
                  <a:lnTo>
                    <a:pt x="2472" y="13984"/>
                  </a:lnTo>
                  <a:lnTo>
                    <a:pt x="1964" y="14484"/>
                  </a:lnTo>
                  <a:lnTo>
                    <a:pt x="1396" y="14425"/>
                  </a:lnTo>
                  <a:lnTo>
                    <a:pt x="1464" y="14052"/>
                  </a:lnTo>
                  <a:lnTo>
                    <a:pt x="1896" y="13578"/>
                  </a:lnTo>
                  <a:lnTo>
                    <a:pt x="1879" y="13214"/>
                  </a:lnTo>
                  <a:lnTo>
                    <a:pt x="1490" y="12943"/>
                  </a:lnTo>
                  <a:lnTo>
                    <a:pt x="1278" y="12740"/>
                  </a:lnTo>
                  <a:lnTo>
                    <a:pt x="1659" y="12393"/>
                  </a:lnTo>
                  <a:lnTo>
                    <a:pt x="2133" y="12368"/>
                  </a:lnTo>
                  <a:lnTo>
                    <a:pt x="2573" y="12613"/>
                  </a:lnTo>
                  <a:lnTo>
                    <a:pt x="2819" y="12512"/>
                  </a:lnTo>
                  <a:lnTo>
                    <a:pt x="3081" y="11919"/>
                  </a:lnTo>
                  <a:lnTo>
                    <a:pt x="3411" y="11682"/>
                  </a:lnTo>
                  <a:lnTo>
                    <a:pt x="3868" y="11868"/>
                  </a:lnTo>
                  <a:lnTo>
                    <a:pt x="4647" y="11944"/>
                  </a:lnTo>
                  <a:lnTo>
                    <a:pt x="5392" y="11944"/>
                  </a:lnTo>
                  <a:lnTo>
                    <a:pt x="5706" y="11843"/>
                  </a:lnTo>
                  <a:lnTo>
                    <a:pt x="5756" y="11309"/>
                  </a:lnTo>
                  <a:lnTo>
                    <a:pt x="6044" y="10996"/>
                  </a:lnTo>
                  <a:lnTo>
                    <a:pt x="6442" y="10929"/>
                  </a:lnTo>
                  <a:lnTo>
                    <a:pt x="7069" y="10742"/>
                  </a:lnTo>
                  <a:lnTo>
                    <a:pt x="7094" y="10945"/>
                  </a:lnTo>
                  <a:lnTo>
                    <a:pt x="7018" y="11259"/>
                  </a:lnTo>
                  <a:lnTo>
                    <a:pt x="6882" y="11572"/>
                  </a:lnTo>
                  <a:lnTo>
                    <a:pt x="7069" y="12037"/>
                  </a:lnTo>
                  <a:lnTo>
                    <a:pt x="7331" y="12342"/>
                  </a:lnTo>
                  <a:lnTo>
                    <a:pt x="7704" y="12198"/>
                  </a:lnTo>
                  <a:lnTo>
                    <a:pt x="8322" y="11894"/>
                  </a:lnTo>
                  <a:lnTo>
                    <a:pt x="8897" y="11462"/>
                  </a:lnTo>
                  <a:lnTo>
                    <a:pt x="9414" y="10912"/>
                  </a:lnTo>
                  <a:lnTo>
                    <a:pt x="9727" y="10548"/>
                  </a:lnTo>
                  <a:lnTo>
                    <a:pt x="9676" y="10065"/>
                  </a:lnTo>
                  <a:lnTo>
                    <a:pt x="9363" y="9870"/>
                  </a:lnTo>
                  <a:lnTo>
                    <a:pt x="8779" y="9845"/>
                  </a:lnTo>
                  <a:lnTo>
                    <a:pt x="8525" y="9557"/>
                  </a:lnTo>
                  <a:lnTo>
                    <a:pt x="8152" y="9532"/>
                  </a:lnTo>
                  <a:lnTo>
                    <a:pt x="7797" y="9532"/>
                  </a:lnTo>
                  <a:lnTo>
                    <a:pt x="7610" y="9244"/>
                  </a:lnTo>
                  <a:lnTo>
                    <a:pt x="7848" y="8719"/>
                  </a:lnTo>
                  <a:lnTo>
                    <a:pt x="7678" y="8431"/>
                  </a:lnTo>
                  <a:lnTo>
                    <a:pt x="7026" y="8330"/>
                  </a:lnTo>
                  <a:lnTo>
                    <a:pt x="6425" y="8491"/>
                  </a:lnTo>
                  <a:lnTo>
                    <a:pt x="6374" y="8017"/>
                  </a:lnTo>
                  <a:lnTo>
                    <a:pt x="6010" y="7830"/>
                  </a:lnTo>
                  <a:lnTo>
                    <a:pt x="5562" y="7983"/>
                  </a:lnTo>
                  <a:lnTo>
                    <a:pt x="4994" y="8364"/>
                  </a:lnTo>
                  <a:lnTo>
                    <a:pt x="4605" y="8829"/>
                  </a:lnTo>
                  <a:lnTo>
                    <a:pt x="4046" y="9227"/>
                  </a:lnTo>
                  <a:lnTo>
                    <a:pt x="3716" y="9600"/>
                  </a:lnTo>
                  <a:lnTo>
                    <a:pt x="2632" y="10057"/>
                  </a:lnTo>
                  <a:lnTo>
                    <a:pt x="1786" y="10463"/>
                  </a:lnTo>
                  <a:lnTo>
                    <a:pt x="1100" y="10658"/>
                  </a:lnTo>
                  <a:lnTo>
                    <a:pt x="270" y="10937"/>
                  </a:lnTo>
                  <a:lnTo>
                    <a:pt x="0" y="10904"/>
                  </a:lnTo>
                  <a:moveTo>
                    <a:pt x="0" y="9893"/>
                  </a:moveTo>
                  <a:lnTo>
                    <a:pt x="228" y="9591"/>
                  </a:lnTo>
                  <a:lnTo>
                    <a:pt x="685" y="9134"/>
                  </a:lnTo>
                  <a:lnTo>
                    <a:pt x="1168" y="8677"/>
                  </a:lnTo>
                  <a:lnTo>
                    <a:pt x="2040" y="8330"/>
                  </a:lnTo>
                  <a:lnTo>
                    <a:pt x="3259" y="8144"/>
                  </a:lnTo>
                  <a:lnTo>
                    <a:pt x="3361" y="7661"/>
                  </a:lnTo>
                  <a:lnTo>
                    <a:pt x="2853" y="7212"/>
                  </a:lnTo>
                  <a:lnTo>
                    <a:pt x="2124" y="7001"/>
                  </a:lnTo>
                  <a:lnTo>
                    <a:pt x="1312" y="6747"/>
                  </a:lnTo>
                  <a:lnTo>
                    <a:pt x="558" y="6129"/>
                  </a:lnTo>
                  <a:lnTo>
                    <a:pt x="558" y="5308"/>
                  </a:lnTo>
                  <a:lnTo>
                    <a:pt x="1591" y="4630"/>
                  </a:lnTo>
                  <a:lnTo>
                    <a:pt x="2700" y="4156"/>
                  </a:lnTo>
                  <a:lnTo>
                    <a:pt x="3733" y="4681"/>
                  </a:lnTo>
                  <a:lnTo>
                    <a:pt x="4190" y="4927"/>
                  </a:lnTo>
                  <a:lnTo>
                    <a:pt x="4901" y="5020"/>
                  </a:lnTo>
                  <a:lnTo>
                    <a:pt x="4944" y="5697"/>
                  </a:lnTo>
                  <a:lnTo>
                    <a:pt x="5570" y="5477"/>
                  </a:lnTo>
                  <a:lnTo>
                    <a:pt x="5883" y="5519"/>
                  </a:lnTo>
                  <a:lnTo>
                    <a:pt x="6154" y="5765"/>
                  </a:lnTo>
                  <a:lnTo>
                    <a:pt x="6501" y="6264"/>
                  </a:lnTo>
                  <a:lnTo>
                    <a:pt x="6874" y="6264"/>
                  </a:lnTo>
                  <a:lnTo>
                    <a:pt x="7594" y="6154"/>
                  </a:lnTo>
                  <a:lnTo>
                    <a:pt x="7450" y="6484"/>
                  </a:lnTo>
                  <a:lnTo>
                    <a:pt x="7983" y="6577"/>
                  </a:lnTo>
                  <a:lnTo>
                    <a:pt x="8296" y="6544"/>
                  </a:lnTo>
                  <a:lnTo>
                    <a:pt x="8330" y="6967"/>
                  </a:lnTo>
                  <a:lnTo>
                    <a:pt x="8770" y="7305"/>
                  </a:lnTo>
                  <a:lnTo>
                    <a:pt x="9380" y="7661"/>
                  </a:lnTo>
                  <a:lnTo>
                    <a:pt x="10066" y="8033"/>
                  </a:lnTo>
                  <a:lnTo>
                    <a:pt x="10548" y="8287"/>
                  </a:lnTo>
                  <a:lnTo>
                    <a:pt x="10387" y="7813"/>
                  </a:lnTo>
                  <a:lnTo>
                    <a:pt x="10023" y="7136"/>
                  </a:lnTo>
                  <a:lnTo>
                    <a:pt x="9109" y="6374"/>
                  </a:lnTo>
                  <a:lnTo>
                    <a:pt x="8643" y="5697"/>
                  </a:lnTo>
                  <a:lnTo>
                    <a:pt x="7924" y="4927"/>
                  </a:lnTo>
                  <a:lnTo>
                    <a:pt x="7526" y="4588"/>
                  </a:lnTo>
                  <a:lnTo>
                    <a:pt x="7289" y="4165"/>
                  </a:lnTo>
                  <a:lnTo>
                    <a:pt x="7238" y="3792"/>
                  </a:lnTo>
                  <a:lnTo>
                    <a:pt x="6738" y="3386"/>
                  </a:lnTo>
                  <a:lnTo>
                    <a:pt x="6586" y="3098"/>
                  </a:lnTo>
                  <a:lnTo>
                    <a:pt x="6823" y="2836"/>
                  </a:lnTo>
                  <a:lnTo>
                    <a:pt x="7424" y="2794"/>
                  </a:lnTo>
                  <a:lnTo>
                    <a:pt x="8000" y="2988"/>
                  </a:lnTo>
                  <a:lnTo>
                    <a:pt x="8313" y="3276"/>
                  </a:lnTo>
                  <a:lnTo>
                    <a:pt x="8457" y="3708"/>
                  </a:lnTo>
                  <a:lnTo>
                    <a:pt x="8533" y="4182"/>
                  </a:lnTo>
                  <a:lnTo>
                    <a:pt x="8703" y="4504"/>
                  </a:lnTo>
                  <a:lnTo>
                    <a:pt x="9117" y="4757"/>
                  </a:lnTo>
                  <a:lnTo>
                    <a:pt x="9981" y="4673"/>
                  </a:lnTo>
                  <a:lnTo>
                    <a:pt x="10176" y="4766"/>
                  </a:lnTo>
                  <a:lnTo>
                    <a:pt x="10057" y="4978"/>
                  </a:lnTo>
                  <a:lnTo>
                    <a:pt x="10057" y="5172"/>
                  </a:lnTo>
                  <a:lnTo>
                    <a:pt x="10286" y="5291"/>
                  </a:lnTo>
                  <a:lnTo>
                    <a:pt x="10912" y="5367"/>
                  </a:lnTo>
                  <a:lnTo>
                    <a:pt x="10963" y="5731"/>
                  </a:lnTo>
                  <a:lnTo>
                    <a:pt x="10938" y="6010"/>
                  </a:lnTo>
                  <a:lnTo>
                    <a:pt x="11132" y="6332"/>
                  </a:lnTo>
                  <a:lnTo>
                    <a:pt x="11336" y="6544"/>
                  </a:lnTo>
                  <a:lnTo>
                    <a:pt x="11522" y="6874"/>
                  </a:lnTo>
                  <a:lnTo>
                    <a:pt x="11827" y="7246"/>
                  </a:lnTo>
                  <a:lnTo>
                    <a:pt x="12021" y="7500"/>
                  </a:lnTo>
                  <a:lnTo>
                    <a:pt x="12335" y="7653"/>
                  </a:lnTo>
                  <a:lnTo>
                    <a:pt x="12944" y="7576"/>
                  </a:lnTo>
                  <a:lnTo>
                    <a:pt x="13596" y="7162"/>
                  </a:lnTo>
                  <a:lnTo>
                    <a:pt x="13638" y="6899"/>
                  </a:lnTo>
                  <a:lnTo>
                    <a:pt x="13105" y="6298"/>
                  </a:lnTo>
                  <a:lnTo>
                    <a:pt x="12868" y="5722"/>
                  </a:lnTo>
                  <a:lnTo>
                    <a:pt x="12741" y="5096"/>
                  </a:lnTo>
                  <a:lnTo>
                    <a:pt x="12462" y="4470"/>
                  </a:lnTo>
                  <a:lnTo>
                    <a:pt x="12140" y="3962"/>
                  </a:lnTo>
                  <a:lnTo>
                    <a:pt x="12148" y="3733"/>
                  </a:lnTo>
                  <a:lnTo>
                    <a:pt x="12529" y="3649"/>
                  </a:lnTo>
                  <a:lnTo>
                    <a:pt x="12868" y="3826"/>
                  </a:lnTo>
                  <a:lnTo>
                    <a:pt x="13367" y="4063"/>
                  </a:lnTo>
                  <a:lnTo>
                    <a:pt x="13520" y="4546"/>
                  </a:lnTo>
                  <a:lnTo>
                    <a:pt x="13757" y="4901"/>
                  </a:lnTo>
                  <a:lnTo>
                    <a:pt x="14290" y="5316"/>
                  </a:lnTo>
                  <a:lnTo>
                    <a:pt x="14671" y="5731"/>
                  </a:lnTo>
                  <a:lnTo>
                    <a:pt x="14993" y="5892"/>
                  </a:lnTo>
                  <a:lnTo>
                    <a:pt x="15425" y="5697"/>
                  </a:lnTo>
                  <a:lnTo>
                    <a:pt x="15653" y="5502"/>
                  </a:lnTo>
                  <a:lnTo>
                    <a:pt x="15780" y="4961"/>
                  </a:lnTo>
                  <a:lnTo>
                    <a:pt x="15763" y="4063"/>
                  </a:lnTo>
                  <a:lnTo>
                    <a:pt x="15399" y="3225"/>
                  </a:lnTo>
                  <a:lnTo>
                    <a:pt x="15018" y="2650"/>
                  </a:lnTo>
                  <a:lnTo>
                    <a:pt x="14222" y="2015"/>
                  </a:lnTo>
                  <a:lnTo>
                    <a:pt x="13350" y="1685"/>
                  </a:lnTo>
                  <a:lnTo>
                    <a:pt x="12893" y="1532"/>
                  </a:lnTo>
                  <a:lnTo>
                    <a:pt x="12411" y="1134"/>
                  </a:lnTo>
                  <a:lnTo>
                    <a:pt x="11954" y="1033"/>
                  </a:lnTo>
                  <a:lnTo>
                    <a:pt x="11835" y="880"/>
                  </a:lnTo>
                  <a:lnTo>
                    <a:pt x="12081" y="737"/>
                  </a:lnTo>
                  <a:lnTo>
                    <a:pt x="12538" y="838"/>
                  </a:lnTo>
                  <a:lnTo>
                    <a:pt x="13198" y="965"/>
                  </a:lnTo>
                  <a:lnTo>
                    <a:pt x="14392" y="1024"/>
                  </a:lnTo>
                  <a:lnTo>
                    <a:pt x="15205" y="1253"/>
                  </a:lnTo>
                  <a:lnTo>
                    <a:pt x="15560" y="1532"/>
                  </a:lnTo>
                  <a:lnTo>
                    <a:pt x="15704" y="1905"/>
                  </a:lnTo>
                  <a:lnTo>
                    <a:pt x="16330" y="2235"/>
                  </a:lnTo>
                  <a:lnTo>
                    <a:pt x="16838" y="2362"/>
                  </a:lnTo>
                  <a:lnTo>
                    <a:pt x="17016" y="2878"/>
                  </a:lnTo>
                  <a:lnTo>
                    <a:pt x="17321" y="3191"/>
                  </a:lnTo>
                  <a:lnTo>
                    <a:pt x="17710" y="2785"/>
                  </a:lnTo>
                  <a:lnTo>
                    <a:pt x="17736" y="2311"/>
                  </a:lnTo>
                  <a:lnTo>
                    <a:pt x="17338" y="1363"/>
                  </a:lnTo>
                  <a:lnTo>
                    <a:pt x="16627" y="533"/>
                  </a:lnTo>
                  <a:lnTo>
                    <a:pt x="16398" y="0"/>
                  </a:lnTo>
                </a:path>
              </a:pathLst>
            </a:custGeom>
            <a:grpFill/>
            <a:ln w="4763" cap="rnd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10" name="Vadi Tabanı">
            <a:extLst>
              <a:ext uri="{FF2B5EF4-FFF2-40B4-BE49-F238E27FC236}">
                <a16:creationId xmlns:a16="http://schemas.microsoft.com/office/drawing/2014/main" id="{A4F89EED-E995-492D-9F24-D86A219FD88E}"/>
              </a:ext>
            </a:extLst>
          </p:cNvPr>
          <p:cNvSpPr>
            <a:spLocks/>
          </p:cNvSpPr>
          <p:nvPr/>
        </p:nvSpPr>
        <p:spPr bwMode="auto">
          <a:xfrm>
            <a:off x="3807460" y="18415"/>
            <a:ext cx="5538787" cy="7164387"/>
          </a:xfrm>
          <a:custGeom>
            <a:avLst/>
            <a:gdLst>
              <a:gd name="T0" fmla="*/ 17202 w 17202"/>
              <a:gd name="T1" fmla="*/ 6070 h 22263"/>
              <a:gd name="T2" fmla="*/ 15272 w 17202"/>
              <a:gd name="T3" fmla="*/ 6400 h 22263"/>
              <a:gd name="T4" fmla="*/ 13342 w 17202"/>
              <a:gd name="T5" fmla="*/ 8516 h 22263"/>
              <a:gd name="T6" fmla="*/ 11666 w 17202"/>
              <a:gd name="T7" fmla="*/ 8931 h 22263"/>
              <a:gd name="T8" fmla="*/ 10650 w 17202"/>
              <a:gd name="T9" fmla="*/ 11436 h 22263"/>
              <a:gd name="T10" fmla="*/ 9033 w 17202"/>
              <a:gd name="T11" fmla="*/ 12063 h 22263"/>
              <a:gd name="T12" fmla="*/ 8609 w 17202"/>
              <a:gd name="T13" fmla="*/ 14569 h 22263"/>
              <a:gd name="T14" fmla="*/ 7467 w 17202"/>
              <a:gd name="T15" fmla="*/ 16346 h 22263"/>
              <a:gd name="T16" fmla="*/ 5553 w 17202"/>
              <a:gd name="T17" fmla="*/ 18276 h 22263"/>
              <a:gd name="T18" fmla="*/ 4148 w 17202"/>
              <a:gd name="T19" fmla="*/ 21857 h 22263"/>
              <a:gd name="T20" fmla="*/ 67 w 17202"/>
              <a:gd name="T21" fmla="*/ 22103 h 22263"/>
              <a:gd name="T22" fmla="*/ 1346 w 17202"/>
              <a:gd name="T23" fmla="*/ 21281 h 22263"/>
              <a:gd name="T24" fmla="*/ 2590 w 17202"/>
              <a:gd name="T25" fmla="*/ 20494 h 22263"/>
              <a:gd name="T26" fmla="*/ 2666 w 17202"/>
              <a:gd name="T27" fmla="*/ 19216 h 22263"/>
              <a:gd name="T28" fmla="*/ 3894 w 17202"/>
              <a:gd name="T29" fmla="*/ 18268 h 22263"/>
              <a:gd name="T30" fmla="*/ 3919 w 17202"/>
              <a:gd name="T31" fmla="*/ 16473 h 22263"/>
              <a:gd name="T32" fmla="*/ 5054 w 17202"/>
              <a:gd name="T33" fmla="*/ 15923 h 22263"/>
              <a:gd name="T34" fmla="*/ 6484 w 17202"/>
              <a:gd name="T35" fmla="*/ 14162 h 22263"/>
              <a:gd name="T36" fmla="*/ 6231 w 17202"/>
              <a:gd name="T37" fmla="*/ 13324 h 22263"/>
              <a:gd name="T38" fmla="*/ 4470 w 17202"/>
              <a:gd name="T39" fmla="*/ 13121 h 22263"/>
              <a:gd name="T40" fmla="*/ 2277 w 17202"/>
              <a:gd name="T41" fmla="*/ 12926 h 22263"/>
              <a:gd name="T42" fmla="*/ 1845 w 17202"/>
              <a:gd name="T43" fmla="*/ 12647 h 22263"/>
              <a:gd name="T44" fmla="*/ 3361 w 17202"/>
              <a:gd name="T45" fmla="*/ 12351 h 22263"/>
              <a:gd name="T46" fmla="*/ 5333 w 17202"/>
              <a:gd name="T47" fmla="*/ 12757 h 22263"/>
              <a:gd name="T48" fmla="*/ 7289 w 17202"/>
              <a:gd name="T49" fmla="*/ 12131 h 22263"/>
              <a:gd name="T50" fmla="*/ 8677 w 17202"/>
              <a:gd name="T51" fmla="*/ 10556 h 22263"/>
              <a:gd name="T52" fmla="*/ 7797 w 17202"/>
              <a:gd name="T53" fmla="*/ 9185 h 22263"/>
              <a:gd name="T54" fmla="*/ 5968 w 17202"/>
              <a:gd name="T55" fmla="*/ 7932 h 22263"/>
              <a:gd name="T56" fmla="*/ 3936 w 17202"/>
              <a:gd name="T57" fmla="*/ 6814 h 22263"/>
              <a:gd name="T58" fmla="*/ 4927 w 17202"/>
              <a:gd name="T59" fmla="*/ 7035 h 22263"/>
              <a:gd name="T60" fmla="*/ 7915 w 17202"/>
              <a:gd name="T61" fmla="*/ 8381 h 22263"/>
              <a:gd name="T62" fmla="*/ 10023 w 17202"/>
              <a:gd name="T63" fmla="*/ 8982 h 22263"/>
              <a:gd name="T64" fmla="*/ 8906 w 17202"/>
              <a:gd name="T65" fmla="*/ 7322 h 22263"/>
              <a:gd name="T66" fmla="*/ 7577 w 17202"/>
              <a:gd name="T67" fmla="*/ 5646 h 22263"/>
              <a:gd name="T68" fmla="*/ 9143 w 17202"/>
              <a:gd name="T69" fmla="*/ 7102 h 22263"/>
              <a:gd name="T70" fmla="*/ 11082 w 17202"/>
              <a:gd name="T71" fmla="*/ 8211 h 22263"/>
              <a:gd name="T72" fmla="*/ 12605 w 17202"/>
              <a:gd name="T73" fmla="*/ 6916 h 22263"/>
              <a:gd name="T74" fmla="*/ 11615 w 17202"/>
              <a:gd name="T75" fmla="*/ 5562 h 22263"/>
              <a:gd name="T76" fmla="*/ 13012 w 17202"/>
              <a:gd name="T77" fmla="*/ 6459 h 22263"/>
              <a:gd name="T78" fmla="*/ 14485 w 17202"/>
              <a:gd name="T79" fmla="*/ 5545 h 22263"/>
              <a:gd name="T80" fmla="*/ 14028 w 17202"/>
              <a:gd name="T81" fmla="*/ 3141 h 22263"/>
              <a:gd name="T82" fmla="*/ 15281 w 17202"/>
              <a:gd name="T83" fmla="*/ 3996 h 22263"/>
              <a:gd name="T84" fmla="*/ 16932 w 17202"/>
              <a:gd name="T85" fmla="*/ 2853 h 22263"/>
              <a:gd name="T86" fmla="*/ 16187 w 17202"/>
              <a:gd name="T87" fmla="*/ 85 h 22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02" h="22263">
                <a:moveTo>
                  <a:pt x="16161" y="0"/>
                </a:moveTo>
                <a:lnTo>
                  <a:pt x="17202" y="0"/>
                </a:lnTo>
                <a:lnTo>
                  <a:pt x="17202" y="6070"/>
                </a:lnTo>
                <a:lnTo>
                  <a:pt x="16737" y="6002"/>
                </a:lnTo>
                <a:lnTo>
                  <a:pt x="16060" y="5875"/>
                </a:lnTo>
                <a:lnTo>
                  <a:pt x="15272" y="6400"/>
                </a:lnTo>
                <a:lnTo>
                  <a:pt x="13918" y="7390"/>
                </a:lnTo>
                <a:lnTo>
                  <a:pt x="13444" y="7966"/>
                </a:lnTo>
                <a:lnTo>
                  <a:pt x="13342" y="8516"/>
                </a:lnTo>
                <a:lnTo>
                  <a:pt x="13054" y="8745"/>
                </a:lnTo>
                <a:lnTo>
                  <a:pt x="12351" y="8745"/>
                </a:lnTo>
                <a:lnTo>
                  <a:pt x="11666" y="8931"/>
                </a:lnTo>
                <a:lnTo>
                  <a:pt x="11276" y="9583"/>
                </a:lnTo>
                <a:lnTo>
                  <a:pt x="10938" y="10370"/>
                </a:lnTo>
                <a:lnTo>
                  <a:pt x="10650" y="11436"/>
                </a:lnTo>
                <a:lnTo>
                  <a:pt x="10235" y="11724"/>
                </a:lnTo>
                <a:lnTo>
                  <a:pt x="9634" y="11724"/>
                </a:lnTo>
                <a:lnTo>
                  <a:pt x="9033" y="12063"/>
                </a:lnTo>
                <a:lnTo>
                  <a:pt x="9058" y="12639"/>
                </a:lnTo>
                <a:lnTo>
                  <a:pt x="9084" y="13790"/>
                </a:lnTo>
                <a:lnTo>
                  <a:pt x="8609" y="14569"/>
                </a:lnTo>
                <a:lnTo>
                  <a:pt x="8245" y="15280"/>
                </a:lnTo>
                <a:lnTo>
                  <a:pt x="7907" y="15796"/>
                </a:lnTo>
                <a:lnTo>
                  <a:pt x="7467" y="16346"/>
                </a:lnTo>
                <a:lnTo>
                  <a:pt x="6865" y="16710"/>
                </a:lnTo>
                <a:lnTo>
                  <a:pt x="6027" y="17362"/>
                </a:lnTo>
                <a:lnTo>
                  <a:pt x="5553" y="18276"/>
                </a:lnTo>
                <a:lnTo>
                  <a:pt x="5113" y="19224"/>
                </a:lnTo>
                <a:lnTo>
                  <a:pt x="4774" y="20553"/>
                </a:lnTo>
                <a:lnTo>
                  <a:pt x="4148" y="21857"/>
                </a:lnTo>
                <a:lnTo>
                  <a:pt x="3936" y="22263"/>
                </a:lnTo>
                <a:lnTo>
                  <a:pt x="0" y="22263"/>
                </a:lnTo>
                <a:lnTo>
                  <a:pt x="67" y="22103"/>
                </a:lnTo>
                <a:lnTo>
                  <a:pt x="516" y="21933"/>
                </a:lnTo>
                <a:lnTo>
                  <a:pt x="1193" y="21620"/>
                </a:lnTo>
                <a:lnTo>
                  <a:pt x="1346" y="21281"/>
                </a:lnTo>
                <a:lnTo>
                  <a:pt x="1600" y="20926"/>
                </a:lnTo>
                <a:lnTo>
                  <a:pt x="2353" y="20774"/>
                </a:lnTo>
                <a:lnTo>
                  <a:pt x="2590" y="20494"/>
                </a:lnTo>
                <a:lnTo>
                  <a:pt x="2810" y="19961"/>
                </a:lnTo>
                <a:lnTo>
                  <a:pt x="2599" y="19521"/>
                </a:lnTo>
                <a:lnTo>
                  <a:pt x="2666" y="19216"/>
                </a:lnTo>
                <a:lnTo>
                  <a:pt x="3259" y="18970"/>
                </a:lnTo>
                <a:lnTo>
                  <a:pt x="3572" y="18708"/>
                </a:lnTo>
                <a:lnTo>
                  <a:pt x="3894" y="18268"/>
                </a:lnTo>
                <a:lnTo>
                  <a:pt x="4063" y="17718"/>
                </a:lnTo>
                <a:lnTo>
                  <a:pt x="4156" y="17125"/>
                </a:lnTo>
                <a:lnTo>
                  <a:pt x="3919" y="16473"/>
                </a:lnTo>
                <a:lnTo>
                  <a:pt x="4029" y="16372"/>
                </a:lnTo>
                <a:lnTo>
                  <a:pt x="4664" y="16270"/>
                </a:lnTo>
                <a:lnTo>
                  <a:pt x="5054" y="15923"/>
                </a:lnTo>
                <a:lnTo>
                  <a:pt x="5359" y="15322"/>
                </a:lnTo>
                <a:lnTo>
                  <a:pt x="5968" y="14687"/>
                </a:lnTo>
                <a:lnTo>
                  <a:pt x="6484" y="14162"/>
                </a:lnTo>
                <a:lnTo>
                  <a:pt x="6611" y="13781"/>
                </a:lnTo>
                <a:lnTo>
                  <a:pt x="6569" y="13443"/>
                </a:lnTo>
                <a:lnTo>
                  <a:pt x="6231" y="13324"/>
                </a:lnTo>
                <a:lnTo>
                  <a:pt x="5629" y="13290"/>
                </a:lnTo>
                <a:lnTo>
                  <a:pt x="5054" y="13240"/>
                </a:lnTo>
                <a:lnTo>
                  <a:pt x="4470" y="13121"/>
                </a:lnTo>
                <a:lnTo>
                  <a:pt x="3885" y="12935"/>
                </a:lnTo>
                <a:lnTo>
                  <a:pt x="3030" y="12833"/>
                </a:lnTo>
                <a:lnTo>
                  <a:pt x="2277" y="12926"/>
                </a:lnTo>
                <a:lnTo>
                  <a:pt x="1625" y="13121"/>
                </a:lnTo>
                <a:lnTo>
                  <a:pt x="1532" y="13028"/>
                </a:lnTo>
                <a:lnTo>
                  <a:pt x="1845" y="12647"/>
                </a:lnTo>
                <a:lnTo>
                  <a:pt x="2429" y="12385"/>
                </a:lnTo>
                <a:lnTo>
                  <a:pt x="2768" y="12385"/>
                </a:lnTo>
                <a:lnTo>
                  <a:pt x="3361" y="12351"/>
                </a:lnTo>
                <a:lnTo>
                  <a:pt x="3725" y="12554"/>
                </a:lnTo>
                <a:lnTo>
                  <a:pt x="4656" y="12757"/>
                </a:lnTo>
                <a:lnTo>
                  <a:pt x="5333" y="12757"/>
                </a:lnTo>
                <a:lnTo>
                  <a:pt x="6273" y="12664"/>
                </a:lnTo>
                <a:lnTo>
                  <a:pt x="6772" y="12427"/>
                </a:lnTo>
                <a:lnTo>
                  <a:pt x="7289" y="12131"/>
                </a:lnTo>
                <a:lnTo>
                  <a:pt x="7695" y="11707"/>
                </a:lnTo>
                <a:lnTo>
                  <a:pt x="8203" y="11183"/>
                </a:lnTo>
                <a:lnTo>
                  <a:pt x="8677" y="10556"/>
                </a:lnTo>
                <a:lnTo>
                  <a:pt x="8897" y="10065"/>
                </a:lnTo>
                <a:lnTo>
                  <a:pt x="8660" y="9760"/>
                </a:lnTo>
                <a:lnTo>
                  <a:pt x="7797" y="9185"/>
                </a:lnTo>
                <a:lnTo>
                  <a:pt x="7314" y="8821"/>
                </a:lnTo>
                <a:lnTo>
                  <a:pt x="6857" y="8431"/>
                </a:lnTo>
                <a:lnTo>
                  <a:pt x="5968" y="7932"/>
                </a:lnTo>
                <a:lnTo>
                  <a:pt x="4512" y="7305"/>
                </a:lnTo>
                <a:lnTo>
                  <a:pt x="3936" y="7102"/>
                </a:lnTo>
                <a:lnTo>
                  <a:pt x="3936" y="6814"/>
                </a:lnTo>
                <a:lnTo>
                  <a:pt x="4114" y="6721"/>
                </a:lnTo>
                <a:lnTo>
                  <a:pt x="4546" y="6958"/>
                </a:lnTo>
                <a:lnTo>
                  <a:pt x="4927" y="7035"/>
                </a:lnTo>
                <a:lnTo>
                  <a:pt x="5985" y="7399"/>
                </a:lnTo>
                <a:lnTo>
                  <a:pt x="6908" y="7847"/>
                </a:lnTo>
                <a:lnTo>
                  <a:pt x="7915" y="8381"/>
                </a:lnTo>
                <a:lnTo>
                  <a:pt x="8635" y="8728"/>
                </a:lnTo>
                <a:lnTo>
                  <a:pt x="9693" y="9083"/>
                </a:lnTo>
                <a:lnTo>
                  <a:pt x="10023" y="8982"/>
                </a:lnTo>
                <a:lnTo>
                  <a:pt x="9939" y="8618"/>
                </a:lnTo>
                <a:lnTo>
                  <a:pt x="9456" y="8000"/>
                </a:lnTo>
                <a:lnTo>
                  <a:pt x="8906" y="7322"/>
                </a:lnTo>
                <a:lnTo>
                  <a:pt x="8034" y="6307"/>
                </a:lnTo>
                <a:lnTo>
                  <a:pt x="7627" y="5875"/>
                </a:lnTo>
                <a:lnTo>
                  <a:pt x="7577" y="5646"/>
                </a:lnTo>
                <a:lnTo>
                  <a:pt x="8059" y="5807"/>
                </a:lnTo>
                <a:lnTo>
                  <a:pt x="8567" y="6527"/>
                </a:lnTo>
                <a:lnTo>
                  <a:pt x="9143" y="7102"/>
                </a:lnTo>
                <a:lnTo>
                  <a:pt x="9888" y="7754"/>
                </a:lnTo>
                <a:lnTo>
                  <a:pt x="10658" y="8381"/>
                </a:lnTo>
                <a:lnTo>
                  <a:pt x="11082" y="8211"/>
                </a:lnTo>
                <a:lnTo>
                  <a:pt x="11886" y="7873"/>
                </a:lnTo>
                <a:lnTo>
                  <a:pt x="12453" y="7348"/>
                </a:lnTo>
                <a:lnTo>
                  <a:pt x="12605" y="6916"/>
                </a:lnTo>
                <a:lnTo>
                  <a:pt x="12360" y="6357"/>
                </a:lnTo>
                <a:lnTo>
                  <a:pt x="11903" y="6070"/>
                </a:lnTo>
                <a:lnTo>
                  <a:pt x="11615" y="5562"/>
                </a:lnTo>
                <a:lnTo>
                  <a:pt x="12030" y="5545"/>
                </a:lnTo>
                <a:lnTo>
                  <a:pt x="12631" y="6095"/>
                </a:lnTo>
                <a:lnTo>
                  <a:pt x="13012" y="6459"/>
                </a:lnTo>
                <a:lnTo>
                  <a:pt x="13689" y="6434"/>
                </a:lnTo>
                <a:lnTo>
                  <a:pt x="14095" y="6027"/>
                </a:lnTo>
                <a:lnTo>
                  <a:pt x="14485" y="5545"/>
                </a:lnTo>
                <a:lnTo>
                  <a:pt x="14561" y="4512"/>
                </a:lnTo>
                <a:lnTo>
                  <a:pt x="14273" y="3809"/>
                </a:lnTo>
                <a:lnTo>
                  <a:pt x="14028" y="3141"/>
                </a:lnTo>
                <a:lnTo>
                  <a:pt x="14095" y="3022"/>
                </a:lnTo>
                <a:lnTo>
                  <a:pt x="14764" y="3708"/>
                </a:lnTo>
                <a:lnTo>
                  <a:pt x="15281" y="3996"/>
                </a:lnTo>
                <a:lnTo>
                  <a:pt x="16077" y="3996"/>
                </a:lnTo>
                <a:lnTo>
                  <a:pt x="16457" y="3598"/>
                </a:lnTo>
                <a:lnTo>
                  <a:pt x="16932" y="2853"/>
                </a:lnTo>
                <a:lnTo>
                  <a:pt x="16915" y="2226"/>
                </a:lnTo>
                <a:lnTo>
                  <a:pt x="16576" y="1134"/>
                </a:lnTo>
                <a:lnTo>
                  <a:pt x="16187" y="85"/>
                </a:lnTo>
                <a:lnTo>
                  <a:pt x="16161" y="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  <a:ln w="4763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Plato">
            <a:extLst>
              <a:ext uri="{FF2B5EF4-FFF2-40B4-BE49-F238E27FC236}">
                <a16:creationId xmlns:a16="http://schemas.microsoft.com/office/drawing/2014/main" id="{9F1ED6EF-4184-414D-9731-895C437FC0C2}"/>
              </a:ext>
            </a:extLst>
          </p:cNvPr>
          <p:cNvSpPr>
            <a:spLocks/>
          </p:cNvSpPr>
          <p:nvPr/>
        </p:nvSpPr>
        <p:spPr bwMode="auto">
          <a:xfrm>
            <a:off x="5510848" y="2320290"/>
            <a:ext cx="3835400" cy="4862512"/>
          </a:xfrm>
          <a:custGeom>
            <a:avLst/>
            <a:gdLst>
              <a:gd name="T0" fmla="*/ 11911 w 11911"/>
              <a:gd name="T1" fmla="*/ 3217 h 15110"/>
              <a:gd name="T2" fmla="*/ 11124 w 11911"/>
              <a:gd name="T3" fmla="*/ 4038 h 15110"/>
              <a:gd name="T4" fmla="*/ 10015 w 11911"/>
              <a:gd name="T5" fmla="*/ 4656 h 15110"/>
              <a:gd name="T6" fmla="*/ 9897 w 11911"/>
              <a:gd name="T7" fmla="*/ 5316 h 15110"/>
              <a:gd name="T8" fmla="*/ 9177 w 11911"/>
              <a:gd name="T9" fmla="*/ 6027 h 15110"/>
              <a:gd name="T10" fmla="*/ 7924 w 11911"/>
              <a:gd name="T11" fmla="*/ 7356 h 15110"/>
              <a:gd name="T12" fmla="*/ 7018 w 11911"/>
              <a:gd name="T13" fmla="*/ 7517 h 15110"/>
              <a:gd name="T14" fmla="*/ 6265 w 11911"/>
              <a:gd name="T15" fmla="*/ 8601 h 15110"/>
              <a:gd name="T16" fmla="*/ 5613 w 11911"/>
              <a:gd name="T17" fmla="*/ 9879 h 15110"/>
              <a:gd name="T18" fmla="*/ 4605 w 11911"/>
              <a:gd name="T19" fmla="*/ 11428 h 15110"/>
              <a:gd name="T20" fmla="*/ 4004 w 11911"/>
              <a:gd name="T21" fmla="*/ 12452 h 15110"/>
              <a:gd name="T22" fmla="*/ 2751 w 11911"/>
              <a:gd name="T23" fmla="*/ 13062 h 15110"/>
              <a:gd name="T24" fmla="*/ 2362 w 11911"/>
              <a:gd name="T25" fmla="*/ 13993 h 15110"/>
              <a:gd name="T26" fmla="*/ 1600 w 11911"/>
              <a:gd name="T27" fmla="*/ 15026 h 15110"/>
              <a:gd name="T28" fmla="*/ 0 w 11911"/>
              <a:gd name="T29" fmla="*/ 15110 h 15110"/>
              <a:gd name="T30" fmla="*/ 262 w 11911"/>
              <a:gd name="T31" fmla="*/ 14806 h 15110"/>
              <a:gd name="T32" fmla="*/ 1219 w 11911"/>
              <a:gd name="T33" fmla="*/ 14704 h 15110"/>
              <a:gd name="T34" fmla="*/ 1380 w 11911"/>
              <a:gd name="T35" fmla="*/ 14078 h 15110"/>
              <a:gd name="T36" fmla="*/ 1591 w 11911"/>
              <a:gd name="T37" fmla="*/ 13138 h 15110"/>
              <a:gd name="T38" fmla="*/ 1668 w 11911"/>
              <a:gd name="T39" fmla="*/ 12562 h 15110"/>
              <a:gd name="T40" fmla="*/ 973 w 11911"/>
              <a:gd name="T41" fmla="*/ 12427 h 15110"/>
              <a:gd name="T42" fmla="*/ 1304 w 11911"/>
              <a:gd name="T43" fmla="*/ 12190 h 15110"/>
              <a:gd name="T44" fmla="*/ 1972 w 11911"/>
              <a:gd name="T45" fmla="*/ 11902 h 15110"/>
              <a:gd name="T46" fmla="*/ 1718 w 11911"/>
              <a:gd name="T47" fmla="*/ 10844 h 15110"/>
              <a:gd name="T48" fmla="*/ 2099 w 11911"/>
              <a:gd name="T49" fmla="*/ 10734 h 15110"/>
              <a:gd name="T50" fmla="*/ 2557 w 11911"/>
              <a:gd name="T51" fmla="*/ 11707 h 15110"/>
              <a:gd name="T52" fmla="*/ 3225 w 11911"/>
              <a:gd name="T53" fmla="*/ 12283 h 15110"/>
              <a:gd name="T54" fmla="*/ 3589 w 11911"/>
              <a:gd name="T55" fmla="*/ 11580 h 15110"/>
              <a:gd name="T56" fmla="*/ 4614 w 11911"/>
              <a:gd name="T57" fmla="*/ 10895 h 15110"/>
              <a:gd name="T58" fmla="*/ 4343 w 11911"/>
              <a:gd name="T59" fmla="*/ 10201 h 15110"/>
              <a:gd name="T60" fmla="*/ 4030 w 11911"/>
              <a:gd name="T61" fmla="*/ 9506 h 15110"/>
              <a:gd name="T62" fmla="*/ 4952 w 11911"/>
              <a:gd name="T63" fmla="*/ 9642 h 15110"/>
              <a:gd name="T64" fmla="*/ 5486 w 11911"/>
              <a:gd name="T65" fmla="*/ 9481 h 15110"/>
              <a:gd name="T66" fmla="*/ 5020 w 11911"/>
              <a:gd name="T67" fmla="*/ 8711 h 15110"/>
              <a:gd name="T68" fmla="*/ 4512 w 11911"/>
              <a:gd name="T69" fmla="*/ 8203 h 15110"/>
              <a:gd name="T70" fmla="*/ 5020 w 11911"/>
              <a:gd name="T71" fmla="*/ 7720 h 15110"/>
              <a:gd name="T72" fmla="*/ 6002 w 11911"/>
              <a:gd name="T73" fmla="*/ 7847 h 15110"/>
              <a:gd name="T74" fmla="*/ 5833 w 11911"/>
              <a:gd name="T75" fmla="*/ 6738 h 15110"/>
              <a:gd name="T76" fmla="*/ 6315 w 11911"/>
              <a:gd name="T77" fmla="*/ 6273 h 15110"/>
              <a:gd name="T78" fmla="*/ 7086 w 11911"/>
              <a:gd name="T79" fmla="*/ 6925 h 15110"/>
              <a:gd name="T80" fmla="*/ 7738 w 11911"/>
              <a:gd name="T81" fmla="*/ 6036 h 15110"/>
              <a:gd name="T82" fmla="*/ 7001 w 11911"/>
              <a:gd name="T83" fmla="*/ 4901 h 15110"/>
              <a:gd name="T84" fmla="*/ 6366 w 11911"/>
              <a:gd name="T85" fmla="*/ 3581 h 15110"/>
              <a:gd name="T86" fmla="*/ 7331 w 11911"/>
              <a:gd name="T87" fmla="*/ 2421 h 15110"/>
              <a:gd name="T88" fmla="*/ 7814 w 11911"/>
              <a:gd name="T89" fmla="*/ 2692 h 15110"/>
              <a:gd name="T90" fmla="*/ 7501 w 11911"/>
              <a:gd name="T91" fmla="*/ 3903 h 15110"/>
              <a:gd name="T92" fmla="*/ 7831 w 11911"/>
              <a:gd name="T93" fmla="*/ 5612 h 15110"/>
              <a:gd name="T94" fmla="*/ 8677 w 11911"/>
              <a:gd name="T95" fmla="*/ 5985 h 15110"/>
              <a:gd name="T96" fmla="*/ 9084 w 11911"/>
              <a:gd name="T97" fmla="*/ 4986 h 15110"/>
              <a:gd name="T98" fmla="*/ 9448 w 11911"/>
              <a:gd name="T99" fmla="*/ 3733 h 15110"/>
              <a:gd name="T100" fmla="*/ 10024 w 11911"/>
              <a:gd name="T101" fmla="*/ 3530 h 15110"/>
              <a:gd name="T102" fmla="*/ 9473 w 11911"/>
              <a:gd name="T103" fmla="*/ 3022 h 15110"/>
              <a:gd name="T104" fmla="*/ 9482 w 11911"/>
              <a:gd name="T105" fmla="*/ 2565 h 15110"/>
              <a:gd name="T106" fmla="*/ 9930 w 11911"/>
              <a:gd name="T107" fmla="*/ 1947 h 15110"/>
              <a:gd name="T108" fmla="*/ 9312 w 11911"/>
              <a:gd name="T109" fmla="*/ 1592 h 15110"/>
              <a:gd name="T110" fmla="*/ 9304 w 11911"/>
              <a:gd name="T111" fmla="*/ 787 h 15110"/>
              <a:gd name="T112" fmla="*/ 10371 w 11911"/>
              <a:gd name="T113" fmla="*/ 0 h 15110"/>
              <a:gd name="T114" fmla="*/ 11471 w 11911"/>
              <a:gd name="T115" fmla="*/ 525 h 15110"/>
              <a:gd name="T116" fmla="*/ 11911 w 11911"/>
              <a:gd name="T117" fmla="*/ 1676 h 15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911" h="15110">
                <a:moveTo>
                  <a:pt x="11911" y="1676"/>
                </a:moveTo>
                <a:lnTo>
                  <a:pt x="11911" y="3217"/>
                </a:lnTo>
                <a:lnTo>
                  <a:pt x="11514" y="3555"/>
                </a:lnTo>
                <a:lnTo>
                  <a:pt x="11124" y="4038"/>
                </a:lnTo>
                <a:lnTo>
                  <a:pt x="10430" y="4444"/>
                </a:lnTo>
                <a:lnTo>
                  <a:pt x="10015" y="4656"/>
                </a:lnTo>
                <a:lnTo>
                  <a:pt x="9854" y="4901"/>
                </a:lnTo>
                <a:lnTo>
                  <a:pt x="9897" y="5316"/>
                </a:lnTo>
                <a:lnTo>
                  <a:pt x="9871" y="5799"/>
                </a:lnTo>
                <a:lnTo>
                  <a:pt x="9177" y="6027"/>
                </a:lnTo>
                <a:lnTo>
                  <a:pt x="8669" y="6569"/>
                </a:lnTo>
                <a:lnTo>
                  <a:pt x="7924" y="7356"/>
                </a:lnTo>
                <a:lnTo>
                  <a:pt x="7348" y="7458"/>
                </a:lnTo>
                <a:lnTo>
                  <a:pt x="7018" y="7517"/>
                </a:lnTo>
                <a:lnTo>
                  <a:pt x="6679" y="7670"/>
                </a:lnTo>
                <a:lnTo>
                  <a:pt x="6265" y="8601"/>
                </a:lnTo>
                <a:lnTo>
                  <a:pt x="6028" y="9329"/>
                </a:lnTo>
                <a:lnTo>
                  <a:pt x="5613" y="9879"/>
                </a:lnTo>
                <a:lnTo>
                  <a:pt x="5130" y="10624"/>
                </a:lnTo>
                <a:lnTo>
                  <a:pt x="4605" y="11428"/>
                </a:lnTo>
                <a:lnTo>
                  <a:pt x="4224" y="12021"/>
                </a:lnTo>
                <a:lnTo>
                  <a:pt x="4004" y="12452"/>
                </a:lnTo>
                <a:lnTo>
                  <a:pt x="3386" y="12850"/>
                </a:lnTo>
                <a:lnTo>
                  <a:pt x="2751" y="13062"/>
                </a:lnTo>
                <a:lnTo>
                  <a:pt x="2531" y="13400"/>
                </a:lnTo>
                <a:lnTo>
                  <a:pt x="2362" y="13993"/>
                </a:lnTo>
                <a:lnTo>
                  <a:pt x="2057" y="14476"/>
                </a:lnTo>
                <a:lnTo>
                  <a:pt x="1600" y="15026"/>
                </a:lnTo>
                <a:lnTo>
                  <a:pt x="1583" y="15110"/>
                </a:lnTo>
                <a:lnTo>
                  <a:pt x="0" y="15110"/>
                </a:lnTo>
                <a:lnTo>
                  <a:pt x="0" y="15051"/>
                </a:lnTo>
                <a:lnTo>
                  <a:pt x="262" y="14806"/>
                </a:lnTo>
                <a:lnTo>
                  <a:pt x="711" y="14738"/>
                </a:lnTo>
                <a:lnTo>
                  <a:pt x="1219" y="14704"/>
                </a:lnTo>
                <a:lnTo>
                  <a:pt x="1625" y="14442"/>
                </a:lnTo>
                <a:lnTo>
                  <a:pt x="1380" y="14078"/>
                </a:lnTo>
                <a:lnTo>
                  <a:pt x="1397" y="13731"/>
                </a:lnTo>
                <a:lnTo>
                  <a:pt x="1591" y="13138"/>
                </a:lnTo>
                <a:lnTo>
                  <a:pt x="1659" y="12850"/>
                </a:lnTo>
                <a:lnTo>
                  <a:pt x="1668" y="12562"/>
                </a:lnTo>
                <a:lnTo>
                  <a:pt x="1193" y="12495"/>
                </a:lnTo>
                <a:lnTo>
                  <a:pt x="973" y="12427"/>
                </a:lnTo>
                <a:lnTo>
                  <a:pt x="999" y="12292"/>
                </a:lnTo>
                <a:lnTo>
                  <a:pt x="1304" y="12190"/>
                </a:lnTo>
                <a:lnTo>
                  <a:pt x="1685" y="12181"/>
                </a:lnTo>
                <a:lnTo>
                  <a:pt x="1972" y="11902"/>
                </a:lnTo>
                <a:lnTo>
                  <a:pt x="1752" y="11250"/>
                </a:lnTo>
                <a:lnTo>
                  <a:pt x="1718" y="10844"/>
                </a:lnTo>
                <a:lnTo>
                  <a:pt x="1922" y="10556"/>
                </a:lnTo>
                <a:lnTo>
                  <a:pt x="2099" y="10734"/>
                </a:lnTo>
                <a:lnTo>
                  <a:pt x="2252" y="11267"/>
                </a:lnTo>
                <a:lnTo>
                  <a:pt x="2557" y="11707"/>
                </a:lnTo>
                <a:lnTo>
                  <a:pt x="2980" y="12148"/>
                </a:lnTo>
                <a:lnTo>
                  <a:pt x="3225" y="12283"/>
                </a:lnTo>
                <a:lnTo>
                  <a:pt x="3539" y="12207"/>
                </a:lnTo>
                <a:lnTo>
                  <a:pt x="3589" y="11580"/>
                </a:lnTo>
                <a:lnTo>
                  <a:pt x="3801" y="11191"/>
                </a:lnTo>
                <a:lnTo>
                  <a:pt x="4614" y="10895"/>
                </a:lnTo>
                <a:lnTo>
                  <a:pt x="4732" y="10531"/>
                </a:lnTo>
                <a:lnTo>
                  <a:pt x="4343" y="10201"/>
                </a:lnTo>
                <a:lnTo>
                  <a:pt x="4080" y="9811"/>
                </a:lnTo>
                <a:lnTo>
                  <a:pt x="4030" y="9506"/>
                </a:lnTo>
                <a:lnTo>
                  <a:pt x="4487" y="9515"/>
                </a:lnTo>
                <a:lnTo>
                  <a:pt x="4952" y="9642"/>
                </a:lnTo>
                <a:lnTo>
                  <a:pt x="5393" y="9617"/>
                </a:lnTo>
                <a:lnTo>
                  <a:pt x="5486" y="9481"/>
                </a:lnTo>
                <a:lnTo>
                  <a:pt x="5545" y="9278"/>
                </a:lnTo>
                <a:lnTo>
                  <a:pt x="5020" y="8711"/>
                </a:lnTo>
                <a:lnTo>
                  <a:pt x="4656" y="8423"/>
                </a:lnTo>
                <a:lnTo>
                  <a:pt x="4512" y="8203"/>
                </a:lnTo>
                <a:lnTo>
                  <a:pt x="4571" y="8034"/>
                </a:lnTo>
                <a:lnTo>
                  <a:pt x="5020" y="7720"/>
                </a:lnTo>
                <a:lnTo>
                  <a:pt x="5376" y="7670"/>
                </a:lnTo>
                <a:lnTo>
                  <a:pt x="6002" y="7847"/>
                </a:lnTo>
                <a:lnTo>
                  <a:pt x="6155" y="7441"/>
                </a:lnTo>
                <a:lnTo>
                  <a:pt x="5833" y="6738"/>
                </a:lnTo>
                <a:lnTo>
                  <a:pt x="5697" y="6417"/>
                </a:lnTo>
                <a:lnTo>
                  <a:pt x="6315" y="6273"/>
                </a:lnTo>
                <a:lnTo>
                  <a:pt x="6654" y="6611"/>
                </a:lnTo>
                <a:lnTo>
                  <a:pt x="7086" y="6925"/>
                </a:lnTo>
                <a:lnTo>
                  <a:pt x="7475" y="6831"/>
                </a:lnTo>
                <a:lnTo>
                  <a:pt x="7738" y="6036"/>
                </a:lnTo>
                <a:lnTo>
                  <a:pt x="7382" y="5486"/>
                </a:lnTo>
                <a:lnTo>
                  <a:pt x="7001" y="4901"/>
                </a:lnTo>
                <a:lnTo>
                  <a:pt x="6493" y="4072"/>
                </a:lnTo>
                <a:lnTo>
                  <a:pt x="6366" y="3581"/>
                </a:lnTo>
                <a:lnTo>
                  <a:pt x="6773" y="2878"/>
                </a:lnTo>
                <a:lnTo>
                  <a:pt x="7331" y="2421"/>
                </a:lnTo>
                <a:lnTo>
                  <a:pt x="7712" y="2379"/>
                </a:lnTo>
                <a:lnTo>
                  <a:pt x="7814" y="2692"/>
                </a:lnTo>
                <a:lnTo>
                  <a:pt x="7568" y="3361"/>
                </a:lnTo>
                <a:lnTo>
                  <a:pt x="7501" y="3903"/>
                </a:lnTo>
                <a:lnTo>
                  <a:pt x="7763" y="4952"/>
                </a:lnTo>
                <a:lnTo>
                  <a:pt x="7831" y="5612"/>
                </a:lnTo>
                <a:lnTo>
                  <a:pt x="8144" y="5900"/>
                </a:lnTo>
                <a:lnTo>
                  <a:pt x="8677" y="5985"/>
                </a:lnTo>
                <a:lnTo>
                  <a:pt x="8898" y="5841"/>
                </a:lnTo>
                <a:lnTo>
                  <a:pt x="9084" y="4986"/>
                </a:lnTo>
                <a:lnTo>
                  <a:pt x="9228" y="4275"/>
                </a:lnTo>
                <a:lnTo>
                  <a:pt x="9448" y="3733"/>
                </a:lnTo>
                <a:lnTo>
                  <a:pt x="9812" y="3564"/>
                </a:lnTo>
                <a:lnTo>
                  <a:pt x="10024" y="3530"/>
                </a:lnTo>
                <a:lnTo>
                  <a:pt x="9939" y="3225"/>
                </a:lnTo>
                <a:lnTo>
                  <a:pt x="9473" y="3022"/>
                </a:lnTo>
                <a:lnTo>
                  <a:pt x="9304" y="2785"/>
                </a:lnTo>
                <a:lnTo>
                  <a:pt x="9482" y="2565"/>
                </a:lnTo>
                <a:lnTo>
                  <a:pt x="9880" y="2353"/>
                </a:lnTo>
                <a:lnTo>
                  <a:pt x="9930" y="1947"/>
                </a:lnTo>
                <a:lnTo>
                  <a:pt x="9736" y="1659"/>
                </a:lnTo>
                <a:lnTo>
                  <a:pt x="9312" y="1592"/>
                </a:lnTo>
                <a:lnTo>
                  <a:pt x="8991" y="1177"/>
                </a:lnTo>
                <a:lnTo>
                  <a:pt x="9304" y="787"/>
                </a:lnTo>
                <a:lnTo>
                  <a:pt x="9803" y="186"/>
                </a:lnTo>
                <a:lnTo>
                  <a:pt x="10371" y="0"/>
                </a:lnTo>
                <a:lnTo>
                  <a:pt x="10946" y="68"/>
                </a:lnTo>
                <a:lnTo>
                  <a:pt x="11471" y="525"/>
                </a:lnTo>
                <a:lnTo>
                  <a:pt x="11691" y="1397"/>
                </a:lnTo>
                <a:lnTo>
                  <a:pt x="11911" y="1676"/>
                </a:lnTo>
                <a:close/>
              </a:path>
            </a:pathLst>
          </a:custGeom>
          <a:pattFill prst="smGrid">
            <a:fgClr>
              <a:schemeClr val="tx1"/>
            </a:fgClr>
            <a:bgClr>
              <a:schemeClr val="bg1"/>
            </a:bgClr>
          </a:pattFill>
          <a:ln w="4763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" name="Plato 2">
            <a:extLst>
              <a:ext uri="{FF2B5EF4-FFF2-40B4-BE49-F238E27FC236}">
                <a16:creationId xmlns:a16="http://schemas.microsoft.com/office/drawing/2014/main" id="{568BFCA9-7EF3-4FBF-87F0-581C81F06578}"/>
              </a:ext>
            </a:extLst>
          </p:cNvPr>
          <p:cNvSpPr>
            <a:spLocks/>
          </p:cNvSpPr>
          <p:nvPr/>
        </p:nvSpPr>
        <p:spPr bwMode="auto">
          <a:xfrm>
            <a:off x="3245485" y="2537778"/>
            <a:ext cx="3132137" cy="4413250"/>
          </a:xfrm>
          <a:custGeom>
            <a:avLst/>
            <a:gdLst>
              <a:gd name="T0" fmla="*/ 270 w 9727"/>
              <a:gd name="T1" fmla="*/ 3107 h 13714"/>
              <a:gd name="T2" fmla="*/ 1786 w 9727"/>
              <a:gd name="T3" fmla="*/ 2633 h 13714"/>
              <a:gd name="T4" fmla="*/ 3716 w 9727"/>
              <a:gd name="T5" fmla="*/ 1770 h 13714"/>
              <a:gd name="T6" fmla="*/ 4605 w 9727"/>
              <a:gd name="T7" fmla="*/ 999 h 13714"/>
              <a:gd name="T8" fmla="*/ 5562 w 9727"/>
              <a:gd name="T9" fmla="*/ 153 h 13714"/>
              <a:gd name="T10" fmla="*/ 6374 w 9727"/>
              <a:gd name="T11" fmla="*/ 187 h 13714"/>
              <a:gd name="T12" fmla="*/ 7026 w 9727"/>
              <a:gd name="T13" fmla="*/ 500 h 13714"/>
              <a:gd name="T14" fmla="*/ 7848 w 9727"/>
              <a:gd name="T15" fmla="*/ 889 h 13714"/>
              <a:gd name="T16" fmla="*/ 7797 w 9727"/>
              <a:gd name="T17" fmla="*/ 1702 h 13714"/>
              <a:gd name="T18" fmla="*/ 8525 w 9727"/>
              <a:gd name="T19" fmla="*/ 1727 h 13714"/>
              <a:gd name="T20" fmla="*/ 9363 w 9727"/>
              <a:gd name="T21" fmla="*/ 2040 h 13714"/>
              <a:gd name="T22" fmla="*/ 9727 w 9727"/>
              <a:gd name="T23" fmla="*/ 2718 h 13714"/>
              <a:gd name="T24" fmla="*/ 8897 w 9727"/>
              <a:gd name="T25" fmla="*/ 3632 h 13714"/>
              <a:gd name="T26" fmla="*/ 7704 w 9727"/>
              <a:gd name="T27" fmla="*/ 4368 h 13714"/>
              <a:gd name="T28" fmla="*/ 7069 w 9727"/>
              <a:gd name="T29" fmla="*/ 4207 h 13714"/>
              <a:gd name="T30" fmla="*/ 7018 w 9727"/>
              <a:gd name="T31" fmla="*/ 3429 h 13714"/>
              <a:gd name="T32" fmla="*/ 7069 w 9727"/>
              <a:gd name="T33" fmla="*/ 2912 h 13714"/>
              <a:gd name="T34" fmla="*/ 6044 w 9727"/>
              <a:gd name="T35" fmla="*/ 3166 h 13714"/>
              <a:gd name="T36" fmla="*/ 5706 w 9727"/>
              <a:gd name="T37" fmla="*/ 4013 h 13714"/>
              <a:gd name="T38" fmla="*/ 4647 w 9727"/>
              <a:gd name="T39" fmla="*/ 4114 h 13714"/>
              <a:gd name="T40" fmla="*/ 3411 w 9727"/>
              <a:gd name="T41" fmla="*/ 3852 h 13714"/>
              <a:gd name="T42" fmla="*/ 2819 w 9727"/>
              <a:gd name="T43" fmla="*/ 4682 h 13714"/>
              <a:gd name="T44" fmla="*/ 2133 w 9727"/>
              <a:gd name="T45" fmla="*/ 4538 h 13714"/>
              <a:gd name="T46" fmla="*/ 1278 w 9727"/>
              <a:gd name="T47" fmla="*/ 4910 h 13714"/>
              <a:gd name="T48" fmla="*/ 1879 w 9727"/>
              <a:gd name="T49" fmla="*/ 5384 h 13714"/>
              <a:gd name="T50" fmla="*/ 1464 w 9727"/>
              <a:gd name="T51" fmla="*/ 6222 h 13714"/>
              <a:gd name="T52" fmla="*/ 1964 w 9727"/>
              <a:gd name="T53" fmla="*/ 6654 h 13714"/>
              <a:gd name="T54" fmla="*/ 2903 w 9727"/>
              <a:gd name="T55" fmla="*/ 6027 h 13714"/>
              <a:gd name="T56" fmla="*/ 3581 w 9727"/>
              <a:gd name="T57" fmla="*/ 6036 h 13714"/>
              <a:gd name="T58" fmla="*/ 4520 w 9727"/>
              <a:gd name="T59" fmla="*/ 5537 h 13714"/>
              <a:gd name="T60" fmla="*/ 6298 w 9727"/>
              <a:gd name="T61" fmla="*/ 5994 h 13714"/>
              <a:gd name="T62" fmla="*/ 7788 w 9727"/>
              <a:gd name="T63" fmla="*/ 5740 h 13714"/>
              <a:gd name="T64" fmla="*/ 7187 w 9727"/>
              <a:gd name="T65" fmla="*/ 6612 h 13714"/>
              <a:gd name="T66" fmla="*/ 6357 w 9727"/>
              <a:gd name="T67" fmla="*/ 7932 h 13714"/>
              <a:gd name="T68" fmla="*/ 5612 w 9727"/>
              <a:gd name="T69" fmla="*/ 7788 h 13714"/>
              <a:gd name="T70" fmla="*/ 4783 w 9727"/>
              <a:gd name="T71" fmla="*/ 7526 h 13714"/>
              <a:gd name="T72" fmla="*/ 3775 w 9727"/>
              <a:gd name="T73" fmla="*/ 7915 h 13714"/>
              <a:gd name="T74" fmla="*/ 3013 w 9727"/>
              <a:gd name="T75" fmla="*/ 7737 h 13714"/>
              <a:gd name="T76" fmla="*/ 2717 w 9727"/>
              <a:gd name="T77" fmla="*/ 8423 h 13714"/>
              <a:gd name="T78" fmla="*/ 2937 w 9727"/>
              <a:gd name="T79" fmla="*/ 9287 h 13714"/>
              <a:gd name="T80" fmla="*/ 2353 w 9727"/>
              <a:gd name="T81" fmla="*/ 10277 h 13714"/>
              <a:gd name="T82" fmla="*/ 2666 w 9727"/>
              <a:gd name="T83" fmla="*/ 10751 h 13714"/>
              <a:gd name="T84" fmla="*/ 3564 w 9727"/>
              <a:gd name="T85" fmla="*/ 10108 h 13714"/>
              <a:gd name="T86" fmla="*/ 4376 w 9727"/>
              <a:gd name="T87" fmla="*/ 8804 h 13714"/>
              <a:gd name="T88" fmla="*/ 5333 w 9727"/>
              <a:gd name="T89" fmla="*/ 9168 h 13714"/>
              <a:gd name="T90" fmla="*/ 4808 w 9727"/>
              <a:gd name="T91" fmla="*/ 10539 h 13714"/>
              <a:gd name="T92" fmla="*/ 3758 w 9727"/>
              <a:gd name="T93" fmla="*/ 11039 h 13714"/>
              <a:gd name="T94" fmla="*/ 3962 w 9727"/>
              <a:gd name="T95" fmla="*/ 11877 h 13714"/>
              <a:gd name="T96" fmla="*/ 3674 w 9727"/>
              <a:gd name="T97" fmla="*/ 12275 h 13714"/>
              <a:gd name="T98" fmla="*/ 2548 w 9727"/>
              <a:gd name="T99" fmla="*/ 12072 h 13714"/>
              <a:gd name="T100" fmla="*/ 2666 w 9727"/>
              <a:gd name="T101" fmla="*/ 13087 h 13714"/>
              <a:gd name="T102" fmla="*/ 1921 w 9727"/>
              <a:gd name="T103" fmla="*/ 13714 h 13714"/>
              <a:gd name="T104" fmla="*/ 1295 w 9727"/>
              <a:gd name="T105" fmla="*/ 13468 h 13714"/>
              <a:gd name="T106" fmla="*/ 1346 w 9727"/>
              <a:gd name="T107" fmla="*/ 12554 h 13714"/>
              <a:gd name="T108" fmla="*/ 905 w 9727"/>
              <a:gd name="T109" fmla="*/ 11767 h 13714"/>
              <a:gd name="T110" fmla="*/ 550 w 9727"/>
              <a:gd name="T111" fmla="*/ 11640 h 13714"/>
              <a:gd name="T112" fmla="*/ 0 w 9727"/>
              <a:gd name="T113" fmla="*/ 3074 h 13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727" h="13714">
                <a:moveTo>
                  <a:pt x="0" y="3074"/>
                </a:moveTo>
                <a:lnTo>
                  <a:pt x="270" y="3107"/>
                </a:lnTo>
                <a:lnTo>
                  <a:pt x="1100" y="2828"/>
                </a:lnTo>
                <a:lnTo>
                  <a:pt x="1786" y="2633"/>
                </a:lnTo>
                <a:lnTo>
                  <a:pt x="2632" y="2227"/>
                </a:lnTo>
                <a:lnTo>
                  <a:pt x="3716" y="1770"/>
                </a:lnTo>
                <a:lnTo>
                  <a:pt x="4046" y="1397"/>
                </a:lnTo>
                <a:lnTo>
                  <a:pt x="4605" y="999"/>
                </a:lnTo>
                <a:lnTo>
                  <a:pt x="4994" y="534"/>
                </a:lnTo>
                <a:lnTo>
                  <a:pt x="5562" y="153"/>
                </a:lnTo>
                <a:lnTo>
                  <a:pt x="6010" y="0"/>
                </a:lnTo>
                <a:lnTo>
                  <a:pt x="6374" y="187"/>
                </a:lnTo>
                <a:lnTo>
                  <a:pt x="6425" y="661"/>
                </a:lnTo>
                <a:lnTo>
                  <a:pt x="7026" y="500"/>
                </a:lnTo>
                <a:lnTo>
                  <a:pt x="7678" y="601"/>
                </a:lnTo>
                <a:lnTo>
                  <a:pt x="7848" y="889"/>
                </a:lnTo>
                <a:lnTo>
                  <a:pt x="7610" y="1414"/>
                </a:lnTo>
                <a:lnTo>
                  <a:pt x="7797" y="1702"/>
                </a:lnTo>
                <a:lnTo>
                  <a:pt x="8152" y="1702"/>
                </a:lnTo>
                <a:lnTo>
                  <a:pt x="8525" y="1727"/>
                </a:lnTo>
                <a:lnTo>
                  <a:pt x="8779" y="2015"/>
                </a:lnTo>
                <a:lnTo>
                  <a:pt x="9363" y="2040"/>
                </a:lnTo>
                <a:lnTo>
                  <a:pt x="9676" y="2235"/>
                </a:lnTo>
                <a:lnTo>
                  <a:pt x="9727" y="2718"/>
                </a:lnTo>
                <a:lnTo>
                  <a:pt x="9414" y="3082"/>
                </a:lnTo>
                <a:lnTo>
                  <a:pt x="8897" y="3632"/>
                </a:lnTo>
                <a:lnTo>
                  <a:pt x="8322" y="4064"/>
                </a:lnTo>
                <a:lnTo>
                  <a:pt x="7704" y="4368"/>
                </a:lnTo>
                <a:lnTo>
                  <a:pt x="7331" y="4512"/>
                </a:lnTo>
                <a:lnTo>
                  <a:pt x="7069" y="4207"/>
                </a:lnTo>
                <a:lnTo>
                  <a:pt x="6882" y="3742"/>
                </a:lnTo>
                <a:lnTo>
                  <a:pt x="7018" y="3429"/>
                </a:lnTo>
                <a:lnTo>
                  <a:pt x="7094" y="3115"/>
                </a:lnTo>
                <a:lnTo>
                  <a:pt x="7069" y="2912"/>
                </a:lnTo>
                <a:lnTo>
                  <a:pt x="6442" y="3099"/>
                </a:lnTo>
                <a:lnTo>
                  <a:pt x="6044" y="3166"/>
                </a:lnTo>
                <a:lnTo>
                  <a:pt x="5756" y="3479"/>
                </a:lnTo>
                <a:lnTo>
                  <a:pt x="5706" y="4013"/>
                </a:lnTo>
                <a:lnTo>
                  <a:pt x="5392" y="4114"/>
                </a:lnTo>
                <a:lnTo>
                  <a:pt x="4647" y="4114"/>
                </a:lnTo>
                <a:lnTo>
                  <a:pt x="3868" y="4038"/>
                </a:lnTo>
                <a:lnTo>
                  <a:pt x="3411" y="3852"/>
                </a:lnTo>
                <a:lnTo>
                  <a:pt x="3081" y="4089"/>
                </a:lnTo>
                <a:lnTo>
                  <a:pt x="2819" y="4682"/>
                </a:lnTo>
                <a:lnTo>
                  <a:pt x="2573" y="4783"/>
                </a:lnTo>
                <a:lnTo>
                  <a:pt x="2133" y="4538"/>
                </a:lnTo>
                <a:lnTo>
                  <a:pt x="1659" y="4563"/>
                </a:lnTo>
                <a:lnTo>
                  <a:pt x="1278" y="4910"/>
                </a:lnTo>
                <a:lnTo>
                  <a:pt x="1490" y="5113"/>
                </a:lnTo>
                <a:lnTo>
                  <a:pt x="1879" y="5384"/>
                </a:lnTo>
                <a:lnTo>
                  <a:pt x="1896" y="5748"/>
                </a:lnTo>
                <a:lnTo>
                  <a:pt x="1464" y="6222"/>
                </a:lnTo>
                <a:lnTo>
                  <a:pt x="1396" y="6595"/>
                </a:lnTo>
                <a:lnTo>
                  <a:pt x="1964" y="6654"/>
                </a:lnTo>
                <a:lnTo>
                  <a:pt x="2472" y="6154"/>
                </a:lnTo>
                <a:lnTo>
                  <a:pt x="2903" y="6027"/>
                </a:lnTo>
                <a:lnTo>
                  <a:pt x="3149" y="6087"/>
                </a:lnTo>
                <a:lnTo>
                  <a:pt x="3581" y="6036"/>
                </a:lnTo>
                <a:lnTo>
                  <a:pt x="4156" y="5537"/>
                </a:lnTo>
                <a:lnTo>
                  <a:pt x="4520" y="5537"/>
                </a:lnTo>
                <a:lnTo>
                  <a:pt x="5553" y="5765"/>
                </a:lnTo>
                <a:lnTo>
                  <a:pt x="6298" y="5994"/>
                </a:lnTo>
                <a:lnTo>
                  <a:pt x="6815" y="5799"/>
                </a:lnTo>
                <a:lnTo>
                  <a:pt x="7788" y="5740"/>
                </a:lnTo>
                <a:lnTo>
                  <a:pt x="7729" y="6061"/>
                </a:lnTo>
                <a:lnTo>
                  <a:pt x="7187" y="6612"/>
                </a:lnTo>
                <a:lnTo>
                  <a:pt x="6620" y="7534"/>
                </a:lnTo>
                <a:lnTo>
                  <a:pt x="6357" y="7932"/>
                </a:lnTo>
                <a:lnTo>
                  <a:pt x="5900" y="8127"/>
                </a:lnTo>
                <a:lnTo>
                  <a:pt x="5612" y="7788"/>
                </a:lnTo>
                <a:lnTo>
                  <a:pt x="5274" y="7526"/>
                </a:lnTo>
                <a:lnTo>
                  <a:pt x="4783" y="7526"/>
                </a:lnTo>
                <a:lnTo>
                  <a:pt x="4309" y="7619"/>
                </a:lnTo>
                <a:lnTo>
                  <a:pt x="3775" y="7915"/>
                </a:lnTo>
                <a:lnTo>
                  <a:pt x="3386" y="7915"/>
                </a:lnTo>
                <a:lnTo>
                  <a:pt x="3013" y="7737"/>
                </a:lnTo>
                <a:lnTo>
                  <a:pt x="2641" y="7915"/>
                </a:lnTo>
                <a:lnTo>
                  <a:pt x="2717" y="8423"/>
                </a:lnTo>
                <a:lnTo>
                  <a:pt x="3056" y="8965"/>
                </a:lnTo>
                <a:lnTo>
                  <a:pt x="2937" y="9287"/>
                </a:lnTo>
                <a:lnTo>
                  <a:pt x="2624" y="9693"/>
                </a:lnTo>
                <a:lnTo>
                  <a:pt x="2353" y="10277"/>
                </a:lnTo>
                <a:lnTo>
                  <a:pt x="2548" y="10514"/>
                </a:lnTo>
                <a:lnTo>
                  <a:pt x="2666" y="10751"/>
                </a:lnTo>
                <a:lnTo>
                  <a:pt x="3013" y="10827"/>
                </a:lnTo>
                <a:lnTo>
                  <a:pt x="3564" y="10108"/>
                </a:lnTo>
                <a:lnTo>
                  <a:pt x="3919" y="9219"/>
                </a:lnTo>
                <a:lnTo>
                  <a:pt x="4376" y="8804"/>
                </a:lnTo>
                <a:lnTo>
                  <a:pt x="5172" y="8702"/>
                </a:lnTo>
                <a:lnTo>
                  <a:pt x="5333" y="9168"/>
                </a:lnTo>
                <a:lnTo>
                  <a:pt x="5071" y="9761"/>
                </a:lnTo>
                <a:lnTo>
                  <a:pt x="4808" y="10539"/>
                </a:lnTo>
                <a:lnTo>
                  <a:pt x="4351" y="10760"/>
                </a:lnTo>
                <a:lnTo>
                  <a:pt x="3758" y="11039"/>
                </a:lnTo>
                <a:lnTo>
                  <a:pt x="3708" y="11420"/>
                </a:lnTo>
                <a:lnTo>
                  <a:pt x="3962" y="11877"/>
                </a:lnTo>
                <a:lnTo>
                  <a:pt x="3962" y="12199"/>
                </a:lnTo>
                <a:lnTo>
                  <a:pt x="3674" y="12275"/>
                </a:lnTo>
                <a:lnTo>
                  <a:pt x="3200" y="11979"/>
                </a:lnTo>
                <a:lnTo>
                  <a:pt x="2548" y="12072"/>
                </a:lnTo>
                <a:lnTo>
                  <a:pt x="2497" y="12537"/>
                </a:lnTo>
                <a:lnTo>
                  <a:pt x="2666" y="13087"/>
                </a:lnTo>
                <a:lnTo>
                  <a:pt x="2556" y="13570"/>
                </a:lnTo>
                <a:lnTo>
                  <a:pt x="1921" y="13714"/>
                </a:lnTo>
                <a:lnTo>
                  <a:pt x="1329" y="13705"/>
                </a:lnTo>
                <a:lnTo>
                  <a:pt x="1295" y="13468"/>
                </a:lnTo>
                <a:lnTo>
                  <a:pt x="1422" y="13087"/>
                </a:lnTo>
                <a:lnTo>
                  <a:pt x="1346" y="12554"/>
                </a:lnTo>
                <a:lnTo>
                  <a:pt x="1125" y="12080"/>
                </a:lnTo>
                <a:lnTo>
                  <a:pt x="905" y="11767"/>
                </a:lnTo>
                <a:lnTo>
                  <a:pt x="795" y="11615"/>
                </a:lnTo>
                <a:lnTo>
                  <a:pt x="550" y="11640"/>
                </a:lnTo>
                <a:lnTo>
                  <a:pt x="0" y="11773"/>
                </a:lnTo>
                <a:lnTo>
                  <a:pt x="0" y="3074"/>
                </a:lnTo>
                <a:close/>
              </a:path>
            </a:pathLst>
          </a:custGeom>
          <a:pattFill prst="smGrid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Plato 2">
            <a:extLst>
              <a:ext uri="{FF2B5EF4-FFF2-40B4-BE49-F238E27FC236}">
                <a16:creationId xmlns:a16="http://schemas.microsoft.com/office/drawing/2014/main" id="{835153C9-B85B-4614-8861-008923D4BF36}"/>
              </a:ext>
            </a:extLst>
          </p:cNvPr>
          <p:cNvSpPr>
            <a:spLocks/>
          </p:cNvSpPr>
          <p:nvPr/>
        </p:nvSpPr>
        <p:spPr bwMode="auto">
          <a:xfrm>
            <a:off x="3245485" y="18415"/>
            <a:ext cx="5710237" cy="3182937"/>
          </a:xfrm>
          <a:custGeom>
            <a:avLst/>
            <a:gdLst>
              <a:gd name="T0" fmla="*/ 16398 w 17736"/>
              <a:gd name="T1" fmla="*/ 0 h 9893"/>
              <a:gd name="T2" fmla="*/ 17338 w 17736"/>
              <a:gd name="T3" fmla="*/ 1363 h 9893"/>
              <a:gd name="T4" fmla="*/ 17710 w 17736"/>
              <a:gd name="T5" fmla="*/ 2785 h 9893"/>
              <a:gd name="T6" fmla="*/ 17016 w 17736"/>
              <a:gd name="T7" fmla="*/ 2878 h 9893"/>
              <a:gd name="T8" fmla="*/ 16330 w 17736"/>
              <a:gd name="T9" fmla="*/ 2235 h 9893"/>
              <a:gd name="T10" fmla="*/ 15560 w 17736"/>
              <a:gd name="T11" fmla="*/ 1532 h 9893"/>
              <a:gd name="T12" fmla="*/ 14392 w 17736"/>
              <a:gd name="T13" fmla="*/ 1024 h 9893"/>
              <a:gd name="T14" fmla="*/ 12538 w 17736"/>
              <a:gd name="T15" fmla="*/ 838 h 9893"/>
              <a:gd name="T16" fmla="*/ 11835 w 17736"/>
              <a:gd name="T17" fmla="*/ 880 h 9893"/>
              <a:gd name="T18" fmla="*/ 12411 w 17736"/>
              <a:gd name="T19" fmla="*/ 1134 h 9893"/>
              <a:gd name="T20" fmla="*/ 13350 w 17736"/>
              <a:gd name="T21" fmla="*/ 1685 h 9893"/>
              <a:gd name="T22" fmla="*/ 15018 w 17736"/>
              <a:gd name="T23" fmla="*/ 2650 h 9893"/>
              <a:gd name="T24" fmla="*/ 15763 w 17736"/>
              <a:gd name="T25" fmla="*/ 4063 h 9893"/>
              <a:gd name="T26" fmla="*/ 15653 w 17736"/>
              <a:gd name="T27" fmla="*/ 5502 h 9893"/>
              <a:gd name="T28" fmla="*/ 14993 w 17736"/>
              <a:gd name="T29" fmla="*/ 5892 h 9893"/>
              <a:gd name="T30" fmla="*/ 14290 w 17736"/>
              <a:gd name="T31" fmla="*/ 5316 h 9893"/>
              <a:gd name="T32" fmla="*/ 13520 w 17736"/>
              <a:gd name="T33" fmla="*/ 4546 h 9893"/>
              <a:gd name="T34" fmla="*/ 12868 w 17736"/>
              <a:gd name="T35" fmla="*/ 3826 h 9893"/>
              <a:gd name="T36" fmla="*/ 12148 w 17736"/>
              <a:gd name="T37" fmla="*/ 3733 h 9893"/>
              <a:gd name="T38" fmla="*/ 12462 w 17736"/>
              <a:gd name="T39" fmla="*/ 4470 h 9893"/>
              <a:gd name="T40" fmla="*/ 12868 w 17736"/>
              <a:gd name="T41" fmla="*/ 5722 h 9893"/>
              <a:gd name="T42" fmla="*/ 13638 w 17736"/>
              <a:gd name="T43" fmla="*/ 6899 h 9893"/>
              <a:gd name="T44" fmla="*/ 12944 w 17736"/>
              <a:gd name="T45" fmla="*/ 7576 h 9893"/>
              <a:gd name="T46" fmla="*/ 12021 w 17736"/>
              <a:gd name="T47" fmla="*/ 7500 h 9893"/>
              <a:gd name="T48" fmla="*/ 11522 w 17736"/>
              <a:gd name="T49" fmla="*/ 6874 h 9893"/>
              <a:gd name="T50" fmla="*/ 11132 w 17736"/>
              <a:gd name="T51" fmla="*/ 6332 h 9893"/>
              <a:gd name="T52" fmla="*/ 10963 w 17736"/>
              <a:gd name="T53" fmla="*/ 5731 h 9893"/>
              <a:gd name="T54" fmla="*/ 10286 w 17736"/>
              <a:gd name="T55" fmla="*/ 5291 h 9893"/>
              <a:gd name="T56" fmla="*/ 10057 w 17736"/>
              <a:gd name="T57" fmla="*/ 4978 h 9893"/>
              <a:gd name="T58" fmla="*/ 9981 w 17736"/>
              <a:gd name="T59" fmla="*/ 4673 h 9893"/>
              <a:gd name="T60" fmla="*/ 8703 w 17736"/>
              <a:gd name="T61" fmla="*/ 4504 h 9893"/>
              <a:gd name="T62" fmla="*/ 8457 w 17736"/>
              <a:gd name="T63" fmla="*/ 3708 h 9893"/>
              <a:gd name="T64" fmla="*/ 8000 w 17736"/>
              <a:gd name="T65" fmla="*/ 2988 h 9893"/>
              <a:gd name="T66" fmla="*/ 6823 w 17736"/>
              <a:gd name="T67" fmla="*/ 2836 h 9893"/>
              <a:gd name="T68" fmla="*/ 6738 w 17736"/>
              <a:gd name="T69" fmla="*/ 3386 h 9893"/>
              <a:gd name="T70" fmla="*/ 7289 w 17736"/>
              <a:gd name="T71" fmla="*/ 4165 h 9893"/>
              <a:gd name="T72" fmla="*/ 7924 w 17736"/>
              <a:gd name="T73" fmla="*/ 4927 h 9893"/>
              <a:gd name="T74" fmla="*/ 9109 w 17736"/>
              <a:gd name="T75" fmla="*/ 6374 h 9893"/>
              <a:gd name="T76" fmla="*/ 10387 w 17736"/>
              <a:gd name="T77" fmla="*/ 7813 h 9893"/>
              <a:gd name="T78" fmla="*/ 10066 w 17736"/>
              <a:gd name="T79" fmla="*/ 8033 h 9893"/>
              <a:gd name="T80" fmla="*/ 8770 w 17736"/>
              <a:gd name="T81" fmla="*/ 7305 h 9893"/>
              <a:gd name="T82" fmla="*/ 8296 w 17736"/>
              <a:gd name="T83" fmla="*/ 6544 h 9893"/>
              <a:gd name="T84" fmla="*/ 7450 w 17736"/>
              <a:gd name="T85" fmla="*/ 6484 h 9893"/>
              <a:gd name="T86" fmla="*/ 6874 w 17736"/>
              <a:gd name="T87" fmla="*/ 6264 h 9893"/>
              <a:gd name="T88" fmla="*/ 6154 w 17736"/>
              <a:gd name="T89" fmla="*/ 5765 h 9893"/>
              <a:gd name="T90" fmla="*/ 5570 w 17736"/>
              <a:gd name="T91" fmla="*/ 5477 h 9893"/>
              <a:gd name="T92" fmla="*/ 4901 w 17736"/>
              <a:gd name="T93" fmla="*/ 5020 h 9893"/>
              <a:gd name="T94" fmla="*/ 3733 w 17736"/>
              <a:gd name="T95" fmla="*/ 4681 h 9893"/>
              <a:gd name="T96" fmla="*/ 1591 w 17736"/>
              <a:gd name="T97" fmla="*/ 4630 h 9893"/>
              <a:gd name="T98" fmla="*/ 558 w 17736"/>
              <a:gd name="T99" fmla="*/ 6129 h 9893"/>
              <a:gd name="T100" fmla="*/ 2124 w 17736"/>
              <a:gd name="T101" fmla="*/ 7001 h 9893"/>
              <a:gd name="T102" fmla="*/ 3361 w 17736"/>
              <a:gd name="T103" fmla="*/ 7661 h 9893"/>
              <a:gd name="T104" fmla="*/ 2040 w 17736"/>
              <a:gd name="T105" fmla="*/ 8330 h 9893"/>
              <a:gd name="T106" fmla="*/ 685 w 17736"/>
              <a:gd name="T107" fmla="*/ 9134 h 9893"/>
              <a:gd name="T108" fmla="*/ 0 w 17736"/>
              <a:gd name="T109" fmla="*/ 9893 h 9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736" h="9893">
                <a:moveTo>
                  <a:pt x="0" y="0"/>
                </a:moveTo>
                <a:lnTo>
                  <a:pt x="16398" y="0"/>
                </a:lnTo>
                <a:lnTo>
                  <a:pt x="16627" y="533"/>
                </a:lnTo>
                <a:lnTo>
                  <a:pt x="17338" y="1363"/>
                </a:lnTo>
                <a:lnTo>
                  <a:pt x="17736" y="2311"/>
                </a:lnTo>
                <a:lnTo>
                  <a:pt x="17710" y="2785"/>
                </a:lnTo>
                <a:lnTo>
                  <a:pt x="17321" y="3191"/>
                </a:lnTo>
                <a:lnTo>
                  <a:pt x="17016" y="2878"/>
                </a:lnTo>
                <a:lnTo>
                  <a:pt x="16838" y="2362"/>
                </a:lnTo>
                <a:lnTo>
                  <a:pt x="16330" y="2235"/>
                </a:lnTo>
                <a:lnTo>
                  <a:pt x="15704" y="1905"/>
                </a:lnTo>
                <a:lnTo>
                  <a:pt x="15560" y="1532"/>
                </a:lnTo>
                <a:lnTo>
                  <a:pt x="15205" y="1253"/>
                </a:lnTo>
                <a:lnTo>
                  <a:pt x="14392" y="1024"/>
                </a:lnTo>
                <a:lnTo>
                  <a:pt x="13198" y="965"/>
                </a:lnTo>
                <a:lnTo>
                  <a:pt x="12538" y="838"/>
                </a:lnTo>
                <a:lnTo>
                  <a:pt x="12081" y="737"/>
                </a:lnTo>
                <a:lnTo>
                  <a:pt x="11835" y="880"/>
                </a:lnTo>
                <a:lnTo>
                  <a:pt x="11954" y="1033"/>
                </a:lnTo>
                <a:lnTo>
                  <a:pt x="12411" y="1134"/>
                </a:lnTo>
                <a:lnTo>
                  <a:pt x="12893" y="1532"/>
                </a:lnTo>
                <a:lnTo>
                  <a:pt x="13350" y="1685"/>
                </a:lnTo>
                <a:lnTo>
                  <a:pt x="14222" y="2015"/>
                </a:lnTo>
                <a:lnTo>
                  <a:pt x="15018" y="2650"/>
                </a:lnTo>
                <a:lnTo>
                  <a:pt x="15399" y="3225"/>
                </a:lnTo>
                <a:lnTo>
                  <a:pt x="15763" y="4063"/>
                </a:lnTo>
                <a:lnTo>
                  <a:pt x="15780" y="4961"/>
                </a:lnTo>
                <a:lnTo>
                  <a:pt x="15653" y="5502"/>
                </a:lnTo>
                <a:lnTo>
                  <a:pt x="15425" y="5697"/>
                </a:lnTo>
                <a:lnTo>
                  <a:pt x="14993" y="5892"/>
                </a:lnTo>
                <a:lnTo>
                  <a:pt x="14671" y="5731"/>
                </a:lnTo>
                <a:lnTo>
                  <a:pt x="14290" y="5316"/>
                </a:lnTo>
                <a:lnTo>
                  <a:pt x="13757" y="4901"/>
                </a:lnTo>
                <a:lnTo>
                  <a:pt x="13520" y="4546"/>
                </a:lnTo>
                <a:lnTo>
                  <a:pt x="13367" y="4063"/>
                </a:lnTo>
                <a:lnTo>
                  <a:pt x="12868" y="3826"/>
                </a:lnTo>
                <a:lnTo>
                  <a:pt x="12529" y="3649"/>
                </a:lnTo>
                <a:lnTo>
                  <a:pt x="12148" y="3733"/>
                </a:lnTo>
                <a:lnTo>
                  <a:pt x="12140" y="3962"/>
                </a:lnTo>
                <a:lnTo>
                  <a:pt x="12462" y="4470"/>
                </a:lnTo>
                <a:lnTo>
                  <a:pt x="12741" y="5096"/>
                </a:lnTo>
                <a:lnTo>
                  <a:pt x="12868" y="5722"/>
                </a:lnTo>
                <a:lnTo>
                  <a:pt x="13105" y="6298"/>
                </a:lnTo>
                <a:lnTo>
                  <a:pt x="13638" y="6899"/>
                </a:lnTo>
                <a:lnTo>
                  <a:pt x="13596" y="7162"/>
                </a:lnTo>
                <a:lnTo>
                  <a:pt x="12944" y="7576"/>
                </a:lnTo>
                <a:lnTo>
                  <a:pt x="12335" y="7653"/>
                </a:lnTo>
                <a:lnTo>
                  <a:pt x="12021" y="7500"/>
                </a:lnTo>
                <a:lnTo>
                  <a:pt x="11827" y="7246"/>
                </a:lnTo>
                <a:lnTo>
                  <a:pt x="11522" y="6874"/>
                </a:lnTo>
                <a:lnTo>
                  <a:pt x="11336" y="6544"/>
                </a:lnTo>
                <a:lnTo>
                  <a:pt x="11132" y="6332"/>
                </a:lnTo>
                <a:lnTo>
                  <a:pt x="10938" y="6010"/>
                </a:lnTo>
                <a:lnTo>
                  <a:pt x="10963" y="5731"/>
                </a:lnTo>
                <a:lnTo>
                  <a:pt x="10912" y="5367"/>
                </a:lnTo>
                <a:lnTo>
                  <a:pt x="10286" y="5291"/>
                </a:lnTo>
                <a:lnTo>
                  <a:pt x="10057" y="5172"/>
                </a:lnTo>
                <a:lnTo>
                  <a:pt x="10057" y="4978"/>
                </a:lnTo>
                <a:lnTo>
                  <a:pt x="10176" y="4766"/>
                </a:lnTo>
                <a:lnTo>
                  <a:pt x="9981" y="4673"/>
                </a:lnTo>
                <a:lnTo>
                  <a:pt x="9117" y="4757"/>
                </a:lnTo>
                <a:lnTo>
                  <a:pt x="8703" y="4504"/>
                </a:lnTo>
                <a:lnTo>
                  <a:pt x="8533" y="4182"/>
                </a:lnTo>
                <a:lnTo>
                  <a:pt x="8457" y="3708"/>
                </a:lnTo>
                <a:lnTo>
                  <a:pt x="8313" y="3276"/>
                </a:lnTo>
                <a:lnTo>
                  <a:pt x="8000" y="2988"/>
                </a:lnTo>
                <a:lnTo>
                  <a:pt x="7424" y="2794"/>
                </a:lnTo>
                <a:lnTo>
                  <a:pt x="6823" y="2836"/>
                </a:lnTo>
                <a:lnTo>
                  <a:pt x="6586" y="3098"/>
                </a:lnTo>
                <a:lnTo>
                  <a:pt x="6738" y="3386"/>
                </a:lnTo>
                <a:lnTo>
                  <a:pt x="7238" y="3792"/>
                </a:lnTo>
                <a:lnTo>
                  <a:pt x="7289" y="4165"/>
                </a:lnTo>
                <a:lnTo>
                  <a:pt x="7526" y="4588"/>
                </a:lnTo>
                <a:lnTo>
                  <a:pt x="7924" y="4927"/>
                </a:lnTo>
                <a:lnTo>
                  <a:pt x="8643" y="5697"/>
                </a:lnTo>
                <a:lnTo>
                  <a:pt x="9109" y="6374"/>
                </a:lnTo>
                <a:lnTo>
                  <a:pt x="10023" y="7136"/>
                </a:lnTo>
                <a:lnTo>
                  <a:pt x="10387" y="7813"/>
                </a:lnTo>
                <a:lnTo>
                  <a:pt x="10548" y="8287"/>
                </a:lnTo>
                <a:lnTo>
                  <a:pt x="10066" y="8033"/>
                </a:lnTo>
                <a:lnTo>
                  <a:pt x="9380" y="7661"/>
                </a:lnTo>
                <a:lnTo>
                  <a:pt x="8770" y="7305"/>
                </a:lnTo>
                <a:lnTo>
                  <a:pt x="8330" y="6967"/>
                </a:lnTo>
                <a:lnTo>
                  <a:pt x="8296" y="6544"/>
                </a:lnTo>
                <a:lnTo>
                  <a:pt x="7983" y="6577"/>
                </a:lnTo>
                <a:lnTo>
                  <a:pt x="7450" y="6484"/>
                </a:lnTo>
                <a:lnTo>
                  <a:pt x="7594" y="6154"/>
                </a:lnTo>
                <a:lnTo>
                  <a:pt x="6874" y="6264"/>
                </a:lnTo>
                <a:lnTo>
                  <a:pt x="6501" y="6264"/>
                </a:lnTo>
                <a:lnTo>
                  <a:pt x="6154" y="5765"/>
                </a:lnTo>
                <a:lnTo>
                  <a:pt x="5883" y="5519"/>
                </a:lnTo>
                <a:lnTo>
                  <a:pt x="5570" y="5477"/>
                </a:lnTo>
                <a:lnTo>
                  <a:pt x="4944" y="5697"/>
                </a:lnTo>
                <a:lnTo>
                  <a:pt x="4901" y="5020"/>
                </a:lnTo>
                <a:lnTo>
                  <a:pt x="4190" y="4927"/>
                </a:lnTo>
                <a:lnTo>
                  <a:pt x="3733" y="4681"/>
                </a:lnTo>
                <a:lnTo>
                  <a:pt x="2700" y="4156"/>
                </a:lnTo>
                <a:lnTo>
                  <a:pt x="1591" y="4630"/>
                </a:lnTo>
                <a:lnTo>
                  <a:pt x="558" y="5308"/>
                </a:lnTo>
                <a:lnTo>
                  <a:pt x="558" y="6129"/>
                </a:lnTo>
                <a:lnTo>
                  <a:pt x="1312" y="6747"/>
                </a:lnTo>
                <a:lnTo>
                  <a:pt x="2124" y="7001"/>
                </a:lnTo>
                <a:lnTo>
                  <a:pt x="2853" y="7212"/>
                </a:lnTo>
                <a:lnTo>
                  <a:pt x="3361" y="7661"/>
                </a:lnTo>
                <a:lnTo>
                  <a:pt x="3259" y="8144"/>
                </a:lnTo>
                <a:lnTo>
                  <a:pt x="2040" y="8330"/>
                </a:lnTo>
                <a:lnTo>
                  <a:pt x="1168" y="8677"/>
                </a:lnTo>
                <a:lnTo>
                  <a:pt x="685" y="9134"/>
                </a:lnTo>
                <a:lnTo>
                  <a:pt x="228" y="9591"/>
                </a:lnTo>
                <a:lnTo>
                  <a:pt x="0" y="9893"/>
                </a:lnTo>
              </a:path>
            </a:pathLst>
          </a:custGeom>
          <a:pattFill prst="smGrid">
            <a:fgClr>
              <a:schemeClr val="tx1"/>
            </a:fgClr>
            <a:bgClr>
              <a:schemeClr val="bg1"/>
            </a:bgClr>
          </a:pattFill>
          <a:ln w="4763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E373BFFF-7F88-4315-B9B2-8580B3E3AF83}"/>
              </a:ext>
            </a:extLst>
          </p:cNvPr>
          <p:cNvGrpSpPr/>
          <p:nvPr/>
        </p:nvGrpSpPr>
        <p:grpSpPr>
          <a:xfrm>
            <a:off x="3467101" y="415925"/>
            <a:ext cx="5886450" cy="6769100"/>
            <a:chOff x="3467101" y="415925"/>
            <a:chExt cx="5886450" cy="6769100"/>
          </a:xfrm>
        </p:grpSpPr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68DA78B7-D7DD-4A21-BEE4-FD470F91F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5938" y="554038"/>
              <a:ext cx="119063" cy="534988"/>
            </a:xfrm>
            <a:custGeom>
              <a:avLst/>
              <a:gdLst>
                <a:gd name="T0" fmla="*/ 322 w 372"/>
                <a:gd name="T1" fmla="*/ 1659 h 1659"/>
                <a:gd name="T2" fmla="*/ 372 w 372"/>
                <a:gd name="T3" fmla="*/ 1084 h 1659"/>
                <a:gd name="T4" fmla="*/ 254 w 372"/>
                <a:gd name="T5" fmla="*/ 821 h 1659"/>
                <a:gd name="T6" fmla="*/ 101 w 372"/>
                <a:gd name="T7" fmla="*/ 381 h 1659"/>
                <a:gd name="T8" fmla="*/ 0 w 372"/>
                <a:gd name="T9" fmla="*/ 0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2" h="1659">
                  <a:moveTo>
                    <a:pt x="322" y="1659"/>
                  </a:moveTo>
                  <a:lnTo>
                    <a:pt x="372" y="1084"/>
                  </a:lnTo>
                  <a:lnTo>
                    <a:pt x="254" y="821"/>
                  </a:lnTo>
                  <a:lnTo>
                    <a:pt x="101" y="381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4" name="Freeform 59">
              <a:extLst>
                <a:ext uri="{FF2B5EF4-FFF2-40B4-BE49-F238E27FC236}">
                  <a16:creationId xmlns:a16="http://schemas.microsoft.com/office/drawing/2014/main" id="{B6BC1291-7CDD-4EFE-BB7C-5437C9F7C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088" y="4533900"/>
              <a:ext cx="114300" cy="485775"/>
            </a:xfrm>
            <a:custGeom>
              <a:avLst/>
              <a:gdLst>
                <a:gd name="T0" fmla="*/ 0 w 355"/>
                <a:gd name="T1" fmla="*/ 1507 h 1507"/>
                <a:gd name="T2" fmla="*/ 186 w 355"/>
                <a:gd name="T3" fmla="*/ 999 h 1507"/>
                <a:gd name="T4" fmla="*/ 305 w 355"/>
                <a:gd name="T5" fmla="*/ 702 h 1507"/>
                <a:gd name="T6" fmla="*/ 338 w 355"/>
                <a:gd name="T7" fmla="*/ 381 h 1507"/>
                <a:gd name="T8" fmla="*/ 355 w 355"/>
                <a:gd name="T9" fmla="*/ 101 h 1507"/>
                <a:gd name="T10" fmla="*/ 355 w 355"/>
                <a:gd name="T11" fmla="*/ 0 h 1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5" h="1507">
                  <a:moveTo>
                    <a:pt x="0" y="1507"/>
                  </a:moveTo>
                  <a:lnTo>
                    <a:pt x="186" y="999"/>
                  </a:lnTo>
                  <a:lnTo>
                    <a:pt x="305" y="702"/>
                  </a:lnTo>
                  <a:lnTo>
                    <a:pt x="338" y="381"/>
                  </a:lnTo>
                  <a:lnTo>
                    <a:pt x="355" y="101"/>
                  </a:lnTo>
                  <a:lnTo>
                    <a:pt x="355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5" name="Freeform 60">
              <a:extLst>
                <a:ext uri="{FF2B5EF4-FFF2-40B4-BE49-F238E27FC236}">
                  <a16:creationId xmlns:a16="http://schemas.microsoft.com/office/drawing/2014/main" id="{86A0FEA0-C1D2-46B8-8F63-5FB9BB057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413" y="3109913"/>
              <a:ext cx="76200" cy="331788"/>
            </a:xfrm>
            <a:custGeom>
              <a:avLst/>
              <a:gdLst>
                <a:gd name="T0" fmla="*/ 237 w 237"/>
                <a:gd name="T1" fmla="*/ 0 h 1032"/>
                <a:gd name="T2" fmla="*/ 119 w 237"/>
                <a:gd name="T3" fmla="*/ 313 h 1032"/>
                <a:gd name="T4" fmla="*/ 68 w 237"/>
                <a:gd name="T5" fmla="*/ 609 h 1032"/>
                <a:gd name="T6" fmla="*/ 0 w 237"/>
                <a:gd name="T7" fmla="*/ 1032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1032">
                  <a:moveTo>
                    <a:pt x="237" y="0"/>
                  </a:moveTo>
                  <a:lnTo>
                    <a:pt x="119" y="313"/>
                  </a:lnTo>
                  <a:lnTo>
                    <a:pt x="68" y="609"/>
                  </a:lnTo>
                  <a:lnTo>
                    <a:pt x="0" y="1032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6" name="Freeform 61">
              <a:extLst>
                <a:ext uri="{FF2B5EF4-FFF2-40B4-BE49-F238E27FC236}">
                  <a16:creationId xmlns:a16="http://schemas.microsoft.com/office/drawing/2014/main" id="{8D672CDA-0CB4-42A8-A71B-7F7C5C9B1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7601" y="2911475"/>
              <a:ext cx="476250" cy="107950"/>
            </a:xfrm>
            <a:custGeom>
              <a:avLst/>
              <a:gdLst>
                <a:gd name="T0" fmla="*/ 1482 w 1482"/>
                <a:gd name="T1" fmla="*/ 338 h 338"/>
                <a:gd name="T2" fmla="*/ 1313 w 1482"/>
                <a:gd name="T3" fmla="*/ 169 h 338"/>
                <a:gd name="T4" fmla="*/ 822 w 1482"/>
                <a:gd name="T5" fmla="*/ 42 h 338"/>
                <a:gd name="T6" fmla="*/ 492 w 1482"/>
                <a:gd name="T7" fmla="*/ 0 h 338"/>
                <a:gd name="T8" fmla="*/ 0 w 1482"/>
                <a:gd name="T9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2" h="338">
                  <a:moveTo>
                    <a:pt x="1482" y="338"/>
                  </a:moveTo>
                  <a:lnTo>
                    <a:pt x="1313" y="169"/>
                  </a:lnTo>
                  <a:lnTo>
                    <a:pt x="822" y="42"/>
                  </a:lnTo>
                  <a:lnTo>
                    <a:pt x="492" y="0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7" name="Freeform 62">
              <a:extLst>
                <a:ext uri="{FF2B5EF4-FFF2-40B4-BE49-F238E27FC236}">
                  <a16:creationId xmlns:a16="http://schemas.microsoft.com/office/drawing/2014/main" id="{A9853D98-8AA6-4E93-9DE9-930B4A743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4226" y="800100"/>
              <a:ext cx="368300" cy="301625"/>
            </a:xfrm>
            <a:custGeom>
              <a:avLst/>
              <a:gdLst>
                <a:gd name="T0" fmla="*/ 0 w 1143"/>
                <a:gd name="T1" fmla="*/ 940 h 940"/>
                <a:gd name="T2" fmla="*/ 330 w 1143"/>
                <a:gd name="T3" fmla="*/ 601 h 940"/>
                <a:gd name="T4" fmla="*/ 889 w 1143"/>
                <a:gd name="T5" fmla="*/ 229 h 940"/>
                <a:gd name="T6" fmla="*/ 1143 w 1143"/>
                <a:gd name="T7" fmla="*/ 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3" h="940">
                  <a:moveTo>
                    <a:pt x="0" y="940"/>
                  </a:moveTo>
                  <a:lnTo>
                    <a:pt x="330" y="601"/>
                  </a:lnTo>
                  <a:lnTo>
                    <a:pt x="889" y="229"/>
                  </a:lnTo>
                  <a:lnTo>
                    <a:pt x="1143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8" name="Freeform 63">
              <a:extLst>
                <a:ext uri="{FF2B5EF4-FFF2-40B4-BE49-F238E27FC236}">
                  <a16:creationId xmlns:a16="http://schemas.microsoft.com/office/drawing/2014/main" id="{E87E5BC7-D99C-4B3A-BE75-26DA1BE8C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7351" y="4244975"/>
              <a:ext cx="176213" cy="260350"/>
            </a:xfrm>
            <a:custGeom>
              <a:avLst/>
              <a:gdLst>
                <a:gd name="T0" fmla="*/ 550 w 550"/>
                <a:gd name="T1" fmla="*/ 805 h 805"/>
                <a:gd name="T2" fmla="*/ 389 w 550"/>
                <a:gd name="T3" fmla="*/ 618 h 805"/>
                <a:gd name="T4" fmla="*/ 228 w 550"/>
                <a:gd name="T5" fmla="*/ 432 h 805"/>
                <a:gd name="T6" fmla="*/ 101 w 550"/>
                <a:gd name="T7" fmla="*/ 195 h 805"/>
                <a:gd name="T8" fmla="*/ 0 w 550"/>
                <a:gd name="T9" fmla="*/ 0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0" h="805">
                  <a:moveTo>
                    <a:pt x="550" y="805"/>
                  </a:moveTo>
                  <a:lnTo>
                    <a:pt x="389" y="618"/>
                  </a:lnTo>
                  <a:lnTo>
                    <a:pt x="228" y="432"/>
                  </a:lnTo>
                  <a:lnTo>
                    <a:pt x="101" y="195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9" name="Freeform 64">
              <a:extLst>
                <a:ext uri="{FF2B5EF4-FFF2-40B4-BE49-F238E27FC236}">
                  <a16:creationId xmlns:a16="http://schemas.microsoft.com/office/drawing/2014/main" id="{27CE7172-3D2A-4868-AC11-4DF57426F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3805238"/>
              <a:ext cx="147638" cy="366713"/>
            </a:xfrm>
            <a:custGeom>
              <a:avLst/>
              <a:gdLst>
                <a:gd name="T0" fmla="*/ 457 w 457"/>
                <a:gd name="T1" fmla="*/ 1143 h 1143"/>
                <a:gd name="T2" fmla="*/ 305 w 457"/>
                <a:gd name="T3" fmla="*/ 923 h 1143"/>
                <a:gd name="T4" fmla="*/ 169 w 457"/>
                <a:gd name="T5" fmla="*/ 660 h 1143"/>
                <a:gd name="T6" fmla="*/ 68 w 457"/>
                <a:gd name="T7" fmla="*/ 271 h 1143"/>
                <a:gd name="T8" fmla="*/ 0 w 457"/>
                <a:gd name="T9" fmla="*/ 0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7" h="1143">
                  <a:moveTo>
                    <a:pt x="457" y="1143"/>
                  </a:moveTo>
                  <a:lnTo>
                    <a:pt x="305" y="923"/>
                  </a:lnTo>
                  <a:lnTo>
                    <a:pt x="169" y="660"/>
                  </a:lnTo>
                  <a:lnTo>
                    <a:pt x="68" y="271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0" name="Freeform 65">
              <a:extLst>
                <a:ext uri="{FF2B5EF4-FFF2-40B4-BE49-F238E27FC236}">
                  <a16:creationId xmlns:a16="http://schemas.microsoft.com/office/drawing/2014/main" id="{CAB1D0AF-CA60-42B9-94BE-0AF15DAE9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563" y="3771900"/>
              <a:ext cx="166688" cy="312738"/>
            </a:xfrm>
            <a:custGeom>
              <a:avLst/>
              <a:gdLst>
                <a:gd name="T0" fmla="*/ 516 w 516"/>
                <a:gd name="T1" fmla="*/ 973 h 973"/>
                <a:gd name="T2" fmla="*/ 220 w 516"/>
                <a:gd name="T3" fmla="*/ 660 h 973"/>
                <a:gd name="T4" fmla="*/ 68 w 516"/>
                <a:gd name="T5" fmla="*/ 465 h 973"/>
                <a:gd name="T6" fmla="*/ 25 w 516"/>
                <a:gd name="T7" fmla="*/ 177 h 973"/>
                <a:gd name="T8" fmla="*/ 0 w 516"/>
                <a:gd name="T9" fmla="*/ 0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6" h="973">
                  <a:moveTo>
                    <a:pt x="516" y="973"/>
                  </a:moveTo>
                  <a:lnTo>
                    <a:pt x="220" y="660"/>
                  </a:lnTo>
                  <a:lnTo>
                    <a:pt x="68" y="465"/>
                  </a:lnTo>
                  <a:lnTo>
                    <a:pt x="25" y="177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1" name="Freeform 66">
              <a:extLst>
                <a:ext uri="{FF2B5EF4-FFF2-40B4-BE49-F238E27FC236}">
                  <a16:creationId xmlns:a16="http://schemas.microsoft.com/office/drawing/2014/main" id="{27311197-963F-4ED5-8E5B-AF71371C4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2263" y="1390650"/>
              <a:ext cx="407988" cy="63500"/>
            </a:xfrm>
            <a:custGeom>
              <a:avLst/>
              <a:gdLst>
                <a:gd name="T0" fmla="*/ 1270 w 1270"/>
                <a:gd name="T1" fmla="*/ 42 h 195"/>
                <a:gd name="T2" fmla="*/ 880 w 1270"/>
                <a:gd name="T3" fmla="*/ 0 h 195"/>
                <a:gd name="T4" fmla="*/ 338 w 1270"/>
                <a:gd name="T5" fmla="*/ 85 h 195"/>
                <a:gd name="T6" fmla="*/ 0 w 1270"/>
                <a:gd name="T7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0" h="195">
                  <a:moveTo>
                    <a:pt x="1270" y="42"/>
                  </a:moveTo>
                  <a:lnTo>
                    <a:pt x="880" y="0"/>
                  </a:lnTo>
                  <a:lnTo>
                    <a:pt x="338" y="85"/>
                  </a:lnTo>
                  <a:lnTo>
                    <a:pt x="0" y="195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2" name="Freeform 67">
              <a:extLst>
                <a:ext uri="{FF2B5EF4-FFF2-40B4-BE49-F238E27FC236}">
                  <a16:creationId xmlns:a16="http://schemas.microsoft.com/office/drawing/2014/main" id="{6C48D730-60CF-4452-BA49-8198723D8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3138" y="4095750"/>
              <a:ext cx="588963" cy="174625"/>
            </a:xfrm>
            <a:custGeom>
              <a:avLst/>
              <a:gdLst>
                <a:gd name="T0" fmla="*/ 1828 w 1828"/>
                <a:gd name="T1" fmla="*/ 542 h 542"/>
                <a:gd name="T2" fmla="*/ 1583 w 1828"/>
                <a:gd name="T3" fmla="*/ 347 h 542"/>
                <a:gd name="T4" fmla="*/ 1388 w 1828"/>
                <a:gd name="T5" fmla="*/ 212 h 542"/>
                <a:gd name="T6" fmla="*/ 973 w 1828"/>
                <a:gd name="T7" fmla="*/ 127 h 542"/>
                <a:gd name="T8" fmla="*/ 694 w 1828"/>
                <a:gd name="T9" fmla="*/ 127 h 542"/>
                <a:gd name="T10" fmla="*/ 271 w 1828"/>
                <a:gd name="T11" fmla="*/ 59 h 542"/>
                <a:gd name="T12" fmla="*/ 0 w 1828"/>
                <a:gd name="T13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28" h="542">
                  <a:moveTo>
                    <a:pt x="1828" y="542"/>
                  </a:moveTo>
                  <a:lnTo>
                    <a:pt x="1583" y="347"/>
                  </a:lnTo>
                  <a:lnTo>
                    <a:pt x="1388" y="212"/>
                  </a:lnTo>
                  <a:lnTo>
                    <a:pt x="973" y="127"/>
                  </a:lnTo>
                  <a:lnTo>
                    <a:pt x="694" y="127"/>
                  </a:lnTo>
                  <a:lnTo>
                    <a:pt x="271" y="59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3" name="Freeform 68">
              <a:extLst>
                <a:ext uri="{FF2B5EF4-FFF2-40B4-BE49-F238E27FC236}">
                  <a16:creationId xmlns:a16="http://schemas.microsoft.com/office/drawing/2014/main" id="{6EA9516E-1407-40A6-B66E-A290ADF7C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726" y="1543050"/>
              <a:ext cx="4695825" cy="5641975"/>
            </a:xfrm>
            <a:custGeom>
              <a:avLst/>
              <a:gdLst>
                <a:gd name="T0" fmla="*/ 0 w 14586"/>
                <a:gd name="T1" fmla="*/ 17531 h 17531"/>
                <a:gd name="T2" fmla="*/ 135 w 14586"/>
                <a:gd name="T3" fmla="*/ 17015 h 17531"/>
                <a:gd name="T4" fmla="*/ 448 w 14586"/>
                <a:gd name="T5" fmla="*/ 16499 h 17531"/>
                <a:gd name="T6" fmla="*/ 719 w 14586"/>
                <a:gd name="T7" fmla="*/ 15991 h 17531"/>
                <a:gd name="T8" fmla="*/ 914 w 14586"/>
                <a:gd name="T9" fmla="*/ 15424 h 17531"/>
                <a:gd name="T10" fmla="*/ 1109 w 14586"/>
                <a:gd name="T11" fmla="*/ 15017 h 17531"/>
                <a:gd name="T12" fmla="*/ 1379 w 14586"/>
                <a:gd name="T13" fmla="*/ 14602 h 17531"/>
                <a:gd name="T14" fmla="*/ 1515 w 14586"/>
                <a:gd name="T15" fmla="*/ 14255 h 17531"/>
                <a:gd name="T16" fmla="*/ 1938 w 14586"/>
                <a:gd name="T17" fmla="*/ 13604 h 17531"/>
                <a:gd name="T18" fmla="*/ 2472 w 14586"/>
                <a:gd name="T19" fmla="*/ 12554 h 17531"/>
                <a:gd name="T20" fmla="*/ 2717 w 14586"/>
                <a:gd name="T21" fmla="*/ 11868 h 17531"/>
                <a:gd name="T22" fmla="*/ 3107 w 14586"/>
                <a:gd name="T23" fmla="*/ 11411 h 17531"/>
                <a:gd name="T24" fmla="*/ 3420 w 14586"/>
                <a:gd name="T25" fmla="*/ 10895 h 17531"/>
                <a:gd name="T26" fmla="*/ 3716 w 14586"/>
                <a:gd name="T27" fmla="*/ 10234 h 17531"/>
                <a:gd name="T28" fmla="*/ 4224 w 14586"/>
                <a:gd name="T29" fmla="*/ 9481 h 17531"/>
                <a:gd name="T30" fmla="*/ 4740 w 14586"/>
                <a:gd name="T31" fmla="*/ 8651 h 17531"/>
                <a:gd name="T32" fmla="*/ 5206 w 14586"/>
                <a:gd name="T33" fmla="*/ 7898 h 17531"/>
                <a:gd name="T34" fmla="*/ 5790 w 14586"/>
                <a:gd name="T35" fmla="*/ 7018 h 17531"/>
                <a:gd name="T36" fmla="*/ 6349 w 14586"/>
                <a:gd name="T37" fmla="*/ 6213 h 17531"/>
                <a:gd name="T38" fmla="*/ 7052 w 14586"/>
                <a:gd name="T39" fmla="*/ 5460 h 17531"/>
                <a:gd name="T40" fmla="*/ 7492 w 14586"/>
                <a:gd name="T41" fmla="*/ 4995 h 17531"/>
                <a:gd name="T42" fmla="*/ 7932 w 14586"/>
                <a:gd name="T43" fmla="*/ 4512 h 17531"/>
                <a:gd name="T44" fmla="*/ 8398 w 14586"/>
                <a:gd name="T45" fmla="*/ 4072 h 17531"/>
                <a:gd name="T46" fmla="*/ 8635 w 14586"/>
                <a:gd name="T47" fmla="*/ 3852 h 17531"/>
                <a:gd name="T48" fmla="*/ 9219 w 14586"/>
                <a:gd name="T49" fmla="*/ 3488 h 17531"/>
                <a:gd name="T50" fmla="*/ 10125 w 14586"/>
                <a:gd name="T51" fmla="*/ 2997 h 17531"/>
                <a:gd name="T52" fmla="*/ 10540 w 14586"/>
                <a:gd name="T53" fmla="*/ 2734 h 17531"/>
                <a:gd name="T54" fmla="*/ 10904 w 14586"/>
                <a:gd name="T55" fmla="*/ 2463 h 17531"/>
                <a:gd name="T56" fmla="*/ 11234 w 14586"/>
                <a:gd name="T57" fmla="*/ 2294 h 17531"/>
                <a:gd name="T58" fmla="*/ 11463 w 14586"/>
                <a:gd name="T59" fmla="*/ 2150 h 17531"/>
                <a:gd name="T60" fmla="*/ 11581 w 14586"/>
                <a:gd name="T61" fmla="*/ 2074 h 17531"/>
                <a:gd name="T62" fmla="*/ 11717 w 14586"/>
                <a:gd name="T63" fmla="*/ 1956 h 17531"/>
                <a:gd name="T64" fmla="*/ 11843 w 14586"/>
                <a:gd name="T65" fmla="*/ 1744 h 17531"/>
                <a:gd name="T66" fmla="*/ 12148 w 14586"/>
                <a:gd name="T67" fmla="*/ 1338 h 17531"/>
                <a:gd name="T68" fmla="*/ 12512 w 14586"/>
                <a:gd name="T69" fmla="*/ 999 h 17531"/>
                <a:gd name="T70" fmla="*/ 13037 w 14586"/>
                <a:gd name="T71" fmla="*/ 737 h 17531"/>
                <a:gd name="T72" fmla="*/ 13791 w 14586"/>
                <a:gd name="T73" fmla="*/ 339 h 17531"/>
                <a:gd name="T74" fmla="*/ 14400 w 14586"/>
                <a:gd name="T75" fmla="*/ 68 h 17531"/>
                <a:gd name="T76" fmla="*/ 14586 w 14586"/>
                <a:gd name="T77" fmla="*/ 0 h 17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586" h="17531">
                  <a:moveTo>
                    <a:pt x="0" y="17531"/>
                  </a:moveTo>
                  <a:lnTo>
                    <a:pt x="135" y="17015"/>
                  </a:lnTo>
                  <a:lnTo>
                    <a:pt x="448" y="16499"/>
                  </a:lnTo>
                  <a:lnTo>
                    <a:pt x="719" y="15991"/>
                  </a:lnTo>
                  <a:lnTo>
                    <a:pt x="914" y="15424"/>
                  </a:lnTo>
                  <a:lnTo>
                    <a:pt x="1109" y="15017"/>
                  </a:lnTo>
                  <a:lnTo>
                    <a:pt x="1379" y="14602"/>
                  </a:lnTo>
                  <a:lnTo>
                    <a:pt x="1515" y="14255"/>
                  </a:lnTo>
                  <a:lnTo>
                    <a:pt x="1938" y="13604"/>
                  </a:lnTo>
                  <a:lnTo>
                    <a:pt x="2472" y="12554"/>
                  </a:lnTo>
                  <a:lnTo>
                    <a:pt x="2717" y="11868"/>
                  </a:lnTo>
                  <a:lnTo>
                    <a:pt x="3107" y="11411"/>
                  </a:lnTo>
                  <a:lnTo>
                    <a:pt x="3420" y="10895"/>
                  </a:lnTo>
                  <a:lnTo>
                    <a:pt x="3716" y="10234"/>
                  </a:lnTo>
                  <a:lnTo>
                    <a:pt x="4224" y="9481"/>
                  </a:lnTo>
                  <a:lnTo>
                    <a:pt x="4740" y="8651"/>
                  </a:lnTo>
                  <a:lnTo>
                    <a:pt x="5206" y="7898"/>
                  </a:lnTo>
                  <a:lnTo>
                    <a:pt x="5790" y="7018"/>
                  </a:lnTo>
                  <a:lnTo>
                    <a:pt x="6349" y="6213"/>
                  </a:lnTo>
                  <a:lnTo>
                    <a:pt x="7052" y="5460"/>
                  </a:lnTo>
                  <a:lnTo>
                    <a:pt x="7492" y="4995"/>
                  </a:lnTo>
                  <a:lnTo>
                    <a:pt x="7932" y="4512"/>
                  </a:lnTo>
                  <a:lnTo>
                    <a:pt x="8398" y="4072"/>
                  </a:lnTo>
                  <a:lnTo>
                    <a:pt x="8635" y="3852"/>
                  </a:lnTo>
                  <a:lnTo>
                    <a:pt x="9219" y="3488"/>
                  </a:lnTo>
                  <a:lnTo>
                    <a:pt x="10125" y="2997"/>
                  </a:lnTo>
                  <a:lnTo>
                    <a:pt x="10540" y="2734"/>
                  </a:lnTo>
                  <a:lnTo>
                    <a:pt x="10904" y="2463"/>
                  </a:lnTo>
                  <a:lnTo>
                    <a:pt x="11234" y="2294"/>
                  </a:lnTo>
                  <a:lnTo>
                    <a:pt x="11463" y="2150"/>
                  </a:lnTo>
                  <a:lnTo>
                    <a:pt x="11581" y="2074"/>
                  </a:lnTo>
                  <a:lnTo>
                    <a:pt x="11717" y="1956"/>
                  </a:lnTo>
                  <a:lnTo>
                    <a:pt x="11843" y="1744"/>
                  </a:lnTo>
                  <a:lnTo>
                    <a:pt x="12148" y="1338"/>
                  </a:lnTo>
                  <a:lnTo>
                    <a:pt x="12512" y="999"/>
                  </a:lnTo>
                  <a:lnTo>
                    <a:pt x="13037" y="737"/>
                  </a:lnTo>
                  <a:lnTo>
                    <a:pt x="13791" y="339"/>
                  </a:lnTo>
                  <a:lnTo>
                    <a:pt x="14400" y="68"/>
                  </a:lnTo>
                  <a:lnTo>
                    <a:pt x="14586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dirty="0"/>
            </a:p>
          </p:txBody>
        </p:sp>
        <p:sp>
          <p:nvSpPr>
            <p:cNvPr id="74" name="Freeform 69">
              <a:extLst>
                <a:ext uri="{FF2B5EF4-FFF2-40B4-BE49-F238E27FC236}">
                  <a16:creationId xmlns:a16="http://schemas.microsoft.com/office/drawing/2014/main" id="{1A6A87F4-4EB8-455D-8696-FF7C34946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1526" y="881063"/>
              <a:ext cx="681038" cy="479425"/>
            </a:xfrm>
            <a:custGeom>
              <a:avLst/>
              <a:gdLst>
                <a:gd name="T0" fmla="*/ 0 w 2116"/>
                <a:gd name="T1" fmla="*/ 1490 h 1490"/>
                <a:gd name="T2" fmla="*/ 279 w 2116"/>
                <a:gd name="T3" fmla="*/ 1253 h 1490"/>
                <a:gd name="T4" fmla="*/ 601 w 2116"/>
                <a:gd name="T5" fmla="*/ 889 h 1490"/>
                <a:gd name="T6" fmla="*/ 1778 w 2116"/>
                <a:gd name="T7" fmla="*/ 220 h 1490"/>
                <a:gd name="T8" fmla="*/ 2116 w 2116"/>
                <a:gd name="T9" fmla="*/ 0 h 1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6" h="1490">
                  <a:moveTo>
                    <a:pt x="0" y="1490"/>
                  </a:moveTo>
                  <a:lnTo>
                    <a:pt x="279" y="1253"/>
                  </a:lnTo>
                  <a:lnTo>
                    <a:pt x="601" y="889"/>
                  </a:lnTo>
                  <a:lnTo>
                    <a:pt x="1778" y="220"/>
                  </a:lnTo>
                  <a:lnTo>
                    <a:pt x="2116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5" name="Freeform 70">
              <a:extLst>
                <a:ext uri="{FF2B5EF4-FFF2-40B4-BE49-F238E27FC236}">
                  <a16:creationId xmlns:a16="http://schemas.microsoft.com/office/drawing/2014/main" id="{F7C949B7-22BC-4810-8F9E-5187B52FD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3388" y="5111750"/>
              <a:ext cx="198438" cy="269875"/>
            </a:xfrm>
            <a:custGeom>
              <a:avLst/>
              <a:gdLst>
                <a:gd name="T0" fmla="*/ 618 w 618"/>
                <a:gd name="T1" fmla="*/ 838 h 838"/>
                <a:gd name="T2" fmla="*/ 440 w 618"/>
                <a:gd name="T3" fmla="*/ 771 h 838"/>
                <a:gd name="T4" fmla="*/ 203 w 618"/>
                <a:gd name="T5" fmla="*/ 593 h 838"/>
                <a:gd name="T6" fmla="*/ 76 w 618"/>
                <a:gd name="T7" fmla="*/ 483 h 838"/>
                <a:gd name="T8" fmla="*/ 8 w 618"/>
                <a:gd name="T9" fmla="*/ 195 h 838"/>
                <a:gd name="T10" fmla="*/ 0 w 618"/>
                <a:gd name="T11" fmla="*/ 0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8" h="838">
                  <a:moveTo>
                    <a:pt x="618" y="838"/>
                  </a:moveTo>
                  <a:lnTo>
                    <a:pt x="440" y="771"/>
                  </a:lnTo>
                  <a:lnTo>
                    <a:pt x="203" y="593"/>
                  </a:lnTo>
                  <a:lnTo>
                    <a:pt x="76" y="483"/>
                  </a:lnTo>
                  <a:lnTo>
                    <a:pt x="8" y="195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6" name="Freeform 71">
              <a:extLst>
                <a:ext uri="{FF2B5EF4-FFF2-40B4-BE49-F238E27FC236}">
                  <a16:creationId xmlns:a16="http://schemas.microsoft.com/office/drawing/2014/main" id="{26D8CA43-C349-4D18-87BA-8C92C1368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8" y="4730750"/>
              <a:ext cx="128588" cy="231775"/>
            </a:xfrm>
            <a:custGeom>
              <a:avLst/>
              <a:gdLst>
                <a:gd name="T0" fmla="*/ 398 w 398"/>
                <a:gd name="T1" fmla="*/ 720 h 720"/>
                <a:gd name="T2" fmla="*/ 161 w 398"/>
                <a:gd name="T3" fmla="*/ 280 h 720"/>
                <a:gd name="T4" fmla="*/ 0 w 398"/>
                <a:gd name="T5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8" h="720">
                  <a:moveTo>
                    <a:pt x="398" y="720"/>
                  </a:moveTo>
                  <a:lnTo>
                    <a:pt x="161" y="280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7" name="Freeform 72">
              <a:extLst>
                <a:ext uri="{FF2B5EF4-FFF2-40B4-BE49-F238E27FC236}">
                  <a16:creationId xmlns:a16="http://schemas.microsoft.com/office/drawing/2014/main" id="{B8E0F5B4-D540-48A2-8E9F-FCB86B959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5727700"/>
              <a:ext cx="482600" cy="193675"/>
            </a:xfrm>
            <a:custGeom>
              <a:avLst/>
              <a:gdLst>
                <a:gd name="T0" fmla="*/ 1498 w 1498"/>
                <a:gd name="T1" fmla="*/ 601 h 601"/>
                <a:gd name="T2" fmla="*/ 1075 w 1498"/>
                <a:gd name="T3" fmla="*/ 389 h 601"/>
                <a:gd name="T4" fmla="*/ 753 w 1498"/>
                <a:gd name="T5" fmla="*/ 203 h 601"/>
                <a:gd name="T6" fmla="*/ 474 w 1498"/>
                <a:gd name="T7" fmla="*/ 152 h 601"/>
                <a:gd name="T8" fmla="*/ 135 w 1498"/>
                <a:gd name="T9" fmla="*/ 127 h 601"/>
                <a:gd name="T10" fmla="*/ 0 w 1498"/>
                <a:gd name="T11" fmla="*/ 0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8" h="601">
                  <a:moveTo>
                    <a:pt x="1498" y="601"/>
                  </a:moveTo>
                  <a:lnTo>
                    <a:pt x="1075" y="389"/>
                  </a:lnTo>
                  <a:lnTo>
                    <a:pt x="753" y="203"/>
                  </a:lnTo>
                  <a:lnTo>
                    <a:pt x="474" y="152"/>
                  </a:lnTo>
                  <a:lnTo>
                    <a:pt x="135" y="127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8" name="Freeform 73">
              <a:extLst>
                <a:ext uri="{FF2B5EF4-FFF2-40B4-BE49-F238E27FC236}">
                  <a16:creationId xmlns:a16="http://schemas.microsoft.com/office/drawing/2014/main" id="{71570C0B-E013-401A-9176-B515C77FD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1901" y="4910138"/>
              <a:ext cx="1025525" cy="449263"/>
            </a:xfrm>
            <a:custGeom>
              <a:avLst/>
              <a:gdLst>
                <a:gd name="T0" fmla="*/ 3184 w 3184"/>
                <a:gd name="T1" fmla="*/ 1397 h 1397"/>
                <a:gd name="T2" fmla="*/ 2557 w 3184"/>
                <a:gd name="T3" fmla="*/ 1168 h 1397"/>
                <a:gd name="T4" fmla="*/ 2159 w 3184"/>
                <a:gd name="T5" fmla="*/ 973 h 1397"/>
                <a:gd name="T6" fmla="*/ 1829 w 3184"/>
                <a:gd name="T7" fmla="*/ 762 h 1397"/>
                <a:gd name="T8" fmla="*/ 1313 w 3184"/>
                <a:gd name="T9" fmla="*/ 601 h 1397"/>
                <a:gd name="T10" fmla="*/ 796 w 3184"/>
                <a:gd name="T11" fmla="*/ 474 h 1397"/>
                <a:gd name="T12" fmla="*/ 254 w 3184"/>
                <a:gd name="T13" fmla="*/ 245 h 1397"/>
                <a:gd name="T14" fmla="*/ 0 w 3184"/>
                <a:gd name="T15" fmla="*/ 0 h 1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84" h="1397">
                  <a:moveTo>
                    <a:pt x="3184" y="1397"/>
                  </a:moveTo>
                  <a:lnTo>
                    <a:pt x="2557" y="1168"/>
                  </a:lnTo>
                  <a:lnTo>
                    <a:pt x="2159" y="973"/>
                  </a:lnTo>
                  <a:lnTo>
                    <a:pt x="1829" y="762"/>
                  </a:lnTo>
                  <a:lnTo>
                    <a:pt x="1313" y="601"/>
                  </a:lnTo>
                  <a:lnTo>
                    <a:pt x="796" y="474"/>
                  </a:lnTo>
                  <a:lnTo>
                    <a:pt x="254" y="245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9" name="Freeform 74">
              <a:extLst>
                <a:ext uri="{FF2B5EF4-FFF2-40B4-BE49-F238E27FC236}">
                  <a16:creationId xmlns:a16="http://schemas.microsoft.com/office/drawing/2014/main" id="{FCD76E11-C935-47BF-9B58-EFC7DD3D5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8601" y="3365500"/>
              <a:ext cx="471488" cy="836613"/>
            </a:xfrm>
            <a:custGeom>
              <a:avLst/>
              <a:gdLst>
                <a:gd name="T0" fmla="*/ 576 w 1465"/>
                <a:gd name="T1" fmla="*/ 2599 h 2599"/>
                <a:gd name="T2" fmla="*/ 432 w 1465"/>
                <a:gd name="T3" fmla="*/ 2337 h 2599"/>
                <a:gd name="T4" fmla="*/ 330 w 1465"/>
                <a:gd name="T5" fmla="*/ 2040 h 2599"/>
                <a:gd name="T6" fmla="*/ 195 w 1465"/>
                <a:gd name="T7" fmla="*/ 1769 h 2599"/>
                <a:gd name="T8" fmla="*/ 8 w 1465"/>
                <a:gd name="T9" fmla="*/ 1397 h 2599"/>
                <a:gd name="T10" fmla="*/ 0 w 1465"/>
                <a:gd name="T11" fmla="*/ 1194 h 2599"/>
                <a:gd name="T12" fmla="*/ 93 w 1465"/>
                <a:gd name="T13" fmla="*/ 1008 h 2599"/>
                <a:gd name="T14" fmla="*/ 355 w 1465"/>
                <a:gd name="T15" fmla="*/ 804 h 2599"/>
                <a:gd name="T16" fmla="*/ 652 w 1465"/>
                <a:gd name="T17" fmla="*/ 534 h 2599"/>
                <a:gd name="T18" fmla="*/ 1185 w 1465"/>
                <a:gd name="T19" fmla="*/ 186 h 2599"/>
                <a:gd name="T20" fmla="*/ 1465 w 1465"/>
                <a:gd name="T21" fmla="*/ 0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5" h="2599">
                  <a:moveTo>
                    <a:pt x="576" y="2599"/>
                  </a:moveTo>
                  <a:lnTo>
                    <a:pt x="432" y="2337"/>
                  </a:lnTo>
                  <a:lnTo>
                    <a:pt x="330" y="2040"/>
                  </a:lnTo>
                  <a:lnTo>
                    <a:pt x="195" y="1769"/>
                  </a:lnTo>
                  <a:lnTo>
                    <a:pt x="8" y="1397"/>
                  </a:lnTo>
                  <a:lnTo>
                    <a:pt x="0" y="1194"/>
                  </a:lnTo>
                  <a:lnTo>
                    <a:pt x="93" y="1008"/>
                  </a:lnTo>
                  <a:lnTo>
                    <a:pt x="355" y="804"/>
                  </a:lnTo>
                  <a:lnTo>
                    <a:pt x="652" y="534"/>
                  </a:lnTo>
                  <a:lnTo>
                    <a:pt x="1185" y="186"/>
                  </a:lnTo>
                  <a:lnTo>
                    <a:pt x="1465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0" name="Freeform 75">
              <a:extLst>
                <a:ext uri="{FF2B5EF4-FFF2-40B4-BE49-F238E27FC236}">
                  <a16:creationId xmlns:a16="http://schemas.microsoft.com/office/drawing/2014/main" id="{52AB32B9-AE25-4B4B-A58E-51A87089A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588" y="6373813"/>
              <a:ext cx="509588" cy="644525"/>
            </a:xfrm>
            <a:custGeom>
              <a:avLst/>
              <a:gdLst>
                <a:gd name="T0" fmla="*/ 1583 w 1583"/>
                <a:gd name="T1" fmla="*/ 2006 h 2006"/>
                <a:gd name="T2" fmla="*/ 1100 w 1583"/>
                <a:gd name="T3" fmla="*/ 1642 h 2006"/>
                <a:gd name="T4" fmla="*/ 719 w 1583"/>
                <a:gd name="T5" fmla="*/ 1193 h 2006"/>
                <a:gd name="T6" fmla="*/ 465 w 1583"/>
                <a:gd name="T7" fmla="*/ 906 h 2006"/>
                <a:gd name="T8" fmla="*/ 144 w 1583"/>
                <a:gd name="T9" fmla="*/ 711 h 2006"/>
                <a:gd name="T10" fmla="*/ 34 w 1583"/>
                <a:gd name="T11" fmla="*/ 364 h 2006"/>
                <a:gd name="T12" fmla="*/ 0 w 1583"/>
                <a:gd name="T13" fmla="*/ 0 h 2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3" h="2006">
                  <a:moveTo>
                    <a:pt x="1583" y="2006"/>
                  </a:moveTo>
                  <a:lnTo>
                    <a:pt x="1100" y="1642"/>
                  </a:lnTo>
                  <a:lnTo>
                    <a:pt x="719" y="1193"/>
                  </a:lnTo>
                  <a:lnTo>
                    <a:pt x="465" y="906"/>
                  </a:lnTo>
                  <a:lnTo>
                    <a:pt x="144" y="711"/>
                  </a:lnTo>
                  <a:lnTo>
                    <a:pt x="34" y="364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1" name="Freeform 76">
              <a:extLst>
                <a:ext uri="{FF2B5EF4-FFF2-40B4-BE49-F238E27FC236}">
                  <a16:creationId xmlns:a16="http://schemas.microsoft.com/office/drawing/2014/main" id="{ABFF386E-2A77-4DDD-B1D9-C63C028C7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8676" y="808038"/>
              <a:ext cx="103188" cy="255588"/>
            </a:xfrm>
            <a:custGeom>
              <a:avLst/>
              <a:gdLst>
                <a:gd name="T0" fmla="*/ 0 w 321"/>
                <a:gd name="T1" fmla="*/ 796 h 796"/>
                <a:gd name="T2" fmla="*/ 59 w 321"/>
                <a:gd name="T3" fmla="*/ 432 h 796"/>
                <a:gd name="T4" fmla="*/ 305 w 321"/>
                <a:gd name="T5" fmla="*/ 237 h 796"/>
                <a:gd name="T6" fmla="*/ 321 w 321"/>
                <a:gd name="T7" fmla="*/ 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1" h="796">
                  <a:moveTo>
                    <a:pt x="0" y="796"/>
                  </a:moveTo>
                  <a:lnTo>
                    <a:pt x="59" y="432"/>
                  </a:lnTo>
                  <a:lnTo>
                    <a:pt x="305" y="237"/>
                  </a:lnTo>
                  <a:lnTo>
                    <a:pt x="321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2" name="Freeform 77">
              <a:extLst>
                <a:ext uri="{FF2B5EF4-FFF2-40B4-BE49-F238E27FC236}">
                  <a16:creationId xmlns:a16="http://schemas.microsoft.com/office/drawing/2014/main" id="{BC6CD0ED-1C92-4C0D-9DD6-3F3915EBE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8301" y="2492375"/>
              <a:ext cx="509588" cy="1743075"/>
            </a:xfrm>
            <a:custGeom>
              <a:avLst/>
              <a:gdLst>
                <a:gd name="T0" fmla="*/ 1583 w 1583"/>
                <a:gd name="T1" fmla="*/ 5418 h 5418"/>
                <a:gd name="T2" fmla="*/ 1219 w 1583"/>
                <a:gd name="T3" fmla="*/ 5172 h 5418"/>
                <a:gd name="T4" fmla="*/ 940 w 1583"/>
                <a:gd name="T5" fmla="*/ 5087 h 5418"/>
                <a:gd name="T6" fmla="*/ 720 w 1583"/>
                <a:gd name="T7" fmla="*/ 4834 h 5418"/>
                <a:gd name="T8" fmla="*/ 669 w 1583"/>
                <a:gd name="T9" fmla="*/ 4173 h 5418"/>
                <a:gd name="T10" fmla="*/ 652 w 1583"/>
                <a:gd name="T11" fmla="*/ 3640 h 5418"/>
                <a:gd name="T12" fmla="*/ 745 w 1583"/>
                <a:gd name="T13" fmla="*/ 3276 h 5418"/>
                <a:gd name="T14" fmla="*/ 991 w 1583"/>
                <a:gd name="T15" fmla="*/ 2692 h 5418"/>
                <a:gd name="T16" fmla="*/ 1041 w 1583"/>
                <a:gd name="T17" fmla="*/ 2531 h 5418"/>
                <a:gd name="T18" fmla="*/ 1134 w 1583"/>
                <a:gd name="T19" fmla="*/ 1862 h 5418"/>
                <a:gd name="T20" fmla="*/ 991 w 1583"/>
                <a:gd name="T21" fmla="*/ 1304 h 5418"/>
                <a:gd name="T22" fmla="*/ 677 w 1583"/>
                <a:gd name="T23" fmla="*/ 990 h 5418"/>
                <a:gd name="T24" fmla="*/ 279 w 1583"/>
                <a:gd name="T25" fmla="*/ 432 h 5418"/>
                <a:gd name="T26" fmla="*/ 85 w 1583"/>
                <a:gd name="T27" fmla="*/ 152 h 5418"/>
                <a:gd name="T28" fmla="*/ 0 w 1583"/>
                <a:gd name="T29" fmla="*/ 0 h 5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83" h="5418">
                  <a:moveTo>
                    <a:pt x="1583" y="5418"/>
                  </a:moveTo>
                  <a:lnTo>
                    <a:pt x="1219" y="5172"/>
                  </a:lnTo>
                  <a:lnTo>
                    <a:pt x="940" y="5087"/>
                  </a:lnTo>
                  <a:lnTo>
                    <a:pt x="720" y="4834"/>
                  </a:lnTo>
                  <a:lnTo>
                    <a:pt x="669" y="4173"/>
                  </a:lnTo>
                  <a:lnTo>
                    <a:pt x="652" y="3640"/>
                  </a:lnTo>
                  <a:lnTo>
                    <a:pt x="745" y="3276"/>
                  </a:lnTo>
                  <a:lnTo>
                    <a:pt x="991" y="2692"/>
                  </a:lnTo>
                  <a:lnTo>
                    <a:pt x="1041" y="2531"/>
                  </a:lnTo>
                  <a:lnTo>
                    <a:pt x="1134" y="1862"/>
                  </a:lnTo>
                  <a:lnTo>
                    <a:pt x="991" y="1304"/>
                  </a:lnTo>
                  <a:lnTo>
                    <a:pt x="677" y="990"/>
                  </a:lnTo>
                  <a:lnTo>
                    <a:pt x="279" y="432"/>
                  </a:lnTo>
                  <a:lnTo>
                    <a:pt x="85" y="152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3" name="Freeform 78">
              <a:extLst>
                <a:ext uri="{FF2B5EF4-FFF2-40B4-BE49-F238E27FC236}">
                  <a16:creationId xmlns:a16="http://schemas.microsoft.com/office/drawing/2014/main" id="{30577269-9229-44BD-A88D-E0E52A082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276" y="1606550"/>
              <a:ext cx="168275" cy="280988"/>
            </a:xfrm>
            <a:custGeom>
              <a:avLst/>
              <a:gdLst>
                <a:gd name="T0" fmla="*/ 0 w 525"/>
                <a:gd name="T1" fmla="*/ 872 h 872"/>
                <a:gd name="T2" fmla="*/ 152 w 525"/>
                <a:gd name="T3" fmla="*/ 542 h 872"/>
                <a:gd name="T4" fmla="*/ 347 w 525"/>
                <a:gd name="T5" fmla="*/ 228 h 872"/>
                <a:gd name="T6" fmla="*/ 525 w 525"/>
                <a:gd name="T7" fmla="*/ 0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5" h="872">
                  <a:moveTo>
                    <a:pt x="0" y="872"/>
                  </a:moveTo>
                  <a:lnTo>
                    <a:pt x="152" y="542"/>
                  </a:lnTo>
                  <a:lnTo>
                    <a:pt x="347" y="228"/>
                  </a:lnTo>
                  <a:lnTo>
                    <a:pt x="525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4" name="Freeform 79">
              <a:extLst>
                <a:ext uri="{FF2B5EF4-FFF2-40B4-BE49-F238E27FC236}">
                  <a16:creationId xmlns:a16="http://schemas.microsoft.com/office/drawing/2014/main" id="{CC20548A-B5A3-4581-8F5C-B8D87CE7E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3051" y="1843088"/>
              <a:ext cx="171450" cy="254000"/>
            </a:xfrm>
            <a:custGeom>
              <a:avLst/>
              <a:gdLst>
                <a:gd name="T0" fmla="*/ 0 w 533"/>
                <a:gd name="T1" fmla="*/ 787 h 787"/>
                <a:gd name="T2" fmla="*/ 110 w 533"/>
                <a:gd name="T3" fmla="*/ 440 h 787"/>
                <a:gd name="T4" fmla="*/ 330 w 533"/>
                <a:gd name="T5" fmla="*/ 170 h 787"/>
                <a:gd name="T6" fmla="*/ 533 w 533"/>
                <a:gd name="T7" fmla="*/ 0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3" h="787">
                  <a:moveTo>
                    <a:pt x="0" y="787"/>
                  </a:moveTo>
                  <a:lnTo>
                    <a:pt x="110" y="440"/>
                  </a:lnTo>
                  <a:lnTo>
                    <a:pt x="330" y="170"/>
                  </a:lnTo>
                  <a:lnTo>
                    <a:pt x="533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5" name="Freeform 80">
              <a:extLst>
                <a:ext uri="{FF2B5EF4-FFF2-40B4-BE49-F238E27FC236}">
                  <a16:creationId xmlns:a16="http://schemas.microsoft.com/office/drawing/2014/main" id="{CE80F748-9288-4C5E-A376-35DACA9DB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8338" y="3254375"/>
              <a:ext cx="882650" cy="1377950"/>
            </a:xfrm>
            <a:custGeom>
              <a:avLst/>
              <a:gdLst>
                <a:gd name="T0" fmla="*/ 2743 w 2743"/>
                <a:gd name="T1" fmla="*/ 4284 h 4284"/>
                <a:gd name="T2" fmla="*/ 2633 w 2743"/>
                <a:gd name="T3" fmla="*/ 3793 h 4284"/>
                <a:gd name="T4" fmla="*/ 2557 w 2743"/>
                <a:gd name="T5" fmla="*/ 3361 h 4284"/>
                <a:gd name="T6" fmla="*/ 2489 w 2743"/>
                <a:gd name="T7" fmla="*/ 3039 h 4284"/>
                <a:gd name="T8" fmla="*/ 2269 w 2743"/>
                <a:gd name="T9" fmla="*/ 2844 h 4284"/>
                <a:gd name="T10" fmla="*/ 2023 w 2743"/>
                <a:gd name="T11" fmla="*/ 2641 h 4284"/>
                <a:gd name="T12" fmla="*/ 1600 w 2743"/>
                <a:gd name="T13" fmla="*/ 2252 h 4284"/>
                <a:gd name="T14" fmla="*/ 1109 w 2743"/>
                <a:gd name="T15" fmla="*/ 2100 h 4284"/>
                <a:gd name="T16" fmla="*/ 728 w 2743"/>
                <a:gd name="T17" fmla="*/ 1693 h 4284"/>
                <a:gd name="T18" fmla="*/ 559 w 2743"/>
                <a:gd name="T19" fmla="*/ 1304 h 4284"/>
                <a:gd name="T20" fmla="*/ 415 w 2743"/>
                <a:gd name="T21" fmla="*/ 923 h 4284"/>
                <a:gd name="T22" fmla="*/ 271 w 2743"/>
                <a:gd name="T23" fmla="*/ 627 h 4284"/>
                <a:gd name="T24" fmla="*/ 85 w 2743"/>
                <a:gd name="T25" fmla="*/ 288 h 4284"/>
                <a:gd name="T26" fmla="*/ 0 w 2743"/>
                <a:gd name="T27" fmla="*/ 0 h 4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43" h="4284">
                  <a:moveTo>
                    <a:pt x="2743" y="4284"/>
                  </a:moveTo>
                  <a:lnTo>
                    <a:pt x="2633" y="3793"/>
                  </a:lnTo>
                  <a:lnTo>
                    <a:pt x="2557" y="3361"/>
                  </a:lnTo>
                  <a:lnTo>
                    <a:pt x="2489" y="3039"/>
                  </a:lnTo>
                  <a:lnTo>
                    <a:pt x="2269" y="2844"/>
                  </a:lnTo>
                  <a:lnTo>
                    <a:pt x="2023" y="2641"/>
                  </a:lnTo>
                  <a:lnTo>
                    <a:pt x="1600" y="2252"/>
                  </a:lnTo>
                  <a:lnTo>
                    <a:pt x="1109" y="2100"/>
                  </a:lnTo>
                  <a:lnTo>
                    <a:pt x="728" y="1693"/>
                  </a:lnTo>
                  <a:lnTo>
                    <a:pt x="559" y="1304"/>
                  </a:lnTo>
                  <a:lnTo>
                    <a:pt x="415" y="923"/>
                  </a:lnTo>
                  <a:lnTo>
                    <a:pt x="271" y="627"/>
                  </a:lnTo>
                  <a:lnTo>
                    <a:pt x="85" y="288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6" name="Freeform 81">
              <a:extLst>
                <a:ext uri="{FF2B5EF4-FFF2-40B4-BE49-F238E27FC236}">
                  <a16:creationId xmlns:a16="http://schemas.microsoft.com/office/drawing/2014/main" id="{4CB324CB-CF1A-428D-B20F-CE316EDEB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4713" y="541338"/>
              <a:ext cx="2614613" cy="2355850"/>
            </a:xfrm>
            <a:custGeom>
              <a:avLst/>
              <a:gdLst>
                <a:gd name="T0" fmla="*/ 8119 w 8119"/>
                <a:gd name="T1" fmla="*/ 7322 h 7322"/>
                <a:gd name="T2" fmla="*/ 7569 w 8119"/>
                <a:gd name="T3" fmla="*/ 6984 h 7322"/>
                <a:gd name="T4" fmla="*/ 7230 w 8119"/>
                <a:gd name="T5" fmla="*/ 6543 h 7322"/>
                <a:gd name="T6" fmla="*/ 6781 w 8119"/>
                <a:gd name="T7" fmla="*/ 6188 h 7322"/>
                <a:gd name="T8" fmla="*/ 6003 w 8119"/>
                <a:gd name="T9" fmla="*/ 5172 h 7322"/>
                <a:gd name="T10" fmla="*/ 5410 w 8119"/>
                <a:gd name="T11" fmla="*/ 4520 h 7322"/>
                <a:gd name="T12" fmla="*/ 5004 w 8119"/>
                <a:gd name="T13" fmla="*/ 4173 h 7322"/>
                <a:gd name="T14" fmla="*/ 4741 w 8119"/>
                <a:gd name="T15" fmla="*/ 3911 h 7322"/>
                <a:gd name="T16" fmla="*/ 4022 w 8119"/>
                <a:gd name="T17" fmla="*/ 3538 h 7322"/>
                <a:gd name="T18" fmla="*/ 3632 w 8119"/>
                <a:gd name="T19" fmla="*/ 2734 h 7322"/>
                <a:gd name="T20" fmla="*/ 3429 w 8119"/>
                <a:gd name="T21" fmla="*/ 1930 h 7322"/>
                <a:gd name="T22" fmla="*/ 3065 w 8119"/>
                <a:gd name="T23" fmla="*/ 1693 h 7322"/>
                <a:gd name="T24" fmla="*/ 2472 w 8119"/>
                <a:gd name="T25" fmla="*/ 1566 h 7322"/>
                <a:gd name="T26" fmla="*/ 2125 w 8119"/>
                <a:gd name="T27" fmla="*/ 1380 h 7322"/>
                <a:gd name="T28" fmla="*/ 1685 w 8119"/>
                <a:gd name="T29" fmla="*/ 1075 h 7322"/>
                <a:gd name="T30" fmla="*/ 1101 w 8119"/>
                <a:gd name="T31" fmla="*/ 643 h 7322"/>
                <a:gd name="T32" fmla="*/ 686 w 8119"/>
                <a:gd name="T33" fmla="*/ 347 h 7322"/>
                <a:gd name="T34" fmla="*/ 0 w 8119"/>
                <a:gd name="T35" fmla="*/ 0 h 7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19" h="7322">
                  <a:moveTo>
                    <a:pt x="8119" y="7322"/>
                  </a:moveTo>
                  <a:lnTo>
                    <a:pt x="7569" y="6984"/>
                  </a:lnTo>
                  <a:lnTo>
                    <a:pt x="7230" y="6543"/>
                  </a:lnTo>
                  <a:lnTo>
                    <a:pt x="6781" y="6188"/>
                  </a:lnTo>
                  <a:lnTo>
                    <a:pt x="6003" y="5172"/>
                  </a:lnTo>
                  <a:lnTo>
                    <a:pt x="5410" y="4520"/>
                  </a:lnTo>
                  <a:lnTo>
                    <a:pt x="5004" y="4173"/>
                  </a:lnTo>
                  <a:lnTo>
                    <a:pt x="4741" y="3911"/>
                  </a:lnTo>
                  <a:lnTo>
                    <a:pt x="4022" y="3538"/>
                  </a:lnTo>
                  <a:lnTo>
                    <a:pt x="3632" y="2734"/>
                  </a:lnTo>
                  <a:lnTo>
                    <a:pt x="3429" y="1930"/>
                  </a:lnTo>
                  <a:lnTo>
                    <a:pt x="3065" y="1693"/>
                  </a:lnTo>
                  <a:lnTo>
                    <a:pt x="2472" y="1566"/>
                  </a:lnTo>
                  <a:lnTo>
                    <a:pt x="2125" y="1380"/>
                  </a:lnTo>
                  <a:lnTo>
                    <a:pt x="1685" y="1075"/>
                  </a:lnTo>
                  <a:lnTo>
                    <a:pt x="1101" y="643"/>
                  </a:lnTo>
                  <a:lnTo>
                    <a:pt x="686" y="347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7" name="Freeform 82">
              <a:extLst>
                <a:ext uri="{FF2B5EF4-FFF2-40B4-BE49-F238E27FC236}">
                  <a16:creationId xmlns:a16="http://schemas.microsoft.com/office/drawing/2014/main" id="{E912B4EA-CEE0-442A-BE7A-5E306FCDF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5738" y="4006850"/>
              <a:ext cx="49213" cy="182563"/>
            </a:xfrm>
            <a:custGeom>
              <a:avLst/>
              <a:gdLst>
                <a:gd name="T0" fmla="*/ 0 w 153"/>
                <a:gd name="T1" fmla="*/ 567 h 567"/>
                <a:gd name="T2" fmla="*/ 0 w 153"/>
                <a:gd name="T3" fmla="*/ 347 h 567"/>
                <a:gd name="T4" fmla="*/ 93 w 153"/>
                <a:gd name="T5" fmla="*/ 169 h 567"/>
                <a:gd name="T6" fmla="*/ 153 w 153"/>
                <a:gd name="T7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" h="567">
                  <a:moveTo>
                    <a:pt x="0" y="567"/>
                  </a:moveTo>
                  <a:lnTo>
                    <a:pt x="0" y="347"/>
                  </a:lnTo>
                  <a:lnTo>
                    <a:pt x="93" y="169"/>
                  </a:lnTo>
                  <a:lnTo>
                    <a:pt x="153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8" name="Freeform 83">
              <a:extLst>
                <a:ext uri="{FF2B5EF4-FFF2-40B4-BE49-F238E27FC236}">
                  <a16:creationId xmlns:a16="http://schemas.microsoft.com/office/drawing/2014/main" id="{7477B921-A95D-48A9-AAC9-5749BD62D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026" y="6089650"/>
              <a:ext cx="677863" cy="182563"/>
            </a:xfrm>
            <a:custGeom>
              <a:avLst/>
              <a:gdLst>
                <a:gd name="T0" fmla="*/ 2108 w 2108"/>
                <a:gd name="T1" fmla="*/ 568 h 568"/>
                <a:gd name="T2" fmla="*/ 1625 w 2108"/>
                <a:gd name="T3" fmla="*/ 398 h 568"/>
                <a:gd name="T4" fmla="*/ 1177 w 2108"/>
                <a:gd name="T5" fmla="*/ 373 h 568"/>
                <a:gd name="T6" fmla="*/ 711 w 2108"/>
                <a:gd name="T7" fmla="*/ 331 h 568"/>
                <a:gd name="T8" fmla="*/ 499 w 2108"/>
                <a:gd name="T9" fmla="*/ 254 h 568"/>
                <a:gd name="T10" fmla="*/ 245 w 2108"/>
                <a:gd name="T11" fmla="*/ 153 h 568"/>
                <a:gd name="T12" fmla="*/ 0 w 2108"/>
                <a:gd name="T13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8" h="568">
                  <a:moveTo>
                    <a:pt x="2108" y="568"/>
                  </a:moveTo>
                  <a:lnTo>
                    <a:pt x="1625" y="398"/>
                  </a:lnTo>
                  <a:lnTo>
                    <a:pt x="1177" y="373"/>
                  </a:lnTo>
                  <a:lnTo>
                    <a:pt x="711" y="331"/>
                  </a:lnTo>
                  <a:lnTo>
                    <a:pt x="499" y="254"/>
                  </a:lnTo>
                  <a:lnTo>
                    <a:pt x="245" y="153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9" name="Freeform 84">
              <a:extLst>
                <a:ext uri="{FF2B5EF4-FFF2-40B4-BE49-F238E27FC236}">
                  <a16:creationId xmlns:a16="http://schemas.microsoft.com/office/drawing/2014/main" id="{00ACF2F7-FD77-48C7-BA22-56C8C3CCF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3801" y="6440488"/>
              <a:ext cx="1014413" cy="531813"/>
            </a:xfrm>
            <a:custGeom>
              <a:avLst/>
              <a:gdLst>
                <a:gd name="T0" fmla="*/ 3149 w 3149"/>
                <a:gd name="T1" fmla="*/ 1651 h 1651"/>
                <a:gd name="T2" fmla="*/ 2827 w 3149"/>
                <a:gd name="T3" fmla="*/ 1575 h 1651"/>
                <a:gd name="T4" fmla="*/ 2540 w 3149"/>
                <a:gd name="T5" fmla="*/ 1431 h 1651"/>
                <a:gd name="T6" fmla="*/ 2319 w 3149"/>
                <a:gd name="T7" fmla="*/ 974 h 1651"/>
                <a:gd name="T8" fmla="*/ 1921 w 3149"/>
                <a:gd name="T9" fmla="*/ 576 h 1651"/>
                <a:gd name="T10" fmla="*/ 1193 w 3149"/>
                <a:gd name="T11" fmla="*/ 356 h 1651"/>
                <a:gd name="T12" fmla="*/ 364 w 3149"/>
                <a:gd name="T13" fmla="*/ 170 h 1651"/>
                <a:gd name="T14" fmla="*/ 0 w 3149"/>
                <a:gd name="T15" fmla="*/ 0 h 1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49" h="1651">
                  <a:moveTo>
                    <a:pt x="3149" y="1651"/>
                  </a:moveTo>
                  <a:lnTo>
                    <a:pt x="2827" y="1575"/>
                  </a:lnTo>
                  <a:lnTo>
                    <a:pt x="2540" y="1431"/>
                  </a:lnTo>
                  <a:lnTo>
                    <a:pt x="2319" y="974"/>
                  </a:lnTo>
                  <a:lnTo>
                    <a:pt x="1921" y="576"/>
                  </a:lnTo>
                  <a:lnTo>
                    <a:pt x="1193" y="356"/>
                  </a:lnTo>
                  <a:lnTo>
                    <a:pt x="364" y="170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0" name="Freeform 85">
              <a:extLst>
                <a:ext uri="{FF2B5EF4-FFF2-40B4-BE49-F238E27FC236}">
                  <a16:creationId xmlns:a16="http://schemas.microsoft.com/office/drawing/2014/main" id="{C48F439E-E898-4E4E-B23F-0C2902922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9551" y="5499100"/>
              <a:ext cx="1524000" cy="1685925"/>
            </a:xfrm>
            <a:custGeom>
              <a:avLst/>
              <a:gdLst>
                <a:gd name="T0" fmla="*/ 0 w 4732"/>
                <a:gd name="T1" fmla="*/ 5240 h 5240"/>
                <a:gd name="T2" fmla="*/ 593 w 4732"/>
                <a:gd name="T3" fmla="*/ 4707 h 5240"/>
                <a:gd name="T4" fmla="*/ 991 w 4732"/>
                <a:gd name="T5" fmla="*/ 4233 h 5240"/>
                <a:gd name="T6" fmla="*/ 1346 w 4732"/>
                <a:gd name="T7" fmla="*/ 3818 h 5240"/>
                <a:gd name="T8" fmla="*/ 2294 w 4732"/>
                <a:gd name="T9" fmla="*/ 2574 h 5240"/>
                <a:gd name="T10" fmla="*/ 2489 w 4732"/>
                <a:gd name="T11" fmla="*/ 2210 h 5240"/>
                <a:gd name="T12" fmla="*/ 2963 w 4732"/>
                <a:gd name="T13" fmla="*/ 1541 h 5240"/>
                <a:gd name="T14" fmla="*/ 3276 w 4732"/>
                <a:gd name="T15" fmla="*/ 1126 h 5240"/>
                <a:gd name="T16" fmla="*/ 3674 w 4732"/>
                <a:gd name="T17" fmla="*/ 669 h 5240"/>
                <a:gd name="T18" fmla="*/ 3945 w 4732"/>
                <a:gd name="T19" fmla="*/ 390 h 5240"/>
                <a:gd name="T20" fmla="*/ 4309 w 4732"/>
                <a:gd name="T21" fmla="*/ 136 h 5240"/>
                <a:gd name="T22" fmla="*/ 4682 w 4732"/>
                <a:gd name="T23" fmla="*/ 0 h 5240"/>
                <a:gd name="T24" fmla="*/ 4732 w 4732"/>
                <a:gd name="T25" fmla="*/ 9 h 5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32" h="5240">
                  <a:moveTo>
                    <a:pt x="0" y="5240"/>
                  </a:moveTo>
                  <a:lnTo>
                    <a:pt x="593" y="4707"/>
                  </a:lnTo>
                  <a:lnTo>
                    <a:pt x="991" y="4233"/>
                  </a:lnTo>
                  <a:lnTo>
                    <a:pt x="1346" y="3818"/>
                  </a:lnTo>
                  <a:lnTo>
                    <a:pt x="2294" y="2574"/>
                  </a:lnTo>
                  <a:lnTo>
                    <a:pt x="2489" y="2210"/>
                  </a:lnTo>
                  <a:lnTo>
                    <a:pt x="2963" y="1541"/>
                  </a:lnTo>
                  <a:lnTo>
                    <a:pt x="3276" y="1126"/>
                  </a:lnTo>
                  <a:lnTo>
                    <a:pt x="3674" y="669"/>
                  </a:lnTo>
                  <a:lnTo>
                    <a:pt x="3945" y="390"/>
                  </a:lnTo>
                  <a:lnTo>
                    <a:pt x="4309" y="136"/>
                  </a:lnTo>
                  <a:lnTo>
                    <a:pt x="4682" y="0"/>
                  </a:lnTo>
                  <a:lnTo>
                    <a:pt x="4732" y="9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1" name="Freeform 86">
              <a:extLst>
                <a:ext uri="{FF2B5EF4-FFF2-40B4-BE49-F238E27FC236}">
                  <a16:creationId xmlns:a16="http://schemas.microsoft.com/office/drawing/2014/main" id="{5A9BAA3D-D4C9-49F4-996F-ECE7D3CAA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4701" y="3848100"/>
              <a:ext cx="176213" cy="381000"/>
            </a:xfrm>
            <a:custGeom>
              <a:avLst/>
              <a:gdLst>
                <a:gd name="T0" fmla="*/ 0 w 551"/>
                <a:gd name="T1" fmla="*/ 1185 h 1185"/>
                <a:gd name="T2" fmla="*/ 93 w 551"/>
                <a:gd name="T3" fmla="*/ 1015 h 1185"/>
                <a:gd name="T4" fmla="*/ 203 w 551"/>
                <a:gd name="T5" fmla="*/ 888 h 1185"/>
                <a:gd name="T6" fmla="*/ 381 w 551"/>
                <a:gd name="T7" fmla="*/ 736 h 1185"/>
                <a:gd name="T8" fmla="*/ 483 w 551"/>
                <a:gd name="T9" fmla="*/ 575 h 1185"/>
                <a:gd name="T10" fmla="*/ 551 w 551"/>
                <a:gd name="T11" fmla="*/ 330 h 1185"/>
                <a:gd name="T12" fmla="*/ 525 w 551"/>
                <a:gd name="T13" fmla="*/ 0 h 1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1" h="1185">
                  <a:moveTo>
                    <a:pt x="0" y="1185"/>
                  </a:moveTo>
                  <a:lnTo>
                    <a:pt x="93" y="1015"/>
                  </a:lnTo>
                  <a:lnTo>
                    <a:pt x="203" y="888"/>
                  </a:lnTo>
                  <a:lnTo>
                    <a:pt x="381" y="736"/>
                  </a:lnTo>
                  <a:lnTo>
                    <a:pt x="483" y="575"/>
                  </a:lnTo>
                  <a:lnTo>
                    <a:pt x="551" y="330"/>
                  </a:lnTo>
                  <a:lnTo>
                    <a:pt x="525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2" name="Freeform 87">
              <a:extLst>
                <a:ext uri="{FF2B5EF4-FFF2-40B4-BE49-F238E27FC236}">
                  <a16:creationId xmlns:a16="http://schemas.microsoft.com/office/drawing/2014/main" id="{D084FDC1-383F-4385-8C2E-FDEC739AE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201" y="3603625"/>
              <a:ext cx="155575" cy="211138"/>
            </a:xfrm>
            <a:custGeom>
              <a:avLst/>
              <a:gdLst>
                <a:gd name="T0" fmla="*/ 482 w 482"/>
                <a:gd name="T1" fmla="*/ 660 h 660"/>
                <a:gd name="T2" fmla="*/ 398 w 482"/>
                <a:gd name="T3" fmla="*/ 491 h 660"/>
                <a:gd name="T4" fmla="*/ 288 w 482"/>
                <a:gd name="T5" fmla="*/ 321 h 660"/>
                <a:gd name="T6" fmla="*/ 169 w 482"/>
                <a:gd name="T7" fmla="*/ 161 h 660"/>
                <a:gd name="T8" fmla="*/ 0 w 482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" h="660">
                  <a:moveTo>
                    <a:pt x="482" y="660"/>
                  </a:moveTo>
                  <a:lnTo>
                    <a:pt x="398" y="491"/>
                  </a:lnTo>
                  <a:lnTo>
                    <a:pt x="288" y="321"/>
                  </a:lnTo>
                  <a:lnTo>
                    <a:pt x="169" y="161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3" name="Freeform 88">
              <a:extLst>
                <a:ext uri="{FF2B5EF4-FFF2-40B4-BE49-F238E27FC236}">
                  <a16:creationId xmlns:a16="http://schemas.microsoft.com/office/drawing/2014/main" id="{B30C433F-727D-46FB-AB4B-C10352A0E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7551" y="3248025"/>
              <a:ext cx="449263" cy="204788"/>
            </a:xfrm>
            <a:custGeom>
              <a:avLst/>
              <a:gdLst>
                <a:gd name="T0" fmla="*/ 1397 w 1397"/>
                <a:gd name="T1" fmla="*/ 635 h 635"/>
                <a:gd name="T2" fmla="*/ 1049 w 1397"/>
                <a:gd name="T3" fmla="*/ 440 h 635"/>
                <a:gd name="T4" fmla="*/ 541 w 1397"/>
                <a:gd name="T5" fmla="*/ 381 h 635"/>
                <a:gd name="T6" fmla="*/ 254 w 1397"/>
                <a:gd name="T7" fmla="*/ 280 h 635"/>
                <a:gd name="T8" fmla="*/ 67 w 1397"/>
                <a:gd name="T9" fmla="*/ 110 h 635"/>
                <a:gd name="T10" fmla="*/ 0 w 1397"/>
                <a:gd name="T11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7" h="635">
                  <a:moveTo>
                    <a:pt x="1397" y="635"/>
                  </a:moveTo>
                  <a:lnTo>
                    <a:pt x="1049" y="440"/>
                  </a:lnTo>
                  <a:lnTo>
                    <a:pt x="541" y="381"/>
                  </a:lnTo>
                  <a:lnTo>
                    <a:pt x="254" y="280"/>
                  </a:lnTo>
                  <a:lnTo>
                    <a:pt x="67" y="110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4" name="Freeform 89">
              <a:extLst>
                <a:ext uri="{FF2B5EF4-FFF2-40B4-BE49-F238E27FC236}">
                  <a16:creationId xmlns:a16="http://schemas.microsoft.com/office/drawing/2014/main" id="{AED2173B-50C5-408F-9A16-E4A452C66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638" y="1290638"/>
              <a:ext cx="1011238" cy="1042988"/>
            </a:xfrm>
            <a:custGeom>
              <a:avLst/>
              <a:gdLst>
                <a:gd name="T0" fmla="*/ 3141 w 3141"/>
                <a:gd name="T1" fmla="*/ 3242 h 3242"/>
                <a:gd name="T2" fmla="*/ 2573 w 3141"/>
                <a:gd name="T3" fmla="*/ 2751 h 3242"/>
                <a:gd name="T4" fmla="*/ 2108 w 3141"/>
                <a:gd name="T5" fmla="*/ 2192 h 3242"/>
                <a:gd name="T6" fmla="*/ 1413 w 3141"/>
                <a:gd name="T7" fmla="*/ 1718 h 3242"/>
                <a:gd name="T8" fmla="*/ 1117 w 3141"/>
                <a:gd name="T9" fmla="*/ 1210 h 3242"/>
                <a:gd name="T10" fmla="*/ 1092 w 3141"/>
                <a:gd name="T11" fmla="*/ 838 h 3242"/>
                <a:gd name="T12" fmla="*/ 1016 w 3141"/>
                <a:gd name="T13" fmla="*/ 432 h 3242"/>
                <a:gd name="T14" fmla="*/ 558 w 3141"/>
                <a:gd name="T15" fmla="*/ 135 h 3242"/>
                <a:gd name="T16" fmla="*/ 279 w 3141"/>
                <a:gd name="T17" fmla="*/ 0 h 3242"/>
                <a:gd name="T18" fmla="*/ 0 w 3141"/>
                <a:gd name="T19" fmla="*/ 42 h 3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41" h="3242">
                  <a:moveTo>
                    <a:pt x="3141" y="3242"/>
                  </a:moveTo>
                  <a:lnTo>
                    <a:pt x="2573" y="2751"/>
                  </a:lnTo>
                  <a:lnTo>
                    <a:pt x="2108" y="2192"/>
                  </a:lnTo>
                  <a:lnTo>
                    <a:pt x="1413" y="1718"/>
                  </a:lnTo>
                  <a:lnTo>
                    <a:pt x="1117" y="1210"/>
                  </a:lnTo>
                  <a:lnTo>
                    <a:pt x="1092" y="838"/>
                  </a:lnTo>
                  <a:lnTo>
                    <a:pt x="1016" y="432"/>
                  </a:lnTo>
                  <a:lnTo>
                    <a:pt x="558" y="135"/>
                  </a:lnTo>
                  <a:lnTo>
                    <a:pt x="279" y="0"/>
                  </a:lnTo>
                  <a:lnTo>
                    <a:pt x="0" y="42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5" name="Freeform 90">
              <a:extLst>
                <a:ext uri="{FF2B5EF4-FFF2-40B4-BE49-F238E27FC236}">
                  <a16:creationId xmlns:a16="http://schemas.microsoft.com/office/drawing/2014/main" id="{D92DE024-CD8B-43E0-B3B4-E5F4CE6FC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288" y="5194300"/>
              <a:ext cx="1708150" cy="669925"/>
            </a:xfrm>
            <a:custGeom>
              <a:avLst/>
              <a:gdLst>
                <a:gd name="T0" fmla="*/ 5308 w 5308"/>
                <a:gd name="T1" fmla="*/ 525 h 2083"/>
                <a:gd name="T2" fmla="*/ 5037 w 5308"/>
                <a:gd name="T3" fmla="*/ 534 h 2083"/>
                <a:gd name="T4" fmla="*/ 4580 w 5308"/>
                <a:gd name="T5" fmla="*/ 432 h 2083"/>
                <a:gd name="T6" fmla="*/ 3877 w 5308"/>
                <a:gd name="T7" fmla="*/ 305 h 2083"/>
                <a:gd name="T8" fmla="*/ 3547 w 5308"/>
                <a:gd name="T9" fmla="*/ 195 h 2083"/>
                <a:gd name="T10" fmla="*/ 3183 w 5308"/>
                <a:gd name="T11" fmla="*/ 0 h 2083"/>
                <a:gd name="T12" fmla="*/ 2743 w 5308"/>
                <a:gd name="T13" fmla="*/ 0 h 2083"/>
                <a:gd name="T14" fmla="*/ 2464 w 5308"/>
                <a:gd name="T15" fmla="*/ 68 h 2083"/>
                <a:gd name="T16" fmla="*/ 2074 w 5308"/>
                <a:gd name="T17" fmla="*/ 305 h 2083"/>
                <a:gd name="T18" fmla="*/ 1922 w 5308"/>
                <a:gd name="T19" fmla="*/ 584 h 2083"/>
                <a:gd name="T20" fmla="*/ 1896 w 5308"/>
                <a:gd name="T21" fmla="*/ 695 h 2083"/>
                <a:gd name="T22" fmla="*/ 1778 w 5308"/>
                <a:gd name="T23" fmla="*/ 1194 h 2083"/>
                <a:gd name="T24" fmla="*/ 1651 w 5308"/>
                <a:gd name="T25" fmla="*/ 1499 h 2083"/>
                <a:gd name="T26" fmla="*/ 1558 w 5308"/>
                <a:gd name="T27" fmla="*/ 1702 h 2083"/>
                <a:gd name="T28" fmla="*/ 1329 w 5308"/>
                <a:gd name="T29" fmla="*/ 1981 h 2083"/>
                <a:gd name="T30" fmla="*/ 1016 w 5308"/>
                <a:gd name="T31" fmla="*/ 2066 h 2083"/>
                <a:gd name="T32" fmla="*/ 745 w 5308"/>
                <a:gd name="T33" fmla="*/ 2083 h 2083"/>
                <a:gd name="T34" fmla="*/ 220 w 5308"/>
                <a:gd name="T35" fmla="*/ 1998 h 2083"/>
                <a:gd name="T36" fmla="*/ 59 w 5308"/>
                <a:gd name="T37" fmla="*/ 1778 h 2083"/>
                <a:gd name="T38" fmla="*/ 0 w 5308"/>
                <a:gd name="T39" fmla="*/ 1499 h 2083"/>
                <a:gd name="T40" fmla="*/ 17 w 5308"/>
                <a:gd name="T41" fmla="*/ 1084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08" h="2083">
                  <a:moveTo>
                    <a:pt x="5308" y="525"/>
                  </a:moveTo>
                  <a:lnTo>
                    <a:pt x="5037" y="534"/>
                  </a:lnTo>
                  <a:lnTo>
                    <a:pt x="4580" y="432"/>
                  </a:lnTo>
                  <a:lnTo>
                    <a:pt x="3877" y="305"/>
                  </a:lnTo>
                  <a:lnTo>
                    <a:pt x="3547" y="195"/>
                  </a:lnTo>
                  <a:lnTo>
                    <a:pt x="3183" y="0"/>
                  </a:lnTo>
                  <a:lnTo>
                    <a:pt x="2743" y="0"/>
                  </a:lnTo>
                  <a:lnTo>
                    <a:pt x="2464" y="68"/>
                  </a:lnTo>
                  <a:lnTo>
                    <a:pt x="2074" y="305"/>
                  </a:lnTo>
                  <a:lnTo>
                    <a:pt x="1922" y="584"/>
                  </a:lnTo>
                  <a:lnTo>
                    <a:pt x="1896" y="695"/>
                  </a:lnTo>
                  <a:lnTo>
                    <a:pt x="1778" y="1194"/>
                  </a:lnTo>
                  <a:lnTo>
                    <a:pt x="1651" y="1499"/>
                  </a:lnTo>
                  <a:lnTo>
                    <a:pt x="1558" y="1702"/>
                  </a:lnTo>
                  <a:lnTo>
                    <a:pt x="1329" y="1981"/>
                  </a:lnTo>
                  <a:lnTo>
                    <a:pt x="1016" y="2066"/>
                  </a:lnTo>
                  <a:lnTo>
                    <a:pt x="745" y="2083"/>
                  </a:lnTo>
                  <a:lnTo>
                    <a:pt x="220" y="1998"/>
                  </a:lnTo>
                  <a:lnTo>
                    <a:pt x="59" y="1778"/>
                  </a:lnTo>
                  <a:lnTo>
                    <a:pt x="0" y="1499"/>
                  </a:lnTo>
                  <a:lnTo>
                    <a:pt x="17" y="1084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6" name="Freeform 91">
              <a:extLst>
                <a:ext uri="{FF2B5EF4-FFF2-40B4-BE49-F238E27FC236}">
                  <a16:creationId xmlns:a16="http://schemas.microsoft.com/office/drawing/2014/main" id="{33F41319-EEE5-4BDC-A545-017477018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2101" y="1965325"/>
              <a:ext cx="400050" cy="398463"/>
            </a:xfrm>
            <a:custGeom>
              <a:avLst/>
              <a:gdLst>
                <a:gd name="T0" fmla="*/ 0 w 1244"/>
                <a:gd name="T1" fmla="*/ 1236 h 1236"/>
                <a:gd name="T2" fmla="*/ 67 w 1244"/>
                <a:gd name="T3" fmla="*/ 982 h 1236"/>
                <a:gd name="T4" fmla="*/ 347 w 1244"/>
                <a:gd name="T5" fmla="*/ 677 h 1236"/>
                <a:gd name="T6" fmla="*/ 550 w 1244"/>
                <a:gd name="T7" fmla="*/ 390 h 1236"/>
                <a:gd name="T8" fmla="*/ 1244 w 1244"/>
                <a:gd name="T9" fmla="*/ 0 h 1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1236">
                  <a:moveTo>
                    <a:pt x="0" y="1236"/>
                  </a:moveTo>
                  <a:lnTo>
                    <a:pt x="67" y="982"/>
                  </a:lnTo>
                  <a:lnTo>
                    <a:pt x="347" y="677"/>
                  </a:lnTo>
                  <a:lnTo>
                    <a:pt x="550" y="390"/>
                  </a:lnTo>
                  <a:lnTo>
                    <a:pt x="1244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7" name="Freeform 92">
              <a:extLst>
                <a:ext uri="{FF2B5EF4-FFF2-40B4-BE49-F238E27FC236}">
                  <a16:creationId xmlns:a16="http://schemas.microsoft.com/office/drawing/2014/main" id="{69BD15E2-EC6C-442E-AFD3-3DED37143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4751" y="1428750"/>
              <a:ext cx="552450" cy="411163"/>
            </a:xfrm>
            <a:custGeom>
              <a:avLst/>
              <a:gdLst>
                <a:gd name="T0" fmla="*/ 0 w 1718"/>
                <a:gd name="T1" fmla="*/ 1278 h 1278"/>
                <a:gd name="T2" fmla="*/ 67 w 1718"/>
                <a:gd name="T3" fmla="*/ 1049 h 1278"/>
                <a:gd name="T4" fmla="*/ 160 w 1718"/>
                <a:gd name="T5" fmla="*/ 871 h 1278"/>
                <a:gd name="T6" fmla="*/ 287 w 1718"/>
                <a:gd name="T7" fmla="*/ 685 h 1278"/>
                <a:gd name="T8" fmla="*/ 533 w 1718"/>
                <a:gd name="T9" fmla="*/ 550 h 1278"/>
                <a:gd name="T10" fmla="*/ 922 w 1718"/>
                <a:gd name="T11" fmla="*/ 355 h 1278"/>
                <a:gd name="T12" fmla="*/ 1718 w 1718"/>
                <a:gd name="T13" fmla="*/ 0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8" h="1278">
                  <a:moveTo>
                    <a:pt x="0" y="1278"/>
                  </a:moveTo>
                  <a:lnTo>
                    <a:pt x="67" y="1049"/>
                  </a:lnTo>
                  <a:lnTo>
                    <a:pt x="160" y="871"/>
                  </a:lnTo>
                  <a:lnTo>
                    <a:pt x="287" y="685"/>
                  </a:lnTo>
                  <a:lnTo>
                    <a:pt x="533" y="550"/>
                  </a:lnTo>
                  <a:lnTo>
                    <a:pt x="922" y="355"/>
                  </a:lnTo>
                  <a:lnTo>
                    <a:pt x="1718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8" name="Freeform 93">
              <a:extLst>
                <a:ext uri="{FF2B5EF4-FFF2-40B4-BE49-F238E27FC236}">
                  <a16:creationId xmlns:a16="http://schemas.microsoft.com/office/drawing/2014/main" id="{655FBBC5-6471-4863-82CC-F27090469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6" y="2270125"/>
              <a:ext cx="1566863" cy="1144588"/>
            </a:xfrm>
            <a:custGeom>
              <a:avLst/>
              <a:gdLst>
                <a:gd name="T0" fmla="*/ 4868 w 4868"/>
                <a:gd name="T1" fmla="*/ 0 h 3556"/>
                <a:gd name="T2" fmla="*/ 4495 w 4868"/>
                <a:gd name="T3" fmla="*/ 93 h 3556"/>
                <a:gd name="T4" fmla="*/ 4199 w 4868"/>
                <a:gd name="T5" fmla="*/ 203 h 3556"/>
                <a:gd name="T6" fmla="*/ 3733 w 4868"/>
                <a:gd name="T7" fmla="*/ 466 h 3556"/>
                <a:gd name="T8" fmla="*/ 3403 w 4868"/>
                <a:gd name="T9" fmla="*/ 923 h 3556"/>
                <a:gd name="T10" fmla="*/ 2955 w 4868"/>
                <a:gd name="T11" fmla="*/ 1507 h 3556"/>
                <a:gd name="T12" fmla="*/ 2684 w 4868"/>
                <a:gd name="T13" fmla="*/ 1913 h 3556"/>
                <a:gd name="T14" fmla="*/ 2337 w 4868"/>
                <a:gd name="T15" fmla="*/ 2159 h 3556"/>
                <a:gd name="T16" fmla="*/ 1947 w 4868"/>
                <a:gd name="T17" fmla="*/ 2201 h 3556"/>
                <a:gd name="T18" fmla="*/ 1566 w 4868"/>
                <a:gd name="T19" fmla="*/ 2438 h 3556"/>
                <a:gd name="T20" fmla="*/ 1185 w 4868"/>
                <a:gd name="T21" fmla="*/ 2667 h 3556"/>
                <a:gd name="T22" fmla="*/ 635 w 4868"/>
                <a:gd name="T23" fmla="*/ 2946 h 3556"/>
                <a:gd name="T24" fmla="*/ 42 w 4868"/>
                <a:gd name="T25" fmla="*/ 3488 h 3556"/>
                <a:gd name="T26" fmla="*/ 0 w 4868"/>
                <a:gd name="T27" fmla="*/ 3556 h 3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68" h="3556">
                  <a:moveTo>
                    <a:pt x="4868" y="0"/>
                  </a:moveTo>
                  <a:lnTo>
                    <a:pt x="4495" y="93"/>
                  </a:lnTo>
                  <a:lnTo>
                    <a:pt x="4199" y="203"/>
                  </a:lnTo>
                  <a:lnTo>
                    <a:pt x="3733" y="466"/>
                  </a:lnTo>
                  <a:lnTo>
                    <a:pt x="3403" y="923"/>
                  </a:lnTo>
                  <a:lnTo>
                    <a:pt x="2955" y="1507"/>
                  </a:lnTo>
                  <a:lnTo>
                    <a:pt x="2684" y="1913"/>
                  </a:lnTo>
                  <a:lnTo>
                    <a:pt x="2337" y="2159"/>
                  </a:lnTo>
                  <a:lnTo>
                    <a:pt x="1947" y="2201"/>
                  </a:lnTo>
                  <a:lnTo>
                    <a:pt x="1566" y="2438"/>
                  </a:lnTo>
                  <a:lnTo>
                    <a:pt x="1185" y="2667"/>
                  </a:lnTo>
                  <a:lnTo>
                    <a:pt x="635" y="2946"/>
                  </a:lnTo>
                  <a:lnTo>
                    <a:pt x="42" y="3488"/>
                  </a:lnTo>
                  <a:lnTo>
                    <a:pt x="0" y="3556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9" name="Freeform 94">
              <a:extLst>
                <a:ext uri="{FF2B5EF4-FFF2-40B4-BE49-F238E27FC236}">
                  <a16:creationId xmlns:a16="http://schemas.microsoft.com/office/drawing/2014/main" id="{82620810-E1CB-40D7-A626-40052DFD8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101" y="4102100"/>
              <a:ext cx="2760663" cy="658813"/>
            </a:xfrm>
            <a:custGeom>
              <a:avLst/>
              <a:gdLst>
                <a:gd name="T0" fmla="*/ 8576 w 8576"/>
                <a:gd name="T1" fmla="*/ 474 h 2048"/>
                <a:gd name="T2" fmla="*/ 7992 w 8576"/>
                <a:gd name="T3" fmla="*/ 381 h 2048"/>
                <a:gd name="T4" fmla="*/ 7272 w 8576"/>
                <a:gd name="T5" fmla="*/ 355 h 2048"/>
                <a:gd name="T6" fmla="*/ 5968 w 8576"/>
                <a:gd name="T7" fmla="*/ 322 h 2048"/>
                <a:gd name="T8" fmla="*/ 5139 w 8576"/>
                <a:gd name="T9" fmla="*/ 211 h 2048"/>
                <a:gd name="T10" fmla="*/ 4690 w 8576"/>
                <a:gd name="T11" fmla="*/ 144 h 2048"/>
                <a:gd name="T12" fmla="*/ 4199 w 8576"/>
                <a:gd name="T13" fmla="*/ 0 h 2048"/>
                <a:gd name="T14" fmla="*/ 3547 w 8576"/>
                <a:gd name="T15" fmla="*/ 0 h 2048"/>
                <a:gd name="T16" fmla="*/ 3081 w 8576"/>
                <a:gd name="T17" fmla="*/ 135 h 2048"/>
                <a:gd name="T18" fmla="*/ 2802 w 8576"/>
                <a:gd name="T19" fmla="*/ 220 h 2048"/>
                <a:gd name="T20" fmla="*/ 2404 w 8576"/>
                <a:gd name="T21" fmla="*/ 372 h 2048"/>
                <a:gd name="T22" fmla="*/ 2023 w 8576"/>
                <a:gd name="T23" fmla="*/ 584 h 2048"/>
                <a:gd name="T24" fmla="*/ 1541 w 8576"/>
                <a:gd name="T25" fmla="*/ 948 h 2048"/>
                <a:gd name="T26" fmla="*/ 1168 w 8576"/>
                <a:gd name="T27" fmla="*/ 1397 h 2048"/>
                <a:gd name="T28" fmla="*/ 1067 w 8576"/>
                <a:gd name="T29" fmla="*/ 1473 h 2048"/>
                <a:gd name="T30" fmla="*/ 804 w 8576"/>
                <a:gd name="T31" fmla="*/ 1583 h 2048"/>
                <a:gd name="T32" fmla="*/ 533 w 8576"/>
                <a:gd name="T33" fmla="*/ 1676 h 2048"/>
                <a:gd name="T34" fmla="*/ 0 w 8576"/>
                <a:gd name="T35" fmla="*/ 2048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76" h="2048">
                  <a:moveTo>
                    <a:pt x="8576" y="474"/>
                  </a:moveTo>
                  <a:lnTo>
                    <a:pt x="7992" y="381"/>
                  </a:lnTo>
                  <a:lnTo>
                    <a:pt x="7272" y="355"/>
                  </a:lnTo>
                  <a:lnTo>
                    <a:pt x="5968" y="322"/>
                  </a:lnTo>
                  <a:lnTo>
                    <a:pt x="5139" y="211"/>
                  </a:lnTo>
                  <a:lnTo>
                    <a:pt x="4690" y="144"/>
                  </a:lnTo>
                  <a:lnTo>
                    <a:pt x="4199" y="0"/>
                  </a:lnTo>
                  <a:lnTo>
                    <a:pt x="3547" y="0"/>
                  </a:lnTo>
                  <a:lnTo>
                    <a:pt x="3081" y="135"/>
                  </a:lnTo>
                  <a:lnTo>
                    <a:pt x="2802" y="220"/>
                  </a:lnTo>
                  <a:lnTo>
                    <a:pt x="2404" y="372"/>
                  </a:lnTo>
                  <a:lnTo>
                    <a:pt x="2023" y="584"/>
                  </a:lnTo>
                  <a:lnTo>
                    <a:pt x="1541" y="948"/>
                  </a:lnTo>
                  <a:lnTo>
                    <a:pt x="1168" y="1397"/>
                  </a:lnTo>
                  <a:lnTo>
                    <a:pt x="1067" y="1473"/>
                  </a:lnTo>
                  <a:lnTo>
                    <a:pt x="804" y="1583"/>
                  </a:lnTo>
                  <a:lnTo>
                    <a:pt x="533" y="1676"/>
                  </a:lnTo>
                  <a:lnTo>
                    <a:pt x="0" y="2048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0" name="Freeform 95">
              <a:extLst>
                <a:ext uri="{FF2B5EF4-FFF2-40B4-BE49-F238E27FC236}">
                  <a16:creationId xmlns:a16="http://schemas.microsoft.com/office/drawing/2014/main" id="{D44A886D-E7FC-4301-B1E8-9DFD747A8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8726" y="1630363"/>
              <a:ext cx="223838" cy="463550"/>
            </a:xfrm>
            <a:custGeom>
              <a:avLst/>
              <a:gdLst>
                <a:gd name="T0" fmla="*/ 8 w 694"/>
                <a:gd name="T1" fmla="*/ 1439 h 1439"/>
                <a:gd name="T2" fmla="*/ 0 w 694"/>
                <a:gd name="T3" fmla="*/ 1151 h 1439"/>
                <a:gd name="T4" fmla="*/ 93 w 694"/>
                <a:gd name="T5" fmla="*/ 813 h 1439"/>
                <a:gd name="T6" fmla="*/ 355 w 694"/>
                <a:gd name="T7" fmla="*/ 339 h 1439"/>
                <a:gd name="T8" fmla="*/ 694 w 694"/>
                <a:gd name="T9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4" h="1439">
                  <a:moveTo>
                    <a:pt x="8" y="1439"/>
                  </a:moveTo>
                  <a:lnTo>
                    <a:pt x="0" y="1151"/>
                  </a:lnTo>
                  <a:lnTo>
                    <a:pt x="93" y="813"/>
                  </a:lnTo>
                  <a:lnTo>
                    <a:pt x="355" y="339"/>
                  </a:lnTo>
                  <a:lnTo>
                    <a:pt x="694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1" name="Freeform 96">
              <a:extLst>
                <a:ext uri="{FF2B5EF4-FFF2-40B4-BE49-F238E27FC236}">
                  <a16:creationId xmlns:a16="http://schemas.microsoft.com/office/drawing/2014/main" id="{52E63494-67B9-4FA1-A437-F1B796900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9176" y="4962525"/>
              <a:ext cx="544513" cy="1320800"/>
            </a:xfrm>
            <a:custGeom>
              <a:avLst/>
              <a:gdLst>
                <a:gd name="T0" fmla="*/ 1693 w 1693"/>
                <a:gd name="T1" fmla="*/ 4105 h 4105"/>
                <a:gd name="T2" fmla="*/ 1431 w 1693"/>
                <a:gd name="T3" fmla="*/ 3708 h 4105"/>
                <a:gd name="T4" fmla="*/ 1245 w 1693"/>
                <a:gd name="T5" fmla="*/ 3487 h 4105"/>
                <a:gd name="T6" fmla="*/ 1134 w 1693"/>
                <a:gd name="T7" fmla="*/ 2988 h 4105"/>
                <a:gd name="T8" fmla="*/ 1084 w 1693"/>
                <a:gd name="T9" fmla="*/ 2599 h 4105"/>
                <a:gd name="T10" fmla="*/ 999 w 1693"/>
                <a:gd name="T11" fmla="*/ 2125 h 4105"/>
                <a:gd name="T12" fmla="*/ 847 w 1693"/>
                <a:gd name="T13" fmla="*/ 1659 h 4105"/>
                <a:gd name="T14" fmla="*/ 584 w 1693"/>
                <a:gd name="T15" fmla="*/ 1270 h 4105"/>
                <a:gd name="T16" fmla="*/ 296 w 1693"/>
                <a:gd name="T17" fmla="*/ 829 h 4105"/>
                <a:gd name="T18" fmla="*/ 0 w 1693"/>
                <a:gd name="T19" fmla="*/ 0 h 4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93" h="4105">
                  <a:moveTo>
                    <a:pt x="1693" y="4105"/>
                  </a:moveTo>
                  <a:lnTo>
                    <a:pt x="1431" y="3708"/>
                  </a:lnTo>
                  <a:lnTo>
                    <a:pt x="1245" y="3487"/>
                  </a:lnTo>
                  <a:lnTo>
                    <a:pt x="1134" y="2988"/>
                  </a:lnTo>
                  <a:lnTo>
                    <a:pt x="1084" y="2599"/>
                  </a:lnTo>
                  <a:lnTo>
                    <a:pt x="999" y="2125"/>
                  </a:lnTo>
                  <a:lnTo>
                    <a:pt x="847" y="1659"/>
                  </a:lnTo>
                  <a:lnTo>
                    <a:pt x="584" y="1270"/>
                  </a:lnTo>
                  <a:lnTo>
                    <a:pt x="296" y="829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2" name="Freeform 97">
              <a:extLst>
                <a:ext uri="{FF2B5EF4-FFF2-40B4-BE49-F238E27FC236}">
                  <a16:creationId xmlns:a16="http://schemas.microsoft.com/office/drawing/2014/main" id="{C20663C1-F1CE-404E-B7C6-34E2EF714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501" y="1611313"/>
              <a:ext cx="438150" cy="398463"/>
            </a:xfrm>
            <a:custGeom>
              <a:avLst/>
              <a:gdLst>
                <a:gd name="T0" fmla="*/ 0 w 1363"/>
                <a:gd name="T1" fmla="*/ 1236 h 1236"/>
                <a:gd name="T2" fmla="*/ 288 w 1363"/>
                <a:gd name="T3" fmla="*/ 999 h 1236"/>
                <a:gd name="T4" fmla="*/ 618 w 1363"/>
                <a:gd name="T5" fmla="*/ 702 h 1236"/>
                <a:gd name="T6" fmla="*/ 1007 w 1363"/>
                <a:gd name="T7" fmla="*/ 398 h 1236"/>
                <a:gd name="T8" fmla="*/ 1363 w 1363"/>
                <a:gd name="T9" fmla="*/ 0 h 1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3" h="1236">
                  <a:moveTo>
                    <a:pt x="0" y="1236"/>
                  </a:moveTo>
                  <a:lnTo>
                    <a:pt x="288" y="999"/>
                  </a:lnTo>
                  <a:lnTo>
                    <a:pt x="618" y="702"/>
                  </a:lnTo>
                  <a:lnTo>
                    <a:pt x="1007" y="398"/>
                  </a:lnTo>
                  <a:lnTo>
                    <a:pt x="1363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3" name="Freeform 98">
              <a:extLst>
                <a:ext uri="{FF2B5EF4-FFF2-40B4-BE49-F238E27FC236}">
                  <a16:creationId xmlns:a16="http://schemas.microsoft.com/office/drawing/2014/main" id="{EDB2BD4D-0391-4BFF-B66F-56D1C0CE4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7151" y="4016375"/>
              <a:ext cx="1038225" cy="774700"/>
            </a:xfrm>
            <a:custGeom>
              <a:avLst/>
              <a:gdLst>
                <a:gd name="T0" fmla="*/ 3225 w 3225"/>
                <a:gd name="T1" fmla="*/ 2405 h 2405"/>
                <a:gd name="T2" fmla="*/ 2980 w 3225"/>
                <a:gd name="T3" fmla="*/ 2168 h 2405"/>
                <a:gd name="T4" fmla="*/ 2700 w 3225"/>
                <a:gd name="T5" fmla="*/ 1939 h 2405"/>
                <a:gd name="T6" fmla="*/ 2582 w 3225"/>
                <a:gd name="T7" fmla="*/ 1778 h 2405"/>
                <a:gd name="T8" fmla="*/ 2235 w 3225"/>
                <a:gd name="T9" fmla="*/ 1541 h 2405"/>
                <a:gd name="T10" fmla="*/ 1871 w 3225"/>
                <a:gd name="T11" fmla="*/ 1363 h 2405"/>
                <a:gd name="T12" fmla="*/ 1430 w 3225"/>
                <a:gd name="T13" fmla="*/ 1279 h 2405"/>
                <a:gd name="T14" fmla="*/ 931 w 3225"/>
                <a:gd name="T15" fmla="*/ 915 h 2405"/>
                <a:gd name="T16" fmla="*/ 584 w 3225"/>
                <a:gd name="T17" fmla="*/ 601 h 2405"/>
                <a:gd name="T18" fmla="*/ 262 w 3225"/>
                <a:gd name="T19" fmla="*/ 390 h 2405"/>
                <a:gd name="T20" fmla="*/ 0 w 3225"/>
                <a:gd name="T21" fmla="*/ 0 h 2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25" h="2405">
                  <a:moveTo>
                    <a:pt x="3225" y="2405"/>
                  </a:moveTo>
                  <a:lnTo>
                    <a:pt x="2980" y="2168"/>
                  </a:lnTo>
                  <a:lnTo>
                    <a:pt x="2700" y="1939"/>
                  </a:lnTo>
                  <a:lnTo>
                    <a:pt x="2582" y="1778"/>
                  </a:lnTo>
                  <a:lnTo>
                    <a:pt x="2235" y="1541"/>
                  </a:lnTo>
                  <a:lnTo>
                    <a:pt x="1871" y="1363"/>
                  </a:lnTo>
                  <a:lnTo>
                    <a:pt x="1430" y="1279"/>
                  </a:lnTo>
                  <a:lnTo>
                    <a:pt x="931" y="915"/>
                  </a:lnTo>
                  <a:lnTo>
                    <a:pt x="584" y="601"/>
                  </a:lnTo>
                  <a:lnTo>
                    <a:pt x="262" y="390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4" name="Freeform 99">
              <a:extLst>
                <a:ext uri="{FF2B5EF4-FFF2-40B4-BE49-F238E27FC236}">
                  <a16:creationId xmlns:a16="http://schemas.microsoft.com/office/drawing/2014/main" id="{E9AAEC86-6ED6-4B95-BEFF-56E8EDFBF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238" y="2720975"/>
              <a:ext cx="273050" cy="203200"/>
            </a:xfrm>
            <a:custGeom>
              <a:avLst/>
              <a:gdLst>
                <a:gd name="T0" fmla="*/ 0 w 847"/>
                <a:gd name="T1" fmla="*/ 0 h 635"/>
                <a:gd name="T2" fmla="*/ 195 w 847"/>
                <a:gd name="T3" fmla="*/ 178 h 635"/>
                <a:gd name="T4" fmla="*/ 364 w 847"/>
                <a:gd name="T5" fmla="*/ 372 h 635"/>
                <a:gd name="T6" fmla="*/ 847 w 847"/>
                <a:gd name="T7" fmla="*/ 635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7" h="635">
                  <a:moveTo>
                    <a:pt x="0" y="0"/>
                  </a:moveTo>
                  <a:lnTo>
                    <a:pt x="195" y="178"/>
                  </a:lnTo>
                  <a:lnTo>
                    <a:pt x="364" y="372"/>
                  </a:lnTo>
                  <a:lnTo>
                    <a:pt x="847" y="635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5" name="Freeform 100">
              <a:extLst>
                <a:ext uri="{FF2B5EF4-FFF2-40B4-BE49-F238E27FC236}">
                  <a16:creationId xmlns:a16="http://schemas.microsoft.com/office/drawing/2014/main" id="{BF681881-8BC9-4E83-8B20-64C3535AE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4426" y="5229225"/>
              <a:ext cx="793750" cy="574675"/>
            </a:xfrm>
            <a:custGeom>
              <a:avLst/>
              <a:gdLst>
                <a:gd name="T0" fmla="*/ 2464 w 2464"/>
                <a:gd name="T1" fmla="*/ 1787 h 1787"/>
                <a:gd name="T2" fmla="*/ 2091 w 2464"/>
                <a:gd name="T3" fmla="*/ 1499 h 1787"/>
                <a:gd name="T4" fmla="*/ 1567 w 2464"/>
                <a:gd name="T5" fmla="*/ 1338 h 1787"/>
                <a:gd name="T6" fmla="*/ 1008 w 2464"/>
                <a:gd name="T7" fmla="*/ 1033 h 1787"/>
                <a:gd name="T8" fmla="*/ 483 w 2464"/>
                <a:gd name="T9" fmla="*/ 373 h 1787"/>
                <a:gd name="T10" fmla="*/ 0 w 2464"/>
                <a:gd name="T11" fmla="*/ 0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64" h="1787">
                  <a:moveTo>
                    <a:pt x="2464" y="1787"/>
                  </a:moveTo>
                  <a:lnTo>
                    <a:pt x="2091" y="1499"/>
                  </a:lnTo>
                  <a:lnTo>
                    <a:pt x="1567" y="1338"/>
                  </a:lnTo>
                  <a:lnTo>
                    <a:pt x="1008" y="1033"/>
                  </a:lnTo>
                  <a:lnTo>
                    <a:pt x="483" y="373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6" name="Freeform 101">
              <a:extLst>
                <a:ext uri="{FF2B5EF4-FFF2-40B4-BE49-F238E27FC236}">
                  <a16:creationId xmlns:a16="http://schemas.microsoft.com/office/drawing/2014/main" id="{519333C5-CDE9-44CF-998B-7AC3C422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7313" y="1704975"/>
              <a:ext cx="476250" cy="296863"/>
            </a:xfrm>
            <a:custGeom>
              <a:avLst/>
              <a:gdLst>
                <a:gd name="T0" fmla="*/ 0 w 1481"/>
                <a:gd name="T1" fmla="*/ 922 h 922"/>
                <a:gd name="T2" fmla="*/ 220 w 1481"/>
                <a:gd name="T3" fmla="*/ 643 h 922"/>
                <a:gd name="T4" fmla="*/ 423 w 1481"/>
                <a:gd name="T5" fmla="*/ 482 h 922"/>
                <a:gd name="T6" fmla="*/ 779 w 1481"/>
                <a:gd name="T7" fmla="*/ 448 h 922"/>
                <a:gd name="T8" fmla="*/ 1024 w 1481"/>
                <a:gd name="T9" fmla="*/ 330 h 922"/>
                <a:gd name="T10" fmla="*/ 1481 w 1481"/>
                <a:gd name="T11" fmla="*/ 0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1" h="922">
                  <a:moveTo>
                    <a:pt x="0" y="922"/>
                  </a:moveTo>
                  <a:lnTo>
                    <a:pt x="220" y="643"/>
                  </a:lnTo>
                  <a:lnTo>
                    <a:pt x="423" y="482"/>
                  </a:lnTo>
                  <a:lnTo>
                    <a:pt x="779" y="448"/>
                  </a:lnTo>
                  <a:lnTo>
                    <a:pt x="1024" y="330"/>
                  </a:lnTo>
                  <a:lnTo>
                    <a:pt x="1481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7" name="Freeform 102">
              <a:extLst>
                <a:ext uri="{FF2B5EF4-FFF2-40B4-BE49-F238E27FC236}">
                  <a16:creationId xmlns:a16="http://schemas.microsoft.com/office/drawing/2014/main" id="{9FDFC1C1-FB2B-41B6-97C8-0FE21EA65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138" y="2117725"/>
              <a:ext cx="301625" cy="334963"/>
            </a:xfrm>
            <a:custGeom>
              <a:avLst/>
              <a:gdLst>
                <a:gd name="T0" fmla="*/ 0 w 940"/>
                <a:gd name="T1" fmla="*/ 1041 h 1041"/>
                <a:gd name="T2" fmla="*/ 110 w 940"/>
                <a:gd name="T3" fmla="*/ 694 h 1041"/>
                <a:gd name="T4" fmla="*/ 228 w 940"/>
                <a:gd name="T5" fmla="*/ 500 h 1041"/>
                <a:gd name="T6" fmla="*/ 423 w 940"/>
                <a:gd name="T7" fmla="*/ 339 h 1041"/>
                <a:gd name="T8" fmla="*/ 940 w 940"/>
                <a:gd name="T9" fmla="*/ 0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0" h="1041">
                  <a:moveTo>
                    <a:pt x="0" y="1041"/>
                  </a:moveTo>
                  <a:lnTo>
                    <a:pt x="110" y="694"/>
                  </a:lnTo>
                  <a:lnTo>
                    <a:pt x="228" y="500"/>
                  </a:lnTo>
                  <a:lnTo>
                    <a:pt x="423" y="339"/>
                  </a:lnTo>
                  <a:lnTo>
                    <a:pt x="94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8" name="Freeform 103">
              <a:extLst>
                <a:ext uri="{FF2B5EF4-FFF2-40B4-BE49-F238E27FC236}">
                  <a16:creationId xmlns:a16="http://schemas.microsoft.com/office/drawing/2014/main" id="{0DE5CA37-AC3F-4FD8-AF31-CF95F99EA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1238" y="415925"/>
              <a:ext cx="1547813" cy="1319213"/>
            </a:xfrm>
            <a:custGeom>
              <a:avLst/>
              <a:gdLst>
                <a:gd name="T0" fmla="*/ 4809 w 4809"/>
                <a:gd name="T1" fmla="*/ 4098 h 4098"/>
                <a:gd name="T2" fmla="*/ 4250 w 4809"/>
                <a:gd name="T3" fmla="*/ 3607 h 4098"/>
                <a:gd name="T4" fmla="*/ 3877 w 4809"/>
                <a:gd name="T5" fmla="*/ 3048 h 4098"/>
                <a:gd name="T6" fmla="*/ 3505 w 4809"/>
                <a:gd name="T7" fmla="*/ 2515 h 4098"/>
                <a:gd name="T8" fmla="*/ 3132 w 4809"/>
                <a:gd name="T9" fmla="*/ 1964 h 4098"/>
                <a:gd name="T10" fmla="*/ 2658 w 4809"/>
                <a:gd name="T11" fmla="*/ 1490 h 4098"/>
                <a:gd name="T12" fmla="*/ 2252 w 4809"/>
                <a:gd name="T13" fmla="*/ 813 h 4098"/>
                <a:gd name="T14" fmla="*/ 1879 w 4809"/>
                <a:gd name="T15" fmla="*/ 500 h 4098"/>
                <a:gd name="T16" fmla="*/ 1566 w 4809"/>
                <a:gd name="T17" fmla="*/ 398 h 4098"/>
                <a:gd name="T18" fmla="*/ 821 w 4809"/>
                <a:gd name="T19" fmla="*/ 314 h 4098"/>
                <a:gd name="T20" fmla="*/ 347 w 4809"/>
                <a:gd name="T21" fmla="*/ 119 h 4098"/>
                <a:gd name="T22" fmla="*/ 0 w 4809"/>
                <a:gd name="T23" fmla="*/ 0 h 4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09" h="4098">
                  <a:moveTo>
                    <a:pt x="4809" y="4098"/>
                  </a:moveTo>
                  <a:lnTo>
                    <a:pt x="4250" y="3607"/>
                  </a:lnTo>
                  <a:lnTo>
                    <a:pt x="3877" y="3048"/>
                  </a:lnTo>
                  <a:lnTo>
                    <a:pt x="3505" y="2515"/>
                  </a:lnTo>
                  <a:lnTo>
                    <a:pt x="3132" y="1964"/>
                  </a:lnTo>
                  <a:lnTo>
                    <a:pt x="2658" y="1490"/>
                  </a:lnTo>
                  <a:lnTo>
                    <a:pt x="2252" y="813"/>
                  </a:lnTo>
                  <a:lnTo>
                    <a:pt x="1879" y="500"/>
                  </a:lnTo>
                  <a:lnTo>
                    <a:pt x="1566" y="398"/>
                  </a:lnTo>
                  <a:lnTo>
                    <a:pt x="821" y="314"/>
                  </a:lnTo>
                  <a:lnTo>
                    <a:pt x="347" y="119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9" name="Freeform 104">
              <a:extLst>
                <a:ext uri="{FF2B5EF4-FFF2-40B4-BE49-F238E27FC236}">
                  <a16:creationId xmlns:a16="http://schemas.microsoft.com/office/drawing/2014/main" id="{3A7564C8-DE17-4723-90F2-D55B937D2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8176" y="2397125"/>
              <a:ext cx="263525" cy="104775"/>
            </a:xfrm>
            <a:custGeom>
              <a:avLst/>
              <a:gdLst>
                <a:gd name="T0" fmla="*/ 821 w 821"/>
                <a:gd name="T1" fmla="*/ 330 h 330"/>
                <a:gd name="T2" fmla="*/ 567 w 821"/>
                <a:gd name="T3" fmla="*/ 228 h 330"/>
                <a:gd name="T4" fmla="*/ 228 w 821"/>
                <a:gd name="T5" fmla="*/ 101 h 330"/>
                <a:gd name="T6" fmla="*/ 0 w 821"/>
                <a:gd name="T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1" h="330">
                  <a:moveTo>
                    <a:pt x="821" y="330"/>
                  </a:moveTo>
                  <a:lnTo>
                    <a:pt x="567" y="228"/>
                  </a:lnTo>
                  <a:lnTo>
                    <a:pt x="228" y="101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0" name="Freeform 105">
              <a:extLst>
                <a:ext uri="{FF2B5EF4-FFF2-40B4-BE49-F238E27FC236}">
                  <a16:creationId xmlns:a16="http://schemas.microsoft.com/office/drawing/2014/main" id="{259D77DE-A24D-4069-921F-449D6D416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3351" y="1790700"/>
              <a:ext cx="3049588" cy="1414463"/>
            </a:xfrm>
            <a:custGeom>
              <a:avLst/>
              <a:gdLst>
                <a:gd name="T0" fmla="*/ 9474 w 9474"/>
                <a:gd name="T1" fmla="*/ 4394 h 4394"/>
                <a:gd name="T2" fmla="*/ 8805 w 9474"/>
                <a:gd name="T3" fmla="*/ 3954 h 4394"/>
                <a:gd name="T4" fmla="*/ 7501 w 9474"/>
                <a:gd name="T5" fmla="*/ 3344 h 4394"/>
                <a:gd name="T6" fmla="*/ 6612 w 9474"/>
                <a:gd name="T7" fmla="*/ 2811 h 4394"/>
                <a:gd name="T8" fmla="*/ 5554 w 9474"/>
                <a:gd name="T9" fmla="*/ 2176 h 4394"/>
                <a:gd name="T10" fmla="*/ 4030 w 9474"/>
                <a:gd name="T11" fmla="*/ 1643 h 4394"/>
                <a:gd name="T12" fmla="*/ 3751 w 9474"/>
                <a:gd name="T13" fmla="*/ 1490 h 4394"/>
                <a:gd name="T14" fmla="*/ 3641 w 9474"/>
                <a:gd name="T15" fmla="*/ 1312 h 4394"/>
                <a:gd name="T16" fmla="*/ 3378 w 9474"/>
                <a:gd name="T17" fmla="*/ 1042 h 4394"/>
                <a:gd name="T18" fmla="*/ 2989 w 9474"/>
                <a:gd name="T19" fmla="*/ 974 h 4394"/>
                <a:gd name="T20" fmla="*/ 2515 w 9474"/>
                <a:gd name="T21" fmla="*/ 948 h 4394"/>
                <a:gd name="T22" fmla="*/ 1965 w 9474"/>
                <a:gd name="T23" fmla="*/ 872 h 4394"/>
                <a:gd name="T24" fmla="*/ 1600 w 9474"/>
                <a:gd name="T25" fmla="*/ 559 h 4394"/>
                <a:gd name="T26" fmla="*/ 1093 w 9474"/>
                <a:gd name="T27" fmla="*/ 331 h 4394"/>
                <a:gd name="T28" fmla="*/ 779 w 9474"/>
                <a:gd name="T29" fmla="*/ 220 h 4394"/>
                <a:gd name="T30" fmla="*/ 229 w 9474"/>
                <a:gd name="T31" fmla="*/ 68 h 4394"/>
                <a:gd name="T32" fmla="*/ 0 w 9474"/>
                <a:gd name="T33" fmla="*/ 0 h 4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74" h="4394">
                  <a:moveTo>
                    <a:pt x="9474" y="4394"/>
                  </a:moveTo>
                  <a:lnTo>
                    <a:pt x="8805" y="3954"/>
                  </a:lnTo>
                  <a:lnTo>
                    <a:pt x="7501" y="3344"/>
                  </a:lnTo>
                  <a:lnTo>
                    <a:pt x="6612" y="2811"/>
                  </a:lnTo>
                  <a:lnTo>
                    <a:pt x="5554" y="2176"/>
                  </a:lnTo>
                  <a:lnTo>
                    <a:pt x="4030" y="1643"/>
                  </a:lnTo>
                  <a:lnTo>
                    <a:pt x="3751" y="1490"/>
                  </a:lnTo>
                  <a:lnTo>
                    <a:pt x="3641" y="1312"/>
                  </a:lnTo>
                  <a:lnTo>
                    <a:pt x="3378" y="1042"/>
                  </a:lnTo>
                  <a:lnTo>
                    <a:pt x="2989" y="974"/>
                  </a:lnTo>
                  <a:lnTo>
                    <a:pt x="2515" y="948"/>
                  </a:lnTo>
                  <a:lnTo>
                    <a:pt x="1965" y="872"/>
                  </a:lnTo>
                  <a:lnTo>
                    <a:pt x="1600" y="559"/>
                  </a:lnTo>
                  <a:lnTo>
                    <a:pt x="1093" y="331"/>
                  </a:lnTo>
                  <a:lnTo>
                    <a:pt x="779" y="220"/>
                  </a:lnTo>
                  <a:lnTo>
                    <a:pt x="229" y="68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1" name="Freeform 106">
              <a:extLst>
                <a:ext uri="{FF2B5EF4-FFF2-40B4-BE49-F238E27FC236}">
                  <a16:creationId xmlns:a16="http://schemas.microsoft.com/office/drawing/2014/main" id="{D7C5EF59-D59C-44BF-AE4B-C2BC0F309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2013" y="2595563"/>
              <a:ext cx="323850" cy="133350"/>
            </a:xfrm>
            <a:custGeom>
              <a:avLst/>
              <a:gdLst>
                <a:gd name="T0" fmla="*/ 1007 w 1007"/>
                <a:gd name="T1" fmla="*/ 414 h 414"/>
                <a:gd name="T2" fmla="*/ 652 w 1007"/>
                <a:gd name="T3" fmla="*/ 203 h 414"/>
                <a:gd name="T4" fmla="*/ 288 w 1007"/>
                <a:gd name="T5" fmla="*/ 177 h 414"/>
                <a:gd name="T6" fmla="*/ 0 w 1007"/>
                <a:gd name="T7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7" h="414">
                  <a:moveTo>
                    <a:pt x="1007" y="414"/>
                  </a:moveTo>
                  <a:lnTo>
                    <a:pt x="652" y="203"/>
                  </a:lnTo>
                  <a:lnTo>
                    <a:pt x="288" y="177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EE93009C-D562-478A-9891-FE09AD88B668}"/>
              </a:ext>
            </a:extLst>
          </p:cNvPr>
          <p:cNvGrpSpPr/>
          <p:nvPr/>
        </p:nvGrpSpPr>
        <p:grpSpPr>
          <a:xfrm>
            <a:off x="3250375" y="19558"/>
            <a:ext cx="6099176" cy="7164387"/>
            <a:chOff x="3250375" y="19558"/>
            <a:chExt cx="6099176" cy="7164387"/>
          </a:xfrm>
        </p:grpSpPr>
        <p:sp>
          <p:nvSpPr>
            <p:cNvPr id="114" name="Freeform 5">
              <a:extLst>
                <a:ext uri="{FF2B5EF4-FFF2-40B4-BE49-F238E27FC236}">
                  <a16:creationId xmlns:a16="http://schemas.microsoft.com/office/drawing/2014/main" id="{78A558A0-9C5D-4B2C-9220-BB68D8EE5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350" y="19558"/>
              <a:ext cx="5449888" cy="7164387"/>
            </a:xfrm>
            <a:custGeom>
              <a:avLst/>
              <a:gdLst>
                <a:gd name="T0" fmla="*/ 67 w 16932"/>
                <a:gd name="T1" fmla="*/ 22103 h 22263"/>
                <a:gd name="T2" fmla="*/ 1193 w 16932"/>
                <a:gd name="T3" fmla="*/ 21620 h 22263"/>
                <a:gd name="T4" fmla="*/ 1600 w 16932"/>
                <a:gd name="T5" fmla="*/ 20926 h 22263"/>
                <a:gd name="T6" fmla="*/ 2590 w 16932"/>
                <a:gd name="T7" fmla="*/ 20494 h 22263"/>
                <a:gd name="T8" fmla="*/ 2599 w 16932"/>
                <a:gd name="T9" fmla="*/ 19521 h 22263"/>
                <a:gd name="T10" fmla="*/ 3259 w 16932"/>
                <a:gd name="T11" fmla="*/ 18970 h 22263"/>
                <a:gd name="T12" fmla="*/ 3894 w 16932"/>
                <a:gd name="T13" fmla="*/ 18268 h 22263"/>
                <a:gd name="T14" fmla="*/ 4156 w 16932"/>
                <a:gd name="T15" fmla="*/ 17125 h 22263"/>
                <a:gd name="T16" fmla="*/ 4029 w 16932"/>
                <a:gd name="T17" fmla="*/ 16372 h 22263"/>
                <a:gd name="T18" fmla="*/ 5054 w 16932"/>
                <a:gd name="T19" fmla="*/ 15923 h 22263"/>
                <a:gd name="T20" fmla="*/ 5968 w 16932"/>
                <a:gd name="T21" fmla="*/ 14687 h 22263"/>
                <a:gd name="T22" fmla="*/ 6611 w 16932"/>
                <a:gd name="T23" fmla="*/ 13781 h 22263"/>
                <a:gd name="T24" fmla="*/ 6231 w 16932"/>
                <a:gd name="T25" fmla="*/ 13324 h 22263"/>
                <a:gd name="T26" fmla="*/ 5054 w 16932"/>
                <a:gd name="T27" fmla="*/ 13240 h 22263"/>
                <a:gd name="T28" fmla="*/ 3885 w 16932"/>
                <a:gd name="T29" fmla="*/ 12935 h 22263"/>
                <a:gd name="T30" fmla="*/ 2277 w 16932"/>
                <a:gd name="T31" fmla="*/ 12926 h 22263"/>
                <a:gd name="T32" fmla="*/ 1532 w 16932"/>
                <a:gd name="T33" fmla="*/ 13028 h 22263"/>
                <a:gd name="T34" fmla="*/ 2429 w 16932"/>
                <a:gd name="T35" fmla="*/ 12385 h 22263"/>
                <a:gd name="T36" fmla="*/ 3361 w 16932"/>
                <a:gd name="T37" fmla="*/ 12351 h 22263"/>
                <a:gd name="T38" fmla="*/ 4656 w 16932"/>
                <a:gd name="T39" fmla="*/ 12757 h 22263"/>
                <a:gd name="T40" fmla="*/ 6273 w 16932"/>
                <a:gd name="T41" fmla="*/ 12664 h 22263"/>
                <a:gd name="T42" fmla="*/ 7289 w 16932"/>
                <a:gd name="T43" fmla="*/ 12131 h 22263"/>
                <a:gd name="T44" fmla="*/ 8203 w 16932"/>
                <a:gd name="T45" fmla="*/ 11183 h 22263"/>
                <a:gd name="T46" fmla="*/ 8897 w 16932"/>
                <a:gd name="T47" fmla="*/ 10065 h 22263"/>
                <a:gd name="T48" fmla="*/ 7797 w 16932"/>
                <a:gd name="T49" fmla="*/ 9185 h 22263"/>
                <a:gd name="T50" fmla="*/ 6857 w 16932"/>
                <a:gd name="T51" fmla="*/ 8431 h 22263"/>
                <a:gd name="T52" fmla="*/ 4512 w 16932"/>
                <a:gd name="T53" fmla="*/ 7305 h 22263"/>
                <a:gd name="T54" fmla="*/ 3936 w 16932"/>
                <a:gd name="T55" fmla="*/ 6814 h 22263"/>
                <a:gd name="T56" fmla="*/ 4546 w 16932"/>
                <a:gd name="T57" fmla="*/ 6958 h 22263"/>
                <a:gd name="T58" fmla="*/ 5985 w 16932"/>
                <a:gd name="T59" fmla="*/ 7399 h 22263"/>
                <a:gd name="T60" fmla="*/ 7915 w 16932"/>
                <a:gd name="T61" fmla="*/ 8381 h 22263"/>
                <a:gd name="T62" fmla="*/ 9693 w 16932"/>
                <a:gd name="T63" fmla="*/ 9083 h 22263"/>
                <a:gd name="T64" fmla="*/ 9939 w 16932"/>
                <a:gd name="T65" fmla="*/ 8618 h 22263"/>
                <a:gd name="T66" fmla="*/ 8906 w 16932"/>
                <a:gd name="T67" fmla="*/ 7322 h 22263"/>
                <a:gd name="T68" fmla="*/ 7627 w 16932"/>
                <a:gd name="T69" fmla="*/ 5875 h 22263"/>
                <a:gd name="T70" fmla="*/ 8059 w 16932"/>
                <a:gd name="T71" fmla="*/ 5807 h 22263"/>
                <a:gd name="T72" fmla="*/ 9143 w 16932"/>
                <a:gd name="T73" fmla="*/ 7102 h 22263"/>
                <a:gd name="T74" fmla="*/ 10658 w 16932"/>
                <a:gd name="T75" fmla="*/ 8381 h 22263"/>
                <a:gd name="T76" fmla="*/ 11886 w 16932"/>
                <a:gd name="T77" fmla="*/ 7873 h 22263"/>
                <a:gd name="T78" fmla="*/ 12605 w 16932"/>
                <a:gd name="T79" fmla="*/ 6916 h 22263"/>
                <a:gd name="T80" fmla="*/ 11903 w 16932"/>
                <a:gd name="T81" fmla="*/ 6070 h 22263"/>
                <a:gd name="T82" fmla="*/ 12030 w 16932"/>
                <a:gd name="T83" fmla="*/ 5545 h 22263"/>
                <a:gd name="T84" fmla="*/ 13012 w 16932"/>
                <a:gd name="T85" fmla="*/ 6459 h 22263"/>
                <a:gd name="T86" fmla="*/ 14095 w 16932"/>
                <a:gd name="T87" fmla="*/ 6027 h 22263"/>
                <a:gd name="T88" fmla="*/ 14561 w 16932"/>
                <a:gd name="T89" fmla="*/ 4512 h 22263"/>
                <a:gd name="T90" fmla="*/ 14028 w 16932"/>
                <a:gd name="T91" fmla="*/ 3141 h 22263"/>
                <a:gd name="T92" fmla="*/ 14764 w 16932"/>
                <a:gd name="T93" fmla="*/ 3708 h 22263"/>
                <a:gd name="T94" fmla="*/ 16077 w 16932"/>
                <a:gd name="T95" fmla="*/ 3996 h 22263"/>
                <a:gd name="T96" fmla="*/ 16932 w 16932"/>
                <a:gd name="T97" fmla="*/ 2853 h 22263"/>
                <a:gd name="T98" fmla="*/ 16576 w 16932"/>
                <a:gd name="T99" fmla="*/ 1134 h 22263"/>
                <a:gd name="T100" fmla="*/ 16161 w 16932"/>
                <a:gd name="T101" fmla="*/ 0 h 22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932" h="22263">
                  <a:moveTo>
                    <a:pt x="0" y="22263"/>
                  </a:moveTo>
                  <a:lnTo>
                    <a:pt x="67" y="22103"/>
                  </a:lnTo>
                  <a:lnTo>
                    <a:pt x="516" y="21933"/>
                  </a:lnTo>
                  <a:lnTo>
                    <a:pt x="1193" y="21620"/>
                  </a:lnTo>
                  <a:lnTo>
                    <a:pt x="1346" y="21281"/>
                  </a:lnTo>
                  <a:lnTo>
                    <a:pt x="1600" y="20926"/>
                  </a:lnTo>
                  <a:lnTo>
                    <a:pt x="2353" y="20774"/>
                  </a:lnTo>
                  <a:lnTo>
                    <a:pt x="2590" y="20494"/>
                  </a:lnTo>
                  <a:lnTo>
                    <a:pt x="2810" y="19961"/>
                  </a:lnTo>
                  <a:lnTo>
                    <a:pt x="2599" y="19521"/>
                  </a:lnTo>
                  <a:lnTo>
                    <a:pt x="2666" y="19216"/>
                  </a:lnTo>
                  <a:lnTo>
                    <a:pt x="3259" y="18970"/>
                  </a:lnTo>
                  <a:lnTo>
                    <a:pt x="3572" y="18708"/>
                  </a:lnTo>
                  <a:lnTo>
                    <a:pt x="3894" y="18268"/>
                  </a:lnTo>
                  <a:lnTo>
                    <a:pt x="4063" y="17718"/>
                  </a:lnTo>
                  <a:lnTo>
                    <a:pt x="4156" y="17125"/>
                  </a:lnTo>
                  <a:lnTo>
                    <a:pt x="3919" y="16473"/>
                  </a:lnTo>
                  <a:lnTo>
                    <a:pt x="4029" y="16372"/>
                  </a:lnTo>
                  <a:lnTo>
                    <a:pt x="4664" y="16270"/>
                  </a:lnTo>
                  <a:lnTo>
                    <a:pt x="5054" y="15923"/>
                  </a:lnTo>
                  <a:lnTo>
                    <a:pt x="5359" y="15322"/>
                  </a:lnTo>
                  <a:lnTo>
                    <a:pt x="5968" y="14687"/>
                  </a:lnTo>
                  <a:lnTo>
                    <a:pt x="6484" y="14162"/>
                  </a:lnTo>
                  <a:lnTo>
                    <a:pt x="6611" y="13781"/>
                  </a:lnTo>
                  <a:lnTo>
                    <a:pt x="6569" y="13443"/>
                  </a:lnTo>
                  <a:lnTo>
                    <a:pt x="6231" y="13324"/>
                  </a:lnTo>
                  <a:lnTo>
                    <a:pt x="5629" y="13290"/>
                  </a:lnTo>
                  <a:lnTo>
                    <a:pt x="5054" y="13240"/>
                  </a:lnTo>
                  <a:lnTo>
                    <a:pt x="4470" y="13121"/>
                  </a:lnTo>
                  <a:lnTo>
                    <a:pt x="3885" y="12935"/>
                  </a:lnTo>
                  <a:lnTo>
                    <a:pt x="3030" y="12833"/>
                  </a:lnTo>
                  <a:lnTo>
                    <a:pt x="2277" y="12926"/>
                  </a:lnTo>
                  <a:lnTo>
                    <a:pt x="1625" y="13121"/>
                  </a:lnTo>
                  <a:lnTo>
                    <a:pt x="1532" y="13028"/>
                  </a:lnTo>
                  <a:lnTo>
                    <a:pt x="1845" y="12647"/>
                  </a:lnTo>
                  <a:lnTo>
                    <a:pt x="2429" y="12385"/>
                  </a:lnTo>
                  <a:lnTo>
                    <a:pt x="2768" y="12385"/>
                  </a:lnTo>
                  <a:lnTo>
                    <a:pt x="3361" y="12351"/>
                  </a:lnTo>
                  <a:lnTo>
                    <a:pt x="3725" y="12554"/>
                  </a:lnTo>
                  <a:lnTo>
                    <a:pt x="4656" y="12757"/>
                  </a:lnTo>
                  <a:lnTo>
                    <a:pt x="5333" y="12757"/>
                  </a:lnTo>
                  <a:lnTo>
                    <a:pt x="6273" y="12664"/>
                  </a:lnTo>
                  <a:lnTo>
                    <a:pt x="6772" y="12427"/>
                  </a:lnTo>
                  <a:lnTo>
                    <a:pt x="7289" y="12131"/>
                  </a:lnTo>
                  <a:lnTo>
                    <a:pt x="7695" y="11707"/>
                  </a:lnTo>
                  <a:lnTo>
                    <a:pt x="8203" y="11183"/>
                  </a:lnTo>
                  <a:lnTo>
                    <a:pt x="8677" y="10556"/>
                  </a:lnTo>
                  <a:lnTo>
                    <a:pt x="8897" y="10065"/>
                  </a:lnTo>
                  <a:lnTo>
                    <a:pt x="8660" y="9760"/>
                  </a:lnTo>
                  <a:lnTo>
                    <a:pt x="7797" y="9185"/>
                  </a:lnTo>
                  <a:lnTo>
                    <a:pt x="7314" y="8821"/>
                  </a:lnTo>
                  <a:lnTo>
                    <a:pt x="6857" y="8431"/>
                  </a:lnTo>
                  <a:lnTo>
                    <a:pt x="5968" y="7932"/>
                  </a:lnTo>
                  <a:lnTo>
                    <a:pt x="4512" y="7305"/>
                  </a:lnTo>
                  <a:lnTo>
                    <a:pt x="3936" y="7102"/>
                  </a:lnTo>
                  <a:lnTo>
                    <a:pt x="3936" y="6814"/>
                  </a:lnTo>
                  <a:lnTo>
                    <a:pt x="4114" y="6721"/>
                  </a:lnTo>
                  <a:lnTo>
                    <a:pt x="4546" y="6958"/>
                  </a:lnTo>
                  <a:lnTo>
                    <a:pt x="4927" y="7035"/>
                  </a:lnTo>
                  <a:lnTo>
                    <a:pt x="5985" y="7399"/>
                  </a:lnTo>
                  <a:lnTo>
                    <a:pt x="6908" y="7847"/>
                  </a:lnTo>
                  <a:lnTo>
                    <a:pt x="7915" y="8381"/>
                  </a:lnTo>
                  <a:lnTo>
                    <a:pt x="8635" y="8728"/>
                  </a:lnTo>
                  <a:lnTo>
                    <a:pt x="9693" y="9083"/>
                  </a:lnTo>
                  <a:lnTo>
                    <a:pt x="10023" y="8982"/>
                  </a:lnTo>
                  <a:lnTo>
                    <a:pt x="9939" y="8618"/>
                  </a:lnTo>
                  <a:lnTo>
                    <a:pt x="9456" y="8000"/>
                  </a:lnTo>
                  <a:lnTo>
                    <a:pt x="8906" y="7322"/>
                  </a:lnTo>
                  <a:lnTo>
                    <a:pt x="8034" y="6307"/>
                  </a:lnTo>
                  <a:lnTo>
                    <a:pt x="7627" y="5875"/>
                  </a:lnTo>
                  <a:lnTo>
                    <a:pt x="7577" y="5646"/>
                  </a:lnTo>
                  <a:lnTo>
                    <a:pt x="8059" y="5807"/>
                  </a:lnTo>
                  <a:lnTo>
                    <a:pt x="8567" y="6527"/>
                  </a:lnTo>
                  <a:lnTo>
                    <a:pt x="9143" y="7102"/>
                  </a:lnTo>
                  <a:lnTo>
                    <a:pt x="9888" y="7754"/>
                  </a:lnTo>
                  <a:lnTo>
                    <a:pt x="10658" y="8381"/>
                  </a:lnTo>
                  <a:lnTo>
                    <a:pt x="11082" y="8211"/>
                  </a:lnTo>
                  <a:lnTo>
                    <a:pt x="11886" y="7873"/>
                  </a:lnTo>
                  <a:lnTo>
                    <a:pt x="12453" y="7348"/>
                  </a:lnTo>
                  <a:lnTo>
                    <a:pt x="12605" y="6916"/>
                  </a:lnTo>
                  <a:lnTo>
                    <a:pt x="12360" y="6357"/>
                  </a:lnTo>
                  <a:lnTo>
                    <a:pt x="11903" y="6070"/>
                  </a:lnTo>
                  <a:lnTo>
                    <a:pt x="11615" y="5562"/>
                  </a:lnTo>
                  <a:lnTo>
                    <a:pt x="12030" y="5545"/>
                  </a:lnTo>
                  <a:lnTo>
                    <a:pt x="12631" y="6095"/>
                  </a:lnTo>
                  <a:lnTo>
                    <a:pt x="13012" y="6459"/>
                  </a:lnTo>
                  <a:lnTo>
                    <a:pt x="13689" y="6434"/>
                  </a:lnTo>
                  <a:lnTo>
                    <a:pt x="14095" y="6027"/>
                  </a:lnTo>
                  <a:lnTo>
                    <a:pt x="14485" y="5545"/>
                  </a:lnTo>
                  <a:lnTo>
                    <a:pt x="14561" y="4512"/>
                  </a:lnTo>
                  <a:lnTo>
                    <a:pt x="14273" y="3809"/>
                  </a:lnTo>
                  <a:lnTo>
                    <a:pt x="14028" y="3141"/>
                  </a:lnTo>
                  <a:lnTo>
                    <a:pt x="14095" y="3022"/>
                  </a:lnTo>
                  <a:lnTo>
                    <a:pt x="14764" y="3708"/>
                  </a:lnTo>
                  <a:lnTo>
                    <a:pt x="15281" y="3996"/>
                  </a:lnTo>
                  <a:lnTo>
                    <a:pt x="16077" y="3996"/>
                  </a:lnTo>
                  <a:lnTo>
                    <a:pt x="16457" y="3598"/>
                  </a:lnTo>
                  <a:lnTo>
                    <a:pt x="16932" y="2853"/>
                  </a:lnTo>
                  <a:lnTo>
                    <a:pt x="16915" y="2226"/>
                  </a:lnTo>
                  <a:lnTo>
                    <a:pt x="16576" y="1134"/>
                  </a:lnTo>
                  <a:lnTo>
                    <a:pt x="16187" y="85"/>
                  </a:lnTo>
                  <a:lnTo>
                    <a:pt x="16161" y="0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5" name="Freeform 6">
              <a:extLst>
                <a:ext uri="{FF2B5EF4-FFF2-40B4-BE49-F238E27FC236}">
                  <a16:creationId xmlns:a16="http://schemas.microsoft.com/office/drawing/2014/main" id="{134BFAED-DDAA-4CC8-96D0-7424477CD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9175" y="1910270"/>
              <a:ext cx="4270375" cy="5273675"/>
            </a:xfrm>
            <a:custGeom>
              <a:avLst/>
              <a:gdLst>
                <a:gd name="T0" fmla="*/ 0 w 13266"/>
                <a:gd name="T1" fmla="*/ 16388 h 16388"/>
                <a:gd name="T2" fmla="*/ 212 w 13266"/>
                <a:gd name="T3" fmla="*/ 15982 h 16388"/>
                <a:gd name="T4" fmla="*/ 838 w 13266"/>
                <a:gd name="T5" fmla="*/ 14678 h 16388"/>
                <a:gd name="T6" fmla="*/ 1177 w 13266"/>
                <a:gd name="T7" fmla="*/ 13349 h 16388"/>
                <a:gd name="T8" fmla="*/ 1617 w 13266"/>
                <a:gd name="T9" fmla="*/ 12401 h 16388"/>
                <a:gd name="T10" fmla="*/ 2091 w 13266"/>
                <a:gd name="T11" fmla="*/ 11487 h 16388"/>
                <a:gd name="T12" fmla="*/ 2929 w 13266"/>
                <a:gd name="T13" fmla="*/ 10835 h 16388"/>
                <a:gd name="T14" fmla="*/ 3531 w 13266"/>
                <a:gd name="T15" fmla="*/ 10471 h 16388"/>
                <a:gd name="T16" fmla="*/ 3971 w 13266"/>
                <a:gd name="T17" fmla="*/ 9921 h 16388"/>
                <a:gd name="T18" fmla="*/ 4309 w 13266"/>
                <a:gd name="T19" fmla="*/ 9405 h 16388"/>
                <a:gd name="T20" fmla="*/ 4673 w 13266"/>
                <a:gd name="T21" fmla="*/ 8694 h 16388"/>
                <a:gd name="T22" fmla="*/ 5148 w 13266"/>
                <a:gd name="T23" fmla="*/ 7915 h 16388"/>
                <a:gd name="T24" fmla="*/ 5122 w 13266"/>
                <a:gd name="T25" fmla="*/ 6764 h 16388"/>
                <a:gd name="T26" fmla="*/ 5097 w 13266"/>
                <a:gd name="T27" fmla="*/ 6188 h 16388"/>
                <a:gd name="T28" fmla="*/ 5698 w 13266"/>
                <a:gd name="T29" fmla="*/ 5849 h 16388"/>
                <a:gd name="T30" fmla="*/ 6299 w 13266"/>
                <a:gd name="T31" fmla="*/ 5849 h 16388"/>
                <a:gd name="T32" fmla="*/ 6714 w 13266"/>
                <a:gd name="T33" fmla="*/ 5561 h 16388"/>
                <a:gd name="T34" fmla="*/ 7002 w 13266"/>
                <a:gd name="T35" fmla="*/ 4495 h 16388"/>
                <a:gd name="T36" fmla="*/ 7340 w 13266"/>
                <a:gd name="T37" fmla="*/ 3708 h 16388"/>
                <a:gd name="T38" fmla="*/ 7730 w 13266"/>
                <a:gd name="T39" fmla="*/ 3056 h 16388"/>
                <a:gd name="T40" fmla="*/ 8415 w 13266"/>
                <a:gd name="T41" fmla="*/ 2870 h 16388"/>
                <a:gd name="T42" fmla="*/ 9118 w 13266"/>
                <a:gd name="T43" fmla="*/ 2870 h 16388"/>
                <a:gd name="T44" fmla="*/ 9406 w 13266"/>
                <a:gd name="T45" fmla="*/ 2641 h 16388"/>
                <a:gd name="T46" fmla="*/ 9508 w 13266"/>
                <a:gd name="T47" fmla="*/ 2091 h 16388"/>
                <a:gd name="T48" fmla="*/ 9982 w 13266"/>
                <a:gd name="T49" fmla="*/ 1515 h 16388"/>
                <a:gd name="T50" fmla="*/ 11336 w 13266"/>
                <a:gd name="T51" fmla="*/ 525 h 16388"/>
                <a:gd name="T52" fmla="*/ 12124 w 13266"/>
                <a:gd name="T53" fmla="*/ 0 h 16388"/>
                <a:gd name="T54" fmla="*/ 12801 w 13266"/>
                <a:gd name="T55" fmla="*/ 127 h 16388"/>
                <a:gd name="T56" fmla="*/ 13266 w 13266"/>
                <a:gd name="T57" fmla="*/ 195 h 16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266" h="16388">
                  <a:moveTo>
                    <a:pt x="0" y="16388"/>
                  </a:moveTo>
                  <a:lnTo>
                    <a:pt x="212" y="15982"/>
                  </a:lnTo>
                  <a:lnTo>
                    <a:pt x="838" y="14678"/>
                  </a:lnTo>
                  <a:lnTo>
                    <a:pt x="1177" y="13349"/>
                  </a:lnTo>
                  <a:lnTo>
                    <a:pt x="1617" y="12401"/>
                  </a:lnTo>
                  <a:lnTo>
                    <a:pt x="2091" y="11487"/>
                  </a:lnTo>
                  <a:lnTo>
                    <a:pt x="2929" y="10835"/>
                  </a:lnTo>
                  <a:lnTo>
                    <a:pt x="3531" y="10471"/>
                  </a:lnTo>
                  <a:lnTo>
                    <a:pt x="3971" y="9921"/>
                  </a:lnTo>
                  <a:lnTo>
                    <a:pt x="4309" y="9405"/>
                  </a:lnTo>
                  <a:lnTo>
                    <a:pt x="4673" y="8694"/>
                  </a:lnTo>
                  <a:lnTo>
                    <a:pt x="5148" y="7915"/>
                  </a:lnTo>
                  <a:lnTo>
                    <a:pt x="5122" y="6764"/>
                  </a:lnTo>
                  <a:lnTo>
                    <a:pt x="5097" y="6188"/>
                  </a:lnTo>
                  <a:lnTo>
                    <a:pt x="5698" y="5849"/>
                  </a:lnTo>
                  <a:lnTo>
                    <a:pt x="6299" y="5849"/>
                  </a:lnTo>
                  <a:lnTo>
                    <a:pt x="6714" y="5561"/>
                  </a:lnTo>
                  <a:lnTo>
                    <a:pt x="7002" y="4495"/>
                  </a:lnTo>
                  <a:lnTo>
                    <a:pt x="7340" y="3708"/>
                  </a:lnTo>
                  <a:lnTo>
                    <a:pt x="7730" y="3056"/>
                  </a:lnTo>
                  <a:lnTo>
                    <a:pt x="8415" y="2870"/>
                  </a:lnTo>
                  <a:lnTo>
                    <a:pt x="9118" y="2870"/>
                  </a:lnTo>
                  <a:lnTo>
                    <a:pt x="9406" y="2641"/>
                  </a:lnTo>
                  <a:lnTo>
                    <a:pt x="9508" y="2091"/>
                  </a:lnTo>
                  <a:lnTo>
                    <a:pt x="9982" y="1515"/>
                  </a:lnTo>
                  <a:lnTo>
                    <a:pt x="11336" y="525"/>
                  </a:lnTo>
                  <a:lnTo>
                    <a:pt x="12124" y="0"/>
                  </a:lnTo>
                  <a:lnTo>
                    <a:pt x="12801" y="127"/>
                  </a:lnTo>
                  <a:lnTo>
                    <a:pt x="13266" y="195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6" name="Freeform 7">
              <a:extLst>
                <a:ext uri="{FF2B5EF4-FFF2-40B4-BE49-F238E27FC236}">
                  <a16:creationId xmlns:a16="http://schemas.microsoft.com/office/drawing/2014/main" id="{A90C03F8-2E49-4E02-B36C-A640DB810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0375" y="2538920"/>
              <a:ext cx="3130550" cy="4413250"/>
            </a:xfrm>
            <a:custGeom>
              <a:avLst/>
              <a:gdLst>
                <a:gd name="T0" fmla="*/ 550 w 9727"/>
                <a:gd name="T1" fmla="*/ 11640 h 13714"/>
                <a:gd name="T2" fmla="*/ 905 w 9727"/>
                <a:gd name="T3" fmla="*/ 11767 h 13714"/>
                <a:gd name="T4" fmla="*/ 1346 w 9727"/>
                <a:gd name="T5" fmla="*/ 12554 h 13714"/>
                <a:gd name="T6" fmla="*/ 1295 w 9727"/>
                <a:gd name="T7" fmla="*/ 13468 h 13714"/>
                <a:gd name="T8" fmla="*/ 1921 w 9727"/>
                <a:gd name="T9" fmla="*/ 13714 h 13714"/>
                <a:gd name="T10" fmla="*/ 2666 w 9727"/>
                <a:gd name="T11" fmla="*/ 13087 h 13714"/>
                <a:gd name="T12" fmla="*/ 2548 w 9727"/>
                <a:gd name="T13" fmla="*/ 12072 h 13714"/>
                <a:gd name="T14" fmla="*/ 3674 w 9727"/>
                <a:gd name="T15" fmla="*/ 12275 h 13714"/>
                <a:gd name="T16" fmla="*/ 3962 w 9727"/>
                <a:gd name="T17" fmla="*/ 11877 h 13714"/>
                <a:gd name="T18" fmla="*/ 3758 w 9727"/>
                <a:gd name="T19" fmla="*/ 11039 h 13714"/>
                <a:gd name="T20" fmla="*/ 4808 w 9727"/>
                <a:gd name="T21" fmla="*/ 10539 h 13714"/>
                <a:gd name="T22" fmla="*/ 5333 w 9727"/>
                <a:gd name="T23" fmla="*/ 9168 h 13714"/>
                <a:gd name="T24" fmla="*/ 4376 w 9727"/>
                <a:gd name="T25" fmla="*/ 8804 h 13714"/>
                <a:gd name="T26" fmla="*/ 3564 w 9727"/>
                <a:gd name="T27" fmla="*/ 10108 h 13714"/>
                <a:gd name="T28" fmla="*/ 2666 w 9727"/>
                <a:gd name="T29" fmla="*/ 10751 h 13714"/>
                <a:gd name="T30" fmla="*/ 2353 w 9727"/>
                <a:gd name="T31" fmla="*/ 10277 h 13714"/>
                <a:gd name="T32" fmla="*/ 2937 w 9727"/>
                <a:gd name="T33" fmla="*/ 9287 h 13714"/>
                <a:gd name="T34" fmla="*/ 2717 w 9727"/>
                <a:gd name="T35" fmla="*/ 8423 h 13714"/>
                <a:gd name="T36" fmla="*/ 3013 w 9727"/>
                <a:gd name="T37" fmla="*/ 7737 h 13714"/>
                <a:gd name="T38" fmla="*/ 3775 w 9727"/>
                <a:gd name="T39" fmla="*/ 7915 h 13714"/>
                <a:gd name="T40" fmla="*/ 4783 w 9727"/>
                <a:gd name="T41" fmla="*/ 7526 h 13714"/>
                <a:gd name="T42" fmla="*/ 5612 w 9727"/>
                <a:gd name="T43" fmla="*/ 7788 h 13714"/>
                <a:gd name="T44" fmla="*/ 6357 w 9727"/>
                <a:gd name="T45" fmla="*/ 7932 h 13714"/>
                <a:gd name="T46" fmla="*/ 7187 w 9727"/>
                <a:gd name="T47" fmla="*/ 6612 h 13714"/>
                <a:gd name="T48" fmla="*/ 7788 w 9727"/>
                <a:gd name="T49" fmla="*/ 5740 h 13714"/>
                <a:gd name="T50" fmla="*/ 6298 w 9727"/>
                <a:gd name="T51" fmla="*/ 5994 h 13714"/>
                <a:gd name="T52" fmla="*/ 4520 w 9727"/>
                <a:gd name="T53" fmla="*/ 5537 h 13714"/>
                <a:gd name="T54" fmla="*/ 3581 w 9727"/>
                <a:gd name="T55" fmla="*/ 6036 h 13714"/>
                <a:gd name="T56" fmla="*/ 2903 w 9727"/>
                <a:gd name="T57" fmla="*/ 6027 h 13714"/>
                <a:gd name="T58" fmla="*/ 1964 w 9727"/>
                <a:gd name="T59" fmla="*/ 6654 h 13714"/>
                <a:gd name="T60" fmla="*/ 1464 w 9727"/>
                <a:gd name="T61" fmla="*/ 6222 h 13714"/>
                <a:gd name="T62" fmla="*/ 1879 w 9727"/>
                <a:gd name="T63" fmla="*/ 5384 h 13714"/>
                <a:gd name="T64" fmla="*/ 1278 w 9727"/>
                <a:gd name="T65" fmla="*/ 4910 h 13714"/>
                <a:gd name="T66" fmla="*/ 2133 w 9727"/>
                <a:gd name="T67" fmla="*/ 4538 h 13714"/>
                <a:gd name="T68" fmla="*/ 2819 w 9727"/>
                <a:gd name="T69" fmla="*/ 4682 h 13714"/>
                <a:gd name="T70" fmla="*/ 3411 w 9727"/>
                <a:gd name="T71" fmla="*/ 3852 h 13714"/>
                <a:gd name="T72" fmla="*/ 4647 w 9727"/>
                <a:gd name="T73" fmla="*/ 4114 h 13714"/>
                <a:gd name="T74" fmla="*/ 5706 w 9727"/>
                <a:gd name="T75" fmla="*/ 4013 h 13714"/>
                <a:gd name="T76" fmla="*/ 6044 w 9727"/>
                <a:gd name="T77" fmla="*/ 3166 h 13714"/>
                <a:gd name="T78" fmla="*/ 7069 w 9727"/>
                <a:gd name="T79" fmla="*/ 2912 h 13714"/>
                <a:gd name="T80" fmla="*/ 7018 w 9727"/>
                <a:gd name="T81" fmla="*/ 3429 h 13714"/>
                <a:gd name="T82" fmla="*/ 7069 w 9727"/>
                <a:gd name="T83" fmla="*/ 4207 h 13714"/>
                <a:gd name="T84" fmla="*/ 7704 w 9727"/>
                <a:gd name="T85" fmla="*/ 4368 h 13714"/>
                <a:gd name="T86" fmla="*/ 8897 w 9727"/>
                <a:gd name="T87" fmla="*/ 3632 h 13714"/>
                <a:gd name="T88" fmla="*/ 9727 w 9727"/>
                <a:gd name="T89" fmla="*/ 2718 h 13714"/>
                <a:gd name="T90" fmla="*/ 9363 w 9727"/>
                <a:gd name="T91" fmla="*/ 2040 h 13714"/>
                <a:gd name="T92" fmla="*/ 8525 w 9727"/>
                <a:gd name="T93" fmla="*/ 1727 h 13714"/>
                <a:gd name="T94" fmla="*/ 7797 w 9727"/>
                <a:gd name="T95" fmla="*/ 1702 h 13714"/>
                <a:gd name="T96" fmla="*/ 7848 w 9727"/>
                <a:gd name="T97" fmla="*/ 889 h 13714"/>
                <a:gd name="T98" fmla="*/ 7026 w 9727"/>
                <a:gd name="T99" fmla="*/ 500 h 13714"/>
                <a:gd name="T100" fmla="*/ 6374 w 9727"/>
                <a:gd name="T101" fmla="*/ 187 h 13714"/>
                <a:gd name="T102" fmla="*/ 5562 w 9727"/>
                <a:gd name="T103" fmla="*/ 153 h 13714"/>
                <a:gd name="T104" fmla="*/ 4605 w 9727"/>
                <a:gd name="T105" fmla="*/ 999 h 13714"/>
                <a:gd name="T106" fmla="*/ 3716 w 9727"/>
                <a:gd name="T107" fmla="*/ 1770 h 13714"/>
                <a:gd name="T108" fmla="*/ 1786 w 9727"/>
                <a:gd name="T109" fmla="*/ 2633 h 13714"/>
                <a:gd name="T110" fmla="*/ 270 w 9727"/>
                <a:gd name="T111" fmla="*/ 3107 h 13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727" h="13714">
                  <a:moveTo>
                    <a:pt x="0" y="11773"/>
                  </a:moveTo>
                  <a:lnTo>
                    <a:pt x="550" y="11640"/>
                  </a:lnTo>
                  <a:lnTo>
                    <a:pt x="795" y="11615"/>
                  </a:lnTo>
                  <a:lnTo>
                    <a:pt x="905" y="11767"/>
                  </a:lnTo>
                  <a:lnTo>
                    <a:pt x="1125" y="12080"/>
                  </a:lnTo>
                  <a:lnTo>
                    <a:pt x="1346" y="12554"/>
                  </a:lnTo>
                  <a:lnTo>
                    <a:pt x="1422" y="13087"/>
                  </a:lnTo>
                  <a:lnTo>
                    <a:pt x="1295" y="13468"/>
                  </a:lnTo>
                  <a:lnTo>
                    <a:pt x="1329" y="13705"/>
                  </a:lnTo>
                  <a:lnTo>
                    <a:pt x="1921" y="13714"/>
                  </a:lnTo>
                  <a:lnTo>
                    <a:pt x="2556" y="13570"/>
                  </a:lnTo>
                  <a:lnTo>
                    <a:pt x="2666" y="13087"/>
                  </a:lnTo>
                  <a:lnTo>
                    <a:pt x="2497" y="12537"/>
                  </a:lnTo>
                  <a:lnTo>
                    <a:pt x="2548" y="12072"/>
                  </a:lnTo>
                  <a:lnTo>
                    <a:pt x="3200" y="11979"/>
                  </a:lnTo>
                  <a:lnTo>
                    <a:pt x="3674" y="12275"/>
                  </a:lnTo>
                  <a:lnTo>
                    <a:pt x="3962" y="12199"/>
                  </a:lnTo>
                  <a:lnTo>
                    <a:pt x="3962" y="11877"/>
                  </a:lnTo>
                  <a:lnTo>
                    <a:pt x="3708" y="11420"/>
                  </a:lnTo>
                  <a:lnTo>
                    <a:pt x="3758" y="11039"/>
                  </a:lnTo>
                  <a:lnTo>
                    <a:pt x="4351" y="10760"/>
                  </a:lnTo>
                  <a:lnTo>
                    <a:pt x="4808" y="10539"/>
                  </a:lnTo>
                  <a:lnTo>
                    <a:pt x="5071" y="9761"/>
                  </a:lnTo>
                  <a:lnTo>
                    <a:pt x="5333" y="9168"/>
                  </a:lnTo>
                  <a:lnTo>
                    <a:pt x="5172" y="8702"/>
                  </a:lnTo>
                  <a:lnTo>
                    <a:pt x="4376" y="8804"/>
                  </a:lnTo>
                  <a:lnTo>
                    <a:pt x="3919" y="9219"/>
                  </a:lnTo>
                  <a:lnTo>
                    <a:pt x="3564" y="10108"/>
                  </a:lnTo>
                  <a:lnTo>
                    <a:pt x="3013" y="10827"/>
                  </a:lnTo>
                  <a:lnTo>
                    <a:pt x="2666" y="10751"/>
                  </a:lnTo>
                  <a:lnTo>
                    <a:pt x="2548" y="10514"/>
                  </a:lnTo>
                  <a:lnTo>
                    <a:pt x="2353" y="10277"/>
                  </a:lnTo>
                  <a:lnTo>
                    <a:pt x="2624" y="9693"/>
                  </a:lnTo>
                  <a:lnTo>
                    <a:pt x="2937" y="9287"/>
                  </a:lnTo>
                  <a:lnTo>
                    <a:pt x="3056" y="8965"/>
                  </a:lnTo>
                  <a:lnTo>
                    <a:pt x="2717" y="8423"/>
                  </a:lnTo>
                  <a:lnTo>
                    <a:pt x="2641" y="7915"/>
                  </a:lnTo>
                  <a:lnTo>
                    <a:pt x="3013" y="7737"/>
                  </a:lnTo>
                  <a:lnTo>
                    <a:pt x="3386" y="7915"/>
                  </a:lnTo>
                  <a:lnTo>
                    <a:pt x="3775" y="7915"/>
                  </a:lnTo>
                  <a:lnTo>
                    <a:pt x="4309" y="7619"/>
                  </a:lnTo>
                  <a:lnTo>
                    <a:pt x="4783" y="7526"/>
                  </a:lnTo>
                  <a:lnTo>
                    <a:pt x="5274" y="7526"/>
                  </a:lnTo>
                  <a:lnTo>
                    <a:pt x="5612" y="7788"/>
                  </a:lnTo>
                  <a:lnTo>
                    <a:pt x="5900" y="8127"/>
                  </a:lnTo>
                  <a:lnTo>
                    <a:pt x="6357" y="7932"/>
                  </a:lnTo>
                  <a:lnTo>
                    <a:pt x="6620" y="7534"/>
                  </a:lnTo>
                  <a:lnTo>
                    <a:pt x="7187" y="6612"/>
                  </a:lnTo>
                  <a:lnTo>
                    <a:pt x="7729" y="6061"/>
                  </a:lnTo>
                  <a:lnTo>
                    <a:pt x="7788" y="5740"/>
                  </a:lnTo>
                  <a:lnTo>
                    <a:pt x="6815" y="5799"/>
                  </a:lnTo>
                  <a:lnTo>
                    <a:pt x="6298" y="5994"/>
                  </a:lnTo>
                  <a:lnTo>
                    <a:pt x="5553" y="5765"/>
                  </a:lnTo>
                  <a:lnTo>
                    <a:pt x="4520" y="5537"/>
                  </a:lnTo>
                  <a:lnTo>
                    <a:pt x="4156" y="5537"/>
                  </a:lnTo>
                  <a:lnTo>
                    <a:pt x="3581" y="6036"/>
                  </a:lnTo>
                  <a:lnTo>
                    <a:pt x="3149" y="6087"/>
                  </a:lnTo>
                  <a:lnTo>
                    <a:pt x="2903" y="6027"/>
                  </a:lnTo>
                  <a:lnTo>
                    <a:pt x="2472" y="6154"/>
                  </a:lnTo>
                  <a:lnTo>
                    <a:pt x="1964" y="6654"/>
                  </a:lnTo>
                  <a:lnTo>
                    <a:pt x="1396" y="6595"/>
                  </a:lnTo>
                  <a:lnTo>
                    <a:pt x="1464" y="6222"/>
                  </a:lnTo>
                  <a:lnTo>
                    <a:pt x="1896" y="5748"/>
                  </a:lnTo>
                  <a:lnTo>
                    <a:pt x="1879" y="5384"/>
                  </a:lnTo>
                  <a:lnTo>
                    <a:pt x="1490" y="5113"/>
                  </a:lnTo>
                  <a:lnTo>
                    <a:pt x="1278" y="4910"/>
                  </a:lnTo>
                  <a:lnTo>
                    <a:pt x="1659" y="4563"/>
                  </a:lnTo>
                  <a:lnTo>
                    <a:pt x="2133" y="4538"/>
                  </a:lnTo>
                  <a:lnTo>
                    <a:pt x="2573" y="4783"/>
                  </a:lnTo>
                  <a:lnTo>
                    <a:pt x="2819" y="4682"/>
                  </a:lnTo>
                  <a:lnTo>
                    <a:pt x="3081" y="4089"/>
                  </a:lnTo>
                  <a:lnTo>
                    <a:pt x="3411" y="3852"/>
                  </a:lnTo>
                  <a:lnTo>
                    <a:pt x="3868" y="4038"/>
                  </a:lnTo>
                  <a:lnTo>
                    <a:pt x="4647" y="4114"/>
                  </a:lnTo>
                  <a:lnTo>
                    <a:pt x="5392" y="4114"/>
                  </a:lnTo>
                  <a:lnTo>
                    <a:pt x="5706" y="4013"/>
                  </a:lnTo>
                  <a:lnTo>
                    <a:pt x="5756" y="3479"/>
                  </a:lnTo>
                  <a:lnTo>
                    <a:pt x="6044" y="3166"/>
                  </a:lnTo>
                  <a:lnTo>
                    <a:pt x="6442" y="3099"/>
                  </a:lnTo>
                  <a:lnTo>
                    <a:pt x="7069" y="2912"/>
                  </a:lnTo>
                  <a:lnTo>
                    <a:pt x="7094" y="3115"/>
                  </a:lnTo>
                  <a:lnTo>
                    <a:pt x="7018" y="3429"/>
                  </a:lnTo>
                  <a:lnTo>
                    <a:pt x="6882" y="3742"/>
                  </a:lnTo>
                  <a:lnTo>
                    <a:pt x="7069" y="4207"/>
                  </a:lnTo>
                  <a:lnTo>
                    <a:pt x="7331" y="4512"/>
                  </a:lnTo>
                  <a:lnTo>
                    <a:pt x="7704" y="4368"/>
                  </a:lnTo>
                  <a:lnTo>
                    <a:pt x="8322" y="4064"/>
                  </a:lnTo>
                  <a:lnTo>
                    <a:pt x="8897" y="3632"/>
                  </a:lnTo>
                  <a:lnTo>
                    <a:pt x="9414" y="3082"/>
                  </a:lnTo>
                  <a:lnTo>
                    <a:pt x="9727" y="2718"/>
                  </a:lnTo>
                  <a:lnTo>
                    <a:pt x="9676" y="2235"/>
                  </a:lnTo>
                  <a:lnTo>
                    <a:pt x="9363" y="2040"/>
                  </a:lnTo>
                  <a:lnTo>
                    <a:pt x="8779" y="2015"/>
                  </a:lnTo>
                  <a:lnTo>
                    <a:pt x="8525" y="1727"/>
                  </a:lnTo>
                  <a:lnTo>
                    <a:pt x="8152" y="1702"/>
                  </a:lnTo>
                  <a:lnTo>
                    <a:pt x="7797" y="1702"/>
                  </a:lnTo>
                  <a:lnTo>
                    <a:pt x="7610" y="1414"/>
                  </a:lnTo>
                  <a:lnTo>
                    <a:pt x="7848" y="889"/>
                  </a:lnTo>
                  <a:lnTo>
                    <a:pt x="7678" y="601"/>
                  </a:lnTo>
                  <a:lnTo>
                    <a:pt x="7026" y="500"/>
                  </a:lnTo>
                  <a:lnTo>
                    <a:pt x="6425" y="661"/>
                  </a:lnTo>
                  <a:lnTo>
                    <a:pt x="6374" y="187"/>
                  </a:lnTo>
                  <a:lnTo>
                    <a:pt x="6010" y="0"/>
                  </a:lnTo>
                  <a:lnTo>
                    <a:pt x="5562" y="153"/>
                  </a:lnTo>
                  <a:lnTo>
                    <a:pt x="4994" y="534"/>
                  </a:lnTo>
                  <a:lnTo>
                    <a:pt x="4605" y="999"/>
                  </a:lnTo>
                  <a:lnTo>
                    <a:pt x="4046" y="1397"/>
                  </a:lnTo>
                  <a:lnTo>
                    <a:pt x="3716" y="1770"/>
                  </a:lnTo>
                  <a:lnTo>
                    <a:pt x="2632" y="2227"/>
                  </a:lnTo>
                  <a:lnTo>
                    <a:pt x="1786" y="2633"/>
                  </a:lnTo>
                  <a:lnTo>
                    <a:pt x="1100" y="2828"/>
                  </a:lnTo>
                  <a:lnTo>
                    <a:pt x="270" y="3107"/>
                  </a:lnTo>
                  <a:lnTo>
                    <a:pt x="0" y="3074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7" name="Freeform 8">
              <a:extLst>
                <a:ext uri="{FF2B5EF4-FFF2-40B4-BE49-F238E27FC236}">
                  <a16:creationId xmlns:a16="http://schemas.microsoft.com/office/drawing/2014/main" id="{64C280AC-8E62-4FC6-94FF-373CADB9F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8888" y="3785108"/>
              <a:ext cx="2760663" cy="3398837"/>
            </a:xfrm>
            <a:custGeom>
              <a:avLst/>
              <a:gdLst>
                <a:gd name="T0" fmla="*/ 0 w 8576"/>
                <a:gd name="T1" fmla="*/ 10564 h 10564"/>
                <a:gd name="T2" fmla="*/ 34 w 8576"/>
                <a:gd name="T3" fmla="*/ 10378 h 10564"/>
                <a:gd name="T4" fmla="*/ 237 w 8576"/>
                <a:gd name="T5" fmla="*/ 9921 h 10564"/>
                <a:gd name="T6" fmla="*/ 593 w 8576"/>
                <a:gd name="T7" fmla="*/ 9591 h 10564"/>
                <a:gd name="T8" fmla="*/ 1152 w 8576"/>
                <a:gd name="T9" fmla="*/ 9151 h 10564"/>
                <a:gd name="T10" fmla="*/ 1550 w 8576"/>
                <a:gd name="T11" fmla="*/ 8677 h 10564"/>
                <a:gd name="T12" fmla="*/ 1838 w 8576"/>
                <a:gd name="T13" fmla="*/ 8126 h 10564"/>
                <a:gd name="T14" fmla="*/ 2151 w 8576"/>
                <a:gd name="T15" fmla="*/ 7551 h 10564"/>
                <a:gd name="T16" fmla="*/ 2583 w 8576"/>
                <a:gd name="T17" fmla="*/ 6941 h 10564"/>
                <a:gd name="T18" fmla="*/ 2930 w 8576"/>
                <a:gd name="T19" fmla="*/ 6408 h 10564"/>
                <a:gd name="T20" fmla="*/ 3429 w 8576"/>
                <a:gd name="T21" fmla="*/ 5815 h 10564"/>
                <a:gd name="T22" fmla="*/ 3861 w 8576"/>
                <a:gd name="T23" fmla="*/ 4994 h 10564"/>
                <a:gd name="T24" fmla="*/ 4132 w 8576"/>
                <a:gd name="T25" fmla="*/ 4131 h 10564"/>
                <a:gd name="T26" fmla="*/ 4411 w 8576"/>
                <a:gd name="T27" fmla="*/ 3818 h 10564"/>
                <a:gd name="T28" fmla="*/ 5554 w 8576"/>
                <a:gd name="T29" fmla="*/ 3386 h 10564"/>
                <a:gd name="T30" fmla="*/ 5918 w 8576"/>
                <a:gd name="T31" fmla="*/ 3293 h 10564"/>
                <a:gd name="T32" fmla="*/ 7103 w 8576"/>
                <a:gd name="T33" fmla="*/ 2599 h 10564"/>
                <a:gd name="T34" fmla="*/ 7874 w 8576"/>
                <a:gd name="T35" fmla="*/ 1930 h 10564"/>
                <a:gd name="T36" fmla="*/ 8179 w 8576"/>
                <a:gd name="T37" fmla="*/ 1371 h 10564"/>
                <a:gd name="T38" fmla="*/ 7992 w 8576"/>
                <a:gd name="T39" fmla="*/ 846 h 10564"/>
                <a:gd name="T40" fmla="*/ 7874 w 8576"/>
                <a:gd name="T41" fmla="*/ 338 h 10564"/>
                <a:gd name="T42" fmla="*/ 8576 w 8576"/>
                <a:gd name="T43" fmla="*/ 0 h 10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576" h="10564">
                  <a:moveTo>
                    <a:pt x="0" y="10564"/>
                  </a:moveTo>
                  <a:lnTo>
                    <a:pt x="34" y="10378"/>
                  </a:lnTo>
                  <a:lnTo>
                    <a:pt x="237" y="9921"/>
                  </a:lnTo>
                  <a:lnTo>
                    <a:pt x="593" y="9591"/>
                  </a:lnTo>
                  <a:lnTo>
                    <a:pt x="1152" y="9151"/>
                  </a:lnTo>
                  <a:lnTo>
                    <a:pt x="1550" y="8677"/>
                  </a:lnTo>
                  <a:lnTo>
                    <a:pt x="1838" y="8126"/>
                  </a:lnTo>
                  <a:lnTo>
                    <a:pt x="2151" y="7551"/>
                  </a:lnTo>
                  <a:lnTo>
                    <a:pt x="2583" y="6941"/>
                  </a:lnTo>
                  <a:lnTo>
                    <a:pt x="2930" y="6408"/>
                  </a:lnTo>
                  <a:lnTo>
                    <a:pt x="3429" y="5815"/>
                  </a:lnTo>
                  <a:lnTo>
                    <a:pt x="3861" y="4994"/>
                  </a:lnTo>
                  <a:lnTo>
                    <a:pt x="4132" y="4131"/>
                  </a:lnTo>
                  <a:lnTo>
                    <a:pt x="4411" y="3818"/>
                  </a:lnTo>
                  <a:lnTo>
                    <a:pt x="5554" y="3386"/>
                  </a:lnTo>
                  <a:lnTo>
                    <a:pt x="5918" y="3293"/>
                  </a:lnTo>
                  <a:lnTo>
                    <a:pt x="7103" y="2599"/>
                  </a:lnTo>
                  <a:lnTo>
                    <a:pt x="7874" y="1930"/>
                  </a:lnTo>
                  <a:lnTo>
                    <a:pt x="8179" y="1371"/>
                  </a:lnTo>
                  <a:lnTo>
                    <a:pt x="7992" y="846"/>
                  </a:lnTo>
                  <a:lnTo>
                    <a:pt x="7874" y="338"/>
                  </a:lnTo>
                  <a:lnTo>
                    <a:pt x="8576" y="0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8" name="Freeform 9">
              <a:extLst>
                <a:ext uri="{FF2B5EF4-FFF2-40B4-BE49-F238E27FC236}">
                  <a16:creationId xmlns:a16="http://schemas.microsoft.com/office/drawing/2014/main" id="{CE173855-D2B3-426D-8BC9-E19D96EA0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5738" y="2321433"/>
              <a:ext cx="3833813" cy="4862512"/>
            </a:xfrm>
            <a:custGeom>
              <a:avLst/>
              <a:gdLst>
                <a:gd name="T0" fmla="*/ 0 w 11911"/>
                <a:gd name="T1" fmla="*/ 15051 h 15110"/>
                <a:gd name="T2" fmla="*/ 711 w 11911"/>
                <a:gd name="T3" fmla="*/ 14738 h 15110"/>
                <a:gd name="T4" fmla="*/ 1625 w 11911"/>
                <a:gd name="T5" fmla="*/ 14442 h 15110"/>
                <a:gd name="T6" fmla="*/ 1397 w 11911"/>
                <a:gd name="T7" fmla="*/ 13731 h 15110"/>
                <a:gd name="T8" fmla="*/ 1659 w 11911"/>
                <a:gd name="T9" fmla="*/ 12850 h 15110"/>
                <a:gd name="T10" fmla="*/ 1193 w 11911"/>
                <a:gd name="T11" fmla="*/ 12495 h 15110"/>
                <a:gd name="T12" fmla="*/ 999 w 11911"/>
                <a:gd name="T13" fmla="*/ 12292 h 15110"/>
                <a:gd name="T14" fmla="*/ 1685 w 11911"/>
                <a:gd name="T15" fmla="*/ 12181 h 15110"/>
                <a:gd name="T16" fmla="*/ 1752 w 11911"/>
                <a:gd name="T17" fmla="*/ 11250 h 15110"/>
                <a:gd name="T18" fmla="*/ 1922 w 11911"/>
                <a:gd name="T19" fmla="*/ 10556 h 15110"/>
                <a:gd name="T20" fmla="*/ 2252 w 11911"/>
                <a:gd name="T21" fmla="*/ 11267 h 15110"/>
                <a:gd name="T22" fmla="*/ 2980 w 11911"/>
                <a:gd name="T23" fmla="*/ 12148 h 15110"/>
                <a:gd name="T24" fmla="*/ 3539 w 11911"/>
                <a:gd name="T25" fmla="*/ 12207 h 15110"/>
                <a:gd name="T26" fmla="*/ 3801 w 11911"/>
                <a:gd name="T27" fmla="*/ 11191 h 15110"/>
                <a:gd name="T28" fmla="*/ 4732 w 11911"/>
                <a:gd name="T29" fmla="*/ 10531 h 15110"/>
                <a:gd name="T30" fmla="*/ 4080 w 11911"/>
                <a:gd name="T31" fmla="*/ 9811 h 15110"/>
                <a:gd name="T32" fmla="*/ 4487 w 11911"/>
                <a:gd name="T33" fmla="*/ 9515 h 15110"/>
                <a:gd name="T34" fmla="*/ 5393 w 11911"/>
                <a:gd name="T35" fmla="*/ 9617 h 15110"/>
                <a:gd name="T36" fmla="*/ 5545 w 11911"/>
                <a:gd name="T37" fmla="*/ 9278 h 15110"/>
                <a:gd name="T38" fmla="*/ 4656 w 11911"/>
                <a:gd name="T39" fmla="*/ 8423 h 15110"/>
                <a:gd name="T40" fmla="*/ 4571 w 11911"/>
                <a:gd name="T41" fmla="*/ 8034 h 15110"/>
                <a:gd name="T42" fmla="*/ 5376 w 11911"/>
                <a:gd name="T43" fmla="*/ 7670 h 15110"/>
                <a:gd name="T44" fmla="*/ 6155 w 11911"/>
                <a:gd name="T45" fmla="*/ 7441 h 15110"/>
                <a:gd name="T46" fmla="*/ 5697 w 11911"/>
                <a:gd name="T47" fmla="*/ 6417 h 15110"/>
                <a:gd name="T48" fmla="*/ 6654 w 11911"/>
                <a:gd name="T49" fmla="*/ 6611 h 15110"/>
                <a:gd name="T50" fmla="*/ 7475 w 11911"/>
                <a:gd name="T51" fmla="*/ 6831 h 15110"/>
                <a:gd name="T52" fmla="*/ 7382 w 11911"/>
                <a:gd name="T53" fmla="*/ 5486 h 15110"/>
                <a:gd name="T54" fmla="*/ 6493 w 11911"/>
                <a:gd name="T55" fmla="*/ 4072 h 15110"/>
                <a:gd name="T56" fmla="*/ 6773 w 11911"/>
                <a:gd name="T57" fmla="*/ 2878 h 15110"/>
                <a:gd name="T58" fmla="*/ 7712 w 11911"/>
                <a:gd name="T59" fmla="*/ 2379 h 15110"/>
                <a:gd name="T60" fmla="*/ 7568 w 11911"/>
                <a:gd name="T61" fmla="*/ 3361 h 15110"/>
                <a:gd name="T62" fmla="*/ 7763 w 11911"/>
                <a:gd name="T63" fmla="*/ 4952 h 15110"/>
                <a:gd name="T64" fmla="*/ 8144 w 11911"/>
                <a:gd name="T65" fmla="*/ 5900 h 15110"/>
                <a:gd name="T66" fmla="*/ 8898 w 11911"/>
                <a:gd name="T67" fmla="*/ 5841 h 15110"/>
                <a:gd name="T68" fmla="*/ 9228 w 11911"/>
                <a:gd name="T69" fmla="*/ 4275 h 15110"/>
                <a:gd name="T70" fmla="*/ 9812 w 11911"/>
                <a:gd name="T71" fmla="*/ 3564 h 15110"/>
                <a:gd name="T72" fmla="*/ 9939 w 11911"/>
                <a:gd name="T73" fmla="*/ 3225 h 15110"/>
                <a:gd name="T74" fmla="*/ 9304 w 11911"/>
                <a:gd name="T75" fmla="*/ 2785 h 15110"/>
                <a:gd name="T76" fmla="*/ 9880 w 11911"/>
                <a:gd name="T77" fmla="*/ 2353 h 15110"/>
                <a:gd name="T78" fmla="*/ 9736 w 11911"/>
                <a:gd name="T79" fmla="*/ 1659 h 15110"/>
                <a:gd name="T80" fmla="*/ 8991 w 11911"/>
                <a:gd name="T81" fmla="*/ 1177 h 15110"/>
                <a:gd name="T82" fmla="*/ 9803 w 11911"/>
                <a:gd name="T83" fmla="*/ 186 h 15110"/>
                <a:gd name="T84" fmla="*/ 10946 w 11911"/>
                <a:gd name="T85" fmla="*/ 68 h 15110"/>
                <a:gd name="T86" fmla="*/ 11691 w 11911"/>
                <a:gd name="T87" fmla="*/ 1397 h 1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911" h="15110">
                  <a:moveTo>
                    <a:pt x="0" y="15110"/>
                  </a:moveTo>
                  <a:lnTo>
                    <a:pt x="0" y="15051"/>
                  </a:lnTo>
                  <a:lnTo>
                    <a:pt x="262" y="14806"/>
                  </a:lnTo>
                  <a:lnTo>
                    <a:pt x="711" y="14738"/>
                  </a:lnTo>
                  <a:lnTo>
                    <a:pt x="1219" y="14704"/>
                  </a:lnTo>
                  <a:lnTo>
                    <a:pt x="1625" y="14442"/>
                  </a:lnTo>
                  <a:lnTo>
                    <a:pt x="1380" y="14078"/>
                  </a:lnTo>
                  <a:lnTo>
                    <a:pt x="1397" y="13731"/>
                  </a:lnTo>
                  <a:lnTo>
                    <a:pt x="1591" y="13138"/>
                  </a:lnTo>
                  <a:lnTo>
                    <a:pt x="1659" y="12850"/>
                  </a:lnTo>
                  <a:lnTo>
                    <a:pt x="1668" y="12562"/>
                  </a:lnTo>
                  <a:lnTo>
                    <a:pt x="1193" y="12495"/>
                  </a:lnTo>
                  <a:lnTo>
                    <a:pt x="973" y="12427"/>
                  </a:lnTo>
                  <a:lnTo>
                    <a:pt x="999" y="12292"/>
                  </a:lnTo>
                  <a:lnTo>
                    <a:pt x="1304" y="12190"/>
                  </a:lnTo>
                  <a:lnTo>
                    <a:pt x="1685" y="12181"/>
                  </a:lnTo>
                  <a:lnTo>
                    <a:pt x="1972" y="11902"/>
                  </a:lnTo>
                  <a:lnTo>
                    <a:pt x="1752" y="11250"/>
                  </a:lnTo>
                  <a:lnTo>
                    <a:pt x="1718" y="10844"/>
                  </a:lnTo>
                  <a:lnTo>
                    <a:pt x="1922" y="10556"/>
                  </a:lnTo>
                  <a:lnTo>
                    <a:pt x="2099" y="10734"/>
                  </a:lnTo>
                  <a:lnTo>
                    <a:pt x="2252" y="11267"/>
                  </a:lnTo>
                  <a:lnTo>
                    <a:pt x="2557" y="11707"/>
                  </a:lnTo>
                  <a:lnTo>
                    <a:pt x="2980" y="12148"/>
                  </a:lnTo>
                  <a:lnTo>
                    <a:pt x="3225" y="12283"/>
                  </a:lnTo>
                  <a:lnTo>
                    <a:pt x="3539" y="12207"/>
                  </a:lnTo>
                  <a:lnTo>
                    <a:pt x="3589" y="11580"/>
                  </a:lnTo>
                  <a:lnTo>
                    <a:pt x="3801" y="11191"/>
                  </a:lnTo>
                  <a:lnTo>
                    <a:pt x="4614" y="10895"/>
                  </a:lnTo>
                  <a:lnTo>
                    <a:pt x="4732" y="10531"/>
                  </a:lnTo>
                  <a:lnTo>
                    <a:pt x="4343" y="10201"/>
                  </a:lnTo>
                  <a:lnTo>
                    <a:pt x="4080" y="9811"/>
                  </a:lnTo>
                  <a:lnTo>
                    <a:pt x="4030" y="9506"/>
                  </a:lnTo>
                  <a:lnTo>
                    <a:pt x="4487" y="9515"/>
                  </a:lnTo>
                  <a:lnTo>
                    <a:pt x="4952" y="9642"/>
                  </a:lnTo>
                  <a:lnTo>
                    <a:pt x="5393" y="9617"/>
                  </a:lnTo>
                  <a:lnTo>
                    <a:pt x="5486" y="9481"/>
                  </a:lnTo>
                  <a:lnTo>
                    <a:pt x="5545" y="9278"/>
                  </a:lnTo>
                  <a:lnTo>
                    <a:pt x="5020" y="8711"/>
                  </a:lnTo>
                  <a:lnTo>
                    <a:pt x="4656" y="8423"/>
                  </a:lnTo>
                  <a:lnTo>
                    <a:pt x="4512" y="8203"/>
                  </a:lnTo>
                  <a:lnTo>
                    <a:pt x="4571" y="8034"/>
                  </a:lnTo>
                  <a:lnTo>
                    <a:pt x="5020" y="7720"/>
                  </a:lnTo>
                  <a:lnTo>
                    <a:pt x="5376" y="7670"/>
                  </a:lnTo>
                  <a:lnTo>
                    <a:pt x="6002" y="7847"/>
                  </a:lnTo>
                  <a:lnTo>
                    <a:pt x="6155" y="7441"/>
                  </a:lnTo>
                  <a:lnTo>
                    <a:pt x="5833" y="6738"/>
                  </a:lnTo>
                  <a:lnTo>
                    <a:pt x="5697" y="6417"/>
                  </a:lnTo>
                  <a:lnTo>
                    <a:pt x="6315" y="6273"/>
                  </a:lnTo>
                  <a:lnTo>
                    <a:pt x="6654" y="6611"/>
                  </a:lnTo>
                  <a:lnTo>
                    <a:pt x="7086" y="6925"/>
                  </a:lnTo>
                  <a:lnTo>
                    <a:pt x="7475" y="6831"/>
                  </a:lnTo>
                  <a:lnTo>
                    <a:pt x="7738" y="6036"/>
                  </a:lnTo>
                  <a:lnTo>
                    <a:pt x="7382" y="5486"/>
                  </a:lnTo>
                  <a:lnTo>
                    <a:pt x="7001" y="4901"/>
                  </a:lnTo>
                  <a:lnTo>
                    <a:pt x="6493" y="4072"/>
                  </a:lnTo>
                  <a:lnTo>
                    <a:pt x="6366" y="3581"/>
                  </a:lnTo>
                  <a:lnTo>
                    <a:pt x="6773" y="2878"/>
                  </a:lnTo>
                  <a:lnTo>
                    <a:pt x="7331" y="2421"/>
                  </a:lnTo>
                  <a:lnTo>
                    <a:pt x="7712" y="2379"/>
                  </a:lnTo>
                  <a:lnTo>
                    <a:pt x="7814" y="2692"/>
                  </a:lnTo>
                  <a:lnTo>
                    <a:pt x="7568" y="3361"/>
                  </a:lnTo>
                  <a:lnTo>
                    <a:pt x="7501" y="3903"/>
                  </a:lnTo>
                  <a:lnTo>
                    <a:pt x="7763" y="4952"/>
                  </a:lnTo>
                  <a:lnTo>
                    <a:pt x="7831" y="5612"/>
                  </a:lnTo>
                  <a:lnTo>
                    <a:pt x="8144" y="5900"/>
                  </a:lnTo>
                  <a:lnTo>
                    <a:pt x="8677" y="5985"/>
                  </a:lnTo>
                  <a:lnTo>
                    <a:pt x="8898" y="5841"/>
                  </a:lnTo>
                  <a:lnTo>
                    <a:pt x="9084" y="4986"/>
                  </a:lnTo>
                  <a:lnTo>
                    <a:pt x="9228" y="4275"/>
                  </a:lnTo>
                  <a:lnTo>
                    <a:pt x="9448" y="3733"/>
                  </a:lnTo>
                  <a:lnTo>
                    <a:pt x="9812" y="3564"/>
                  </a:lnTo>
                  <a:lnTo>
                    <a:pt x="10024" y="3530"/>
                  </a:lnTo>
                  <a:lnTo>
                    <a:pt x="9939" y="3225"/>
                  </a:lnTo>
                  <a:lnTo>
                    <a:pt x="9473" y="3022"/>
                  </a:lnTo>
                  <a:lnTo>
                    <a:pt x="9304" y="2785"/>
                  </a:lnTo>
                  <a:lnTo>
                    <a:pt x="9482" y="2565"/>
                  </a:lnTo>
                  <a:lnTo>
                    <a:pt x="9880" y="2353"/>
                  </a:lnTo>
                  <a:lnTo>
                    <a:pt x="9930" y="1947"/>
                  </a:lnTo>
                  <a:lnTo>
                    <a:pt x="9736" y="1659"/>
                  </a:lnTo>
                  <a:lnTo>
                    <a:pt x="9312" y="1592"/>
                  </a:lnTo>
                  <a:lnTo>
                    <a:pt x="8991" y="1177"/>
                  </a:lnTo>
                  <a:lnTo>
                    <a:pt x="9304" y="787"/>
                  </a:lnTo>
                  <a:lnTo>
                    <a:pt x="9803" y="186"/>
                  </a:lnTo>
                  <a:lnTo>
                    <a:pt x="10371" y="0"/>
                  </a:lnTo>
                  <a:lnTo>
                    <a:pt x="10946" y="68"/>
                  </a:lnTo>
                  <a:lnTo>
                    <a:pt x="11471" y="525"/>
                  </a:lnTo>
                  <a:lnTo>
                    <a:pt x="11691" y="1397"/>
                  </a:lnTo>
                  <a:lnTo>
                    <a:pt x="11911" y="1676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9" name="Freeform 10">
              <a:extLst>
                <a:ext uri="{FF2B5EF4-FFF2-40B4-BE49-F238E27FC236}">
                  <a16:creationId xmlns:a16="http://schemas.microsoft.com/office/drawing/2014/main" id="{12F23286-34F2-48D0-A5D0-81F0886AF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0375" y="19558"/>
              <a:ext cx="5710238" cy="3182937"/>
            </a:xfrm>
            <a:custGeom>
              <a:avLst/>
              <a:gdLst>
                <a:gd name="T0" fmla="*/ 16627 w 17736"/>
                <a:gd name="T1" fmla="*/ 533 h 9893"/>
                <a:gd name="T2" fmla="*/ 17736 w 17736"/>
                <a:gd name="T3" fmla="*/ 2311 h 9893"/>
                <a:gd name="T4" fmla="*/ 17321 w 17736"/>
                <a:gd name="T5" fmla="*/ 3191 h 9893"/>
                <a:gd name="T6" fmla="*/ 16838 w 17736"/>
                <a:gd name="T7" fmla="*/ 2362 h 9893"/>
                <a:gd name="T8" fmla="*/ 15704 w 17736"/>
                <a:gd name="T9" fmla="*/ 1905 h 9893"/>
                <a:gd name="T10" fmla="*/ 15205 w 17736"/>
                <a:gd name="T11" fmla="*/ 1253 h 9893"/>
                <a:gd name="T12" fmla="*/ 13198 w 17736"/>
                <a:gd name="T13" fmla="*/ 965 h 9893"/>
                <a:gd name="T14" fmla="*/ 12081 w 17736"/>
                <a:gd name="T15" fmla="*/ 737 h 9893"/>
                <a:gd name="T16" fmla="*/ 11954 w 17736"/>
                <a:gd name="T17" fmla="*/ 1033 h 9893"/>
                <a:gd name="T18" fmla="*/ 12893 w 17736"/>
                <a:gd name="T19" fmla="*/ 1532 h 9893"/>
                <a:gd name="T20" fmla="*/ 14222 w 17736"/>
                <a:gd name="T21" fmla="*/ 2015 h 9893"/>
                <a:gd name="T22" fmla="*/ 15399 w 17736"/>
                <a:gd name="T23" fmla="*/ 3225 h 9893"/>
                <a:gd name="T24" fmla="*/ 15780 w 17736"/>
                <a:gd name="T25" fmla="*/ 4961 h 9893"/>
                <a:gd name="T26" fmla="*/ 15425 w 17736"/>
                <a:gd name="T27" fmla="*/ 5697 h 9893"/>
                <a:gd name="T28" fmla="*/ 14671 w 17736"/>
                <a:gd name="T29" fmla="*/ 5731 h 9893"/>
                <a:gd name="T30" fmla="*/ 13757 w 17736"/>
                <a:gd name="T31" fmla="*/ 4901 h 9893"/>
                <a:gd name="T32" fmla="*/ 13367 w 17736"/>
                <a:gd name="T33" fmla="*/ 4063 h 9893"/>
                <a:gd name="T34" fmla="*/ 12529 w 17736"/>
                <a:gd name="T35" fmla="*/ 3649 h 9893"/>
                <a:gd name="T36" fmla="*/ 12140 w 17736"/>
                <a:gd name="T37" fmla="*/ 3962 h 9893"/>
                <a:gd name="T38" fmla="*/ 12741 w 17736"/>
                <a:gd name="T39" fmla="*/ 5096 h 9893"/>
                <a:gd name="T40" fmla="*/ 13105 w 17736"/>
                <a:gd name="T41" fmla="*/ 6298 h 9893"/>
                <a:gd name="T42" fmla="*/ 13596 w 17736"/>
                <a:gd name="T43" fmla="*/ 7162 h 9893"/>
                <a:gd name="T44" fmla="*/ 12335 w 17736"/>
                <a:gd name="T45" fmla="*/ 7653 h 9893"/>
                <a:gd name="T46" fmla="*/ 11827 w 17736"/>
                <a:gd name="T47" fmla="*/ 7246 h 9893"/>
                <a:gd name="T48" fmla="*/ 11336 w 17736"/>
                <a:gd name="T49" fmla="*/ 6544 h 9893"/>
                <a:gd name="T50" fmla="*/ 10938 w 17736"/>
                <a:gd name="T51" fmla="*/ 6010 h 9893"/>
                <a:gd name="T52" fmla="*/ 10912 w 17736"/>
                <a:gd name="T53" fmla="*/ 5367 h 9893"/>
                <a:gd name="T54" fmla="*/ 10057 w 17736"/>
                <a:gd name="T55" fmla="*/ 5172 h 9893"/>
                <a:gd name="T56" fmla="*/ 10176 w 17736"/>
                <a:gd name="T57" fmla="*/ 4766 h 9893"/>
                <a:gd name="T58" fmla="*/ 9117 w 17736"/>
                <a:gd name="T59" fmla="*/ 4757 h 9893"/>
                <a:gd name="T60" fmla="*/ 8533 w 17736"/>
                <a:gd name="T61" fmla="*/ 4182 h 9893"/>
                <a:gd name="T62" fmla="*/ 8313 w 17736"/>
                <a:gd name="T63" fmla="*/ 3276 h 9893"/>
                <a:gd name="T64" fmla="*/ 7424 w 17736"/>
                <a:gd name="T65" fmla="*/ 2794 h 9893"/>
                <a:gd name="T66" fmla="*/ 6586 w 17736"/>
                <a:gd name="T67" fmla="*/ 3098 h 9893"/>
                <a:gd name="T68" fmla="*/ 7238 w 17736"/>
                <a:gd name="T69" fmla="*/ 3792 h 9893"/>
                <a:gd name="T70" fmla="*/ 7526 w 17736"/>
                <a:gd name="T71" fmla="*/ 4588 h 9893"/>
                <a:gd name="T72" fmla="*/ 8643 w 17736"/>
                <a:gd name="T73" fmla="*/ 5697 h 9893"/>
                <a:gd name="T74" fmla="*/ 10023 w 17736"/>
                <a:gd name="T75" fmla="*/ 7136 h 9893"/>
                <a:gd name="T76" fmla="*/ 10548 w 17736"/>
                <a:gd name="T77" fmla="*/ 8287 h 9893"/>
                <a:gd name="T78" fmla="*/ 9380 w 17736"/>
                <a:gd name="T79" fmla="*/ 7661 h 9893"/>
                <a:gd name="T80" fmla="*/ 8330 w 17736"/>
                <a:gd name="T81" fmla="*/ 6967 h 9893"/>
                <a:gd name="T82" fmla="*/ 7983 w 17736"/>
                <a:gd name="T83" fmla="*/ 6577 h 9893"/>
                <a:gd name="T84" fmla="*/ 7594 w 17736"/>
                <a:gd name="T85" fmla="*/ 6154 h 9893"/>
                <a:gd name="T86" fmla="*/ 6501 w 17736"/>
                <a:gd name="T87" fmla="*/ 6264 h 9893"/>
                <a:gd name="T88" fmla="*/ 5883 w 17736"/>
                <a:gd name="T89" fmla="*/ 5519 h 9893"/>
                <a:gd name="T90" fmla="*/ 4944 w 17736"/>
                <a:gd name="T91" fmla="*/ 5697 h 9893"/>
                <a:gd name="T92" fmla="*/ 4190 w 17736"/>
                <a:gd name="T93" fmla="*/ 4927 h 9893"/>
                <a:gd name="T94" fmla="*/ 2700 w 17736"/>
                <a:gd name="T95" fmla="*/ 4156 h 9893"/>
                <a:gd name="T96" fmla="*/ 558 w 17736"/>
                <a:gd name="T97" fmla="*/ 5308 h 9893"/>
                <a:gd name="T98" fmla="*/ 1312 w 17736"/>
                <a:gd name="T99" fmla="*/ 6747 h 9893"/>
                <a:gd name="T100" fmla="*/ 2853 w 17736"/>
                <a:gd name="T101" fmla="*/ 7212 h 9893"/>
                <a:gd name="T102" fmla="*/ 3259 w 17736"/>
                <a:gd name="T103" fmla="*/ 8144 h 9893"/>
                <a:gd name="T104" fmla="*/ 1168 w 17736"/>
                <a:gd name="T105" fmla="*/ 8677 h 9893"/>
                <a:gd name="T106" fmla="*/ 228 w 17736"/>
                <a:gd name="T107" fmla="*/ 9591 h 9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736" h="9893">
                  <a:moveTo>
                    <a:pt x="16398" y="0"/>
                  </a:moveTo>
                  <a:lnTo>
                    <a:pt x="16627" y="533"/>
                  </a:lnTo>
                  <a:lnTo>
                    <a:pt x="17338" y="1363"/>
                  </a:lnTo>
                  <a:lnTo>
                    <a:pt x="17736" y="2311"/>
                  </a:lnTo>
                  <a:lnTo>
                    <a:pt x="17710" y="2785"/>
                  </a:lnTo>
                  <a:lnTo>
                    <a:pt x="17321" y="3191"/>
                  </a:lnTo>
                  <a:lnTo>
                    <a:pt x="17016" y="2878"/>
                  </a:lnTo>
                  <a:lnTo>
                    <a:pt x="16838" y="2362"/>
                  </a:lnTo>
                  <a:lnTo>
                    <a:pt x="16330" y="2235"/>
                  </a:lnTo>
                  <a:lnTo>
                    <a:pt x="15704" y="1905"/>
                  </a:lnTo>
                  <a:lnTo>
                    <a:pt x="15560" y="1532"/>
                  </a:lnTo>
                  <a:lnTo>
                    <a:pt x="15205" y="1253"/>
                  </a:lnTo>
                  <a:lnTo>
                    <a:pt x="14392" y="1024"/>
                  </a:lnTo>
                  <a:lnTo>
                    <a:pt x="13198" y="965"/>
                  </a:lnTo>
                  <a:lnTo>
                    <a:pt x="12538" y="838"/>
                  </a:lnTo>
                  <a:lnTo>
                    <a:pt x="12081" y="737"/>
                  </a:lnTo>
                  <a:lnTo>
                    <a:pt x="11835" y="880"/>
                  </a:lnTo>
                  <a:lnTo>
                    <a:pt x="11954" y="1033"/>
                  </a:lnTo>
                  <a:lnTo>
                    <a:pt x="12411" y="1134"/>
                  </a:lnTo>
                  <a:lnTo>
                    <a:pt x="12893" y="1532"/>
                  </a:lnTo>
                  <a:lnTo>
                    <a:pt x="13350" y="1685"/>
                  </a:lnTo>
                  <a:lnTo>
                    <a:pt x="14222" y="2015"/>
                  </a:lnTo>
                  <a:lnTo>
                    <a:pt x="15018" y="2650"/>
                  </a:lnTo>
                  <a:lnTo>
                    <a:pt x="15399" y="3225"/>
                  </a:lnTo>
                  <a:lnTo>
                    <a:pt x="15763" y="4063"/>
                  </a:lnTo>
                  <a:lnTo>
                    <a:pt x="15780" y="4961"/>
                  </a:lnTo>
                  <a:lnTo>
                    <a:pt x="15653" y="5502"/>
                  </a:lnTo>
                  <a:lnTo>
                    <a:pt x="15425" y="5697"/>
                  </a:lnTo>
                  <a:lnTo>
                    <a:pt x="14993" y="5892"/>
                  </a:lnTo>
                  <a:lnTo>
                    <a:pt x="14671" y="5731"/>
                  </a:lnTo>
                  <a:lnTo>
                    <a:pt x="14290" y="5316"/>
                  </a:lnTo>
                  <a:lnTo>
                    <a:pt x="13757" y="4901"/>
                  </a:lnTo>
                  <a:lnTo>
                    <a:pt x="13520" y="4546"/>
                  </a:lnTo>
                  <a:lnTo>
                    <a:pt x="13367" y="4063"/>
                  </a:lnTo>
                  <a:lnTo>
                    <a:pt x="12868" y="3826"/>
                  </a:lnTo>
                  <a:lnTo>
                    <a:pt x="12529" y="3649"/>
                  </a:lnTo>
                  <a:lnTo>
                    <a:pt x="12148" y="3733"/>
                  </a:lnTo>
                  <a:lnTo>
                    <a:pt x="12140" y="3962"/>
                  </a:lnTo>
                  <a:lnTo>
                    <a:pt x="12462" y="4470"/>
                  </a:lnTo>
                  <a:lnTo>
                    <a:pt x="12741" y="5096"/>
                  </a:lnTo>
                  <a:lnTo>
                    <a:pt x="12868" y="5722"/>
                  </a:lnTo>
                  <a:lnTo>
                    <a:pt x="13105" y="6298"/>
                  </a:lnTo>
                  <a:lnTo>
                    <a:pt x="13638" y="6899"/>
                  </a:lnTo>
                  <a:lnTo>
                    <a:pt x="13596" y="7162"/>
                  </a:lnTo>
                  <a:lnTo>
                    <a:pt x="12944" y="7576"/>
                  </a:lnTo>
                  <a:lnTo>
                    <a:pt x="12335" y="7653"/>
                  </a:lnTo>
                  <a:lnTo>
                    <a:pt x="12021" y="7500"/>
                  </a:lnTo>
                  <a:lnTo>
                    <a:pt x="11827" y="7246"/>
                  </a:lnTo>
                  <a:lnTo>
                    <a:pt x="11522" y="6874"/>
                  </a:lnTo>
                  <a:lnTo>
                    <a:pt x="11336" y="6544"/>
                  </a:lnTo>
                  <a:lnTo>
                    <a:pt x="11132" y="6332"/>
                  </a:lnTo>
                  <a:lnTo>
                    <a:pt x="10938" y="6010"/>
                  </a:lnTo>
                  <a:lnTo>
                    <a:pt x="10963" y="5731"/>
                  </a:lnTo>
                  <a:lnTo>
                    <a:pt x="10912" y="5367"/>
                  </a:lnTo>
                  <a:lnTo>
                    <a:pt x="10286" y="5291"/>
                  </a:lnTo>
                  <a:lnTo>
                    <a:pt x="10057" y="5172"/>
                  </a:lnTo>
                  <a:lnTo>
                    <a:pt x="10057" y="4978"/>
                  </a:lnTo>
                  <a:lnTo>
                    <a:pt x="10176" y="4766"/>
                  </a:lnTo>
                  <a:lnTo>
                    <a:pt x="9981" y="4673"/>
                  </a:lnTo>
                  <a:lnTo>
                    <a:pt x="9117" y="4757"/>
                  </a:lnTo>
                  <a:lnTo>
                    <a:pt x="8703" y="4504"/>
                  </a:lnTo>
                  <a:lnTo>
                    <a:pt x="8533" y="4182"/>
                  </a:lnTo>
                  <a:lnTo>
                    <a:pt x="8457" y="3708"/>
                  </a:lnTo>
                  <a:lnTo>
                    <a:pt x="8313" y="3276"/>
                  </a:lnTo>
                  <a:lnTo>
                    <a:pt x="8000" y="2988"/>
                  </a:lnTo>
                  <a:lnTo>
                    <a:pt x="7424" y="2794"/>
                  </a:lnTo>
                  <a:lnTo>
                    <a:pt x="6823" y="2836"/>
                  </a:lnTo>
                  <a:lnTo>
                    <a:pt x="6586" y="3098"/>
                  </a:lnTo>
                  <a:lnTo>
                    <a:pt x="6738" y="3386"/>
                  </a:lnTo>
                  <a:lnTo>
                    <a:pt x="7238" y="3792"/>
                  </a:lnTo>
                  <a:lnTo>
                    <a:pt x="7289" y="4165"/>
                  </a:lnTo>
                  <a:lnTo>
                    <a:pt x="7526" y="4588"/>
                  </a:lnTo>
                  <a:lnTo>
                    <a:pt x="7924" y="4927"/>
                  </a:lnTo>
                  <a:lnTo>
                    <a:pt x="8643" y="5697"/>
                  </a:lnTo>
                  <a:lnTo>
                    <a:pt x="9109" y="6374"/>
                  </a:lnTo>
                  <a:lnTo>
                    <a:pt x="10023" y="7136"/>
                  </a:lnTo>
                  <a:lnTo>
                    <a:pt x="10387" y="7813"/>
                  </a:lnTo>
                  <a:lnTo>
                    <a:pt x="10548" y="8287"/>
                  </a:lnTo>
                  <a:lnTo>
                    <a:pt x="10066" y="8033"/>
                  </a:lnTo>
                  <a:lnTo>
                    <a:pt x="9380" y="7661"/>
                  </a:lnTo>
                  <a:lnTo>
                    <a:pt x="8770" y="7305"/>
                  </a:lnTo>
                  <a:lnTo>
                    <a:pt x="8330" y="6967"/>
                  </a:lnTo>
                  <a:lnTo>
                    <a:pt x="8296" y="6544"/>
                  </a:lnTo>
                  <a:lnTo>
                    <a:pt x="7983" y="6577"/>
                  </a:lnTo>
                  <a:lnTo>
                    <a:pt x="7450" y="6484"/>
                  </a:lnTo>
                  <a:lnTo>
                    <a:pt x="7594" y="6154"/>
                  </a:lnTo>
                  <a:lnTo>
                    <a:pt x="6874" y="6264"/>
                  </a:lnTo>
                  <a:lnTo>
                    <a:pt x="6501" y="6264"/>
                  </a:lnTo>
                  <a:lnTo>
                    <a:pt x="6154" y="5765"/>
                  </a:lnTo>
                  <a:lnTo>
                    <a:pt x="5883" y="5519"/>
                  </a:lnTo>
                  <a:lnTo>
                    <a:pt x="5570" y="5477"/>
                  </a:lnTo>
                  <a:lnTo>
                    <a:pt x="4944" y="5697"/>
                  </a:lnTo>
                  <a:lnTo>
                    <a:pt x="4901" y="5020"/>
                  </a:lnTo>
                  <a:lnTo>
                    <a:pt x="4190" y="4927"/>
                  </a:lnTo>
                  <a:lnTo>
                    <a:pt x="3733" y="4681"/>
                  </a:lnTo>
                  <a:lnTo>
                    <a:pt x="2700" y="4156"/>
                  </a:lnTo>
                  <a:lnTo>
                    <a:pt x="1591" y="4630"/>
                  </a:lnTo>
                  <a:lnTo>
                    <a:pt x="558" y="5308"/>
                  </a:lnTo>
                  <a:lnTo>
                    <a:pt x="558" y="6129"/>
                  </a:lnTo>
                  <a:lnTo>
                    <a:pt x="1312" y="6747"/>
                  </a:lnTo>
                  <a:lnTo>
                    <a:pt x="2124" y="7001"/>
                  </a:lnTo>
                  <a:lnTo>
                    <a:pt x="2853" y="7212"/>
                  </a:lnTo>
                  <a:lnTo>
                    <a:pt x="3361" y="7661"/>
                  </a:lnTo>
                  <a:lnTo>
                    <a:pt x="3259" y="8144"/>
                  </a:lnTo>
                  <a:lnTo>
                    <a:pt x="2040" y="8330"/>
                  </a:lnTo>
                  <a:lnTo>
                    <a:pt x="1168" y="8677"/>
                  </a:lnTo>
                  <a:lnTo>
                    <a:pt x="685" y="9134"/>
                  </a:lnTo>
                  <a:lnTo>
                    <a:pt x="228" y="9591"/>
                  </a:lnTo>
                  <a:lnTo>
                    <a:pt x="0" y="9893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0" name="Freeform 11">
              <a:extLst>
                <a:ext uri="{FF2B5EF4-FFF2-40B4-BE49-F238E27FC236}">
                  <a16:creationId xmlns:a16="http://schemas.microsoft.com/office/drawing/2014/main" id="{6F81BD93-E4B6-49B0-BAC6-5E155A6E9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5325" y="3356483"/>
              <a:ext cx="3324225" cy="3827462"/>
            </a:xfrm>
            <a:custGeom>
              <a:avLst/>
              <a:gdLst>
                <a:gd name="T0" fmla="*/ 0 w 10328"/>
                <a:gd name="T1" fmla="*/ 11893 h 11893"/>
                <a:gd name="T2" fmla="*/ 17 w 10328"/>
                <a:gd name="T3" fmla="*/ 11809 h 11893"/>
                <a:gd name="T4" fmla="*/ 474 w 10328"/>
                <a:gd name="T5" fmla="*/ 11259 h 11893"/>
                <a:gd name="T6" fmla="*/ 779 w 10328"/>
                <a:gd name="T7" fmla="*/ 10776 h 11893"/>
                <a:gd name="T8" fmla="*/ 948 w 10328"/>
                <a:gd name="T9" fmla="*/ 10183 h 11893"/>
                <a:gd name="T10" fmla="*/ 1168 w 10328"/>
                <a:gd name="T11" fmla="*/ 9845 h 11893"/>
                <a:gd name="T12" fmla="*/ 1803 w 10328"/>
                <a:gd name="T13" fmla="*/ 9633 h 11893"/>
                <a:gd name="T14" fmla="*/ 2421 w 10328"/>
                <a:gd name="T15" fmla="*/ 9235 h 11893"/>
                <a:gd name="T16" fmla="*/ 2641 w 10328"/>
                <a:gd name="T17" fmla="*/ 8804 h 11893"/>
                <a:gd name="T18" fmla="*/ 3022 w 10328"/>
                <a:gd name="T19" fmla="*/ 8211 h 11893"/>
                <a:gd name="T20" fmla="*/ 3547 w 10328"/>
                <a:gd name="T21" fmla="*/ 7407 h 11893"/>
                <a:gd name="T22" fmla="*/ 4030 w 10328"/>
                <a:gd name="T23" fmla="*/ 6662 h 11893"/>
                <a:gd name="T24" fmla="*/ 4445 w 10328"/>
                <a:gd name="T25" fmla="*/ 6112 h 11893"/>
                <a:gd name="T26" fmla="*/ 4682 w 10328"/>
                <a:gd name="T27" fmla="*/ 5384 h 11893"/>
                <a:gd name="T28" fmla="*/ 5096 w 10328"/>
                <a:gd name="T29" fmla="*/ 4453 h 11893"/>
                <a:gd name="T30" fmla="*/ 5435 w 10328"/>
                <a:gd name="T31" fmla="*/ 4300 h 11893"/>
                <a:gd name="T32" fmla="*/ 5765 w 10328"/>
                <a:gd name="T33" fmla="*/ 4241 h 11893"/>
                <a:gd name="T34" fmla="*/ 6341 w 10328"/>
                <a:gd name="T35" fmla="*/ 4139 h 11893"/>
                <a:gd name="T36" fmla="*/ 7086 w 10328"/>
                <a:gd name="T37" fmla="*/ 3352 h 11893"/>
                <a:gd name="T38" fmla="*/ 7594 w 10328"/>
                <a:gd name="T39" fmla="*/ 2810 h 11893"/>
                <a:gd name="T40" fmla="*/ 8288 w 10328"/>
                <a:gd name="T41" fmla="*/ 2582 h 11893"/>
                <a:gd name="T42" fmla="*/ 8314 w 10328"/>
                <a:gd name="T43" fmla="*/ 2099 h 11893"/>
                <a:gd name="T44" fmla="*/ 8271 w 10328"/>
                <a:gd name="T45" fmla="*/ 1684 h 11893"/>
                <a:gd name="T46" fmla="*/ 8432 w 10328"/>
                <a:gd name="T47" fmla="*/ 1439 h 11893"/>
                <a:gd name="T48" fmla="*/ 8847 w 10328"/>
                <a:gd name="T49" fmla="*/ 1227 h 11893"/>
                <a:gd name="T50" fmla="*/ 9541 w 10328"/>
                <a:gd name="T51" fmla="*/ 821 h 11893"/>
                <a:gd name="T52" fmla="*/ 9931 w 10328"/>
                <a:gd name="T53" fmla="*/ 338 h 11893"/>
                <a:gd name="T54" fmla="*/ 10328 w 10328"/>
                <a:gd name="T55" fmla="*/ 0 h 11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328" h="11893">
                  <a:moveTo>
                    <a:pt x="0" y="11893"/>
                  </a:moveTo>
                  <a:lnTo>
                    <a:pt x="17" y="11809"/>
                  </a:lnTo>
                  <a:lnTo>
                    <a:pt x="474" y="11259"/>
                  </a:lnTo>
                  <a:lnTo>
                    <a:pt x="779" y="10776"/>
                  </a:lnTo>
                  <a:lnTo>
                    <a:pt x="948" y="10183"/>
                  </a:lnTo>
                  <a:lnTo>
                    <a:pt x="1168" y="9845"/>
                  </a:lnTo>
                  <a:lnTo>
                    <a:pt x="1803" y="9633"/>
                  </a:lnTo>
                  <a:lnTo>
                    <a:pt x="2421" y="9235"/>
                  </a:lnTo>
                  <a:lnTo>
                    <a:pt x="2641" y="8804"/>
                  </a:lnTo>
                  <a:lnTo>
                    <a:pt x="3022" y="8211"/>
                  </a:lnTo>
                  <a:lnTo>
                    <a:pt x="3547" y="7407"/>
                  </a:lnTo>
                  <a:lnTo>
                    <a:pt x="4030" y="6662"/>
                  </a:lnTo>
                  <a:lnTo>
                    <a:pt x="4445" y="6112"/>
                  </a:lnTo>
                  <a:lnTo>
                    <a:pt x="4682" y="5384"/>
                  </a:lnTo>
                  <a:lnTo>
                    <a:pt x="5096" y="4453"/>
                  </a:lnTo>
                  <a:lnTo>
                    <a:pt x="5435" y="4300"/>
                  </a:lnTo>
                  <a:lnTo>
                    <a:pt x="5765" y="4241"/>
                  </a:lnTo>
                  <a:lnTo>
                    <a:pt x="6341" y="4139"/>
                  </a:lnTo>
                  <a:lnTo>
                    <a:pt x="7086" y="3352"/>
                  </a:lnTo>
                  <a:lnTo>
                    <a:pt x="7594" y="2810"/>
                  </a:lnTo>
                  <a:lnTo>
                    <a:pt x="8288" y="2582"/>
                  </a:lnTo>
                  <a:lnTo>
                    <a:pt x="8314" y="2099"/>
                  </a:lnTo>
                  <a:lnTo>
                    <a:pt x="8271" y="1684"/>
                  </a:lnTo>
                  <a:lnTo>
                    <a:pt x="8432" y="1439"/>
                  </a:lnTo>
                  <a:lnTo>
                    <a:pt x="8847" y="1227"/>
                  </a:lnTo>
                  <a:lnTo>
                    <a:pt x="9541" y="821"/>
                  </a:lnTo>
                  <a:lnTo>
                    <a:pt x="9931" y="338"/>
                  </a:lnTo>
                  <a:lnTo>
                    <a:pt x="10328" y="0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561" name="Group 560">
            <a:extLst>
              <a:ext uri="{FF2B5EF4-FFF2-40B4-BE49-F238E27FC236}">
                <a16:creationId xmlns:a16="http://schemas.microsoft.com/office/drawing/2014/main" id="{1DED87D6-4136-4315-8708-23DD34794A6C}"/>
              </a:ext>
            </a:extLst>
          </p:cNvPr>
          <p:cNvGrpSpPr/>
          <p:nvPr/>
        </p:nvGrpSpPr>
        <p:grpSpPr>
          <a:xfrm>
            <a:off x="3275013" y="61913"/>
            <a:ext cx="6043612" cy="7067551"/>
            <a:chOff x="3275013" y="61913"/>
            <a:chExt cx="6043612" cy="7067551"/>
          </a:xfrm>
        </p:grpSpPr>
        <p:sp>
          <p:nvSpPr>
            <p:cNvPr id="562" name="Freeform 22">
              <a:extLst>
                <a:ext uri="{FF2B5EF4-FFF2-40B4-BE49-F238E27FC236}">
                  <a16:creationId xmlns:a16="http://schemas.microsoft.com/office/drawing/2014/main" id="{92709962-AD4E-4958-BC2A-B8DD32CCC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4325" y="3433763"/>
              <a:ext cx="114300" cy="247650"/>
            </a:xfrm>
            <a:custGeom>
              <a:avLst/>
              <a:gdLst>
                <a:gd name="T0" fmla="*/ 0 w 356"/>
                <a:gd name="T1" fmla="*/ 170 h 771"/>
                <a:gd name="T2" fmla="*/ 170 w 356"/>
                <a:gd name="T3" fmla="*/ 0 h 771"/>
                <a:gd name="T4" fmla="*/ 356 w 356"/>
                <a:gd name="T5" fmla="*/ 771 h 771"/>
                <a:gd name="T6" fmla="*/ 0 w 356"/>
                <a:gd name="T7" fmla="*/ 17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6" h="771">
                  <a:moveTo>
                    <a:pt x="0" y="170"/>
                  </a:moveTo>
                  <a:lnTo>
                    <a:pt x="170" y="0"/>
                  </a:lnTo>
                  <a:lnTo>
                    <a:pt x="356" y="771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C9E5F5"/>
            </a:solidFill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63" name="Line 23">
              <a:extLst>
                <a:ext uri="{FF2B5EF4-FFF2-40B4-BE49-F238E27FC236}">
                  <a16:creationId xmlns:a16="http://schemas.microsoft.com/office/drawing/2014/main" id="{ABCE217B-9D07-456F-9A6F-12B37BD811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524625" y="6089651"/>
              <a:ext cx="139700" cy="5397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64" name="Line 24">
              <a:extLst>
                <a:ext uri="{FF2B5EF4-FFF2-40B4-BE49-F238E27FC236}">
                  <a16:creationId xmlns:a16="http://schemas.microsoft.com/office/drawing/2014/main" id="{4AA3CB2C-A68A-4F7E-BCDC-B10D0197EE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486525" y="5942013"/>
              <a:ext cx="185738" cy="10318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65" name="Line 25">
              <a:extLst>
                <a:ext uri="{FF2B5EF4-FFF2-40B4-BE49-F238E27FC236}">
                  <a16:creationId xmlns:a16="http://schemas.microsoft.com/office/drawing/2014/main" id="{5BE3CA8A-401F-4C57-95D7-314DDABCDC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456363" y="5567363"/>
              <a:ext cx="284163" cy="35401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66" name="Line 26">
              <a:extLst>
                <a:ext uri="{FF2B5EF4-FFF2-40B4-BE49-F238E27FC236}">
                  <a16:creationId xmlns:a16="http://schemas.microsoft.com/office/drawing/2014/main" id="{B2BE4B72-6615-47AD-A49E-6028EDE0CC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734175" y="5724526"/>
              <a:ext cx="58738" cy="17780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67" name="Line 27">
              <a:extLst>
                <a:ext uri="{FF2B5EF4-FFF2-40B4-BE49-F238E27FC236}">
                  <a16:creationId xmlns:a16="http://schemas.microsoft.com/office/drawing/2014/main" id="{9DBC7336-CD6E-489E-98C6-A3F8D137E5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861175" y="5754688"/>
              <a:ext cx="20638" cy="11430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68" name="Line 28">
              <a:extLst>
                <a:ext uri="{FF2B5EF4-FFF2-40B4-BE49-F238E27FC236}">
                  <a16:creationId xmlns:a16="http://schemas.microsoft.com/office/drawing/2014/main" id="{B95708C1-62C1-4110-A95F-9B5DE198EA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75413" y="6138863"/>
              <a:ext cx="22225" cy="8890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69" name="Line 29">
              <a:extLst>
                <a:ext uri="{FF2B5EF4-FFF2-40B4-BE49-F238E27FC236}">
                  <a16:creationId xmlns:a16="http://schemas.microsoft.com/office/drawing/2014/main" id="{BB26A6E1-142D-40C4-81A3-08DF00CFFC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75400" y="5964238"/>
              <a:ext cx="73025" cy="15716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70" name="Line 30">
              <a:extLst>
                <a:ext uri="{FF2B5EF4-FFF2-40B4-BE49-F238E27FC236}">
                  <a16:creationId xmlns:a16="http://schemas.microsoft.com/office/drawing/2014/main" id="{B5925313-C8C4-4B2B-B47E-AB5AF3634C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65863" y="5751513"/>
              <a:ext cx="128588" cy="22860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71" name="Line 31">
              <a:extLst>
                <a:ext uri="{FF2B5EF4-FFF2-40B4-BE49-F238E27FC236}">
                  <a16:creationId xmlns:a16="http://schemas.microsoft.com/office/drawing/2014/main" id="{BD16C19F-8241-4181-B8CE-B7BFA723F3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03950" y="5591176"/>
              <a:ext cx="155575" cy="21748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72" name="Line 32">
              <a:extLst>
                <a:ext uri="{FF2B5EF4-FFF2-40B4-BE49-F238E27FC236}">
                  <a16:creationId xmlns:a16="http://schemas.microsoft.com/office/drawing/2014/main" id="{9C01DD31-752D-4F70-8A1D-283692DCDD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35688" y="5351463"/>
              <a:ext cx="41275" cy="36512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73" name="Line 33">
              <a:extLst>
                <a:ext uri="{FF2B5EF4-FFF2-40B4-BE49-F238E27FC236}">
                  <a16:creationId xmlns:a16="http://schemas.microsoft.com/office/drawing/2014/main" id="{5A2AA799-CD84-4068-BC8D-204C91807D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949950" y="5534026"/>
              <a:ext cx="147638" cy="23336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74" name="Line 34">
              <a:extLst>
                <a:ext uri="{FF2B5EF4-FFF2-40B4-BE49-F238E27FC236}">
                  <a16:creationId xmlns:a16="http://schemas.microsoft.com/office/drawing/2014/main" id="{39B23997-BD6D-4CDB-A946-0DBA7729BB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775325" y="5675313"/>
              <a:ext cx="293688" cy="13335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75" name="Line 35">
              <a:extLst>
                <a:ext uri="{FF2B5EF4-FFF2-40B4-BE49-F238E27FC236}">
                  <a16:creationId xmlns:a16="http://schemas.microsoft.com/office/drawing/2014/main" id="{F33BCD96-EDCA-43B8-8D2C-1FDFB664C2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21363" y="5873751"/>
              <a:ext cx="254000" cy="1905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76" name="Line 36">
              <a:extLst>
                <a:ext uri="{FF2B5EF4-FFF2-40B4-BE49-F238E27FC236}">
                  <a16:creationId xmlns:a16="http://schemas.microsoft.com/office/drawing/2014/main" id="{31295AD4-4AEC-414D-AFF9-6DED26DFCE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11850" y="5938838"/>
              <a:ext cx="163513" cy="7143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77" name="Line 37">
              <a:extLst>
                <a:ext uri="{FF2B5EF4-FFF2-40B4-BE49-F238E27FC236}">
                  <a16:creationId xmlns:a16="http://schemas.microsoft.com/office/drawing/2014/main" id="{D6A1DCB4-5AA3-495E-AC33-556214E91B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73763" y="6035676"/>
              <a:ext cx="139700" cy="4603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78" name="Line 38">
              <a:extLst>
                <a:ext uri="{FF2B5EF4-FFF2-40B4-BE49-F238E27FC236}">
                  <a16:creationId xmlns:a16="http://schemas.microsoft.com/office/drawing/2014/main" id="{ED7F93E0-CA8E-4833-8ECB-853AA81D14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013450" y="6119813"/>
              <a:ext cx="138113" cy="3016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79" name="Line 39">
              <a:extLst>
                <a:ext uri="{FF2B5EF4-FFF2-40B4-BE49-F238E27FC236}">
                  <a16:creationId xmlns:a16="http://schemas.microsoft.com/office/drawing/2014/main" id="{1D5C7964-7BE9-45BA-B2BF-A9DC6AAF16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991225" y="6165851"/>
              <a:ext cx="22225" cy="7302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80" name="Line 40">
              <a:extLst>
                <a:ext uri="{FF2B5EF4-FFF2-40B4-BE49-F238E27FC236}">
                  <a16:creationId xmlns:a16="http://schemas.microsoft.com/office/drawing/2014/main" id="{F8BBD1F1-2002-4BEF-B8B6-33DA3DB518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878513" y="6119813"/>
              <a:ext cx="57150" cy="12223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81" name="Line 41">
              <a:extLst>
                <a:ext uri="{FF2B5EF4-FFF2-40B4-BE49-F238E27FC236}">
                  <a16:creationId xmlns:a16="http://schemas.microsoft.com/office/drawing/2014/main" id="{C7610993-3993-4631-9D17-3EDB7125E0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76900" y="6067426"/>
              <a:ext cx="190500" cy="19685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82" name="Line 42">
              <a:extLst>
                <a:ext uri="{FF2B5EF4-FFF2-40B4-BE49-F238E27FC236}">
                  <a16:creationId xmlns:a16="http://schemas.microsoft.com/office/drawing/2014/main" id="{9722635C-E54A-4BC5-A6DA-56DDDD16E2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516563" y="6200776"/>
              <a:ext cx="315913" cy="9366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83" name="Line 43">
              <a:extLst>
                <a:ext uri="{FF2B5EF4-FFF2-40B4-BE49-F238E27FC236}">
                  <a16:creationId xmlns:a16="http://schemas.microsoft.com/office/drawing/2014/main" id="{1E7D0779-CFD6-4E6B-A567-D96B4BA50E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03875" y="6321426"/>
              <a:ext cx="236538" cy="8413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84" name="Line 44">
              <a:extLst>
                <a:ext uri="{FF2B5EF4-FFF2-40B4-BE49-F238E27FC236}">
                  <a16:creationId xmlns:a16="http://schemas.microsoft.com/office/drawing/2014/main" id="{6EE26B27-EA6D-48FC-AD07-AFF09A82A5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35650" y="6342063"/>
              <a:ext cx="80963" cy="7620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85" name="Line 45">
              <a:extLst>
                <a:ext uri="{FF2B5EF4-FFF2-40B4-BE49-F238E27FC236}">
                  <a16:creationId xmlns:a16="http://schemas.microsoft.com/office/drawing/2014/main" id="{C26164E3-922F-4DA8-93E7-FC84DF137B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42013" y="6361113"/>
              <a:ext cx="111125" cy="6826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86" name="Line 46">
              <a:extLst>
                <a:ext uri="{FF2B5EF4-FFF2-40B4-BE49-F238E27FC236}">
                  <a16:creationId xmlns:a16="http://schemas.microsoft.com/office/drawing/2014/main" id="{6150145A-6329-4EC4-8F21-2A3876A712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919788" y="6492876"/>
              <a:ext cx="114300" cy="2698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87" name="Line 47">
              <a:extLst>
                <a:ext uri="{FF2B5EF4-FFF2-40B4-BE49-F238E27FC236}">
                  <a16:creationId xmlns:a16="http://schemas.microsoft.com/office/drawing/2014/main" id="{715501F0-82E1-45A4-B7BD-639536C46D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722938" y="6642101"/>
              <a:ext cx="269875" cy="1111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88" name="Line 48">
              <a:extLst>
                <a:ext uri="{FF2B5EF4-FFF2-40B4-BE49-F238E27FC236}">
                  <a16:creationId xmlns:a16="http://schemas.microsoft.com/office/drawing/2014/main" id="{70BE74CF-A35D-43C0-B583-D3858C9A76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89613" y="6737351"/>
              <a:ext cx="176213" cy="2222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89" name="Line 49">
              <a:extLst>
                <a:ext uri="{FF2B5EF4-FFF2-40B4-BE49-F238E27FC236}">
                  <a16:creationId xmlns:a16="http://schemas.microsoft.com/office/drawing/2014/main" id="{E37662A6-6A99-4094-9677-B33ADAEC15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48350" y="6821488"/>
              <a:ext cx="114300" cy="5556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90" name="Line 50">
              <a:extLst>
                <a:ext uri="{FF2B5EF4-FFF2-40B4-BE49-F238E27FC236}">
                  <a16:creationId xmlns:a16="http://schemas.microsoft.com/office/drawing/2014/main" id="{24707B5A-26B5-43C1-8A91-9384B4AEA1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3125" y="6919913"/>
              <a:ext cx="53975" cy="2222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91" name="Line 51">
              <a:extLst>
                <a:ext uri="{FF2B5EF4-FFF2-40B4-BE49-F238E27FC236}">
                  <a16:creationId xmlns:a16="http://schemas.microsoft.com/office/drawing/2014/main" id="{73320C54-59FE-428E-8D06-1B009CC061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905500" y="6972301"/>
              <a:ext cx="30163" cy="6191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92" name="Line 52">
              <a:extLst>
                <a:ext uri="{FF2B5EF4-FFF2-40B4-BE49-F238E27FC236}">
                  <a16:creationId xmlns:a16="http://schemas.microsoft.com/office/drawing/2014/main" id="{7487601A-F0C7-4350-9184-4259D43176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767388" y="6904038"/>
              <a:ext cx="49213" cy="15240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93" name="Line 53">
              <a:extLst>
                <a:ext uri="{FF2B5EF4-FFF2-40B4-BE49-F238E27FC236}">
                  <a16:creationId xmlns:a16="http://schemas.microsoft.com/office/drawing/2014/main" id="{3133207C-E7D4-4895-974F-60AAC86DA2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470525" y="6656388"/>
              <a:ext cx="250825" cy="41116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94" name="Line 54">
              <a:extLst>
                <a:ext uri="{FF2B5EF4-FFF2-40B4-BE49-F238E27FC236}">
                  <a16:creationId xmlns:a16="http://schemas.microsoft.com/office/drawing/2014/main" id="{209E46F7-DD8E-418E-A1F5-764FD66403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311775" y="6794501"/>
              <a:ext cx="288925" cy="28892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95" name="Line 56">
              <a:extLst>
                <a:ext uri="{FF2B5EF4-FFF2-40B4-BE49-F238E27FC236}">
                  <a16:creationId xmlns:a16="http://schemas.microsoft.com/office/drawing/2014/main" id="{78884465-8BCE-4EFB-92C2-A421F3E8AD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38963" y="5708651"/>
              <a:ext cx="101600" cy="2698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96" name="Line 57">
              <a:extLst>
                <a:ext uri="{FF2B5EF4-FFF2-40B4-BE49-F238E27FC236}">
                  <a16:creationId xmlns:a16="http://schemas.microsoft.com/office/drawing/2014/main" id="{C30BB771-8293-450A-97A0-29911286D2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24663" y="5629276"/>
              <a:ext cx="122238" cy="3810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97" name="Line 58">
              <a:extLst>
                <a:ext uri="{FF2B5EF4-FFF2-40B4-BE49-F238E27FC236}">
                  <a16:creationId xmlns:a16="http://schemas.microsoft.com/office/drawing/2014/main" id="{6751A13B-2992-46FE-A33D-0DDCE4B870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64325" y="5545138"/>
              <a:ext cx="212725" cy="5397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98" name="Line 59">
              <a:extLst>
                <a:ext uri="{FF2B5EF4-FFF2-40B4-BE49-F238E27FC236}">
                  <a16:creationId xmlns:a16="http://schemas.microsoft.com/office/drawing/2014/main" id="{1366CD19-6711-4E3B-A3AF-6C547A639E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11925" y="5476876"/>
              <a:ext cx="317500" cy="793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99" name="Line 60">
              <a:extLst>
                <a:ext uri="{FF2B5EF4-FFF2-40B4-BE49-F238E27FC236}">
                  <a16:creationId xmlns:a16="http://schemas.microsoft.com/office/drawing/2014/main" id="{D0EC5F8D-FFC0-4DE9-8374-A36E2D579A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364288" y="5124451"/>
              <a:ext cx="449263" cy="25400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00" name="Line 61">
              <a:extLst>
                <a:ext uri="{FF2B5EF4-FFF2-40B4-BE49-F238E27FC236}">
                  <a16:creationId xmlns:a16="http://schemas.microsoft.com/office/drawing/2014/main" id="{3ABF4AA0-6C4A-495D-9B24-08169DFCD6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743700" y="5199063"/>
              <a:ext cx="160338" cy="18256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01" name="Line 62">
              <a:extLst>
                <a:ext uri="{FF2B5EF4-FFF2-40B4-BE49-F238E27FC236}">
                  <a16:creationId xmlns:a16="http://schemas.microsoft.com/office/drawing/2014/main" id="{BDF25D49-B636-4052-BD22-766EF6A057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964363" y="5272088"/>
              <a:ext cx="46038" cy="12223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02" name="Line 63">
              <a:extLst>
                <a:ext uri="{FF2B5EF4-FFF2-40B4-BE49-F238E27FC236}">
                  <a16:creationId xmlns:a16="http://schemas.microsoft.com/office/drawing/2014/main" id="{10401561-383C-4C6A-9368-585ECCE5CD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072313" y="5299076"/>
              <a:ext cx="38100" cy="12382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03" name="Line 64">
              <a:extLst>
                <a:ext uri="{FF2B5EF4-FFF2-40B4-BE49-F238E27FC236}">
                  <a16:creationId xmlns:a16="http://schemas.microsoft.com/office/drawing/2014/main" id="{E93A716B-7F96-4AA3-98AA-391F5A96FA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162800" y="5335588"/>
              <a:ext cx="46038" cy="7778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04" name="Line 65">
              <a:extLst>
                <a:ext uri="{FF2B5EF4-FFF2-40B4-BE49-F238E27FC236}">
                  <a16:creationId xmlns:a16="http://schemas.microsoft.com/office/drawing/2014/main" id="{5995D979-E00E-4B6C-ACBA-50517CC9A3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239000" y="5359401"/>
              <a:ext cx="33338" cy="2698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05" name="Line 66">
              <a:extLst>
                <a:ext uri="{FF2B5EF4-FFF2-40B4-BE49-F238E27FC236}">
                  <a16:creationId xmlns:a16="http://schemas.microsoft.com/office/drawing/2014/main" id="{2C5DFE19-6E35-464A-9CEF-97078787F4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08838" y="5268913"/>
              <a:ext cx="60325" cy="1111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06" name="Line 67">
              <a:extLst>
                <a:ext uri="{FF2B5EF4-FFF2-40B4-BE49-F238E27FC236}">
                  <a16:creationId xmlns:a16="http://schemas.microsoft.com/office/drawing/2014/main" id="{44B36F6A-02AF-4249-A6E3-EEBF93C136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53263" y="5168901"/>
              <a:ext cx="123825" cy="4286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07" name="Line 68">
              <a:extLst>
                <a:ext uri="{FF2B5EF4-FFF2-40B4-BE49-F238E27FC236}">
                  <a16:creationId xmlns:a16="http://schemas.microsoft.com/office/drawing/2014/main" id="{D0237BB6-EC49-4711-BB32-DD97A65DA3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15150" y="5070476"/>
              <a:ext cx="149225" cy="5397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08" name="Line 69">
              <a:extLst>
                <a:ext uri="{FF2B5EF4-FFF2-40B4-BE49-F238E27FC236}">
                  <a16:creationId xmlns:a16="http://schemas.microsoft.com/office/drawing/2014/main" id="{C11B6CD1-A866-48A3-9D91-CDE6B60329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23050" y="4959351"/>
              <a:ext cx="346075" cy="6985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09" name="Line 70">
              <a:extLst>
                <a:ext uri="{FF2B5EF4-FFF2-40B4-BE49-F238E27FC236}">
                  <a16:creationId xmlns:a16="http://schemas.microsoft.com/office/drawing/2014/main" id="{5773DEC8-4FC0-4285-9F40-7F88C2B188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565900" y="4787901"/>
              <a:ext cx="417513" cy="13652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10" name="Line 71">
              <a:extLst>
                <a:ext uri="{FF2B5EF4-FFF2-40B4-BE49-F238E27FC236}">
                  <a16:creationId xmlns:a16="http://schemas.microsoft.com/office/drawing/2014/main" id="{C4849815-0C13-4DFC-98E6-9087D15E43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672263" y="4632326"/>
              <a:ext cx="368300" cy="23653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11" name="Line 72">
              <a:extLst>
                <a:ext uri="{FF2B5EF4-FFF2-40B4-BE49-F238E27FC236}">
                  <a16:creationId xmlns:a16="http://schemas.microsoft.com/office/drawing/2014/main" id="{AA8EAA26-951C-4D48-98E3-24DCB4ED12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789738" y="4471988"/>
              <a:ext cx="307975" cy="35718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12" name="Line 73">
              <a:extLst>
                <a:ext uri="{FF2B5EF4-FFF2-40B4-BE49-F238E27FC236}">
                  <a16:creationId xmlns:a16="http://schemas.microsoft.com/office/drawing/2014/main" id="{5912D7CE-83BD-4CB2-9D49-6C10105E5D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007225" y="4511676"/>
              <a:ext cx="147638" cy="28892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13" name="Line 74">
              <a:extLst>
                <a:ext uri="{FF2B5EF4-FFF2-40B4-BE49-F238E27FC236}">
                  <a16:creationId xmlns:a16="http://schemas.microsoft.com/office/drawing/2014/main" id="{B09CB8EE-28AC-4CBE-9453-A9CADDA9FC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162800" y="4606926"/>
              <a:ext cx="55563" cy="18256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14" name="Line 75">
              <a:extLst>
                <a:ext uri="{FF2B5EF4-FFF2-40B4-BE49-F238E27FC236}">
                  <a16:creationId xmlns:a16="http://schemas.microsoft.com/office/drawing/2014/main" id="{FBA0040D-3D13-4503-9A71-5017C5A94A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265988" y="4684713"/>
              <a:ext cx="28575" cy="11588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15" name="Line 76">
              <a:extLst>
                <a:ext uri="{FF2B5EF4-FFF2-40B4-BE49-F238E27FC236}">
                  <a16:creationId xmlns:a16="http://schemas.microsoft.com/office/drawing/2014/main" id="{7DBF5C6E-8BA9-4B3A-84EA-9469598D2F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345363" y="4749801"/>
              <a:ext cx="11113" cy="6826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16" name="Line 77">
              <a:extLst>
                <a:ext uri="{FF2B5EF4-FFF2-40B4-BE49-F238E27FC236}">
                  <a16:creationId xmlns:a16="http://schemas.microsoft.com/office/drawing/2014/main" id="{40CE0AA8-417B-45B1-A596-0EB2629A54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410450" y="4795838"/>
              <a:ext cx="19050" cy="4286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17" name="Line 78">
              <a:extLst>
                <a:ext uri="{FF2B5EF4-FFF2-40B4-BE49-F238E27FC236}">
                  <a16:creationId xmlns:a16="http://schemas.microsoft.com/office/drawing/2014/main" id="{30D9E623-6A5B-48BF-ABD8-679967E773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18388" y="4705351"/>
              <a:ext cx="74613" cy="1428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18" name="Freeform 79">
              <a:extLst>
                <a:ext uri="{FF2B5EF4-FFF2-40B4-BE49-F238E27FC236}">
                  <a16:creationId xmlns:a16="http://schemas.microsoft.com/office/drawing/2014/main" id="{EDE5420F-800C-4B4C-8094-8A03F65D5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8800" y="4046538"/>
              <a:ext cx="441325" cy="338138"/>
            </a:xfrm>
            <a:custGeom>
              <a:avLst/>
              <a:gdLst>
                <a:gd name="T0" fmla="*/ 1371 w 1371"/>
                <a:gd name="T1" fmla="*/ 1050 h 1050"/>
                <a:gd name="T2" fmla="*/ 1016 w 1371"/>
                <a:gd name="T3" fmla="*/ 897 h 1050"/>
                <a:gd name="T4" fmla="*/ 576 w 1371"/>
                <a:gd name="T5" fmla="*/ 618 h 1050"/>
                <a:gd name="T6" fmla="*/ 220 w 1371"/>
                <a:gd name="T7" fmla="*/ 288 h 1050"/>
                <a:gd name="T8" fmla="*/ 0 w 1371"/>
                <a:gd name="T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1" h="1050">
                  <a:moveTo>
                    <a:pt x="1371" y="1050"/>
                  </a:moveTo>
                  <a:lnTo>
                    <a:pt x="1016" y="897"/>
                  </a:lnTo>
                  <a:lnTo>
                    <a:pt x="576" y="618"/>
                  </a:lnTo>
                  <a:lnTo>
                    <a:pt x="220" y="288"/>
                  </a:lnTo>
                  <a:lnTo>
                    <a:pt x="0" y="0"/>
                  </a:lnTo>
                </a:path>
              </a:pathLst>
            </a:cu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19" name="Line 80">
              <a:extLst>
                <a:ext uri="{FF2B5EF4-FFF2-40B4-BE49-F238E27FC236}">
                  <a16:creationId xmlns:a16="http://schemas.microsoft.com/office/drawing/2014/main" id="{C7097CD4-27A1-4D59-8345-C74E03F1AA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02500" y="4597401"/>
              <a:ext cx="141288" cy="158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20" name="Line 81">
              <a:extLst>
                <a:ext uri="{FF2B5EF4-FFF2-40B4-BE49-F238E27FC236}">
                  <a16:creationId xmlns:a16="http://schemas.microsoft.com/office/drawing/2014/main" id="{9A0D27CD-2D64-426E-B8D3-D85882333C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00900" y="4445001"/>
              <a:ext cx="174625" cy="4762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21" name="Line 82">
              <a:extLst>
                <a:ext uri="{FF2B5EF4-FFF2-40B4-BE49-F238E27FC236}">
                  <a16:creationId xmlns:a16="http://schemas.microsoft.com/office/drawing/2014/main" id="{584ABF93-EE1B-4E6C-9DE6-01E75E14E0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88175" y="4335463"/>
              <a:ext cx="247650" cy="7937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22" name="Line 83">
              <a:extLst>
                <a:ext uri="{FF2B5EF4-FFF2-40B4-BE49-F238E27FC236}">
                  <a16:creationId xmlns:a16="http://schemas.microsoft.com/office/drawing/2014/main" id="{2DDB1601-5D93-4B51-9E73-DAEF15A5C4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11963" y="4221163"/>
              <a:ext cx="255588" cy="3492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23" name="Line 84">
              <a:extLst>
                <a:ext uri="{FF2B5EF4-FFF2-40B4-BE49-F238E27FC236}">
                  <a16:creationId xmlns:a16="http://schemas.microsoft.com/office/drawing/2014/main" id="{C9465B57-BE07-4813-8A12-B7EC1F5F7C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64338" y="4119563"/>
              <a:ext cx="200025" cy="2222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24" name="Line 85">
              <a:extLst>
                <a:ext uri="{FF2B5EF4-FFF2-40B4-BE49-F238E27FC236}">
                  <a16:creationId xmlns:a16="http://schemas.microsoft.com/office/drawing/2014/main" id="{6C1DA422-FBE6-467F-A6D2-14AFFF8AA9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762750" y="3927476"/>
              <a:ext cx="146050" cy="11906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25" name="Line 86">
              <a:extLst>
                <a:ext uri="{FF2B5EF4-FFF2-40B4-BE49-F238E27FC236}">
                  <a16:creationId xmlns:a16="http://schemas.microsoft.com/office/drawing/2014/main" id="{65E10B7D-5251-4D17-A4A5-5D4E409EA6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37375" y="3856038"/>
              <a:ext cx="19050" cy="22066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26" name="Line 87">
              <a:extLst>
                <a:ext uri="{FF2B5EF4-FFF2-40B4-BE49-F238E27FC236}">
                  <a16:creationId xmlns:a16="http://schemas.microsoft.com/office/drawing/2014/main" id="{4F160B11-DD10-4AB5-BD4B-CC1509A68C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80238" y="3902076"/>
              <a:ext cx="215900" cy="23653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27" name="Line 88">
              <a:extLst>
                <a:ext uri="{FF2B5EF4-FFF2-40B4-BE49-F238E27FC236}">
                  <a16:creationId xmlns:a16="http://schemas.microsoft.com/office/drawing/2014/main" id="{A094C77F-35CE-4FD9-B140-1AB8A821A3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29450" y="4111626"/>
              <a:ext cx="109538" cy="7461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28" name="Line 89">
              <a:extLst>
                <a:ext uri="{FF2B5EF4-FFF2-40B4-BE49-F238E27FC236}">
                  <a16:creationId xmlns:a16="http://schemas.microsoft.com/office/drawing/2014/main" id="{6C9C514C-9B51-49BC-8AAC-7E52FF66B1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173913" y="4186238"/>
              <a:ext cx="4763" cy="11588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29" name="Line 90">
              <a:extLst>
                <a:ext uri="{FF2B5EF4-FFF2-40B4-BE49-F238E27FC236}">
                  <a16:creationId xmlns:a16="http://schemas.microsoft.com/office/drawing/2014/main" id="{49A93133-58F1-4A27-AADE-529EA189EA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61225" y="4262438"/>
              <a:ext cx="15875" cy="8413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30" name="Line 91">
              <a:extLst>
                <a:ext uri="{FF2B5EF4-FFF2-40B4-BE49-F238E27FC236}">
                  <a16:creationId xmlns:a16="http://schemas.microsoft.com/office/drawing/2014/main" id="{B98EB6DC-B0B3-4A4E-87BB-42A128F773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405688" y="4089401"/>
              <a:ext cx="42863" cy="26987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31" name="Line 92">
              <a:extLst>
                <a:ext uri="{FF2B5EF4-FFF2-40B4-BE49-F238E27FC236}">
                  <a16:creationId xmlns:a16="http://schemas.microsoft.com/office/drawing/2014/main" id="{61C54EBB-823D-43E9-9F05-F6F071ED3B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516813" y="4038601"/>
              <a:ext cx="33338" cy="30003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32" name="Line 93">
              <a:extLst>
                <a:ext uri="{FF2B5EF4-FFF2-40B4-BE49-F238E27FC236}">
                  <a16:creationId xmlns:a16="http://schemas.microsoft.com/office/drawing/2014/main" id="{E771F901-6C3C-4394-B334-ACF69050CB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96188" y="4194176"/>
              <a:ext cx="71438" cy="19050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33" name="Line 94">
              <a:extLst>
                <a:ext uri="{FF2B5EF4-FFF2-40B4-BE49-F238E27FC236}">
                  <a16:creationId xmlns:a16="http://schemas.microsoft.com/office/drawing/2014/main" id="{62B7A68E-3715-48BD-977D-75BBCF1F8C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67625" y="4294188"/>
              <a:ext cx="98425" cy="15875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34" name="Line 95">
              <a:extLst>
                <a:ext uri="{FF2B5EF4-FFF2-40B4-BE49-F238E27FC236}">
                  <a16:creationId xmlns:a16="http://schemas.microsoft.com/office/drawing/2014/main" id="{0C3D8F46-3912-4F71-9BBE-95B2C1C992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48588" y="4422776"/>
              <a:ext cx="60325" cy="8890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35" name="Line 96">
              <a:extLst>
                <a:ext uri="{FF2B5EF4-FFF2-40B4-BE49-F238E27FC236}">
                  <a16:creationId xmlns:a16="http://schemas.microsoft.com/office/drawing/2014/main" id="{0C6BD012-6EED-4CA0-B978-97E628ADD8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881938" y="4441826"/>
              <a:ext cx="63500" cy="793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36" name="Line 97">
              <a:extLst>
                <a:ext uri="{FF2B5EF4-FFF2-40B4-BE49-F238E27FC236}">
                  <a16:creationId xmlns:a16="http://schemas.microsoft.com/office/drawing/2014/main" id="{DECD10CD-209B-4E2E-9F6B-F7EF884D75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862888" y="4338638"/>
              <a:ext cx="115888" cy="1587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37" name="Line 98">
              <a:extLst>
                <a:ext uri="{FF2B5EF4-FFF2-40B4-BE49-F238E27FC236}">
                  <a16:creationId xmlns:a16="http://schemas.microsoft.com/office/drawing/2014/main" id="{7C52B5D0-9166-4EB4-8788-F13321CCC2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42250" y="4205288"/>
              <a:ext cx="127000" cy="2698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38" name="Line 99">
              <a:extLst>
                <a:ext uri="{FF2B5EF4-FFF2-40B4-BE49-F238E27FC236}">
                  <a16:creationId xmlns:a16="http://schemas.microsoft.com/office/drawing/2014/main" id="{248AC329-8D20-4028-B82B-3159BB5921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10488" y="4027488"/>
              <a:ext cx="147638" cy="4286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39" name="Line 100">
              <a:extLst>
                <a:ext uri="{FF2B5EF4-FFF2-40B4-BE49-F238E27FC236}">
                  <a16:creationId xmlns:a16="http://schemas.microsoft.com/office/drawing/2014/main" id="{2A1C5605-2745-4201-85FD-09B1C3D209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85063" y="3856038"/>
              <a:ext cx="263525" cy="6191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40" name="Line 101">
              <a:extLst>
                <a:ext uri="{FF2B5EF4-FFF2-40B4-BE49-F238E27FC236}">
                  <a16:creationId xmlns:a16="http://schemas.microsoft.com/office/drawing/2014/main" id="{1AEA1A60-F95A-467D-B4CC-463679CAAB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91388" y="3678238"/>
              <a:ext cx="346075" cy="7620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41" name="Line 102">
              <a:extLst>
                <a:ext uri="{FF2B5EF4-FFF2-40B4-BE49-F238E27FC236}">
                  <a16:creationId xmlns:a16="http://schemas.microsoft.com/office/drawing/2014/main" id="{05DC0285-16E5-40F0-B96A-3E85AC65EA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29488" y="3556001"/>
              <a:ext cx="258763" cy="635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42" name="Line 103">
              <a:extLst>
                <a:ext uri="{FF2B5EF4-FFF2-40B4-BE49-F238E27FC236}">
                  <a16:creationId xmlns:a16="http://schemas.microsoft.com/office/drawing/2014/main" id="{1701DAF5-C9EB-43CA-B90A-4B6313B0B1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375525" y="3365501"/>
              <a:ext cx="228600" cy="3492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43" name="Line 104">
              <a:extLst>
                <a:ext uri="{FF2B5EF4-FFF2-40B4-BE49-F238E27FC236}">
                  <a16:creationId xmlns:a16="http://schemas.microsoft.com/office/drawing/2014/main" id="{73DF5BC5-25B4-4913-B25F-785510CB9C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459663" y="3159126"/>
              <a:ext cx="238125" cy="8572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44" name="Line 105">
              <a:extLst>
                <a:ext uri="{FF2B5EF4-FFF2-40B4-BE49-F238E27FC236}">
                  <a16:creationId xmlns:a16="http://schemas.microsoft.com/office/drawing/2014/main" id="{941D55CE-1310-4976-BE04-14B45CB34F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615238" y="2928938"/>
              <a:ext cx="201613" cy="21907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45" name="Line 106">
              <a:extLst>
                <a:ext uri="{FF2B5EF4-FFF2-40B4-BE49-F238E27FC236}">
                  <a16:creationId xmlns:a16="http://schemas.microsoft.com/office/drawing/2014/main" id="{8B853C6A-B86A-42CF-BF86-9B073384EB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877175" y="2878138"/>
              <a:ext cx="61913" cy="21272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46" name="Line 107">
              <a:extLst>
                <a:ext uri="{FF2B5EF4-FFF2-40B4-BE49-F238E27FC236}">
                  <a16:creationId xmlns:a16="http://schemas.microsoft.com/office/drawing/2014/main" id="{32262C05-4616-4B6F-832A-F50430B3C6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05763" y="2870201"/>
              <a:ext cx="141288" cy="23336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47" name="Line 108">
              <a:extLst>
                <a:ext uri="{FF2B5EF4-FFF2-40B4-BE49-F238E27FC236}">
                  <a16:creationId xmlns:a16="http://schemas.microsoft.com/office/drawing/2014/main" id="{31F71895-D37B-4DF5-997F-5BE4FA5511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32750" y="3132138"/>
              <a:ext cx="261938" cy="5397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48" name="Line 109">
              <a:extLst>
                <a:ext uri="{FF2B5EF4-FFF2-40B4-BE49-F238E27FC236}">
                  <a16:creationId xmlns:a16="http://schemas.microsoft.com/office/drawing/2014/main" id="{E119FECF-7000-435F-8B47-0A30D20E3C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4488" y="3368676"/>
              <a:ext cx="255588" cy="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49" name="Line 110">
              <a:extLst>
                <a:ext uri="{FF2B5EF4-FFF2-40B4-BE49-F238E27FC236}">
                  <a16:creationId xmlns:a16="http://schemas.microsoft.com/office/drawing/2014/main" id="{5289AFA7-3B53-49E9-B4D5-8B8D519AF2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48613" y="3611563"/>
              <a:ext cx="195263" cy="3492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50" name="Line 111">
              <a:extLst>
                <a:ext uri="{FF2B5EF4-FFF2-40B4-BE49-F238E27FC236}">
                  <a16:creationId xmlns:a16="http://schemas.microsoft.com/office/drawing/2014/main" id="{0EB52F80-F9FC-4048-B8A6-271B7C1F83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16875" y="3859213"/>
              <a:ext cx="138113" cy="5397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51" name="Line 112">
              <a:extLst>
                <a:ext uri="{FF2B5EF4-FFF2-40B4-BE49-F238E27FC236}">
                  <a16:creationId xmlns:a16="http://schemas.microsoft.com/office/drawing/2014/main" id="{884D8C3F-601E-43D4-AC69-7167D7D05A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85138" y="4079876"/>
              <a:ext cx="85725" cy="9207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52" name="Line 113">
              <a:extLst>
                <a:ext uri="{FF2B5EF4-FFF2-40B4-BE49-F238E27FC236}">
                  <a16:creationId xmlns:a16="http://schemas.microsoft.com/office/drawing/2014/main" id="{1A865CC2-35BE-45A6-AA1D-E1FD243B3D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48650" y="4165601"/>
              <a:ext cx="0" cy="6826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53" name="Line 114">
              <a:extLst>
                <a:ext uri="{FF2B5EF4-FFF2-40B4-BE49-F238E27FC236}">
                  <a16:creationId xmlns:a16="http://schemas.microsoft.com/office/drawing/2014/main" id="{A8554AC0-1608-430D-96D0-7F3D7AB754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267700" y="4008438"/>
              <a:ext cx="152400" cy="793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54" name="Line 115">
              <a:extLst>
                <a:ext uri="{FF2B5EF4-FFF2-40B4-BE49-F238E27FC236}">
                  <a16:creationId xmlns:a16="http://schemas.microsoft.com/office/drawing/2014/main" id="{DB33CDC5-9EF9-404C-81CD-56434A5201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261350" y="3822701"/>
              <a:ext cx="190500" cy="3651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55" name="Line 116">
              <a:extLst>
                <a:ext uri="{FF2B5EF4-FFF2-40B4-BE49-F238E27FC236}">
                  <a16:creationId xmlns:a16="http://schemas.microsoft.com/office/drawing/2014/main" id="{A5EC8734-85E2-4272-895A-224C0CC0C6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248650" y="3616326"/>
              <a:ext cx="239713" cy="7937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56" name="Line 117">
              <a:extLst>
                <a:ext uri="{FF2B5EF4-FFF2-40B4-BE49-F238E27FC236}">
                  <a16:creationId xmlns:a16="http://schemas.microsoft.com/office/drawing/2014/main" id="{5519FED3-AD87-422C-8996-6DB8493A02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302625" y="3484563"/>
              <a:ext cx="220663" cy="12065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57" name="Line 118">
              <a:extLst>
                <a:ext uri="{FF2B5EF4-FFF2-40B4-BE49-F238E27FC236}">
                  <a16:creationId xmlns:a16="http://schemas.microsoft.com/office/drawing/2014/main" id="{277B3604-0501-41F4-8B3A-47678D5930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383588" y="3398838"/>
              <a:ext cx="174625" cy="12223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58" name="Line 119">
              <a:extLst>
                <a:ext uri="{FF2B5EF4-FFF2-40B4-BE49-F238E27FC236}">
                  <a16:creationId xmlns:a16="http://schemas.microsoft.com/office/drawing/2014/main" id="{1B80B2FC-E09F-4034-9518-75AB0DFFFD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575675" y="3425826"/>
              <a:ext cx="61913" cy="5873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59" name="Line 120">
              <a:extLst>
                <a:ext uri="{FF2B5EF4-FFF2-40B4-BE49-F238E27FC236}">
                  <a16:creationId xmlns:a16="http://schemas.microsoft.com/office/drawing/2014/main" id="{3B40C43E-9083-4AEE-9E8B-840D104392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13775" y="3330576"/>
              <a:ext cx="42863" cy="2381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60" name="Line 121">
              <a:extLst>
                <a:ext uri="{FF2B5EF4-FFF2-40B4-BE49-F238E27FC236}">
                  <a16:creationId xmlns:a16="http://schemas.microsoft.com/office/drawing/2014/main" id="{16530868-3E7B-44E7-AD11-B33D4AFB25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78838" y="3292476"/>
              <a:ext cx="87313" cy="3968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61" name="Line 122">
              <a:extLst>
                <a:ext uri="{FF2B5EF4-FFF2-40B4-BE49-F238E27FC236}">
                  <a16:creationId xmlns:a16="http://schemas.microsoft.com/office/drawing/2014/main" id="{5C3B2544-73A8-4BDF-B1F8-2440D5A7F8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70888" y="3216276"/>
              <a:ext cx="141288" cy="1111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62" name="Line 123">
              <a:extLst>
                <a:ext uri="{FF2B5EF4-FFF2-40B4-BE49-F238E27FC236}">
                  <a16:creationId xmlns:a16="http://schemas.microsoft.com/office/drawing/2014/main" id="{03BD6613-3FA8-46C2-8F17-035BF2F218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402638" y="3125788"/>
              <a:ext cx="166688" cy="1905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63" name="Line 124">
              <a:extLst>
                <a:ext uri="{FF2B5EF4-FFF2-40B4-BE49-F238E27FC236}">
                  <a16:creationId xmlns:a16="http://schemas.microsoft.com/office/drawing/2014/main" id="{CB0AF782-4725-47CC-948C-DE2F1BE23E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555038" y="3035301"/>
              <a:ext cx="142875" cy="4127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64" name="Line 125">
              <a:extLst>
                <a:ext uri="{FF2B5EF4-FFF2-40B4-BE49-F238E27FC236}">
                  <a16:creationId xmlns:a16="http://schemas.microsoft.com/office/drawing/2014/main" id="{A987FD0B-DE8A-49C3-AED5-DB43EE14D0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80438" y="2946401"/>
              <a:ext cx="133350" cy="2381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65" name="Line 126">
              <a:extLst>
                <a:ext uri="{FF2B5EF4-FFF2-40B4-BE49-F238E27FC236}">
                  <a16:creationId xmlns:a16="http://schemas.microsoft.com/office/drawing/2014/main" id="{D9796EB4-7D9D-4BC8-8272-42580CE1CC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70900" y="2840038"/>
              <a:ext cx="90488" cy="9842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66" name="Line 127">
              <a:extLst>
                <a:ext uri="{FF2B5EF4-FFF2-40B4-BE49-F238E27FC236}">
                  <a16:creationId xmlns:a16="http://schemas.microsoft.com/office/drawing/2014/main" id="{A8F409A1-514D-4894-998F-8980701C33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37550" y="2782888"/>
              <a:ext cx="139700" cy="8096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67" name="Line 128">
              <a:extLst>
                <a:ext uri="{FF2B5EF4-FFF2-40B4-BE49-F238E27FC236}">
                  <a16:creationId xmlns:a16="http://schemas.microsoft.com/office/drawing/2014/main" id="{507180A0-33A2-4680-9729-0E405EA16E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66100" y="2698751"/>
              <a:ext cx="246063" cy="158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68" name="Line 129">
              <a:extLst>
                <a:ext uri="{FF2B5EF4-FFF2-40B4-BE49-F238E27FC236}">
                  <a16:creationId xmlns:a16="http://schemas.microsoft.com/office/drawing/2014/main" id="{20204D4B-CC3B-46AF-9AD8-45F52ACB18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296275" y="2498726"/>
              <a:ext cx="200025" cy="9366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69" name="Line 130">
              <a:extLst>
                <a:ext uri="{FF2B5EF4-FFF2-40B4-BE49-F238E27FC236}">
                  <a16:creationId xmlns:a16="http://schemas.microsoft.com/office/drawing/2014/main" id="{FA9BBBC9-B029-432F-94D7-E9F866207D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447088" y="2363788"/>
              <a:ext cx="160338" cy="9207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70" name="Line 131">
              <a:extLst>
                <a:ext uri="{FF2B5EF4-FFF2-40B4-BE49-F238E27FC236}">
                  <a16:creationId xmlns:a16="http://schemas.microsoft.com/office/drawing/2014/main" id="{50770EE4-DA34-4D93-AD93-CB21ED8484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623300" y="2239963"/>
              <a:ext cx="117475" cy="11747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71" name="Line 132">
              <a:extLst>
                <a:ext uri="{FF2B5EF4-FFF2-40B4-BE49-F238E27FC236}">
                  <a16:creationId xmlns:a16="http://schemas.microsoft.com/office/drawing/2014/main" id="{74265DF6-20E2-481B-9304-598AE574E1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831263" y="2071688"/>
              <a:ext cx="49213" cy="25082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72" name="Line 133">
              <a:extLst>
                <a:ext uri="{FF2B5EF4-FFF2-40B4-BE49-F238E27FC236}">
                  <a16:creationId xmlns:a16="http://schemas.microsoft.com/office/drawing/2014/main" id="{F4E9CB9E-5DEE-43D8-B80F-CDF47359D7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40813" y="1992313"/>
              <a:ext cx="63500" cy="34925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73" name="Line 134">
              <a:extLst>
                <a:ext uri="{FF2B5EF4-FFF2-40B4-BE49-F238E27FC236}">
                  <a16:creationId xmlns:a16="http://schemas.microsoft.com/office/drawing/2014/main" id="{BDA14A30-63CF-4CFD-9E31-2EC91CF8B4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44000" y="2133601"/>
              <a:ext cx="142875" cy="29686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74" name="Line 135">
              <a:extLst>
                <a:ext uri="{FF2B5EF4-FFF2-40B4-BE49-F238E27FC236}">
                  <a16:creationId xmlns:a16="http://schemas.microsoft.com/office/drawing/2014/main" id="{50771972-AE72-45EB-9358-9B429A4282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226550" y="2449513"/>
              <a:ext cx="92075" cy="10477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75" name="Line 136">
              <a:extLst>
                <a:ext uri="{FF2B5EF4-FFF2-40B4-BE49-F238E27FC236}">
                  <a16:creationId xmlns:a16="http://schemas.microsoft.com/office/drawing/2014/main" id="{58B69580-3621-4D75-88EC-507FE92EA8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35363" y="6577013"/>
              <a:ext cx="149225" cy="5397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76" name="Line 137">
              <a:extLst>
                <a:ext uri="{FF2B5EF4-FFF2-40B4-BE49-F238E27FC236}">
                  <a16:creationId xmlns:a16="http://schemas.microsoft.com/office/drawing/2014/main" id="{71118CFF-5A5B-4C43-B39E-7F4A79A061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86150" y="6275388"/>
              <a:ext cx="20638" cy="17621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77" name="Line 138">
              <a:extLst>
                <a:ext uri="{FF2B5EF4-FFF2-40B4-BE49-F238E27FC236}">
                  <a16:creationId xmlns:a16="http://schemas.microsoft.com/office/drawing/2014/main" id="{B33D0362-4C76-4A2F-9A89-754918DD4A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6125" y="6315076"/>
              <a:ext cx="55563" cy="29210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78" name="Line 139">
              <a:extLst>
                <a:ext uri="{FF2B5EF4-FFF2-40B4-BE49-F238E27FC236}">
                  <a16:creationId xmlns:a16="http://schemas.microsoft.com/office/drawing/2014/main" id="{BA7F44CF-F11B-4FE6-80A1-1696AB47F1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43300" y="6748463"/>
              <a:ext cx="165100" cy="4127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79" name="Line 140">
              <a:extLst>
                <a:ext uri="{FF2B5EF4-FFF2-40B4-BE49-F238E27FC236}">
                  <a16:creationId xmlns:a16="http://schemas.microsoft.com/office/drawing/2014/main" id="{9A71AE97-E3A7-49DB-AB9E-12822D6B1A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62350" y="6946901"/>
              <a:ext cx="117475" cy="18256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80" name="Line 141">
              <a:extLst>
                <a:ext uri="{FF2B5EF4-FFF2-40B4-BE49-F238E27FC236}">
                  <a16:creationId xmlns:a16="http://schemas.microsoft.com/office/drawing/2014/main" id="{B5A1FB83-CC2A-4DDF-89A6-6F2A570BE8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5713" y="6950076"/>
              <a:ext cx="0" cy="15875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81" name="Line 142">
              <a:extLst>
                <a:ext uri="{FF2B5EF4-FFF2-40B4-BE49-F238E27FC236}">
                  <a16:creationId xmlns:a16="http://schemas.microsoft.com/office/drawing/2014/main" id="{3584C9B2-E5BC-43DE-8FEF-8740F93E92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1288" y="6931026"/>
              <a:ext cx="22225" cy="9842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82" name="Line 143">
              <a:extLst>
                <a:ext uri="{FF2B5EF4-FFF2-40B4-BE49-F238E27FC236}">
                  <a16:creationId xmlns:a16="http://schemas.microsoft.com/office/drawing/2014/main" id="{D55D9982-8DD7-4EBE-9829-AEE1D2FF32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3525" y="6904038"/>
              <a:ext cx="33338" cy="6826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83" name="Line 144">
              <a:extLst>
                <a:ext uri="{FF2B5EF4-FFF2-40B4-BE49-F238E27FC236}">
                  <a16:creationId xmlns:a16="http://schemas.microsoft.com/office/drawing/2014/main" id="{13A10375-CF8A-4618-A848-3DF6699304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0038" y="6748463"/>
              <a:ext cx="84138" cy="9525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84" name="Line 145">
              <a:extLst>
                <a:ext uri="{FF2B5EF4-FFF2-40B4-BE49-F238E27FC236}">
                  <a16:creationId xmlns:a16="http://schemas.microsoft.com/office/drawing/2014/main" id="{62565586-BCDB-4C6C-9F85-83C18EDD04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3525" y="6634163"/>
              <a:ext cx="150813" cy="2222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85" name="Line 146">
              <a:extLst>
                <a:ext uri="{FF2B5EF4-FFF2-40B4-BE49-F238E27FC236}">
                  <a16:creationId xmlns:a16="http://schemas.microsoft.com/office/drawing/2014/main" id="{C5FF85B3-2172-4732-89AD-8403B6512F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4000" y="6496051"/>
              <a:ext cx="73025" cy="3810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86" name="Line 147">
              <a:extLst>
                <a:ext uri="{FF2B5EF4-FFF2-40B4-BE49-F238E27FC236}">
                  <a16:creationId xmlns:a16="http://schemas.microsoft.com/office/drawing/2014/main" id="{209205FE-3AA3-4C40-9F83-D097C03D8E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00538" y="6435726"/>
              <a:ext cx="52388" cy="10953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87" name="Line 148">
              <a:extLst>
                <a:ext uri="{FF2B5EF4-FFF2-40B4-BE49-F238E27FC236}">
                  <a16:creationId xmlns:a16="http://schemas.microsoft.com/office/drawing/2014/main" id="{6DC1FBE7-E654-4152-9FE6-0F64D22B59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95788" y="6486526"/>
              <a:ext cx="38100" cy="13493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88" name="Line 149">
              <a:extLst>
                <a:ext uri="{FF2B5EF4-FFF2-40B4-BE49-F238E27FC236}">
                  <a16:creationId xmlns:a16="http://schemas.microsoft.com/office/drawing/2014/main" id="{A05F543E-FE91-4227-8708-B906698FFF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7550" y="6462713"/>
              <a:ext cx="34925" cy="14922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89" name="Line 150">
              <a:extLst>
                <a:ext uri="{FF2B5EF4-FFF2-40B4-BE49-F238E27FC236}">
                  <a16:creationId xmlns:a16="http://schemas.microsoft.com/office/drawing/2014/main" id="{DBB79C08-5345-4D51-8C71-0669F377EF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7550" y="6402388"/>
              <a:ext cx="130175" cy="4445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90" name="Line 151">
              <a:extLst>
                <a:ext uri="{FF2B5EF4-FFF2-40B4-BE49-F238E27FC236}">
                  <a16:creationId xmlns:a16="http://schemas.microsoft.com/office/drawing/2014/main" id="{22404E04-6D98-4E90-BBF2-66B5F39CF9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6275" y="6284913"/>
              <a:ext cx="111125" cy="952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91" name="Line 152">
              <a:extLst>
                <a:ext uri="{FF2B5EF4-FFF2-40B4-BE49-F238E27FC236}">
                  <a16:creationId xmlns:a16="http://schemas.microsoft.com/office/drawing/2014/main" id="{14AAAC9F-31C7-4DD9-9FB3-2BFA0B02F7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4700" y="6032501"/>
              <a:ext cx="61913" cy="10953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92" name="Line 153">
              <a:extLst>
                <a:ext uri="{FF2B5EF4-FFF2-40B4-BE49-F238E27FC236}">
                  <a16:creationId xmlns:a16="http://schemas.microsoft.com/office/drawing/2014/main" id="{AEA2BC0A-629F-4C97-9741-5657F03D58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1225" y="5967413"/>
              <a:ext cx="87313" cy="13017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93" name="Line 154">
              <a:extLst>
                <a:ext uri="{FF2B5EF4-FFF2-40B4-BE49-F238E27FC236}">
                  <a16:creationId xmlns:a16="http://schemas.microsoft.com/office/drawing/2014/main" id="{D09181F5-ECE0-4151-A992-52036FE877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9013" y="5929313"/>
              <a:ext cx="101600" cy="8096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94" name="Line 155">
              <a:extLst>
                <a:ext uri="{FF2B5EF4-FFF2-40B4-BE49-F238E27FC236}">
                  <a16:creationId xmlns:a16="http://schemas.microsoft.com/office/drawing/2014/main" id="{444E29AC-7A11-4B97-B198-345704C259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6000" y="5846763"/>
              <a:ext cx="169863" cy="4921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95" name="Line 156">
              <a:extLst>
                <a:ext uri="{FF2B5EF4-FFF2-40B4-BE49-F238E27FC236}">
                  <a16:creationId xmlns:a16="http://schemas.microsoft.com/office/drawing/2014/main" id="{C7B4CA0B-0997-4E66-AA71-1637E8D7D8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3788" y="5634038"/>
              <a:ext cx="152400" cy="2222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96" name="Line 157">
              <a:extLst>
                <a:ext uri="{FF2B5EF4-FFF2-40B4-BE49-F238E27FC236}">
                  <a16:creationId xmlns:a16="http://schemas.microsoft.com/office/drawing/2014/main" id="{AC4D6D4E-4DE8-475A-AD72-6ADD568282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8875" y="5487988"/>
              <a:ext cx="117475" cy="476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97" name="Line 158">
              <a:extLst>
                <a:ext uri="{FF2B5EF4-FFF2-40B4-BE49-F238E27FC236}">
                  <a16:creationId xmlns:a16="http://schemas.microsoft.com/office/drawing/2014/main" id="{581AD6C9-E651-4532-A721-92B5BF3755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16488" y="5302251"/>
              <a:ext cx="114300" cy="3492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98" name="Line 159">
              <a:extLst>
                <a:ext uri="{FF2B5EF4-FFF2-40B4-BE49-F238E27FC236}">
                  <a16:creationId xmlns:a16="http://schemas.microsoft.com/office/drawing/2014/main" id="{0CE86FA5-B83A-44EA-9EC8-FD8FA4A051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775200" y="5240338"/>
              <a:ext cx="1588" cy="11430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99" name="Line 160">
              <a:extLst>
                <a:ext uri="{FF2B5EF4-FFF2-40B4-BE49-F238E27FC236}">
                  <a16:creationId xmlns:a16="http://schemas.microsoft.com/office/drawing/2014/main" id="{879D6627-E7AC-4BDC-816C-4C2D65D020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3475" y="5383213"/>
              <a:ext cx="112713" cy="3333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00" name="Line 161">
              <a:extLst>
                <a:ext uri="{FF2B5EF4-FFF2-40B4-BE49-F238E27FC236}">
                  <a16:creationId xmlns:a16="http://schemas.microsoft.com/office/drawing/2014/main" id="{95578672-EB73-4550-93B7-EE7EE93AEA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603750" y="5260976"/>
              <a:ext cx="57150" cy="10953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01" name="Line 162">
              <a:extLst>
                <a:ext uri="{FF2B5EF4-FFF2-40B4-BE49-F238E27FC236}">
                  <a16:creationId xmlns:a16="http://schemas.microsoft.com/office/drawing/2014/main" id="{A30A5804-82D4-4A7A-AD79-FFBDEE2AEA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06913" y="5348288"/>
              <a:ext cx="77788" cy="9207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02" name="Line 163">
              <a:extLst>
                <a:ext uri="{FF2B5EF4-FFF2-40B4-BE49-F238E27FC236}">
                  <a16:creationId xmlns:a16="http://schemas.microsoft.com/office/drawing/2014/main" id="{840BCD48-E45B-47DE-876F-B49697433A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448175" y="5480051"/>
              <a:ext cx="53975" cy="5397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03" name="Line 164">
              <a:extLst>
                <a:ext uri="{FF2B5EF4-FFF2-40B4-BE49-F238E27FC236}">
                  <a16:creationId xmlns:a16="http://schemas.microsoft.com/office/drawing/2014/main" id="{00130920-A812-4CAD-AFDE-E69E69FB46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422775" y="5594351"/>
              <a:ext cx="38100" cy="4286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04" name="Line 165">
              <a:extLst>
                <a:ext uri="{FF2B5EF4-FFF2-40B4-BE49-F238E27FC236}">
                  <a16:creationId xmlns:a16="http://schemas.microsoft.com/office/drawing/2014/main" id="{6313B775-5A8F-4584-95C7-7DEED95690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57688" y="5727701"/>
              <a:ext cx="41275" cy="6191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05" name="Line 166">
              <a:extLst>
                <a:ext uri="{FF2B5EF4-FFF2-40B4-BE49-F238E27FC236}">
                  <a16:creationId xmlns:a16="http://schemas.microsoft.com/office/drawing/2014/main" id="{34ECE215-6AAE-4C66-B4AE-39D9590DAF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67200" y="5853113"/>
              <a:ext cx="33338" cy="6826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06" name="Line 167">
              <a:extLst>
                <a:ext uri="{FF2B5EF4-FFF2-40B4-BE49-F238E27FC236}">
                  <a16:creationId xmlns:a16="http://schemas.microsoft.com/office/drawing/2014/main" id="{BA2A088D-1527-491A-AA7D-57C7B60753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59250" y="5895976"/>
              <a:ext cx="23813" cy="11112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07" name="Line 168">
              <a:extLst>
                <a:ext uri="{FF2B5EF4-FFF2-40B4-BE49-F238E27FC236}">
                  <a16:creationId xmlns:a16="http://schemas.microsoft.com/office/drawing/2014/main" id="{2180AAE5-0A89-4A4B-ABE4-B5A2F7E296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71938" y="5883276"/>
              <a:ext cx="50800" cy="3810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08" name="Line 169">
              <a:extLst>
                <a:ext uri="{FF2B5EF4-FFF2-40B4-BE49-F238E27FC236}">
                  <a16:creationId xmlns:a16="http://schemas.microsoft.com/office/drawing/2014/main" id="{E42F0331-20A8-4B79-B7C6-F717E59C1F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7650" y="5738813"/>
              <a:ext cx="95250" cy="7620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09" name="Line 170">
              <a:extLst>
                <a:ext uri="{FF2B5EF4-FFF2-40B4-BE49-F238E27FC236}">
                  <a16:creationId xmlns:a16="http://schemas.microsoft.com/office/drawing/2014/main" id="{C344237F-74E5-49BC-AB1C-F524B33A2D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1150" y="5626101"/>
              <a:ext cx="144463" cy="10953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10" name="Line 171">
              <a:extLst>
                <a:ext uri="{FF2B5EF4-FFF2-40B4-BE49-F238E27FC236}">
                  <a16:creationId xmlns:a16="http://schemas.microsoft.com/office/drawing/2014/main" id="{E20A47B9-6A11-44C8-8815-A50F6DC981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7350" y="5526088"/>
              <a:ext cx="141288" cy="7302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11" name="Line 172">
              <a:extLst>
                <a:ext uri="{FF2B5EF4-FFF2-40B4-BE49-F238E27FC236}">
                  <a16:creationId xmlns:a16="http://schemas.microsoft.com/office/drawing/2014/main" id="{A7F032C4-4BFD-4E1A-8B7D-6C8D15ADD1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35450" y="5408613"/>
              <a:ext cx="160338" cy="1428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12" name="Line 173">
              <a:extLst>
                <a:ext uri="{FF2B5EF4-FFF2-40B4-BE49-F238E27FC236}">
                  <a16:creationId xmlns:a16="http://schemas.microsoft.com/office/drawing/2014/main" id="{F0B1A7F3-4432-4609-8EDD-50446ED28A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8300" y="5307013"/>
              <a:ext cx="76200" cy="2222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13" name="Line 174">
              <a:extLst>
                <a:ext uri="{FF2B5EF4-FFF2-40B4-BE49-F238E27FC236}">
                  <a16:creationId xmlns:a16="http://schemas.microsoft.com/office/drawing/2014/main" id="{13BDDC97-DD14-43D6-BE7A-D006C89BE2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25913" y="5226051"/>
              <a:ext cx="84138" cy="2222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14" name="Line 175">
              <a:extLst>
                <a:ext uri="{FF2B5EF4-FFF2-40B4-BE49-F238E27FC236}">
                  <a16:creationId xmlns:a16="http://schemas.microsoft.com/office/drawing/2014/main" id="{961E6775-ABE6-42B8-BDF7-4FE52DF3D2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2100" y="5084763"/>
              <a:ext cx="87313" cy="5715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15" name="Line 176">
              <a:extLst>
                <a:ext uri="{FF2B5EF4-FFF2-40B4-BE49-F238E27FC236}">
                  <a16:creationId xmlns:a16="http://schemas.microsoft.com/office/drawing/2014/main" id="{8CB7FDD0-3972-4B13-A18F-B3067CF2FD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33875" y="5084763"/>
              <a:ext cx="7938" cy="13811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16" name="Line 177">
              <a:extLst>
                <a:ext uri="{FF2B5EF4-FFF2-40B4-BE49-F238E27FC236}">
                  <a16:creationId xmlns:a16="http://schemas.microsoft.com/office/drawing/2014/main" id="{C527783E-937B-45C2-996F-3CC841814A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6900" y="5084763"/>
              <a:ext cx="26988" cy="19843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17" name="Line 178">
              <a:extLst>
                <a:ext uri="{FF2B5EF4-FFF2-40B4-BE49-F238E27FC236}">
                  <a16:creationId xmlns:a16="http://schemas.microsoft.com/office/drawing/2014/main" id="{EB5EA994-EF6C-4198-BA17-348D1C2BD1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7225" y="5084763"/>
              <a:ext cx="49213" cy="12223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18" name="Line 179">
              <a:extLst>
                <a:ext uri="{FF2B5EF4-FFF2-40B4-BE49-F238E27FC236}">
                  <a16:creationId xmlns:a16="http://schemas.microsoft.com/office/drawing/2014/main" id="{07183ADF-AEFD-43ED-9A9F-A49D5BDF6D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3588" y="5024438"/>
              <a:ext cx="65088" cy="10318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19" name="Line 180">
              <a:extLst>
                <a:ext uri="{FF2B5EF4-FFF2-40B4-BE49-F238E27FC236}">
                  <a16:creationId xmlns:a16="http://schemas.microsoft.com/office/drawing/2014/main" id="{FCAF6A4E-7820-400C-AFA1-36E6E9D258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0913" y="4964113"/>
              <a:ext cx="14288" cy="16668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20" name="Line 181">
              <a:extLst>
                <a:ext uri="{FF2B5EF4-FFF2-40B4-BE49-F238E27FC236}">
                  <a16:creationId xmlns:a16="http://schemas.microsoft.com/office/drawing/2014/main" id="{191544E2-B4B0-4543-9975-19077523EB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70450" y="4959351"/>
              <a:ext cx="15875" cy="17145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21" name="Line 182">
              <a:extLst>
                <a:ext uri="{FF2B5EF4-FFF2-40B4-BE49-F238E27FC236}">
                  <a16:creationId xmlns:a16="http://schemas.microsoft.com/office/drawing/2014/main" id="{CE982DB3-1EE5-4496-9751-4702B3D779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03800" y="5019676"/>
              <a:ext cx="23813" cy="15240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22" name="Line 183">
              <a:extLst>
                <a:ext uri="{FF2B5EF4-FFF2-40B4-BE49-F238E27FC236}">
                  <a16:creationId xmlns:a16="http://schemas.microsoft.com/office/drawing/2014/main" id="{67FC1E8A-73AF-4246-82B1-0C0795994E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26038" y="5153026"/>
              <a:ext cx="25400" cy="7620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23" name="Line 184">
              <a:extLst>
                <a:ext uri="{FF2B5EF4-FFF2-40B4-BE49-F238E27FC236}">
                  <a16:creationId xmlns:a16="http://schemas.microsoft.com/office/drawing/2014/main" id="{71ED13AA-4FBD-45AD-A4EA-83BA629DDC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1288" y="5122863"/>
              <a:ext cx="74613" cy="8890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24" name="Line 185">
              <a:extLst>
                <a:ext uri="{FF2B5EF4-FFF2-40B4-BE49-F238E27FC236}">
                  <a16:creationId xmlns:a16="http://schemas.microsoft.com/office/drawing/2014/main" id="{2C9C47E4-4D26-49D8-9574-9CB535AC0D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7650" y="5046663"/>
              <a:ext cx="66675" cy="8096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25" name="Line 186">
              <a:extLst>
                <a:ext uri="{FF2B5EF4-FFF2-40B4-BE49-F238E27FC236}">
                  <a16:creationId xmlns:a16="http://schemas.microsoft.com/office/drawing/2014/main" id="{1A1B5E27-316F-4A3E-9E9F-314A493DC8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05438" y="4926013"/>
              <a:ext cx="61913" cy="4603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26" name="Line 187">
              <a:extLst>
                <a:ext uri="{FF2B5EF4-FFF2-40B4-BE49-F238E27FC236}">
                  <a16:creationId xmlns:a16="http://schemas.microsoft.com/office/drawing/2014/main" id="{E1BF5EA4-3A0A-4434-8FD6-D56223FEAC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0525" y="4818063"/>
              <a:ext cx="98425" cy="5873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27" name="Line 188">
              <a:extLst>
                <a:ext uri="{FF2B5EF4-FFF2-40B4-BE49-F238E27FC236}">
                  <a16:creationId xmlns:a16="http://schemas.microsoft.com/office/drawing/2014/main" id="{81071EAF-5BD8-457A-8C0B-F8113FE3F9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21325" y="4732338"/>
              <a:ext cx="120650" cy="6032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28" name="Line 189">
              <a:extLst>
                <a:ext uri="{FF2B5EF4-FFF2-40B4-BE49-F238E27FC236}">
                  <a16:creationId xmlns:a16="http://schemas.microsoft.com/office/drawing/2014/main" id="{33CE4FF6-0273-46DF-98B3-209253C3AE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1813" y="4616451"/>
              <a:ext cx="147638" cy="5715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29" name="Line 190">
              <a:extLst>
                <a:ext uri="{FF2B5EF4-FFF2-40B4-BE49-F238E27FC236}">
                  <a16:creationId xmlns:a16="http://schemas.microsoft.com/office/drawing/2014/main" id="{D2395914-D742-409A-B596-8B36531103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10238" y="4521201"/>
              <a:ext cx="144463" cy="4762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30" name="Line 191">
              <a:extLst>
                <a:ext uri="{FF2B5EF4-FFF2-40B4-BE49-F238E27FC236}">
                  <a16:creationId xmlns:a16="http://schemas.microsoft.com/office/drawing/2014/main" id="{1DA05527-7747-47D8-A8DD-808EB24A52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51513" y="4425951"/>
              <a:ext cx="152400" cy="158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31" name="Line 192">
              <a:extLst>
                <a:ext uri="{FF2B5EF4-FFF2-40B4-BE49-F238E27FC236}">
                  <a16:creationId xmlns:a16="http://schemas.microsoft.com/office/drawing/2014/main" id="{11160E07-614E-4CE0-9A53-078CA56AE6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59450" y="4338638"/>
              <a:ext cx="46038" cy="4603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32" name="Line 193">
              <a:extLst>
                <a:ext uri="{FF2B5EF4-FFF2-40B4-BE49-F238E27FC236}">
                  <a16:creationId xmlns:a16="http://schemas.microsoft.com/office/drawing/2014/main" id="{54521798-CDC2-41DB-99B6-D8D553DEAB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45150" y="4332288"/>
              <a:ext cx="39688" cy="5715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33" name="Line 194">
              <a:extLst>
                <a:ext uri="{FF2B5EF4-FFF2-40B4-BE49-F238E27FC236}">
                  <a16:creationId xmlns:a16="http://schemas.microsoft.com/office/drawing/2014/main" id="{219D518E-BA97-45D6-9C9D-792AD9F904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13388" y="4305301"/>
              <a:ext cx="34925" cy="9525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34" name="Line 195">
              <a:extLst>
                <a:ext uri="{FF2B5EF4-FFF2-40B4-BE49-F238E27FC236}">
                  <a16:creationId xmlns:a16="http://schemas.microsoft.com/office/drawing/2014/main" id="{5DAA732B-F737-445F-B269-F85FDBE3BF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72100" y="4319588"/>
              <a:ext cx="42863" cy="11430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35" name="Line 196">
              <a:extLst>
                <a:ext uri="{FF2B5EF4-FFF2-40B4-BE49-F238E27FC236}">
                  <a16:creationId xmlns:a16="http://schemas.microsoft.com/office/drawing/2014/main" id="{77F8D56E-6694-42C6-88E6-569AA61987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00650" y="4281488"/>
              <a:ext cx="53975" cy="16033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36" name="Line 197">
              <a:extLst>
                <a:ext uri="{FF2B5EF4-FFF2-40B4-BE49-F238E27FC236}">
                  <a16:creationId xmlns:a16="http://schemas.microsoft.com/office/drawing/2014/main" id="{447390E9-F2C4-4DD4-AC81-9DA69CB387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38725" y="4213226"/>
              <a:ext cx="38100" cy="17938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37" name="Line 198">
              <a:extLst>
                <a:ext uri="{FF2B5EF4-FFF2-40B4-BE49-F238E27FC236}">
                  <a16:creationId xmlns:a16="http://schemas.microsoft.com/office/drawing/2014/main" id="{4E958EBE-87BD-445E-97CE-F6B870BC56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48225" y="4194176"/>
              <a:ext cx="19050" cy="15716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38" name="Line 199">
              <a:extLst>
                <a:ext uri="{FF2B5EF4-FFF2-40B4-BE49-F238E27FC236}">
                  <a16:creationId xmlns:a16="http://schemas.microsoft.com/office/drawing/2014/main" id="{4898EACF-A6E4-406F-B05A-6B5D9B19FF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62488" y="4191001"/>
              <a:ext cx="0" cy="12858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39" name="Line 200">
              <a:extLst>
                <a:ext uri="{FF2B5EF4-FFF2-40B4-BE49-F238E27FC236}">
                  <a16:creationId xmlns:a16="http://schemas.microsoft.com/office/drawing/2014/main" id="{04BEC76B-0CB1-4D08-871A-60C7BAF7B1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487863" y="4241801"/>
              <a:ext cx="63500" cy="10953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40" name="Line 201">
              <a:extLst>
                <a:ext uri="{FF2B5EF4-FFF2-40B4-BE49-F238E27FC236}">
                  <a16:creationId xmlns:a16="http://schemas.microsoft.com/office/drawing/2014/main" id="{91814428-7CE0-4DAB-B066-426E92C271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46575" y="4349751"/>
              <a:ext cx="123825" cy="7302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41" name="Line 202">
              <a:extLst>
                <a:ext uri="{FF2B5EF4-FFF2-40B4-BE49-F238E27FC236}">
                  <a16:creationId xmlns:a16="http://schemas.microsoft.com/office/drawing/2014/main" id="{7639A853-B744-4DA7-8D6F-4ED8900CD5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19575" y="4386263"/>
              <a:ext cx="20638" cy="9842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42" name="Line 203">
              <a:extLst>
                <a:ext uri="{FF2B5EF4-FFF2-40B4-BE49-F238E27FC236}">
                  <a16:creationId xmlns:a16="http://schemas.microsoft.com/office/drawing/2014/main" id="{1460F1B8-E352-4533-88B7-6EABC658DC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10038" y="4343401"/>
              <a:ext cx="31750" cy="14446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43" name="Line 204">
              <a:extLst>
                <a:ext uri="{FF2B5EF4-FFF2-40B4-BE49-F238E27FC236}">
                  <a16:creationId xmlns:a16="http://schemas.microsoft.com/office/drawing/2014/main" id="{E8CBA189-88B0-44F5-B989-61178EFB72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92563" y="4441826"/>
              <a:ext cx="53975" cy="7620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44" name="Line 206">
              <a:extLst>
                <a:ext uri="{FF2B5EF4-FFF2-40B4-BE49-F238E27FC236}">
                  <a16:creationId xmlns:a16="http://schemas.microsoft.com/office/drawing/2014/main" id="{A0213128-A059-4B6D-8F45-1085317F4C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89375" y="4533901"/>
              <a:ext cx="95250" cy="4445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45" name="Line 207">
              <a:extLst>
                <a:ext uri="{FF2B5EF4-FFF2-40B4-BE49-F238E27FC236}">
                  <a16:creationId xmlns:a16="http://schemas.microsoft.com/office/drawing/2014/main" id="{B8216E51-3B4E-428F-A79B-7FD8590317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57613" y="4610101"/>
              <a:ext cx="46037" cy="5556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46" name="Line 208">
              <a:extLst>
                <a:ext uri="{FF2B5EF4-FFF2-40B4-BE49-F238E27FC236}">
                  <a16:creationId xmlns:a16="http://schemas.microsoft.com/office/drawing/2014/main" id="{00CA4DEE-A5AC-40C8-AAC7-C53C19086D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4511676"/>
              <a:ext cx="76200" cy="317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47" name="Line 209">
              <a:extLst>
                <a:ext uri="{FF2B5EF4-FFF2-40B4-BE49-F238E27FC236}">
                  <a16:creationId xmlns:a16="http://schemas.microsoft.com/office/drawing/2014/main" id="{D308C2EE-9EB6-4B7C-A364-66ECE257D1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5875" y="4425951"/>
              <a:ext cx="55562" cy="952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48" name="Line 210">
              <a:extLst>
                <a:ext uri="{FF2B5EF4-FFF2-40B4-BE49-F238E27FC236}">
                  <a16:creationId xmlns:a16="http://schemas.microsoft.com/office/drawing/2014/main" id="{CF7EAF0A-CD1C-4E30-9A63-DC0DEC1779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9213" y="4340226"/>
              <a:ext cx="114300" cy="1111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49" name="Line 211">
              <a:extLst>
                <a:ext uri="{FF2B5EF4-FFF2-40B4-BE49-F238E27FC236}">
                  <a16:creationId xmlns:a16="http://schemas.microsoft.com/office/drawing/2014/main" id="{6D0BA0FB-DD8B-4562-958C-2E364750FC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56038" y="4262438"/>
              <a:ext cx="174625" cy="793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50" name="Line 212">
              <a:extLst>
                <a:ext uri="{FF2B5EF4-FFF2-40B4-BE49-F238E27FC236}">
                  <a16:creationId xmlns:a16="http://schemas.microsoft.com/office/drawing/2014/main" id="{AEDD6ACE-4130-41E4-92E8-826F74DEB4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86188" y="4168776"/>
              <a:ext cx="96837" cy="4921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51" name="Line 213">
              <a:extLst>
                <a:ext uri="{FF2B5EF4-FFF2-40B4-BE49-F238E27FC236}">
                  <a16:creationId xmlns:a16="http://schemas.microsoft.com/office/drawing/2014/main" id="{F38E6BD1-F9D7-4E99-9D82-AC5998C18D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5388" y="4049713"/>
              <a:ext cx="50800" cy="3968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52" name="Line 214">
              <a:extLst>
                <a:ext uri="{FF2B5EF4-FFF2-40B4-BE49-F238E27FC236}">
                  <a16:creationId xmlns:a16="http://schemas.microsoft.com/office/drawing/2014/main" id="{9C73FF05-EA0B-47D6-BADC-9513820CFC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3975" y="4000501"/>
              <a:ext cx="55562" cy="11112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53" name="Line 215">
              <a:extLst>
                <a:ext uri="{FF2B5EF4-FFF2-40B4-BE49-F238E27FC236}">
                  <a16:creationId xmlns:a16="http://schemas.microsoft.com/office/drawing/2014/main" id="{8EA5FEE2-6F90-4297-8A72-DBD0EC00E8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73525" y="4076701"/>
              <a:ext cx="6350" cy="11747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54" name="Line 216">
              <a:extLst>
                <a:ext uri="{FF2B5EF4-FFF2-40B4-BE49-F238E27FC236}">
                  <a16:creationId xmlns:a16="http://schemas.microsoft.com/office/drawing/2014/main" id="{A185B4E2-53A7-4EB9-BFB4-4FF59088D7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7025" y="4051301"/>
              <a:ext cx="41275" cy="14763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55" name="Line 217">
              <a:extLst>
                <a:ext uri="{FF2B5EF4-FFF2-40B4-BE49-F238E27FC236}">
                  <a16:creationId xmlns:a16="http://schemas.microsoft.com/office/drawing/2014/main" id="{696C1B1B-1192-4BF3-B5B7-5E6C0F6F2F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9888" y="3994151"/>
              <a:ext cx="76200" cy="9842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56" name="Line 218">
              <a:extLst>
                <a:ext uri="{FF2B5EF4-FFF2-40B4-BE49-F238E27FC236}">
                  <a16:creationId xmlns:a16="http://schemas.microsoft.com/office/drawing/2014/main" id="{9D60C500-5F69-4E1D-A6AE-F6D3957269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5300" y="3806826"/>
              <a:ext cx="55562" cy="21590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57" name="Line 219">
              <a:extLst>
                <a:ext uri="{FF2B5EF4-FFF2-40B4-BE49-F238E27FC236}">
                  <a16:creationId xmlns:a16="http://schemas.microsoft.com/office/drawing/2014/main" id="{66C0D5F2-66B7-4261-ADC7-A8048D4543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98975" y="3840163"/>
              <a:ext cx="22225" cy="9207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58" name="Line 220">
              <a:extLst>
                <a:ext uri="{FF2B5EF4-FFF2-40B4-BE49-F238E27FC236}">
                  <a16:creationId xmlns:a16="http://schemas.microsoft.com/office/drawing/2014/main" id="{EE98635A-BAD0-4244-BDFA-3BC2BE8A72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97400" y="3851276"/>
              <a:ext cx="25400" cy="11906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59" name="Line 221">
              <a:extLst>
                <a:ext uri="{FF2B5EF4-FFF2-40B4-BE49-F238E27FC236}">
                  <a16:creationId xmlns:a16="http://schemas.microsoft.com/office/drawing/2014/main" id="{DE469A16-77E9-4EE8-BF59-67B29AF29D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4088" y="3860801"/>
              <a:ext cx="19050" cy="11271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60" name="Line 222">
              <a:extLst>
                <a:ext uri="{FF2B5EF4-FFF2-40B4-BE49-F238E27FC236}">
                  <a16:creationId xmlns:a16="http://schemas.microsoft.com/office/drawing/2014/main" id="{CC3AFAD4-5B60-423D-A6B0-406D045800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24425" y="3860801"/>
              <a:ext cx="14287" cy="9366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61" name="Line 223">
              <a:extLst>
                <a:ext uri="{FF2B5EF4-FFF2-40B4-BE49-F238E27FC236}">
                  <a16:creationId xmlns:a16="http://schemas.microsoft.com/office/drawing/2014/main" id="{F2D24873-91A3-43CB-98F7-0C18D22DA6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30788" y="3848101"/>
              <a:ext cx="44450" cy="19050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62" name="Line 224">
              <a:extLst>
                <a:ext uri="{FF2B5EF4-FFF2-40B4-BE49-F238E27FC236}">
                  <a16:creationId xmlns:a16="http://schemas.microsoft.com/office/drawing/2014/main" id="{6CB50091-0063-4978-B47F-87B03E99B1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7938" y="3829051"/>
              <a:ext cx="273050" cy="22225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63" name="Line 225">
              <a:extLst>
                <a:ext uri="{FF2B5EF4-FFF2-40B4-BE49-F238E27FC236}">
                  <a16:creationId xmlns:a16="http://schemas.microsoft.com/office/drawing/2014/main" id="{C3E71BD3-A5F9-4F38-8865-1906B15351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2225" y="3706813"/>
              <a:ext cx="119062" cy="7620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64" name="Line 226">
              <a:extLst>
                <a:ext uri="{FF2B5EF4-FFF2-40B4-BE49-F238E27FC236}">
                  <a16:creationId xmlns:a16="http://schemas.microsoft.com/office/drawing/2014/main" id="{0330AFA6-F878-4100-962D-22AA613F51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27638" y="3548063"/>
              <a:ext cx="15875" cy="7143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65" name="Line 227">
              <a:extLst>
                <a:ext uri="{FF2B5EF4-FFF2-40B4-BE49-F238E27FC236}">
                  <a16:creationId xmlns:a16="http://schemas.microsoft.com/office/drawing/2014/main" id="{C86E79C5-EB06-46AE-A5AF-348C68C68B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08600" y="3533776"/>
              <a:ext cx="17462" cy="14763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66" name="Line 228">
              <a:extLst>
                <a:ext uri="{FF2B5EF4-FFF2-40B4-BE49-F238E27FC236}">
                  <a16:creationId xmlns:a16="http://schemas.microsoft.com/office/drawing/2014/main" id="{CB28128E-C235-483A-8C4B-A614F27F53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1313" y="3506788"/>
              <a:ext cx="0" cy="6032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67" name="Line 229">
              <a:extLst>
                <a:ext uri="{FF2B5EF4-FFF2-40B4-BE49-F238E27FC236}">
                  <a16:creationId xmlns:a16="http://schemas.microsoft.com/office/drawing/2014/main" id="{8E6489CC-92F5-4876-9EA2-5559C28AF6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87975" y="3665538"/>
              <a:ext cx="109537" cy="1270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68" name="Line 230">
              <a:extLst>
                <a:ext uri="{FF2B5EF4-FFF2-40B4-BE49-F238E27FC236}">
                  <a16:creationId xmlns:a16="http://schemas.microsoft.com/office/drawing/2014/main" id="{D2687269-2E26-4C4F-8398-2FCC7FBE27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38763" y="3741738"/>
              <a:ext cx="128587" cy="2222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69" name="Line 231">
              <a:extLst>
                <a:ext uri="{FF2B5EF4-FFF2-40B4-BE49-F238E27FC236}">
                  <a16:creationId xmlns:a16="http://schemas.microsoft.com/office/drawing/2014/main" id="{A63756BD-434A-4984-B102-ED2D0E9983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83213" y="3840163"/>
              <a:ext cx="122237" cy="3810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70" name="Line 232">
              <a:extLst>
                <a:ext uri="{FF2B5EF4-FFF2-40B4-BE49-F238E27FC236}">
                  <a16:creationId xmlns:a16="http://schemas.microsoft.com/office/drawing/2014/main" id="{929995CA-EC62-421D-8F93-00AE232A07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51475" y="3924301"/>
              <a:ext cx="103187" cy="9842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71" name="Line 233">
              <a:extLst>
                <a:ext uri="{FF2B5EF4-FFF2-40B4-BE49-F238E27FC236}">
                  <a16:creationId xmlns:a16="http://schemas.microsoft.com/office/drawing/2014/main" id="{99B8BFA7-7433-485A-AD96-15EE10995A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59425" y="3989388"/>
              <a:ext cx="52387" cy="9525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72" name="Line 234">
              <a:extLst>
                <a:ext uri="{FF2B5EF4-FFF2-40B4-BE49-F238E27FC236}">
                  <a16:creationId xmlns:a16="http://schemas.microsoft.com/office/drawing/2014/main" id="{04D0AAEA-77FE-4D5F-BFCD-76B9AB578D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92775" y="3956051"/>
              <a:ext cx="3175" cy="12382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73" name="Line 235">
              <a:extLst>
                <a:ext uri="{FF2B5EF4-FFF2-40B4-BE49-F238E27FC236}">
                  <a16:creationId xmlns:a16="http://schemas.microsoft.com/office/drawing/2014/main" id="{F2C152B8-03B7-488C-8278-4A79255917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80088" y="3917951"/>
              <a:ext cx="60325" cy="12541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74" name="Line 236">
              <a:extLst>
                <a:ext uri="{FF2B5EF4-FFF2-40B4-BE49-F238E27FC236}">
                  <a16:creationId xmlns:a16="http://schemas.microsoft.com/office/drawing/2014/main" id="{7E912C85-8C4A-49B3-A877-40C9B1FBE6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30900" y="3844926"/>
              <a:ext cx="90487" cy="12223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75" name="Line 237">
              <a:extLst>
                <a:ext uri="{FF2B5EF4-FFF2-40B4-BE49-F238E27FC236}">
                  <a16:creationId xmlns:a16="http://schemas.microsoft.com/office/drawing/2014/main" id="{C1001EAF-5778-48E9-9796-C1A808B796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1075" y="3746501"/>
              <a:ext cx="112712" cy="10953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76" name="Line 238">
              <a:extLst>
                <a:ext uri="{FF2B5EF4-FFF2-40B4-BE49-F238E27FC236}">
                  <a16:creationId xmlns:a16="http://schemas.microsoft.com/office/drawing/2014/main" id="{13229330-D875-49E2-90F8-98E94B11E6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51563" y="3667126"/>
              <a:ext cx="125412" cy="8572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77" name="Line 239">
              <a:extLst>
                <a:ext uri="{FF2B5EF4-FFF2-40B4-BE49-F238E27FC236}">
                  <a16:creationId xmlns:a16="http://schemas.microsoft.com/office/drawing/2014/main" id="{ACCB13C2-A328-4F21-BE32-1151DBB2AF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54750" y="3559176"/>
              <a:ext cx="139700" cy="6985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78" name="Line 240">
              <a:extLst>
                <a:ext uri="{FF2B5EF4-FFF2-40B4-BE49-F238E27FC236}">
                  <a16:creationId xmlns:a16="http://schemas.microsoft.com/office/drawing/2014/main" id="{F3924075-F360-4249-8F21-E1EE4EEB88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42063" y="3460751"/>
              <a:ext cx="141287" cy="5715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79" name="Line 241">
              <a:extLst>
                <a:ext uri="{FF2B5EF4-FFF2-40B4-BE49-F238E27FC236}">
                  <a16:creationId xmlns:a16="http://schemas.microsoft.com/office/drawing/2014/main" id="{D79D4D49-0304-4C56-9A1E-D373F6069B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78575" y="3360738"/>
              <a:ext cx="176212" cy="1587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80" name="Line 242">
              <a:extLst>
                <a:ext uri="{FF2B5EF4-FFF2-40B4-BE49-F238E27FC236}">
                  <a16:creationId xmlns:a16="http://schemas.microsoft.com/office/drawing/2014/main" id="{82A5129F-6848-45D8-9B1D-044AA08A07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67463" y="3182938"/>
              <a:ext cx="203200" cy="7302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81" name="Line 243">
              <a:extLst>
                <a:ext uri="{FF2B5EF4-FFF2-40B4-BE49-F238E27FC236}">
                  <a16:creationId xmlns:a16="http://schemas.microsoft.com/office/drawing/2014/main" id="{FEA32D31-EB9A-41B3-885C-C9E4C74DBB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03963" y="3109913"/>
              <a:ext cx="133350" cy="10795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82" name="Line 244">
              <a:extLst>
                <a:ext uri="{FF2B5EF4-FFF2-40B4-BE49-F238E27FC236}">
                  <a16:creationId xmlns:a16="http://schemas.microsoft.com/office/drawing/2014/main" id="{2188CD38-BCBA-487E-BDE6-CEC56772AA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84900" y="3046413"/>
              <a:ext cx="146050" cy="14446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83" name="Line 245">
              <a:extLst>
                <a:ext uri="{FF2B5EF4-FFF2-40B4-BE49-F238E27FC236}">
                  <a16:creationId xmlns:a16="http://schemas.microsoft.com/office/drawing/2014/main" id="{82BF62FC-C660-4EF2-BE5E-7397972597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29325" y="2957513"/>
              <a:ext cx="171450" cy="17145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84" name="Line 246">
              <a:extLst>
                <a:ext uri="{FF2B5EF4-FFF2-40B4-BE49-F238E27FC236}">
                  <a16:creationId xmlns:a16="http://schemas.microsoft.com/office/drawing/2014/main" id="{6BC67F4F-D136-43C4-BD5A-54F1F49702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7888" y="2927351"/>
              <a:ext cx="103187" cy="16351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85" name="Line 247">
              <a:extLst>
                <a:ext uri="{FF2B5EF4-FFF2-40B4-BE49-F238E27FC236}">
                  <a16:creationId xmlns:a16="http://schemas.microsoft.com/office/drawing/2014/main" id="{3749DEF7-1F64-4454-B5B7-508835D2F2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48350" y="2970213"/>
              <a:ext cx="22225" cy="11430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86" name="Line 248">
              <a:extLst>
                <a:ext uri="{FF2B5EF4-FFF2-40B4-BE49-F238E27FC236}">
                  <a16:creationId xmlns:a16="http://schemas.microsoft.com/office/drawing/2014/main" id="{B3D5755A-1EB6-46B5-8209-52CDF996EC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02300" y="2976563"/>
              <a:ext cx="65087" cy="1587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87" name="Line 249">
              <a:extLst>
                <a:ext uri="{FF2B5EF4-FFF2-40B4-BE49-F238E27FC236}">
                  <a16:creationId xmlns:a16="http://schemas.microsoft.com/office/drawing/2014/main" id="{77022DA4-544E-49CF-8BC4-E7B78D5DC1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53100" y="2878138"/>
              <a:ext cx="139700" cy="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88" name="Line 250">
              <a:extLst>
                <a:ext uri="{FF2B5EF4-FFF2-40B4-BE49-F238E27FC236}">
                  <a16:creationId xmlns:a16="http://schemas.microsoft.com/office/drawing/2014/main" id="{863AB9DB-7809-4A42-B3BC-439B5F04DA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56275" y="2717801"/>
              <a:ext cx="169862" cy="6826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89" name="Line 251">
              <a:extLst>
                <a:ext uri="{FF2B5EF4-FFF2-40B4-BE49-F238E27FC236}">
                  <a16:creationId xmlns:a16="http://schemas.microsoft.com/office/drawing/2014/main" id="{D546F8B5-D81C-48D6-8276-0ADE10E079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83250" y="2613026"/>
              <a:ext cx="31750" cy="11271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90" name="Line 252">
              <a:extLst>
                <a:ext uri="{FF2B5EF4-FFF2-40B4-BE49-F238E27FC236}">
                  <a16:creationId xmlns:a16="http://schemas.microsoft.com/office/drawing/2014/main" id="{5B922A9A-7143-40B7-BA11-013F008B53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584825" y="2627313"/>
              <a:ext cx="3175" cy="8255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91" name="Line 253">
              <a:extLst>
                <a:ext uri="{FF2B5EF4-FFF2-40B4-BE49-F238E27FC236}">
                  <a16:creationId xmlns:a16="http://schemas.microsoft.com/office/drawing/2014/main" id="{9EA7A607-2973-4687-95AD-8E6A90A464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72113" y="2633663"/>
              <a:ext cx="22225" cy="7620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92" name="Line 254">
              <a:extLst>
                <a:ext uri="{FF2B5EF4-FFF2-40B4-BE49-F238E27FC236}">
                  <a16:creationId xmlns:a16="http://schemas.microsoft.com/office/drawing/2014/main" id="{1C255A34-E0E4-4848-BC6B-9EA063A003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03838" y="2520951"/>
              <a:ext cx="128587" cy="7620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93" name="Line 255">
              <a:extLst>
                <a:ext uri="{FF2B5EF4-FFF2-40B4-BE49-F238E27FC236}">
                  <a16:creationId xmlns:a16="http://schemas.microsoft.com/office/drawing/2014/main" id="{657CDC30-0B55-481A-A4A9-637089754B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19713" y="2665413"/>
              <a:ext cx="74612" cy="8413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94" name="Line 256">
              <a:extLst>
                <a:ext uri="{FF2B5EF4-FFF2-40B4-BE49-F238E27FC236}">
                  <a16:creationId xmlns:a16="http://schemas.microsoft.com/office/drawing/2014/main" id="{7BDEEADE-A621-4CFC-A5C9-436957A71A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86363" y="2395538"/>
              <a:ext cx="44450" cy="14128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95" name="Line 257">
              <a:extLst>
                <a:ext uri="{FF2B5EF4-FFF2-40B4-BE49-F238E27FC236}">
                  <a16:creationId xmlns:a16="http://schemas.microsoft.com/office/drawing/2014/main" id="{3BB5464F-E258-4404-BACC-00E14884F0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006975" y="2393951"/>
              <a:ext cx="88900" cy="17303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96" name="Line 258">
              <a:extLst>
                <a:ext uri="{FF2B5EF4-FFF2-40B4-BE49-F238E27FC236}">
                  <a16:creationId xmlns:a16="http://schemas.microsoft.com/office/drawing/2014/main" id="{47AF6EE1-EB8A-4C39-A61E-7A82A2D46E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848225" y="2482851"/>
              <a:ext cx="152400" cy="13017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97" name="Line 259">
              <a:extLst>
                <a:ext uri="{FF2B5EF4-FFF2-40B4-BE49-F238E27FC236}">
                  <a16:creationId xmlns:a16="http://schemas.microsoft.com/office/drawing/2014/main" id="{2753DB65-46A3-4A79-AE92-6D3D6D5518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654550" y="2700338"/>
              <a:ext cx="144462" cy="7937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98" name="Line 260">
              <a:extLst>
                <a:ext uri="{FF2B5EF4-FFF2-40B4-BE49-F238E27FC236}">
                  <a16:creationId xmlns:a16="http://schemas.microsoft.com/office/drawing/2014/main" id="{5CBB6753-04B7-47BF-940D-6F88FBF22C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16438" y="2867026"/>
              <a:ext cx="69850" cy="9525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99" name="Line 261">
              <a:extLst>
                <a:ext uri="{FF2B5EF4-FFF2-40B4-BE49-F238E27FC236}">
                  <a16:creationId xmlns:a16="http://schemas.microsoft.com/office/drawing/2014/main" id="{5084DD8A-4A03-4726-BF9C-BEB23F9E91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422775" y="2986088"/>
              <a:ext cx="47625" cy="9525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00" name="Line 262">
              <a:extLst>
                <a:ext uri="{FF2B5EF4-FFF2-40B4-BE49-F238E27FC236}">
                  <a16:creationId xmlns:a16="http://schemas.microsoft.com/office/drawing/2014/main" id="{8D613474-2E39-48A6-934A-7CF2C619F2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65613" y="3049588"/>
              <a:ext cx="69850" cy="10636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01" name="Line 263">
              <a:extLst>
                <a:ext uri="{FF2B5EF4-FFF2-40B4-BE49-F238E27FC236}">
                  <a16:creationId xmlns:a16="http://schemas.microsoft.com/office/drawing/2014/main" id="{623E7848-2C8D-4752-B7CC-A4B9BDB3BD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06863" y="3084513"/>
              <a:ext cx="71437" cy="13652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02" name="Line 264">
              <a:extLst>
                <a:ext uri="{FF2B5EF4-FFF2-40B4-BE49-F238E27FC236}">
                  <a16:creationId xmlns:a16="http://schemas.microsoft.com/office/drawing/2014/main" id="{DC9F8E76-7F7A-4D81-BC4C-5DE33B215F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37013" y="3205163"/>
              <a:ext cx="61912" cy="4921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03" name="Line 265">
              <a:extLst>
                <a:ext uri="{FF2B5EF4-FFF2-40B4-BE49-F238E27FC236}">
                  <a16:creationId xmlns:a16="http://schemas.microsoft.com/office/drawing/2014/main" id="{27F92E0E-BBC9-4E65-BB19-FCDBB8C412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25875" y="3236913"/>
              <a:ext cx="41275" cy="14763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04" name="Line 266">
              <a:extLst>
                <a:ext uri="{FF2B5EF4-FFF2-40B4-BE49-F238E27FC236}">
                  <a16:creationId xmlns:a16="http://schemas.microsoft.com/office/drawing/2014/main" id="{F8565D28-EF71-419E-868E-C21C467773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5013" y="3168651"/>
              <a:ext cx="292100" cy="12541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05" name="Line 267">
              <a:extLst>
                <a:ext uri="{FF2B5EF4-FFF2-40B4-BE49-F238E27FC236}">
                  <a16:creationId xmlns:a16="http://schemas.microsoft.com/office/drawing/2014/main" id="{C19731A0-B3AE-4C5A-922F-B1ABB2EE12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1538" y="3014663"/>
              <a:ext cx="482600" cy="2381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06" name="Line 268">
              <a:extLst>
                <a:ext uri="{FF2B5EF4-FFF2-40B4-BE49-F238E27FC236}">
                  <a16:creationId xmlns:a16="http://schemas.microsoft.com/office/drawing/2014/main" id="{B31B9E49-4871-4409-9FCE-CDDA509608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9963" y="2919413"/>
              <a:ext cx="95250" cy="158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07" name="Line 269">
              <a:extLst>
                <a:ext uri="{FF2B5EF4-FFF2-40B4-BE49-F238E27FC236}">
                  <a16:creationId xmlns:a16="http://schemas.microsoft.com/office/drawing/2014/main" id="{E2088AF1-67CE-4D48-A1F4-DA60DB62F3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6025" y="2757488"/>
              <a:ext cx="31750" cy="7461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08" name="Line 270">
              <a:extLst>
                <a:ext uri="{FF2B5EF4-FFF2-40B4-BE49-F238E27FC236}">
                  <a16:creationId xmlns:a16="http://schemas.microsoft.com/office/drawing/2014/main" id="{F101B645-11EF-4CEE-910E-EE8A1EEA86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1613" y="2681288"/>
              <a:ext cx="87312" cy="20002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09" name="Line 271">
              <a:extLst>
                <a:ext uri="{FF2B5EF4-FFF2-40B4-BE49-F238E27FC236}">
                  <a16:creationId xmlns:a16="http://schemas.microsoft.com/office/drawing/2014/main" id="{7F56B005-B898-4AD8-8292-FE16B72A1A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3063" y="2654301"/>
              <a:ext cx="106362" cy="23177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10" name="Line 272">
              <a:extLst>
                <a:ext uri="{FF2B5EF4-FFF2-40B4-BE49-F238E27FC236}">
                  <a16:creationId xmlns:a16="http://schemas.microsoft.com/office/drawing/2014/main" id="{71602B2D-D6F8-4BC9-B3B0-8434000832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0538" y="2638426"/>
              <a:ext cx="150812" cy="14446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11" name="Line 273">
              <a:extLst>
                <a:ext uri="{FF2B5EF4-FFF2-40B4-BE49-F238E27FC236}">
                  <a16:creationId xmlns:a16="http://schemas.microsoft.com/office/drawing/2014/main" id="{20C5809D-A1F4-43EF-9856-15CB9B8DA8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9588" y="2546351"/>
              <a:ext cx="296862" cy="1587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12" name="Line 274">
              <a:extLst>
                <a:ext uri="{FF2B5EF4-FFF2-40B4-BE49-F238E27FC236}">
                  <a16:creationId xmlns:a16="http://schemas.microsoft.com/office/drawing/2014/main" id="{6EC54A22-3B2F-428C-9D9F-45E7E227D1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1488" y="2436813"/>
              <a:ext cx="174625" cy="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13" name="Freeform 275">
              <a:extLst>
                <a:ext uri="{FF2B5EF4-FFF2-40B4-BE49-F238E27FC236}">
                  <a16:creationId xmlns:a16="http://schemas.microsoft.com/office/drawing/2014/main" id="{21E0D186-D948-4EFB-ADC6-AAC454360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588" y="1924051"/>
              <a:ext cx="857250" cy="112713"/>
            </a:xfrm>
            <a:custGeom>
              <a:avLst/>
              <a:gdLst>
                <a:gd name="T0" fmla="*/ 0 w 2659"/>
                <a:gd name="T1" fmla="*/ 76 h 347"/>
                <a:gd name="T2" fmla="*/ 593 w 2659"/>
                <a:gd name="T3" fmla="*/ 0 h 347"/>
                <a:gd name="T4" fmla="*/ 1101 w 2659"/>
                <a:gd name="T5" fmla="*/ 8 h 347"/>
                <a:gd name="T6" fmla="*/ 1507 w 2659"/>
                <a:gd name="T7" fmla="*/ 169 h 347"/>
                <a:gd name="T8" fmla="*/ 2659 w 2659"/>
                <a:gd name="T9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9" h="347">
                  <a:moveTo>
                    <a:pt x="0" y="76"/>
                  </a:moveTo>
                  <a:lnTo>
                    <a:pt x="593" y="0"/>
                  </a:lnTo>
                  <a:lnTo>
                    <a:pt x="1101" y="8"/>
                  </a:lnTo>
                  <a:lnTo>
                    <a:pt x="1507" y="169"/>
                  </a:lnTo>
                  <a:lnTo>
                    <a:pt x="2659" y="347"/>
                  </a:lnTo>
                </a:path>
              </a:pathLst>
            </a:cu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14" name="Freeform 276">
              <a:extLst>
                <a:ext uri="{FF2B5EF4-FFF2-40B4-BE49-F238E27FC236}">
                  <a16:creationId xmlns:a16="http://schemas.microsoft.com/office/drawing/2014/main" id="{9488E30C-BF14-4ECB-B39B-2FFCC4C21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363" y="2208213"/>
              <a:ext cx="825500" cy="130175"/>
            </a:xfrm>
            <a:custGeom>
              <a:avLst/>
              <a:gdLst>
                <a:gd name="T0" fmla="*/ 0 w 2565"/>
                <a:gd name="T1" fmla="*/ 406 h 406"/>
                <a:gd name="T2" fmla="*/ 389 w 2565"/>
                <a:gd name="T3" fmla="*/ 339 h 406"/>
                <a:gd name="T4" fmla="*/ 1159 w 2565"/>
                <a:gd name="T5" fmla="*/ 127 h 406"/>
                <a:gd name="T6" fmla="*/ 2565 w 2565"/>
                <a:gd name="T7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65" h="406">
                  <a:moveTo>
                    <a:pt x="0" y="406"/>
                  </a:moveTo>
                  <a:lnTo>
                    <a:pt x="389" y="339"/>
                  </a:lnTo>
                  <a:lnTo>
                    <a:pt x="1159" y="127"/>
                  </a:lnTo>
                  <a:lnTo>
                    <a:pt x="2565" y="0"/>
                  </a:lnTo>
                </a:path>
              </a:pathLst>
            </a:cu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15" name="Line 277">
              <a:extLst>
                <a:ext uri="{FF2B5EF4-FFF2-40B4-BE49-F238E27FC236}">
                  <a16:creationId xmlns:a16="http://schemas.microsoft.com/office/drawing/2014/main" id="{A89BE793-801B-4819-8FFE-B8FD2B4E9C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43625" y="2441576"/>
              <a:ext cx="60325" cy="10953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16" name="Line 278">
              <a:extLst>
                <a:ext uri="{FF2B5EF4-FFF2-40B4-BE49-F238E27FC236}">
                  <a16:creationId xmlns:a16="http://schemas.microsoft.com/office/drawing/2014/main" id="{2334595F-946E-480A-BD92-E33FA5E403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73763" y="2368551"/>
              <a:ext cx="101600" cy="10953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17" name="Line 279">
              <a:extLst>
                <a:ext uri="{FF2B5EF4-FFF2-40B4-BE49-F238E27FC236}">
                  <a16:creationId xmlns:a16="http://schemas.microsoft.com/office/drawing/2014/main" id="{07F6E5A2-E361-4414-A9D9-F04501D2E6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46763" y="2311401"/>
              <a:ext cx="155575" cy="9525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18" name="Line 280">
              <a:extLst>
                <a:ext uri="{FF2B5EF4-FFF2-40B4-BE49-F238E27FC236}">
                  <a16:creationId xmlns:a16="http://schemas.microsoft.com/office/drawing/2014/main" id="{5A40BCB3-1F20-47F4-8479-EB668F5AE8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56275" y="2259013"/>
              <a:ext cx="177800" cy="8731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19" name="Line 281">
              <a:extLst>
                <a:ext uri="{FF2B5EF4-FFF2-40B4-BE49-F238E27FC236}">
                  <a16:creationId xmlns:a16="http://schemas.microsoft.com/office/drawing/2014/main" id="{80455257-138D-4F3A-80DC-C48C31303B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57875" y="2205038"/>
              <a:ext cx="69850" cy="2222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20" name="Line 282">
              <a:extLst>
                <a:ext uri="{FF2B5EF4-FFF2-40B4-BE49-F238E27FC236}">
                  <a16:creationId xmlns:a16="http://schemas.microsoft.com/office/drawing/2014/main" id="{F0C9B280-D6B4-4599-9D9A-E8C9C989BB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08663" y="2133601"/>
              <a:ext cx="12700" cy="6032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21" name="Line 283">
              <a:extLst>
                <a:ext uri="{FF2B5EF4-FFF2-40B4-BE49-F238E27FC236}">
                  <a16:creationId xmlns:a16="http://schemas.microsoft.com/office/drawing/2014/main" id="{FD7E87A8-0C24-4E5E-9DB9-D8CA2CA543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88013" y="2117726"/>
              <a:ext cx="44450" cy="16351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22" name="Line 284">
              <a:extLst>
                <a:ext uri="{FF2B5EF4-FFF2-40B4-BE49-F238E27FC236}">
                  <a16:creationId xmlns:a16="http://schemas.microsoft.com/office/drawing/2014/main" id="{9F796A58-37F8-4F99-8CEE-D16F8F03CE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53063" y="2103438"/>
              <a:ext cx="196850" cy="15398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23" name="Line 285">
              <a:extLst>
                <a:ext uri="{FF2B5EF4-FFF2-40B4-BE49-F238E27FC236}">
                  <a16:creationId xmlns:a16="http://schemas.microsoft.com/office/drawing/2014/main" id="{7AC90EA4-9DF7-4A33-8DEB-6210D467F3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81650" y="2060576"/>
              <a:ext cx="87312" cy="5397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24" name="Line 286">
              <a:extLst>
                <a:ext uri="{FF2B5EF4-FFF2-40B4-BE49-F238E27FC236}">
                  <a16:creationId xmlns:a16="http://schemas.microsoft.com/office/drawing/2014/main" id="{A09FA4E2-7136-4732-A822-CEF0FDC2F2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29263" y="2019301"/>
              <a:ext cx="25400" cy="5556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25" name="Line 287">
              <a:extLst>
                <a:ext uri="{FF2B5EF4-FFF2-40B4-BE49-F238E27FC236}">
                  <a16:creationId xmlns:a16="http://schemas.microsoft.com/office/drawing/2014/main" id="{B75E90E5-E5F8-4D6B-B904-2B13637445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56238" y="2033588"/>
              <a:ext cx="7937" cy="10001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26" name="Line 288">
              <a:extLst>
                <a:ext uri="{FF2B5EF4-FFF2-40B4-BE49-F238E27FC236}">
                  <a16:creationId xmlns:a16="http://schemas.microsoft.com/office/drawing/2014/main" id="{74B6FEA1-64CD-4600-A0D8-27BBAC4C86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56225" y="2033588"/>
              <a:ext cx="20637" cy="19050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27" name="Line 289">
              <a:extLst>
                <a:ext uri="{FF2B5EF4-FFF2-40B4-BE49-F238E27FC236}">
                  <a16:creationId xmlns:a16="http://schemas.microsoft.com/office/drawing/2014/main" id="{959F52FC-A04F-49A4-9E97-B83DCF1040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00650" y="1992313"/>
              <a:ext cx="114300" cy="15875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28" name="Line 290">
              <a:extLst>
                <a:ext uri="{FF2B5EF4-FFF2-40B4-BE49-F238E27FC236}">
                  <a16:creationId xmlns:a16="http://schemas.microsoft.com/office/drawing/2014/main" id="{BDD555D0-29E6-4F7C-A8CF-EEB65C44F6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80000" y="1924051"/>
              <a:ext cx="188912" cy="13970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29" name="Line 291">
              <a:extLst>
                <a:ext uri="{FF2B5EF4-FFF2-40B4-BE49-F238E27FC236}">
                  <a16:creationId xmlns:a16="http://schemas.microsoft.com/office/drawing/2014/main" id="{22904EED-486C-4F31-B1F2-DED73B6D87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05400" y="1828801"/>
              <a:ext cx="80962" cy="9525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30" name="Line 292">
              <a:extLst>
                <a:ext uri="{FF2B5EF4-FFF2-40B4-BE49-F238E27FC236}">
                  <a16:creationId xmlns:a16="http://schemas.microsoft.com/office/drawing/2014/main" id="{9A9C75A9-359B-4A61-964D-872FA0D7CE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8088" y="1790701"/>
              <a:ext cx="20637" cy="7302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31" name="Line 293">
              <a:extLst>
                <a:ext uri="{FF2B5EF4-FFF2-40B4-BE49-F238E27FC236}">
                  <a16:creationId xmlns:a16="http://schemas.microsoft.com/office/drawing/2014/main" id="{DF7997FC-6276-437A-A171-E5E4D3BBEA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2838" y="1824038"/>
              <a:ext cx="34925" cy="19367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32" name="Line 294">
              <a:extLst>
                <a:ext uri="{FF2B5EF4-FFF2-40B4-BE49-F238E27FC236}">
                  <a16:creationId xmlns:a16="http://schemas.microsoft.com/office/drawing/2014/main" id="{3FC250E3-5F6C-4FDE-8A62-FC9575ED9C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99013" y="1851026"/>
              <a:ext cx="44450" cy="18256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33" name="Line 295">
              <a:extLst>
                <a:ext uri="{FF2B5EF4-FFF2-40B4-BE49-F238E27FC236}">
                  <a16:creationId xmlns:a16="http://schemas.microsoft.com/office/drawing/2014/main" id="{538EFCAF-FA0B-4617-A974-02468BE176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08513" y="1817688"/>
              <a:ext cx="231775" cy="16668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34" name="Line 296">
              <a:extLst>
                <a:ext uri="{FF2B5EF4-FFF2-40B4-BE49-F238E27FC236}">
                  <a16:creationId xmlns:a16="http://schemas.microsoft.com/office/drawing/2014/main" id="{902D2E36-F863-4C45-A942-EAF010850E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75200" y="1790701"/>
              <a:ext cx="65087" cy="2540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35" name="Line 297">
              <a:extLst>
                <a:ext uri="{FF2B5EF4-FFF2-40B4-BE49-F238E27FC236}">
                  <a16:creationId xmlns:a16="http://schemas.microsoft.com/office/drawing/2014/main" id="{DFE9B05E-7742-4CF2-8567-973486BF71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75200" y="1633538"/>
              <a:ext cx="53975" cy="9525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36" name="Line 298">
              <a:extLst>
                <a:ext uri="{FF2B5EF4-FFF2-40B4-BE49-F238E27FC236}">
                  <a16:creationId xmlns:a16="http://schemas.microsoft.com/office/drawing/2014/main" id="{02A15122-AF8E-4C76-9361-E0C55397B9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72013" y="1616076"/>
              <a:ext cx="23812" cy="17145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37" name="Line 299">
              <a:extLst>
                <a:ext uri="{FF2B5EF4-FFF2-40B4-BE49-F238E27FC236}">
                  <a16:creationId xmlns:a16="http://schemas.microsoft.com/office/drawing/2014/main" id="{1DDFAA52-582B-46A8-BA4D-8828238991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0363" y="2338388"/>
              <a:ext cx="138112" cy="3016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38" name="Line 300">
              <a:extLst>
                <a:ext uri="{FF2B5EF4-FFF2-40B4-BE49-F238E27FC236}">
                  <a16:creationId xmlns:a16="http://schemas.microsoft.com/office/drawing/2014/main" id="{E6C7E63B-BF03-4168-AAD2-D46B18ACB1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5625" y="2297113"/>
              <a:ext cx="57150" cy="4603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39" name="Line 301">
              <a:extLst>
                <a:ext uri="{FF2B5EF4-FFF2-40B4-BE49-F238E27FC236}">
                  <a16:creationId xmlns:a16="http://schemas.microsoft.com/office/drawing/2014/main" id="{618BA133-8F75-438A-A077-A825288619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1038" y="2262188"/>
              <a:ext cx="180975" cy="15557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40" name="Line 302">
              <a:extLst>
                <a:ext uri="{FF2B5EF4-FFF2-40B4-BE49-F238E27FC236}">
                  <a16:creationId xmlns:a16="http://schemas.microsoft.com/office/drawing/2014/main" id="{DD709572-4A0A-4CD2-8BEE-333855E217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7888" y="2238376"/>
              <a:ext cx="106362" cy="10795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41" name="Line 303">
              <a:extLst>
                <a:ext uri="{FF2B5EF4-FFF2-40B4-BE49-F238E27FC236}">
                  <a16:creationId xmlns:a16="http://schemas.microsoft.com/office/drawing/2014/main" id="{56EB2B9B-B64A-4819-8CD7-D8868678D0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4100" y="2220913"/>
              <a:ext cx="117475" cy="6667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42" name="Line 304">
              <a:extLst>
                <a:ext uri="{FF2B5EF4-FFF2-40B4-BE49-F238E27FC236}">
                  <a16:creationId xmlns:a16="http://schemas.microsoft.com/office/drawing/2014/main" id="{91ACB5D0-CC44-416B-A935-7AF2718D4C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5863" y="2208213"/>
              <a:ext cx="57150" cy="1111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43" name="Line 305">
              <a:extLst>
                <a:ext uri="{FF2B5EF4-FFF2-40B4-BE49-F238E27FC236}">
                  <a16:creationId xmlns:a16="http://schemas.microsoft.com/office/drawing/2014/main" id="{E19CAF71-4987-41FF-94CE-333F4BCCD2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64100" y="2133601"/>
              <a:ext cx="98425" cy="8731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44" name="Line 306">
              <a:extLst>
                <a:ext uri="{FF2B5EF4-FFF2-40B4-BE49-F238E27FC236}">
                  <a16:creationId xmlns:a16="http://schemas.microsoft.com/office/drawing/2014/main" id="{5E71468F-F16A-4506-9544-843D8E9B6F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67263" y="2144713"/>
              <a:ext cx="80962" cy="8572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45" name="Line 307">
              <a:extLst>
                <a:ext uri="{FF2B5EF4-FFF2-40B4-BE49-F238E27FC236}">
                  <a16:creationId xmlns:a16="http://schemas.microsoft.com/office/drawing/2014/main" id="{FCBACFDF-6F95-4B7C-8CA3-71EA2F04B1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03750" y="2128838"/>
              <a:ext cx="127000" cy="11430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46" name="Line 308">
              <a:extLst>
                <a:ext uri="{FF2B5EF4-FFF2-40B4-BE49-F238E27FC236}">
                  <a16:creationId xmlns:a16="http://schemas.microsoft.com/office/drawing/2014/main" id="{2235CE8C-F8BF-470D-ADFA-B627589ED5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51350" y="2155826"/>
              <a:ext cx="95250" cy="11747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47" name="Line 309">
              <a:extLst>
                <a:ext uri="{FF2B5EF4-FFF2-40B4-BE49-F238E27FC236}">
                  <a16:creationId xmlns:a16="http://schemas.microsoft.com/office/drawing/2014/main" id="{CFCDCFC4-09F5-45B7-AEC9-E2DAE769C0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95775" y="2178051"/>
              <a:ext cx="73025" cy="13811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48" name="Line 310">
              <a:extLst>
                <a:ext uri="{FF2B5EF4-FFF2-40B4-BE49-F238E27FC236}">
                  <a16:creationId xmlns:a16="http://schemas.microsoft.com/office/drawing/2014/main" id="{ED7A26FE-23B5-44E0-83BB-2521AEC0EE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29088" y="2193926"/>
              <a:ext cx="11112" cy="13335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49" name="Line 311">
              <a:extLst>
                <a:ext uri="{FF2B5EF4-FFF2-40B4-BE49-F238E27FC236}">
                  <a16:creationId xmlns:a16="http://schemas.microsoft.com/office/drawing/2014/main" id="{2931B328-F27F-43C9-B2F2-7BE35C2EFF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90963" y="2159001"/>
              <a:ext cx="134937" cy="9842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50" name="Line 312">
              <a:extLst>
                <a:ext uri="{FF2B5EF4-FFF2-40B4-BE49-F238E27FC236}">
                  <a16:creationId xmlns:a16="http://schemas.microsoft.com/office/drawing/2014/main" id="{1BD45385-E239-46D0-AC2E-4D2E9C2EA0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33800" y="2155826"/>
              <a:ext cx="136525" cy="5238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51" name="Line 313">
              <a:extLst>
                <a:ext uri="{FF2B5EF4-FFF2-40B4-BE49-F238E27FC236}">
                  <a16:creationId xmlns:a16="http://schemas.microsoft.com/office/drawing/2014/main" id="{A492D607-B35D-4747-9A18-4135F67FFB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21088" y="2085976"/>
              <a:ext cx="112712" cy="5873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52" name="Line 314">
              <a:extLst>
                <a:ext uri="{FF2B5EF4-FFF2-40B4-BE49-F238E27FC236}">
                  <a16:creationId xmlns:a16="http://schemas.microsoft.com/office/drawing/2014/main" id="{B01AC1DB-6CDF-4EB5-BCEC-677C28C21B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6788" y="2038351"/>
              <a:ext cx="123825" cy="1428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53" name="Line 315">
              <a:extLst>
                <a:ext uri="{FF2B5EF4-FFF2-40B4-BE49-F238E27FC236}">
                  <a16:creationId xmlns:a16="http://schemas.microsoft.com/office/drawing/2014/main" id="{BF65A952-1E02-4DA0-8AC3-D28909C81B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0588" y="1949451"/>
              <a:ext cx="158750" cy="3810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54" name="Line 316">
              <a:extLst>
                <a:ext uri="{FF2B5EF4-FFF2-40B4-BE49-F238E27FC236}">
                  <a16:creationId xmlns:a16="http://schemas.microsoft.com/office/drawing/2014/main" id="{4DEAF190-CFA9-45A3-8AA1-75A021F6FB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7600" y="1924051"/>
              <a:ext cx="114300" cy="7937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55" name="Line 317">
              <a:extLst>
                <a:ext uri="{FF2B5EF4-FFF2-40B4-BE49-F238E27FC236}">
                  <a16:creationId xmlns:a16="http://schemas.microsoft.com/office/drawing/2014/main" id="{BBA3B0D5-7DD5-4760-9DE5-FF7896D71C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6363" y="1979613"/>
              <a:ext cx="52387" cy="10001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56" name="Line 318">
              <a:extLst>
                <a:ext uri="{FF2B5EF4-FFF2-40B4-BE49-F238E27FC236}">
                  <a16:creationId xmlns:a16="http://schemas.microsoft.com/office/drawing/2014/main" id="{38818431-64B8-47AC-8CAC-6C827CCEB9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2100" y="2008188"/>
              <a:ext cx="92075" cy="9048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57" name="Line 319">
              <a:extLst>
                <a:ext uri="{FF2B5EF4-FFF2-40B4-BE49-F238E27FC236}">
                  <a16:creationId xmlns:a16="http://schemas.microsoft.com/office/drawing/2014/main" id="{B668D5B7-9618-4CFA-B6C3-3166B77A64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7838" y="2036763"/>
              <a:ext cx="130175" cy="476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58" name="Line 320">
              <a:extLst>
                <a:ext uri="{FF2B5EF4-FFF2-40B4-BE49-F238E27FC236}">
                  <a16:creationId xmlns:a16="http://schemas.microsoft.com/office/drawing/2014/main" id="{20754CBD-FDDB-4B49-BFDE-3052124095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56075" y="1960563"/>
              <a:ext cx="174625" cy="5715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59" name="Line 321">
              <a:extLst>
                <a:ext uri="{FF2B5EF4-FFF2-40B4-BE49-F238E27FC236}">
                  <a16:creationId xmlns:a16="http://schemas.microsoft.com/office/drawing/2014/main" id="{80298506-E4DB-4AF5-90A2-C5D9148E12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16363" y="1912938"/>
              <a:ext cx="174625" cy="6667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60" name="Line 322">
              <a:extLst>
                <a:ext uri="{FF2B5EF4-FFF2-40B4-BE49-F238E27FC236}">
                  <a16:creationId xmlns:a16="http://schemas.microsoft.com/office/drawing/2014/main" id="{3ED7547A-19A2-415D-B94B-C500E272B4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86188" y="1847851"/>
              <a:ext cx="141287" cy="7937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61" name="Line 323">
              <a:extLst>
                <a:ext uri="{FF2B5EF4-FFF2-40B4-BE49-F238E27FC236}">
                  <a16:creationId xmlns:a16="http://schemas.microsoft.com/office/drawing/2014/main" id="{8AE81A9E-D50E-4203-94FD-79459D6CA5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21088" y="1812926"/>
              <a:ext cx="166687" cy="11112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62" name="Line 324">
              <a:extLst>
                <a:ext uri="{FF2B5EF4-FFF2-40B4-BE49-F238E27FC236}">
                  <a16:creationId xmlns:a16="http://schemas.microsoft.com/office/drawing/2014/main" id="{E4955BA7-4385-4283-BC0B-AA9FFC9039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1700" y="1717676"/>
              <a:ext cx="269875" cy="3333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63" name="Line 325">
              <a:extLst>
                <a:ext uri="{FF2B5EF4-FFF2-40B4-BE49-F238E27FC236}">
                  <a16:creationId xmlns:a16="http://schemas.microsoft.com/office/drawing/2014/main" id="{46F44742-DEF2-4667-9D1B-F888D379D1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8713" y="1570038"/>
              <a:ext cx="193675" cy="12065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64" name="Line 326">
              <a:extLst>
                <a:ext uri="{FF2B5EF4-FFF2-40B4-BE49-F238E27FC236}">
                  <a16:creationId xmlns:a16="http://schemas.microsoft.com/office/drawing/2014/main" id="{CD4DF47B-E299-4306-B589-E7F8241E75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30588" y="1847851"/>
              <a:ext cx="106362" cy="10160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65" name="Line 327">
              <a:extLst>
                <a:ext uri="{FF2B5EF4-FFF2-40B4-BE49-F238E27FC236}">
                  <a16:creationId xmlns:a16="http://schemas.microsoft.com/office/drawing/2014/main" id="{EAB8B160-6A08-48FD-97F3-94F0723B4B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97388" y="1562101"/>
              <a:ext cx="26987" cy="34290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66" name="Line 328">
              <a:extLst>
                <a:ext uri="{FF2B5EF4-FFF2-40B4-BE49-F238E27FC236}">
                  <a16:creationId xmlns:a16="http://schemas.microsoft.com/office/drawing/2014/main" id="{D1255442-681F-43D9-9EAE-48BA2377FF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87838" y="1458913"/>
              <a:ext cx="36512" cy="23177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67" name="Line 329">
              <a:extLst>
                <a:ext uri="{FF2B5EF4-FFF2-40B4-BE49-F238E27FC236}">
                  <a16:creationId xmlns:a16="http://schemas.microsoft.com/office/drawing/2014/main" id="{9E48D4D2-167F-48E7-8CEE-848C14A53B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10038" y="1355726"/>
              <a:ext cx="11112" cy="14922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68" name="Line 330">
              <a:extLst>
                <a:ext uri="{FF2B5EF4-FFF2-40B4-BE49-F238E27FC236}">
                  <a16:creationId xmlns:a16="http://schemas.microsoft.com/office/drawing/2014/main" id="{DFA2142E-44EE-4D22-8C7D-CEB69FA6E4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0963" y="1452563"/>
              <a:ext cx="192087" cy="21272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69" name="Line 331">
              <a:extLst>
                <a:ext uri="{FF2B5EF4-FFF2-40B4-BE49-F238E27FC236}">
                  <a16:creationId xmlns:a16="http://schemas.microsoft.com/office/drawing/2014/main" id="{B4904B9A-FC0C-4B6F-907C-203F59181E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4125" y="1493838"/>
              <a:ext cx="141287" cy="17145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70" name="Line 332">
              <a:extLst>
                <a:ext uri="{FF2B5EF4-FFF2-40B4-BE49-F238E27FC236}">
                  <a16:creationId xmlns:a16="http://schemas.microsoft.com/office/drawing/2014/main" id="{2EB09349-9C53-454A-9EDA-3498A67AF4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35700" y="2490788"/>
              <a:ext cx="52387" cy="11430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71" name="Line 333">
              <a:extLst>
                <a:ext uri="{FF2B5EF4-FFF2-40B4-BE49-F238E27FC236}">
                  <a16:creationId xmlns:a16="http://schemas.microsoft.com/office/drawing/2014/main" id="{AE2304B6-0A84-4DB3-ADE5-8AE69F432F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29363" y="2536826"/>
              <a:ext cx="46037" cy="11430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72" name="Line 334">
              <a:extLst>
                <a:ext uri="{FF2B5EF4-FFF2-40B4-BE49-F238E27FC236}">
                  <a16:creationId xmlns:a16="http://schemas.microsoft.com/office/drawing/2014/main" id="{0111BE61-048D-4C61-BBAD-37B3F5EAFD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18263" y="2589213"/>
              <a:ext cx="49212" cy="12223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73" name="Line 335">
              <a:extLst>
                <a:ext uri="{FF2B5EF4-FFF2-40B4-BE49-F238E27FC236}">
                  <a16:creationId xmlns:a16="http://schemas.microsoft.com/office/drawing/2014/main" id="{E7FE59C6-13FD-4504-9D66-12E47AC51A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27800" y="2638426"/>
              <a:ext cx="30162" cy="12700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74" name="Line 336">
              <a:extLst>
                <a:ext uri="{FF2B5EF4-FFF2-40B4-BE49-F238E27FC236}">
                  <a16:creationId xmlns:a16="http://schemas.microsoft.com/office/drawing/2014/main" id="{EB51A80D-9C96-4D6C-9C41-EA368B5EDB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92888" y="2665413"/>
              <a:ext cx="19050" cy="12858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75" name="Line 337">
              <a:extLst>
                <a:ext uri="{FF2B5EF4-FFF2-40B4-BE49-F238E27FC236}">
                  <a16:creationId xmlns:a16="http://schemas.microsoft.com/office/drawing/2014/main" id="{4AF98EEB-F7C7-4969-9D70-8D6DC91D7A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46863" y="2684463"/>
              <a:ext cx="87312" cy="16351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76" name="Line 338">
              <a:extLst>
                <a:ext uri="{FF2B5EF4-FFF2-40B4-BE49-F238E27FC236}">
                  <a16:creationId xmlns:a16="http://schemas.microsoft.com/office/drawing/2014/main" id="{89D8DCE1-3B1A-4478-91EA-3A3E399737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30988" y="2638426"/>
              <a:ext cx="295275" cy="14763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77" name="Line 339">
              <a:extLst>
                <a:ext uri="{FF2B5EF4-FFF2-40B4-BE49-F238E27FC236}">
                  <a16:creationId xmlns:a16="http://schemas.microsoft.com/office/drawing/2014/main" id="{CD2BDB92-2CBF-4F7F-942E-70D540B498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15113" y="2581276"/>
              <a:ext cx="122237" cy="317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78" name="Line 340">
              <a:extLst>
                <a:ext uri="{FF2B5EF4-FFF2-40B4-BE49-F238E27FC236}">
                  <a16:creationId xmlns:a16="http://schemas.microsoft.com/office/drawing/2014/main" id="{4211C535-4F30-4F48-B30D-8D9BEE74EF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62725" y="2441576"/>
              <a:ext cx="123825" cy="3016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79" name="Line 341">
              <a:extLst>
                <a:ext uri="{FF2B5EF4-FFF2-40B4-BE49-F238E27FC236}">
                  <a16:creationId xmlns:a16="http://schemas.microsoft.com/office/drawing/2014/main" id="{BB7DC1EE-06D1-4769-A04A-6C9C0A7181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02400" y="2341563"/>
              <a:ext cx="104775" cy="1587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80" name="Line 342">
              <a:extLst>
                <a:ext uri="{FF2B5EF4-FFF2-40B4-BE49-F238E27FC236}">
                  <a16:creationId xmlns:a16="http://schemas.microsoft.com/office/drawing/2014/main" id="{A93CDFDD-3B23-4477-9167-3AAB0E61AB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13500" y="2238376"/>
              <a:ext cx="111125" cy="2063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81" name="Line 343">
              <a:extLst>
                <a:ext uri="{FF2B5EF4-FFF2-40B4-BE49-F238E27FC236}">
                  <a16:creationId xmlns:a16="http://schemas.microsoft.com/office/drawing/2014/main" id="{18AEFA35-7222-48A1-9D20-173FE0D466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19838" y="2147888"/>
              <a:ext cx="123825" cy="3333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82" name="Line 344">
              <a:extLst>
                <a:ext uri="{FF2B5EF4-FFF2-40B4-BE49-F238E27FC236}">
                  <a16:creationId xmlns:a16="http://schemas.microsoft.com/office/drawing/2014/main" id="{171D1FC7-4B78-48F7-9FC3-B669D8180B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23000" y="2060576"/>
              <a:ext cx="138112" cy="4127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83" name="Line 345">
              <a:extLst>
                <a:ext uri="{FF2B5EF4-FFF2-40B4-BE49-F238E27FC236}">
                  <a16:creationId xmlns:a16="http://schemas.microsoft.com/office/drawing/2014/main" id="{F4DE132F-4204-4A68-99D5-C0A9FAC3F0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59500" y="1995488"/>
              <a:ext cx="136525" cy="3810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84" name="Line 346">
              <a:extLst>
                <a:ext uri="{FF2B5EF4-FFF2-40B4-BE49-F238E27FC236}">
                  <a16:creationId xmlns:a16="http://schemas.microsoft.com/office/drawing/2014/main" id="{F9721DB4-34F6-40FB-85E6-CDC5C25FC2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86475" y="1905001"/>
              <a:ext cx="144462" cy="2540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85" name="Line 347">
              <a:extLst>
                <a:ext uri="{FF2B5EF4-FFF2-40B4-BE49-F238E27FC236}">
                  <a16:creationId xmlns:a16="http://schemas.microsoft.com/office/drawing/2014/main" id="{3BA7D947-AB1F-4CF9-9C72-631302F5EE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18213" y="1798638"/>
              <a:ext cx="125412" cy="3810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86" name="Line 348">
              <a:extLst>
                <a:ext uri="{FF2B5EF4-FFF2-40B4-BE49-F238E27FC236}">
                  <a16:creationId xmlns:a16="http://schemas.microsoft.com/office/drawing/2014/main" id="{4ED5BE6C-0016-46DC-8334-F74B12C1FE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49950" y="1728788"/>
              <a:ext cx="73025" cy="3492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87" name="Line 349">
              <a:extLst>
                <a:ext uri="{FF2B5EF4-FFF2-40B4-BE49-F238E27FC236}">
                  <a16:creationId xmlns:a16="http://schemas.microsoft.com/office/drawing/2014/main" id="{F5B44A31-5DF6-443B-BF15-6318682A30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70575" y="1660526"/>
              <a:ext cx="52387" cy="1587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88" name="Line 350">
              <a:extLst>
                <a:ext uri="{FF2B5EF4-FFF2-40B4-BE49-F238E27FC236}">
                  <a16:creationId xmlns:a16="http://schemas.microsoft.com/office/drawing/2014/main" id="{D8E7B209-A247-4C61-915D-91FBBCC76F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89613" y="1581151"/>
              <a:ext cx="111125" cy="1111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89" name="Line 351">
              <a:extLst>
                <a:ext uri="{FF2B5EF4-FFF2-40B4-BE49-F238E27FC236}">
                  <a16:creationId xmlns:a16="http://schemas.microsoft.com/office/drawing/2014/main" id="{A495A8B1-37B1-472B-AAB2-C95DF3E836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75313" y="1462088"/>
              <a:ext cx="163512" cy="3175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90" name="Line 352">
              <a:extLst>
                <a:ext uri="{FF2B5EF4-FFF2-40B4-BE49-F238E27FC236}">
                  <a16:creationId xmlns:a16="http://schemas.microsoft.com/office/drawing/2014/main" id="{C0BD07E0-CCE9-4915-99AE-2503326F93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95938" y="1322388"/>
              <a:ext cx="146050" cy="3333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91" name="Line 353">
              <a:extLst>
                <a:ext uri="{FF2B5EF4-FFF2-40B4-BE49-F238E27FC236}">
                  <a16:creationId xmlns:a16="http://schemas.microsoft.com/office/drawing/2014/main" id="{E38EBA58-97EE-4352-B391-6D58CC081B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84825" y="1243013"/>
              <a:ext cx="174625" cy="1111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92" name="Line 354">
              <a:extLst>
                <a:ext uri="{FF2B5EF4-FFF2-40B4-BE49-F238E27FC236}">
                  <a16:creationId xmlns:a16="http://schemas.microsoft.com/office/drawing/2014/main" id="{5B5F4C85-813D-4C29-999D-6371EF8D66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35613" y="1139826"/>
              <a:ext cx="157162" cy="6032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93" name="Line 355">
              <a:extLst>
                <a:ext uri="{FF2B5EF4-FFF2-40B4-BE49-F238E27FC236}">
                  <a16:creationId xmlns:a16="http://schemas.microsoft.com/office/drawing/2014/main" id="{C0544DC5-0675-4917-943D-1AF6CC1DE1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56238" y="1101726"/>
              <a:ext cx="114300" cy="3333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94" name="Line 356">
              <a:extLst>
                <a:ext uri="{FF2B5EF4-FFF2-40B4-BE49-F238E27FC236}">
                  <a16:creationId xmlns:a16="http://schemas.microsoft.com/office/drawing/2014/main" id="{2D38CADC-CD36-477B-8A55-4D33652930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8300" y="930276"/>
              <a:ext cx="79375" cy="8731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95" name="Line 357">
              <a:extLst>
                <a:ext uri="{FF2B5EF4-FFF2-40B4-BE49-F238E27FC236}">
                  <a16:creationId xmlns:a16="http://schemas.microsoft.com/office/drawing/2014/main" id="{87E0166F-B469-4D7D-A4FC-54406C4B2A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5775" y="922338"/>
              <a:ext cx="61912" cy="11430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96" name="Line 358">
              <a:extLst>
                <a:ext uri="{FF2B5EF4-FFF2-40B4-BE49-F238E27FC236}">
                  <a16:creationId xmlns:a16="http://schemas.microsoft.com/office/drawing/2014/main" id="{FC7F21FD-1AF3-4891-840A-21DC2C04A9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78500" y="979488"/>
              <a:ext cx="49212" cy="10318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97" name="Line 359">
              <a:extLst>
                <a:ext uri="{FF2B5EF4-FFF2-40B4-BE49-F238E27FC236}">
                  <a16:creationId xmlns:a16="http://schemas.microsoft.com/office/drawing/2014/main" id="{4CC3B722-3F8C-4197-8892-DDB496607C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32475" y="1071563"/>
              <a:ext cx="95250" cy="10318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98" name="Line 360">
              <a:extLst>
                <a:ext uri="{FF2B5EF4-FFF2-40B4-BE49-F238E27FC236}">
                  <a16:creationId xmlns:a16="http://schemas.microsoft.com/office/drawing/2014/main" id="{A5F8641C-5ED9-4A6B-8D99-F50DD2240E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51525" y="1177926"/>
              <a:ext cx="109537" cy="8413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99" name="Line 361">
              <a:extLst>
                <a:ext uri="{FF2B5EF4-FFF2-40B4-BE49-F238E27FC236}">
                  <a16:creationId xmlns:a16="http://schemas.microsoft.com/office/drawing/2014/main" id="{105E969D-4CB2-47E0-8FFB-928273294E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73750" y="1363663"/>
              <a:ext cx="125412" cy="3810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00" name="Line 362">
              <a:extLst>
                <a:ext uri="{FF2B5EF4-FFF2-40B4-BE49-F238E27FC236}">
                  <a16:creationId xmlns:a16="http://schemas.microsoft.com/office/drawing/2014/main" id="{73AB0BB6-FA38-40F5-B76D-82D962C128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26138" y="1431926"/>
              <a:ext cx="107950" cy="6032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01" name="Line 363">
              <a:extLst>
                <a:ext uri="{FF2B5EF4-FFF2-40B4-BE49-F238E27FC236}">
                  <a16:creationId xmlns:a16="http://schemas.microsoft.com/office/drawing/2014/main" id="{1726C08A-D377-46A3-9BBE-9268C8C93F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29325" y="1500188"/>
              <a:ext cx="76200" cy="15716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02" name="Line 364">
              <a:extLst>
                <a:ext uri="{FF2B5EF4-FFF2-40B4-BE49-F238E27FC236}">
                  <a16:creationId xmlns:a16="http://schemas.microsoft.com/office/drawing/2014/main" id="{8682170F-F8E4-40B2-BE3C-B2DA2E35B0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86488" y="1547813"/>
              <a:ext cx="14287" cy="20002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03" name="Line 365">
              <a:extLst>
                <a:ext uri="{FF2B5EF4-FFF2-40B4-BE49-F238E27FC236}">
                  <a16:creationId xmlns:a16="http://schemas.microsoft.com/office/drawing/2014/main" id="{C78C8401-4CF7-430D-83E1-0DD8E812D4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84913" y="1539876"/>
              <a:ext cx="0" cy="10160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04" name="Line 366">
              <a:extLst>
                <a:ext uri="{FF2B5EF4-FFF2-40B4-BE49-F238E27FC236}">
                  <a16:creationId xmlns:a16="http://schemas.microsoft.com/office/drawing/2014/main" id="{1885D420-5D13-42FE-A6E5-66F3323FB6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80163" y="1528763"/>
              <a:ext cx="14287" cy="6032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05" name="Line 367">
              <a:extLst>
                <a:ext uri="{FF2B5EF4-FFF2-40B4-BE49-F238E27FC236}">
                  <a16:creationId xmlns:a16="http://schemas.microsoft.com/office/drawing/2014/main" id="{115CB218-BC03-4F8D-BB47-563CF9D3CD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83338" y="1644651"/>
              <a:ext cx="106362" cy="476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06" name="Line 368">
              <a:extLst>
                <a:ext uri="{FF2B5EF4-FFF2-40B4-BE49-F238E27FC236}">
                  <a16:creationId xmlns:a16="http://schemas.microsoft.com/office/drawing/2014/main" id="{B964EFBC-9AFA-4223-81EB-A8C2F87A26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37300" y="1682751"/>
              <a:ext cx="152400" cy="6508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07" name="Line 369">
              <a:extLst>
                <a:ext uri="{FF2B5EF4-FFF2-40B4-BE49-F238E27FC236}">
                  <a16:creationId xmlns:a16="http://schemas.microsoft.com/office/drawing/2014/main" id="{1ECB59EB-6038-43B0-BB85-0C741DE3FB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18263" y="1706563"/>
              <a:ext cx="120650" cy="13335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08" name="Line 370">
              <a:extLst>
                <a:ext uri="{FF2B5EF4-FFF2-40B4-BE49-F238E27FC236}">
                  <a16:creationId xmlns:a16="http://schemas.microsoft.com/office/drawing/2014/main" id="{084C3B96-732D-48FA-99C7-1BE825DF21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77013" y="1725613"/>
              <a:ext cx="30162" cy="9207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09" name="Line 371">
              <a:extLst>
                <a:ext uri="{FF2B5EF4-FFF2-40B4-BE49-F238E27FC236}">
                  <a16:creationId xmlns:a16="http://schemas.microsoft.com/office/drawing/2014/main" id="{1EEAA007-E94D-4331-AB97-0D78AEC1F4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91313" y="1739901"/>
              <a:ext cx="14287" cy="5873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10" name="Line 372">
              <a:extLst>
                <a:ext uri="{FF2B5EF4-FFF2-40B4-BE49-F238E27FC236}">
                  <a16:creationId xmlns:a16="http://schemas.microsoft.com/office/drawing/2014/main" id="{58A7D31C-9B66-46DD-943D-E7B1C5818D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24650" y="1862138"/>
              <a:ext cx="57150" cy="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11" name="Line 373">
              <a:extLst>
                <a:ext uri="{FF2B5EF4-FFF2-40B4-BE49-F238E27FC236}">
                  <a16:creationId xmlns:a16="http://schemas.microsoft.com/office/drawing/2014/main" id="{38EFE36A-8191-49B6-BF8C-AC909ED119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38913" y="1951038"/>
              <a:ext cx="234950" cy="635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12" name="Line 374">
              <a:extLst>
                <a:ext uri="{FF2B5EF4-FFF2-40B4-BE49-F238E27FC236}">
                  <a16:creationId xmlns:a16="http://schemas.microsoft.com/office/drawing/2014/main" id="{8B47A86A-CFA2-4E77-BA67-9A2170C1A1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30988" y="2025651"/>
              <a:ext cx="185737" cy="8731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13" name="Line 375">
              <a:extLst>
                <a:ext uri="{FF2B5EF4-FFF2-40B4-BE49-F238E27FC236}">
                  <a16:creationId xmlns:a16="http://schemas.microsoft.com/office/drawing/2014/main" id="{B5A08CE9-4224-4384-B225-21B635D10E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15125" y="2093913"/>
              <a:ext cx="155575" cy="10318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14" name="Line 376">
              <a:extLst>
                <a:ext uri="{FF2B5EF4-FFF2-40B4-BE49-F238E27FC236}">
                  <a16:creationId xmlns:a16="http://schemas.microsoft.com/office/drawing/2014/main" id="{711FE00C-3C22-42AF-8EBB-22AD8C9CEA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11963" y="2189163"/>
              <a:ext cx="127000" cy="10001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15" name="Line 377">
              <a:extLst>
                <a:ext uri="{FF2B5EF4-FFF2-40B4-BE49-F238E27FC236}">
                  <a16:creationId xmlns:a16="http://schemas.microsoft.com/office/drawing/2014/main" id="{B9CFED16-47F1-41D4-B4BB-BEFBDF714D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19913" y="2306638"/>
              <a:ext cx="101600" cy="8413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16" name="Line 378">
              <a:extLst>
                <a:ext uri="{FF2B5EF4-FFF2-40B4-BE49-F238E27FC236}">
                  <a16:creationId xmlns:a16="http://schemas.microsoft.com/office/drawing/2014/main" id="{66E88239-B30E-4AC9-B046-BAD9F8F8C8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8338" y="2403476"/>
              <a:ext cx="82550" cy="6826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17" name="Line 379">
              <a:extLst>
                <a:ext uri="{FF2B5EF4-FFF2-40B4-BE49-F238E27FC236}">
                  <a16:creationId xmlns:a16="http://schemas.microsoft.com/office/drawing/2014/main" id="{8DB7F433-F21E-4B37-8B2A-8272348607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35813" y="2455863"/>
              <a:ext cx="34925" cy="10001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18" name="Line 380">
              <a:extLst>
                <a:ext uri="{FF2B5EF4-FFF2-40B4-BE49-F238E27FC236}">
                  <a16:creationId xmlns:a16="http://schemas.microsoft.com/office/drawing/2014/main" id="{92AFA2C6-DD04-4CA1-A73F-08BCDC53F4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85038" y="2471738"/>
              <a:ext cx="3175" cy="16986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19" name="Line 381">
              <a:extLst>
                <a:ext uri="{FF2B5EF4-FFF2-40B4-BE49-F238E27FC236}">
                  <a16:creationId xmlns:a16="http://schemas.microsoft.com/office/drawing/2014/main" id="{0972D6E9-0065-4002-9B7B-E9C3FB872D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83463" y="2460626"/>
              <a:ext cx="30162" cy="14763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20" name="Line 382">
              <a:extLst>
                <a:ext uri="{FF2B5EF4-FFF2-40B4-BE49-F238E27FC236}">
                  <a16:creationId xmlns:a16="http://schemas.microsoft.com/office/drawing/2014/main" id="{2344A989-B547-485C-B069-8EDEAE90B0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67600" y="2422526"/>
              <a:ext cx="96837" cy="11747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21" name="Line 383">
              <a:extLst>
                <a:ext uri="{FF2B5EF4-FFF2-40B4-BE49-F238E27FC236}">
                  <a16:creationId xmlns:a16="http://schemas.microsoft.com/office/drawing/2014/main" id="{08D96367-AA00-471E-BFDA-EC4044082A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83488" y="2352676"/>
              <a:ext cx="95250" cy="11112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22" name="Line 384">
              <a:extLst>
                <a:ext uri="{FF2B5EF4-FFF2-40B4-BE49-F238E27FC236}">
                  <a16:creationId xmlns:a16="http://schemas.microsoft.com/office/drawing/2014/main" id="{6EB2F41D-6978-4E3E-A1E3-43E9E01F1B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37463" y="2276476"/>
              <a:ext cx="160337" cy="4921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23" name="Line 385">
              <a:extLst>
                <a:ext uri="{FF2B5EF4-FFF2-40B4-BE49-F238E27FC236}">
                  <a16:creationId xmlns:a16="http://schemas.microsoft.com/office/drawing/2014/main" id="{463809F6-E9C7-46AA-8331-EEB143B4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50150" y="2117726"/>
              <a:ext cx="239712" cy="1587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24" name="Line 386">
              <a:extLst>
                <a:ext uri="{FF2B5EF4-FFF2-40B4-BE49-F238E27FC236}">
                  <a16:creationId xmlns:a16="http://schemas.microsoft.com/office/drawing/2014/main" id="{A50C1FD8-FC74-4BB9-A597-1D3C9F23BF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48550" y="1973263"/>
              <a:ext cx="155575" cy="1905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25" name="Line 387">
              <a:extLst>
                <a:ext uri="{FF2B5EF4-FFF2-40B4-BE49-F238E27FC236}">
                  <a16:creationId xmlns:a16="http://schemas.microsoft.com/office/drawing/2014/main" id="{28B0F82B-64FD-4E78-A2BF-48B75B55DE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89813" y="1831976"/>
              <a:ext cx="115887" cy="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26" name="Line 388">
              <a:extLst>
                <a:ext uri="{FF2B5EF4-FFF2-40B4-BE49-F238E27FC236}">
                  <a16:creationId xmlns:a16="http://schemas.microsoft.com/office/drawing/2014/main" id="{1650AF9C-321D-41F4-AE5A-E2A04A403D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64413" y="1709738"/>
              <a:ext cx="112712" cy="1111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27" name="Line 389">
              <a:extLst>
                <a:ext uri="{FF2B5EF4-FFF2-40B4-BE49-F238E27FC236}">
                  <a16:creationId xmlns:a16="http://schemas.microsoft.com/office/drawing/2014/main" id="{73B4FCF2-C4A7-4DFF-AA4D-EB37AE487D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23138" y="1589088"/>
              <a:ext cx="106362" cy="793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28" name="Line 390">
              <a:extLst>
                <a:ext uri="{FF2B5EF4-FFF2-40B4-BE49-F238E27FC236}">
                  <a16:creationId xmlns:a16="http://schemas.microsoft.com/office/drawing/2014/main" id="{1F62FFFA-02DE-4544-A635-F1FB1BA857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64400" y="1455738"/>
              <a:ext cx="119062" cy="317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29" name="Line 391">
              <a:extLst>
                <a:ext uri="{FF2B5EF4-FFF2-40B4-BE49-F238E27FC236}">
                  <a16:creationId xmlns:a16="http://schemas.microsoft.com/office/drawing/2014/main" id="{708C90EF-B915-4909-99B5-BD84CD58EC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85038" y="1192213"/>
              <a:ext cx="6350" cy="8096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30" name="Line 392">
              <a:extLst>
                <a:ext uri="{FF2B5EF4-FFF2-40B4-BE49-F238E27FC236}">
                  <a16:creationId xmlns:a16="http://schemas.microsoft.com/office/drawing/2014/main" id="{CF448CB9-F453-4607-87A1-652FB22C7F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97750" y="1257301"/>
              <a:ext cx="12700" cy="9207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31" name="Line 393">
              <a:extLst>
                <a:ext uri="{FF2B5EF4-FFF2-40B4-BE49-F238E27FC236}">
                  <a16:creationId xmlns:a16="http://schemas.microsoft.com/office/drawing/2014/main" id="{B7C27023-900C-4966-ADF9-BAF013722B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00938" y="1393826"/>
              <a:ext cx="76200" cy="11112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32" name="Line 394">
              <a:extLst>
                <a:ext uri="{FF2B5EF4-FFF2-40B4-BE49-F238E27FC236}">
                  <a16:creationId xmlns:a16="http://schemas.microsoft.com/office/drawing/2014/main" id="{3A44701A-D485-48BB-AC14-FC053ACDD3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35863" y="1528763"/>
              <a:ext cx="101600" cy="10160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33" name="Line 395">
              <a:extLst>
                <a:ext uri="{FF2B5EF4-FFF2-40B4-BE49-F238E27FC236}">
                  <a16:creationId xmlns:a16="http://schemas.microsoft.com/office/drawing/2014/main" id="{9361B54B-FC2D-4F22-A5D7-6FC5736EDE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1588" y="1595438"/>
              <a:ext cx="58737" cy="17145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34" name="Line 396">
              <a:extLst>
                <a:ext uri="{FF2B5EF4-FFF2-40B4-BE49-F238E27FC236}">
                  <a16:creationId xmlns:a16="http://schemas.microsoft.com/office/drawing/2014/main" id="{5BA19486-C205-4F06-8EEC-D6C0950E3C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29538" y="1741488"/>
              <a:ext cx="133350" cy="9842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35" name="Line 397">
              <a:extLst>
                <a:ext uri="{FF2B5EF4-FFF2-40B4-BE49-F238E27FC236}">
                  <a16:creationId xmlns:a16="http://schemas.microsoft.com/office/drawing/2014/main" id="{BA8CB61A-8E06-4520-BB9E-62778129A2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50188" y="1785938"/>
              <a:ext cx="53975" cy="16510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36" name="Line 398">
              <a:extLst>
                <a:ext uri="{FF2B5EF4-FFF2-40B4-BE49-F238E27FC236}">
                  <a16:creationId xmlns:a16="http://schemas.microsoft.com/office/drawing/2014/main" id="{E07C705B-7985-4534-8954-1DCC724FAD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91475" y="1903413"/>
              <a:ext cx="63500" cy="3810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37" name="Line 399">
              <a:extLst>
                <a:ext uri="{FF2B5EF4-FFF2-40B4-BE49-F238E27FC236}">
                  <a16:creationId xmlns:a16="http://schemas.microsoft.com/office/drawing/2014/main" id="{C6B7E243-818B-45AC-A39A-0289999A7E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7513" y="1912938"/>
              <a:ext cx="41275" cy="15398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38" name="Line 400">
              <a:extLst>
                <a:ext uri="{FF2B5EF4-FFF2-40B4-BE49-F238E27FC236}">
                  <a16:creationId xmlns:a16="http://schemas.microsoft.com/office/drawing/2014/main" id="{008DD3A5-BE9A-4438-99F0-1F3F558F92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43875" y="1884363"/>
              <a:ext cx="84137" cy="14922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39" name="Line 401">
              <a:extLst>
                <a:ext uri="{FF2B5EF4-FFF2-40B4-BE49-F238E27FC236}">
                  <a16:creationId xmlns:a16="http://schemas.microsoft.com/office/drawing/2014/main" id="{2649910A-B4A8-483A-828D-55E4881FBE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56588" y="1817688"/>
              <a:ext cx="88900" cy="9525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40" name="Line 402">
              <a:extLst>
                <a:ext uri="{FF2B5EF4-FFF2-40B4-BE49-F238E27FC236}">
                  <a16:creationId xmlns:a16="http://schemas.microsoft.com/office/drawing/2014/main" id="{28834084-3A3F-4D08-9A95-BFF055E79E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10563" y="1701801"/>
              <a:ext cx="136525" cy="5397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41" name="Line 403">
              <a:extLst>
                <a:ext uri="{FF2B5EF4-FFF2-40B4-BE49-F238E27FC236}">
                  <a16:creationId xmlns:a16="http://schemas.microsoft.com/office/drawing/2014/main" id="{F36158A9-B92C-4A73-A244-8EAA4D8946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32788" y="1550988"/>
              <a:ext cx="122237" cy="3016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42" name="Line 404">
              <a:extLst>
                <a:ext uri="{FF2B5EF4-FFF2-40B4-BE49-F238E27FC236}">
                  <a16:creationId xmlns:a16="http://schemas.microsoft.com/office/drawing/2014/main" id="{85CF2937-5911-4029-89A0-07058F8ED3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29613" y="1423988"/>
              <a:ext cx="122237" cy="158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43" name="Line 405">
              <a:extLst>
                <a:ext uri="{FF2B5EF4-FFF2-40B4-BE49-F238E27FC236}">
                  <a16:creationId xmlns:a16="http://schemas.microsoft.com/office/drawing/2014/main" id="{04F65244-CC07-4851-B515-B9A82E60B9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18500" y="1295401"/>
              <a:ext cx="90487" cy="476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44" name="Line 407">
              <a:extLst>
                <a:ext uri="{FF2B5EF4-FFF2-40B4-BE49-F238E27FC236}">
                  <a16:creationId xmlns:a16="http://schemas.microsoft.com/office/drawing/2014/main" id="{85A52057-167A-4B88-88E5-C6DD0FBE7F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56588" y="1150938"/>
              <a:ext cx="95250" cy="1111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45" name="Line 408">
              <a:extLst>
                <a:ext uri="{FF2B5EF4-FFF2-40B4-BE49-F238E27FC236}">
                  <a16:creationId xmlns:a16="http://schemas.microsoft.com/office/drawing/2014/main" id="{3AF96E68-FBC0-42DC-B26C-8A4A07A81F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18488" y="1060450"/>
              <a:ext cx="92075" cy="1111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46" name="Line 409">
              <a:extLst>
                <a:ext uri="{FF2B5EF4-FFF2-40B4-BE49-F238E27FC236}">
                  <a16:creationId xmlns:a16="http://schemas.microsoft.com/office/drawing/2014/main" id="{D8FF0176-9F4D-46E8-A4A3-747B30666B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43875" y="933450"/>
              <a:ext cx="76200" cy="2063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47" name="Line 410">
              <a:extLst>
                <a:ext uri="{FF2B5EF4-FFF2-40B4-BE49-F238E27FC236}">
                  <a16:creationId xmlns:a16="http://schemas.microsoft.com/office/drawing/2014/main" id="{D988FB76-C73C-4802-9613-CF00675060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86725" y="849313"/>
              <a:ext cx="60325" cy="2063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48" name="Line 411">
              <a:extLst>
                <a:ext uri="{FF2B5EF4-FFF2-40B4-BE49-F238E27FC236}">
                  <a16:creationId xmlns:a16="http://schemas.microsoft.com/office/drawing/2014/main" id="{B96F892A-F8E5-4F60-951F-7CC225B309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75600" y="723900"/>
              <a:ext cx="111125" cy="5715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49" name="Line 412">
              <a:extLst>
                <a:ext uri="{FF2B5EF4-FFF2-40B4-BE49-F238E27FC236}">
                  <a16:creationId xmlns:a16="http://schemas.microsoft.com/office/drawing/2014/main" id="{6B3F8BAF-2858-4766-BED0-271197681D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81938" y="644525"/>
              <a:ext cx="98425" cy="6191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50" name="Line 413">
              <a:extLst>
                <a:ext uri="{FF2B5EF4-FFF2-40B4-BE49-F238E27FC236}">
                  <a16:creationId xmlns:a16="http://schemas.microsoft.com/office/drawing/2014/main" id="{9A61B2BD-FB01-4AA9-BF29-8E47A50F32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78750" y="579438"/>
              <a:ext cx="98425" cy="6508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51" name="Line 414">
              <a:extLst>
                <a:ext uri="{FF2B5EF4-FFF2-40B4-BE49-F238E27FC236}">
                  <a16:creationId xmlns:a16="http://schemas.microsoft.com/office/drawing/2014/main" id="{0DF9E4FF-7CBD-4385-A7DA-E1B1B494B7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59688" y="560388"/>
              <a:ext cx="61912" cy="3968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52" name="Line 415">
              <a:extLst>
                <a:ext uri="{FF2B5EF4-FFF2-40B4-BE49-F238E27FC236}">
                  <a16:creationId xmlns:a16="http://schemas.microsoft.com/office/drawing/2014/main" id="{849D91D2-E731-4A5B-A215-82CDEE248E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96175" y="514350"/>
              <a:ext cx="65087" cy="2698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53" name="Line 416">
              <a:extLst>
                <a:ext uri="{FF2B5EF4-FFF2-40B4-BE49-F238E27FC236}">
                  <a16:creationId xmlns:a16="http://schemas.microsoft.com/office/drawing/2014/main" id="{C0DDFD47-BAD1-4A45-9502-5452171B71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67588" y="455613"/>
              <a:ext cx="49212" cy="2857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54" name="Line 417">
              <a:extLst>
                <a:ext uri="{FF2B5EF4-FFF2-40B4-BE49-F238E27FC236}">
                  <a16:creationId xmlns:a16="http://schemas.microsoft.com/office/drawing/2014/main" id="{A5D4992E-D497-4DC2-B0BD-0D05F91C4D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62788" y="301625"/>
              <a:ext cx="184150" cy="5080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55" name="Line 418">
              <a:extLst>
                <a:ext uri="{FF2B5EF4-FFF2-40B4-BE49-F238E27FC236}">
                  <a16:creationId xmlns:a16="http://schemas.microsoft.com/office/drawing/2014/main" id="{9AF3FAC4-4794-4BCC-AE53-4E3C22ADF1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88213" y="287338"/>
              <a:ext cx="52387" cy="7620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56" name="Line 419">
              <a:extLst>
                <a:ext uri="{FF2B5EF4-FFF2-40B4-BE49-F238E27FC236}">
                  <a16:creationId xmlns:a16="http://schemas.microsoft.com/office/drawing/2014/main" id="{725797B7-9EFC-49C3-8349-BAEE067ADD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00938" y="328613"/>
              <a:ext cx="33337" cy="10318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57" name="Line 420">
              <a:extLst>
                <a:ext uri="{FF2B5EF4-FFF2-40B4-BE49-F238E27FC236}">
                  <a16:creationId xmlns:a16="http://schemas.microsoft.com/office/drawing/2014/main" id="{7A870429-D799-4CF8-84F1-12A21F8384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4775" y="339725"/>
              <a:ext cx="15875" cy="13335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58" name="Line 421">
              <a:extLst>
                <a:ext uri="{FF2B5EF4-FFF2-40B4-BE49-F238E27FC236}">
                  <a16:creationId xmlns:a16="http://schemas.microsoft.com/office/drawing/2014/main" id="{8E3F35DD-B016-4FA9-BCDB-FB12727393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85113" y="347663"/>
              <a:ext cx="0" cy="12541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59" name="Line 422">
              <a:extLst>
                <a:ext uri="{FF2B5EF4-FFF2-40B4-BE49-F238E27FC236}">
                  <a16:creationId xmlns:a16="http://schemas.microsoft.com/office/drawing/2014/main" id="{B343ED58-4FD0-444D-B8DF-4FE154D0F3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02588" y="393700"/>
              <a:ext cx="46037" cy="13652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60" name="Line 423">
              <a:extLst>
                <a:ext uri="{FF2B5EF4-FFF2-40B4-BE49-F238E27FC236}">
                  <a16:creationId xmlns:a16="http://schemas.microsoft.com/office/drawing/2014/main" id="{78701244-631A-4469-B4F3-575B59BA62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78788" y="454025"/>
              <a:ext cx="109537" cy="14605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61" name="Line 424">
              <a:extLst>
                <a:ext uri="{FF2B5EF4-FFF2-40B4-BE49-F238E27FC236}">
                  <a16:creationId xmlns:a16="http://schemas.microsoft.com/office/drawing/2014/main" id="{093C1C93-1747-4D72-90C5-71B72D6020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61338" y="549275"/>
              <a:ext cx="114300" cy="11906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62" name="Line 425">
              <a:extLst>
                <a:ext uri="{FF2B5EF4-FFF2-40B4-BE49-F238E27FC236}">
                  <a16:creationId xmlns:a16="http://schemas.microsoft.com/office/drawing/2014/main" id="{983E4D48-751C-40D1-AE8E-233EB5307F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99438" y="630238"/>
              <a:ext cx="107950" cy="11430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63" name="Line 426">
              <a:extLst>
                <a:ext uri="{FF2B5EF4-FFF2-40B4-BE49-F238E27FC236}">
                  <a16:creationId xmlns:a16="http://schemas.microsoft.com/office/drawing/2014/main" id="{56A3FFA6-6D42-44B5-8E7A-247BCC50A7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72463" y="682625"/>
              <a:ext cx="130175" cy="18732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64" name="Line 427">
              <a:extLst>
                <a:ext uri="{FF2B5EF4-FFF2-40B4-BE49-F238E27FC236}">
                  <a16:creationId xmlns:a16="http://schemas.microsoft.com/office/drawing/2014/main" id="{1532AC1A-ACAC-4E03-90A9-B4B7B3416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94700" y="706438"/>
              <a:ext cx="55562" cy="20002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65" name="Line 428">
              <a:extLst>
                <a:ext uri="{FF2B5EF4-FFF2-40B4-BE49-F238E27FC236}">
                  <a16:creationId xmlns:a16="http://schemas.microsoft.com/office/drawing/2014/main" id="{B30930D8-CB9B-4410-A2CE-58EE2B7B2B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99475" y="736600"/>
              <a:ext cx="9525" cy="10953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66" name="Line 429">
              <a:extLst>
                <a:ext uri="{FF2B5EF4-FFF2-40B4-BE49-F238E27FC236}">
                  <a16:creationId xmlns:a16="http://schemas.microsoft.com/office/drawing/2014/main" id="{9FE4935F-D177-4CFD-BB6F-866BC98DC9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05838" y="777875"/>
              <a:ext cx="66675" cy="9842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67" name="Line 430">
              <a:extLst>
                <a:ext uri="{FF2B5EF4-FFF2-40B4-BE49-F238E27FC236}">
                  <a16:creationId xmlns:a16="http://schemas.microsoft.com/office/drawing/2014/main" id="{17F1D051-BACD-4911-855D-4C02419CB9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83613" y="944563"/>
              <a:ext cx="146050" cy="3968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68" name="Line 431">
              <a:extLst>
                <a:ext uri="{FF2B5EF4-FFF2-40B4-BE49-F238E27FC236}">
                  <a16:creationId xmlns:a16="http://schemas.microsoft.com/office/drawing/2014/main" id="{FAF5D9FE-7568-4EAC-937B-65FF67708D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61388" y="998538"/>
              <a:ext cx="223837" cy="14128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69" name="Line 432">
              <a:extLst>
                <a:ext uri="{FF2B5EF4-FFF2-40B4-BE49-F238E27FC236}">
                  <a16:creationId xmlns:a16="http://schemas.microsoft.com/office/drawing/2014/main" id="{F1759B94-A039-4280-9F62-D0CA316445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77288" y="1044575"/>
              <a:ext cx="50800" cy="20796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70" name="Line 433">
              <a:extLst>
                <a:ext uri="{FF2B5EF4-FFF2-40B4-BE49-F238E27FC236}">
                  <a16:creationId xmlns:a16="http://schemas.microsoft.com/office/drawing/2014/main" id="{E5D19549-5F65-4D27-9A74-7C2C004047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04288" y="965200"/>
              <a:ext cx="123825" cy="204788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71" name="Line 434">
              <a:extLst>
                <a:ext uri="{FF2B5EF4-FFF2-40B4-BE49-F238E27FC236}">
                  <a16:creationId xmlns:a16="http://schemas.microsoft.com/office/drawing/2014/main" id="{1131BEAD-0BD9-4C6C-B562-D1BAE63B88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59850" y="849313"/>
              <a:ext cx="236537" cy="61913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72" name="Line 435">
              <a:extLst>
                <a:ext uri="{FF2B5EF4-FFF2-40B4-BE49-F238E27FC236}">
                  <a16:creationId xmlns:a16="http://schemas.microsoft.com/office/drawing/2014/main" id="{C6F61B36-EADE-4E89-8454-F7B3710AFE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29688" y="679450"/>
              <a:ext cx="228600" cy="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73" name="Line 436">
              <a:extLst>
                <a:ext uri="{FF2B5EF4-FFF2-40B4-BE49-F238E27FC236}">
                  <a16:creationId xmlns:a16="http://schemas.microsoft.com/office/drawing/2014/main" id="{622D8797-443F-4750-BA67-A87CE256A5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7138" y="488950"/>
              <a:ext cx="295275" cy="317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74" name="Line 437">
              <a:extLst>
                <a:ext uri="{FF2B5EF4-FFF2-40B4-BE49-F238E27FC236}">
                  <a16:creationId xmlns:a16="http://schemas.microsoft.com/office/drawing/2014/main" id="{7553DF1C-6235-473F-9F8C-A3A8E8BD9B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01088" y="260350"/>
              <a:ext cx="338137" cy="38100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75" name="Line 438">
              <a:extLst>
                <a:ext uri="{FF2B5EF4-FFF2-40B4-BE49-F238E27FC236}">
                  <a16:creationId xmlns:a16="http://schemas.microsoft.com/office/drawing/2014/main" id="{EE369DCD-A566-45AE-B2F7-7C69DBB71C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72500" y="61913"/>
              <a:ext cx="403225" cy="53975"/>
            </a:xfrm>
            <a:prstGeom prst="line">
              <a:avLst/>
            </a:prstGeom>
            <a:noFill/>
            <a:ln w="11113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976" name="Group 975">
            <a:extLst>
              <a:ext uri="{FF2B5EF4-FFF2-40B4-BE49-F238E27FC236}">
                <a16:creationId xmlns:a16="http://schemas.microsoft.com/office/drawing/2014/main" id="{B699EC88-3682-41E3-B6F6-079A77BDEB59}"/>
              </a:ext>
            </a:extLst>
          </p:cNvPr>
          <p:cNvGrpSpPr/>
          <p:nvPr/>
        </p:nvGrpSpPr>
        <p:grpSpPr>
          <a:xfrm>
            <a:off x="6127750" y="3433763"/>
            <a:ext cx="3190875" cy="3702051"/>
            <a:chOff x="6127750" y="3433763"/>
            <a:chExt cx="3190875" cy="3702051"/>
          </a:xfrm>
        </p:grpSpPr>
        <p:sp>
          <p:nvSpPr>
            <p:cNvPr id="977" name="Freeform 5">
              <a:extLst>
                <a:ext uri="{FF2B5EF4-FFF2-40B4-BE49-F238E27FC236}">
                  <a16:creationId xmlns:a16="http://schemas.microsoft.com/office/drawing/2014/main" id="{005D8567-837E-4807-A861-A716E01BC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7750" y="6937376"/>
              <a:ext cx="414338" cy="198438"/>
            </a:xfrm>
            <a:custGeom>
              <a:avLst/>
              <a:gdLst>
                <a:gd name="T0" fmla="*/ 0 w 1287"/>
                <a:gd name="T1" fmla="*/ 321 h 617"/>
                <a:gd name="T2" fmla="*/ 246 w 1287"/>
                <a:gd name="T3" fmla="*/ 0 h 617"/>
                <a:gd name="T4" fmla="*/ 1287 w 1287"/>
                <a:gd name="T5" fmla="*/ 617 h 617"/>
                <a:gd name="T6" fmla="*/ 0 w 1287"/>
                <a:gd name="T7" fmla="*/ 321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7" h="617">
                  <a:moveTo>
                    <a:pt x="0" y="321"/>
                  </a:moveTo>
                  <a:lnTo>
                    <a:pt x="246" y="0"/>
                  </a:lnTo>
                  <a:lnTo>
                    <a:pt x="1287" y="617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chemeClr val="tx1"/>
            </a:solidFill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78" name="Freeform 6">
              <a:extLst>
                <a:ext uri="{FF2B5EF4-FFF2-40B4-BE49-F238E27FC236}">
                  <a16:creationId xmlns:a16="http://schemas.microsoft.com/office/drawing/2014/main" id="{57570D1C-D006-418C-9C1D-DCEFC38C3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7138" y="6630988"/>
              <a:ext cx="403225" cy="242888"/>
            </a:xfrm>
            <a:custGeom>
              <a:avLst/>
              <a:gdLst>
                <a:gd name="T0" fmla="*/ 0 w 1253"/>
                <a:gd name="T1" fmla="*/ 254 h 754"/>
                <a:gd name="T2" fmla="*/ 76 w 1253"/>
                <a:gd name="T3" fmla="*/ 0 h 754"/>
                <a:gd name="T4" fmla="*/ 1253 w 1253"/>
                <a:gd name="T5" fmla="*/ 754 h 754"/>
                <a:gd name="T6" fmla="*/ 0 w 1253"/>
                <a:gd name="T7" fmla="*/ 2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3" h="754">
                  <a:moveTo>
                    <a:pt x="0" y="254"/>
                  </a:moveTo>
                  <a:lnTo>
                    <a:pt x="76" y="0"/>
                  </a:lnTo>
                  <a:lnTo>
                    <a:pt x="1253" y="754"/>
                  </a:lnTo>
                  <a:lnTo>
                    <a:pt x="0" y="254"/>
                  </a:lnTo>
                  <a:close/>
                </a:path>
              </a:pathLst>
            </a:custGeom>
            <a:solidFill>
              <a:schemeClr val="tx1"/>
            </a:solidFill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79" name="Freeform 7">
              <a:extLst>
                <a:ext uri="{FF2B5EF4-FFF2-40B4-BE49-F238E27FC236}">
                  <a16:creationId xmlns:a16="http://schemas.microsoft.com/office/drawing/2014/main" id="{FA20AF2D-2975-4908-B423-2DA045D05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3838" y="6416676"/>
              <a:ext cx="330200" cy="290513"/>
            </a:xfrm>
            <a:custGeom>
              <a:avLst/>
              <a:gdLst>
                <a:gd name="T0" fmla="*/ 0 w 1024"/>
                <a:gd name="T1" fmla="*/ 161 h 905"/>
                <a:gd name="T2" fmla="*/ 287 w 1024"/>
                <a:gd name="T3" fmla="*/ 0 h 905"/>
                <a:gd name="T4" fmla="*/ 1024 w 1024"/>
                <a:gd name="T5" fmla="*/ 905 h 905"/>
                <a:gd name="T6" fmla="*/ 0 w 1024"/>
                <a:gd name="T7" fmla="*/ 161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4" h="905">
                  <a:moveTo>
                    <a:pt x="0" y="161"/>
                  </a:moveTo>
                  <a:lnTo>
                    <a:pt x="287" y="0"/>
                  </a:lnTo>
                  <a:lnTo>
                    <a:pt x="1024" y="905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chemeClr val="tx1"/>
            </a:solidFill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80" name="Freeform 8">
              <a:extLst>
                <a:ext uri="{FF2B5EF4-FFF2-40B4-BE49-F238E27FC236}">
                  <a16:creationId xmlns:a16="http://schemas.microsoft.com/office/drawing/2014/main" id="{B41D2CC7-E76E-4566-A4C1-39CAA9BD4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2600" y="6188076"/>
              <a:ext cx="287338" cy="230188"/>
            </a:xfrm>
            <a:custGeom>
              <a:avLst/>
              <a:gdLst>
                <a:gd name="T0" fmla="*/ 0 w 889"/>
                <a:gd name="T1" fmla="*/ 262 h 719"/>
                <a:gd name="T2" fmla="*/ 135 w 889"/>
                <a:gd name="T3" fmla="*/ 0 h 719"/>
                <a:gd name="T4" fmla="*/ 889 w 889"/>
                <a:gd name="T5" fmla="*/ 719 h 719"/>
                <a:gd name="T6" fmla="*/ 0 w 889"/>
                <a:gd name="T7" fmla="*/ 262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9" h="719">
                  <a:moveTo>
                    <a:pt x="0" y="262"/>
                  </a:moveTo>
                  <a:lnTo>
                    <a:pt x="135" y="0"/>
                  </a:lnTo>
                  <a:lnTo>
                    <a:pt x="889" y="719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chemeClr val="tx1"/>
            </a:solidFill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81" name="Freeform 9">
              <a:extLst>
                <a:ext uri="{FF2B5EF4-FFF2-40B4-BE49-F238E27FC236}">
                  <a16:creationId xmlns:a16="http://schemas.microsoft.com/office/drawing/2014/main" id="{EDDAC849-7514-4353-963D-0E7DAE719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9288" y="5934076"/>
              <a:ext cx="273050" cy="204788"/>
            </a:xfrm>
            <a:custGeom>
              <a:avLst/>
              <a:gdLst>
                <a:gd name="T0" fmla="*/ 0 w 847"/>
                <a:gd name="T1" fmla="*/ 195 h 635"/>
                <a:gd name="T2" fmla="*/ 127 w 847"/>
                <a:gd name="T3" fmla="*/ 0 h 635"/>
                <a:gd name="T4" fmla="*/ 847 w 847"/>
                <a:gd name="T5" fmla="*/ 635 h 635"/>
                <a:gd name="T6" fmla="*/ 0 w 847"/>
                <a:gd name="T7" fmla="*/ 195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7" h="635">
                  <a:moveTo>
                    <a:pt x="0" y="195"/>
                  </a:moveTo>
                  <a:lnTo>
                    <a:pt x="127" y="0"/>
                  </a:lnTo>
                  <a:lnTo>
                    <a:pt x="847" y="635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chemeClr val="tx1"/>
            </a:solidFill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82" name="Freeform 10">
              <a:extLst>
                <a:ext uri="{FF2B5EF4-FFF2-40B4-BE49-F238E27FC236}">
                  <a16:creationId xmlns:a16="http://schemas.microsoft.com/office/drawing/2014/main" id="{25E1B6C0-A0AB-46AE-9870-D6042D5AF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638" y="5708651"/>
              <a:ext cx="296863" cy="206375"/>
            </a:xfrm>
            <a:custGeom>
              <a:avLst/>
              <a:gdLst>
                <a:gd name="T0" fmla="*/ 0 w 923"/>
                <a:gd name="T1" fmla="*/ 254 h 643"/>
                <a:gd name="T2" fmla="*/ 169 w 923"/>
                <a:gd name="T3" fmla="*/ 0 h 643"/>
                <a:gd name="T4" fmla="*/ 923 w 923"/>
                <a:gd name="T5" fmla="*/ 643 h 643"/>
                <a:gd name="T6" fmla="*/ 0 w 923"/>
                <a:gd name="T7" fmla="*/ 254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3" h="643">
                  <a:moveTo>
                    <a:pt x="0" y="254"/>
                  </a:moveTo>
                  <a:lnTo>
                    <a:pt x="169" y="0"/>
                  </a:lnTo>
                  <a:lnTo>
                    <a:pt x="923" y="643"/>
                  </a:lnTo>
                  <a:lnTo>
                    <a:pt x="0" y="254"/>
                  </a:lnTo>
                  <a:close/>
                </a:path>
              </a:pathLst>
            </a:custGeom>
            <a:solidFill>
              <a:schemeClr val="tx1"/>
            </a:solidFill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83" name="Freeform 11">
              <a:extLst>
                <a:ext uri="{FF2B5EF4-FFF2-40B4-BE49-F238E27FC236}">
                  <a16:creationId xmlns:a16="http://schemas.microsoft.com/office/drawing/2014/main" id="{A8EA1D0E-3371-4AA5-9CE6-1D1D5C609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3138" y="5422901"/>
              <a:ext cx="317500" cy="225425"/>
            </a:xfrm>
            <a:custGeom>
              <a:avLst/>
              <a:gdLst>
                <a:gd name="T0" fmla="*/ 0 w 982"/>
                <a:gd name="T1" fmla="*/ 237 h 703"/>
                <a:gd name="T2" fmla="*/ 178 w 982"/>
                <a:gd name="T3" fmla="*/ 0 h 703"/>
                <a:gd name="T4" fmla="*/ 982 w 982"/>
                <a:gd name="T5" fmla="*/ 703 h 703"/>
                <a:gd name="T6" fmla="*/ 0 w 982"/>
                <a:gd name="T7" fmla="*/ 237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2" h="703">
                  <a:moveTo>
                    <a:pt x="0" y="237"/>
                  </a:moveTo>
                  <a:lnTo>
                    <a:pt x="178" y="0"/>
                  </a:lnTo>
                  <a:lnTo>
                    <a:pt x="982" y="703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chemeClr val="tx1"/>
            </a:solidFill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84" name="Freeform 12">
              <a:extLst>
                <a:ext uri="{FF2B5EF4-FFF2-40B4-BE49-F238E27FC236}">
                  <a16:creationId xmlns:a16="http://schemas.microsoft.com/office/drawing/2014/main" id="{CEA18302-4020-44DC-AEF7-AD59A0B67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3950" y="5184776"/>
              <a:ext cx="296863" cy="207963"/>
            </a:xfrm>
            <a:custGeom>
              <a:avLst/>
              <a:gdLst>
                <a:gd name="T0" fmla="*/ 0 w 923"/>
                <a:gd name="T1" fmla="*/ 271 h 644"/>
                <a:gd name="T2" fmla="*/ 85 w 923"/>
                <a:gd name="T3" fmla="*/ 0 h 644"/>
                <a:gd name="T4" fmla="*/ 923 w 923"/>
                <a:gd name="T5" fmla="*/ 644 h 644"/>
                <a:gd name="T6" fmla="*/ 0 w 923"/>
                <a:gd name="T7" fmla="*/ 271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3" h="644">
                  <a:moveTo>
                    <a:pt x="0" y="271"/>
                  </a:moveTo>
                  <a:lnTo>
                    <a:pt x="85" y="0"/>
                  </a:lnTo>
                  <a:lnTo>
                    <a:pt x="923" y="644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chemeClr val="tx1"/>
            </a:solidFill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85" name="Freeform 13">
              <a:extLst>
                <a:ext uri="{FF2B5EF4-FFF2-40B4-BE49-F238E27FC236}">
                  <a16:creationId xmlns:a16="http://schemas.microsoft.com/office/drawing/2014/main" id="{DE9A5AE5-3922-4B06-B6F9-B31FBCE30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9200" y="4918076"/>
              <a:ext cx="273050" cy="201613"/>
            </a:xfrm>
            <a:custGeom>
              <a:avLst/>
              <a:gdLst>
                <a:gd name="T0" fmla="*/ 0 w 846"/>
                <a:gd name="T1" fmla="*/ 271 h 626"/>
                <a:gd name="T2" fmla="*/ 127 w 846"/>
                <a:gd name="T3" fmla="*/ 0 h 626"/>
                <a:gd name="T4" fmla="*/ 846 w 846"/>
                <a:gd name="T5" fmla="*/ 626 h 626"/>
                <a:gd name="T6" fmla="*/ 0 w 846"/>
                <a:gd name="T7" fmla="*/ 271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6" h="626">
                  <a:moveTo>
                    <a:pt x="0" y="271"/>
                  </a:moveTo>
                  <a:lnTo>
                    <a:pt x="127" y="0"/>
                  </a:lnTo>
                  <a:lnTo>
                    <a:pt x="846" y="626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chemeClr val="tx1"/>
            </a:solidFill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86" name="Freeform 14">
              <a:extLst>
                <a:ext uri="{FF2B5EF4-FFF2-40B4-BE49-F238E27FC236}">
                  <a16:creationId xmlns:a16="http://schemas.microsoft.com/office/drawing/2014/main" id="{EBBC3CD5-6586-44DA-9DA3-02C385F71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5575" y="4724401"/>
              <a:ext cx="200025" cy="228600"/>
            </a:xfrm>
            <a:custGeom>
              <a:avLst/>
              <a:gdLst>
                <a:gd name="T0" fmla="*/ 0 w 618"/>
                <a:gd name="T1" fmla="*/ 42 h 711"/>
                <a:gd name="T2" fmla="*/ 237 w 618"/>
                <a:gd name="T3" fmla="*/ 0 h 711"/>
                <a:gd name="T4" fmla="*/ 618 w 618"/>
                <a:gd name="T5" fmla="*/ 711 h 711"/>
                <a:gd name="T6" fmla="*/ 0 w 618"/>
                <a:gd name="T7" fmla="*/ 42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8" h="711">
                  <a:moveTo>
                    <a:pt x="0" y="42"/>
                  </a:moveTo>
                  <a:lnTo>
                    <a:pt x="237" y="0"/>
                  </a:lnTo>
                  <a:lnTo>
                    <a:pt x="618" y="711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chemeClr val="tx1"/>
            </a:solidFill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87" name="Freeform 15">
              <a:extLst>
                <a:ext uri="{FF2B5EF4-FFF2-40B4-BE49-F238E27FC236}">
                  <a16:creationId xmlns:a16="http://schemas.microsoft.com/office/drawing/2014/main" id="{C9FD5C40-9D17-41D1-B7E4-9FF72E57A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9575" y="4662488"/>
              <a:ext cx="166688" cy="242888"/>
            </a:xfrm>
            <a:custGeom>
              <a:avLst/>
              <a:gdLst>
                <a:gd name="T0" fmla="*/ 0 w 517"/>
                <a:gd name="T1" fmla="*/ 102 h 754"/>
                <a:gd name="T2" fmla="*/ 119 w 517"/>
                <a:gd name="T3" fmla="*/ 76 h 754"/>
                <a:gd name="T4" fmla="*/ 187 w 517"/>
                <a:gd name="T5" fmla="*/ 0 h 754"/>
                <a:gd name="T6" fmla="*/ 517 w 517"/>
                <a:gd name="T7" fmla="*/ 754 h 754"/>
                <a:gd name="T8" fmla="*/ 0 w 517"/>
                <a:gd name="T9" fmla="*/ 102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7" h="754">
                  <a:moveTo>
                    <a:pt x="0" y="102"/>
                  </a:moveTo>
                  <a:lnTo>
                    <a:pt x="119" y="76"/>
                  </a:lnTo>
                  <a:lnTo>
                    <a:pt x="187" y="0"/>
                  </a:lnTo>
                  <a:lnTo>
                    <a:pt x="517" y="754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chemeClr val="tx1"/>
            </a:solidFill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88" name="Freeform 16">
              <a:extLst>
                <a:ext uri="{FF2B5EF4-FFF2-40B4-BE49-F238E27FC236}">
                  <a16:creationId xmlns:a16="http://schemas.microsoft.com/office/drawing/2014/main" id="{D87573E4-1BD9-4A7A-8316-3F33A3F66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2138" y="4433888"/>
              <a:ext cx="288925" cy="334963"/>
            </a:xfrm>
            <a:custGeom>
              <a:avLst/>
              <a:gdLst>
                <a:gd name="T0" fmla="*/ 0 w 897"/>
                <a:gd name="T1" fmla="*/ 313 h 1041"/>
                <a:gd name="T2" fmla="*/ 296 w 897"/>
                <a:gd name="T3" fmla="*/ 0 h 1041"/>
                <a:gd name="T4" fmla="*/ 897 w 897"/>
                <a:gd name="T5" fmla="*/ 1041 h 1041"/>
                <a:gd name="T6" fmla="*/ 0 w 897"/>
                <a:gd name="T7" fmla="*/ 313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7" h="1041">
                  <a:moveTo>
                    <a:pt x="0" y="313"/>
                  </a:moveTo>
                  <a:lnTo>
                    <a:pt x="296" y="0"/>
                  </a:lnTo>
                  <a:lnTo>
                    <a:pt x="897" y="1041"/>
                  </a:lnTo>
                  <a:lnTo>
                    <a:pt x="0" y="313"/>
                  </a:lnTo>
                  <a:close/>
                </a:path>
              </a:pathLst>
            </a:custGeom>
            <a:solidFill>
              <a:schemeClr val="tx1"/>
            </a:solidFill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89" name="Freeform 17">
              <a:extLst>
                <a:ext uri="{FF2B5EF4-FFF2-40B4-BE49-F238E27FC236}">
                  <a16:creationId xmlns:a16="http://schemas.microsoft.com/office/drawing/2014/main" id="{58EF3ECF-F82D-41B5-BB1D-0BC66BBEE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2163" y="4259263"/>
              <a:ext cx="331788" cy="369888"/>
            </a:xfrm>
            <a:custGeom>
              <a:avLst/>
              <a:gdLst>
                <a:gd name="T0" fmla="*/ 0 w 1033"/>
                <a:gd name="T1" fmla="*/ 195 h 1152"/>
                <a:gd name="T2" fmla="*/ 186 w 1033"/>
                <a:gd name="T3" fmla="*/ 0 h 1152"/>
                <a:gd name="T4" fmla="*/ 1033 w 1033"/>
                <a:gd name="T5" fmla="*/ 1152 h 1152"/>
                <a:gd name="T6" fmla="*/ 0 w 1033"/>
                <a:gd name="T7" fmla="*/ 195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3" h="1152">
                  <a:moveTo>
                    <a:pt x="0" y="195"/>
                  </a:moveTo>
                  <a:lnTo>
                    <a:pt x="186" y="0"/>
                  </a:lnTo>
                  <a:lnTo>
                    <a:pt x="1033" y="1152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chemeClr val="tx1"/>
            </a:solidFill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90" name="Freeform 18">
              <a:extLst>
                <a:ext uri="{FF2B5EF4-FFF2-40B4-BE49-F238E27FC236}">
                  <a16:creationId xmlns:a16="http://schemas.microsoft.com/office/drawing/2014/main" id="{08B2499E-9374-4F06-AD88-65FFFCAC3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2350" y="4186238"/>
              <a:ext cx="280988" cy="309563"/>
            </a:xfrm>
            <a:custGeom>
              <a:avLst/>
              <a:gdLst>
                <a:gd name="T0" fmla="*/ 0 w 872"/>
                <a:gd name="T1" fmla="*/ 51 h 965"/>
                <a:gd name="T2" fmla="*/ 161 w 872"/>
                <a:gd name="T3" fmla="*/ 0 h 965"/>
                <a:gd name="T4" fmla="*/ 872 w 872"/>
                <a:gd name="T5" fmla="*/ 965 h 965"/>
                <a:gd name="T6" fmla="*/ 0 w 872"/>
                <a:gd name="T7" fmla="*/ 51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2" h="965">
                  <a:moveTo>
                    <a:pt x="0" y="51"/>
                  </a:moveTo>
                  <a:lnTo>
                    <a:pt x="161" y="0"/>
                  </a:lnTo>
                  <a:lnTo>
                    <a:pt x="872" y="965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tx1"/>
            </a:solidFill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91" name="Freeform 19">
              <a:extLst>
                <a:ext uri="{FF2B5EF4-FFF2-40B4-BE49-F238E27FC236}">
                  <a16:creationId xmlns:a16="http://schemas.microsoft.com/office/drawing/2014/main" id="{752F42EC-C7D4-4A94-8F08-8D4A6CEF9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4738" y="3956051"/>
              <a:ext cx="444500" cy="246063"/>
            </a:xfrm>
            <a:custGeom>
              <a:avLst/>
              <a:gdLst>
                <a:gd name="T0" fmla="*/ 26 w 1380"/>
                <a:gd name="T1" fmla="*/ 228 h 762"/>
                <a:gd name="T2" fmla="*/ 0 w 1380"/>
                <a:gd name="T3" fmla="*/ 0 h 762"/>
                <a:gd name="T4" fmla="*/ 1380 w 1380"/>
                <a:gd name="T5" fmla="*/ 762 h 762"/>
                <a:gd name="T6" fmla="*/ 26 w 1380"/>
                <a:gd name="T7" fmla="*/ 228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0" h="762">
                  <a:moveTo>
                    <a:pt x="26" y="228"/>
                  </a:moveTo>
                  <a:lnTo>
                    <a:pt x="0" y="0"/>
                  </a:lnTo>
                  <a:lnTo>
                    <a:pt x="1380" y="762"/>
                  </a:lnTo>
                  <a:lnTo>
                    <a:pt x="26" y="228"/>
                  </a:lnTo>
                  <a:close/>
                </a:path>
              </a:pathLst>
            </a:custGeom>
            <a:solidFill>
              <a:schemeClr val="tx1"/>
            </a:solidFill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92" name="Freeform 20">
              <a:extLst>
                <a:ext uri="{FF2B5EF4-FFF2-40B4-BE49-F238E27FC236}">
                  <a16:creationId xmlns:a16="http://schemas.microsoft.com/office/drawing/2014/main" id="{EC506845-6306-4F28-BCBD-487429E40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7925" y="3749676"/>
              <a:ext cx="254000" cy="198438"/>
            </a:xfrm>
            <a:custGeom>
              <a:avLst/>
              <a:gdLst>
                <a:gd name="T0" fmla="*/ 0 w 787"/>
                <a:gd name="T1" fmla="*/ 119 h 618"/>
                <a:gd name="T2" fmla="*/ 237 w 787"/>
                <a:gd name="T3" fmla="*/ 0 h 618"/>
                <a:gd name="T4" fmla="*/ 787 w 787"/>
                <a:gd name="T5" fmla="*/ 618 h 618"/>
                <a:gd name="T6" fmla="*/ 0 w 787"/>
                <a:gd name="T7" fmla="*/ 119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7" h="618">
                  <a:moveTo>
                    <a:pt x="0" y="119"/>
                  </a:moveTo>
                  <a:lnTo>
                    <a:pt x="237" y="0"/>
                  </a:lnTo>
                  <a:lnTo>
                    <a:pt x="787" y="618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chemeClr val="tx1"/>
            </a:solidFill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93" name="Freeform 21">
              <a:extLst>
                <a:ext uri="{FF2B5EF4-FFF2-40B4-BE49-F238E27FC236}">
                  <a16:creationId xmlns:a16="http://schemas.microsoft.com/office/drawing/2014/main" id="{C69A0F20-DBD6-4708-B447-68C38DB49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0813" y="3619501"/>
              <a:ext cx="169863" cy="179388"/>
            </a:xfrm>
            <a:custGeom>
              <a:avLst/>
              <a:gdLst>
                <a:gd name="T0" fmla="*/ 0 w 525"/>
                <a:gd name="T1" fmla="*/ 102 h 559"/>
                <a:gd name="T2" fmla="*/ 178 w 525"/>
                <a:gd name="T3" fmla="*/ 0 h 559"/>
                <a:gd name="T4" fmla="*/ 525 w 525"/>
                <a:gd name="T5" fmla="*/ 559 h 559"/>
                <a:gd name="T6" fmla="*/ 0 w 525"/>
                <a:gd name="T7" fmla="*/ 102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5" h="559">
                  <a:moveTo>
                    <a:pt x="0" y="102"/>
                  </a:moveTo>
                  <a:lnTo>
                    <a:pt x="178" y="0"/>
                  </a:lnTo>
                  <a:lnTo>
                    <a:pt x="525" y="559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chemeClr val="tx1"/>
            </a:solidFill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94" name="Freeform 439">
              <a:extLst>
                <a:ext uri="{FF2B5EF4-FFF2-40B4-BE49-F238E27FC236}">
                  <a16:creationId xmlns:a16="http://schemas.microsoft.com/office/drawing/2014/main" id="{379EE310-2326-4E41-B9F9-38E8527EB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4325" y="3433763"/>
              <a:ext cx="114300" cy="247650"/>
            </a:xfrm>
            <a:custGeom>
              <a:avLst/>
              <a:gdLst>
                <a:gd name="T0" fmla="*/ 0 w 356"/>
                <a:gd name="T1" fmla="*/ 170 h 771"/>
                <a:gd name="T2" fmla="*/ 170 w 356"/>
                <a:gd name="T3" fmla="*/ 0 h 771"/>
                <a:gd name="T4" fmla="*/ 356 w 356"/>
                <a:gd name="T5" fmla="*/ 771 h 771"/>
                <a:gd name="T6" fmla="*/ 0 w 356"/>
                <a:gd name="T7" fmla="*/ 17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6" h="771">
                  <a:moveTo>
                    <a:pt x="0" y="170"/>
                  </a:moveTo>
                  <a:lnTo>
                    <a:pt x="170" y="0"/>
                  </a:lnTo>
                  <a:lnTo>
                    <a:pt x="356" y="771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chemeClr val="tx1"/>
            </a:solidFill>
            <a:ln w="2222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8118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96F7669C-7CBF-4B5D-BF40-FFC098C0DFE9}"/>
              </a:ext>
            </a:extLst>
          </p:cNvPr>
          <p:cNvGrpSpPr/>
          <p:nvPr/>
        </p:nvGrpSpPr>
        <p:grpSpPr>
          <a:xfrm>
            <a:off x="1245736" y="1"/>
            <a:ext cx="6138862" cy="7199312"/>
            <a:chOff x="3224848" y="953"/>
            <a:chExt cx="6138862" cy="7199312"/>
          </a:xfrm>
        </p:grpSpPr>
        <p:sp>
          <p:nvSpPr>
            <p:cNvPr id="2" name="AutoShape 3">
              <a:extLst>
                <a:ext uri="{FF2B5EF4-FFF2-40B4-BE49-F238E27FC236}">
                  <a16:creationId xmlns:a16="http://schemas.microsoft.com/office/drawing/2014/main" id="{C4A9B911-1A47-4459-AA55-31219E8AAD1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224848" y="953"/>
              <a:ext cx="6138862" cy="7199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761598F1-FEB1-436F-9D12-3FA2AC079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5485" y="18415"/>
              <a:ext cx="5710237" cy="3182937"/>
            </a:xfrm>
            <a:custGeom>
              <a:avLst/>
              <a:gdLst>
                <a:gd name="T0" fmla="*/ 16398 w 17736"/>
                <a:gd name="T1" fmla="*/ 0 h 9893"/>
                <a:gd name="T2" fmla="*/ 17338 w 17736"/>
                <a:gd name="T3" fmla="*/ 1363 h 9893"/>
                <a:gd name="T4" fmla="*/ 17710 w 17736"/>
                <a:gd name="T5" fmla="*/ 2785 h 9893"/>
                <a:gd name="T6" fmla="*/ 17016 w 17736"/>
                <a:gd name="T7" fmla="*/ 2878 h 9893"/>
                <a:gd name="T8" fmla="*/ 16330 w 17736"/>
                <a:gd name="T9" fmla="*/ 2235 h 9893"/>
                <a:gd name="T10" fmla="*/ 15560 w 17736"/>
                <a:gd name="T11" fmla="*/ 1532 h 9893"/>
                <a:gd name="T12" fmla="*/ 14392 w 17736"/>
                <a:gd name="T13" fmla="*/ 1024 h 9893"/>
                <a:gd name="T14" fmla="*/ 12538 w 17736"/>
                <a:gd name="T15" fmla="*/ 838 h 9893"/>
                <a:gd name="T16" fmla="*/ 11835 w 17736"/>
                <a:gd name="T17" fmla="*/ 880 h 9893"/>
                <a:gd name="T18" fmla="*/ 12411 w 17736"/>
                <a:gd name="T19" fmla="*/ 1134 h 9893"/>
                <a:gd name="T20" fmla="*/ 13350 w 17736"/>
                <a:gd name="T21" fmla="*/ 1685 h 9893"/>
                <a:gd name="T22" fmla="*/ 15018 w 17736"/>
                <a:gd name="T23" fmla="*/ 2650 h 9893"/>
                <a:gd name="T24" fmla="*/ 15763 w 17736"/>
                <a:gd name="T25" fmla="*/ 4063 h 9893"/>
                <a:gd name="T26" fmla="*/ 15653 w 17736"/>
                <a:gd name="T27" fmla="*/ 5502 h 9893"/>
                <a:gd name="T28" fmla="*/ 14993 w 17736"/>
                <a:gd name="T29" fmla="*/ 5892 h 9893"/>
                <a:gd name="T30" fmla="*/ 14290 w 17736"/>
                <a:gd name="T31" fmla="*/ 5316 h 9893"/>
                <a:gd name="T32" fmla="*/ 13520 w 17736"/>
                <a:gd name="T33" fmla="*/ 4546 h 9893"/>
                <a:gd name="T34" fmla="*/ 12868 w 17736"/>
                <a:gd name="T35" fmla="*/ 3826 h 9893"/>
                <a:gd name="T36" fmla="*/ 12148 w 17736"/>
                <a:gd name="T37" fmla="*/ 3733 h 9893"/>
                <a:gd name="T38" fmla="*/ 12462 w 17736"/>
                <a:gd name="T39" fmla="*/ 4470 h 9893"/>
                <a:gd name="T40" fmla="*/ 12868 w 17736"/>
                <a:gd name="T41" fmla="*/ 5722 h 9893"/>
                <a:gd name="T42" fmla="*/ 13638 w 17736"/>
                <a:gd name="T43" fmla="*/ 6899 h 9893"/>
                <a:gd name="T44" fmla="*/ 12944 w 17736"/>
                <a:gd name="T45" fmla="*/ 7576 h 9893"/>
                <a:gd name="T46" fmla="*/ 12021 w 17736"/>
                <a:gd name="T47" fmla="*/ 7500 h 9893"/>
                <a:gd name="T48" fmla="*/ 11522 w 17736"/>
                <a:gd name="T49" fmla="*/ 6874 h 9893"/>
                <a:gd name="T50" fmla="*/ 11132 w 17736"/>
                <a:gd name="T51" fmla="*/ 6332 h 9893"/>
                <a:gd name="T52" fmla="*/ 10963 w 17736"/>
                <a:gd name="T53" fmla="*/ 5731 h 9893"/>
                <a:gd name="T54" fmla="*/ 10286 w 17736"/>
                <a:gd name="T55" fmla="*/ 5291 h 9893"/>
                <a:gd name="T56" fmla="*/ 10057 w 17736"/>
                <a:gd name="T57" fmla="*/ 4978 h 9893"/>
                <a:gd name="T58" fmla="*/ 9981 w 17736"/>
                <a:gd name="T59" fmla="*/ 4673 h 9893"/>
                <a:gd name="T60" fmla="*/ 8703 w 17736"/>
                <a:gd name="T61" fmla="*/ 4504 h 9893"/>
                <a:gd name="T62" fmla="*/ 8457 w 17736"/>
                <a:gd name="T63" fmla="*/ 3708 h 9893"/>
                <a:gd name="T64" fmla="*/ 8000 w 17736"/>
                <a:gd name="T65" fmla="*/ 2988 h 9893"/>
                <a:gd name="T66" fmla="*/ 6823 w 17736"/>
                <a:gd name="T67" fmla="*/ 2836 h 9893"/>
                <a:gd name="T68" fmla="*/ 6738 w 17736"/>
                <a:gd name="T69" fmla="*/ 3386 h 9893"/>
                <a:gd name="T70" fmla="*/ 7289 w 17736"/>
                <a:gd name="T71" fmla="*/ 4165 h 9893"/>
                <a:gd name="T72" fmla="*/ 7924 w 17736"/>
                <a:gd name="T73" fmla="*/ 4927 h 9893"/>
                <a:gd name="T74" fmla="*/ 9109 w 17736"/>
                <a:gd name="T75" fmla="*/ 6374 h 9893"/>
                <a:gd name="T76" fmla="*/ 10387 w 17736"/>
                <a:gd name="T77" fmla="*/ 7813 h 9893"/>
                <a:gd name="T78" fmla="*/ 10066 w 17736"/>
                <a:gd name="T79" fmla="*/ 8033 h 9893"/>
                <a:gd name="T80" fmla="*/ 8770 w 17736"/>
                <a:gd name="T81" fmla="*/ 7305 h 9893"/>
                <a:gd name="T82" fmla="*/ 8296 w 17736"/>
                <a:gd name="T83" fmla="*/ 6544 h 9893"/>
                <a:gd name="T84" fmla="*/ 7450 w 17736"/>
                <a:gd name="T85" fmla="*/ 6484 h 9893"/>
                <a:gd name="T86" fmla="*/ 6874 w 17736"/>
                <a:gd name="T87" fmla="*/ 6264 h 9893"/>
                <a:gd name="T88" fmla="*/ 6154 w 17736"/>
                <a:gd name="T89" fmla="*/ 5765 h 9893"/>
                <a:gd name="T90" fmla="*/ 5570 w 17736"/>
                <a:gd name="T91" fmla="*/ 5477 h 9893"/>
                <a:gd name="T92" fmla="*/ 4901 w 17736"/>
                <a:gd name="T93" fmla="*/ 5020 h 9893"/>
                <a:gd name="T94" fmla="*/ 3733 w 17736"/>
                <a:gd name="T95" fmla="*/ 4681 h 9893"/>
                <a:gd name="T96" fmla="*/ 1591 w 17736"/>
                <a:gd name="T97" fmla="*/ 4630 h 9893"/>
                <a:gd name="T98" fmla="*/ 558 w 17736"/>
                <a:gd name="T99" fmla="*/ 6129 h 9893"/>
                <a:gd name="T100" fmla="*/ 2124 w 17736"/>
                <a:gd name="T101" fmla="*/ 7001 h 9893"/>
                <a:gd name="T102" fmla="*/ 3361 w 17736"/>
                <a:gd name="T103" fmla="*/ 7661 h 9893"/>
                <a:gd name="T104" fmla="*/ 2040 w 17736"/>
                <a:gd name="T105" fmla="*/ 8330 h 9893"/>
                <a:gd name="T106" fmla="*/ 685 w 17736"/>
                <a:gd name="T107" fmla="*/ 9134 h 9893"/>
                <a:gd name="T108" fmla="*/ 0 w 17736"/>
                <a:gd name="T109" fmla="*/ 9893 h 9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736" h="9893">
                  <a:moveTo>
                    <a:pt x="0" y="0"/>
                  </a:moveTo>
                  <a:lnTo>
                    <a:pt x="16398" y="0"/>
                  </a:lnTo>
                  <a:lnTo>
                    <a:pt x="16627" y="533"/>
                  </a:lnTo>
                  <a:lnTo>
                    <a:pt x="17338" y="1363"/>
                  </a:lnTo>
                  <a:lnTo>
                    <a:pt x="17736" y="2311"/>
                  </a:lnTo>
                  <a:lnTo>
                    <a:pt x="17710" y="2785"/>
                  </a:lnTo>
                  <a:lnTo>
                    <a:pt x="17321" y="3191"/>
                  </a:lnTo>
                  <a:lnTo>
                    <a:pt x="17016" y="2878"/>
                  </a:lnTo>
                  <a:lnTo>
                    <a:pt x="16838" y="2362"/>
                  </a:lnTo>
                  <a:lnTo>
                    <a:pt x="16330" y="2235"/>
                  </a:lnTo>
                  <a:lnTo>
                    <a:pt x="15704" y="1905"/>
                  </a:lnTo>
                  <a:lnTo>
                    <a:pt x="15560" y="1532"/>
                  </a:lnTo>
                  <a:lnTo>
                    <a:pt x="15205" y="1253"/>
                  </a:lnTo>
                  <a:lnTo>
                    <a:pt x="14392" y="1024"/>
                  </a:lnTo>
                  <a:lnTo>
                    <a:pt x="13198" y="965"/>
                  </a:lnTo>
                  <a:lnTo>
                    <a:pt x="12538" y="838"/>
                  </a:lnTo>
                  <a:lnTo>
                    <a:pt x="12081" y="737"/>
                  </a:lnTo>
                  <a:lnTo>
                    <a:pt x="11835" y="880"/>
                  </a:lnTo>
                  <a:lnTo>
                    <a:pt x="11954" y="1033"/>
                  </a:lnTo>
                  <a:lnTo>
                    <a:pt x="12411" y="1134"/>
                  </a:lnTo>
                  <a:lnTo>
                    <a:pt x="12893" y="1532"/>
                  </a:lnTo>
                  <a:lnTo>
                    <a:pt x="13350" y="1685"/>
                  </a:lnTo>
                  <a:lnTo>
                    <a:pt x="14222" y="2015"/>
                  </a:lnTo>
                  <a:lnTo>
                    <a:pt x="15018" y="2650"/>
                  </a:lnTo>
                  <a:lnTo>
                    <a:pt x="15399" y="3225"/>
                  </a:lnTo>
                  <a:lnTo>
                    <a:pt x="15763" y="4063"/>
                  </a:lnTo>
                  <a:lnTo>
                    <a:pt x="15780" y="4961"/>
                  </a:lnTo>
                  <a:lnTo>
                    <a:pt x="15653" y="5502"/>
                  </a:lnTo>
                  <a:lnTo>
                    <a:pt x="15425" y="5697"/>
                  </a:lnTo>
                  <a:lnTo>
                    <a:pt x="14993" y="5892"/>
                  </a:lnTo>
                  <a:lnTo>
                    <a:pt x="14671" y="5731"/>
                  </a:lnTo>
                  <a:lnTo>
                    <a:pt x="14290" y="5316"/>
                  </a:lnTo>
                  <a:lnTo>
                    <a:pt x="13757" y="4901"/>
                  </a:lnTo>
                  <a:lnTo>
                    <a:pt x="13520" y="4546"/>
                  </a:lnTo>
                  <a:lnTo>
                    <a:pt x="13367" y="4063"/>
                  </a:lnTo>
                  <a:lnTo>
                    <a:pt x="12868" y="3826"/>
                  </a:lnTo>
                  <a:lnTo>
                    <a:pt x="12529" y="3649"/>
                  </a:lnTo>
                  <a:lnTo>
                    <a:pt x="12148" y="3733"/>
                  </a:lnTo>
                  <a:lnTo>
                    <a:pt x="12140" y="3962"/>
                  </a:lnTo>
                  <a:lnTo>
                    <a:pt x="12462" y="4470"/>
                  </a:lnTo>
                  <a:lnTo>
                    <a:pt x="12741" y="5096"/>
                  </a:lnTo>
                  <a:lnTo>
                    <a:pt x="12868" y="5722"/>
                  </a:lnTo>
                  <a:lnTo>
                    <a:pt x="13105" y="6298"/>
                  </a:lnTo>
                  <a:lnTo>
                    <a:pt x="13638" y="6899"/>
                  </a:lnTo>
                  <a:lnTo>
                    <a:pt x="13596" y="7162"/>
                  </a:lnTo>
                  <a:lnTo>
                    <a:pt x="12944" y="7576"/>
                  </a:lnTo>
                  <a:lnTo>
                    <a:pt x="12335" y="7653"/>
                  </a:lnTo>
                  <a:lnTo>
                    <a:pt x="12021" y="7500"/>
                  </a:lnTo>
                  <a:lnTo>
                    <a:pt x="11827" y="7246"/>
                  </a:lnTo>
                  <a:lnTo>
                    <a:pt x="11522" y="6874"/>
                  </a:lnTo>
                  <a:lnTo>
                    <a:pt x="11336" y="6544"/>
                  </a:lnTo>
                  <a:lnTo>
                    <a:pt x="11132" y="6332"/>
                  </a:lnTo>
                  <a:lnTo>
                    <a:pt x="10938" y="6010"/>
                  </a:lnTo>
                  <a:lnTo>
                    <a:pt x="10963" y="5731"/>
                  </a:lnTo>
                  <a:lnTo>
                    <a:pt x="10912" y="5367"/>
                  </a:lnTo>
                  <a:lnTo>
                    <a:pt x="10286" y="5291"/>
                  </a:lnTo>
                  <a:lnTo>
                    <a:pt x="10057" y="5172"/>
                  </a:lnTo>
                  <a:lnTo>
                    <a:pt x="10057" y="4978"/>
                  </a:lnTo>
                  <a:lnTo>
                    <a:pt x="10176" y="4766"/>
                  </a:lnTo>
                  <a:lnTo>
                    <a:pt x="9981" y="4673"/>
                  </a:lnTo>
                  <a:lnTo>
                    <a:pt x="9117" y="4757"/>
                  </a:lnTo>
                  <a:lnTo>
                    <a:pt x="8703" y="4504"/>
                  </a:lnTo>
                  <a:lnTo>
                    <a:pt x="8533" y="4182"/>
                  </a:lnTo>
                  <a:lnTo>
                    <a:pt x="8457" y="3708"/>
                  </a:lnTo>
                  <a:lnTo>
                    <a:pt x="8313" y="3276"/>
                  </a:lnTo>
                  <a:lnTo>
                    <a:pt x="8000" y="2988"/>
                  </a:lnTo>
                  <a:lnTo>
                    <a:pt x="7424" y="2794"/>
                  </a:lnTo>
                  <a:lnTo>
                    <a:pt x="6823" y="2836"/>
                  </a:lnTo>
                  <a:lnTo>
                    <a:pt x="6586" y="3098"/>
                  </a:lnTo>
                  <a:lnTo>
                    <a:pt x="6738" y="3386"/>
                  </a:lnTo>
                  <a:lnTo>
                    <a:pt x="7238" y="3792"/>
                  </a:lnTo>
                  <a:lnTo>
                    <a:pt x="7289" y="4165"/>
                  </a:lnTo>
                  <a:lnTo>
                    <a:pt x="7526" y="4588"/>
                  </a:lnTo>
                  <a:lnTo>
                    <a:pt x="7924" y="4927"/>
                  </a:lnTo>
                  <a:lnTo>
                    <a:pt x="8643" y="5697"/>
                  </a:lnTo>
                  <a:lnTo>
                    <a:pt x="9109" y="6374"/>
                  </a:lnTo>
                  <a:lnTo>
                    <a:pt x="10023" y="7136"/>
                  </a:lnTo>
                  <a:lnTo>
                    <a:pt x="10387" y="7813"/>
                  </a:lnTo>
                  <a:lnTo>
                    <a:pt x="10548" y="8287"/>
                  </a:lnTo>
                  <a:lnTo>
                    <a:pt x="10066" y="8033"/>
                  </a:lnTo>
                  <a:lnTo>
                    <a:pt x="9380" y="7661"/>
                  </a:lnTo>
                  <a:lnTo>
                    <a:pt x="8770" y="7305"/>
                  </a:lnTo>
                  <a:lnTo>
                    <a:pt x="8330" y="6967"/>
                  </a:lnTo>
                  <a:lnTo>
                    <a:pt x="8296" y="6544"/>
                  </a:lnTo>
                  <a:lnTo>
                    <a:pt x="7983" y="6577"/>
                  </a:lnTo>
                  <a:lnTo>
                    <a:pt x="7450" y="6484"/>
                  </a:lnTo>
                  <a:lnTo>
                    <a:pt x="7594" y="6154"/>
                  </a:lnTo>
                  <a:lnTo>
                    <a:pt x="6874" y="6264"/>
                  </a:lnTo>
                  <a:lnTo>
                    <a:pt x="6501" y="6264"/>
                  </a:lnTo>
                  <a:lnTo>
                    <a:pt x="6154" y="5765"/>
                  </a:lnTo>
                  <a:lnTo>
                    <a:pt x="5883" y="5519"/>
                  </a:lnTo>
                  <a:lnTo>
                    <a:pt x="5570" y="5477"/>
                  </a:lnTo>
                  <a:lnTo>
                    <a:pt x="4944" y="5697"/>
                  </a:lnTo>
                  <a:lnTo>
                    <a:pt x="4901" y="5020"/>
                  </a:lnTo>
                  <a:lnTo>
                    <a:pt x="4190" y="4927"/>
                  </a:lnTo>
                  <a:lnTo>
                    <a:pt x="3733" y="4681"/>
                  </a:lnTo>
                  <a:lnTo>
                    <a:pt x="2700" y="4156"/>
                  </a:lnTo>
                  <a:lnTo>
                    <a:pt x="1591" y="4630"/>
                  </a:lnTo>
                  <a:lnTo>
                    <a:pt x="558" y="5308"/>
                  </a:lnTo>
                  <a:lnTo>
                    <a:pt x="558" y="6129"/>
                  </a:lnTo>
                  <a:lnTo>
                    <a:pt x="1312" y="6747"/>
                  </a:lnTo>
                  <a:lnTo>
                    <a:pt x="2124" y="7001"/>
                  </a:lnTo>
                  <a:lnTo>
                    <a:pt x="2853" y="7212"/>
                  </a:lnTo>
                  <a:lnTo>
                    <a:pt x="3361" y="7661"/>
                  </a:lnTo>
                  <a:lnTo>
                    <a:pt x="3259" y="8144"/>
                  </a:lnTo>
                  <a:lnTo>
                    <a:pt x="2040" y="8330"/>
                  </a:lnTo>
                  <a:lnTo>
                    <a:pt x="1168" y="8677"/>
                  </a:lnTo>
                  <a:lnTo>
                    <a:pt x="685" y="9134"/>
                  </a:lnTo>
                  <a:lnTo>
                    <a:pt x="228" y="9591"/>
                  </a:lnTo>
                  <a:lnTo>
                    <a:pt x="0" y="989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" name="Depresyon">
              <a:extLst>
                <a:ext uri="{FF2B5EF4-FFF2-40B4-BE49-F238E27FC236}">
                  <a16:creationId xmlns:a16="http://schemas.microsoft.com/office/drawing/2014/main" id="{BE1A3256-52AD-40F3-857F-BDA6EA961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3998" y="3783965"/>
              <a:ext cx="2762250" cy="3398837"/>
            </a:xfrm>
            <a:custGeom>
              <a:avLst/>
              <a:gdLst>
                <a:gd name="T0" fmla="*/ 0 w 8576"/>
                <a:gd name="T1" fmla="*/ 10564 h 10564"/>
                <a:gd name="T2" fmla="*/ 34 w 8576"/>
                <a:gd name="T3" fmla="*/ 10378 h 10564"/>
                <a:gd name="T4" fmla="*/ 237 w 8576"/>
                <a:gd name="T5" fmla="*/ 9921 h 10564"/>
                <a:gd name="T6" fmla="*/ 593 w 8576"/>
                <a:gd name="T7" fmla="*/ 9591 h 10564"/>
                <a:gd name="T8" fmla="*/ 1152 w 8576"/>
                <a:gd name="T9" fmla="*/ 9151 h 10564"/>
                <a:gd name="T10" fmla="*/ 1550 w 8576"/>
                <a:gd name="T11" fmla="*/ 8677 h 10564"/>
                <a:gd name="T12" fmla="*/ 1838 w 8576"/>
                <a:gd name="T13" fmla="*/ 8126 h 10564"/>
                <a:gd name="T14" fmla="*/ 2151 w 8576"/>
                <a:gd name="T15" fmla="*/ 7551 h 10564"/>
                <a:gd name="T16" fmla="*/ 2583 w 8576"/>
                <a:gd name="T17" fmla="*/ 6941 h 10564"/>
                <a:gd name="T18" fmla="*/ 2930 w 8576"/>
                <a:gd name="T19" fmla="*/ 6408 h 10564"/>
                <a:gd name="T20" fmla="*/ 3429 w 8576"/>
                <a:gd name="T21" fmla="*/ 5815 h 10564"/>
                <a:gd name="T22" fmla="*/ 3861 w 8576"/>
                <a:gd name="T23" fmla="*/ 4994 h 10564"/>
                <a:gd name="T24" fmla="*/ 4132 w 8576"/>
                <a:gd name="T25" fmla="*/ 4131 h 10564"/>
                <a:gd name="T26" fmla="*/ 4411 w 8576"/>
                <a:gd name="T27" fmla="*/ 3818 h 10564"/>
                <a:gd name="T28" fmla="*/ 5554 w 8576"/>
                <a:gd name="T29" fmla="*/ 3386 h 10564"/>
                <a:gd name="T30" fmla="*/ 5918 w 8576"/>
                <a:gd name="T31" fmla="*/ 3293 h 10564"/>
                <a:gd name="T32" fmla="*/ 7103 w 8576"/>
                <a:gd name="T33" fmla="*/ 2599 h 10564"/>
                <a:gd name="T34" fmla="*/ 7874 w 8576"/>
                <a:gd name="T35" fmla="*/ 1930 h 10564"/>
                <a:gd name="T36" fmla="*/ 8179 w 8576"/>
                <a:gd name="T37" fmla="*/ 1371 h 10564"/>
                <a:gd name="T38" fmla="*/ 7992 w 8576"/>
                <a:gd name="T39" fmla="*/ 846 h 10564"/>
                <a:gd name="T40" fmla="*/ 7874 w 8576"/>
                <a:gd name="T41" fmla="*/ 338 h 10564"/>
                <a:gd name="T42" fmla="*/ 8576 w 8576"/>
                <a:gd name="T43" fmla="*/ 0 h 10564"/>
                <a:gd name="T44" fmla="*/ 8576 w 8576"/>
                <a:gd name="T45" fmla="*/ 10564 h 10564"/>
                <a:gd name="T46" fmla="*/ 0 w 8576"/>
                <a:gd name="T47" fmla="*/ 10564 h 10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576" h="10564">
                  <a:moveTo>
                    <a:pt x="0" y="10564"/>
                  </a:moveTo>
                  <a:lnTo>
                    <a:pt x="34" y="10378"/>
                  </a:lnTo>
                  <a:lnTo>
                    <a:pt x="237" y="9921"/>
                  </a:lnTo>
                  <a:lnTo>
                    <a:pt x="593" y="9591"/>
                  </a:lnTo>
                  <a:lnTo>
                    <a:pt x="1152" y="9151"/>
                  </a:lnTo>
                  <a:lnTo>
                    <a:pt x="1550" y="8677"/>
                  </a:lnTo>
                  <a:lnTo>
                    <a:pt x="1838" y="8126"/>
                  </a:lnTo>
                  <a:lnTo>
                    <a:pt x="2151" y="7551"/>
                  </a:lnTo>
                  <a:lnTo>
                    <a:pt x="2583" y="6941"/>
                  </a:lnTo>
                  <a:lnTo>
                    <a:pt x="2930" y="6408"/>
                  </a:lnTo>
                  <a:lnTo>
                    <a:pt x="3429" y="5815"/>
                  </a:lnTo>
                  <a:lnTo>
                    <a:pt x="3861" y="4994"/>
                  </a:lnTo>
                  <a:lnTo>
                    <a:pt x="4132" y="4131"/>
                  </a:lnTo>
                  <a:lnTo>
                    <a:pt x="4411" y="3818"/>
                  </a:lnTo>
                  <a:lnTo>
                    <a:pt x="5554" y="3386"/>
                  </a:lnTo>
                  <a:lnTo>
                    <a:pt x="5918" y="3293"/>
                  </a:lnTo>
                  <a:lnTo>
                    <a:pt x="7103" y="2599"/>
                  </a:lnTo>
                  <a:lnTo>
                    <a:pt x="7874" y="1930"/>
                  </a:lnTo>
                  <a:lnTo>
                    <a:pt x="8179" y="1371"/>
                  </a:lnTo>
                  <a:lnTo>
                    <a:pt x="7992" y="846"/>
                  </a:lnTo>
                  <a:lnTo>
                    <a:pt x="7874" y="338"/>
                  </a:lnTo>
                  <a:lnTo>
                    <a:pt x="8576" y="0"/>
                  </a:lnTo>
                  <a:lnTo>
                    <a:pt x="8576" y="10564"/>
                  </a:lnTo>
                  <a:lnTo>
                    <a:pt x="0" y="10564"/>
                  </a:lnTo>
                  <a:close/>
                </a:path>
              </a:pathLst>
            </a:custGeom>
            <a:pattFill prst="dashHorz">
              <a:fgClr>
                <a:schemeClr val="tx1"/>
              </a:fgClr>
              <a:bgClr>
                <a:schemeClr val="bg1"/>
              </a:bgClr>
            </a:pattFill>
            <a:ln w="4763" cap="rnd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" name="Yamaç 2">
              <a:extLst>
                <a:ext uri="{FF2B5EF4-FFF2-40B4-BE49-F238E27FC236}">
                  <a16:creationId xmlns:a16="http://schemas.microsoft.com/office/drawing/2014/main" id="{552F5F7C-38E7-4CF5-B16B-1E743FAF2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0435" y="3355340"/>
              <a:ext cx="3325812" cy="3827462"/>
            </a:xfrm>
            <a:custGeom>
              <a:avLst/>
              <a:gdLst>
                <a:gd name="T0" fmla="*/ 10328 w 10328"/>
                <a:gd name="T1" fmla="*/ 0 h 11893"/>
                <a:gd name="T2" fmla="*/ 10328 w 10328"/>
                <a:gd name="T3" fmla="*/ 1329 h 11893"/>
                <a:gd name="T4" fmla="*/ 9626 w 10328"/>
                <a:gd name="T5" fmla="*/ 1667 h 11893"/>
                <a:gd name="T6" fmla="*/ 9744 w 10328"/>
                <a:gd name="T7" fmla="*/ 2175 h 11893"/>
                <a:gd name="T8" fmla="*/ 9931 w 10328"/>
                <a:gd name="T9" fmla="*/ 2700 h 11893"/>
                <a:gd name="T10" fmla="*/ 9626 w 10328"/>
                <a:gd name="T11" fmla="*/ 3259 h 11893"/>
                <a:gd name="T12" fmla="*/ 8855 w 10328"/>
                <a:gd name="T13" fmla="*/ 3928 h 11893"/>
                <a:gd name="T14" fmla="*/ 7670 w 10328"/>
                <a:gd name="T15" fmla="*/ 4622 h 11893"/>
                <a:gd name="T16" fmla="*/ 7306 w 10328"/>
                <a:gd name="T17" fmla="*/ 4715 h 11893"/>
                <a:gd name="T18" fmla="*/ 6163 w 10328"/>
                <a:gd name="T19" fmla="*/ 5147 h 11893"/>
                <a:gd name="T20" fmla="*/ 5884 w 10328"/>
                <a:gd name="T21" fmla="*/ 5460 h 11893"/>
                <a:gd name="T22" fmla="*/ 5613 w 10328"/>
                <a:gd name="T23" fmla="*/ 6323 h 11893"/>
                <a:gd name="T24" fmla="*/ 5181 w 10328"/>
                <a:gd name="T25" fmla="*/ 7144 h 11893"/>
                <a:gd name="T26" fmla="*/ 4682 w 10328"/>
                <a:gd name="T27" fmla="*/ 7737 h 11893"/>
                <a:gd name="T28" fmla="*/ 4335 w 10328"/>
                <a:gd name="T29" fmla="*/ 8270 h 11893"/>
                <a:gd name="T30" fmla="*/ 3903 w 10328"/>
                <a:gd name="T31" fmla="*/ 8880 h 11893"/>
                <a:gd name="T32" fmla="*/ 3590 w 10328"/>
                <a:gd name="T33" fmla="*/ 9455 h 11893"/>
                <a:gd name="T34" fmla="*/ 3302 w 10328"/>
                <a:gd name="T35" fmla="*/ 10006 h 11893"/>
                <a:gd name="T36" fmla="*/ 2904 w 10328"/>
                <a:gd name="T37" fmla="*/ 10480 h 11893"/>
                <a:gd name="T38" fmla="*/ 2345 w 10328"/>
                <a:gd name="T39" fmla="*/ 10920 h 11893"/>
                <a:gd name="T40" fmla="*/ 1989 w 10328"/>
                <a:gd name="T41" fmla="*/ 11250 h 11893"/>
                <a:gd name="T42" fmla="*/ 1786 w 10328"/>
                <a:gd name="T43" fmla="*/ 11707 h 11893"/>
                <a:gd name="T44" fmla="*/ 1752 w 10328"/>
                <a:gd name="T45" fmla="*/ 11893 h 11893"/>
                <a:gd name="T46" fmla="*/ 0 w 10328"/>
                <a:gd name="T47" fmla="*/ 11893 h 11893"/>
                <a:gd name="T48" fmla="*/ 17 w 10328"/>
                <a:gd name="T49" fmla="*/ 11809 h 11893"/>
                <a:gd name="T50" fmla="*/ 474 w 10328"/>
                <a:gd name="T51" fmla="*/ 11259 h 11893"/>
                <a:gd name="T52" fmla="*/ 779 w 10328"/>
                <a:gd name="T53" fmla="*/ 10776 h 11893"/>
                <a:gd name="T54" fmla="*/ 948 w 10328"/>
                <a:gd name="T55" fmla="*/ 10183 h 11893"/>
                <a:gd name="T56" fmla="*/ 1168 w 10328"/>
                <a:gd name="T57" fmla="*/ 9845 h 11893"/>
                <a:gd name="T58" fmla="*/ 1803 w 10328"/>
                <a:gd name="T59" fmla="*/ 9633 h 11893"/>
                <a:gd name="T60" fmla="*/ 2421 w 10328"/>
                <a:gd name="T61" fmla="*/ 9235 h 11893"/>
                <a:gd name="T62" fmla="*/ 2641 w 10328"/>
                <a:gd name="T63" fmla="*/ 8804 h 11893"/>
                <a:gd name="T64" fmla="*/ 3022 w 10328"/>
                <a:gd name="T65" fmla="*/ 8211 h 11893"/>
                <a:gd name="T66" fmla="*/ 3547 w 10328"/>
                <a:gd name="T67" fmla="*/ 7407 h 11893"/>
                <a:gd name="T68" fmla="*/ 4030 w 10328"/>
                <a:gd name="T69" fmla="*/ 6662 h 11893"/>
                <a:gd name="T70" fmla="*/ 4445 w 10328"/>
                <a:gd name="T71" fmla="*/ 6112 h 11893"/>
                <a:gd name="T72" fmla="*/ 4682 w 10328"/>
                <a:gd name="T73" fmla="*/ 5384 h 11893"/>
                <a:gd name="T74" fmla="*/ 5096 w 10328"/>
                <a:gd name="T75" fmla="*/ 4453 h 11893"/>
                <a:gd name="T76" fmla="*/ 5435 w 10328"/>
                <a:gd name="T77" fmla="*/ 4300 h 11893"/>
                <a:gd name="T78" fmla="*/ 5765 w 10328"/>
                <a:gd name="T79" fmla="*/ 4241 h 11893"/>
                <a:gd name="T80" fmla="*/ 6341 w 10328"/>
                <a:gd name="T81" fmla="*/ 4139 h 11893"/>
                <a:gd name="T82" fmla="*/ 7086 w 10328"/>
                <a:gd name="T83" fmla="*/ 3352 h 11893"/>
                <a:gd name="T84" fmla="*/ 7594 w 10328"/>
                <a:gd name="T85" fmla="*/ 2810 h 11893"/>
                <a:gd name="T86" fmla="*/ 8288 w 10328"/>
                <a:gd name="T87" fmla="*/ 2582 h 11893"/>
                <a:gd name="T88" fmla="*/ 8314 w 10328"/>
                <a:gd name="T89" fmla="*/ 2099 h 11893"/>
                <a:gd name="T90" fmla="*/ 8271 w 10328"/>
                <a:gd name="T91" fmla="*/ 1684 h 11893"/>
                <a:gd name="T92" fmla="*/ 8432 w 10328"/>
                <a:gd name="T93" fmla="*/ 1439 h 11893"/>
                <a:gd name="T94" fmla="*/ 8847 w 10328"/>
                <a:gd name="T95" fmla="*/ 1227 h 11893"/>
                <a:gd name="T96" fmla="*/ 9541 w 10328"/>
                <a:gd name="T97" fmla="*/ 821 h 11893"/>
                <a:gd name="T98" fmla="*/ 9931 w 10328"/>
                <a:gd name="T99" fmla="*/ 338 h 11893"/>
                <a:gd name="T100" fmla="*/ 10328 w 10328"/>
                <a:gd name="T101" fmla="*/ 0 h 11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328" h="11893">
                  <a:moveTo>
                    <a:pt x="10328" y="0"/>
                  </a:moveTo>
                  <a:lnTo>
                    <a:pt x="10328" y="1329"/>
                  </a:lnTo>
                  <a:lnTo>
                    <a:pt x="9626" y="1667"/>
                  </a:lnTo>
                  <a:lnTo>
                    <a:pt x="9744" y="2175"/>
                  </a:lnTo>
                  <a:lnTo>
                    <a:pt x="9931" y="2700"/>
                  </a:lnTo>
                  <a:lnTo>
                    <a:pt x="9626" y="3259"/>
                  </a:lnTo>
                  <a:lnTo>
                    <a:pt x="8855" y="3928"/>
                  </a:lnTo>
                  <a:lnTo>
                    <a:pt x="7670" y="4622"/>
                  </a:lnTo>
                  <a:lnTo>
                    <a:pt x="7306" y="4715"/>
                  </a:lnTo>
                  <a:lnTo>
                    <a:pt x="6163" y="5147"/>
                  </a:lnTo>
                  <a:lnTo>
                    <a:pt x="5884" y="5460"/>
                  </a:lnTo>
                  <a:lnTo>
                    <a:pt x="5613" y="6323"/>
                  </a:lnTo>
                  <a:lnTo>
                    <a:pt x="5181" y="7144"/>
                  </a:lnTo>
                  <a:lnTo>
                    <a:pt x="4682" y="7737"/>
                  </a:lnTo>
                  <a:lnTo>
                    <a:pt x="4335" y="8270"/>
                  </a:lnTo>
                  <a:lnTo>
                    <a:pt x="3903" y="8880"/>
                  </a:lnTo>
                  <a:lnTo>
                    <a:pt x="3590" y="9455"/>
                  </a:lnTo>
                  <a:lnTo>
                    <a:pt x="3302" y="10006"/>
                  </a:lnTo>
                  <a:lnTo>
                    <a:pt x="2904" y="10480"/>
                  </a:lnTo>
                  <a:lnTo>
                    <a:pt x="2345" y="10920"/>
                  </a:lnTo>
                  <a:lnTo>
                    <a:pt x="1989" y="11250"/>
                  </a:lnTo>
                  <a:lnTo>
                    <a:pt x="1786" y="11707"/>
                  </a:lnTo>
                  <a:lnTo>
                    <a:pt x="1752" y="11893"/>
                  </a:lnTo>
                  <a:lnTo>
                    <a:pt x="0" y="11893"/>
                  </a:lnTo>
                  <a:lnTo>
                    <a:pt x="17" y="11809"/>
                  </a:lnTo>
                  <a:lnTo>
                    <a:pt x="474" y="11259"/>
                  </a:lnTo>
                  <a:lnTo>
                    <a:pt x="779" y="10776"/>
                  </a:lnTo>
                  <a:lnTo>
                    <a:pt x="948" y="10183"/>
                  </a:lnTo>
                  <a:lnTo>
                    <a:pt x="1168" y="9845"/>
                  </a:lnTo>
                  <a:lnTo>
                    <a:pt x="1803" y="9633"/>
                  </a:lnTo>
                  <a:lnTo>
                    <a:pt x="2421" y="9235"/>
                  </a:lnTo>
                  <a:lnTo>
                    <a:pt x="2641" y="8804"/>
                  </a:lnTo>
                  <a:lnTo>
                    <a:pt x="3022" y="8211"/>
                  </a:lnTo>
                  <a:lnTo>
                    <a:pt x="3547" y="7407"/>
                  </a:lnTo>
                  <a:lnTo>
                    <a:pt x="4030" y="6662"/>
                  </a:lnTo>
                  <a:lnTo>
                    <a:pt x="4445" y="6112"/>
                  </a:lnTo>
                  <a:lnTo>
                    <a:pt x="4682" y="5384"/>
                  </a:lnTo>
                  <a:lnTo>
                    <a:pt x="5096" y="4453"/>
                  </a:lnTo>
                  <a:lnTo>
                    <a:pt x="5435" y="4300"/>
                  </a:lnTo>
                  <a:lnTo>
                    <a:pt x="5765" y="4241"/>
                  </a:lnTo>
                  <a:lnTo>
                    <a:pt x="6341" y="4139"/>
                  </a:lnTo>
                  <a:lnTo>
                    <a:pt x="7086" y="3352"/>
                  </a:lnTo>
                  <a:lnTo>
                    <a:pt x="7594" y="2810"/>
                  </a:lnTo>
                  <a:lnTo>
                    <a:pt x="8288" y="2582"/>
                  </a:lnTo>
                  <a:lnTo>
                    <a:pt x="8314" y="2099"/>
                  </a:lnTo>
                  <a:lnTo>
                    <a:pt x="8271" y="1684"/>
                  </a:lnTo>
                  <a:lnTo>
                    <a:pt x="8432" y="1439"/>
                  </a:lnTo>
                  <a:lnTo>
                    <a:pt x="8847" y="1227"/>
                  </a:lnTo>
                  <a:lnTo>
                    <a:pt x="9541" y="821"/>
                  </a:lnTo>
                  <a:lnTo>
                    <a:pt x="9931" y="338"/>
                  </a:lnTo>
                  <a:lnTo>
                    <a:pt x="10328" y="0"/>
                  </a:lnTo>
                  <a:close/>
                </a:path>
              </a:pathLst>
            </a:custGeom>
            <a:noFill/>
            <a:ln w="4763" cap="rnd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" name="Yamaç">
              <a:extLst>
                <a:ext uri="{FF2B5EF4-FFF2-40B4-BE49-F238E27FC236}">
                  <a16:creationId xmlns:a16="http://schemas.microsoft.com/office/drawing/2014/main" id="{A5FBE178-A189-4800-9892-2A9E1C872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4285" y="1909128"/>
              <a:ext cx="4271962" cy="5273675"/>
            </a:xfrm>
            <a:custGeom>
              <a:avLst/>
              <a:gdLst>
                <a:gd name="T0" fmla="*/ 13266 w 13266"/>
                <a:gd name="T1" fmla="*/ 2954 h 16388"/>
                <a:gd name="T2" fmla="*/ 12826 w 13266"/>
                <a:gd name="T3" fmla="*/ 1803 h 16388"/>
                <a:gd name="T4" fmla="*/ 11726 w 13266"/>
                <a:gd name="T5" fmla="*/ 1278 h 16388"/>
                <a:gd name="T6" fmla="*/ 10659 w 13266"/>
                <a:gd name="T7" fmla="*/ 2065 h 16388"/>
                <a:gd name="T8" fmla="*/ 10667 w 13266"/>
                <a:gd name="T9" fmla="*/ 2870 h 16388"/>
                <a:gd name="T10" fmla="*/ 11285 w 13266"/>
                <a:gd name="T11" fmla="*/ 3225 h 16388"/>
                <a:gd name="T12" fmla="*/ 10837 w 13266"/>
                <a:gd name="T13" fmla="*/ 3843 h 16388"/>
                <a:gd name="T14" fmla="*/ 10828 w 13266"/>
                <a:gd name="T15" fmla="*/ 4300 h 16388"/>
                <a:gd name="T16" fmla="*/ 11379 w 13266"/>
                <a:gd name="T17" fmla="*/ 4808 h 16388"/>
                <a:gd name="T18" fmla="*/ 10803 w 13266"/>
                <a:gd name="T19" fmla="*/ 5011 h 16388"/>
                <a:gd name="T20" fmla="*/ 10439 w 13266"/>
                <a:gd name="T21" fmla="*/ 6264 h 16388"/>
                <a:gd name="T22" fmla="*/ 10032 w 13266"/>
                <a:gd name="T23" fmla="*/ 7263 h 16388"/>
                <a:gd name="T24" fmla="*/ 9186 w 13266"/>
                <a:gd name="T25" fmla="*/ 6890 h 16388"/>
                <a:gd name="T26" fmla="*/ 8856 w 13266"/>
                <a:gd name="T27" fmla="*/ 5181 h 16388"/>
                <a:gd name="T28" fmla="*/ 9169 w 13266"/>
                <a:gd name="T29" fmla="*/ 3970 h 16388"/>
                <a:gd name="T30" fmla="*/ 8686 w 13266"/>
                <a:gd name="T31" fmla="*/ 3699 h 16388"/>
                <a:gd name="T32" fmla="*/ 7721 w 13266"/>
                <a:gd name="T33" fmla="*/ 4859 h 16388"/>
                <a:gd name="T34" fmla="*/ 8356 w 13266"/>
                <a:gd name="T35" fmla="*/ 6179 h 16388"/>
                <a:gd name="T36" fmla="*/ 9093 w 13266"/>
                <a:gd name="T37" fmla="*/ 7314 h 16388"/>
                <a:gd name="T38" fmla="*/ 8441 w 13266"/>
                <a:gd name="T39" fmla="*/ 8203 h 16388"/>
                <a:gd name="T40" fmla="*/ 7670 w 13266"/>
                <a:gd name="T41" fmla="*/ 7551 h 16388"/>
                <a:gd name="T42" fmla="*/ 7188 w 13266"/>
                <a:gd name="T43" fmla="*/ 8016 h 16388"/>
                <a:gd name="T44" fmla="*/ 7357 w 13266"/>
                <a:gd name="T45" fmla="*/ 9125 h 16388"/>
                <a:gd name="T46" fmla="*/ 6375 w 13266"/>
                <a:gd name="T47" fmla="*/ 8998 h 16388"/>
                <a:gd name="T48" fmla="*/ 5867 w 13266"/>
                <a:gd name="T49" fmla="*/ 9481 h 16388"/>
                <a:gd name="T50" fmla="*/ 6375 w 13266"/>
                <a:gd name="T51" fmla="*/ 9989 h 16388"/>
                <a:gd name="T52" fmla="*/ 6841 w 13266"/>
                <a:gd name="T53" fmla="*/ 10759 h 16388"/>
                <a:gd name="T54" fmla="*/ 6307 w 13266"/>
                <a:gd name="T55" fmla="*/ 10920 h 16388"/>
                <a:gd name="T56" fmla="*/ 5385 w 13266"/>
                <a:gd name="T57" fmla="*/ 10784 h 16388"/>
                <a:gd name="T58" fmla="*/ 5698 w 13266"/>
                <a:gd name="T59" fmla="*/ 11479 h 16388"/>
                <a:gd name="T60" fmla="*/ 5969 w 13266"/>
                <a:gd name="T61" fmla="*/ 12173 h 16388"/>
                <a:gd name="T62" fmla="*/ 4944 w 13266"/>
                <a:gd name="T63" fmla="*/ 12858 h 16388"/>
                <a:gd name="T64" fmla="*/ 4580 w 13266"/>
                <a:gd name="T65" fmla="*/ 13561 h 16388"/>
                <a:gd name="T66" fmla="*/ 3912 w 13266"/>
                <a:gd name="T67" fmla="*/ 12985 h 16388"/>
                <a:gd name="T68" fmla="*/ 3454 w 13266"/>
                <a:gd name="T69" fmla="*/ 12012 h 16388"/>
                <a:gd name="T70" fmla="*/ 3073 w 13266"/>
                <a:gd name="T71" fmla="*/ 12122 h 16388"/>
                <a:gd name="T72" fmla="*/ 3327 w 13266"/>
                <a:gd name="T73" fmla="*/ 13180 h 16388"/>
                <a:gd name="T74" fmla="*/ 2659 w 13266"/>
                <a:gd name="T75" fmla="*/ 13468 h 16388"/>
                <a:gd name="T76" fmla="*/ 2328 w 13266"/>
                <a:gd name="T77" fmla="*/ 13705 h 16388"/>
                <a:gd name="T78" fmla="*/ 3023 w 13266"/>
                <a:gd name="T79" fmla="*/ 13840 h 16388"/>
                <a:gd name="T80" fmla="*/ 2946 w 13266"/>
                <a:gd name="T81" fmla="*/ 14416 h 16388"/>
                <a:gd name="T82" fmla="*/ 2735 w 13266"/>
                <a:gd name="T83" fmla="*/ 15356 h 16388"/>
                <a:gd name="T84" fmla="*/ 2574 w 13266"/>
                <a:gd name="T85" fmla="*/ 15982 h 16388"/>
                <a:gd name="T86" fmla="*/ 1617 w 13266"/>
                <a:gd name="T87" fmla="*/ 16084 h 16388"/>
                <a:gd name="T88" fmla="*/ 1355 w 13266"/>
                <a:gd name="T89" fmla="*/ 16388 h 16388"/>
                <a:gd name="T90" fmla="*/ 212 w 13266"/>
                <a:gd name="T91" fmla="*/ 15982 h 16388"/>
                <a:gd name="T92" fmla="*/ 1177 w 13266"/>
                <a:gd name="T93" fmla="*/ 13349 h 16388"/>
                <a:gd name="T94" fmla="*/ 2091 w 13266"/>
                <a:gd name="T95" fmla="*/ 11487 h 16388"/>
                <a:gd name="T96" fmla="*/ 3531 w 13266"/>
                <a:gd name="T97" fmla="*/ 10471 h 16388"/>
                <a:gd name="T98" fmla="*/ 4309 w 13266"/>
                <a:gd name="T99" fmla="*/ 9405 h 16388"/>
                <a:gd name="T100" fmla="*/ 5148 w 13266"/>
                <a:gd name="T101" fmla="*/ 7915 h 16388"/>
                <a:gd name="T102" fmla="*/ 5097 w 13266"/>
                <a:gd name="T103" fmla="*/ 6188 h 16388"/>
                <a:gd name="T104" fmla="*/ 6299 w 13266"/>
                <a:gd name="T105" fmla="*/ 5849 h 16388"/>
                <a:gd name="T106" fmla="*/ 7002 w 13266"/>
                <a:gd name="T107" fmla="*/ 4495 h 16388"/>
                <a:gd name="T108" fmla="*/ 7730 w 13266"/>
                <a:gd name="T109" fmla="*/ 3056 h 16388"/>
                <a:gd name="T110" fmla="*/ 9118 w 13266"/>
                <a:gd name="T111" fmla="*/ 2870 h 16388"/>
                <a:gd name="T112" fmla="*/ 9508 w 13266"/>
                <a:gd name="T113" fmla="*/ 2091 h 16388"/>
                <a:gd name="T114" fmla="*/ 11336 w 13266"/>
                <a:gd name="T115" fmla="*/ 525 h 16388"/>
                <a:gd name="T116" fmla="*/ 12801 w 13266"/>
                <a:gd name="T117" fmla="*/ 127 h 16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266" h="16388">
                  <a:moveTo>
                    <a:pt x="13266" y="195"/>
                  </a:moveTo>
                  <a:lnTo>
                    <a:pt x="13266" y="2954"/>
                  </a:lnTo>
                  <a:lnTo>
                    <a:pt x="13046" y="2675"/>
                  </a:lnTo>
                  <a:lnTo>
                    <a:pt x="12826" y="1803"/>
                  </a:lnTo>
                  <a:lnTo>
                    <a:pt x="12301" y="1346"/>
                  </a:lnTo>
                  <a:lnTo>
                    <a:pt x="11726" y="1278"/>
                  </a:lnTo>
                  <a:lnTo>
                    <a:pt x="11158" y="1464"/>
                  </a:lnTo>
                  <a:lnTo>
                    <a:pt x="10659" y="2065"/>
                  </a:lnTo>
                  <a:lnTo>
                    <a:pt x="10346" y="2455"/>
                  </a:lnTo>
                  <a:lnTo>
                    <a:pt x="10667" y="2870"/>
                  </a:lnTo>
                  <a:lnTo>
                    <a:pt x="11091" y="2937"/>
                  </a:lnTo>
                  <a:lnTo>
                    <a:pt x="11285" y="3225"/>
                  </a:lnTo>
                  <a:lnTo>
                    <a:pt x="11235" y="3631"/>
                  </a:lnTo>
                  <a:lnTo>
                    <a:pt x="10837" y="3843"/>
                  </a:lnTo>
                  <a:lnTo>
                    <a:pt x="10659" y="4063"/>
                  </a:lnTo>
                  <a:lnTo>
                    <a:pt x="10828" y="4300"/>
                  </a:lnTo>
                  <a:lnTo>
                    <a:pt x="11294" y="4503"/>
                  </a:lnTo>
                  <a:lnTo>
                    <a:pt x="11379" y="4808"/>
                  </a:lnTo>
                  <a:lnTo>
                    <a:pt x="11167" y="4842"/>
                  </a:lnTo>
                  <a:lnTo>
                    <a:pt x="10803" y="5011"/>
                  </a:lnTo>
                  <a:lnTo>
                    <a:pt x="10583" y="5553"/>
                  </a:lnTo>
                  <a:lnTo>
                    <a:pt x="10439" y="6264"/>
                  </a:lnTo>
                  <a:lnTo>
                    <a:pt x="10253" y="7119"/>
                  </a:lnTo>
                  <a:lnTo>
                    <a:pt x="10032" y="7263"/>
                  </a:lnTo>
                  <a:lnTo>
                    <a:pt x="9499" y="7178"/>
                  </a:lnTo>
                  <a:lnTo>
                    <a:pt x="9186" y="6890"/>
                  </a:lnTo>
                  <a:lnTo>
                    <a:pt x="9118" y="6230"/>
                  </a:lnTo>
                  <a:lnTo>
                    <a:pt x="8856" y="5181"/>
                  </a:lnTo>
                  <a:lnTo>
                    <a:pt x="8923" y="4639"/>
                  </a:lnTo>
                  <a:lnTo>
                    <a:pt x="9169" y="3970"/>
                  </a:lnTo>
                  <a:lnTo>
                    <a:pt x="9067" y="3657"/>
                  </a:lnTo>
                  <a:lnTo>
                    <a:pt x="8686" y="3699"/>
                  </a:lnTo>
                  <a:lnTo>
                    <a:pt x="8128" y="4156"/>
                  </a:lnTo>
                  <a:lnTo>
                    <a:pt x="7721" y="4859"/>
                  </a:lnTo>
                  <a:lnTo>
                    <a:pt x="7848" y="5350"/>
                  </a:lnTo>
                  <a:lnTo>
                    <a:pt x="8356" y="6179"/>
                  </a:lnTo>
                  <a:lnTo>
                    <a:pt x="8737" y="6764"/>
                  </a:lnTo>
                  <a:lnTo>
                    <a:pt x="9093" y="7314"/>
                  </a:lnTo>
                  <a:lnTo>
                    <a:pt x="8830" y="8109"/>
                  </a:lnTo>
                  <a:lnTo>
                    <a:pt x="8441" y="8203"/>
                  </a:lnTo>
                  <a:lnTo>
                    <a:pt x="8009" y="7889"/>
                  </a:lnTo>
                  <a:lnTo>
                    <a:pt x="7670" y="7551"/>
                  </a:lnTo>
                  <a:lnTo>
                    <a:pt x="7052" y="7695"/>
                  </a:lnTo>
                  <a:lnTo>
                    <a:pt x="7188" y="8016"/>
                  </a:lnTo>
                  <a:lnTo>
                    <a:pt x="7510" y="8719"/>
                  </a:lnTo>
                  <a:lnTo>
                    <a:pt x="7357" y="9125"/>
                  </a:lnTo>
                  <a:lnTo>
                    <a:pt x="6731" y="8948"/>
                  </a:lnTo>
                  <a:lnTo>
                    <a:pt x="6375" y="8998"/>
                  </a:lnTo>
                  <a:lnTo>
                    <a:pt x="5926" y="9312"/>
                  </a:lnTo>
                  <a:lnTo>
                    <a:pt x="5867" y="9481"/>
                  </a:lnTo>
                  <a:lnTo>
                    <a:pt x="6011" y="9701"/>
                  </a:lnTo>
                  <a:lnTo>
                    <a:pt x="6375" y="9989"/>
                  </a:lnTo>
                  <a:lnTo>
                    <a:pt x="6900" y="10556"/>
                  </a:lnTo>
                  <a:lnTo>
                    <a:pt x="6841" y="10759"/>
                  </a:lnTo>
                  <a:lnTo>
                    <a:pt x="6748" y="10895"/>
                  </a:lnTo>
                  <a:lnTo>
                    <a:pt x="6307" y="10920"/>
                  </a:lnTo>
                  <a:lnTo>
                    <a:pt x="5842" y="10793"/>
                  </a:lnTo>
                  <a:lnTo>
                    <a:pt x="5385" y="10784"/>
                  </a:lnTo>
                  <a:lnTo>
                    <a:pt x="5435" y="11089"/>
                  </a:lnTo>
                  <a:lnTo>
                    <a:pt x="5698" y="11479"/>
                  </a:lnTo>
                  <a:lnTo>
                    <a:pt x="6087" y="11809"/>
                  </a:lnTo>
                  <a:lnTo>
                    <a:pt x="5969" y="12173"/>
                  </a:lnTo>
                  <a:lnTo>
                    <a:pt x="5156" y="12469"/>
                  </a:lnTo>
                  <a:lnTo>
                    <a:pt x="4944" y="12858"/>
                  </a:lnTo>
                  <a:lnTo>
                    <a:pt x="4894" y="13485"/>
                  </a:lnTo>
                  <a:lnTo>
                    <a:pt x="4580" y="13561"/>
                  </a:lnTo>
                  <a:lnTo>
                    <a:pt x="4335" y="13426"/>
                  </a:lnTo>
                  <a:lnTo>
                    <a:pt x="3912" y="12985"/>
                  </a:lnTo>
                  <a:lnTo>
                    <a:pt x="3607" y="12545"/>
                  </a:lnTo>
                  <a:lnTo>
                    <a:pt x="3454" y="12012"/>
                  </a:lnTo>
                  <a:lnTo>
                    <a:pt x="3277" y="11834"/>
                  </a:lnTo>
                  <a:lnTo>
                    <a:pt x="3073" y="12122"/>
                  </a:lnTo>
                  <a:lnTo>
                    <a:pt x="3107" y="12528"/>
                  </a:lnTo>
                  <a:lnTo>
                    <a:pt x="3327" y="13180"/>
                  </a:lnTo>
                  <a:lnTo>
                    <a:pt x="3040" y="13459"/>
                  </a:lnTo>
                  <a:lnTo>
                    <a:pt x="2659" y="13468"/>
                  </a:lnTo>
                  <a:lnTo>
                    <a:pt x="2354" y="13570"/>
                  </a:lnTo>
                  <a:lnTo>
                    <a:pt x="2328" y="13705"/>
                  </a:lnTo>
                  <a:lnTo>
                    <a:pt x="2548" y="13773"/>
                  </a:lnTo>
                  <a:lnTo>
                    <a:pt x="3023" y="13840"/>
                  </a:lnTo>
                  <a:lnTo>
                    <a:pt x="3014" y="14128"/>
                  </a:lnTo>
                  <a:lnTo>
                    <a:pt x="2946" y="14416"/>
                  </a:lnTo>
                  <a:lnTo>
                    <a:pt x="2752" y="15009"/>
                  </a:lnTo>
                  <a:lnTo>
                    <a:pt x="2735" y="15356"/>
                  </a:lnTo>
                  <a:lnTo>
                    <a:pt x="2980" y="15720"/>
                  </a:lnTo>
                  <a:lnTo>
                    <a:pt x="2574" y="15982"/>
                  </a:lnTo>
                  <a:lnTo>
                    <a:pt x="2066" y="16016"/>
                  </a:lnTo>
                  <a:lnTo>
                    <a:pt x="1617" y="16084"/>
                  </a:lnTo>
                  <a:lnTo>
                    <a:pt x="1355" y="16329"/>
                  </a:lnTo>
                  <a:lnTo>
                    <a:pt x="1355" y="16388"/>
                  </a:lnTo>
                  <a:lnTo>
                    <a:pt x="0" y="16388"/>
                  </a:lnTo>
                  <a:lnTo>
                    <a:pt x="212" y="15982"/>
                  </a:lnTo>
                  <a:lnTo>
                    <a:pt x="838" y="14678"/>
                  </a:lnTo>
                  <a:lnTo>
                    <a:pt x="1177" y="13349"/>
                  </a:lnTo>
                  <a:lnTo>
                    <a:pt x="1617" y="12401"/>
                  </a:lnTo>
                  <a:lnTo>
                    <a:pt x="2091" y="11487"/>
                  </a:lnTo>
                  <a:lnTo>
                    <a:pt x="2929" y="10835"/>
                  </a:lnTo>
                  <a:lnTo>
                    <a:pt x="3531" y="10471"/>
                  </a:lnTo>
                  <a:lnTo>
                    <a:pt x="3971" y="9921"/>
                  </a:lnTo>
                  <a:lnTo>
                    <a:pt x="4309" y="9405"/>
                  </a:lnTo>
                  <a:lnTo>
                    <a:pt x="4673" y="8694"/>
                  </a:lnTo>
                  <a:lnTo>
                    <a:pt x="5148" y="7915"/>
                  </a:lnTo>
                  <a:lnTo>
                    <a:pt x="5122" y="6764"/>
                  </a:lnTo>
                  <a:lnTo>
                    <a:pt x="5097" y="6188"/>
                  </a:lnTo>
                  <a:lnTo>
                    <a:pt x="5698" y="5849"/>
                  </a:lnTo>
                  <a:lnTo>
                    <a:pt x="6299" y="5849"/>
                  </a:lnTo>
                  <a:lnTo>
                    <a:pt x="6714" y="5561"/>
                  </a:lnTo>
                  <a:lnTo>
                    <a:pt x="7002" y="4495"/>
                  </a:lnTo>
                  <a:lnTo>
                    <a:pt x="7340" y="3708"/>
                  </a:lnTo>
                  <a:lnTo>
                    <a:pt x="7730" y="3056"/>
                  </a:lnTo>
                  <a:lnTo>
                    <a:pt x="8415" y="2870"/>
                  </a:lnTo>
                  <a:lnTo>
                    <a:pt x="9118" y="2870"/>
                  </a:lnTo>
                  <a:lnTo>
                    <a:pt x="9406" y="2641"/>
                  </a:lnTo>
                  <a:lnTo>
                    <a:pt x="9508" y="2091"/>
                  </a:lnTo>
                  <a:lnTo>
                    <a:pt x="9982" y="1515"/>
                  </a:lnTo>
                  <a:lnTo>
                    <a:pt x="11336" y="525"/>
                  </a:lnTo>
                  <a:lnTo>
                    <a:pt x="12124" y="0"/>
                  </a:lnTo>
                  <a:lnTo>
                    <a:pt x="12801" y="127"/>
                  </a:lnTo>
                  <a:lnTo>
                    <a:pt x="13266" y="195"/>
                  </a:lnTo>
                  <a:close/>
                </a:path>
              </a:pathLst>
            </a:custGeom>
            <a:noFill/>
            <a:ln w="4763" cap="rnd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DD706BA-9888-4403-8F09-FC503F8254E7}"/>
                </a:ext>
              </a:extLst>
            </p:cNvPr>
            <p:cNvGrpSpPr/>
            <p:nvPr/>
          </p:nvGrpSpPr>
          <p:grpSpPr>
            <a:xfrm>
              <a:off x="3245485" y="18415"/>
              <a:ext cx="6013450" cy="7164387"/>
              <a:chOff x="3245485" y="18415"/>
              <a:chExt cx="6013450" cy="7164387"/>
            </a:xfrm>
            <a:noFill/>
          </p:grpSpPr>
          <p:sp>
            <p:nvSpPr>
              <p:cNvPr id="8" name="Freeform 12">
                <a:extLst>
                  <a:ext uri="{FF2B5EF4-FFF2-40B4-BE49-F238E27FC236}">
                    <a16:creationId xmlns:a16="http://schemas.microsoft.com/office/drawing/2014/main" id="{D6108154-E77E-4959-93D7-C2CD187C1F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5485" y="18415"/>
                <a:ext cx="6013450" cy="7164387"/>
              </a:xfrm>
              <a:custGeom>
                <a:avLst/>
                <a:gdLst>
                  <a:gd name="T0" fmla="*/ 18676 w 18676"/>
                  <a:gd name="T1" fmla="*/ 2853 h 22263"/>
                  <a:gd name="T2" fmla="*/ 15772 w 18676"/>
                  <a:gd name="T3" fmla="*/ 3141 h 22263"/>
                  <a:gd name="T4" fmla="*/ 14756 w 18676"/>
                  <a:gd name="T5" fmla="*/ 6459 h 22263"/>
                  <a:gd name="T6" fmla="*/ 14349 w 18676"/>
                  <a:gd name="T7" fmla="*/ 6916 h 22263"/>
                  <a:gd name="T8" fmla="*/ 10887 w 18676"/>
                  <a:gd name="T9" fmla="*/ 7102 h 22263"/>
                  <a:gd name="T10" fmla="*/ 10650 w 18676"/>
                  <a:gd name="T11" fmla="*/ 7322 h 22263"/>
                  <a:gd name="T12" fmla="*/ 9659 w 18676"/>
                  <a:gd name="T13" fmla="*/ 8381 h 22263"/>
                  <a:gd name="T14" fmla="*/ 5680 w 18676"/>
                  <a:gd name="T15" fmla="*/ 6814 h 22263"/>
                  <a:gd name="T16" fmla="*/ 9541 w 18676"/>
                  <a:gd name="T17" fmla="*/ 9185 h 22263"/>
                  <a:gd name="T18" fmla="*/ 9033 w 18676"/>
                  <a:gd name="T19" fmla="*/ 12131 h 22263"/>
                  <a:gd name="T20" fmla="*/ 5105 w 18676"/>
                  <a:gd name="T21" fmla="*/ 12351 h 22263"/>
                  <a:gd name="T22" fmla="*/ 4021 w 18676"/>
                  <a:gd name="T23" fmla="*/ 12926 h 22263"/>
                  <a:gd name="T24" fmla="*/ 7975 w 18676"/>
                  <a:gd name="T25" fmla="*/ 13324 h 22263"/>
                  <a:gd name="T26" fmla="*/ 6798 w 18676"/>
                  <a:gd name="T27" fmla="*/ 15923 h 22263"/>
                  <a:gd name="T28" fmla="*/ 5638 w 18676"/>
                  <a:gd name="T29" fmla="*/ 18268 h 22263"/>
                  <a:gd name="T30" fmla="*/ 4334 w 18676"/>
                  <a:gd name="T31" fmla="*/ 20494 h 22263"/>
                  <a:gd name="T32" fmla="*/ 1811 w 18676"/>
                  <a:gd name="T33" fmla="*/ 22103 h 22263"/>
                  <a:gd name="T34" fmla="*/ 905 w 18676"/>
                  <a:gd name="T35" fmla="*/ 19597 h 22263"/>
                  <a:gd name="T36" fmla="*/ 1921 w 18676"/>
                  <a:gd name="T37" fmla="*/ 21544 h 22263"/>
                  <a:gd name="T38" fmla="*/ 3674 w 18676"/>
                  <a:gd name="T39" fmla="*/ 20105 h 22263"/>
                  <a:gd name="T40" fmla="*/ 4808 w 18676"/>
                  <a:gd name="T41" fmla="*/ 18369 h 22263"/>
                  <a:gd name="T42" fmla="*/ 3564 w 18676"/>
                  <a:gd name="T43" fmla="*/ 17938 h 22263"/>
                  <a:gd name="T44" fmla="*/ 2937 w 18676"/>
                  <a:gd name="T45" fmla="*/ 17117 h 22263"/>
                  <a:gd name="T46" fmla="*/ 3775 w 18676"/>
                  <a:gd name="T47" fmla="*/ 15745 h 22263"/>
                  <a:gd name="T48" fmla="*/ 6357 w 18676"/>
                  <a:gd name="T49" fmla="*/ 15762 h 22263"/>
                  <a:gd name="T50" fmla="*/ 6298 w 18676"/>
                  <a:gd name="T51" fmla="*/ 13824 h 22263"/>
                  <a:gd name="T52" fmla="*/ 2903 w 18676"/>
                  <a:gd name="T53" fmla="*/ 13857 h 22263"/>
                  <a:gd name="T54" fmla="*/ 1879 w 18676"/>
                  <a:gd name="T55" fmla="*/ 13214 h 22263"/>
                  <a:gd name="T56" fmla="*/ 2819 w 18676"/>
                  <a:gd name="T57" fmla="*/ 12512 h 22263"/>
                  <a:gd name="T58" fmla="*/ 5706 w 18676"/>
                  <a:gd name="T59" fmla="*/ 11843 h 22263"/>
                  <a:gd name="T60" fmla="*/ 7018 w 18676"/>
                  <a:gd name="T61" fmla="*/ 11259 h 22263"/>
                  <a:gd name="T62" fmla="*/ 8897 w 18676"/>
                  <a:gd name="T63" fmla="*/ 11462 h 22263"/>
                  <a:gd name="T64" fmla="*/ 8525 w 18676"/>
                  <a:gd name="T65" fmla="*/ 9557 h 22263"/>
                  <a:gd name="T66" fmla="*/ 7026 w 18676"/>
                  <a:gd name="T67" fmla="*/ 8330 h 22263"/>
                  <a:gd name="T68" fmla="*/ 4605 w 18676"/>
                  <a:gd name="T69" fmla="*/ 8829 h 22263"/>
                  <a:gd name="T70" fmla="*/ 270 w 18676"/>
                  <a:gd name="T71" fmla="*/ 10937 h 22263"/>
                  <a:gd name="T72" fmla="*/ 2040 w 18676"/>
                  <a:gd name="T73" fmla="*/ 8330 h 22263"/>
                  <a:gd name="T74" fmla="*/ 558 w 18676"/>
                  <a:gd name="T75" fmla="*/ 6129 h 22263"/>
                  <a:gd name="T76" fmla="*/ 4901 w 18676"/>
                  <a:gd name="T77" fmla="*/ 5020 h 22263"/>
                  <a:gd name="T78" fmla="*/ 6874 w 18676"/>
                  <a:gd name="T79" fmla="*/ 6264 h 22263"/>
                  <a:gd name="T80" fmla="*/ 8770 w 18676"/>
                  <a:gd name="T81" fmla="*/ 7305 h 22263"/>
                  <a:gd name="T82" fmla="*/ 9109 w 18676"/>
                  <a:gd name="T83" fmla="*/ 6374 h 22263"/>
                  <a:gd name="T84" fmla="*/ 6738 w 18676"/>
                  <a:gd name="T85" fmla="*/ 3386 h 22263"/>
                  <a:gd name="T86" fmla="*/ 8457 w 18676"/>
                  <a:gd name="T87" fmla="*/ 3708 h 22263"/>
                  <a:gd name="T88" fmla="*/ 10057 w 18676"/>
                  <a:gd name="T89" fmla="*/ 4978 h 22263"/>
                  <a:gd name="T90" fmla="*/ 11132 w 18676"/>
                  <a:gd name="T91" fmla="*/ 6332 h 22263"/>
                  <a:gd name="T92" fmla="*/ 12944 w 18676"/>
                  <a:gd name="T93" fmla="*/ 7576 h 22263"/>
                  <a:gd name="T94" fmla="*/ 12462 w 18676"/>
                  <a:gd name="T95" fmla="*/ 4470 h 22263"/>
                  <a:gd name="T96" fmla="*/ 13520 w 18676"/>
                  <a:gd name="T97" fmla="*/ 4546 h 22263"/>
                  <a:gd name="T98" fmla="*/ 15653 w 18676"/>
                  <a:gd name="T99" fmla="*/ 5502 h 22263"/>
                  <a:gd name="T100" fmla="*/ 13350 w 18676"/>
                  <a:gd name="T101" fmla="*/ 1685 h 22263"/>
                  <a:gd name="T102" fmla="*/ 12538 w 18676"/>
                  <a:gd name="T103" fmla="*/ 838 h 22263"/>
                  <a:gd name="T104" fmla="*/ 16330 w 18676"/>
                  <a:gd name="T105" fmla="*/ 2235 h 22263"/>
                  <a:gd name="T106" fmla="*/ 17338 w 18676"/>
                  <a:gd name="T107" fmla="*/ 1363 h 22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676" h="22263">
                    <a:moveTo>
                      <a:pt x="16398" y="0"/>
                    </a:moveTo>
                    <a:lnTo>
                      <a:pt x="17905" y="0"/>
                    </a:lnTo>
                    <a:lnTo>
                      <a:pt x="17931" y="85"/>
                    </a:lnTo>
                    <a:lnTo>
                      <a:pt x="18320" y="1134"/>
                    </a:lnTo>
                    <a:lnTo>
                      <a:pt x="18659" y="2226"/>
                    </a:lnTo>
                    <a:lnTo>
                      <a:pt x="18676" y="2853"/>
                    </a:lnTo>
                    <a:lnTo>
                      <a:pt x="18201" y="3598"/>
                    </a:lnTo>
                    <a:lnTo>
                      <a:pt x="17821" y="3996"/>
                    </a:lnTo>
                    <a:lnTo>
                      <a:pt x="17025" y="3996"/>
                    </a:lnTo>
                    <a:lnTo>
                      <a:pt x="16508" y="3708"/>
                    </a:lnTo>
                    <a:lnTo>
                      <a:pt x="15839" y="3022"/>
                    </a:lnTo>
                    <a:lnTo>
                      <a:pt x="15772" y="3141"/>
                    </a:lnTo>
                    <a:lnTo>
                      <a:pt x="16017" y="3809"/>
                    </a:lnTo>
                    <a:lnTo>
                      <a:pt x="16305" y="4512"/>
                    </a:lnTo>
                    <a:lnTo>
                      <a:pt x="16229" y="5545"/>
                    </a:lnTo>
                    <a:lnTo>
                      <a:pt x="15839" y="6027"/>
                    </a:lnTo>
                    <a:lnTo>
                      <a:pt x="15433" y="6434"/>
                    </a:lnTo>
                    <a:lnTo>
                      <a:pt x="14756" y="6459"/>
                    </a:lnTo>
                    <a:lnTo>
                      <a:pt x="14375" y="6095"/>
                    </a:lnTo>
                    <a:lnTo>
                      <a:pt x="13774" y="5545"/>
                    </a:lnTo>
                    <a:lnTo>
                      <a:pt x="13359" y="5562"/>
                    </a:lnTo>
                    <a:lnTo>
                      <a:pt x="13647" y="6070"/>
                    </a:lnTo>
                    <a:lnTo>
                      <a:pt x="14104" y="6357"/>
                    </a:lnTo>
                    <a:lnTo>
                      <a:pt x="14349" y="6916"/>
                    </a:lnTo>
                    <a:lnTo>
                      <a:pt x="14197" y="7348"/>
                    </a:lnTo>
                    <a:lnTo>
                      <a:pt x="13630" y="7873"/>
                    </a:lnTo>
                    <a:lnTo>
                      <a:pt x="12826" y="8211"/>
                    </a:lnTo>
                    <a:lnTo>
                      <a:pt x="12402" y="8381"/>
                    </a:lnTo>
                    <a:lnTo>
                      <a:pt x="11632" y="7754"/>
                    </a:lnTo>
                    <a:lnTo>
                      <a:pt x="10887" y="7102"/>
                    </a:lnTo>
                    <a:lnTo>
                      <a:pt x="10311" y="6527"/>
                    </a:lnTo>
                    <a:lnTo>
                      <a:pt x="9803" y="5807"/>
                    </a:lnTo>
                    <a:lnTo>
                      <a:pt x="9321" y="5646"/>
                    </a:lnTo>
                    <a:lnTo>
                      <a:pt x="9371" y="5875"/>
                    </a:lnTo>
                    <a:lnTo>
                      <a:pt x="9778" y="6307"/>
                    </a:lnTo>
                    <a:lnTo>
                      <a:pt x="10650" y="7322"/>
                    </a:lnTo>
                    <a:lnTo>
                      <a:pt x="11200" y="8000"/>
                    </a:lnTo>
                    <a:lnTo>
                      <a:pt x="11683" y="8618"/>
                    </a:lnTo>
                    <a:lnTo>
                      <a:pt x="11767" y="8982"/>
                    </a:lnTo>
                    <a:lnTo>
                      <a:pt x="11437" y="9083"/>
                    </a:lnTo>
                    <a:lnTo>
                      <a:pt x="10379" y="8728"/>
                    </a:lnTo>
                    <a:lnTo>
                      <a:pt x="9659" y="8381"/>
                    </a:lnTo>
                    <a:lnTo>
                      <a:pt x="8652" y="7847"/>
                    </a:lnTo>
                    <a:lnTo>
                      <a:pt x="7729" y="7399"/>
                    </a:lnTo>
                    <a:lnTo>
                      <a:pt x="6671" y="7035"/>
                    </a:lnTo>
                    <a:lnTo>
                      <a:pt x="6290" y="6958"/>
                    </a:lnTo>
                    <a:lnTo>
                      <a:pt x="5858" y="6721"/>
                    </a:lnTo>
                    <a:lnTo>
                      <a:pt x="5680" y="6814"/>
                    </a:lnTo>
                    <a:lnTo>
                      <a:pt x="5680" y="7102"/>
                    </a:lnTo>
                    <a:lnTo>
                      <a:pt x="6256" y="7305"/>
                    </a:lnTo>
                    <a:lnTo>
                      <a:pt x="7712" y="7932"/>
                    </a:lnTo>
                    <a:lnTo>
                      <a:pt x="8601" y="8431"/>
                    </a:lnTo>
                    <a:lnTo>
                      <a:pt x="9058" y="8821"/>
                    </a:lnTo>
                    <a:lnTo>
                      <a:pt x="9541" y="9185"/>
                    </a:lnTo>
                    <a:lnTo>
                      <a:pt x="10404" y="9760"/>
                    </a:lnTo>
                    <a:lnTo>
                      <a:pt x="10641" y="10065"/>
                    </a:lnTo>
                    <a:lnTo>
                      <a:pt x="10421" y="10556"/>
                    </a:lnTo>
                    <a:lnTo>
                      <a:pt x="9947" y="11183"/>
                    </a:lnTo>
                    <a:lnTo>
                      <a:pt x="9439" y="11707"/>
                    </a:lnTo>
                    <a:lnTo>
                      <a:pt x="9033" y="12131"/>
                    </a:lnTo>
                    <a:lnTo>
                      <a:pt x="8516" y="12427"/>
                    </a:lnTo>
                    <a:lnTo>
                      <a:pt x="8017" y="12664"/>
                    </a:lnTo>
                    <a:lnTo>
                      <a:pt x="7077" y="12757"/>
                    </a:lnTo>
                    <a:lnTo>
                      <a:pt x="6400" y="12757"/>
                    </a:lnTo>
                    <a:lnTo>
                      <a:pt x="5469" y="12554"/>
                    </a:lnTo>
                    <a:lnTo>
                      <a:pt x="5105" y="12351"/>
                    </a:lnTo>
                    <a:lnTo>
                      <a:pt x="4512" y="12385"/>
                    </a:lnTo>
                    <a:lnTo>
                      <a:pt x="4173" y="12385"/>
                    </a:lnTo>
                    <a:lnTo>
                      <a:pt x="3589" y="12647"/>
                    </a:lnTo>
                    <a:lnTo>
                      <a:pt x="3276" y="13028"/>
                    </a:lnTo>
                    <a:lnTo>
                      <a:pt x="3369" y="13121"/>
                    </a:lnTo>
                    <a:lnTo>
                      <a:pt x="4021" y="12926"/>
                    </a:lnTo>
                    <a:lnTo>
                      <a:pt x="4774" y="12833"/>
                    </a:lnTo>
                    <a:lnTo>
                      <a:pt x="5629" y="12935"/>
                    </a:lnTo>
                    <a:lnTo>
                      <a:pt x="6214" y="13121"/>
                    </a:lnTo>
                    <a:lnTo>
                      <a:pt x="6798" y="13240"/>
                    </a:lnTo>
                    <a:lnTo>
                      <a:pt x="7373" y="13290"/>
                    </a:lnTo>
                    <a:lnTo>
                      <a:pt x="7975" y="13324"/>
                    </a:lnTo>
                    <a:lnTo>
                      <a:pt x="8313" y="13443"/>
                    </a:lnTo>
                    <a:lnTo>
                      <a:pt x="8355" y="13781"/>
                    </a:lnTo>
                    <a:lnTo>
                      <a:pt x="8228" y="14162"/>
                    </a:lnTo>
                    <a:lnTo>
                      <a:pt x="7712" y="14687"/>
                    </a:lnTo>
                    <a:lnTo>
                      <a:pt x="7103" y="15322"/>
                    </a:lnTo>
                    <a:lnTo>
                      <a:pt x="6798" y="15923"/>
                    </a:lnTo>
                    <a:lnTo>
                      <a:pt x="6408" y="16270"/>
                    </a:lnTo>
                    <a:lnTo>
                      <a:pt x="5773" y="16372"/>
                    </a:lnTo>
                    <a:lnTo>
                      <a:pt x="5663" y="16473"/>
                    </a:lnTo>
                    <a:lnTo>
                      <a:pt x="5900" y="17125"/>
                    </a:lnTo>
                    <a:lnTo>
                      <a:pt x="5807" y="17718"/>
                    </a:lnTo>
                    <a:lnTo>
                      <a:pt x="5638" y="18268"/>
                    </a:lnTo>
                    <a:lnTo>
                      <a:pt x="5316" y="18708"/>
                    </a:lnTo>
                    <a:lnTo>
                      <a:pt x="5003" y="18970"/>
                    </a:lnTo>
                    <a:lnTo>
                      <a:pt x="4410" y="19216"/>
                    </a:lnTo>
                    <a:lnTo>
                      <a:pt x="4343" y="19521"/>
                    </a:lnTo>
                    <a:lnTo>
                      <a:pt x="4554" y="19961"/>
                    </a:lnTo>
                    <a:lnTo>
                      <a:pt x="4334" y="20494"/>
                    </a:lnTo>
                    <a:lnTo>
                      <a:pt x="4097" y="20774"/>
                    </a:lnTo>
                    <a:lnTo>
                      <a:pt x="3344" y="20926"/>
                    </a:lnTo>
                    <a:lnTo>
                      <a:pt x="3090" y="21281"/>
                    </a:lnTo>
                    <a:lnTo>
                      <a:pt x="2937" y="21620"/>
                    </a:lnTo>
                    <a:lnTo>
                      <a:pt x="2260" y="21933"/>
                    </a:lnTo>
                    <a:lnTo>
                      <a:pt x="1811" y="22103"/>
                    </a:lnTo>
                    <a:lnTo>
                      <a:pt x="1744" y="22263"/>
                    </a:lnTo>
                    <a:lnTo>
                      <a:pt x="0" y="22263"/>
                    </a:lnTo>
                    <a:lnTo>
                      <a:pt x="0" y="19603"/>
                    </a:lnTo>
                    <a:lnTo>
                      <a:pt x="550" y="19470"/>
                    </a:lnTo>
                    <a:lnTo>
                      <a:pt x="795" y="19445"/>
                    </a:lnTo>
                    <a:lnTo>
                      <a:pt x="905" y="19597"/>
                    </a:lnTo>
                    <a:lnTo>
                      <a:pt x="1125" y="19910"/>
                    </a:lnTo>
                    <a:lnTo>
                      <a:pt x="1346" y="20384"/>
                    </a:lnTo>
                    <a:lnTo>
                      <a:pt x="1422" y="20917"/>
                    </a:lnTo>
                    <a:lnTo>
                      <a:pt x="1295" y="21298"/>
                    </a:lnTo>
                    <a:lnTo>
                      <a:pt x="1329" y="21535"/>
                    </a:lnTo>
                    <a:lnTo>
                      <a:pt x="1921" y="21544"/>
                    </a:lnTo>
                    <a:lnTo>
                      <a:pt x="2556" y="21400"/>
                    </a:lnTo>
                    <a:lnTo>
                      <a:pt x="2666" y="20917"/>
                    </a:lnTo>
                    <a:lnTo>
                      <a:pt x="2497" y="20367"/>
                    </a:lnTo>
                    <a:lnTo>
                      <a:pt x="2548" y="19902"/>
                    </a:lnTo>
                    <a:lnTo>
                      <a:pt x="3200" y="19809"/>
                    </a:lnTo>
                    <a:lnTo>
                      <a:pt x="3674" y="20105"/>
                    </a:lnTo>
                    <a:lnTo>
                      <a:pt x="3962" y="20029"/>
                    </a:lnTo>
                    <a:lnTo>
                      <a:pt x="3962" y="19707"/>
                    </a:lnTo>
                    <a:lnTo>
                      <a:pt x="3708" y="19250"/>
                    </a:lnTo>
                    <a:lnTo>
                      <a:pt x="3758" y="18869"/>
                    </a:lnTo>
                    <a:lnTo>
                      <a:pt x="4351" y="18590"/>
                    </a:lnTo>
                    <a:lnTo>
                      <a:pt x="4808" y="18369"/>
                    </a:lnTo>
                    <a:lnTo>
                      <a:pt x="5071" y="17591"/>
                    </a:lnTo>
                    <a:lnTo>
                      <a:pt x="5333" y="16998"/>
                    </a:lnTo>
                    <a:lnTo>
                      <a:pt x="5172" y="16532"/>
                    </a:lnTo>
                    <a:lnTo>
                      <a:pt x="4376" y="16634"/>
                    </a:lnTo>
                    <a:lnTo>
                      <a:pt x="3919" y="17049"/>
                    </a:lnTo>
                    <a:lnTo>
                      <a:pt x="3564" y="17938"/>
                    </a:lnTo>
                    <a:lnTo>
                      <a:pt x="3013" y="18657"/>
                    </a:lnTo>
                    <a:lnTo>
                      <a:pt x="2666" y="18581"/>
                    </a:lnTo>
                    <a:lnTo>
                      <a:pt x="2548" y="18344"/>
                    </a:lnTo>
                    <a:lnTo>
                      <a:pt x="2353" y="18107"/>
                    </a:lnTo>
                    <a:lnTo>
                      <a:pt x="2624" y="17523"/>
                    </a:lnTo>
                    <a:lnTo>
                      <a:pt x="2937" y="17117"/>
                    </a:lnTo>
                    <a:lnTo>
                      <a:pt x="3056" y="16795"/>
                    </a:lnTo>
                    <a:lnTo>
                      <a:pt x="2717" y="16253"/>
                    </a:lnTo>
                    <a:lnTo>
                      <a:pt x="2641" y="15745"/>
                    </a:lnTo>
                    <a:lnTo>
                      <a:pt x="3013" y="15567"/>
                    </a:lnTo>
                    <a:lnTo>
                      <a:pt x="3386" y="15745"/>
                    </a:lnTo>
                    <a:lnTo>
                      <a:pt x="3775" y="15745"/>
                    </a:lnTo>
                    <a:lnTo>
                      <a:pt x="4309" y="15449"/>
                    </a:lnTo>
                    <a:lnTo>
                      <a:pt x="4783" y="15356"/>
                    </a:lnTo>
                    <a:lnTo>
                      <a:pt x="5274" y="15356"/>
                    </a:lnTo>
                    <a:lnTo>
                      <a:pt x="5612" y="15618"/>
                    </a:lnTo>
                    <a:lnTo>
                      <a:pt x="5900" y="15957"/>
                    </a:lnTo>
                    <a:lnTo>
                      <a:pt x="6357" y="15762"/>
                    </a:lnTo>
                    <a:lnTo>
                      <a:pt x="6620" y="15364"/>
                    </a:lnTo>
                    <a:lnTo>
                      <a:pt x="7187" y="14442"/>
                    </a:lnTo>
                    <a:lnTo>
                      <a:pt x="7729" y="13891"/>
                    </a:lnTo>
                    <a:lnTo>
                      <a:pt x="7788" y="13570"/>
                    </a:lnTo>
                    <a:lnTo>
                      <a:pt x="6815" y="13629"/>
                    </a:lnTo>
                    <a:lnTo>
                      <a:pt x="6298" y="13824"/>
                    </a:lnTo>
                    <a:lnTo>
                      <a:pt x="5553" y="13595"/>
                    </a:lnTo>
                    <a:lnTo>
                      <a:pt x="4520" y="13367"/>
                    </a:lnTo>
                    <a:lnTo>
                      <a:pt x="4156" y="13367"/>
                    </a:lnTo>
                    <a:lnTo>
                      <a:pt x="3581" y="13866"/>
                    </a:lnTo>
                    <a:lnTo>
                      <a:pt x="3149" y="13917"/>
                    </a:lnTo>
                    <a:lnTo>
                      <a:pt x="2903" y="13857"/>
                    </a:lnTo>
                    <a:lnTo>
                      <a:pt x="2472" y="13984"/>
                    </a:lnTo>
                    <a:lnTo>
                      <a:pt x="1964" y="14484"/>
                    </a:lnTo>
                    <a:lnTo>
                      <a:pt x="1396" y="14425"/>
                    </a:lnTo>
                    <a:lnTo>
                      <a:pt x="1464" y="14052"/>
                    </a:lnTo>
                    <a:lnTo>
                      <a:pt x="1896" y="13578"/>
                    </a:lnTo>
                    <a:lnTo>
                      <a:pt x="1879" y="13214"/>
                    </a:lnTo>
                    <a:lnTo>
                      <a:pt x="1490" y="12943"/>
                    </a:lnTo>
                    <a:lnTo>
                      <a:pt x="1278" y="12740"/>
                    </a:lnTo>
                    <a:lnTo>
                      <a:pt x="1659" y="12393"/>
                    </a:lnTo>
                    <a:lnTo>
                      <a:pt x="2133" y="12368"/>
                    </a:lnTo>
                    <a:lnTo>
                      <a:pt x="2573" y="12613"/>
                    </a:lnTo>
                    <a:lnTo>
                      <a:pt x="2819" y="12512"/>
                    </a:lnTo>
                    <a:lnTo>
                      <a:pt x="3081" y="11919"/>
                    </a:lnTo>
                    <a:lnTo>
                      <a:pt x="3411" y="11682"/>
                    </a:lnTo>
                    <a:lnTo>
                      <a:pt x="3868" y="11868"/>
                    </a:lnTo>
                    <a:lnTo>
                      <a:pt x="4647" y="11944"/>
                    </a:lnTo>
                    <a:lnTo>
                      <a:pt x="5392" y="11944"/>
                    </a:lnTo>
                    <a:lnTo>
                      <a:pt x="5706" y="11843"/>
                    </a:lnTo>
                    <a:lnTo>
                      <a:pt x="5756" y="11309"/>
                    </a:lnTo>
                    <a:lnTo>
                      <a:pt x="6044" y="10996"/>
                    </a:lnTo>
                    <a:lnTo>
                      <a:pt x="6442" y="10929"/>
                    </a:lnTo>
                    <a:lnTo>
                      <a:pt x="7069" y="10742"/>
                    </a:lnTo>
                    <a:lnTo>
                      <a:pt x="7094" y="10945"/>
                    </a:lnTo>
                    <a:lnTo>
                      <a:pt x="7018" y="11259"/>
                    </a:lnTo>
                    <a:lnTo>
                      <a:pt x="6882" y="11572"/>
                    </a:lnTo>
                    <a:lnTo>
                      <a:pt x="7069" y="12037"/>
                    </a:lnTo>
                    <a:lnTo>
                      <a:pt x="7331" y="12342"/>
                    </a:lnTo>
                    <a:lnTo>
                      <a:pt x="7704" y="12198"/>
                    </a:lnTo>
                    <a:lnTo>
                      <a:pt x="8322" y="11894"/>
                    </a:lnTo>
                    <a:lnTo>
                      <a:pt x="8897" y="11462"/>
                    </a:lnTo>
                    <a:lnTo>
                      <a:pt x="9414" y="10912"/>
                    </a:lnTo>
                    <a:lnTo>
                      <a:pt x="9727" y="10548"/>
                    </a:lnTo>
                    <a:lnTo>
                      <a:pt x="9676" y="10065"/>
                    </a:lnTo>
                    <a:lnTo>
                      <a:pt x="9363" y="9870"/>
                    </a:lnTo>
                    <a:lnTo>
                      <a:pt x="8779" y="9845"/>
                    </a:lnTo>
                    <a:lnTo>
                      <a:pt x="8525" y="9557"/>
                    </a:lnTo>
                    <a:lnTo>
                      <a:pt x="8152" y="9532"/>
                    </a:lnTo>
                    <a:lnTo>
                      <a:pt x="7797" y="9532"/>
                    </a:lnTo>
                    <a:lnTo>
                      <a:pt x="7610" y="9244"/>
                    </a:lnTo>
                    <a:lnTo>
                      <a:pt x="7848" y="8719"/>
                    </a:lnTo>
                    <a:lnTo>
                      <a:pt x="7678" y="8431"/>
                    </a:lnTo>
                    <a:lnTo>
                      <a:pt x="7026" y="8330"/>
                    </a:lnTo>
                    <a:lnTo>
                      <a:pt x="6425" y="8491"/>
                    </a:lnTo>
                    <a:lnTo>
                      <a:pt x="6374" y="8017"/>
                    </a:lnTo>
                    <a:lnTo>
                      <a:pt x="6010" y="7830"/>
                    </a:lnTo>
                    <a:lnTo>
                      <a:pt x="5562" y="7983"/>
                    </a:lnTo>
                    <a:lnTo>
                      <a:pt x="4994" y="8364"/>
                    </a:lnTo>
                    <a:lnTo>
                      <a:pt x="4605" y="8829"/>
                    </a:lnTo>
                    <a:lnTo>
                      <a:pt x="4046" y="9227"/>
                    </a:lnTo>
                    <a:lnTo>
                      <a:pt x="3716" y="9600"/>
                    </a:lnTo>
                    <a:lnTo>
                      <a:pt x="2632" y="10057"/>
                    </a:lnTo>
                    <a:lnTo>
                      <a:pt x="1786" y="10463"/>
                    </a:lnTo>
                    <a:lnTo>
                      <a:pt x="1100" y="10658"/>
                    </a:lnTo>
                    <a:lnTo>
                      <a:pt x="270" y="10937"/>
                    </a:lnTo>
                    <a:lnTo>
                      <a:pt x="0" y="10904"/>
                    </a:lnTo>
                    <a:lnTo>
                      <a:pt x="0" y="9893"/>
                    </a:lnTo>
                    <a:lnTo>
                      <a:pt x="228" y="9591"/>
                    </a:lnTo>
                    <a:lnTo>
                      <a:pt x="685" y="9134"/>
                    </a:lnTo>
                    <a:lnTo>
                      <a:pt x="1168" y="8677"/>
                    </a:lnTo>
                    <a:lnTo>
                      <a:pt x="2040" y="8330"/>
                    </a:lnTo>
                    <a:lnTo>
                      <a:pt x="3259" y="8144"/>
                    </a:lnTo>
                    <a:lnTo>
                      <a:pt x="3361" y="7661"/>
                    </a:lnTo>
                    <a:lnTo>
                      <a:pt x="2853" y="7212"/>
                    </a:lnTo>
                    <a:lnTo>
                      <a:pt x="2124" y="7001"/>
                    </a:lnTo>
                    <a:lnTo>
                      <a:pt x="1312" y="6747"/>
                    </a:lnTo>
                    <a:lnTo>
                      <a:pt x="558" y="6129"/>
                    </a:lnTo>
                    <a:lnTo>
                      <a:pt x="558" y="5308"/>
                    </a:lnTo>
                    <a:lnTo>
                      <a:pt x="1591" y="4630"/>
                    </a:lnTo>
                    <a:lnTo>
                      <a:pt x="2700" y="4156"/>
                    </a:lnTo>
                    <a:lnTo>
                      <a:pt x="3733" y="4681"/>
                    </a:lnTo>
                    <a:lnTo>
                      <a:pt x="4190" y="4927"/>
                    </a:lnTo>
                    <a:lnTo>
                      <a:pt x="4901" y="5020"/>
                    </a:lnTo>
                    <a:lnTo>
                      <a:pt x="4944" y="5697"/>
                    </a:lnTo>
                    <a:lnTo>
                      <a:pt x="5570" y="5477"/>
                    </a:lnTo>
                    <a:lnTo>
                      <a:pt x="5883" y="5519"/>
                    </a:lnTo>
                    <a:lnTo>
                      <a:pt x="6154" y="5765"/>
                    </a:lnTo>
                    <a:lnTo>
                      <a:pt x="6501" y="6264"/>
                    </a:lnTo>
                    <a:lnTo>
                      <a:pt x="6874" y="6264"/>
                    </a:lnTo>
                    <a:lnTo>
                      <a:pt x="7594" y="6154"/>
                    </a:lnTo>
                    <a:lnTo>
                      <a:pt x="7450" y="6484"/>
                    </a:lnTo>
                    <a:lnTo>
                      <a:pt x="7983" y="6577"/>
                    </a:lnTo>
                    <a:lnTo>
                      <a:pt x="8296" y="6544"/>
                    </a:lnTo>
                    <a:lnTo>
                      <a:pt x="8330" y="6967"/>
                    </a:lnTo>
                    <a:lnTo>
                      <a:pt x="8770" y="7305"/>
                    </a:lnTo>
                    <a:lnTo>
                      <a:pt x="9380" y="7661"/>
                    </a:lnTo>
                    <a:lnTo>
                      <a:pt x="10066" y="8033"/>
                    </a:lnTo>
                    <a:lnTo>
                      <a:pt x="10548" y="8287"/>
                    </a:lnTo>
                    <a:lnTo>
                      <a:pt x="10387" y="7813"/>
                    </a:lnTo>
                    <a:lnTo>
                      <a:pt x="10023" y="7136"/>
                    </a:lnTo>
                    <a:lnTo>
                      <a:pt x="9109" y="6374"/>
                    </a:lnTo>
                    <a:lnTo>
                      <a:pt x="8643" y="5697"/>
                    </a:lnTo>
                    <a:lnTo>
                      <a:pt x="7924" y="4927"/>
                    </a:lnTo>
                    <a:lnTo>
                      <a:pt x="7526" y="4588"/>
                    </a:lnTo>
                    <a:lnTo>
                      <a:pt x="7289" y="4165"/>
                    </a:lnTo>
                    <a:lnTo>
                      <a:pt x="7238" y="3792"/>
                    </a:lnTo>
                    <a:lnTo>
                      <a:pt x="6738" y="3386"/>
                    </a:lnTo>
                    <a:lnTo>
                      <a:pt x="6586" y="3098"/>
                    </a:lnTo>
                    <a:lnTo>
                      <a:pt x="6823" y="2836"/>
                    </a:lnTo>
                    <a:lnTo>
                      <a:pt x="7424" y="2794"/>
                    </a:lnTo>
                    <a:lnTo>
                      <a:pt x="8000" y="2988"/>
                    </a:lnTo>
                    <a:lnTo>
                      <a:pt x="8313" y="3276"/>
                    </a:lnTo>
                    <a:lnTo>
                      <a:pt x="8457" y="3708"/>
                    </a:lnTo>
                    <a:lnTo>
                      <a:pt x="8533" y="4182"/>
                    </a:lnTo>
                    <a:lnTo>
                      <a:pt x="8703" y="4504"/>
                    </a:lnTo>
                    <a:lnTo>
                      <a:pt x="9117" y="4757"/>
                    </a:lnTo>
                    <a:lnTo>
                      <a:pt x="9981" y="4673"/>
                    </a:lnTo>
                    <a:lnTo>
                      <a:pt x="10176" y="4766"/>
                    </a:lnTo>
                    <a:lnTo>
                      <a:pt x="10057" y="4978"/>
                    </a:lnTo>
                    <a:lnTo>
                      <a:pt x="10057" y="5172"/>
                    </a:lnTo>
                    <a:lnTo>
                      <a:pt x="10286" y="5291"/>
                    </a:lnTo>
                    <a:lnTo>
                      <a:pt x="10912" y="5367"/>
                    </a:lnTo>
                    <a:lnTo>
                      <a:pt x="10963" y="5731"/>
                    </a:lnTo>
                    <a:lnTo>
                      <a:pt x="10938" y="6010"/>
                    </a:lnTo>
                    <a:lnTo>
                      <a:pt x="11132" y="6332"/>
                    </a:lnTo>
                    <a:lnTo>
                      <a:pt x="11336" y="6544"/>
                    </a:lnTo>
                    <a:lnTo>
                      <a:pt x="11522" y="6874"/>
                    </a:lnTo>
                    <a:lnTo>
                      <a:pt x="11827" y="7246"/>
                    </a:lnTo>
                    <a:lnTo>
                      <a:pt x="12021" y="7500"/>
                    </a:lnTo>
                    <a:lnTo>
                      <a:pt x="12335" y="7653"/>
                    </a:lnTo>
                    <a:lnTo>
                      <a:pt x="12944" y="7576"/>
                    </a:lnTo>
                    <a:lnTo>
                      <a:pt x="13596" y="7162"/>
                    </a:lnTo>
                    <a:lnTo>
                      <a:pt x="13638" y="6899"/>
                    </a:lnTo>
                    <a:lnTo>
                      <a:pt x="13105" y="6298"/>
                    </a:lnTo>
                    <a:lnTo>
                      <a:pt x="12868" y="5722"/>
                    </a:lnTo>
                    <a:lnTo>
                      <a:pt x="12741" y="5096"/>
                    </a:lnTo>
                    <a:lnTo>
                      <a:pt x="12462" y="4470"/>
                    </a:lnTo>
                    <a:lnTo>
                      <a:pt x="12140" y="3962"/>
                    </a:lnTo>
                    <a:lnTo>
                      <a:pt x="12148" y="3733"/>
                    </a:lnTo>
                    <a:lnTo>
                      <a:pt x="12529" y="3649"/>
                    </a:lnTo>
                    <a:lnTo>
                      <a:pt x="12868" y="3826"/>
                    </a:lnTo>
                    <a:lnTo>
                      <a:pt x="13367" y="4063"/>
                    </a:lnTo>
                    <a:lnTo>
                      <a:pt x="13520" y="4546"/>
                    </a:lnTo>
                    <a:lnTo>
                      <a:pt x="13757" y="4901"/>
                    </a:lnTo>
                    <a:lnTo>
                      <a:pt x="14290" y="5316"/>
                    </a:lnTo>
                    <a:lnTo>
                      <a:pt x="14671" y="5731"/>
                    </a:lnTo>
                    <a:lnTo>
                      <a:pt x="14993" y="5892"/>
                    </a:lnTo>
                    <a:lnTo>
                      <a:pt x="15425" y="5697"/>
                    </a:lnTo>
                    <a:lnTo>
                      <a:pt x="15653" y="5502"/>
                    </a:lnTo>
                    <a:lnTo>
                      <a:pt x="15780" y="4961"/>
                    </a:lnTo>
                    <a:lnTo>
                      <a:pt x="15763" y="4063"/>
                    </a:lnTo>
                    <a:lnTo>
                      <a:pt x="15399" y="3225"/>
                    </a:lnTo>
                    <a:lnTo>
                      <a:pt x="15018" y="2650"/>
                    </a:lnTo>
                    <a:lnTo>
                      <a:pt x="14222" y="2015"/>
                    </a:lnTo>
                    <a:lnTo>
                      <a:pt x="13350" y="1685"/>
                    </a:lnTo>
                    <a:lnTo>
                      <a:pt x="12893" y="1532"/>
                    </a:lnTo>
                    <a:lnTo>
                      <a:pt x="12411" y="1134"/>
                    </a:lnTo>
                    <a:lnTo>
                      <a:pt x="11954" y="1033"/>
                    </a:lnTo>
                    <a:lnTo>
                      <a:pt x="11835" y="880"/>
                    </a:lnTo>
                    <a:lnTo>
                      <a:pt x="12081" y="737"/>
                    </a:lnTo>
                    <a:lnTo>
                      <a:pt x="12538" y="838"/>
                    </a:lnTo>
                    <a:lnTo>
                      <a:pt x="13198" y="965"/>
                    </a:lnTo>
                    <a:lnTo>
                      <a:pt x="14392" y="1024"/>
                    </a:lnTo>
                    <a:lnTo>
                      <a:pt x="15205" y="1253"/>
                    </a:lnTo>
                    <a:lnTo>
                      <a:pt x="15560" y="1532"/>
                    </a:lnTo>
                    <a:lnTo>
                      <a:pt x="15704" y="1905"/>
                    </a:lnTo>
                    <a:lnTo>
                      <a:pt x="16330" y="2235"/>
                    </a:lnTo>
                    <a:lnTo>
                      <a:pt x="16838" y="2362"/>
                    </a:lnTo>
                    <a:lnTo>
                      <a:pt x="17016" y="2878"/>
                    </a:lnTo>
                    <a:lnTo>
                      <a:pt x="17321" y="3191"/>
                    </a:lnTo>
                    <a:lnTo>
                      <a:pt x="17710" y="2785"/>
                    </a:lnTo>
                    <a:lnTo>
                      <a:pt x="17736" y="2311"/>
                    </a:lnTo>
                    <a:lnTo>
                      <a:pt x="17338" y="1363"/>
                    </a:lnTo>
                    <a:lnTo>
                      <a:pt x="16627" y="533"/>
                    </a:lnTo>
                    <a:lnTo>
                      <a:pt x="1639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" name="Freeform 13">
                <a:extLst>
                  <a:ext uri="{FF2B5EF4-FFF2-40B4-BE49-F238E27FC236}">
                    <a16:creationId xmlns:a16="http://schemas.microsoft.com/office/drawing/2014/main" id="{426C8024-0403-4C6B-A2C9-763F387DE7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45485" y="18415"/>
                <a:ext cx="6013450" cy="7164387"/>
              </a:xfrm>
              <a:custGeom>
                <a:avLst/>
                <a:gdLst>
                  <a:gd name="T0" fmla="*/ 18676 w 18676"/>
                  <a:gd name="T1" fmla="*/ 2853 h 22263"/>
                  <a:gd name="T2" fmla="*/ 15772 w 18676"/>
                  <a:gd name="T3" fmla="*/ 3141 h 22263"/>
                  <a:gd name="T4" fmla="*/ 14756 w 18676"/>
                  <a:gd name="T5" fmla="*/ 6459 h 22263"/>
                  <a:gd name="T6" fmla="*/ 14349 w 18676"/>
                  <a:gd name="T7" fmla="*/ 6916 h 22263"/>
                  <a:gd name="T8" fmla="*/ 10887 w 18676"/>
                  <a:gd name="T9" fmla="*/ 7102 h 22263"/>
                  <a:gd name="T10" fmla="*/ 10650 w 18676"/>
                  <a:gd name="T11" fmla="*/ 7322 h 22263"/>
                  <a:gd name="T12" fmla="*/ 9659 w 18676"/>
                  <a:gd name="T13" fmla="*/ 8381 h 22263"/>
                  <a:gd name="T14" fmla="*/ 5680 w 18676"/>
                  <a:gd name="T15" fmla="*/ 6814 h 22263"/>
                  <a:gd name="T16" fmla="*/ 9541 w 18676"/>
                  <a:gd name="T17" fmla="*/ 9185 h 22263"/>
                  <a:gd name="T18" fmla="*/ 9033 w 18676"/>
                  <a:gd name="T19" fmla="*/ 12131 h 22263"/>
                  <a:gd name="T20" fmla="*/ 5105 w 18676"/>
                  <a:gd name="T21" fmla="*/ 12351 h 22263"/>
                  <a:gd name="T22" fmla="*/ 4021 w 18676"/>
                  <a:gd name="T23" fmla="*/ 12926 h 22263"/>
                  <a:gd name="T24" fmla="*/ 7975 w 18676"/>
                  <a:gd name="T25" fmla="*/ 13324 h 22263"/>
                  <a:gd name="T26" fmla="*/ 6798 w 18676"/>
                  <a:gd name="T27" fmla="*/ 15923 h 22263"/>
                  <a:gd name="T28" fmla="*/ 5638 w 18676"/>
                  <a:gd name="T29" fmla="*/ 18268 h 22263"/>
                  <a:gd name="T30" fmla="*/ 4334 w 18676"/>
                  <a:gd name="T31" fmla="*/ 20494 h 22263"/>
                  <a:gd name="T32" fmla="*/ 1811 w 18676"/>
                  <a:gd name="T33" fmla="*/ 22103 h 22263"/>
                  <a:gd name="T34" fmla="*/ 905 w 18676"/>
                  <a:gd name="T35" fmla="*/ 19597 h 22263"/>
                  <a:gd name="T36" fmla="*/ 1921 w 18676"/>
                  <a:gd name="T37" fmla="*/ 21544 h 22263"/>
                  <a:gd name="T38" fmla="*/ 3674 w 18676"/>
                  <a:gd name="T39" fmla="*/ 20105 h 22263"/>
                  <a:gd name="T40" fmla="*/ 4808 w 18676"/>
                  <a:gd name="T41" fmla="*/ 18369 h 22263"/>
                  <a:gd name="T42" fmla="*/ 3564 w 18676"/>
                  <a:gd name="T43" fmla="*/ 17938 h 22263"/>
                  <a:gd name="T44" fmla="*/ 2937 w 18676"/>
                  <a:gd name="T45" fmla="*/ 17117 h 22263"/>
                  <a:gd name="T46" fmla="*/ 3775 w 18676"/>
                  <a:gd name="T47" fmla="*/ 15745 h 22263"/>
                  <a:gd name="T48" fmla="*/ 6357 w 18676"/>
                  <a:gd name="T49" fmla="*/ 15762 h 22263"/>
                  <a:gd name="T50" fmla="*/ 6298 w 18676"/>
                  <a:gd name="T51" fmla="*/ 13824 h 22263"/>
                  <a:gd name="T52" fmla="*/ 2903 w 18676"/>
                  <a:gd name="T53" fmla="*/ 13857 h 22263"/>
                  <a:gd name="T54" fmla="*/ 1879 w 18676"/>
                  <a:gd name="T55" fmla="*/ 13214 h 22263"/>
                  <a:gd name="T56" fmla="*/ 2819 w 18676"/>
                  <a:gd name="T57" fmla="*/ 12512 h 22263"/>
                  <a:gd name="T58" fmla="*/ 5706 w 18676"/>
                  <a:gd name="T59" fmla="*/ 11843 h 22263"/>
                  <a:gd name="T60" fmla="*/ 7018 w 18676"/>
                  <a:gd name="T61" fmla="*/ 11259 h 22263"/>
                  <a:gd name="T62" fmla="*/ 8897 w 18676"/>
                  <a:gd name="T63" fmla="*/ 11462 h 22263"/>
                  <a:gd name="T64" fmla="*/ 8525 w 18676"/>
                  <a:gd name="T65" fmla="*/ 9557 h 22263"/>
                  <a:gd name="T66" fmla="*/ 7026 w 18676"/>
                  <a:gd name="T67" fmla="*/ 8330 h 22263"/>
                  <a:gd name="T68" fmla="*/ 4605 w 18676"/>
                  <a:gd name="T69" fmla="*/ 8829 h 22263"/>
                  <a:gd name="T70" fmla="*/ 270 w 18676"/>
                  <a:gd name="T71" fmla="*/ 10937 h 22263"/>
                  <a:gd name="T72" fmla="*/ 2040 w 18676"/>
                  <a:gd name="T73" fmla="*/ 8330 h 22263"/>
                  <a:gd name="T74" fmla="*/ 558 w 18676"/>
                  <a:gd name="T75" fmla="*/ 6129 h 22263"/>
                  <a:gd name="T76" fmla="*/ 4901 w 18676"/>
                  <a:gd name="T77" fmla="*/ 5020 h 22263"/>
                  <a:gd name="T78" fmla="*/ 6874 w 18676"/>
                  <a:gd name="T79" fmla="*/ 6264 h 22263"/>
                  <a:gd name="T80" fmla="*/ 8770 w 18676"/>
                  <a:gd name="T81" fmla="*/ 7305 h 22263"/>
                  <a:gd name="T82" fmla="*/ 9109 w 18676"/>
                  <a:gd name="T83" fmla="*/ 6374 h 22263"/>
                  <a:gd name="T84" fmla="*/ 6738 w 18676"/>
                  <a:gd name="T85" fmla="*/ 3386 h 22263"/>
                  <a:gd name="T86" fmla="*/ 8457 w 18676"/>
                  <a:gd name="T87" fmla="*/ 3708 h 22263"/>
                  <a:gd name="T88" fmla="*/ 10057 w 18676"/>
                  <a:gd name="T89" fmla="*/ 4978 h 22263"/>
                  <a:gd name="T90" fmla="*/ 11132 w 18676"/>
                  <a:gd name="T91" fmla="*/ 6332 h 22263"/>
                  <a:gd name="T92" fmla="*/ 12944 w 18676"/>
                  <a:gd name="T93" fmla="*/ 7576 h 22263"/>
                  <a:gd name="T94" fmla="*/ 12462 w 18676"/>
                  <a:gd name="T95" fmla="*/ 4470 h 22263"/>
                  <a:gd name="T96" fmla="*/ 13520 w 18676"/>
                  <a:gd name="T97" fmla="*/ 4546 h 22263"/>
                  <a:gd name="T98" fmla="*/ 15653 w 18676"/>
                  <a:gd name="T99" fmla="*/ 5502 h 22263"/>
                  <a:gd name="T100" fmla="*/ 13350 w 18676"/>
                  <a:gd name="T101" fmla="*/ 1685 h 22263"/>
                  <a:gd name="T102" fmla="*/ 12538 w 18676"/>
                  <a:gd name="T103" fmla="*/ 838 h 22263"/>
                  <a:gd name="T104" fmla="*/ 16330 w 18676"/>
                  <a:gd name="T105" fmla="*/ 2235 h 22263"/>
                  <a:gd name="T106" fmla="*/ 17338 w 18676"/>
                  <a:gd name="T107" fmla="*/ 1363 h 22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676" h="22263">
                    <a:moveTo>
                      <a:pt x="16398" y="0"/>
                    </a:moveTo>
                    <a:lnTo>
                      <a:pt x="17905" y="0"/>
                    </a:lnTo>
                    <a:lnTo>
                      <a:pt x="17931" y="85"/>
                    </a:lnTo>
                    <a:lnTo>
                      <a:pt x="18320" y="1134"/>
                    </a:lnTo>
                    <a:lnTo>
                      <a:pt x="18659" y="2226"/>
                    </a:lnTo>
                    <a:lnTo>
                      <a:pt x="18676" y="2853"/>
                    </a:lnTo>
                    <a:lnTo>
                      <a:pt x="18201" y="3598"/>
                    </a:lnTo>
                    <a:lnTo>
                      <a:pt x="17821" y="3996"/>
                    </a:lnTo>
                    <a:lnTo>
                      <a:pt x="17025" y="3996"/>
                    </a:lnTo>
                    <a:lnTo>
                      <a:pt x="16508" y="3708"/>
                    </a:lnTo>
                    <a:lnTo>
                      <a:pt x="15839" y="3022"/>
                    </a:lnTo>
                    <a:lnTo>
                      <a:pt x="15772" y="3141"/>
                    </a:lnTo>
                    <a:lnTo>
                      <a:pt x="16017" y="3809"/>
                    </a:lnTo>
                    <a:lnTo>
                      <a:pt x="16305" y="4512"/>
                    </a:lnTo>
                    <a:lnTo>
                      <a:pt x="16229" y="5545"/>
                    </a:lnTo>
                    <a:lnTo>
                      <a:pt x="15839" y="6027"/>
                    </a:lnTo>
                    <a:lnTo>
                      <a:pt x="15433" y="6434"/>
                    </a:lnTo>
                    <a:lnTo>
                      <a:pt x="14756" y="6459"/>
                    </a:lnTo>
                    <a:lnTo>
                      <a:pt x="14375" y="6095"/>
                    </a:lnTo>
                    <a:lnTo>
                      <a:pt x="13774" y="5545"/>
                    </a:lnTo>
                    <a:lnTo>
                      <a:pt x="13359" y="5562"/>
                    </a:lnTo>
                    <a:lnTo>
                      <a:pt x="13647" y="6070"/>
                    </a:lnTo>
                    <a:lnTo>
                      <a:pt x="14104" y="6357"/>
                    </a:lnTo>
                    <a:lnTo>
                      <a:pt x="14349" y="6916"/>
                    </a:lnTo>
                    <a:lnTo>
                      <a:pt x="14197" y="7348"/>
                    </a:lnTo>
                    <a:lnTo>
                      <a:pt x="13630" y="7873"/>
                    </a:lnTo>
                    <a:lnTo>
                      <a:pt x="12826" y="8211"/>
                    </a:lnTo>
                    <a:lnTo>
                      <a:pt x="12402" y="8381"/>
                    </a:lnTo>
                    <a:lnTo>
                      <a:pt x="11632" y="7754"/>
                    </a:lnTo>
                    <a:lnTo>
                      <a:pt x="10887" y="7102"/>
                    </a:lnTo>
                    <a:lnTo>
                      <a:pt x="10311" y="6527"/>
                    </a:lnTo>
                    <a:lnTo>
                      <a:pt x="9803" y="5807"/>
                    </a:lnTo>
                    <a:lnTo>
                      <a:pt x="9321" y="5646"/>
                    </a:lnTo>
                    <a:lnTo>
                      <a:pt x="9371" y="5875"/>
                    </a:lnTo>
                    <a:lnTo>
                      <a:pt x="9778" y="6307"/>
                    </a:lnTo>
                    <a:lnTo>
                      <a:pt x="10650" y="7322"/>
                    </a:lnTo>
                    <a:lnTo>
                      <a:pt x="11200" y="8000"/>
                    </a:lnTo>
                    <a:lnTo>
                      <a:pt x="11683" y="8618"/>
                    </a:lnTo>
                    <a:lnTo>
                      <a:pt x="11767" y="8982"/>
                    </a:lnTo>
                    <a:lnTo>
                      <a:pt x="11437" y="9083"/>
                    </a:lnTo>
                    <a:lnTo>
                      <a:pt x="10379" y="8728"/>
                    </a:lnTo>
                    <a:lnTo>
                      <a:pt x="9659" y="8381"/>
                    </a:lnTo>
                    <a:lnTo>
                      <a:pt x="8652" y="7847"/>
                    </a:lnTo>
                    <a:lnTo>
                      <a:pt x="7729" y="7399"/>
                    </a:lnTo>
                    <a:lnTo>
                      <a:pt x="6671" y="7035"/>
                    </a:lnTo>
                    <a:lnTo>
                      <a:pt x="6290" y="6958"/>
                    </a:lnTo>
                    <a:lnTo>
                      <a:pt x="5858" y="6721"/>
                    </a:lnTo>
                    <a:lnTo>
                      <a:pt x="5680" y="6814"/>
                    </a:lnTo>
                    <a:lnTo>
                      <a:pt x="5680" y="7102"/>
                    </a:lnTo>
                    <a:lnTo>
                      <a:pt x="6256" y="7305"/>
                    </a:lnTo>
                    <a:lnTo>
                      <a:pt x="7712" y="7932"/>
                    </a:lnTo>
                    <a:lnTo>
                      <a:pt x="8601" y="8431"/>
                    </a:lnTo>
                    <a:lnTo>
                      <a:pt x="9058" y="8821"/>
                    </a:lnTo>
                    <a:lnTo>
                      <a:pt x="9541" y="9185"/>
                    </a:lnTo>
                    <a:lnTo>
                      <a:pt x="10404" y="9760"/>
                    </a:lnTo>
                    <a:lnTo>
                      <a:pt x="10641" y="10065"/>
                    </a:lnTo>
                    <a:lnTo>
                      <a:pt x="10421" y="10556"/>
                    </a:lnTo>
                    <a:lnTo>
                      <a:pt x="9947" y="11183"/>
                    </a:lnTo>
                    <a:lnTo>
                      <a:pt x="9439" y="11707"/>
                    </a:lnTo>
                    <a:lnTo>
                      <a:pt x="9033" y="12131"/>
                    </a:lnTo>
                    <a:lnTo>
                      <a:pt x="8516" y="12427"/>
                    </a:lnTo>
                    <a:lnTo>
                      <a:pt x="8017" y="12664"/>
                    </a:lnTo>
                    <a:lnTo>
                      <a:pt x="7077" y="12757"/>
                    </a:lnTo>
                    <a:lnTo>
                      <a:pt x="6400" y="12757"/>
                    </a:lnTo>
                    <a:lnTo>
                      <a:pt x="5469" y="12554"/>
                    </a:lnTo>
                    <a:lnTo>
                      <a:pt x="5105" y="12351"/>
                    </a:lnTo>
                    <a:lnTo>
                      <a:pt x="4512" y="12385"/>
                    </a:lnTo>
                    <a:lnTo>
                      <a:pt x="4173" y="12385"/>
                    </a:lnTo>
                    <a:lnTo>
                      <a:pt x="3589" y="12647"/>
                    </a:lnTo>
                    <a:lnTo>
                      <a:pt x="3276" y="13028"/>
                    </a:lnTo>
                    <a:lnTo>
                      <a:pt x="3369" y="13121"/>
                    </a:lnTo>
                    <a:lnTo>
                      <a:pt x="4021" y="12926"/>
                    </a:lnTo>
                    <a:lnTo>
                      <a:pt x="4774" y="12833"/>
                    </a:lnTo>
                    <a:lnTo>
                      <a:pt x="5629" y="12935"/>
                    </a:lnTo>
                    <a:lnTo>
                      <a:pt x="6214" y="13121"/>
                    </a:lnTo>
                    <a:lnTo>
                      <a:pt x="6798" y="13240"/>
                    </a:lnTo>
                    <a:lnTo>
                      <a:pt x="7373" y="13290"/>
                    </a:lnTo>
                    <a:lnTo>
                      <a:pt x="7975" y="13324"/>
                    </a:lnTo>
                    <a:lnTo>
                      <a:pt x="8313" y="13443"/>
                    </a:lnTo>
                    <a:lnTo>
                      <a:pt x="8355" y="13781"/>
                    </a:lnTo>
                    <a:lnTo>
                      <a:pt x="8228" y="14162"/>
                    </a:lnTo>
                    <a:lnTo>
                      <a:pt x="7712" y="14687"/>
                    </a:lnTo>
                    <a:lnTo>
                      <a:pt x="7103" y="15322"/>
                    </a:lnTo>
                    <a:lnTo>
                      <a:pt x="6798" y="15923"/>
                    </a:lnTo>
                    <a:lnTo>
                      <a:pt x="6408" y="16270"/>
                    </a:lnTo>
                    <a:lnTo>
                      <a:pt x="5773" y="16372"/>
                    </a:lnTo>
                    <a:lnTo>
                      <a:pt x="5663" y="16473"/>
                    </a:lnTo>
                    <a:lnTo>
                      <a:pt x="5900" y="17125"/>
                    </a:lnTo>
                    <a:lnTo>
                      <a:pt x="5807" y="17718"/>
                    </a:lnTo>
                    <a:lnTo>
                      <a:pt x="5638" y="18268"/>
                    </a:lnTo>
                    <a:lnTo>
                      <a:pt x="5316" y="18708"/>
                    </a:lnTo>
                    <a:lnTo>
                      <a:pt x="5003" y="18970"/>
                    </a:lnTo>
                    <a:lnTo>
                      <a:pt x="4410" y="19216"/>
                    </a:lnTo>
                    <a:lnTo>
                      <a:pt x="4343" y="19521"/>
                    </a:lnTo>
                    <a:lnTo>
                      <a:pt x="4554" y="19961"/>
                    </a:lnTo>
                    <a:lnTo>
                      <a:pt x="4334" y="20494"/>
                    </a:lnTo>
                    <a:lnTo>
                      <a:pt x="4097" y="20774"/>
                    </a:lnTo>
                    <a:lnTo>
                      <a:pt x="3344" y="20926"/>
                    </a:lnTo>
                    <a:lnTo>
                      <a:pt x="3090" y="21281"/>
                    </a:lnTo>
                    <a:lnTo>
                      <a:pt x="2937" y="21620"/>
                    </a:lnTo>
                    <a:lnTo>
                      <a:pt x="2260" y="21933"/>
                    </a:lnTo>
                    <a:lnTo>
                      <a:pt x="1811" y="22103"/>
                    </a:lnTo>
                    <a:lnTo>
                      <a:pt x="1744" y="22263"/>
                    </a:lnTo>
                    <a:lnTo>
                      <a:pt x="0" y="22263"/>
                    </a:lnTo>
                    <a:moveTo>
                      <a:pt x="0" y="19603"/>
                    </a:moveTo>
                    <a:lnTo>
                      <a:pt x="550" y="19470"/>
                    </a:lnTo>
                    <a:lnTo>
                      <a:pt x="795" y="19445"/>
                    </a:lnTo>
                    <a:lnTo>
                      <a:pt x="905" y="19597"/>
                    </a:lnTo>
                    <a:lnTo>
                      <a:pt x="1125" y="19910"/>
                    </a:lnTo>
                    <a:lnTo>
                      <a:pt x="1346" y="20384"/>
                    </a:lnTo>
                    <a:lnTo>
                      <a:pt x="1422" y="20917"/>
                    </a:lnTo>
                    <a:lnTo>
                      <a:pt x="1295" y="21298"/>
                    </a:lnTo>
                    <a:lnTo>
                      <a:pt x="1329" y="21535"/>
                    </a:lnTo>
                    <a:lnTo>
                      <a:pt x="1921" y="21544"/>
                    </a:lnTo>
                    <a:lnTo>
                      <a:pt x="2556" y="21400"/>
                    </a:lnTo>
                    <a:lnTo>
                      <a:pt x="2666" y="20917"/>
                    </a:lnTo>
                    <a:lnTo>
                      <a:pt x="2497" y="20367"/>
                    </a:lnTo>
                    <a:lnTo>
                      <a:pt x="2548" y="19902"/>
                    </a:lnTo>
                    <a:lnTo>
                      <a:pt x="3200" y="19809"/>
                    </a:lnTo>
                    <a:lnTo>
                      <a:pt x="3674" y="20105"/>
                    </a:lnTo>
                    <a:lnTo>
                      <a:pt x="3962" y="20029"/>
                    </a:lnTo>
                    <a:lnTo>
                      <a:pt x="3962" y="19707"/>
                    </a:lnTo>
                    <a:lnTo>
                      <a:pt x="3708" y="19250"/>
                    </a:lnTo>
                    <a:lnTo>
                      <a:pt x="3758" y="18869"/>
                    </a:lnTo>
                    <a:lnTo>
                      <a:pt x="4351" y="18590"/>
                    </a:lnTo>
                    <a:lnTo>
                      <a:pt x="4808" y="18369"/>
                    </a:lnTo>
                    <a:lnTo>
                      <a:pt x="5071" y="17591"/>
                    </a:lnTo>
                    <a:lnTo>
                      <a:pt x="5333" y="16998"/>
                    </a:lnTo>
                    <a:lnTo>
                      <a:pt x="5172" y="16532"/>
                    </a:lnTo>
                    <a:lnTo>
                      <a:pt x="4376" y="16634"/>
                    </a:lnTo>
                    <a:lnTo>
                      <a:pt x="3919" y="17049"/>
                    </a:lnTo>
                    <a:lnTo>
                      <a:pt x="3564" y="17938"/>
                    </a:lnTo>
                    <a:lnTo>
                      <a:pt x="3013" y="18657"/>
                    </a:lnTo>
                    <a:lnTo>
                      <a:pt x="2666" y="18581"/>
                    </a:lnTo>
                    <a:lnTo>
                      <a:pt x="2548" y="18344"/>
                    </a:lnTo>
                    <a:lnTo>
                      <a:pt x="2353" y="18107"/>
                    </a:lnTo>
                    <a:lnTo>
                      <a:pt x="2624" y="17523"/>
                    </a:lnTo>
                    <a:lnTo>
                      <a:pt x="2937" y="17117"/>
                    </a:lnTo>
                    <a:lnTo>
                      <a:pt x="3056" y="16795"/>
                    </a:lnTo>
                    <a:lnTo>
                      <a:pt x="2717" y="16253"/>
                    </a:lnTo>
                    <a:lnTo>
                      <a:pt x="2641" y="15745"/>
                    </a:lnTo>
                    <a:lnTo>
                      <a:pt x="3013" y="15567"/>
                    </a:lnTo>
                    <a:lnTo>
                      <a:pt x="3386" y="15745"/>
                    </a:lnTo>
                    <a:lnTo>
                      <a:pt x="3775" y="15745"/>
                    </a:lnTo>
                    <a:lnTo>
                      <a:pt x="4309" y="15449"/>
                    </a:lnTo>
                    <a:lnTo>
                      <a:pt x="4783" y="15356"/>
                    </a:lnTo>
                    <a:lnTo>
                      <a:pt x="5274" y="15356"/>
                    </a:lnTo>
                    <a:lnTo>
                      <a:pt x="5612" y="15618"/>
                    </a:lnTo>
                    <a:lnTo>
                      <a:pt x="5900" y="15957"/>
                    </a:lnTo>
                    <a:lnTo>
                      <a:pt x="6357" y="15762"/>
                    </a:lnTo>
                    <a:lnTo>
                      <a:pt x="6620" y="15364"/>
                    </a:lnTo>
                    <a:lnTo>
                      <a:pt x="7187" y="14442"/>
                    </a:lnTo>
                    <a:lnTo>
                      <a:pt x="7729" y="13891"/>
                    </a:lnTo>
                    <a:lnTo>
                      <a:pt x="7788" y="13570"/>
                    </a:lnTo>
                    <a:lnTo>
                      <a:pt x="6815" y="13629"/>
                    </a:lnTo>
                    <a:lnTo>
                      <a:pt x="6298" y="13824"/>
                    </a:lnTo>
                    <a:lnTo>
                      <a:pt x="5553" y="13595"/>
                    </a:lnTo>
                    <a:lnTo>
                      <a:pt x="4520" y="13367"/>
                    </a:lnTo>
                    <a:lnTo>
                      <a:pt x="4156" y="13367"/>
                    </a:lnTo>
                    <a:lnTo>
                      <a:pt x="3581" y="13866"/>
                    </a:lnTo>
                    <a:lnTo>
                      <a:pt x="3149" y="13917"/>
                    </a:lnTo>
                    <a:lnTo>
                      <a:pt x="2903" y="13857"/>
                    </a:lnTo>
                    <a:lnTo>
                      <a:pt x="2472" y="13984"/>
                    </a:lnTo>
                    <a:lnTo>
                      <a:pt x="1964" y="14484"/>
                    </a:lnTo>
                    <a:lnTo>
                      <a:pt x="1396" y="14425"/>
                    </a:lnTo>
                    <a:lnTo>
                      <a:pt x="1464" y="14052"/>
                    </a:lnTo>
                    <a:lnTo>
                      <a:pt x="1896" y="13578"/>
                    </a:lnTo>
                    <a:lnTo>
                      <a:pt x="1879" y="13214"/>
                    </a:lnTo>
                    <a:lnTo>
                      <a:pt x="1490" y="12943"/>
                    </a:lnTo>
                    <a:lnTo>
                      <a:pt x="1278" y="12740"/>
                    </a:lnTo>
                    <a:lnTo>
                      <a:pt x="1659" y="12393"/>
                    </a:lnTo>
                    <a:lnTo>
                      <a:pt x="2133" y="12368"/>
                    </a:lnTo>
                    <a:lnTo>
                      <a:pt x="2573" y="12613"/>
                    </a:lnTo>
                    <a:lnTo>
                      <a:pt x="2819" y="12512"/>
                    </a:lnTo>
                    <a:lnTo>
                      <a:pt x="3081" y="11919"/>
                    </a:lnTo>
                    <a:lnTo>
                      <a:pt x="3411" y="11682"/>
                    </a:lnTo>
                    <a:lnTo>
                      <a:pt x="3868" y="11868"/>
                    </a:lnTo>
                    <a:lnTo>
                      <a:pt x="4647" y="11944"/>
                    </a:lnTo>
                    <a:lnTo>
                      <a:pt x="5392" y="11944"/>
                    </a:lnTo>
                    <a:lnTo>
                      <a:pt x="5706" y="11843"/>
                    </a:lnTo>
                    <a:lnTo>
                      <a:pt x="5756" y="11309"/>
                    </a:lnTo>
                    <a:lnTo>
                      <a:pt x="6044" y="10996"/>
                    </a:lnTo>
                    <a:lnTo>
                      <a:pt x="6442" y="10929"/>
                    </a:lnTo>
                    <a:lnTo>
                      <a:pt x="7069" y="10742"/>
                    </a:lnTo>
                    <a:lnTo>
                      <a:pt x="7094" y="10945"/>
                    </a:lnTo>
                    <a:lnTo>
                      <a:pt x="7018" y="11259"/>
                    </a:lnTo>
                    <a:lnTo>
                      <a:pt x="6882" y="11572"/>
                    </a:lnTo>
                    <a:lnTo>
                      <a:pt x="7069" y="12037"/>
                    </a:lnTo>
                    <a:lnTo>
                      <a:pt x="7331" y="12342"/>
                    </a:lnTo>
                    <a:lnTo>
                      <a:pt x="7704" y="12198"/>
                    </a:lnTo>
                    <a:lnTo>
                      <a:pt x="8322" y="11894"/>
                    </a:lnTo>
                    <a:lnTo>
                      <a:pt x="8897" y="11462"/>
                    </a:lnTo>
                    <a:lnTo>
                      <a:pt x="9414" y="10912"/>
                    </a:lnTo>
                    <a:lnTo>
                      <a:pt x="9727" y="10548"/>
                    </a:lnTo>
                    <a:lnTo>
                      <a:pt x="9676" y="10065"/>
                    </a:lnTo>
                    <a:lnTo>
                      <a:pt x="9363" y="9870"/>
                    </a:lnTo>
                    <a:lnTo>
                      <a:pt x="8779" y="9845"/>
                    </a:lnTo>
                    <a:lnTo>
                      <a:pt x="8525" y="9557"/>
                    </a:lnTo>
                    <a:lnTo>
                      <a:pt x="8152" y="9532"/>
                    </a:lnTo>
                    <a:lnTo>
                      <a:pt x="7797" y="9532"/>
                    </a:lnTo>
                    <a:lnTo>
                      <a:pt x="7610" y="9244"/>
                    </a:lnTo>
                    <a:lnTo>
                      <a:pt x="7848" y="8719"/>
                    </a:lnTo>
                    <a:lnTo>
                      <a:pt x="7678" y="8431"/>
                    </a:lnTo>
                    <a:lnTo>
                      <a:pt x="7026" y="8330"/>
                    </a:lnTo>
                    <a:lnTo>
                      <a:pt x="6425" y="8491"/>
                    </a:lnTo>
                    <a:lnTo>
                      <a:pt x="6374" y="8017"/>
                    </a:lnTo>
                    <a:lnTo>
                      <a:pt x="6010" y="7830"/>
                    </a:lnTo>
                    <a:lnTo>
                      <a:pt x="5562" y="7983"/>
                    </a:lnTo>
                    <a:lnTo>
                      <a:pt x="4994" y="8364"/>
                    </a:lnTo>
                    <a:lnTo>
                      <a:pt x="4605" y="8829"/>
                    </a:lnTo>
                    <a:lnTo>
                      <a:pt x="4046" y="9227"/>
                    </a:lnTo>
                    <a:lnTo>
                      <a:pt x="3716" y="9600"/>
                    </a:lnTo>
                    <a:lnTo>
                      <a:pt x="2632" y="10057"/>
                    </a:lnTo>
                    <a:lnTo>
                      <a:pt x="1786" y="10463"/>
                    </a:lnTo>
                    <a:lnTo>
                      <a:pt x="1100" y="10658"/>
                    </a:lnTo>
                    <a:lnTo>
                      <a:pt x="270" y="10937"/>
                    </a:lnTo>
                    <a:lnTo>
                      <a:pt x="0" y="10904"/>
                    </a:lnTo>
                    <a:moveTo>
                      <a:pt x="0" y="9893"/>
                    </a:moveTo>
                    <a:lnTo>
                      <a:pt x="228" y="9591"/>
                    </a:lnTo>
                    <a:lnTo>
                      <a:pt x="685" y="9134"/>
                    </a:lnTo>
                    <a:lnTo>
                      <a:pt x="1168" y="8677"/>
                    </a:lnTo>
                    <a:lnTo>
                      <a:pt x="2040" y="8330"/>
                    </a:lnTo>
                    <a:lnTo>
                      <a:pt x="3259" y="8144"/>
                    </a:lnTo>
                    <a:lnTo>
                      <a:pt x="3361" y="7661"/>
                    </a:lnTo>
                    <a:lnTo>
                      <a:pt x="2853" y="7212"/>
                    </a:lnTo>
                    <a:lnTo>
                      <a:pt x="2124" y="7001"/>
                    </a:lnTo>
                    <a:lnTo>
                      <a:pt x="1312" y="6747"/>
                    </a:lnTo>
                    <a:lnTo>
                      <a:pt x="558" y="6129"/>
                    </a:lnTo>
                    <a:lnTo>
                      <a:pt x="558" y="5308"/>
                    </a:lnTo>
                    <a:lnTo>
                      <a:pt x="1591" y="4630"/>
                    </a:lnTo>
                    <a:lnTo>
                      <a:pt x="2700" y="4156"/>
                    </a:lnTo>
                    <a:lnTo>
                      <a:pt x="3733" y="4681"/>
                    </a:lnTo>
                    <a:lnTo>
                      <a:pt x="4190" y="4927"/>
                    </a:lnTo>
                    <a:lnTo>
                      <a:pt x="4901" y="5020"/>
                    </a:lnTo>
                    <a:lnTo>
                      <a:pt x="4944" y="5697"/>
                    </a:lnTo>
                    <a:lnTo>
                      <a:pt x="5570" y="5477"/>
                    </a:lnTo>
                    <a:lnTo>
                      <a:pt x="5883" y="5519"/>
                    </a:lnTo>
                    <a:lnTo>
                      <a:pt x="6154" y="5765"/>
                    </a:lnTo>
                    <a:lnTo>
                      <a:pt x="6501" y="6264"/>
                    </a:lnTo>
                    <a:lnTo>
                      <a:pt x="6874" y="6264"/>
                    </a:lnTo>
                    <a:lnTo>
                      <a:pt x="7594" y="6154"/>
                    </a:lnTo>
                    <a:lnTo>
                      <a:pt x="7450" y="6484"/>
                    </a:lnTo>
                    <a:lnTo>
                      <a:pt x="7983" y="6577"/>
                    </a:lnTo>
                    <a:lnTo>
                      <a:pt x="8296" y="6544"/>
                    </a:lnTo>
                    <a:lnTo>
                      <a:pt x="8330" y="6967"/>
                    </a:lnTo>
                    <a:lnTo>
                      <a:pt x="8770" y="7305"/>
                    </a:lnTo>
                    <a:lnTo>
                      <a:pt x="9380" y="7661"/>
                    </a:lnTo>
                    <a:lnTo>
                      <a:pt x="10066" y="8033"/>
                    </a:lnTo>
                    <a:lnTo>
                      <a:pt x="10548" y="8287"/>
                    </a:lnTo>
                    <a:lnTo>
                      <a:pt x="10387" y="7813"/>
                    </a:lnTo>
                    <a:lnTo>
                      <a:pt x="10023" y="7136"/>
                    </a:lnTo>
                    <a:lnTo>
                      <a:pt x="9109" y="6374"/>
                    </a:lnTo>
                    <a:lnTo>
                      <a:pt x="8643" y="5697"/>
                    </a:lnTo>
                    <a:lnTo>
                      <a:pt x="7924" y="4927"/>
                    </a:lnTo>
                    <a:lnTo>
                      <a:pt x="7526" y="4588"/>
                    </a:lnTo>
                    <a:lnTo>
                      <a:pt x="7289" y="4165"/>
                    </a:lnTo>
                    <a:lnTo>
                      <a:pt x="7238" y="3792"/>
                    </a:lnTo>
                    <a:lnTo>
                      <a:pt x="6738" y="3386"/>
                    </a:lnTo>
                    <a:lnTo>
                      <a:pt x="6586" y="3098"/>
                    </a:lnTo>
                    <a:lnTo>
                      <a:pt x="6823" y="2836"/>
                    </a:lnTo>
                    <a:lnTo>
                      <a:pt x="7424" y="2794"/>
                    </a:lnTo>
                    <a:lnTo>
                      <a:pt x="8000" y="2988"/>
                    </a:lnTo>
                    <a:lnTo>
                      <a:pt x="8313" y="3276"/>
                    </a:lnTo>
                    <a:lnTo>
                      <a:pt x="8457" y="3708"/>
                    </a:lnTo>
                    <a:lnTo>
                      <a:pt x="8533" y="4182"/>
                    </a:lnTo>
                    <a:lnTo>
                      <a:pt x="8703" y="4504"/>
                    </a:lnTo>
                    <a:lnTo>
                      <a:pt x="9117" y="4757"/>
                    </a:lnTo>
                    <a:lnTo>
                      <a:pt x="9981" y="4673"/>
                    </a:lnTo>
                    <a:lnTo>
                      <a:pt x="10176" y="4766"/>
                    </a:lnTo>
                    <a:lnTo>
                      <a:pt x="10057" y="4978"/>
                    </a:lnTo>
                    <a:lnTo>
                      <a:pt x="10057" y="5172"/>
                    </a:lnTo>
                    <a:lnTo>
                      <a:pt x="10286" y="5291"/>
                    </a:lnTo>
                    <a:lnTo>
                      <a:pt x="10912" y="5367"/>
                    </a:lnTo>
                    <a:lnTo>
                      <a:pt x="10963" y="5731"/>
                    </a:lnTo>
                    <a:lnTo>
                      <a:pt x="10938" y="6010"/>
                    </a:lnTo>
                    <a:lnTo>
                      <a:pt x="11132" y="6332"/>
                    </a:lnTo>
                    <a:lnTo>
                      <a:pt x="11336" y="6544"/>
                    </a:lnTo>
                    <a:lnTo>
                      <a:pt x="11522" y="6874"/>
                    </a:lnTo>
                    <a:lnTo>
                      <a:pt x="11827" y="7246"/>
                    </a:lnTo>
                    <a:lnTo>
                      <a:pt x="12021" y="7500"/>
                    </a:lnTo>
                    <a:lnTo>
                      <a:pt x="12335" y="7653"/>
                    </a:lnTo>
                    <a:lnTo>
                      <a:pt x="12944" y="7576"/>
                    </a:lnTo>
                    <a:lnTo>
                      <a:pt x="13596" y="7162"/>
                    </a:lnTo>
                    <a:lnTo>
                      <a:pt x="13638" y="6899"/>
                    </a:lnTo>
                    <a:lnTo>
                      <a:pt x="13105" y="6298"/>
                    </a:lnTo>
                    <a:lnTo>
                      <a:pt x="12868" y="5722"/>
                    </a:lnTo>
                    <a:lnTo>
                      <a:pt x="12741" y="5096"/>
                    </a:lnTo>
                    <a:lnTo>
                      <a:pt x="12462" y="4470"/>
                    </a:lnTo>
                    <a:lnTo>
                      <a:pt x="12140" y="3962"/>
                    </a:lnTo>
                    <a:lnTo>
                      <a:pt x="12148" y="3733"/>
                    </a:lnTo>
                    <a:lnTo>
                      <a:pt x="12529" y="3649"/>
                    </a:lnTo>
                    <a:lnTo>
                      <a:pt x="12868" y="3826"/>
                    </a:lnTo>
                    <a:lnTo>
                      <a:pt x="13367" y="4063"/>
                    </a:lnTo>
                    <a:lnTo>
                      <a:pt x="13520" y="4546"/>
                    </a:lnTo>
                    <a:lnTo>
                      <a:pt x="13757" y="4901"/>
                    </a:lnTo>
                    <a:lnTo>
                      <a:pt x="14290" y="5316"/>
                    </a:lnTo>
                    <a:lnTo>
                      <a:pt x="14671" y="5731"/>
                    </a:lnTo>
                    <a:lnTo>
                      <a:pt x="14993" y="5892"/>
                    </a:lnTo>
                    <a:lnTo>
                      <a:pt x="15425" y="5697"/>
                    </a:lnTo>
                    <a:lnTo>
                      <a:pt x="15653" y="5502"/>
                    </a:lnTo>
                    <a:lnTo>
                      <a:pt x="15780" y="4961"/>
                    </a:lnTo>
                    <a:lnTo>
                      <a:pt x="15763" y="4063"/>
                    </a:lnTo>
                    <a:lnTo>
                      <a:pt x="15399" y="3225"/>
                    </a:lnTo>
                    <a:lnTo>
                      <a:pt x="15018" y="2650"/>
                    </a:lnTo>
                    <a:lnTo>
                      <a:pt x="14222" y="2015"/>
                    </a:lnTo>
                    <a:lnTo>
                      <a:pt x="13350" y="1685"/>
                    </a:lnTo>
                    <a:lnTo>
                      <a:pt x="12893" y="1532"/>
                    </a:lnTo>
                    <a:lnTo>
                      <a:pt x="12411" y="1134"/>
                    </a:lnTo>
                    <a:lnTo>
                      <a:pt x="11954" y="1033"/>
                    </a:lnTo>
                    <a:lnTo>
                      <a:pt x="11835" y="880"/>
                    </a:lnTo>
                    <a:lnTo>
                      <a:pt x="12081" y="737"/>
                    </a:lnTo>
                    <a:lnTo>
                      <a:pt x="12538" y="838"/>
                    </a:lnTo>
                    <a:lnTo>
                      <a:pt x="13198" y="965"/>
                    </a:lnTo>
                    <a:lnTo>
                      <a:pt x="14392" y="1024"/>
                    </a:lnTo>
                    <a:lnTo>
                      <a:pt x="15205" y="1253"/>
                    </a:lnTo>
                    <a:lnTo>
                      <a:pt x="15560" y="1532"/>
                    </a:lnTo>
                    <a:lnTo>
                      <a:pt x="15704" y="1905"/>
                    </a:lnTo>
                    <a:lnTo>
                      <a:pt x="16330" y="2235"/>
                    </a:lnTo>
                    <a:lnTo>
                      <a:pt x="16838" y="2362"/>
                    </a:lnTo>
                    <a:lnTo>
                      <a:pt x="17016" y="2878"/>
                    </a:lnTo>
                    <a:lnTo>
                      <a:pt x="17321" y="3191"/>
                    </a:lnTo>
                    <a:lnTo>
                      <a:pt x="17710" y="2785"/>
                    </a:lnTo>
                    <a:lnTo>
                      <a:pt x="17736" y="2311"/>
                    </a:lnTo>
                    <a:lnTo>
                      <a:pt x="17338" y="1363"/>
                    </a:lnTo>
                    <a:lnTo>
                      <a:pt x="16627" y="533"/>
                    </a:lnTo>
                    <a:lnTo>
                      <a:pt x="16398" y="0"/>
                    </a:lnTo>
                  </a:path>
                </a:pathLst>
              </a:custGeom>
              <a:grpFill/>
              <a:ln w="4763" cap="rnd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10" name="Vadi Tabanı">
              <a:extLst>
                <a:ext uri="{FF2B5EF4-FFF2-40B4-BE49-F238E27FC236}">
                  <a16:creationId xmlns:a16="http://schemas.microsoft.com/office/drawing/2014/main" id="{A4F89EED-E995-492D-9F24-D86A219FD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7460" y="18415"/>
              <a:ext cx="5538787" cy="7164387"/>
            </a:xfrm>
            <a:custGeom>
              <a:avLst/>
              <a:gdLst>
                <a:gd name="T0" fmla="*/ 17202 w 17202"/>
                <a:gd name="T1" fmla="*/ 6070 h 22263"/>
                <a:gd name="T2" fmla="*/ 15272 w 17202"/>
                <a:gd name="T3" fmla="*/ 6400 h 22263"/>
                <a:gd name="T4" fmla="*/ 13342 w 17202"/>
                <a:gd name="T5" fmla="*/ 8516 h 22263"/>
                <a:gd name="T6" fmla="*/ 11666 w 17202"/>
                <a:gd name="T7" fmla="*/ 8931 h 22263"/>
                <a:gd name="T8" fmla="*/ 10650 w 17202"/>
                <a:gd name="T9" fmla="*/ 11436 h 22263"/>
                <a:gd name="T10" fmla="*/ 9033 w 17202"/>
                <a:gd name="T11" fmla="*/ 12063 h 22263"/>
                <a:gd name="T12" fmla="*/ 8609 w 17202"/>
                <a:gd name="T13" fmla="*/ 14569 h 22263"/>
                <a:gd name="T14" fmla="*/ 7467 w 17202"/>
                <a:gd name="T15" fmla="*/ 16346 h 22263"/>
                <a:gd name="T16" fmla="*/ 5553 w 17202"/>
                <a:gd name="T17" fmla="*/ 18276 h 22263"/>
                <a:gd name="T18" fmla="*/ 4148 w 17202"/>
                <a:gd name="T19" fmla="*/ 21857 h 22263"/>
                <a:gd name="T20" fmla="*/ 67 w 17202"/>
                <a:gd name="T21" fmla="*/ 22103 h 22263"/>
                <a:gd name="T22" fmla="*/ 1346 w 17202"/>
                <a:gd name="T23" fmla="*/ 21281 h 22263"/>
                <a:gd name="T24" fmla="*/ 2590 w 17202"/>
                <a:gd name="T25" fmla="*/ 20494 h 22263"/>
                <a:gd name="T26" fmla="*/ 2666 w 17202"/>
                <a:gd name="T27" fmla="*/ 19216 h 22263"/>
                <a:gd name="T28" fmla="*/ 3894 w 17202"/>
                <a:gd name="T29" fmla="*/ 18268 h 22263"/>
                <a:gd name="T30" fmla="*/ 3919 w 17202"/>
                <a:gd name="T31" fmla="*/ 16473 h 22263"/>
                <a:gd name="T32" fmla="*/ 5054 w 17202"/>
                <a:gd name="T33" fmla="*/ 15923 h 22263"/>
                <a:gd name="T34" fmla="*/ 6484 w 17202"/>
                <a:gd name="T35" fmla="*/ 14162 h 22263"/>
                <a:gd name="T36" fmla="*/ 6231 w 17202"/>
                <a:gd name="T37" fmla="*/ 13324 h 22263"/>
                <a:gd name="T38" fmla="*/ 4470 w 17202"/>
                <a:gd name="T39" fmla="*/ 13121 h 22263"/>
                <a:gd name="T40" fmla="*/ 2277 w 17202"/>
                <a:gd name="T41" fmla="*/ 12926 h 22263"/>
                <a:gd name="T42" fmla="*/ 1845 w 17202"/>
                <a:gd name="T43" fmla="*/ 12647 h 22263"/>
                <a:gd name="T44" fmla="*/ 3361 w 17202"/>
                <a:gd name="T45" fmla="*/ 12351 h 22263"/>
                <a:gd name="T46" fmla="*/ 5333 w 17202"/>
                <a:gd name="T47" fmla="*/ 12757 h 22263"/>
                <a:gd name="T48" fmla="*/ 7289 w 17202"/>
                <a:gd name="T49" fmla="*/ 12131 h 22263"/>
                <a:gd name="T50" fmla="*/ 8677 w 17202"/>
                <a:gd name="T51" fmla="*/ 10556 h 22263"/>
                <a:gd name="T52" fmla="*/ 7797 w 17202"/>
                <a:gd name="T53" fmla="*/ 9185 h 22263"/>
                <a:gd name="T54" fmla="*/ 5968 w 17202"/>
                <a:gd name="T55" fmla="*/ 7932 h 22263"/>
                <a:gd name="T56" fmla="*/ 3936 w 17202"/>
                <a:gd name="T57" fmla="*/ 6814 h 22263"/>
                <a:gd name="T58" fmla="*/ 4927 w 17202"/>
                <a:gd name="T59" fmla="*/ 7035 h 22263"/>
                <a:gd name="T60" fmla="*/ 7915 w 17202"/>
                <a:gd name="T61" fmla="*/ 8381 h 22263"/>
                <a:gd name="T62" fmla="*/ 10023 w 17202"/>
                <a:gd name="T63" fmla="*/ 8982 h 22263"/>
                <a:gd name="T64" fmla="*/ 8906 w 17202"/>
                <a:gd name="T65" fmla="*/ 7322 h 22263"/>
                <a:gd name="T66" fmla="*/ 7577 w 17202"/>
                <a:gd name="T67" fmla="*/ 5646 h 22263"/>
                <a:gd name="T68" fmla="*/ 9143 w 17202"/>
                <a:gd name="T69" fmla="*/ 7102 h 22263"/>
                <a:gd name="T70" fmla="*/ 11082 w 17202"/>
                <a:gd name="T71" fmla="*/ 8211 h 22263"/>
                <a:gd name="T72" fmla="*/ 12605 w 17202"/>
                <a:gd name="T73" fmla="*/ 6916 h 22263"/>
                <a:gd name="T74" fmla="*/ 11615 w 17202"/>
                <a:gd name="T75" fmla="*/ 5562 h 22263"/>
                <a:gd name="T76" fmla="*/ 13012 w 17202"/>
                <a:gd name="T77" fmla="*/ 6459 h 22263"/>
                <a:gd name="T78" fmla="*/ 14485 w 17202"/>
                <a:gd name="T79" fmla="*/ 5545 h 22263"/>
                <a:gd name="T80" fmla="*/ 14028 w 17202"/>
                <a:gd name="T81" fmla="*/ 3141 h 22263"/>
                <a:gd name="T82" fmla="*/ 15281 w 17202"/>
                <a:gd name="T83" fmla="*/ 3996 h 22263"/>
                <a:gd name="T84" fmla="*/ 16932 w 17202"/>
                <a:gd name="T85" fmla="*/ 2853 h 22263"/>
                <a:gd name="T86" fmla="*/ 16187 w 17202"/>
                <a:gd name="T87" fmla="*/ 85 h 22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202" h="22263">
                  <a:moveTo>
                    <a:pt x="16161" y="0"/>
                  </a:moveTo>
                  <a:lnTo>
                    <a:pt x="17202" y="0"/>
                  </a:lnTo>
                  <a:lnTo>
                    <a:pt x="17202" y="6070"/>
                  </a:lnTo>
                  <a:lnTo>
                    <a:pt x="16737" y="6002"/>
                  </a:lnTo>
                  <a:lnTo>
                    <a:pt x="16060" y="5875"/>
                  </a:lnTo>
                  <a:lnTo>
                    <a:pt x="15272" y="6400"/>
                  </a:lnTo>
                  <a:lnTo>
                    <a:pt x="13918" y="7390"/>
                  </a:lnTo>
                  <a:lnTo>
                    <a:pt x="13444" y="7966"/>
                  </a:lnTo>
                  <a:lnTo>
                    <a:pt x="13342" y="8516"/>
                  </a:lnTo>
                  <a:lnTo>
                    <a:pt x="13054" y="8745"/>
                  </a:lnTo>
                  <a:lnTo>
                    <a:pt x="12351" y="8745"/>
                  </a:lnTo>
                  <a:lnTo>
                    <a:pt x="11666" y="8931"/>
                  </a:lnTo>
                  <a:lnTo>
                    <a:pt x="11276" y="9583"/>
                  </a:lnTo>
                  <a:lnTo>
                    <a:pt x="10938" y="10370"/>
                  </a:lnTo>
                  <a:lnTo>
                    <a:pt x="10650" y="11436"/>
                  </a:lnTo>
                  <a:lnTo>
                    <a:pt x="10235" y="11724"/>
                  </a:lnTo>
                  <a:lnTo>
                    <a:pt x="9634" y="11724"/>
                  </a:lnTo>
                  <a:lnTo>
                    <a:pt x="9033" y="12063"/>
                  </a:lnTo>
                  <a:lnTo>
                    <a:pt x="9058" y="12639"/>
                  </a:lnTo>
                  <a:lnTo>
                    <a:pt x="9084" y="13790"/>
                  </a:lnTo>
                  <a:lnTo>
                    <a:pt x="8609" y="14569"/>
                  </a:lnTo>
                  <a:lnTo>
                    <a:pt x="8245" y="15280"/>
                  </a:lnTo>
                  <a:lnTo>
                    <a:pt x="7907" y="15796"/>
                  </a:lnTo>
                  <a:lnTo>
                    <a:pt x="7467" y="16346"/>
                  </a:lnTo>
                  <a:lnTo>
                    <a:pt x="6865" y="16710"/>
                  </a:lnTo>
                  <a:lnTo>
                    <a:pt x="6027" y="17362"/>
                  </a:lnTo>
                  <a:lnTo>
                    <a:pt x="5553" y="18276"/>
                  </a:lnTo>
                  <a:lnTo>
                    <a:pt x="5113" y="19224"/>
                  </a:lnTo>
                  <a:lnTo>
                    <a:pt x="4774" y="20553"/>
                  </a:lnTo>
                  <a:lnTo>
                    <a:pt x="4148" y="21857"/>
                  </a:lnTo>
                  <a:lnTo>
                    <a:pt x="3936" y="22263"/>
                  </a:lnTo>
                  <a:lnTo>
                    <a:pt x="0" y="22263"/>
                  </a:lnTo>
                  <a:lnTo>
                    <a:pt x="67" y="22103"/>
                  </a:lnTo>
                  <a:lnTo>
                    <a:pt x="516" y="21933"/>
                  </a:lnTo>
                  <a:lnTo>
                    <a:pt x="1193" y="21620"/>
                  </a:lnTo>
                  <a:lnTo>
                    <a:pt x="1346" y="21281"/>
                  </a:lnTo>
                  <a:lnTo>
                    <a:pt x="1600" y="20926"/>
                  </a:lnTo>
                  <a:lnTo>
                    <a:pt x="2353" y="20774"/>
                  </a:lnTo>
                  <a:lnTo>
                    <a:pt x="2590" y="20494"/>
                  </a:lnTo>
                  <a:lnTo>
                    <a:pt x="2810" y="19961"/>
                  </a:lnTo>
                  <a:lnTo>
                    <a:pt x="2599" y="19521"/>
                  </a:lnTo>
                  <a:lnTo>
                    <a:pt x="2666" y="19216"/>
                  </a:lnTo>
                  <a:lnTo>
                    <a:pt x="3259" y="18970"/>
                  </a:lnTo>
                  <a:lnTo>
                    <a:pt x="3572" y="18708"/>
                  </a:lnTo>
                  <a:lnTo>
                    <a:pt x="3894" y="18268"/>
                  </a:lnTo>
                  <a:lnTo>
                    <a:pt x="4063" y="17718"/>
                  </a:lnTo>
                  <a:lnTo>
                    <a:pt x="4156" y="17125"/>
                  </a:lnTo>
                  <a:lnTo>
                    <a:pt x="3919" y="16473"/>
                  </a:lnTo>
                  <a:lnTo>
                    <a:pt x="4029" y="16372"/>
                  </a:lnTo>
                  <a:lnTo>
                    <a:pt x="4664" y="16270"/>
                  </a:lnTo>
                  <a:lnTo>
                    <a:pt x="5054" y="15923"/>
                  </a:lnTo>
                  <a:lnTo>
                    <a:pt x="5359" y="15322"/>
                  </a:lnTo>
                  <a:lnTo>
                    <a:pt x="5968" y="14687"/>
                  </a:lnTo>
                  <a:lnTo>
                    <a:pt x="6484" y="14162"/>
                  </a:lnTo>
                  <a:lnTo>
                    <a:pt x="6611" y="13781"/>
                  </a:lnTo>
                  <a:lnTo>
                    <a:pt x="6569" y="13443"/>
                  </a:lnTo>
                  <a:lnTo>
                    <a:pt x="6231" y="13324"/>
                  </a:lnTo>
                  <a:lnTo>
                    <a:pt x="5629" y="13290"/>
                  </a:lnTo>
                  <a:lnTo>
                    <a:pt x="5054" y="13240"/>
                  </a:lnTo>
                  <a:lnTo>
                    <a:pt x="4470" y="13121"/>
                  </a:lnTo>
                  <a:lnTo>
                    <a:pt x="3885" y="12935"/>
                  </a:lnTo>
                  <a:lnTo>
                    <a:pt x="3030" y="12833"/>
                  </a:lnTo>
                  <a:lnTo>
                    <a:pt x="2277" y="12926"/>
                  </a:lnTo>
                  <a:lnTo>
                    <a:pt x="1625" y="13121"/>
                  </a:lnTo>
                  <a:lnTo>
                    <a:pt x="1532" y="13028"/>
                  </a:lnTo>
                  <a:lnTo>
                    <a:pt x="1845" y="12647"/>
                  </a:lnTo>
                  <a:lnTo>
                    <a:pt x="2429" y="12385"/>
                  </a:lnTo>
                  <a:lnTo>
                    <a:pt x="2768" y="12385"/>
                  </a:lnTo>
                  <a:lnTo>
                    <a:pt x="3361" y="12351"/>
                  </a:lnTo>
                  <a:lnTo>
                    <a:pt x="3725" y="12554"/>
                  </a:lnTo>
                  <a:lnTo>
                    <a:pt x="4656" y="12757"/>
                  </a:lnTo>
                  <a:lnTo>
                    <a:pt x="5333" y="12757"/>
                  </a:lnTo>
                  <a:lnTo>
                    <a:pt x="6273" y="12664"/>
                  </a:lnTo>
                  <a:lnTo>
                    <a:pt x="6772" y="12427"/>
                  </a:lnTo>
                  <a:lnTo>
                    <a:pt x="7289" y="12131"/>
                  </a:lnTo>
                  <a:lnTo>
                    <a:pt x="7695" y="11707"/>
                  </a:lnTo>
                  <a:lnTo>
                    <a:pt x="8203" y="11183"/>
                  </a:lnTo>
                  <a:lnTo>
                    <a:pt x="8677" y="10556"/>
                  </a:lnTo>
                  <a:lnTo>
                    <a:pt x="8897" y="10065"/>
                  </a:lnTo>
                  <a:lnTo>
                    <a:pt x="8660" y="9760"/>
                  </a:lnTo>
                  <a:lnTo>
                    <a:pt x="7797" y="9185"/>
                  </a:lnTo>
                  <a:lnTo>
                    <a:pt x="7314" y="8821"/>
                  </a:lnTo>
                  <a:lnTo>
                    <a:pt x="6857" y="8431"/>
                  </a:lnTo>
                  <a:lnTo>
                    <a:pt x="5968" y="7932"/>
                  </a:lnTo>
                  <a:lnTo>
                    <a:pt x="4512" y="7305"/>
                  </a:lnTo>
                  <a:lnTo>
                    <a:pt x="3936" y="7102"/>
                  </a:lnTo>
                  <a:lnTo>
                    <a:pt x="3936" y="6814"/>
                  </a:lnTo>
                  <a:lnTo>
                    <a:pt x="4114" y="6721"/>
                  </a:lnTo>
                  <a:lnTo>
                    <a:pt x="4546" y="6958"/>
                  </a:lnTo>
                  <a:lnTo>
                    <a:pt x="4927" y="7035"/>
                  </a:lnTo>
                  <a:lnTo>
                    <a:pt x="5985" y="7399"/>
                  </a:lnTo>
                  <a:lnTo>
                    <a:pt x="6908" y="7847"/>
                  </a:lnTo>
                  <a:lnTo>
                    <a:pt x="7915" y="8381"/>
                  </a:lnTo>
                  <a:lnTo>
                    <a:pt x="8635" y="8728"/>
                  </a:lnTo>
                  <a:lnTo>
                    <a:pt x="9693" y="9083"/>
                  </a:lnTo>
                  <a:lnTo>
                    <a:pt x="10023" y="8982"/>
                  </a:lnTo>
                  <a:lnTo>
                    <a:pt x="9939" y="8618"/>
                  </a:lnTo>
                  <a:lnTo>
                    <a:pt x="9456" y="8000"/>
                  </a:lnTo>
                  <a:lnTo>
                    <a:pt x="8906" y="7322"/>
                  </a:lnTo>
                  <a:lnTo>
                    <a:pt x="8034" y="6307"/>
                  </a:lnTo>
                  <a:lnTo>
                    <a:pt x="7627" y="5875"/>
                  </a:lnTo>
                  <a:lnTo>
                    <a:pt x="7577" y="5646"/>
                  </a:lnTo>
                  <a:lnTo>
                    <a:pt x="8059" y="5807"/>
                  </a:lnTo>
                  <a:lnTo>
                    <a:pt x="8567" y="6527"/>
                  </a:lnTo>
                  <a:lnTo>
                    <a:pt x="9143" y="7102"/>
                  </a:lnTo>
                  <a:lnTo>
                    <a:pt x="9888" y="7754"/>
                  </a:lnTo>
                  <a:lnTo>
                    <a:pt x="10658" y="8381"/>
                  </a:lnTo>
                  <a:lnTo>
                    <a:pt x="11082" y="8211"/>
                  </a:lnTo>
                  <a:lnTo>
                    <a:pt x="11886" y="7873"/>
                  </a:lnTo>
                  <a:lnTo>
                    <a:pt x="12453" y="7348"/>
                  </a:lnTo>
                  <a:lnTo>
                    <a:pt x="12605" y="6916"/>
                  </a:lnTo>
                  <a:lnTo>
                    <a:pt x="12360" y="6357"/>
                  </a:lnTo>
                  <a:lnTo>
                    <a:pt x="11903" y="6070"/>
                  </a:lnTo>
                  <a:lnTo>
                    <a:pt x="11615" y="5562"/>
                  </a:lnTo>
                  <a:lnTo>
                    <a:pt x="12030" y="5545"/>
                  </a:lnTo>
                  <a:lnTo>
                    <a:pt x="12631" y="6095"/>
                  </a:lnTo>
                  <a:lnTo>
                    <a:pt x="13012" y="6459"/>
                  </a:lnTo>
                  <a:lnTo>
                    <a:pt x="13689" y="6434"/>
                  </a:lnTo>
                  <a:lnTo>
                    <a:pt x="14095" y="6027"/>
                  </a:lnTo>
                  <a:lnTo>
                    <a:pt x="14485" y="5545"/>
                  </a:lnTo>
                  <a:lnTo>
                    <a:pt x="14561" y="4512"/>
                  </a:lnTo>
                  <a:lnTo>
                    <a:pt x="14273" y="3809"/>
                  </a:lnTo>
                  <a:lnTo>
                    <a:pt x="14028" y="3141"/>
                  </a:lnTo>
                  <a:lnTo>
                    <a:pt x="14095" y="3022"/>
                  </a:lnTo>
                  <a:lnTo>
                    <a:pt x="14764" y="3708"/>
                  </a:lnTo>
                  <a:lnTo>
                    <a:pt x="15281" y="3996"/>
                  </a:lnTo>
                  <a:lnTo>
                    <a:pt x="16077" y="3996"/>
                  </a:lnTo>
                  <a:lnTo>
                    <a:pt x="16457" y="3598"/>
                  </a:lnTo>
                  <a:lnTo>
                    <a:pt x="16932" y="2853"/>
                  </a:lnTo>
                  <a:lnTo>
                    <a:pt x="16915" y="2226"/>
                  </a:lnTo>
                  <a:lnTo>
                    <a:pt x="16576" y="1134"/>
                  </a:lnTo>
                  <a:lnTo>
                    <a:pt x="16187" y="85"/>
                  </a:lnTo>
                  <a:lnTo>
                    <a:pt x="16161" y="0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chemeClr val="bg1"/>
              </a:bgClr>
            </a:pattFill>
            <a:ln w="4763" cap="rnd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" name="Plato">
              <a:extLst>
                <a:ext uri="{FF2B5EF4-FFF2-40B4-BE49-F238E27FC236}">
                  <a16:creationId xmlns:a16="http://schemas.microsoft.com/office/drawing/2014/main" id="{9F1ED6EF-4184-414D-9731-895C437FC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0848" y="2320290"/>
              <a:ext cx="3835400" cy="4862512"/>
            </a:xfrm>
            <a:custGeom>
              <a:avLst/>
              <a:gdLst>
                <a:gd name="T0" fmla="*/ 11911 w 11911"/>
                <a:gd name="T1" fmla="*/ 3217 h 15110"/>
                <a:gd name="T2" fmla="*/ 11124 w 11911"/>
                <a:gd name="T3" fmla="*/ 4038 h 15110"/>
                <a:gd name="T4" fmla="*/ 10015 w 11911"/>
                <a:gd name="T5" fmla="*/ 4656 h 15110"/>
                <a:gd name="T6" fmla="*/ 9897 w 11911"/>
                <a:gd name="T7" fmla="*/ 5316 h 15110"/>
                <a:gd name="T8" fmla="*/ 9177 w 11911"/>
                <a:gd name="T9" fmla="*/ 6027 h 15110"/>
                <a:gd name="T10" fmla="*/ 7924 w 11911"/>
                <a:gd name="T11" fmla="*/ 7356 h 15110"/>
                <a:gd name="T12" fmla="*/ 7018 w 11911"/>
                <a:gd name="T13" fmla="*/ 7517 h 15110"/>
                <a:gd name="T14" fmla="*/ 6265 w 11911"/>
                <a:gd name="T15" fmla="*/ 8601 h 15110"/>
                <a:gd name="T16" fmla="*/ 5613 w 11911"/>
                <a:gd name="T17" fmla="*/ 9879 h 15110"/>
                <a:gd name="T18" fmla="*/ 4605 w 11911"/>
                <a:gd name="T19" fmla="*/ 11428 h 15110"/>
                <a:gd name="T20" fmla="*/ 4004 w 11911"/>
                <a:gd name="T21" fmla="*/ 12452 h 15110"/>
                <a:gd name="T22" fmla="*/ 2751 w 11911"/>
                <a:gd name="T23" fmla="*/ 13062 h 15110"/>
                <a:gd name="T24" fmla="*/ 2362 w 11911"/>
                <a:gd name="T25" fmla="*/ 13993 h 15110"/>
                <a:gd name="T26" fmla="*/ 1600 w 11911"/>
                <a:gd name="T27" fmla="*/ 15026 h 15110"/>
                <a:gd name="T28" fmla="*/ 0 w 11911"/>
                <a:gd name="T29" fmla="*/ 15110 h 15110"/>
                <a:gd name="T30" fmla="*/ 262 w 11911"/>
                <a:gd name="T31" fmla="*/ 14806 h 15110"/>
                <a:gd name="T32" fmla="*/ 1219 w 11911"/>
                <a:gd name="T33" fmla="*/ 14704 h 15110"/>
                <a:gd name="T34" fmla="*/ 1380 w 11911"/>
                <a:gd name="T35" fmla="*/ 14078 h 15110"/>
                <a:gd name="T36" fmla="*/ 1591 w 11911"/>
                <a:gd name="T37" fmla="*/ 13138 h 15110"/>
                <a:gd name="T38" fmla="*/ 1668 w 11911"/>
                <a:gd name="T39" fmla="*/ 12562 h 15110"/>
                <a:gd name="T40" fmla="*/ 973 w 11911"/>
                <a:gd name="T41" fmla="*/ 12427 h 15110"/>
                <a:gd name="T42" fmla="*/ 1304 w 11911"/>
                <a:gd name="T43" fmla="*/ 12190 h 15110"/>
                <a:gd name="T44" fmla="*/ 1972 w 11911"/>
                <a:gd name="T45" fmla="*/ 11902 h 15110"/>
                <a:gd name="T46" fmla="*/ 1718 w 11911"/>
                <a:gd name="T47" fmla="*/ 10844 h 15110"/>
                <a:gd name="T48" fmla="*/ 2099 w 11911"/>
                <a:gd name="T49" fmla="*/ 10734 h 15110"/>
                <a:gd name="T50" fmla="*/ 2557 w 11911"/>
                <a:gd name="T51" fmla="*/ 11707 h 15110"/>
                <a:gd name="T52" fmla="*/ 3225 w 11911"/>
                <a:gd name="T53" fmla="*/ 12283 h 15110"/>
                <a:gd name="T54" fmla="*/ 3589 w 11911"/>
                <a:gd name="T55" fmla="*/ 11580 h 15110"/>
                <a:gd name="T56" fmla="*/ 4614 w 11911"/>
                <a:gd name="T57" fmla="*/ 10895 h 15110"/>
                <a:gd name="T58" fmla="*/ 4343 w 11911"/>
                <a:gd name="T59" fmla="*/ 10201 h 15110"/>
                <a:gd name="T60" fmla="*/ 4030 w 11911"/>
                <a:gd name="T61" fmla="*/ 9506 h 15110"/>
                <a:gd name="T62" fmla="*/ 4952 w 11911"/>
                <a:gd name="T63" fmla="*/ 9642 h 15110"/>
                <a:gd name="T64" fmla="*/ 5486 w 11911"/>
                <a:gd name="T65" fmla="*/ 9481 h 15110"/>
                <a:gd name="T66" fmla="*/ 5020 w 11911"/>
                <a:gd name="T67" fmla="*/ 8711 h 15110"/>
                <a:gd name="T68" fmla="*/ 4512 w 11911"/>
                <a:gd name="T69" fmla="*/ 8203 h 15110"/>
                <a:gd name="T70" fmla="*/ 5020 w 11911"/>
                <a:gd name="T71" fmla="*/ 7720 h 15110"/>
                <a:gd name="T72" fmla="*/ 6002 w 11911"/>
                <a:gd name="T73" fmla="*/ 7847 h 15110"/>
                <a:gd name="T74" fmla="*/ 5833 w 11911"/>
                <a:gd name="T75" fmla="*/ 6738 h 15110"/>
                <a:gd name="T76" fmla="*/ 6315 w 11911"/>
                <a:gd name="T77" fmla="*/ 6273 h 15110"/>
                <a:gd name="T78" fmla="*/ 7086 w 11911"/>
                <a:gd name="T79" fmla="*/ 6925 h 15110"/>
                <a:gd name="T80" fmla="*/ 7738 w 11911"/>
                <a:gd name="T81" fmla="*/ 6036 h 15110"/>
                <a:gd name="T82" fmla="*/ 7001 w 11911"/>
                <a:gd name="T83" fmla="*/ 4901 h 15110"/>
                <a:gd name="T84" fmla="*/ 6366 w 11911"/>
                <a:gd name="T85" fmla="*/ 3581 h 15110"/>
                <a:gd name="T86" fmla="*/ 7331 w 11911"/>
                <a:gd name="T87" fmla="*/ 2421 h 15110"/>
                <a:gd name="T88" fmla="*/ 7814 w 11911"/>
                <a:gd name="T89" fmla="*/ 2692 h 15110"/>
                <a:gd name="T90" fmla="*/ 7501 w 11911"/>
                <a:gd name="T91" fmla="*/ 3903 h 15110"/>
                <a:gd name="T92" fmla="*/ 7831 w 11911"/>
                <a:gd name="T93" fmla="*/ 5612 h 15110"/>
                <a:gd name="T94" fmla="*/ 8677 w 11911"/>
                <a:gd name="T95" fmla="*/ 5985 h 15110"/>
                <a:gd name="T96" fmla="*/ 9084 w 11911"/>
                <a:gd name="T97" fmla="*/ 4986 h 15110"/>
                <a:gd name="T98" fmla="*/ 9448 w 11911"/>
                <a:gd name="T99" fmla="*/ 3733 h 15110"/>
                <a:gd name="T100" fmla="*/ 10024 w 11911"/>
                <a:gd name="T101" fmla="*/ 3530 h 15110"/>
                <a:gd name="T102" fmla="*/ 9473 w 11911"/>
                <a:gd name="T103" fmla="*/ 3022 h 15110"/>
                <a:gd name="T104" fmla="*/ 9482 w 11911"/>
                <a:gd name="T105" fmla="*/ 2565 h 15110"/>
                <a:gd name="T106" fmla="*/ 9930 w 11911"/>
                <a:gd name="T107" fmla="*/ 1947 h 15110"/>
                <a:gd name="T108" fmla="*/ 9312 w 11911"/>
                <a:gd name="T109" fmla="*/ 1592 h 15110"/>
                <a:gd name="T110" fmla="*/ 9304 w 11911"/>
                <a:gd name="T111" fmla="*/ 787 h 15110"/>
                <a:gd name="T112" fmla="*/ 10371 w 11911"/>
                <a:gd name="T113" fmla="*/ 0 h 15110"/>
                <a:gd name="T114" fmla="*/ 11471 w 11911"/>
                <a:gd name="T115" fmla="*/ 525 h 15110"/>
                <a:gd name="T116" fmla="*/ 11911 w 11911"/>
                <a:gd name="T117" fmla="*/ 1676 h 1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1" h="15110">
                  <a:moveTo>
                    <a:pt x="11911" y="1676"/>
                  </a:moveTo>
                  <a:lnTo>
                    <a:pt x="11911" y="3217"/>
                  </a:lnTo>
                  <a:lnTo>
                    <a:pt x="11514" y="3555"/>
                  </a:lnTo>
                  <a:lnTo>
                    <a:pt x="11124" y="4038"/>
                  </a:lnTo>
                  <a:lnTo>
                    <a:pt x="10430" y="4444"/>
                  </a:lnTo>
                  <a:lnTo>
                    <a:pt x="10015" y="4656"/>
                  </a:lnTo>
                  <a:lnTo>
                    <a:pt x="9854" y="4901"/>
                  </a:lnTo>
                  <a:lnTo>
                    <a:pt x="9897" y="5316"/>
                  </a:lnTo>
                  <a:lnTo>
                    <a:pt x="9871" y="5799"/>
                  </a:lnTo>
                  <a:lnTo>
                    <a:pt x="9177" y="6027"/>
                  </a:lnTo>
                  <a:lnTo>
                    <a:pt x="8669" y="6569"/>
                  </a:lnTo>
                  <a:lnTo>
                    <a:pt x="7924" y="7356"/>
                  </a:lnTo>
                  <a:lnTo>
                    <a:pt x="7348" y="7458"/>
                  </a:lnTo>
                  <a:lnTo>
                    <a:pt x="7018" y="7517"/>
                  </a:lnTo>
                  <a:lnTo>
                    <a:pt x="6679" y="7670"/>
                  </a:lnTo>
                  <a:lnTo>
                    <a:pt x="6265" y="8601"/>
                  </a:lnTo>
                  <a:lnTo>
                    <a:pt x="6028" y="9329"/>
                  </a:lnTo>
                  <a:lnTo>
                    <a:pt x="5613" y="9879"/>
                  </a:lnTo>
                  <a:lnTo>
                    <a:pt x="5130" y="10624"/>
                  </a:lnTo>
                  <a:lnTo>
                    <a:pt x="4605" y="11428"/>
                  </a:lnTo>
                  <a:lnTo>
                    <a:pt x="4224" y="12021"/>
                  </a:lnTo>
                  <a:lnTo>
                    <a:pt x="4004" y="12452"/>
                  </a:lnTo>
                  <a:lnTo>
                    <a:pt x="3386" y="12850"/>
                  </a:lnTo>
                  <a:lnTo>
                    <a:pt x="2751" y="13062"/>
                  </a:lnTo>
                  <a:lnTo>
                    <a:pt x="2531" y="13400"/>
                  </a:lnTo>
                  <a:lnTo>
                    <a:pt x="2362" y="13993"/>
                  </a:lnTo>
                  <a:lnTo>
                    <a:pt x="2057" y="14476"/>
                  </a:lnTo>
                  <a:lnTo>
                    <a:pt x="1600" y="15026"/>
                  </a:lnTo>
                  <a:lnTo>
                    <a:pt x="1583" y="15110"/>
                  </a:lnTo>
                  <a:lnTo>
                    <a:pt x="0" y="15110"/>
                  </a:lnTo>
                  <a:lnTo>
                    <a:pt x="0" y="15051"/>
                  </a:lnTo>
                  <a:lnTo>
                    <a:pt x="262" y="14806"/>
                  </a:lnTo>
                  <a:lnTo>
                    <a:pt x="711" y="14738"/>
                  </a:lnTo>
                  <a:lnTo>
                    <a:pt x="1219" y="14704"/>
                  </a:lnTo>
                  <a:lnTo>
                    <a:pt x="1625" y="14442"/>
                  </a:lnTo>
                  <a:lnTo>
                    <a:pt x="1380" y="14078"/>
                  </a:lnTo>
                  <a:lnTo>
                    <a:pt x="1397" y="13731"/>
                  </a:lnTo>
                  <a:lnTo>
                    <a:pt x="1591" y="13138"/>
                  </a:lnTo>
                  <a:lnTo>
                    <a:pt x="1659" y="12850"/>
                  </a:lnTo>
                  <a:lnTo>
                    <a:pt x="1668" y="12562"/>
                  </a:lnTo>
                  <a:lnTo>
                    <a:pt x="1193" y="12495"/>
                  </a:lnTo>
                  <a:lnTo>
                    <a:pt x="973" y="12427"/>
                  </a:lnTo>
                  <a:lnTo>
                    <a:pt x="999" y="12292"/>
                  </a:lnTo>
                  <a:lnTo>
                    <a:pt x="1304" y="12190"/>
                  </a:lnTo>
                  <a:lnTo>
                    <a:pt x="1685" y="12181"/>
                  </a:lnTo>
                  <a:lnTo>
                    <a:pt x="1972" y="11902"/>
                  </a:lnTo>
                  <a:lnTo>
                    <a:pt x="1752" y="11250"/>
                  </a:lnTo>
                  <a:lnTo>
                    <a:pt x="1718" y="10844"/>
                  </a:lnTo>
                  <a:lnTo>
                    <a:pt x="1922" y="10556"/>
                  </a:lnTo>
                  <a:lnTo>
                    <a:pt x="2099" y="10734"/>
                  </a:lnTo>
                  <a:lnTo>
                    <a:pt x="2252" y="11267"/>
                  </a:lnTo>
                  <a:lnTo>
                    <a:pt x="2557" y="11707"/>
                  </a:lnTo>
                  <a:lnTo>
                    <a:pt x="2980" y="12148"/>
                  </a:lnTo>
                  <a:lnTo>
                    <a:pt x="3225" y="12283"/>
                  </a:lnTo>
                  <a:lnTo>
                    <a:pt x="3539" y="12207"/>
                  </a:lnTo>
                  <a:lnTo>
                    <a:pt x="3589" y="11580"/>
                  </a:lnTo>
                  <a:lnTo>
                    <a:pt x="3801" y="11191"/>
                  </a:lnTo>
                  <a:lnTo>
                    <a:pt x="4614" y="10895"/>
                  </a:lnTo>
                  <a:lnTo>
                    <a:pt x="4732" y="10531"/>
                  </a:lnTo>
                  <a:lnTo>
                    <a:pt x="4343" y="10201"/>
                  </a:lnTo>
                  <a:lnTo>
                    <a:pt x="4080" y="9811"/>
                  </a:lnTo>
                  <a:lnTo>
                    <a:pt x="4030" y="9506"/>
                  </a:lnTo>
                  <a:lnTo>
                    <a:pt x="4487" y="9515"/>
                  </a:lnTo>
                  <a:lnTo>
                    <a:pt x="4952" y="9642"/>
                  </a:lnTo>
                  <a:lnTo>
                    <a:pt x="5393" y="9617"/>
                  </a:lnTo>
                  <a:lnTo>
                    <a:pt x="5486" y="9481"/>
                  </a:lnTo>
                  <a:lnTo>
                    <a:pt x="5545" y="9278"/>
                  </a:lnTo>
                  <a:lnTo>
                    <a:pt x="5020" y="8711"/>
                  </a:lnTo>
                  <a:lnTo>
                    <a:pt x="4656" y="8423"/>
                  </a:lnTo>
                  <a:lnTo>
                    <a:pt x="4512" y="8203"/>
                  </a:lnTo>
                  <a:lnTo>
                    <a:pt x="4571" y="8034"/>
                  </a:lnTo>
                  <a:lnTo>
                    <a:pt x="5020" y="7720"/>
                  </a:lnTo>
                  <a:lnTo>
                    <a:pt x="5376" y="7670"/>
                  </a:lnTo>
                  <a:lnTo>
                    <a:pt x="6002" y="7847"/>
                  </a:lnTo>
                  <a:lnTo>
                    <a:pt x="6155" y="7441"/>
                  </a:lnTo>
                  <a:lnTo>
                    <a:pt x="5833" y="6738"/>
                  </a:lnTo>
                  <a:lnTo>
                    <a:pt x="5697" y="6417"/>
                  </a:lnTo>
                  <a:lnTo>
                    <a:pt x="6315" y="6273"/>
                  </a:lnTo>
                  <a:lnTo>
                    <a:pt x="6654" y="6611"/>
                  </a:lnTo>
                  <a:lnTo>
                    <a:pt x="7086" y="6925"/>
                  </a:lnTo>
                  <a:lnTo>
                    <a:pt x="7475" y="6831"/>
                  </a:lnTo>
                  <a:lnTo>
                    <a:pt x="7738" y="6036"/>
                  </a:lnTo>
                  <a:lnTo>
                    <a:pt x="7382" y="5486"/>
                  </a:lnTo>
                  <a:lnTo>
                    <a:pt x="7001" y="4901"/>
                  </a:lnTo>
                  <a:lnTo>
                    <a:pt x="6493" y="4072"/>
                  </a:lnTo>
                  <a:lnTo>
                    <a:pt x="6366" y="3581"/>
                  </a:lnTo>
                  <a:lnTo>
                    <a:pt x="6773" y="2878"/>
                  </a:lnTo>
                  <a:lnTo>
                    <a:pt x="7331" y="2421"/>
                  </a:lnTo>
                  <a:lnTo>
                    <a:pt x="7712" y="2379"/>
                  </a:lnTo>
                  <a:lnTo>
                    <a:pt x="7814" y="2692"/>
                  </a:lnTo>
                  <a:lnTo>
                    <a:pt x="7568" y="3361"/>
                  </a:lnTo>
                  <a:lnTo>
                    <a:pt x="7501" y="3903"/>
                  </a:lnTo>
                  <a:lnTo>
                    <a:pt x="7763" y="4952"/>
                  </a:lnTo>
                  <a:lnTo>
                    <a:pt x="7831" y="5612"/>
                  </a:lnTo>
                  <a:lnTo>
                    <a:pt x="8144" y="5900"/>
                  </a:lnTo>
                  <a:lnTo>
                    <a:pt x="8677" y="5985"/>
                  </a:lnTo>
                  <a:lnTo>
                    <a:pt x="8898" y="5841"/>
                  </a:lnTo>
                  <a:lnTo>
                    <a:pt x="9084" y="4986"/>
                  </a:lnTo>
                  <a:lnTo>
                    <a:pt x="9228" y="4275"/>
                  </a:lnTo>
                  <a:lnTo>
                    <a:pt x="9448" y="3733"/>
                  </a:lnTo>
                  <a:lnTo>
                    <a:pt x="9812" y="3564"/>
                  </a:lnTo>
                  <a:lnTo>
                    <a:pt x="10024" y="3530"/>
                  </a:lnTo>
                  <a:lnTo>
                    <a:pt x="9939" y="3225"/>
                  </a:lnTo>
                  <a:lnTo>
                    <a:pt x="9473" y="3022"/>
                  </a:lnTo>
                  <a:lnTo>
                    <a:pt x="9304" y="2785"/>
                  </a:lnTo>
                  <a:lnTo>
                    <a:pt x="9482" y="2565"/>
                  </a:lnTo>
                  <a:lnTo>
                    <a:pt x="9880" y="2353"/>
                  </a:lnTo>
                  <a:lnTo>
                    <a:pt x="9930" y="1947"/>
                  </a:lnTo>
                  <a:lnTo>
                    <a:pt x="9736" y="1659"/>
                  </a:lnTo>
                  <a:lnTo>
                    <a:pt x="9312" y="1592"/>
                  </a:lnTo>
                  <a:lnTo>
                    <a:pt x="8991" y="1177"/>
                  </a:lnTo>
                  <a:lnTo>
                    <a:pt x="9304" y="787"/>
                  </a:lnTo>
                  <a:lnTo>
                    <a:pt x="9803" y="186"/>
                  </a:lnTo>
                  <a:lnTo>
                    <a:pt x="10371" y="0"/>
                  </a:lnTo>
                  <a:lnTo>
                    <a:pt x="10946" y="68"/>
                  </a:lnTo>
                  <a:lnTo>
                    <a:pt x="11471" y="525"/>
                  </a:lnTo>
                  <a:lnTo>
                    <a:pt x="11691" y="1397"/>
                  </a:lnTo>
                  <a:lnTo>
                    <a:pt x="11911" y="1676"/>
                  </a:lnTo>
                  <a:close/>
                </a:path>
              </a:pathLst>
            </a:custGeom>
            <a:pattFill prst="smGrid">
              <a:fgClr>
                <a:schemeClr val="tx1"/>
              </a:fgClr>
              <a:bgClr>
                <a:schemeClr val="bg1"/>
              </a:bgClr>
            </a:pattFill>
            <a:ln w="4763" cap="rnd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" name="Plato 2">
              <a:extLst>
                <a:ext uri="{FF2B5EF4-FFF2-40B4-BE49-F238E27FC236}">
                  <a16:creationId xmlns:a16="http://schemas.microsoft.com/office/drawing/2014/main" id="{568BFCA9-7EF3-4FBF-87F0-581C81F06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5485" y="2537778"/>
              <a:ext cx="3132137" cy="4413250"/>
            </a:xfrm>
            <a:custGeom>
              <a:avLst/>
              <a:gdLst>
                <a:gd name="T0" fmla="*/ 270 w 9727"/>
                <a:gd name="T1" fmla="*/ 3107 h 13714"/>
                <a:gd name="T2" fmla="*/ 1786 w 9727"/>
                <a:gd name="T3" fmla="*/ 2633 h 13714"/>
                <a:gd name="T4" fmla="*/ 3716 w 9727"/>
                <a:gd name="T5" fmla="*/ 1770 h 13714"/>
                <a:gd name="T6" fmla="*/ 4605 w 9727"/>
                <a:gd name="T7" fmla="*/ 999 h 13714"/>
                <a:gd name="T8" fmla="*/ 5562 w 9727"/>
                <a:gd name="T9" fmla="*/ 153 h 13714"/>
                <a:gd name="T10" fmla="*/ 6374 w 9727"/>
                <a:gd name="T11" fmla="*/ 187 h 13714"/>
                <a:gd name="T12" fmla="*/ 7026 w 9727"/>
                <a:gd name="T13" fmla="*/ 500 h 13714"/>
                <a:gd name="T14" fmla="*/ 7848 w 9727"/>
                <a:gd name="T15" fmla="*/ 889 h 13714"/>
                <a:gd name="T16" fmla="*/ 7797 w 9727"/>
                <a:gd name="T17" fmla="*/ 1702 h 13714"/>
                <a:gd name="T18" fmla="*/ 8525 w 9727"/>
                <a:gd name="T19" fmla="*/ 1727 h 13714"/>
                <a:gd name="T20" fmla="*/ 9363 w 9727"/>
                <a:gd name="T21" fmla="*/ 2040 h 13714"/>
                <a:gd name="T22" fmla="*/ 9727 w 9727"/>
                <a:gd name="T23" fmla="*/ 2718 h 13714"/>
                <a:gd name="T24" fmla="*/ 8897 w 9727"/>
                <a:gd name="T25" fmla="*/ 3632 h 13714"/>
                <a:gd name="T26" fmla="*/ 7704 w 9727"/>
                <a:gd name="T27" fmla="*/ 4368 h 13714"/>
                <a:gd name="T28" fmla="*/ 7069 w 9727"/>
                <a:gd name="T29" fmla="*/ 4207 h 13714"/>
                <a:gd name="T30" fmla="*/ 7018 w 9727"/>
                <a:gd name="T31" fmla="*/ 3429 h 13714"/>
                <a:gd name="T32" fmla="*/ 7069 w 9727"/>
                <a:gd name="T33" fmla="*/ 2912 h 13714"/>
                <a:gd name="T34" fmla="*/ 6044 w 9727"/>
                <a:gd name="T35" fmla="*/ 3166 h 13714"/>
                <a:gd name="T36" fmla="*/ 5706 w 9727"/>
                <a:gd name="T37" fmla="*/ 4013 h 13714"/>
                <a:gd name="T38" fmla="*/ 4647 w 9727"/>
                <a:gd name="T39" fmla="*/ 4114 h 13714"/>
                <a:gd name="T40" fmla="*/ 3411 w 9727"/>
                <a:gd name="T41" fmla="*/ 3852 h 13714"/>
                <a:gd name="T42" fmla="*/ 2819 w 9727"/>
                <a:gd name="T43" fmla="*/ 4682 h 13714"/>
                <a:gd name="T44" fmla="*/ 2133 w 9727"/>
                <a:gd name="T45" fmla="*/ 4538 h 13714"/>
                <a:gd name="T46" fmla="*/ 1278 w 9727"/>
                <a:gd name="T47" fmla="*/ 4910 h 13714"/>
                <a:gd name="T48" fmla="*/ 1879 w 9727"/>
                <a:gd name="T49" fmla="*/ 5384 h 13714"/>
                <a:gd name="T50" fmla="*/ 1464 w 9727"/>
                <a:gd name="T51" fmla="*/ 6222 h 13714"/>
                <a:gd name="T52" fmla="*/ 1964 w 9727"/>
                <a:gd name="T53" fmla="*/ 6654 h 13714"/>
                <a:gd name="T54" fmla="*/ 2903 w 9727"/>
                <a:gd name="T55" fmla="*/ 6027 h 13714"/>
                <a:gd name="T56" fmla="*/ 3581 w 9727"/>
                <a:gd name="T57" fmla="*/ 6036 h 13714"/>
                <a:gd name="T58" fmla="*/ 4520 w 9727"/>
                <a:gd name="T59" fmla="*/ 5537 h 13714"/>
                <a:gd name="T60" fmla="*/ 6298 w 9727"/>
                <a:gd name="T61" fmla="*/ 5994 h 13714"/>
                <a:gd name="T62" fmla="*/ 7788 w 9727"/>
                <a:gd name="T63" fmla="*/ 5740 h 13714"/>
                <a:gd name="T64" fmla="*/ 7187 w 9727"/>
                <a:gd name="T65" fmla="*/ 6612 h 13714"/>
                <a:gd name="T66" fmla="*/ 6357 w 9727"/>
                <a:gd name="T67" fmla="*/ 7932 h 13714"/>
                <a:gd name="T68" fmla="*/ 5612 w 9727"/>
                <a:gd name="T69" fmla="*/ 7788 h 13714"/>
                <a:gd name="T70" fmla="*/ 4783 w 9727"/>
                <a:gd name="T71" fmla="*/ 7526 h 13714"/>
                <a:gd name="T72" fmla="*/ 3775 w 9727"/>
                <a:gd name="T73" fmla="*/ 7915 h 13714"/>
                <a:gd name="T74" fmla="*/ 3013 w 9727"/>
                <a:gd name="T75" fmla="*/ 7737 h 13714"/>
                <a:gd name="T76" fmla="*/ 2717 w 9727"/>
                <a:gd name="T77" fmla="*/ 8423 h 13714"/>
                <a:gd name="T78" fmla="*/ 2937 w 9727"/>
                <a:gd name="T79" fmla="*/ 9287 h 13714"/>
                <a:gd name="T80" fmla="*/ 2353 w 9727"/>
                <a:gd name="T81" fmla="*/ 10277 h 13714"/>
                <a:gd name="T82" fmla="*/ 2666 w 9727"/>
                <a:gd name="T83" fmla="*/ 10751 h 13714"/>
                <a:gd name="T84" fmla="*/ 3564 w 9727"/>
                <a:gd name="T85" fmla="*/ 10108 h 13714"/>
                <a:gd name="T86" fmla="*/ 4376 w 9727"/>
                <a:gd name="T87" fmla="*/ 8804 h 13714"/>
                <a:gd name="T88" fmla="*/ 5333 w 9727"/>
                <a:gd name="T89" fmla="*/ 9168 h 13714"/>
                <a:gd name="T90" fmla="*/ 4808 w 9727"/>
                <a:gd name="T91" fmla="*/ 10539 h 13714"/>
                <a:gd name="T92" fmla="*/ 3758 w 9727"/>
                <a:gd name="T93" fmla="*/ 11039 h 13714"/>
                <a:gd name="T94" fmla="*/ 3962 w 9727"/>
                <a:gd name="T95" fmla="*/ 11877 h 13714"/>
                <a:gd name="T96" fmla="*/ 3674 w 9727"/>
                <a:gd name="T97" fmla="*/ 12275 h 13714"/>
                <a:gd name="T98" fmla="*/ 2548 w 9727"/>
                <a:gd name="T99" fmla="*/ 12072 h 13714"/>
                <a:gd name="T100" fmla="*/ 2666 w 9727"/>
                <a:gd name="T101" fmla="*/ 13087 h 13714"/>
                <a:gd name="T102" fmla="*/ 1921 w 9727"/>
                <a:gd name="T103" fmla="*/ 13714 h 13714"/>
                <a:gd name="T104" fmla="*/ 1295 w 9727"/>
                <a:gd name="T105" fmla="*/ 13468 h 13714"/>
                <a:gd name="T106" fmla="*/ 1346 w 9727"/>
                <a:gd name="T107" fmla="*/ 12554 h 13714"/>
                <a:gd name="T108" fmla="*/ 905 w 9727"/>
                <a:gd name="T109" fmla="*/ 11767 h 13714"/>
                <a:gd name="T110" fmla="*/ 550 w 9727"/>
                <a:gd name="T111" fmla="*/ 11640 h 13714"/>
                <a:gd name="T112" fmla="*/ 0 w 9727"/>
                <a:gd name="T113" fmla="*/ 3074 h 13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727" h="13714">
                  <a:moveTo>
                    <a:pt x="0" y="3074"/>
                  </a:moveTo>
                  <a:lnTo>
                    <a:pt x="270" y="3107"/>
                  </a:lnTo>
                  <a:lnTo>
                    <a:pt x="1100" y="2828"/>
                  </a:lnTo>
                  <a:lnTo>
                    <a:pt x="1786" y="2633"/>
                  </a:lnTo>
                  <a:lnTo>
                    <a:pt x="2632" y="2227"/>
                  </a:lnTo>
                  <a:lnTo>
                    <a:pt x="3716" y="1770"/>
                  </a:lnTo>
                  <a:lnTo>
                    <a:pt x="4046" y="1397"/>
                  </a:lnTo>
                  <a:lnTo>
                    <a:pt x="4605" y="999"/>
                  </a:lnTo>
                  <a:lnTo>
                    <a:pt x="4994" y="534"/>
                  </a:lnTo>
                  <a:lnTo>
                    <a:pt x="5562" y="153"/>
                  </a:lnTo>
                  <a:lnTo>
                    <a:pt x="6010" y="0"/>
                  </a:lnTo>
                  <a:lnTo>
                    <a:pt x="6374" y="187"/>
                  </a:lnTo>
                  <a:lnTo>
                    <a:pt x="6425" y="661"/>
                  </a:lnTo>
                  <a:lnTo>
                    <a:pt x="7026" y="500"/>
                  </a:lnTo>
                  <a:lnTo>
                    <a:pt x="7678" y="601"/>
                  </a:lnTo>
                  <a:lnTo>
                    <a:pt x="7848" y="889"/>
                  </a:lnTo>
                  <a:lnTo>
                    <a:pt x="7610" y="1414"/>
                  </a:lnTo>
                  <a:lnTo>
                    <a:pt x="7797" y="1702"/>
                  </a:lnTo>
                  <a:lnTo>
                    <a:pt x="8152" y="1702"/>
                  </a:lnTo>
                  <a:lnTo>
                    <a:pt x="8525" y="1727"/>
                  </a:lnTo>
                  <a:lnTo>
                    <a:pt x="8779" y="2015"/>
                  </a:lnTo>
                  <a:lnTo>
                    <a:pt x="9363" y="2040"/>
                  </a:lnTo>
                  <a:lnTo>
                    <a:pt x="9676" y="2235"/>
                  </a:lnTo>
                  <a:lnTo>
                    <a:pt x="9727" y="2718"/>
                  </a:lnTo>
                  <a:lnTo>
                    <a:pt x="9414" y="3082"/>
                  </a:lnTo>
                  <a:lnTo>
                    <a:pt x="8897" y="3632"/>
                  </a:lnTo>
                  <a:lnTo>
                    <a:pt x="8322" y="4064"/>
                  </a:lnTo>
                  <a:lnTo>
                    <a:pt x="7704" y="4368"/>
                  </a:lnTo>
                  <a:lnTo>
                    <a:pt x="7331" y="4512"/>
                  </a:lnTo>
                  <a:lnTo>
                    <a:pt x="7069" y="4207"/>
                  </a:lnTo>
                  <a:lnTo>
                    <a:pt x="6882" y="3742"/>
                  </a:lnTo>
                  <a:lnTo>
                    <a:pt x="7018" y="3429"/>
                  </a:lnTo>
                  <a:lnTo>
                    <a:pt x="7094" y="3115"/>
                  </a:lnTo>
                  <a:lnTo>
                    <a:pt x="7069" y="2912"/>
                  </a:lnTo>
                  <a:lnTo>
                    <a:pt x="6442" y="3099"/>
                  </a:lnTo>
                  <a:lnTo>
                    <a:pt x="6044" y="3166"/>
                  </a:lnTo>
                  <a:lnTo>
                    <a:pt x="5756" y="3479"/>
                  </a:lnTo>
                  <a:lnTo>
                    <a:pt x="5706" y="4013"/>
                  </a:lnTo>
                  <a:lnTo>
                    <a:pt x="5392" y="4114"/>
                  </a:lnTo>
                  <a:lnTo>
                    <a:pt x="4647" y="4114"/>
                  </a:lnTo>
                  <a:lnTo>
                    <a:pt x="3868" y="4038"/>
                  </a:lnTo>
                  <a:lnTo>
                    <a:pt x="3411" y="3852"/>
                  </a:lnTo>
                  <a:lnTo>
                    <a:pt x="3081" y="4089"/>
                  </a:lnTo>
                  <a:lnTo>
                    <a:pt x="2819" y="4682"/>
                  </a:lnTo>
                  <a:lnTo>
                    <a:pt x="2573" y="4783"/>
                  </a:lnTo>
                  <a:lnTo>
                    <a:pt x="2133" y="4538"/>
                  </a:lnTo>
                  <a:lnTo>
                    <a:pt x="1659" y="4563"/>
                  </a:lnTo>
                  <a:lnTo>
                    <a:pt x="1278" y="4910"/>
                  </a:lnTo>
                  <a:lnTo>
                    <a:pt x="1490" y="5113"/>
                  </a:lnTo>
                  <a:lnTo>
                    <a:pt x="1879" y="5384"/>
                  </a:lnTo>
                  <a:lnTo>
                    <a:pt x="1896" y="5748"/>
                  </a:lnTo>
                  <a:lnTo>
                    <a:pt x="1464" y="6222"/>
                  </a:lnTo>
                  <a:lnTo>
                    <a:pt x="1396" y="6595"/>
                  </a:lnTo>
                  <a:lnTo>
                    <a:pt x="1964" y="6654"/>
                  </a:lnTo>
                  <a:lnTo>
                    <a:pt x="2472" y="6154"/>
                  </a:lnTo>
                  <a:lnTo>
                    <a:pt x="2903" y="6027"/>
                  </a:lnTo>
                  <a:lnTo>
                    <a:pt x="3149" y="6087"/>
                  </a:lnTo>
                  <a:lnTo>
                    <a:pt x="3581" y="6036"/>
                  </a:lnTo>
                  <a:lnTo>
                    <a:pt x="4156" y="5537"/>
                  </a:lnTo>
                  <a:lnTo>
                    <a:pt x="4520" y="5537"/>
                  </a:lnTo>
                  <a:lnTo>
                    <a:pt x="5553" y="5765"/>
                  </a:lnTo>
                  <a:lnTo>
                    <a:pt x="6298" y="5994"/>
                  </a:lnTo>
                  <a:lnTo>
                    <a:pt x="6815" y="5799"/>
                  </a:lnTo>
                  <a:lnTo>
                    <a:pt x="7788" y="5740"/>
                  </a:lnTo>
                  <a:lnTo>
                    <a:pt x="7729" y="6061"/>
                  </a:lnTo>
                  <a:lnTo>
                    <a:pt x="7187" y="6612"/>
                  </a:lnTo>
                  <a:lnTo>
                    <a:pt x="6620" y="7534"/>
                  </a:lnTo>
                  <a:lnTo>
                    <a:pt x="6357" y="7932"/>
                  </a:lnTo>
                  <a:lnTo>
                    <a:pt x="5900" y="8127"/>
                  </a:lnTo>
                  <a:lnTo>
                    <a:pt x="5612" y="7788"/>
                  </a:lnTo>
                  <a:lnTo>
                    <a:pt x="5274" y="7526"/>
                  </a:lnTo>
                  <a:lnTo>
                    <a:pt x="4783" y="7526"/>
                  </a:lnTo>
                  <a:lnTo>
                    <a:pt x="4309" y="7619"/>
                  </a:lnTo>
                  <a:lnTo>
                    <a:pt x="3775" y="7915"/>
                  </a:lnTo>
                  <a:lnTo>
                    <a:pt x="3386" y="7915"/>
                  </a:lnTo>
                  <a:lnTo>
                    <a:pt x="3013" y="7737"/>
                  </a:lnTo>
                  <a:lnTo>
                    <a:pt x="2641" y="7915"/>
                  </a:lnTo>
                  <a:lnTo>
                    <a:pt x="2717" y="8423"/>
                  </a:lnTo>
                  <a:lnTo>
                    <a:pt x="3056" y="8965"/>
                  </a:lnTo>
                  <a:lnTo>
                    <a:pt x="2937" y="9287"/>
                  </a:lnTo>
                  <a:lnTo>
                    <a:pt x="2624" y="9693"/>
                  </a:lnTo>
                  <a:lnTo>
                    <a:pt x="2353" y="10277"/>
                  </a:lnTo>
                  <a:lnTo>
                    <a:pt x="2548" y="10514"/>
                  </a:lnTo>
                  <a:lnTo>
                    <a:pt x="2666" y="10751"/>
                  </a:lnTo>
                  <a:lnTo>
                    <a:pt x="3013" y="10827"/>
                  </a:lnTo>
                  <a:lnTo>
                    <a:pt x="3564" y="10108"/>
                  </a:lnTo>
                  <a:lnTo>
                    <a:pt x="3919" y="9219"/>
                  </a:lnTo>
                  <a:lnTo>
                    <a:pt x="4376" y="8804"/>
                  </a:lnTo>
                  <a:lnTo>
                    <a:pt x="5172" y="8702"/>
                  </a:lnTo>
                  <a:lnTo>
                    <a:pt x="5333" y="9168"/>
                  </a:lnTo>
                  <a:lnTo>
                    <a:pt x="5071" y="9761"/>
                  </a:lnTo>
                  <a:lnTo>
                    <a:pt x="4808" y="10539"/>
                  </a:lnTo>
                  <a:lnTo>
                    <a:pt x="4351" y="10760"/>
                  </a:lnTo>
                  <a:lnTo>
                    <a:pt x="3758" y="11039"/>
                  </a:lnTo>
                  <a:lnTo>
                    <a:pt x="3708" y="11420"/>
                  </a:lnTo>
                  <a:lnTo>
                    <a:pt x="3962" y="11877"/>
                  </a:lnTo>
                  <a:lnTo>
                    <a:pt x="3962" y="12199"/>
                  </a:lnTo>
                  <a:lnTo>
                    <a:pt x="3674" y="12275"/>
                  </a:lnTo>
                  <a:lnTo>
                    <a:pt x="3200" y="11979"/>
                  </a:lnTo>
                  <a:lnTo>
                    <a:pt x="2548" y="12072"/>
                  </a:lnTo>
                  <a:lnTo>
                    <a:pt x="2497" y="12537"/>
                  </a:lnTo>
                  <a:lnTo>
                    <a:pt x="2666" y="13087"/>
                  </a:lnTo>
                  <a:lnTo>
                    <a:pt x="2556" y="13570"/>
                  </a:lnTo>
                  <a:lnTo>
                    <a:pt x="1921" y="13714"/>
                  </a:lnTo>
                  <a:lnTo>
                    <a:pt x="1329" y="13705"/>
                  </a:lnTo>
                  <a:lnTo>
                    <a:pt x="1295" y="13468"/>
                  </a:lnTo>
                  <a:lnTo>
                    <a:pt x="1422" y="13087"/>
                  </a:lnTo>
                  <a:lnTo>
                    <a:pt x="1346" y="12554"/>
                  </a:lnTo>
                  <a:lnTo>
                    <a:pt x="1125" y="12080"/>
                  </a:lnTo>
                  <a:lnTo>
                    <a:pt x="905" y="11767"/>
                  </a:lnTo>
                  <a:lnTo>
                    <a:pt x="795" y="11615"/>
                  </a:lnTo>
                  <a:lnTo>
                    <a:pt x="550" y="11640"/>
                  </a:lnTo>
                  <a:lnTo>
                    <a:pt x="0" y="11773"/>
                  </a:lnTo>
                  <a:lnTo>
                    <a:pt x="0" y="3074"/>
                  </a:lnTo>
                  <a:close/>
                </a:path>
              </a:pathLst>
            </a:custGeom>
            <a:pattFill prst="smGrid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" name="Plato 2">
              <a:extLst>
                <a:ext uri="{FF2B5EF4-FFF2-40B4-BE49-F238E27FC236}">
                  <a16:creationId xmlns:a16="http://schemas.microsoft.com/office/drawing/2014/main" id="{835153C9-B85B-4614-8861-008923D4B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5485" y="18415"/>
              <a:ext cx="5710237" cy="3182937"/>
            </a:xfrm>
            <a:custGeom>
              <a:avLst/>
              <a:gdLst>
                <a:gd name="T0" fmla="*/ 16398 w 17736"/>
                <a:gd name="T1" fmla="*/ 0 h 9893"/>
                <a:gd name="T2" fmla="*/ 17338 w 17736"/>
                <a:gd name="T3" fmla="*/ 1363 h 9893"/>
                <a:gd name="T4" fmla="*/ 17710 w 17736"/>
                <a:gd name="T5" fmla="*/ 2785 h 9893"/>
                <a:gd name="T6" fmla="*/ 17016 w 17736"/>
                <a:gd name="T7" fmla="*/ 2878 h 9893"/>
                <a:gd name="T8" fmla="*/ 16330 w 17736"/>
                <a:gd name="T9" fmla="*/ 2235 h 9893"/>
                <a:gd name="T10" fmla="*/ 15560 w 17736"/>
                <a:gd name="T11" fmla="*/ 1532 h 9893"/>
                <a:gd name="T12" fmla="*/ 14392 w 17736"/>
                <a:gd name="T13" fmla="*/ 1024 h 9893"/>
                <a:gd name="T14" fmla="*/ 12538 w 17736"/>
                <a:gd name="T15" fmla="*/ 838 h 9893"/>
                <a:gd name="T16" fmla="*/ 11835 w 17736"/>
                <a:gd name="T17" fmla="*/ 880 h 9893"/>
                <a:gd name="T18" fmla="*/ 12411 w 17736"/>
                <a:gd name="T19" fmla="*/ 1134 h 9893"/>
                <a:gd name="T20" fmla="*/ 13350 w 17736"/>
                <a:gd name="T21" fmla="*/ 1685 h 9893"/>
                <a:gd name="T22" fmla="*/ 15018 w 17736"/>
                <a:gd name="T23" fmla="*/ 2650 h 9893"/>
                <a:gd name="T24" fmla="*/ 15763 w 17736"/>
                <a:gd name="T25" fmla="*/ 4063 h 9893"/>
                <a:gd name="T26" fmla="*/ 15653 w 17736"/>
                <a:gd name="T27" fmla="*/ 5502 h 9893"/>
                <a:gd name="T28" fmla="*/ 14993 w 17736"/>
                <a:gd name="T29" fmla="*/ 5892 h 9893"/>
                <a:gd name="T30" fmla="*/ 14290 w 17736"/>
                <a:gd name="T31" fmla="*/ 5316 h 9893"/>
                <a:gd name="T32" fmla="*/ 13520 w 17736"/>
                <a:gd name="T33" fmla="*/ 4546 h 9893"/>
                <a:gd name="T34" fmla="*/ 12868 w 17736"/>
                <a:gd name="T35" fmla="*/ 3826 h 9893"/>
                <a:gd name="T36" fmla="*/ 12148 w 17736"/>
                <a:gd name="T37" fmla="*/ 3733 h 9893"/>
                <a:gd name="T38" fmla="*/ 12462 w 17736"/>
                <a:gd name="T39" fmla="*/ 4470 h 9893"/>
                <a:gd name="T40" fmla="*/ 12868 w 17736"/>
                <a:gd name="T41" fmla="*/ 5722 h 9893"/>
                <a:gd name="T42" fmla="*/ 13638 w 17736"/>
                <a:gd name="T43" fmla="*/ 6899 h 9893"/>
                <a:gd name="T44" fmla="*/ 12944 w 17736"/>
                <a:gd name="T45" fmla="*/ 7576 h 9893"/>
                <a:gd name="T46" fmla="*/ 12021 w 17736"/>
                <a:gd name="T47" fmla="*/ 7500 h 9893"/>
                <a:gd name="T48" fmla="*/ 11522 w 17736"/>
                <a:gd name="T49" fmla="*/ 6874 h 9893"/>
                <a:gd name="T50" fmla="*/ 11132 w 17736"/>
                <a:gd name="T51" fmla="*/ 6332 h 9893"/>
                <a:gd name="T52" fmla="*/ 10963 w 17736"/>
                <a:gd name="T53" fmla="*/ 5731 h 9893"/>
                <a:gd name="T54" fmla="*/ 10286 w 17736"/>
                <a:gd name="T55" fmla="*/ 5291 h 9893"/>
                <a:gd name="T56" fmla="*/ 10057 w 17736"/>
                <a:gd name="T57" fmla="*/ 4978 h 9893"/>
                <a:gd name="T58" fmla="*/ 9981 w 17736"/>
                <a:gd name="T59" fmla="*/ 4673 h 9893"/>
                <a:gd name="T60" fmla="*/ 8703 w 17736"/>
                <a:gd name="T61" fmla="*/ 4504 h 9893"/>
                <a:gd name="T62" fmla="*/ 8457 w 17736"/>
                <a:gd name="T63" fmla="*/ 3708 h 9893"/>
                <a:gd name="T64" fmla="*/ 8000 w 17736"/>
                <a:gd name="T65" fmla="*/ 2988 h 9893"/>
                <a:gd name="T66" fmla="*/ 6823 w 17736"/>
                <a:gd name="T67" fmla="*/ 2836 h 9893"/>
                <a:gd name="T68" fmla="*/ 6738 w 17736"/>
                <a:gd name="T69" fmla="*/ 3386 h 9893"/>
                <a:gd name="T70" fmla="*/ 7289 w 17736"/>
                <a:gd name="T71" fmla="*/ 4165 h 9893"/>
                <a:gd name="T72" fmla="*/ 7924 w 17736"/>
                <a:gd name="T73" fmla="*/ 4927 h 9893"/>
                <a:gd name="T74" fmla="*/ 9109 w 17736"/>
                <a:gd name="T75" fmla="*/ 6374 h 9893"/>
                <a:gd name="T76" fmla="*/ 10387 w 17736"/>
                <a:gd name="T77" fmla="*/ 7813 h 9893"/>
                <a:gd name="T78" fmla="*/ 10066 w 17736"/>
                <a:gd name="T79" fmla="*/ 8033 h 9893"/>
                <a:gd name="T80" fmla="*/ 8770 w 17736"/>
                <a:gd name="T81" fmla="*/ 7305 h 9893"/>
                <a:gd name="T82" fmla="*/ 8296 w 17736"/>
                <a:gd name="T83" fmla="*/ 6544 h 9893"/>
                <a:gd name="T84" fmla="*/ 7450 w 17736"/>
                <a:gd name="T85" fmla="*/ 6484 h 9893"/>
                <a:gd name="T86" fmla="*/ 6874 w 17736"/>
                <a:gd name="T87" fmla="*/ 6264 h 9893"/>
                <a:gd name="T88" fmla="*/ 6154 w 17736"/>
                <a:gd name="T89" fmla="*/ 5765 h 9893"/>
                <a:gd name="T90" fmla="*/ 5570 w 17736"/>
                <a:gd name="T91" fmla="*/ 5477 h 9893"/>
                <a:gd name="T92" fmla="*/ 4901 w 17736"/>
                <a:gd name="T93" fmla="*/ 5020 h 9893"/>
                <a:gd name="T94" fmla="*/ 3733 w 17736"/>
                <a:gd name="T95" fmla="*/ 4681 h 9893"/>
                <a:gd name="T96" fmla="*/ 1591 w 17736"/>
                <a:gd name="T97" fmla="*/ 4630 h 9893"/>
                <a:gd name="T98" fmla="*/ 558 w 17736"/>
                <a:gd name="T99" fmla="*/ 6129 h 9893"/>
                <a:gd name="T100" fmla="*/ 2124 w 17736"/>
                <a:gd name="T101" fmla="*/ 7001 h 9893"/>
                <a:gd name="T102" fmla="*/ 3361 w 17736"/>
                <a:gd name="T103" fmla="*/ 7661 h 9893"/>
                <a:gd name="T104" fmla="*/ 2040 w 17736"/>
                <a:gd name="T105" fmla="*/ 8330 h 9893"/>
                <a:gd name="T106" fmla="*/ 685 w 17736"/>
                <a:gd name="T107" fmla="*/ 9134 h 9893"/>
                <a:gd name="T108" fmla="*/ 0 w 17736"/>
                <a:gd name="T109" fmla="*/ 9893 h 9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736" h="9893">
                  <a:moveTo>
                    <a:pt x="0" y="0"/>
                  </a:moveTo>
                  <a:lnTo>
                    <a:pt x="16398" y="0"/>
                  </a:lnTo>
                  <a:lnTo>
                    <a:pt x="16627" y="533"/>
                  </a:lnTo>
                  <a:lnTo>
                    <a:pt x="17338" y="1363"/>
                  </a:lnTo>
                  <a:lnTo>
                    <a:pt x="17736" y="2311"/>
                  </a:lnTo>
                  <a:lnTo>
                    <a:pt x="17710" y="2785"/>
                  </a:lnTo>
                  <a:lnTo>
                    <a:pt x="17321" y="3191"/>
                  </a:lnTo>
                  <a:lnTo>
                    <a:pt x="17016" y="2878"/>
                  </a:lnTo>
                  <a:lnTo>
                    <a:pt x="16838" y="2362"/>
                  </a:lnTo>
                  <a:lnTo>
                    <a:pt x="16330" y="2235"/>
                  </a:lnTo>
                  <a:lnTo>
                    <a:pt x="15704" y="1905"/>
                  </a:lnTo>
                  <a:lnTo>
                    <a:pt x="15560" y="1532"/>
                  </a:lnTo>
                  <a:lnTo>
                    <a:pt x="15205" y="1253"/>
                  </a:lnTo>
                  <a:lnTo>
                    <a:pt x="14392" y="1024"/>
                  </a:lnTo>
                  <a:lnTo>
                    <a:pt x="13198" y="965"/>
                  </a:lnTo>
                  <a:lnTo>
                    <a:pt x="12538" y="838"/>
                  </a:lnTo>
                  <a:lnTo>
                    <a:pt x="12081" y="737"/>
                  </a:lnTo>
                  <a:lnTo>
                    <a:pt x="11835" y="880"/>
                  </a:lnTo>
                  <a:lnTo>
                    <a:pt x="11954" y="1033"/>
                  </a:lnTo>
                  <a:lnTo>
                    <a:pt x="12411" y="1134"/>
                  </a:lnTo>
                  <a:lnTo>
                    <a:pt x="12893" y="1532"/>
                  </a:lnTo>
                  <a:lnTo>
                    <a:pt x="13350" y="1685"/>
                  </a:lnTo>
                  <a:lnTo>
                    <a:pt x="14222" y="2015"/>
                  </a:lnTo>
                  <a:lnTo>
                    <a:pt x="15018" y="2650"/>
                  </a:lnTo>
                  <a:lnTo>
                    <a:pt x="15399" y="3225"/>
                  </a:lnTo>
                  <a:lnTo>
                    <a:pt x="15763" y="4063"/>
                  </a:lnTo>
                  <a:lnTo>
                    <a:pt x="15780" y="4961"/>
                  </a:lnTo>
                  <a:lnTo>
                    <a:pt x="15653" y="5502"/>
                  </a:lnTo>
                  <a:lnTo>
                    <a:pt x="15425" y="5697"/>
                  </a:lnTo>
                  <a:lnTo>
                    <a:pt x="14993" y="5892"/>
                  </a:lnTo>
                  <a:lnTo>
                    <a:pt x="14671" y="5731"/>
                  </a:lnTo>
                  <a:lnTo>
                    <a:pt x="14290" y="5316"/>
                  </a:lnTo>
                  <a:lnTo>
                    <a:pt x="13757" y="4901"/>
                  </a:lnTo>
                  <a:lnTo>
                    <a:pt x="13520" y="4546"/>
                  </a:lnTo>
                  <a:lnTo>
                    <a:pt x="13367" y="4063"/>
                  </a:lnTo>
                  <a:lnTo>
                    <a:pt x="12868" y="3826"/>
                  </a:lnTo>
                  <a:lnTo>
                    <a:pt x="12529" y="3649"/>
                  </a:lnTo>
                  <a:lnTo>
                    <a:pt x="12148" y="3733"/>
                  </a:lnTo>
                  <a:lnTo>
                    <a:pt x="12140" y="3962"/>
                  </a:lnTo>
                  <a:lnTo>
                    <a:pt x="12462" y="4470"/>
                  </a:lnTo>
                  <a:lnTo>
                    <a:pt x="12741" y="5096"/>
                  </a:lnTo>
                  <a:lnTo>
                    <a:pt x="12868" y="5722"/>
                  </a:lnTo>
                  <a:lnTo>
                    <a:pt x="13105" y="6298"/>
                  </a:lnTo>
                  <a:lnTo>
                    <a:pt x="13638" y="6899"/>
                  </a:lnTo>
                  <a:lnTo>
                    <a:pt x="13596" y="7162"/>
                  </a:lnTo>
                  <a:lnTo>
                    <a:pt x="12944" y="7576"/>
                  </a:lnTo>
                  <a:lnTo>
                    <a:pt x="12335" y="7653"/>
                  </a:lnTo>
                  <a:lnTo>
                    <a:pt x="12021" y="7500"/>
                  </a:lnTo>
                  <a:lnTo>
                    <a:pt x="11827" y="7246"/>
                  </a:lnTo>
                  <a:lnTo>
                    <a:pt x="11522" y="6874"/>
                  </a:lnTo>
                  <a:lnTo>
                    <a:pt x="11336" y="6544"/>
                  </a:lnTo>
                  <a:lnTo>
                    <a:pt x="11132" y="6332"/>
                  </a:lnTo>
                  <a:lnTo>
                    <a:pt x="10938" y="6010"/>
                  </a:lnTo>
                  <a:lnTo>
                    <a:pt x="10963" y="5731"/>
                  </a:lnTo>
                  <a:lnTo>
                    <a:pt x="10912" y="5367"/>
                  </a:lnTo>
                  <a:lnTo>
                    <a:pt x="10286" y="5291"/>
                  </a:lnTo>
                  <a:lnTo>
                    <a:pt x="10057" y="5172"/>
                  </a:lnTo>
                  <a:lnTo>
                    <a:pt x="10057" y="4978"/>
                  </a:lnTo>
                  <a:lnTo>
                    <a:pt x="10176" y="4766"/>
                  </a:lnTo>
                  <a:lnTo>
                    <a:pt x="9981" y="4673"/>
                  </a:lnTo>
                  <a:lnTo>
                    <a:pt x="9117" y="4757"/>
                  </a:lnTo>
                  <a:lnTo>
                    <a:pt x="8703" y="4504"/>
                  </a:lnTo>
                  <a:lnTo>
                    <a:pt x="8533" y="4182"/>
                  </a:lnTo>
                  <a:lnTo>
                    <a:pt x="8457" y="3708"/>
                  </a:lnTo>
                  <a:lnTo>
                    <a:pt x="8313" y="3276"/>
                  </a:lnTo>
                  <a:lnTo>
                    <a:pt x="8000" y="2988"/>
                  </a:lnTo>
                  <a:lnTo>
                    <a:pt x="7424" y="2794"/>
                  </a:lnTo>
                  <a:lnTo>
                    <a:pt x="6823" y="2836"/>
                  </a:lnTo>
                  <a:lnTo>
                    <a:pt x="6586" y="3098"/>
                  </a:lnTo>
                  <a:lnTo>
                    <a:pt x="6738" y="3386"/>
                  </a:lnTo>
                  <a:lnTo>
                    <a:pt x="7238" y="3792"/>
                  </a:lnTo>
                  <a:lnTo>
                    <a:pt x="7289" y="4165"/>
                  </a:lnTo>
                  <a:lnTo>
                    <a:pt x="7526" y="4588"/>
                  </a:lnTo>
                  <a:lnTo>
                    <a:pt x="7924" y="4927"/>
                  </a:lnTo>
                  <a:lnTo>
                    <a:pt x="8643" y="5697"/>
                  </a:lnTo>
                  <a:lnTo>
                    <a:pt x="9109" y="6374"/>
                  </a:lnTo>
                  <a:lnTo>
                    <a:pt x="10023" y="7136"/>
                  </a:lnTo>
                  <a:lnTo>
                    <a:pt x="10387" y="7813"/>
                  </a:lnTo>
                  <a:lnTo>
                    <a:pt x="10548" y="8287"/>
                  </a:lnTo>
                  <a:lnTo>
                    <a:pt x="10066" y="8033"/>
                  </a:lnTo>
                  <a:lnTo>
                    <a:pt x="9380" y="7661"/>
                  </a:lnTo>
                  <a:lnTo>
                    <a:pt x="8770" y="7305"/>
                  </a:lnTo>
                  <a:lnTo>
                    <a:pt x="8330" y="6967"/>
                  </a:lnTo>
                  <a:lnTo>
                    <a:pt x="8296" y="6544"/>
                  </a:lnTo>
                  <a:lnTo>
                    <a:pt x="7983" y="6577"/>
                  </a:lnTo>
                  <a:lnTo>
                    <a:pt x="7450" y="6484"/>
                  </a:lnTo>
                  <a:lnTo>
                    <a:pt x="7594" y="6154"/>
                  </a:lnTo>
                  <a:lnTo>
                    <a:pt x="6874" y="6264"/>
                  </a:lnTo>
                  <a:lnTo>
                    <a:pt x="6501" y="6264"/>
                  </a:lnTo>
                  <a:lnTo>
                    <a:pt x="6154" y="5765"/>
                  </a:lnTo>
                  <a:lnTo>
                    <a:pt x="5883" y="5519"/>
                  </a:lnTo>
                  <a:lnTo>
                    <a:pt x="5570" y="5477"/>
                  </a:lnTo>
                  <a:lnTo>
                    <a:pt x="4944" y="5697"/>
                  </a:lnTo>
                  <a:lnTo>
                    <a:pt x="4901" y="5020"/>
                  </a:lnTo>
                  <a:lnTo>
                    <a:pt x="4190" y="4927"/>
                  </a:lnTo>
                  <a:lnTo>
                    <a:pt x="3733" y="4681"/>
                  </a:lnTo>
                  <a:lnTo>
                    <a:pt x="2700" y="4156"/>
                  </a:lnTo>
                  <a:lnTo>
                    <a:pt x="1591" y="4630"/>
                  </a:lnTo>
                  <a:lnTo>
                    <a:pt x="558" y="5308"/>
                  </a:lnTo>
                  <a:lnTo>
                    <a:pt x="558" y="6129"/>
                  </a:lnTo>
                  <a:lnTo>
                    <a:pt x="1312" y="6747"/>
                  </a:lnTo>
                  <a:lnTo>
                    <a:pt x="2124" y="7001"/>
                  </a:lnTo>
                  <a:lnTo>
                    <a:pt x="2853" y="7212"/>
                  </a:lnTo>
                  <a:lnTo>
                    <a:pt x="3361" y="7661"/>
                  </a:lnTo>
                  <a:lnTo>
                    <a:pt x="3259" y="8144"/>
                  </a:lnTo>
                  <a:lnTo>
                    <a:pt x="2040" y="8330"/>
                  </a:lnTo>
                  <a:lnTo>
                    <a:pt x="1168" y="8677"/>
                  </a:lnTo>
                  <a:lnTo>
                    <a:pt x="685" y="9134"/>
                  </a:lnTo>
                  <a:lnTo>
                    <a:pt x="228" y="9591"/>
                  </a:lnTo>
                  <a:lnTo>
                    <a:pt x="0" y="9893"/>
                  </a:lnTo>
                </a:path>
              </a:pathLst>
            </a:custGeom>
            <a:pattFill prst="smGrid">
              <a:fgClr>
                <a:schemeClr val="tx1"/>
              </a:fgClr>
              <a:bgClr>
                <a:schemeClr val="bg1"/>
              </a:bgClr>
            </a:pattFill>
            <a:ln w="4763" cap="rnd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E373BFFF-7F88-4315-B9B2-8580B3E3AF83}"/>
                </a:ext>
              </a:extLst>
            </p:cNvPr>
            <p:cNvGrpSpPr/>
            <p:nvPr/>
          </p:nvGrpSpPr>
          <p:grpSpPr>
            <a:xfrm>
              <a:off x="3467101" y="415925"/>
              <a:ext cx="5886450" cy="6769100"/>
              <a:chOff x="3467101" y="415925"/>
              <a:chExt cx="5886450" cy="6769100"/>
            </a:xfrm>
          </p:grpSpPr>
          <p:sp>
            <p:nvSpPr>
              <p:cNvPr id="63" name="Freeform 58">
                <a:extLst>
                  <a:ext uri="{FF2B5EF4-FFF2-40B4-BE49-F238E27FC236}">
                    <a16:creationId xmlns:a16="http://schemas.microsoft.com/office/drawing/2014/main" id="{68DA78B7-D7DD-4A21-BEE4-FD470F91F8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5938" y="554038"/>
                <a:ext cx="119063" cy="534988"/>
              </a:xfrm>
              <a:custGeom>
                <a:avLst/>
                <a:gdLst>
                  <a:gd name="T0" fmla="*/ 322 w 372"/>
                  <a:gd name="T1" fmla="*/ 1659 h 1659"/>
                  <a:gd name="T2" fmla="*/ 372 w 372"/>
                  <a:gd name="T3" fmla="*/ 1084 h 1659"/>
                  <a:gd name="T4" fmla="*/ 254 w 372"/>
                  <a:gd name="T5" fmla="*/ 821 h 1659"/>
                  <a:gd name="T6" fmla="*/ 101 w 372"/>
                  <a:gd name="T7" fmla="*/ 381 h 1659"/>
                  <a:gd name="T8" fmla="*/ 0 w 372"/>
                  <a:gd name="T9" fmla="*/ 0 h 1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2" h="1659">
                    <a:moveTo>
                      <a:pt x="322" y="1659"/>
                    </a:moveTo>
                    <a:lnTo>
                      <a:pt x="372" y="1084"/>
                    </a:lnTo>
                    <a:lnTo>
                      <a:pt x="254" y="821"/>
                    </a:lnTo>
                    <a:lnTo>
                      <a:pt x="101" y="381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4" name="Freeform 59">
                <a:extLst>
                  <a:ext uri="{FF2B5EF4-FFF2-40B4-BE49-F238E27FC236}">
                    <a16:creationId xmlns:a16="http://schemas.microsoft.com/office/drawing/2014/main" id="{B6BC1291-7CDD-4EFE-BB7C-5437C9F7C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088" y="4533900"/>
                <a:ext cx="114300" cy="485775"/>
              </a:xfrm>
              <a:custGeom>
                <a:avLst/>
                <a:gdLst>
                  <a:gd name="T0" fmla="*/ 0 w 355"/>
                  <a:gd name="T1" fmla="*/ 1507 h 1507"/>
                  <a:gd name="T2" fmla="*/ 186 w 355"/>
                  <a:gd name="T3" fmla="*/ 999 h 1507"/>
                  <a:gd name="T4" fmla="*/ 305 w 355"/>
                  <a:gd name="T5" fmla="*/ 702 h 1507"/>
                  <a:gd name="T6" fmla="*/ 338 w 355"/>
                  <a:gd name="T7" fmla="*/ 381 h 1507"/>
                  <a:gd name="T8" fmla="*/ 355 w 355"/>
                  <a:gd name="T9" fmla="*/ 101 h 1507"/>
                  <a:gd name="T10" fmla="*/ 355 w 355"/>
                  <a:gd name="T11" fmla="*/ 0 h 1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5" h="1507">
                    <a:moveTo>
                      <a:pt x="0" y="1507"/>
                    </a:moveTo>
                    <a:lnTo>
                      <a:pt x="186" y="999"/>
                    </a:lnTo>
                    <a:lnTo>
                      <a:pt x="305" y="702"/>
                    </a:lnTo>
                    <a:lnTo>
                      <a:pt x="338" y="381"/>
                    </a:lnTo>
                    <a:lnTo>
                      <a:pt x="355" y="101"/>
                    </a:lnTo>
                    <a:lnTo>
                      <a:pt x="355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5" name="Freeform 60">
                <a:extLst>
                  <a:ext uri="{FF2B5EF4-FFF2-40B4-BE49-F238E27FC236}">
                    <a16:creationId xmlns:a16="http://schemas.microsoft.com/office/drawing/2014/main" id="{86A0FEA0-C1D2-46B8-8F63-5FB9BB0579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5413" y="3109913"/>
                <a:ext cx="76200" cy="331788"/>
              </a:xfrm>
              <a:custGeom>
                <a:avLst/>
                <a:gdLst>
                  <a:gd name="T0" fmla="*/ 237 w 237"/>
                  <a:gd name="T1" fmla="*/ 0 h 1032"/>
                  <a:gd name="T2" fmla="*/ 119 w 237"/>
                  <a:gd name="T3" fmla="*/ 313 h 1032"/>
                  <a:gd name="T4" fmla="*/ 68 w 237"/>
                  <a:gd name="T5" fmla="*/ 609 h 1032"/>
                  <a:gd name="T6" fmla="*/ 0 w 237"/>
                  <a:gd name="T7" fmla="*/ 1032 h 10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7" h="1032">
                    <a:moveTo>
                      <a:pt x="237" y="0"/>
                    </a:moveTo>
                    <a:lnTo>
                      <a:pt x="119" y="313"/>
                    </a:lnTo>
                    <a:lnTo>
                      <a:pt x="68" y="609"/>
                    </a:lnTo>
                    <a:lnTo>
                      <a:pt x="0" y="1032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6" name="Freeform 61">
                <a:extLst>
                  <a:ext uri="{FF2B5EF4-FFF2-40B4-BE49-F238E27FC236}">
                    <a16:creationId xmlns:a16="http://schemas.microsoft.com/office/drawing/2014/main" id="{8D672CDA-0CB4-42A8-A71B-7F7C5C9B1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7601" y="2911475"/>
                <a:ext cx="476250" cy="107950"/>
              </a:xfrm>
              <a:custGeom>
                <a:avLst/>
                <a:gdLst>
                  <a:gd name="T0" fmla="*/ 1482 w 1482"/>
                  <a:gd name="T1" fmla="*/ 338 h 338"/>
                  <a:gd name="T2" fmla="*/ 1313 w 1482"/>
                  <a:gd name="T3" fmla="*/ 169 h 338"/>
                  <a:gd name="T4" fmla="*/ 822 w 1482"/>
                  <a:gd name="T5" fmla="*/ 42 h 338"/>
                  <a:gd name="T6" fmla="*/ 492 w 1482"/>
                  <a:gd name="T7" fmla="*/ 0 h 338"/>
                  <a:gd name="T8" fmla="*/ 0 w 1482"/>
                  <a:gd name="T9" fmla="*/ 0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2" h="338">
                    <a:moveTo>
                      <a:pt x="1482" y="338"/>
                    </a:moveTo>
                    <a:lnTo>
                      <a:pt x="1313" y="169"/>
                    </a:lnTo>
                    <a:lnTo>
                      <a:pt x="822" y="42"/>
                    </a:lnTo>
                    <a:lnTo>
                      <a:pt x="492" y="0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7" name="Freeform 62">
                <a:extLst>
                  <a:ext uri="{FF2B5EF4-FFF2-40B4-BE49-F238E27FC236}">
                    <a16:creationId xmlns:a16="http://schemas.microsoft.com/office/drawing/2014/main" id="{A9853D98-8AA6-4E93-9DE9-930B4A743D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04226" y="800100"/>
                <a:ext cx="368300" cy="301625"/>
              </a:xfrm>
              <a:custGeom>
                <a:avLst/>
                <a:gdLst>
                  <a:gd name="T0" fmla="*/ 0 w 1143"/>
                  <a:gd name="T1" fmla="*/ 940 h 940"/>
                  <a:gd name="T2" fmla="*/ 330 w 1143"/>
                  <a:gd name="T3" fmla="*/ 601 h 940"/>
                  <a:gd name="T4" fmla="*/ 889 w 1143"/>
                  <a:gd name="T5" fmla="*/ 229 h 940"/>
                  <a:gd name="T6" fmla="*/ 1143 w 1143"/>
                  <a:gd name="T7" fmla="*/ 0 h 9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3" h="940">
                    <a:moveTo>
                      <a:pt x="0" y="940"/>
                    </a:moveTo>
                    <a:lnTo>
                      <a:pt x="330" y="601"/>
                    </a:lnTo>
                    <a:lnTo>
                      <a:pt x="889" y="229"/>
                    </a:lnTo>
                    <a:lnTo>
                      <a:pt x="1143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8" name="Freeform 63">
                <a:extLst>
                  <a:ext uri="{FF2B5EF4-FFF2-40B4-BE49-F238E27FC236}">
                    <a16:creationId xmlns:a16="http://schemas.microsoft.com/office/drawing/2014/main" id="{E87E5BC7-D99C-4B3A-BE75-26DA1BE8C6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7351" y="4244975"/>
                <a:ext cx="176213" cy="260350"/>
              </a:xfrm>
              <a:custGeom>
                <a:avLst/>
                <a:gdLst>
                  <a:gd name="T0" fmla="*/ 550 w 550"/>
                  <a:gd name="T1" fmla="*/ 805 h 805"/>
                  <a:gd name="T2" fmla="*/ 389 w 550"/>
                  <a:gd name="T3" fmla="*/ 618 h 805"/>
                  <a:gd name="T4" fmla="*/ 228 w 550"/>
                  <a:gd name="T5" fmla="*/ 432 h 805"/>
                  <a:gd name="T6" fmla="*/ 101 w 550"/>
                  <a:gd name="T7" fmla="*/ 195 h 805"/>
                  <a:gd name="T8" fmla="*/ 0 w 550"/>
                  <a:gd name="T9" fmla="*/ 0 h 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0" h="805">
                    <a:moveTo>
                      <a:pt x="550" y="805"/>
                    </a:moveTo>
                    <a:lnTo>
                      <a:pt x="389" y="618"/>
                    </a:lnTo>
                    <a:lnTo>
                      <a:pt x="228" y="432"/>
                    </a:lnTo>
                    <a:lnTo>
                      <a:pt x="101" y="195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9" name="Freeform 64">
                <a:extLst>
                  <a:ext uri="{FF2B5EF4-FFF2-40B4-BE49-F238E27FC236}">
                    <a16:creationId xmlns:a16="http://schemas.microsoft.com/office/drawing/2014/main" id="{27CE7172-3D2A-4868-AC11-4DF57426FB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1163" y="3805238"/>
                <a:ext cx="147638" cy="366713"/>
              </a:xfrm>
              <a:custGeom>
                <a:avLst/>
                <a:gdLst>
                  <a:gd name="T0" fmla="*/ 457 w 457"/>
                  <a:gd name="T1" fmla="*/ 1143 h 1143"/>
                  <a:gd name="T2" fmla="*/ 305 w 457"/>
                  <a:gd name="T3" fmla="*/ 923 h 1143"/>
                  <a:gd name="T4" fmla="*/ 169 w 457"/>
                  <a:gd name="T5" fmla="*/ 660 h 1143"/>
                  <a:gd name="T6" fmla="*/ 68 w 457"/>
                  <a:gd name="T7" fmla="*/ 271 h 1143"/>
                  <a:gd name="T8" fmla="*/ 0 w 457"/>
                  <a:gd name="T9" fmla="*/ 0 h 1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7" h="1143">
                    <a:moveTo>
                      <a:pt x="457" y="1143"/>
                    </a:moveTo>
                    <a:lnTo>
                      <a:pt x="305" y="923"/>
                    </a:lnTo>
                    <a:lnTo>
                      <a:pt x="169" y="660"/>
                    </a:lnTo>
                    <a:lnTo>
                      <a:pt x="68" y="271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0" name="Freeform 65">
                <a:extLst>
                  <a:ext uri="{FF2B5EF4-FFF2-40B4-BE49-F238E27FC236}">
                    <a16:creationId xmlns:a16="http://schemas.microsoft.com/office/drawing/2014/main" id="{CAB1D0AF-CA60-42B9-94BE-0AF15DAE9D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3563" y="3771900"/>
                <a:ext cx="166688" cy="312738"/>
              </a:xfrm>
              <a:custGeom>
                <a:avLst/>
                <a:gdLst>
                  <a:gd name="T0" fmla="*/ 516 w 516"/>
                  <a:gd name="T1" fmla="*/ 973 h 973"/>
                  <a:gd name="T2" fmla="*/ 220 w 516"/>
                  <a:gd name="T3" fmla="*/ 660 h 973"/>
                  <a:gd name="T4" fmla="*/ 68 w 516"/>
                  <a:gd name="T5" fmla="*/ 465 h 973"/>
                  <a:gd name="T6" fmla="*/ 25 w 516"/>
                  <a:gd name="T7" fmla="*/ 177 h 973"/>
                  <a:gd name="T8" fmla="*/ 0 w 516"/>
                  <a:gd name="T9" fmla="*/ 0 h 9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6" h="973">
                    <a:moveTo>
                      <a:pt x="516" y="973"/>
                    </a:moveTo>
                    <a:lnTo>
                      <a:pt x="220" y="660"/>
                    </a:lnTo>
                    <a:lnTo>
                      <a:pt x="68" y="465"/>
                    </a:lnTo>
                    <a:lnTo>
                      <a:pt x="25" y="177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1" name="Freeform 66">
                <a:extLst>
                  <a:ext uri="{FF2B5EF4-FFF2-40B4-BE49-F238E27FC236}">
                    <a16:creationId xmlns:a16="http://schemas.microsoft.com/office/drawing/2014/main" id="{27311197-963F-4ED5-8E5B-AF71371C4E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2263" y="1390650"/>
                <a:ext cx="407988" cy="63500"/>
              </a:xfrm>
              <a:custGeom>
                <a:avLst/>
                <a:gdLst>
                  <a:gd name="T0" fmla="*/ 1270 w 1270"/>
                  <a:gd name="T1" fmla="*/ 42 h 195"/>
                  <a:gd name="T2" fmla="*/ 880 w 1270"/>
                  <a:gd name="T3" fmla="*/ 0 h 195"/>
                  <a:gd name="T4" fmla="*/ 338 w 1270"/>
                  <a:gd name="T5" fmla="*/ 85 h 195"/>
                  <a:gd name="T6" fmla="*/ 0 w 1270"/>
                  <a:gd name="T7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70" h="195">
                    <a:moveTo>
                      <a:pt x="1270" y="42"/>
                    </a:moveTo>
                    <a:lnTo>
                      <a:pt x="880" y="0"/>
                    </a:lnTo>
                    <a:lnTo>
                      <a:pt x="338" y="85"/>
                    </a:lnTo>
                    <a:lnTo>
                      <a:pt x="0" y="195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2" name="Freeform 67">
                <a:extLst>
                  <a:ext uri="{FF2B5EF4-FFF2-40B4-BE49-F238E27FC236}">
                    <a16:creationId xmlns:a16="http://schemas.microsoft.com/office/drawing/2014/main" id="{6C48D730-60CF-4452-BA49-8198723D8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3138" y="4095750"/>
                <a:ext cx="588963" cy="174625"/>
              </a:xfrm>
              <a:custGeom>
                <a:avLst/>
                <a:gdLst>
                  <a:gd name="T0" fmla="*/ 1828 w 1828"/>
                  <a:gd name="T1" fmla="*/ 542 h 542"/>
                  <a:gd name="T2" fmla="*/ 1583 w 1828"/>
                  <a:gd name="T3" fmla="*/ 347 h 542"/>
                  <a:gd name="T4" fmla="*/ 1388 w 1828"/>
                  <a:gd name="T5" fmla="*/ 212 h 542"/>
                  <a:gd name="T6" fmla="*/ 973 w 1828"/>
                  <a:gd name="T7" fmla="*/ 127 h 542"/>
                  <a:gd name="T8" fmla="*/ 694 w 1828"/>
                  <a:gd name="T9" fmla="*/ 127 h 542"/>
                  <a:gd name="T10" fmla="*/ 271 w 1828"/>
                  <a:gd name="T11" fmla="*/ 59 h 542"/>
                  <a:gd name="T12" fmla="*/ 0 w 1828"/>
                  <a:gd name="T13" fmla="*/ 0 h 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28" h="542">
                    <a:moveTo>
                      <a:pt x="1828" y="542"/>
                    </a:moveTo>
                    <a:lnTo>
                      <a:pt x="1583" y="347"/>
                    </a:lnTo>
                    <a:lnTo>
                      <a:pt x="1388" y="212"/>
                    </a:lnTo>
                    <a:lnTo>
                      <a:pt x="973" y="127"/>
                    </a:lnTo>
                    <a:lnTo>
                      <a:pt x="694" y="127"/>
                    </a:lnTo>
                    <a:lnTo>
                      <a:pt x="271" y="59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3" name="Freeform 68">
                <a:extLst>
                  <a:ext uri="{FF2B5EF4-FFF2-40B4-BE49-F238E27FC236}">
                    <a16:creationId xmlns:a16="http://schemas.microsoft.com/office/drawing/2014/main" id="{6EA9516E-1407-40A6-B66E-A290ADF7C9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7726" y="1543050"/>
                <a:ext cx="4695825" cy="5641975"/>
              </a:xfrm>
              <a:custGeom>
                <a:avLst/>
                <a:gdLst>
                  <a:gd name="T0" fmla="*/ 0 w 14586"/>
                  <a:gd name="T1" fmla="*/ 17531 h 17531"/>
                  <a:gd name="T2" fmla="*/ 135 w 14586"/>
                  <a:gd name="T3" fmla="*/ 17015 h 17531"/>
                  <a:gd name="T4" fmla="*/ 448 w 14586"/>
                  <a:gd name="T5" fmla="*/ 16499 h 17531"/>
                  <a:gd name="T6" fmla="*/ 719 w 14586"/>
                  <a:gd name="T7" fmla="*/ 15991 h 17531"/>
                  <a:gd name="T8" fmla="*/ 914 w 14586"/>
                  <a:gd name="T9" fmla="*/ 15424 h 17531"/>
                  <a:gd name="T10" fmla="*/ 1109 w 14586"/>
                  <a:gd name="T11" fmla="*/ 15017 h 17531"/>
                  <a:gd name="T12" fmla="*/ 1379 w 14586"/>
                  <a:gd name="T13" fmla="*/ 14602 h 17531"/>
                  <a:gd name="T14" fmla="*/ 1515 w 14586"/>
                  <a:gd name="T15" fmla="*/ 14255 h 17531"/>
                  <a:gd name="T16" fmla="*/ 1938 w 14586"/>
                  <a:gd name="T17" fmla="*/ 13604 h 17531"/>
                  <a:gd name="T18" fmla="*/ 2472 w 14586"/>
                  <a:gd name="T19" fmla="*/ 12554 h 17531"/>
                  <a:gd name="T20" fmla="*/ 2717 w 14586"/>
                  <a:gd name="T21" fmla="*/ 11868 h 17531"/>
                  <a:gd name="T22" fmla="*/ 3107 w 14586"/>
                  <a:gd name="T23" fmla="*/ 11411 h 17531"/>
                  <a:gd name="T24" fmla="*/ 3420 w 14586"/>
                  <a:gd name="T25" fmla="*/ 10895 h 17531"/>
                  <a:gd name="T26" fmla="*/ 3716 w 14586"/>
                  <a:gd name="T27" fmla="*/ 10234 h 17531"/>
                  <a:gd name="T28" fmla="*/ 4224 w 14586"/>
                  <a:gd name="T29" fmla="*/ 9481 h 17531"/>
                  <a:gd name="T30" fmla="*/ 4740 w 14586"/>
                  <a:gd name="T31" fmla="*/ 8651 h 17531"/>
                  <a:gd name="T32" fmla="*/ 5206 w 14586"/>
                  <a:gd name="T33" fmla="*/ 7898 h 17531"/>
                  <a:gd name="T34" fmla="*/ 5790 w 14586"/>
                  <a:gd name="T35" fmla="*/ 7018 h 17531"/>
                  <a:gd name="T36" fmla="*/ 6349 w 14586"/>
                  <a:gd name="T37" fmla="*/ 6213 h 17531"/>
                  <a:gd name="T38" fmla="*/ 7052 w 14586"/>
                  <a:gd name="T39" fmla="*/ 5460 h 17531"/>
                  <a:gd name="T40" fmla="*/ 7492 w 14586"/>
                  <a:gd name="T41" fmla="*/ 4995 h 17531"/>
                  <a:gd name="T42" fmla="*/ 7932 w 14586"/>
                  <a:gd name="T43" fmla="*/ 4512 h 17531"/>
                  <a:gd name="T44" fmla="*/ 8398 w 14586"/>
                  <a:gd name="T45" fmla="*/ 4072 h 17531"/>
                  <a:gd name="T46" fmla="*/ 8635 w 14586"/>
                  <a:gd name="T47" fmla="*/ 3852 h 17531"/>
                  <a:gd name="T48" fmla="*/ 9219 w 14586"/>
                  <a:gd name="T49" fmla="*/ 3488 h 17531"/>
                  <a:gd name="T50" fmla="*/ 10125 w 14586"/>
                  <a:gd name="T51" fmla="*/ 2997 h 17531"/>
                  <a:gd name="T52" fmla="*/ 10540 w 14586"/>
                  <a:gd name="T53" fmla="*/ 2734 h 17531"/>
                  <a:gd name="T54" fmla="*/ 10904 w 14586"/>
                  <a:gd name="T55" fmla="*/ 2463 h 17531"/>
                  <a:gd name="T56" fmla="*/ 11234 w 14586"/>
                  <a:gd name="T57" fmla="*/ 2294 h 17531"/>
                  <a:gd name="T58" fmla="*/ 11463 w 14586"/>
                  <a:gd name="T59" fmla="*/ 2150 h 17531"/>
                  <a:gd name="T60" fmla="*/ 11581 w 14586"/>
                  <a:gd name="T61" fmla="*/ 2074 h 17531"/>
                  <a:gd name="T62" fmla="*/ 11717 w 14586"/>
                  <a:gd name="T63" fmla="*/ 1956 h 17531"/>
                  <a:gd name="T64" fmla="*/ 11843 w 14586"/>
                  <a:gd name="T65" fmla="*/ 1744 h 17531"/>
                  <a:gd name="T66" fmla="*/ 12148 w 14586"/>
                  <a:gd name="T67" fmla="*/ 1338 h 17531"/>
                  <a:gd name="T68" fmla="*/ 12512 w 14586"/>
                  <a:gd name="T69" fmla="*/ 999 h 17531"/>
                  <a:gd name="T70" fmla="*/ 13037 w 14586"/>
                  <a:gd name="T71" fmla="*/ 737 h 17531"/>
                  <a:gd name="T72" fmla="*/ 13791 w 14586"/>
                  <a:gd name="T73" fmla="*/ 339 h 17531"/>
                  <a:gd name="T74" fmla="*/ 14400 w 14586"/>
                  <a:gd name="T75" fmla="*/ 68 h 17531"/>
                  <a:gd name="T76" fmla="*/ 14586 w 14586"/>
                  <a:gd name="T77" fmla="*/ 0 h 17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586" h="17531">
                    <a:moveTo>
                      <a:pt x="0" y="17531"/>
                    </a:moveTo>
                    <a:lnTo>
                      <a:pt x="135" y="17015"/>
                    </a:lnTo>
                    <a:lnTo>
                      <a:pt x="448" y="16499"/>
                    </a:lnTo>
                    <a:lnTo>
                      <a:pt x="719" y="15991"/>
                    </a:lnTo>
                    <a:lnTo>
                      <a:pt x="914" y="15424"/>
                    </a:lnTo>
                    <a:lnTo>
                      <a:pt x="1109" y="15017"/>
                    </a:lnTo>
                    <a:lnTo>
                      <a:pt x="1379" y="14602"/>
                    </a:lnTo>
                    <a:lnTo>
                      <a:pt x="1515" y="14255"/>
                    </a:lnTo>
                    <a:lnTo>
                      <a:pt x="1938" y="13604"/>
                    </a:lnTo>
                    <a:lnTo>
                      <a:pt x="2472" y="12554"/>
                    </a:lnTo>
                    <a:lnTo>
                      <a:pt x="2717" y="11868"/>
                    </a:lnTo>
                    <a:lnTo>
                      <a:pt x="3107" y="11411"/>
                    </a:lnTo>
                    <a:lnTo>
                      <a:pt x="3420" y="10895"/>
                    </a:lnTo>
                    <a:lnTo>
                      <a:pt x="3716" y="10234"/>
                    </a:lnTo>
                    <a:lnTo>
                      <a:pt x="4224" y="9481"/>
                    </a:lnTo>
                    <a:lnTo>
                      <a:pt x="4740" y="8651"/>
                    </a:lnTo>
                    <a:lnTo>
                      <a:pt x="5206" y="7898"/>
                    </a:lnTo>
                    <a:lnTo>
                      <a:pt x="5790" y="7018"/>
                    </a:lnTo>
                    <a:lnTo>
                      <a:pt x="6349" y="6213"/>
                    </a:lnTo>
                    <a:lnTo>
                      <a:pt x="7052" y="5460"/>
                    </a:lnTo>
                    <a:lnTo>
                      <a:pt x="7492" y="4995"/>
                    </a:lnTo>
                    <a:lnTo>
                      <a:pt x="7932" y="4512"/>
                    </a:lnTo>
                    <a:lnTo>
                      <a:pt x="8398" y="4072"/>
                    </a:lnTo>
                    <a:lnTo>
                      <a:pt x="8635" y="3852"/>
                    </a:lnTo>
                    <a:lnTo>
                      <a:pt x="9219" y="3488"/>
                    </a:lnTo>
                    <a:lnTo>
                      <a:pt x="10125" y="2997"/>
                    </a:lnTo>
                    <a:lnTo>
                      <a:pt x="10540" y="2734"/>
                    </a:lnTo>
                    <a:lnTo>
                      <a:pt x="10904" y="2463"/>
                    </a:lnTo>
                    <a:lnTo>
                      <a:pt x="11234" y="2294"/>
                    </a:lnTo>
                    <a:lnTo>
                      <a:pt x="11463" y="2150"/>
                    </a:lnTo>
                    <a:lnTo>
                      <a:pt x="11581" y="2074"/>
                    </a:lnTo>
                    <a:lnTo>
                      <a:pt x="11717" y="1956"/>
                    </a:lnTo>
                    <a:lnTo>
                      <a:pt x="11843" y="1744"/>
                    </a:lnTo>
                    <a:lnTo>
                      <a:pt x="12148" y="1338"/>
                    </a:lnTo>
                    <a:lnTo>
                      <a:pt x="12512" y="999"/>
                    </a:lnTo>
                    <a:lnTo>
                      <a:pt x="13037" y="737"/>
                    </a:lnTo>
                    <a:lnTo>
                      <a:pt x="13791" y="339"/>
                    </a:lnTo>
                    <a:lnTo>
                      <a:pt x="14400" y="68"/>
                    </a:lnTo>
                    <a:lnTo>
                      <a:pt x="14586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dirty="0"/>
              </a:p>
            </p:txBody>
          </p:sp>
          <p:sp>
            <p:nvSpPr>
              <p:cNvPr id="74" name="Freeform 69">
                <a:extLst>
                  <a:ext uri="{FF2B5EF4-FFF2-40B4-BE49-F238E27FC236}">
                    <a16:creationId xmlns:a16="http://schemas.microsoft.com/office/drawing/2014/main" id="{1A6A87F4-4EB8-455D-8696-FF7C34946D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1526" y="881063"/>
                <a:ext cx="681038" cy="479425"/>
              </a:xfrm>
              <a:custGeom>
                <a:avLst/>
                <a:gdLst>
                  <a:gd name="T0" fmla="*/ 0 w 2116"/>
                  <a:gd name="T1" fmla="*/ 1490 h 1490"/>
                  <a:gd name="T2" fmla="*/ 279 w 2116"/>
                  <a:gd name="T3" fmla="*/ 1253 h 1490"/>
                  <a:gd name="T4" fmla="*/ 601 w 2116"/>
                  <a:gd name="T5" fmla="*/ 889 h 1490"/>
                  <a:gd name="T6" fmla="*/ 1778 w 2116"/>
                  <a:gd name="T7" fmla="*/ 220 h 1490"/>
                  <a:gd name="T8" fmla="*/ 2116 w 2116"/>
                  <a:gd name="T9" fmla="*/ 0 h 1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6" h="1490">
                    <a:moveTo>
                      <a:pt x="0" y="1490"/>
                    </a:moveTo>
                    <a:lnTo>
                      <a:pt x="279" y="1253"/>
                    </a:lnTo>
                    <a:lnTo>
                      <a:pt x="601" y="889"/>
                    </a:lnTo>
                    <a:lnTo>
                      <a:pt x="1778" y="220"/>
                    </a:lnTo>
                    <a:lnTo>
                      <a:pt x="2116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5" name="Freeform 70">
                <a:extLst>
                  <a:ext uri="{FF2B5EF4-FFF2-40B4-BE49-F238E27FC236}">
                    <a16:creationId xmlns:a16="http://schemas.microsoft.com/office/drawing/2014/main" id="{F7C949B7-22BC-4810-8F9E-5187B52FD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3388" y="5111750"/>
                <a:ext cx="198438" cy="269875"/>
              </a:xfrm>
              <a:custGeom>
                <a:avLst/>
                <a:gdLst>
                  <a:gd name="T0" fmla="*/ 618 w 618"/>
                  <a:gd name="T1" fmla="*/ 838 h 838"/>
                  <a:gd name="T2" fmla="*/ 440 w 618"/>
                  <a:gd name="T3" fmla="*/ 771 h 838"/>
                  <a:gd name="T4" fmla="*/ 203 w 618"/>
                  <a:gd name="T5" fmla="*/ 593 h 838"/>
                  <a:gd name="T6" fmla="*/ 76 w 618"/>
                  <a:gd name="T7" fmla="*/ 483 h 838"/>
                  <a:gd name="T8" fmla="*/ 8 w 618"/>
                  <a:gd name="T9" fmla="*/ 195 h 838"/>
                  <a:gd name="T10" fmla="*/ 0 w 618"/>
                  <a:gd name="T11" fmla="*/ 0 h 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8" h="838">
                    <a:moveTo>
                      <a:pt x="618" y="838"/>
                    </a:moveTo>
                    <a:lnTo>
                      <a:pt x="440" y="771"/>
                    </a:lnTo>
                    <a:lnTo>
                      <a:pt x="203" y="593"/>
                    </a:lnTo>
                    <a:lnTo>
                      <a:pt x="76" y="483"/>
                    </a:lnTo>
                    <a:lnTo>
                      <a:pt x="8" y="195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6" name="Freeform 71">
                <a:extLst>
                  <a:ext uri="{FF2B5EF4-FFF2-40B4-BE49-F238E27FC236}">
                    <a16:creationId xmlns:a16="http://schemas.microsoft.com/office/drawing/2014/main" id="{26D8CA43-C349-4D18-87BA-8C92C1368E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0588" y="4730750"/>
                <a:ext cx="128588" cy="231775"/>
              </a:xfrm>
              <a:custGeom>
                <a:avLst/>
                <a:gdLst>
                  <a:gd name="T0" fmla="*/ 398 w 398"/>
                  <a:gd name="T1" fmla="*/ 720 h 720"/>
                  <a:gd name="T2" fmla="*/ 161 w 398"/>
                  <a:gd name="T3" fmla="*/ 280 h 720"/>
                  <a:gd name="T4" fmla="*/ 0 w 398"/>
                  <a:gd name="T5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8" h="720">
                    <a:moveTo>
                      <a:pt x="398" y="720"/>
                    </a:moveTo>
                    <a:lnTo>
                      <a:pt x="161" y="280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7" name="Freeform 72">
                <a:extLst>
                  <a:ext uri="{FF2B5EF4-FFF2-40B4-BE49-F238E27FC236}">
                    <a16:creationId xmlns:a16="http://schemas.microsoft.com/office/drawing/2014/main" id="{B8E0F5B4-D540-48A2-8E9F-FCB86B9596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9013" y="5727700"/>
                <a:ext cx="482600" cy="193675"/>
              </a:xfrm>
              <a:custGeom>
                <a:avLst/>
                <a:gdLst>
                  <a:gd name="T0" fmla="*/ 1498 w 1498"/>
                  <a:gd name="T1" fmla="*/ 601 h 601"/>
                  <a:gd name="T2" fmla="*/ 1075 w 1498"/>
                  <a:gd name="T3" fmla="*/ 389 h 601"/>
                  <a:gd name="T4" fmla="*/ 753 w 1498"/>
                  <a:gd name="T5" fmla="*/ 203 h 601"/>
                  <a:gd name="T6" fmla="*/ 474 w 1498"/>
                  <a:gd name="T7" fmla="*/ 152 h 601"/>
                  <a:gd name="T8" fmla="*/ 135 w 1498"/>
                  <a:gd name="T9" fmla="*/ 127 h 601"/>
                  <a:gd name="T10" fmla="*/ 0 w 1498"/>
                  <a:gd name="T11" fmla="*/ 0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98" h="601">
                    <a:moveTo>
                      <a:pt x="1498" y="601"/>
                    </a:moveTo>
                    <a:lnTo>
                      <a:pt x="1075" y="389"/>
                    </a:lnTo>
                    <a:lnTo>
                      <a:pt x="753" y="203"/>
                    </a:lnTo>
                    <a:lnTo>
                      <a:pt x="474" y="152"/>
                    </a:lnTo>
                    <a:lnTo>
                      <a:pt x="135" y="127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8" name="Freeform 73">
                <a:extLst>
                  <a:ext uri="{FF2B5EF4-FFF2-40B4-BE49-F238E27FC236}">
                    <a16:creationId xmlns:a16="http://schemas.microsoft.com/office/drawing/2014/main" id="{71570C0B-E013-401A-9176-B515C77FD1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1901" y="4910138"/>
                <a:ext cx="1025525" cy="449263"/>
              </a:xfrm>
              <a:custGeom>
                <a:avLst/>
                <a:gdLst>
                  <a:gd name="T0" fmla="*/ 3184 w 3184"/>
                  <a:gd name="T1" fmla="*/ 1397 h 1397"/>
                  <a:gd name="T2" fmla="*/ 2557 w 3184"/>
                  <a:gd name="T3" fmla="*/ 1168 h 1397"/>
                  <a:gd name="T4" fmla="*/ 2159 w 3184"/>
                  <a:gd name="T5" fmla="*/ 973 h 1397"/>
                  <a:gd name="T6" fmla="*/ 1829 w 3184"/>
                  <a:gd name="T7" fmla="*/ 762 h 1397"/>
                  <a:gd name="T8" fmla="*/ 1313 w 3184"/>
                  <a:gd name="T9" fmla="*/ 601 h 1397"/>
                  <a:gd name="T10" fmla="*/ 796 w 3184"/>
                  <a:gd name="T11" fmla="*/ 474 h 1397"/>
                  <a:gd name="T12" fmla="*/ 254 w 3184"/>
                  <a:gd name="T13" fmla="*/ 245 h 1397"/>
                  <a:gd name="T14" fmla="*/ 0 w 3184"/>
                  <a:gd name="T15" fmla="*/ 0 h 1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84" h="1397">
                    <a:moveTo>
                      <a:pt x="3184" y="1397"/>
                    </a:moveTo>
                    <a:lnTo>
                      <a:pt x="2557" y="1168"/>
                    </a:lnTo>
                    <a:lnTo>
                      <a:pt x="2159" y="973"/>
                    </a:lnTo>
                    <a:lnTo>
                      <a:pt x="1829" y="762"/>
                    </a:lnTo>
                    <a:lnTo>
                      <a:pt x="1313" y="601"/>
                    </a:lnTo>
                    <a:lnTo>
                      <a:pt x="796" y="474"/>
                    </a:lnTo>
                    <a:lnTo>
                      <a:pt x="254" y="245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9" name="Freeform 74">
                <a:extLst>
                  <a:ext uri="{FF2B5EF4-FFF2-40B4-BE49-F238E27FC236}">
                    <a16:creationId xmlns:a16="http://schemas.microsoft.com/office/drawing/2014/main" id="{FCD76E11-C935-47BF-9B58-EFC7DD3D59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8601" y="3365500"/>
                <a:ext cx="471488" cy="836613"/>
              </a:xfrm>
              <a:custGeom>
                <a:avLst/>
                <a:gdLst>
                  <a:gd name="T0" fmla="*/ 576 w 1465"/>
                  <a:gd name="T1" fmla="*/ 2599 h 2599"/>
                  <a:gd name="T2" fmla="*/ 432 w 1465"/>
                  <a:gd name="T3" fmla="*/ 2337 h 2599"/>
                  <a:gd name="T4" fmla="*/ 330 w 1465"/>
                  <a:gd name="T5" fmla="*/ 2040 h 2599"/>
                  <a:gd name="T6" fmla="*/ 195 w 1465"/>
                  <a:gd name="T7" fmla="*/ 1769 h 2599"/>
                  <a:gd name="T8" fmla="*/ 8 w 1465"/>
                  <a:gd name="T9" fmla="*/ 1397 h 2599"/>
                  <a:gd name="T10" fmla="*/ 0 w 1465"/>
                  <a:gd name="T11" fmla="*/ 1194 h 2599"/>
                  <a:gd name="T12" fmla="*/ 93 w 1465"/>
                  <a:gd name="T13" fmla="*/ 1008 h 2599"/>
                  <a:gd name="T14" fmla="*/ 355 w 1465"/>
                  <a:gd name="T15" fmla="*/ 804 h 2599"/>
                  <a:gd name="T16" fmla="*/ 652 w 1465"/>
                  <a:gd name="T17" fmla="*/ 534 h 2599"/>
                  <a:gd name="T18" fmla="*/ 1185 w 1465"/>
                  <a:gd name="T19" fmla="*/ 186 h 2599"/>
                  <a:gd name="T20" fmla="*/ 1465 w 1465"/>
                  <a:gd name="T21" fmla="*/ 0 h 2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65" h="2599">
                    <a:moveTo>
                      <a:pt x="576" y="2599"/>
                    </a:moveTo>
                    <a:lnTo>
                      <a:pt x="432" y="2337"/>
                    </a:lnTo>
                    <a:lnTo>
                      <a:pt x="330" y="2040"/>
                    </a:lnTo>
                    <a:lnTo>
                      <a:pt x="195" y="1769"/>
                    </a:lnTo>
                    <a:lnTo>
                      <a:pt x="8" y="1397"/>
                    </a:lnTo>
                    <a:lnTo>
                      <a:pt x="0" y="1194"/>
                    </a:lnTo>
                    <a:lnTo>
                      <a:pt x="93" y="1008"/>
                    </a:lnTo>
                    <a:lnTo>
                      <a:pt x="355" y="804"/>
                    </a:lnTo>
                    <a:lnTo>
                      <a:pt x="652" y="534"/>
                    </a:lnTo>
                    <a:lnTo>
                      <a:pt x="1185" y="186"/>
                    </a:lnTo>
                    <a:lnTo>
                      <a:pt x="1465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0" name="Freeform 75">
                <a:extLst>
                  <a:ext uri="{FF2B5EF4-FFF2-40B4-BE49-F238E27FC236}">
                    <a16:creationId xmlns:a16="http://schemas.microsoft.com/office/drawing/2014/main" id="{52AB32B9-AE25-4B4B-A58E-51A87089A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2588" y="6373813"/>
                <a:ext cx="509588" cy="644525"/>
              </a:xfrm>
              <a:custGeom>
                <a:avLst/>
                <a:gdLst>
                  <a:gd name="T0" fmla="*/ 1583 w 1583"/>
                  <a:gd name="T1" fmla="*/ 2006 h 2006"/>
                  <a:gd name="T2" fmla="*/ 1100 w 1583"/>
                  <a:gd name="T3" fmla="*/ 1642 h 2006"/>
                  <a:gd name="T4" fmla="*/ 719 w 1583"/>
                  <a:gd name="T5" fmla="*/ 1193 h 2006"/>
                  <a:gd name="T6" fmla="*/ 465 w 1583"/>
                  <a:gd name="T7" fmla="*/ 906 h 2006"/>
                  <a:gd name="T8" fmla="*/ 144 w 1583"/>
                  <a:gd name="T9" fmla="*/ 711 h 2006"/>
                  <a:gd name="T10" fmla="*/ 34 w 1583"/>
                  <a:gd name="T11" fmla="*/ 364 h 2006"/>
                  <a:gd name="T12" fmla="*/ 0 w 1583"/>
                  <a:gd name="T13" fmla="*/ 0 h 20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3" h="2006">
                    <a:moveTo>
                      <a:pt x="1583" y="2006"/>
                    </a:moveTo>
                    <a:lnTo>
                      <a:pt x="1100" y="1642"/>
                    </a:lnTo>
                    <a:lnTo>
                      <a:pt x="719" y="1193"/>
                    </a:lnTo>
                    <a:lnTo>
                      <a:pt x="465" y="906"/>
                    </a:lnTo>
                    <a:lnTo>
                      <a:pt x="144" y="711"/>
                    </a:lnTo>
                    <a:lnTo>
                      <a:pt x="34" y="364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1" name="Freeform 76">
                <a:extLst>
                  <a:ext uri="{FF2B5EF4-FFF2-40B4-BE49-F238E27FC236}">
                    <a16:creationId xmlns:a16="http://schemas.microsoft.com/office/drawing/2014/main" id="{ABFF386E-2A77-4DDD-B1D9-C63C028C7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8676" y="808038"/>
                <a:ext cx="103188" cy="255588"/>
              </a:xfrm>
              <a:custGeom>
                <a:avLst/>
                <a:gdLst>
                  <a:gd name="T0" fmla="*/ 0 w 321"/>
                  <a:gd name="T1" fmla="*/ 796 h 796"/>
                  <a:gd name="T2" fmla="*/ 59 w 321"/>
                  <a:gd name="T3" fmla="*/ 432 h 796"/>
                  <a:gd name="T4" fmla="*/ 305 w 321"/>
                  <a:gd name="T5" fmla="*/ 237 h 796"/>
                  <a:gd name="T6" fmla="*/ 321 w 321"/>
                  <a:gd name="T7" fmla="*/ 0 h 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1" h="796">
                    <a:moveTo>
                      <a:pt x="0" y="796"/>
                    </a:moveTo>
                    <a:lnTo>
                      <a:pt x="59" y="432"/>
                    </a:lnTo>
                    <a:lnTo>
                      <a:pt x="305" y="237"/>
                    </a:lnTo>
                    <a:lnTo>
                      <a:pt x="321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2" name="Freeform 77">
                <a:extLst>
                  <a:ext uri="{FF2B5EF4-FFF2-40B4-BE49-F238E27FC236}">
                    <a16:creationId xmlns:a16="http://schemas.microsoft.com/office/drawing/2014/main" id="{BC6CD0ED-1C92-4C0D-9DD6-3F3915EBE2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8301" y="2492375"/>
                <a:ext cx="509588" cy="1743075"/>
              </a:xfrm>
              <a:custGeom>
                <a:avLst/>
                <a:gdLst>
                  <a:gd name="T0" fmla="*/ 1583 w 1583"/>
                  <a:gd name="T1" fmla="*/ 5418 h 5418"/>
                  <a:gd name="T2" fmla="*/ 1219 w 1583"/>
                  <a:gd name="T3" fmla="*/ 5172 h 5418"/>
                  <a:gd name="T4" fmla="*/ 940 w 1583"/>
                  <a:gd name="T5" fmla="*/ 5087 h 5418"/>
                  <a:gd name="T6" fmla="*/ 720 w 1583"/>
                  <a:gd name="T7" fmla="*/ 4834 h 5418"/>
                  <a:gd name="T8" fmla="*/ 669 w 1583"/>
                  <a:gd name="T9" fmla="*/ 4173 h 5418"/>
                  <a:gd name="T10" fmla="*/ 652 w 1583"/>
                  <a:gd name="T11" fmla="*/ 3640 h 5418"/>
                  <a:gd name="T12" fmla="*/ 745 w 1583"/>
                  <a:gd name="T13" fmla="*/ 3276 h 5418"/>
                  <a:gd name="T14" fmla="*/ 991 w 1583"/>
                  <a:gd name="T15" fmla="*/ 2692 h 5418"/>
                  <a:gd name="T16" fmla="*/ 1041 w 1583"/>
                  <a:gd name="T17" fmla="*/ 2531 h 5418"/>
                  <a:gd name="T18" fmla="*/ 1134 w 1583"/>
                  <a:gd name="T19" fmla="*/ 1862 h 5418"/>
                  <a:gd name="T20" fmla="*/ 991 w 1583"/>
                  <a:gd name="T21" fmla="*/ 1304 h 5418"/>
                  <a:gd name="T22" fmla="*/ 677 w 1583"/>
                  <a:gd name="T23" fmla="*/ 990 h 5418"/>
                  <a:gd name="T24" fmla="*/ 279 w 1583"/>
                  <a:gd name="T25" fmla="*/ 432 h 5418"/>
                  <a:gd name="T26" fmla="*/ 85 w 1583"/>
                  <a:gd name="T27" fmla="*/ 152 h 5418"/>
                  <a:gd name="T28" fmla="*/ 0 w 1583"/>
                  <a:gd name="T29" fmla="*/ 0 h 5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83" h="5418">
                    <a:moveTo>
                      <a:pt x="1583" y="5418"/>
                    </a:moveTo>
                    <a:lnTo>
                      <a:pt x="1219" y="5172"/>
                    </a:lnTo>
                    <a:lnTo>
                      <a:pt x="940" y="5087"/>
                    </a:lnTo>
                    <a:lnTo>
                      <a:pt x="720" y="4834"/>
                    </a:lnTo>
                    <a:lnTo>
                      <a:pt x="669" y="4173"/>
                    </a:lnTo>
                    <a:lnTo>
                      <a:pt x="652" y="3640"/>
                    </a:lnTo>
                    <a:lnTo>
                      <a:pt x="745" y="3276"/>
                    </a:lnTo>
                    <a:lnTo>
                      <a:pt x="991" y="2692"/>
                    </a:lnTo>
                    <a:lnTo>
                      <a:pt x="1041" y="2531"/>
                    </a:lnTo>
                    <a:lnTo>
                      <a:pt x="1134" y="1862"/>
                    </a:lnTo>
                    <a:lnTo>
                      <a:pt x="991" y="1304"/>
                    </a:lnTo>
                    <a:lnTo>
                      <a:pt x="677" y="990"/>
                    </a:lnTo>
                    <a:lnTo>
                      <a:pt x="279" y="432"/>
                    </a:lnTo>
                    <a:lnTo>
                      <a:pt x="85" y="152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3" name="Freeform 78">
                <a:extLst>
                  <a:ext uri="{FF2B5EF4-FFF2-40B4-BE49-F238E27FC236}">
                    <a16:creationId xmlns:a16="http://schemas.microsoft.com/office/drawing/2014/main" id="{30577269-9229-44BD-A88D-E0E52A0827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1276" y="1606550"/>
                <a:ext cx="168275" cy="280988"/>
              </a:xfrm>
              <a:custGeom>
                <a:avLst/>
                <a:gdLst>
                  <a:gd name="T0" fmla="*/ 0 w 525"/>
                  <a:gd name="T1" fmla="*/ 872 h 872"/>
                  <a:gd name="T2" fmla="*/ 152 w 525"/>
                  <a:gd name="T3" fmla="*/ 542 h 872"/>
                  <a:gd name="T4" fmla="*/ 347 w 525"/>
                  <a:gd name="T5" fmla="*/ 228 h 872"/>
                  <a:gd name="T6" fmla="*/ 525 w 525"/>
                  <a:gd name="T7" fmla="*/ 0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5" h="872">
                    <a:moveTo>
                      <a:pt x="0" y="872"/>
                    </a:moveTo>
                    <a:lnTo>
                      <a:pt x="152" y="542"/>
                    </a:lnTo>
                    <a:lnTo>
                      <a:pt x="347" y="228"/>
                    </a:lnTo>
                    <a:lnTo>
                      <a:pt x="525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4" name="Freeform 79">
                <a:extLst>
                  <a:ext uri="{FF2B5EF4-FFF2-40B4-BE49-F238E27FC236}">
                    <a16:creationId xmlns:a16="http://schemas.microsoft.com/office/drawing/2014/main" id="{CC20548A-B5A3-4581-8F5C-B8D87CE7E9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93051" y="1843088"/>
                <a:ext cx="171450" cy="254000"/>
              </a:xfrm>
              <a:custGeom>
                <a:avLst/>
                <a:gdLst>
                  <a:gd name="T0" fmla="*/ 0 w 533"/>
                  <a:gd name="T1" fmla="*/ 787 h 787"/>
                  <a:gd name="T2" fmla="*/ 110 w 533"/>
                  <a:gd name="T3" fmla="*/ 440 h 787"/>
                  <a:gd name="T4" fmla="*/ 330 w 533"/>
                  <a:gd name="T5" fmla="*/ 170 h 787"/>
                  <a:gd name="T6" fmla="*/ 533 w 533"/>
                  <a:gd name="T7" fmla="*/ 0 h 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3" h="787">
                    <a:moveTo>
                      <a:pt x="0" y="787"/>
                    </a:moveTo>
                    <a:lnTo>
                      <a:pt x="110" y="440"/>
                    </a:lnTo>
                    <a:lnTo>
                      <a:pt x="330" y="170"/>
                    </a:lnTo>
                    <a:lnTo>
                      <a:pt x="533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5" name="Freeform 80">
                <a:extLst>
                  <a:ext uri="{FF2B5EF4-FFF2-40B4-BE49-F238E27FC236}">
                    <a16:creationId xmlns:a16="http://schemas.microsoft.com/office/drawing/2014/main" id="{CE80F748-9288-4C5E-A376-35DACA9DB9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8338" y="3254375"/>
                <a:ext cx="882650" cy="1377950"/>
              </a:xfrm>
              <a:custGeom>
                <a:avLst/>
                <a:gdLst>
                  <a:gd name="T0" fmla="*/ 2743 w 2743"/>
                  <a:gd name="T1" fmla="*/ 4284 h 4284"/>
                  <a:gd name="T2" fmla="*/ 2633 w 2743"/>
                  <a:gd name="T3" fmla="*/ 3793 h 4284"/>
                  <a:gd name="T4" fmla="*/ 2557 w 2743"/>
                  <a:gd name="T5" fmla="*/ 3361 h 4284"/>
                  <a:gd name="T6" fmla="*/ 2489 w 2743"/>
                  <a:gd name="T7" fmla="*/ 3039 h 4284"/>
                  <a:gd name="T8" fmla="*/ 2269 w 2743"/>
                  <a:gd name="T9" fmla="*/ 2844 h 4284"/>
                  <a:gd name="T10" fmla="*/ 2023 w 2743"/>
                  <a:gd name="T11" fmla="*/ 2641 h 4284"/>
                  <a:gd name="T12" fmla="*/ 1600 w 2743"/>
                  <a:gd name="T13" fmla="*/ 2252 h 4284"/>
                  <a:gd name="T14" fmla="*/ 1109 w 2743"/>
                  <a:gd name="T15" fmla="*/ 2100 h 4284"/>
                  <a:gd name="T16" fmla="*/ 728 w 2743"/>
                  <a:gd name="T17" fmla="*/ 1693 h 4284"/>
                  <a:gd name="T18" fmla="*/ 559 w 2743"/>
                  <a:gd name="T19" fmla="*/ 1304 h 4284"/>
                  <a:gd name="T20" fmla="*/ 415 w 2743"/>
                  <a:gd name="T21" fmla="*/ 923 h 4284"/>
                  <a:gd name="T22" fmla="*/ 271 w 2743"/>
                  <a:gd name="T23" fmla="*/ 627 h 4284"/>
                  <a:gd name="T24" fmla="*/ 85 w 2743"/>
                  <a:gd name="T25" fmla="*/ 288 h 4284"/>
                  <a:gd name="T26" fmla="*/ 0 w 2743"/>
                  <a:gd name="T27" fmla="*/ 0 h 4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43" h="4284">
                    <a:moveTo>
                      <a:pt x="2743" y="4284"/>
                    </a:moveTo>
                    <a:lnTo>
                      <a:pt x="2633" y="3793"/>
                    </a:lnTo>
                    <a:lnTo>
                      <a:pt x="2557" y="3361"/>
                    </a:lnTo>
                    <a:lnTo>
                      <a:pt x="2489" y="3039"/>
                    </a:lnTo>
                    <a:lnTo>
                      <a:pt x="2269" y="2844"/>
                    </a:lnTo>
                    <a:lnTo>
                      <a:pt x="2023" y="2641"/>
                    </a:lnTo>
                    <a:lnTo>
                      <a:pt x="1600" y="2252"/>
                    </a:lnTo>
                    <a:lnTo>
                      <a:pt x="1109" y="2100"/>
                    </a:lnTo>
                    <a:lnTo>
                      <a:pt x="728" y="1693"/>
                    </a:lnTo>
                    <a:lnTo>
                      <a:pt x="559" y="1304"/>
                    </a:lnTo>
                    <a:lnTo>
                      <a:pt x="415" y="923"/>
                    </a:lnTo>
                    <a:lnTo>
                      <a:pt x="271" y="627"/>
                    </a:lnTo>
                    <a:lnTo>
                      <a:pt x="85" y="288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6" name="Freeform 81">
                <a:extLst>
                  <a:ext uri="{FF2B5EF4-FFF2-40B4-BE49-F238E27FC236}">
                    <a16:creationId xmlns:a16="http://schemas.microsoft.com/office/drawing/2014/main" id="{4CB324CB-CF1A-428D-B20F-CE316EDEB7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4713" y="541338"/>
                <a:ext cx="2614613" cy="2355850"/>
              </a:xfrm>
              <a:custGeom>
                <a:avLst/>
                <a:gdLst>
                  <a:gd name="T0" fmla="*/ 8119 w 8119"/>
                  <a:gd name="T1" fmla="*/ 7322 h 7322"/>
                  <a:gd name="T2" fmla="*/ 7569 w 8119"/>
                  <a:gd name="T3" fmla="*/ 6984 h 7322"/>
                  <a:gd name="T4" fmla="*/ 7230 w 8119"/>
                  <a:gd name="T5" fmla="*/ 6543 h 7322"/>
                  <a:gd name="T6" fmla="*/ 6781 w 8119"/>
                  <a:gd name="T7" fmla="*/ 6188 h 7322"/>
                  <a:gd name="T8" fmla="*/ 6003 w 8119"/>
                  <a:gd name="T9" fmla="*/ 5172 h 7322"/>
                  <a:gd name="T10" fmla="*/ 5410 w 8119"/>
                  <a:gd name="T11" fmla="*/ 4520 h 7322"/>
                  <a:gd name="T12" fmla="*/ 5004 w 8119"/>
                  <a:gd name="T13" fmla="*/ 4173 h 7322"/>
                  <a:gd name="T14" fmla="*/ 4741 w 8119"/>
                  <a:gd name="T15" fmla="*/ 3911 h 7322"/>
                  <a:gd name="T16" fmla="*/ 4022 w 8119"/>
                  <a:gd name="T17" fmla="*/ 3538 h 7322"/>
                  <a:gd name="T18" fmla="*/ 3632 w 8119"/>
                  <a:gd name="T19" fmla="*/ 2734 h 7322"/>
                  <a:gd name="T20" fmla="*/ 3429 w 8119"/>
                  <a:gd name="T21" fmla="*/ 1930 h 7322"/>
                  <a:gd name="T22" fmla="*/ 3065 w 8119"/>
                  <a:gd name="T23" fmla="*/ 1693 h 7322"/>
                  <a:gd name="T24" fmla="*/ 2472 w 8119"/>
                  <a:gd name="T25" fmla="*/ 1566 h 7322"/>
                  <a:gd name="T26" fmla="*/ 2125 w 8119"/>
                  <a:gd name="T27" fmla="*/ 1380 h 7322"/>
                  <a:gd name="T28" fmla="*/ 1685 w 8119"/>
                  <a:gd name="T29" fmla="*/ 1075 h 7322"/>
                  <a:gd name="T30" fmla="*/ 1101 w 8119"/>
                  <a:gd name="T31" fmla="*/ 643 h 7322"/>
                  <a:gd name="T32" fmla="*/ 686 w 8119"/>
                  <a:gd name="T33" fmla="*/ 347 h 7322"/>
                  <a:gd name="T34" fmla="*/ 0 w 8119"/>
                  <a:gd name="T35" fmla="*/ 0 h 7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119" h="7322">
                    <a:moveTo>
                      <a:pt x="8119" y="7322"/>
                    </a:moveTo>
                    <a:lnTo>
                      <a:pt x="7569" y="6984"/>
                    </a:lnTo>
                    <a:lnTo>
                      <a:pt x="7230" y="6543"/>
                    </a:lnTo>
                    <a:lnTo>
                      <a:pt x="6781" y="6188"/>
                    </a:lnTo>
                    <a:lnTo>
                      <a:pt x="6003" y="5172"/>
                    </a:lnTo>
                    <a:lnTo>
                      <a:pt x="5410" y="4520"/>
                    </a:lnTo>
                    <a:lnTo>
                      <a:pt x="5004" y="4173"/>
                    </a:lnTo>
                    <a:lnTo>
                      <a:pt x="4741" y="3911"/>
                    </a:lnTo>
                    <a:lnTo>
                      <a:pt x="4022" y="3538"/>
                    </a:lnTo>
                    <a:lnTo>
                      <a:pt x="3632" y="2734"/>
                    </a:lnTo>
                    <a:lnTo>
                      <a:pt x="3429" y="1930"/>
                    </a:lnTo>
                    <a:lnTo>
                      <a:pt x="3065" y="1693"/>
                    </a:lnTo>
                    <a:lnTo>
                      <a:pt x="2472" y="1566"/>
                    </a:lnTo>
                    <a:lnTo>
                      <a:pt x="2125" y="1380"/>
                    </a:lnTo>
                    <a:lnTo>
                      <a:pt x="1685" y="1075"/>
                    </a:lnTo>
                    <a:lnTo>
                      <a:pt x="1101" y="643"/>
                    </a:lnTo>
                    <a:lnTo>
                      <a:pt x="686" y="347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7" name="Freeform 82">
                <a:extLst>
                  <a:ext uri="{FF2B5EF4-FFF2-40B4-BE49-F238E27FC236}">
                    <a16:creationId xmlns:a16="http://schemas.microsoft.com/office/drawing/2014/main" id="{E912B4EA-CEE0-442A-BE7A-5E306FCDF0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738" y="4006850"/>
                <a:ext cx="49213" cy="182563"/>
              </a:xfrm>
              <a:custGeom>
                <a:avLst/>
                <a:gdLst>
                  <a:gd name="T0" fmla="*/ 0 w 153"/>
                  <a:gd name="T1" fmla="*/ 567 h 567"/>
                  <a:gd name="T2" fmla="*/ 0 w 153"/>
                  <a:gd name="T3" fmla="*/ 347 h 567"/>
                  <a:gd name="T4" fmla="*/ 93 w 153"/>
                  <a:gd name="T5" fmla="*/ 169 h 567"/>
                  <a:gd name="T6" fmla="*/ 153 w 153"/>
                  <a:gd name="T7" fmla="*/ 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3" h="567">
                    <a:moveTo>
                      <a:pt x="0" y="567"/>
                    </a:moveTo>
                    <a:lnTo>
                      <a:pt x="0" y="347"/>
                    </a:lnTo>
                    <a:lnTo>
                      <a:pt x="93" y="169"/>
                    </a:lnTo>
                    <a:lnTo>
                      <a:pt x="153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8" name="Freeform 83">
                <a:extLst>
                  <a:ext uri="{FF2B5EF4-FFF2-40B4-BE49-F238E27FC236}">
                    <a16:creationId xmlns:a16="http://schemas.microsoft.com/office/drawing/2014/main" id="{7477B921-A95D-48A9-AAC9-5749BD62D3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1026" y="6089650"/>
                <a:ext cx="677863" cy="182563"/>
              </a:xfrm>
              <a:custGeom>
                <a:avLst/>
                <a:gdLst>
                  <a:gd name="T0" fmla="*/ 2108 w 2108"/>
                  <a:gd name="T1" fmla="*/ 568 h 568"/>
                  <a:gd name="T2" fmla="*/ 1625 w 2108"/>
                  <a:gd name="T3" fmla="*/ 398 h 568"/>
                  <a:gd name="T4" fmla="*/ 1177 w 2108"/>
                  <a:gd name="T5" fmla="*/ 373 h 568"/>
                  <a:gd name="T6" fmla="*/ 711 w 2108"/>
                  <a:gd name="T7" fmla="*/ 331 h 568"/>
                  <a:gd name="T8" fmla="*/ 499 w 2108"/>
                  <a:gd name="T9" fmla="*/ 254 h 568"/>
                  <a:gd name="T10" fmla="*/ 245 w 2108"/>
                  <a:gd name="T11" fmla="*/ 153 h 568"/>
                  <a:gd name="T12" fmla="*/ 0 w 2108"/>
                  <a:gd name="T13" fmla="*/ 0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8" h="568">
                    <a:moveTo>
                      <a:pt x="2108" y="568"/>
                    </a:moveTo>
                    <a:lnTo>
                      <a:pt x="1625" y="398"/>
                    </a:lnTo>
                    <a:lnTo>
                      <a:pt x="1177" y="373"/>
                    </a:lnTo>
                    <a:lnTo>
                      <a:pt x="711" y="331"/>
                    </a:lnTo>
                    <a:lnTo>
                      <a:pt x="499" y="254"/>
                    </a:lnTo>
                    <a:lnTo>
                      <a:pt x="245" y="153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9" name="Freeform 84">
                <a:extLst>
                  <a:ext uri="{FF2B5EF4-FFF2-40B4-BE49-F238E27FC236}">
                    <a16:creationId xmlns:a16="http://schemas.microsoft.com/office/drawing/2014/main" id="{00ACF2F7-FD77-48C7-BA22-56C8C3CCFA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3801" y="6440488"/>
                <a:ext cx="1014413" cy="531813"/>
              </a:xfrm>
              <a:custGeom>
                <a:avLst/>
                <a:gdLst>
                  <a:gd name="T0" fmla="*/ 3149 w 3149"/>
                  <a:gd name="T1" fmla="*/ 1651 h 1651"/>
                  <a:gd name="T2" fmla="*/ 2827 w 3149"/>
                  <a:gd name="T3" fmla="*/ 1575 h 1651"/>
                  <a:gd name="T4" fmla="*/ 2540 w 3149"/>
                  <a:gd name="T5" fmla="*/ 1431 h 1651"/>
                  <a:gd name="T6" fmla="*/ 2319 w 3149"/>
                  <a:gd name="T7" fmla="*/ 974 h 1651"/>
                  <a:gd name="T8" fmla="*/ 1921 w 3149"/>
                  <a:gd name="T9" fmla="*/ 576 h 1651"/>
                  <a:gd name="T10" fmla="*/ 1193 w 3149"/>
                  <a:gd name="T11" fmla="*/ 356 h 1651"/>
                  <a:gd name="T12" fmla="*/ 364 w 3149"/>
                  <a:gd name="T13" fmla="*/ 170 h 1651"/>
                  <a:gd name="T14" fmla="*/ 0 w 3149"/>
                  <a:gd name="T15" fmla="*/ 0 h 1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49" h="1651">
                    <a:moveTo>
                      <a:pt x="3149" y="1651"/>
                    </a:moveTo>
                    <a:lnTo>
                      <a:pt x="2827" y="1575"/>
                    </a:lnTo>
                    <a:lnTo>
                      <a:pt x="2540" y="1431"/>
                    </a:lnTo>
                    <a:lnTo>
                      <a:pt x="2319" y="974"/>
                    </a:lnTo>
                    <a:lnTo>
                      <a:pt x="1921" y="576"/>
                    </a:lnTo>
                    <a:lnTo>
                      <a:pt x="1193" y="356"/>
                    </a:lnTo>
                    <a:lnTo>
                      <a:pt x="364" y="170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0" name="Freeform 85">
                <a:extLst>
                  <a:ext uri="{FF2B5EF4-FFF2-40B4-BE49-F238E27FC236}">
                    <a16:creationId xmlns:a16="http://schemas.microsoft.com/office/drawing/2014/main" id="{C48F439E-E898-4E4E-B23F-0C2902922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9551" y="5499100"/>
                <a:ext cx="1524000" cy="1685925"/>
              </a:xfrm>
              <a:custGeom>
                <a:avLst/>
                <a:gdLst>
                  <a:gd name="T0" fmla="*/ 0 w 4732"/>
                  <a:gd name="T1" fmla="*/ 5240 h 5240"/>
                  <a:gd name="T2" fmla="*/ 593 w 4732"/>
                  <a:gd name="T3" fmla="*/ 4707 h 5240"/>
                  <a:gd name="T4" fmla="*/ 991 w 4732"/>
                  <a:gd name="T5" fmla="*/ 4233 h 5240"/>
                  <a:gd name="T6" fmla="*/ 1346 w 4732"/>
                  <a:gd name="T7" fmla="*/ 3818 h 5240"/>
                  <a:gd name="T8" fmla="*/ 2294 w 4732"/>
                  <a:gd name="T9" fmla="*/ 2574 h 5240"/>
                  <a:gd name="T10" fmla="*/ 2489 w 4732"/>
                  <a:gd name="T11" fmla="*/ 2210 h 5240"/>
                  <a:gd name="T12" fmla="*/ 2963 w 4732"/>
                  <a:gd name="T13" fmla="*/ 1541 h 5240"/>
                  <a:gd name="T14" fmla="*/ 3276 w 4732"/>
                  <a:gd name="T15" fmla="*/ 1126 h 5240"/>
                  <a:gd name="T16" fmla="*/ 3674 w 4732"/>
                  <a:gd name="T17" fmla="*/ 669 h 5240"/>
                  <a:gd name="T18" fmla="*/ 3945 w 4732"/>
                  <a:gd name="T19" fmla="*/ 390 h 5240"/>
                  <a:gd name="T20" fmla="*/ 4309 w 4732"/>
                  <a:gd name="T21" fmla="*/ 136 h 5240"/>
                  <a:gd name="T22" fmla="*/ 4682 w 4732"/>
                  <a:gd name="T23" fmla="*/ 0 h 5240"/>
                  <a:gd name="T24" fmla="*/ 4732 w 4732"/>
                  <a:gd name="T25" fmla="*/ 9 h 5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32" h="5240">
                    <a:moveTo>
                      <a:pt x="0" y="5240"/>
                    </a:moveTo>
                    <a:lnTo>
                      <a:pt x="593" y="4707"/>
                    </a:lnTo>
                    <a:lnTo>
                      <a:pt x="991" y="4233"/>
                    </a:lnTo>
                    <a:lnTo>
                      <a:pt x="1346" y="3818"/>
                    </a:lnTo>
                    <a:lnTo>
                      <a:pt x="2294" y="2574"/>
                    </a:lnTo>
                    <a:lnTo>
                      <a:pt x="2489" y="2210"/>
                    </a:lnTo>
                    <a:lnTo>
                      <a:pt x="2963" y="1541"/>
                    </a:lnTo>
                    <a:lnTo>
                      <a:pt x="3276" y="1126"/>
                    </a:lnTo>
                    <a:lnTo>
                      <a:pt x="3674" y="669"/>
                    </a:lnTo>
                    <a:lnTo>
                      <a:pt x="3945" y="390"/>
                    </a:lnTo>
                    <a:lnTo>
                      <a:pt x="4309" y="136"/>
                    </a:lnTo>
                    <a:lnTo>
                      <a:pt x="4682" y="0"/>
                    </a:lnTo>
                    <a:lnTo>
                      <a:pt x="4732" y="9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1" name="Freeform 86">
                <a:extLst>
                  <a:ext uri="{FF2B5EF4-FFF2-40B4-BE49-F238E27FC236}">
                    <a16:creationId xmlns:a16="http://schemas.microsoft.com/office/drawing/2014/main" id="{5A9BAA3D-D4C9-49F4-996F-ECE7D3CAA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4701" y="3848100"/>
                <a:ext cx="176213" cy="381000"/>
              </a:xfrm>
              <a:custGeom>
                <a:avLst/>
                <a:gdLst>
                  <a:gd name="T0" fmla="*/ 0 w 551"/>
                  <a:gd name="T1" fmla="*/ 1185 h 1185"/>
                  <a:gd name="T2" fmla="*/ 93 w 551"/>
                  <a:gd name="T3" fmla="*/ 1015 h 1185"/>
                  <a:gd name="T4" fmla="*/ 203 w 551"/>
                  <a:gd name="T5" fmla="*/ 888 h 1185"/>
                  <a:gd name="T6" fmla="*/ 381 w 551"/>
                  <a:gd name="T7" fmla="*/ 736 h 1185"/>
                  <a:gd name="T8" fmla="*/ 483 w 551"/>
                  <a:gd name="T9" fmla="*/ 575 h 1185"/>
                  <a:gd name="T10" fmla="*/ 551 w 551"/>
                  <a:gd name="T11" fmla="*/ 330 h 1185"/>
                  <a:gd name="T12" fmla="*/ 525 w 551"/>
                  <a:gd name="T13" fmla="*/ 0 h 1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1" h="1185">
                    <a:moveTo>
                      <a:pt x="0" y="1185"/>
                    </a:moveTo>
                    <a:lnTo>
                      <a:pt x="93" y="1015"/>
                    </a:lnTo>
                    <a:lnTo>
                      <a:pt x="203" y="888"/>
                    </a:lnTo>
                    <a:lnTo>
                      <a:pt x="381" y="736"/>
                    </a:lnTo>
                    <a:lnTo>
                      <a:pt x="483" y="575"/>
                    </a:lnTo>
                    <a:lnTo>
                      <a:pt x="551" y="330"/>
                    </a:lnTo>
                    <a:lnTo>
                      <a:pt x="525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2" name="Freeform 87">
                <a:extLst>
                  <a:ext uri="{FF2B5EF4-FFF2-40B4-BE49-F238E27FC236}">
                    <a16:creationId xmlns:a16="http://schemas.microsoft.com/office/drawing/2014/main" id="{D084FDC1-383F-4385-8C2E-FDEC739AE9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6201" y="3603625"/>
                <a:ext cx="155575" cy="211138"/>
              </a:xfrm>
              <a:custGeom>
                <a:avLst/>
                <a:gdLst>
                  <a:gd name="T0" fmla="*/ 482 w 482"/>
                  <a:gd name="T1" fmla="*/ 660 h 660"/>
                  <a:gd name="T2" fmla="*/ 398 w 482"/>
                  <a:gd name="T3" fmla="*/ 491 h 660"/>
                  <a:gd name="T4" fmla="*/ 288 w 482"/>
                  <a:gd name="T5" fmla="*/ 321 h 660"/>
                  <a:gd name="T6" fmla="*/ 169 w 482"/>
                  <a:gd name="T7" fmla="*/ 161 h 660"/>
                  <a:gd name="T8" fmla="*/ 0 w 482"/>
                  <a:gd name="T9" fmla="*/ 0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2" h="660">
                    <a:moveTo>
                      <a:pt x="482" y="660"/>
                    </a:moveTo>
                    <a:lnTo>
                      <a:pt x="398" y="491"/>
                    </a:lnTo>
                    <a:lnTo>
                      <a:pt x="288" y="321"/>
                    </a:lnTo>
                    <a:lnTo>
                      <a:pt x="169" y="161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3" name="Freeform 88">
                <a:extLst>
                  <a:ext uri="{FF2B5EF4-FFF2-40B4-BE49-F238E27FC236}">
                    <a16:creationId xmlns:a16="http://schemas.microsoft.com/office/drawing/2014/main" id="{B30C433F-727D-46FB-AB4B-C10352A0EB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7551" y="3248025"/>
                <a:ext cx="449263" cy="204788"/>
              </a:xfrm>
              <a:custGeom>
                <a:avLst/>
                <a:gdLst>
                  <a:gd name="T0" fmla="*/ 1397 w 1397"/>
                  <a:gd name="T1" fmla="*/ 635 h 635"/>
                  <a:gd name="T2" fmla="*/ 1049 w 1397"/>
                  <a:gd name="T3" fmla="*/ 440 h 635"/>
                  <a:gd name="T4" fmla="*/ 541 w 1397"/>
                  <a:gd name="T5" fmla="*/ 381 h 635"/>
                  <a:gd name="T6" fmla="*/ 254 w 1397"/>
                  <a:gd name="T7" fmla="*/ 280 h 635"/>
                  <a:gd name="T8" fmla="*/ 67 w 1397"/>
                  <a:gd name="T9" fmla="*/ 110 h 635"/>
                  <a:gd name="T10" fmla="*/ 0 w 1397"/>
                  <a:gd name="T11" fmla="*/ 0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7" h="635">
                    <a:moveTo>
                      <a:pt x="1397" y="635"/>
                    </a:moveTo>
                    <a:lnTo>
                      <a:pt x="1049" y="440"/>
                    </a:lnTo>
                    <a:lnTo>
                      <a:pt x="541" y="381"/>
                    </a:lnTo>
                    <a:lnTo>
                      <a:pt x="254" y="280"/>
                    </a:lnTo>
                    <a:lnTo>
                      <a:pt x="67" y="110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4" name="Freeform 89">
                <a:extLst>
                  <a:ext uri="{FF2B5EF4-FFF2-40B4-BE49-F238E27FC236}">
                    <a16:creationId xmlns:a16="http://schemas.microsoft.com/office/drawing/2014/main" id="{AED2173B-50C5-408F-9A16-E4A452C668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2638" y="1290638"/>
                <a:ext cx="1011238" cy="1042988"/>
              </a:xfrm>
              <a:custGeom>
                <a:avLst/>
                <a:gdLst>
                  <a:gd name="T0" fmla="*/ 3141 w 3141"/>
                  <a:gd name="T1" fmla="*/ 3242 h 3242"/>
                  <a:gd name="T2" fmla="*/ 2573 w 3141"/>
                  <a:gd name="T3" fmla="*/ 2751 h 3242"/>
                  <a:gd name="T4" fmla="*/ 2108 w 3141"/>
                  <a:gd name="T5" fmla="*/ 2192 h 3242"/>
                  <a:gd name="T6" fmla="*/ 1413 w 3141"/>
                  <a:gd name="T7" fmla="*/ 1718 h 3242"/>
                  <a:gd name="T8" fmla="*/ 1117 w 3141"/>
                  <a:gd name="T9" fmla="*/ 1210 h 3242"/>
                  <a:gd name="T10" fmla="*/ 1092 w 3141"/>
                  <a:gd name="T11" fmla="*/ 838 h 3242"/>
                  <a:gd name="T12" fmla="*/ 1016 w 3141"/>
                  <a:gd name="T13" fmla="*/ 432 h 3242"/>
                  <a:gd name="T14" fmla="*/ 558 w 3141"/>
                  <a:gd name="T15" fmla="*/ 135 h 3242"/>
                  <a:gd name="T16" fmla="*/ 279 w 3141"/>
                  <a:gd name="T17" fmla="*/ 0 h 3242"/>
                  <a:gd name="T18" fmla="*/ 0 w 3141"/>
                  <a:gd name="T19" fmla="*/ 42 h 3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41" h="3242">
                    <a:moveTo>
                      <a:pt x="3141" y="3242"/>
                    </a:moveTo>
                    <a:lnTo>
                      <a:pt x="2573" y="2751"/>
                    </a:lnTo>
                    <a:lnTo>
                      <a:pt x="2108" y="2192"/>
                    </a:lnTo>
                    <a:lnTo>
                      <a:pt x="1413" y="1718"/>
                    </a:lnTo>
                    <a:lnTo>
                      <a:pt x="1117" y="1210"/>
                    </a:lnTo>
                    <a:lnTo>
                      <a:pt x="1092" y="838"/>
                    </a:lnTo>
                    <a:lnTo>
                      <a:pt x="1016" y="432"/>
                    </a:lnTo>
                    <a:lnTo>
                      <a:pt x="558" y="135"/>
                    </a:lnTo>
                    <a:lnTo>
                      <a:pt x="279" y="0"/>
                    </a:lnTo>
                    <a:lnTo>
                      <a:pt x="0" y="42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5" name="Freeform 90">
                <a:extLst>
                  <a:ext uri="{FF2B5EF4-FFF2-40B4-BE49-F238E27FC236}">
                    <a16:creationId xmlns:a16="http://schemas.microsoft.com/office/drawing/2014/main" id="{D92DE024-CD8B-43E0-B3B4-E5F4CE6FC0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4288" y="5194300"/>
                <a:ext cx="1708150" cy="669925"/>
              </a:xfrm>
              <a:custGeom>
                <a:avLst/>
                <a:gdLst>
                  <a:gd name="T0" fmla="*/ 5308 w 5308"/>
                  <a:gd name="T1" fmla="*/ 525 h 2083"/>
                  <a:gd name="T2" fmla="*/ 5037 w 5308"/>
                  <a:gd name="T3" fmla="*/ 534 h 2083"/>
                  <a:gd name="T4" fmla="*/ 4580 w 5308"/>
                  <a:gd name="T5" fmla="*/ 432 h 2083"/>
                  <a:gd name="T6" fmla="*/ 3877 w 5308"/>
                  <a:gd name="T7" fmla="*/ 305 h 2083"/>
                  <a:gd name="T8" fmla="*/ 3547 w 5308"/>
                  <a:gd name="T9" fmla="*/ 195 h 2083"/>
                  <a:gd name="T10" fmla="*/ 3183 w 5308"/>
                  <a:gd name="T11" fmla="*/ 0 h 2083"/>
                  <a:gd name="T12" fmla="*/ 2743 w 5308"/>
                  <a:gd name="T13" fmla="*/ 0 h 2083"/>
                  <a:gd name="T14" fmla="*/ 2464 w 5308"/>
                  <a:gd name="T15" fmla="*/ 68 h 2083"/>
                  <a:gd name="T16" fmla="*/ 2074 w 5308"/>
                  <a:gd name="T17" fmla="*/ 305 h 2083"/>
                  <a:gd name="T18" fmla="*/ 1922 w 5308"/>
                  <a:gd name="T19" fmla="*/ 584 h 2083"/>
                  <a:gd name="T20" fmla="*/ 1896 w 5308"/>
                  <a:gd name="T21" fmla="*/ 695 h 2083"/>
                  <a:gd name="T22" fmla="*/ 1778 w 5308"/>
                  <a:gd name="T23" fmla="*/ 1194 h 2083"/>
                  <a:gd name="T24" fmla="*/ 1651 w 5308"/>
                  <a:gd name="T25" fmla="*/ 1499 h 2083"/>
                  <a:gd name="T26" fmla="*/ 1558 w 5308"/>
                  <a:gd name="T27" fmla="*/ 1702 h 2083"/>
                  <a:gd name="T28" fmla="*/ 1329 w 5308"/>
                  <a:gd name="T29" fmla="*/ 1981 h 2083"/>
                  <a:gd name="T30" fmla="*/ 1016 w 5308"/>
                  <a:gd name="T31" fmla="*/ 2066 h 2083"/>
                  <a:gd name="T32" fmla="*/ 745 w 5308"/>
                  <a:gd name="T33" fmla="*/ 2083 h 2083"/>
                  <a:gd name="T34" fmla="*/ 220 w 5308"/>
                  <a:gd name="T35" fmla="*/ 1998 h 2083"/>
                  <a:gd name="T36" fmla="*/ 59 w 5308"/>
                  <a:gd name="T37" fmla="*/ 1778 h 2083"/>
                  <a:gd name="T38" fmla="*/ 0 w 5308"/>
                  <a:gd name="T39" fmla="*/ 1499 h 2083"/>
                  <a:gd name="T40" fmla="*/ 17 w 5308"/>
                  <a:gd name="T41" fmla="*/ 1084 h 2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308" h="2083">
                    <a:moveTo>
                      <a:pt x="5308" y="525"/>
                    </a:moveTo>
                    <a:lnTo>
                      <a:pt x="5037" y="534"/>
                    </a:lnTo>
                    <a:lnTo>
                      <a:pt x="4580" y="432"/>
                    </a:lnTo>
                    <a:lnTo>
                      <a:pt x="3877" y="305"/>
                    </a:lnTo>
                    <a:lnTo>
                      <a:pt x="3547" y="195"/>
                    </a:lnTo>
                    <a:lnTo>
                      <a:pt x="3183" y="0"/>
                    </a:lnTo>
                    <a:lnTo>
                      <a:pt x="2743" y="0"/>
                    </a:lnTo>
                    <a:lnTo>
                      <a:pt x="2464" y="68"/>
                    </a:lnTo>
                    <a:lnTo>
                      <a:pt x="2074" y="305"/>
                    </a:lnTo>
                    <a:lnTo>
                      <a:pt x="1922" y="584"/>
                    </a:lnTo>
                    <a:lnTo>
                      <a:pt x="1896" y="695"/>
                    </a:lnTo>
                    <a:lnTo>
                      <a:pt x="1778" y="1194"/>
                    </a:lnTo>
                    <a:lnTo>
                      <a:pt x="1651" y="1499"/>
                    </a:lnTo>
                    <a:lnTo>
                      <a:pt x="1558" y="1702"/>
                    </a:lnTo>
                    <a:lnTo>
                      <a:pt x="1329" y="1981"/>
                    </a:lnTo>
                    <a:lnTo>
                      <a:pt x="1016" y="2066"/>
                    </a:lnTo>
                    <a:lnTo>
                      <a:pt x="745" y="2083"/>
                    </a:lnTo>
                    <a:lnTo>
                      <a:pt x="220" y="1998"/>
                    </a:lnTo>
                    <a:lnTo>
                      <a:pt x="59" y="1778"/>
                    </a:lnTo>
                    <a:lnTo>
                      <a:pt x="0" y="1499"/>
                    </a:lnTo>
                    <a:lnTo>
                      <a:pt x="17" y="1084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6" name="Freeform 91">
                <a:extLst>
                  <a:ext uri="{FF2B5EF4-FFF2-40B4-BE49-F238E27FC236}">
                    <a16:creationId xmlns:a16="http://schemas.microsoft.com/office/drawing/2014/main" id="{33F41319-EEE5-4BDC-A545-017477018D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2101" y="1965325"/>
                <a:ext cx="400050" cy="398463"/>
              </a:xfrm>
              <a:custGeom>
                <a:avLst/>
                <a:gdLst>
                  <a:gd name="T0" fmla="*/ 0 w 1244"/>
                  <a:gd name="T1" fmla="*/ 1236 h 1236"/>
                  <a:gd name="T2" fmla="*/ 67 w 1244"/>
                  <a:gd name="T3" fmla="*/ 982 h 1236"/>
                  <a:gd name="T4" fmla="*/ 347 w 1244"/>
                  <a:gd name="T5" fmla="*/ 677 h 1236"/>
                  <a:gd name="T6" fmla="*/ 550 w 1244"/>
                  <a:gd name="T7" fmla="*/ 390 h 1236"/>
                  <a:gd name="T8" fmla="*/ 1244 w 1244"/>
                  <a:gd name="T9" fmla="*/ 0 h 1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4" h="1236">
                    <a:moveTo>
                      <a:pt x="0" y="1236"/>
                    </a:moveTo>
                    <a:lnTo>
                      <a:pt x="67" y="982"/>
                    </a:lnTo>
                    <a:lnTo>
                      <a:pt x="347" y="677"/>
                    </a:lnTo>
                    <a:lnTo>
                      <a:pt x="550" y="390"/>
                    </a:lnTo>
                    <a:lnTo>
                      <a:pt x="1244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7" name="Freeform 92">
                <a:extLst>
                  <a:ext uri="{FF2B5EF4-FFF2-40B4-BE49-F238E27FC236}">
                    <a16:creationId xmlns:a16="http://schemas.microsoft.com/office/drawing/2014/main" id="{69BD15E2-EC6C-442E-AFD3-3DED371430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4751" y="1428750"/>
                <a:ext cx="552450" cy="411163"/>
              </a:xfrm>
              <a:custGeom>
                <a:avLst/>
                <a:gdLst>
                  <a:gd name="T0" fmla="*/ 0 w 1718"/>
                  <a:gd name="T1" fmla="*/ 1278 h 1278"/>
                  <a:gd name="T2" fmla="*/ 67 w 1718"/>
                  <a:gd name="T3" fmla="*/ 1049 h 1278"/>
                  <a:gd name="T4" fmla="*/ 160 w 1718"/>
                  <a:gd name="T5" fmla="*/ 871 h 1278"/>
                  <a:gd name="T6" fmla="*/ 287 w 1718"/>
                  <a:gd name="T7" fmla="*/ 685 h 1278"/>
                  <a:gd name="T8" fmla="*/ 533 w 1718"/>
                  <a:gd name="T9" fmla="*/ 550 h 1278"/>
                  <a:gd name="T10" fmla="*/ 922 w 1718"/>
                  <a:gd name="T11" fmla="*/ 355 h 1278"/>
                  <a:gd name="T12" fmla="*/ 1718 w 1718"/>
                  <a:gd name="T13" fmla="*/ 0 h 1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8" h="1278">
                    <a:moveTo>
                      <a:pt x="0" y="1278"/>
                    </a:moveTo>
                    <a:lnTo>
                      <a:pt x="67" y="1049"/>
                    </a:lnTo>
                    <a:lnTo>
                      <a:pt x="160" y="871"/>
                    </a:lnTo>
                    <a:lnTo>
                      <a:pt x="287" y="685"/>
                    </a:lnTo>
                    <a:lnTo>
                      <a:pt x="533" y="550"/>
                    </a:lnTo>
                    <a:lnTo>
                      <a:pt x="922" y="355"/>
                    </a:lnTo>
                    <a:lnTo>
                      <a:pt x="1718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8" name="Freeform 93">
                <a:extLst>
                  <a:ext uri="{FF2B5EF4-FFF2-40B4-BE49-F238E27FC236}">
                    <a16:creationId xmlns:a16="http://schemas.microsoft.com/office/drawing/2014/main" id="{655FBBC5-6471-4863-82CC-F27090469A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4576" y="2270125"/>
                <a:ext cx="1566863" cy="1144588"/>
              </a:xfrm>
              <a:custGeom>
                <a:avLst/>
                <a:gdLst>
                  <a:gd name="T0" fmla="*/ 4868 w 4868"/>
                  <a:gd name="T1" fmla="*/ 0 h 3556"/>
                  <a:gd name="T2" fmla="*/ 4495 w 4868"/>
                  <a:gd name="T3" fmla="*/ 93 h 3556"/>
                  <a:gd name="T4" fmla="*/ 4199 w 4868"/>
                  <a:gd name="T5" fmla="*/ 203 h 3556"/>
                  <a:gd name="T6" fmla="*/ 3733 w 4868"/>
                  <a:gd name="T7" fmla="*/ 466 h 3556"/>
                  <a:gd name="T8" fmla="*/ 3403 w 4868"/>
                  <a:gd name="T9" fmla="*/ 923 h 3556"/>
                  <a:gd name="T10" fmla="*/ 2955 w 4868"/>
                  <a:gd name="T11" fmla="*/ 1507 h 3556"/>
                  <a:gd name="T12" fmla="*/ 2684 w 4868"/>
                  <a:gd name="T13" fmla="*/ 1913 h 3556"/>
                  <a:gd name="T14" fmla="*/ 2337 w 4868"/>
                  <a:gd name="T15" fmla="*/ 2159 h 3556"/>
                  <a:gd name="T16" fmla="*/ 1947 w 4868"/>
                  <a:gd name="T17" fmla="*/ 2201 h 3556"/>
                  <a:gd name="T18" fmla="*/ 1566 w 4868"/>
                  <a:gd name="T19" fmla="*/ 2438 h 3556"/>
                  <a:gd name="T20" fmla="*/ 1185 w 4868"/>
                  <a:gd name="T21" fmla="*/ 2667 h 3556"/>
                  <a:gd name="T22" fmla="*/ 635 w 4868"/>
                  <a:gd name="T23" fmla="*/ 2946 h 3556"/>
                  <a:gd name="T24" fmla="*/ 42 w 4868"/>
                  <a:gd name="T25" fmla="*/ 3488 h 3556"/>
                  <a:gd name="T26" fmla="*/ 0 w 4868"/>
                  <a:gd name="T27" fmla="*/ 3556 h 3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68" h="3556">
                    <a:moveTo>
                      <a:pt x="4868" y="0"/>
                    </a:moveTo>
                    <a:lnTo>
                      <a:pt x="4495" y="93"/>
                    </a:lnTo>
                    <a:lnTo>
                      <a:pt x="4199" y="203"/>
                    </a:lnTo>
                    <a:lnTo>
                      <a:pt x="3733" y="466"/>
                    </a:lnTo>
                    <a:lnTo>
                      <a:pt x="3403" y="923"/>
                    </a:lnTo>
                    <a:lnTo>
                      <a:pt x="2955" y="1507"/>
                    </a:lnTo>
                    <a:lnTo>
                      <a:pt x="2684" y="1913"/>
                    </a:lnTo>
                    <a:lnTo>
                      <a:pt x="2337" y="2159"/>
                    </a:lnTo>
                    <a:lnTo>
                      <a:pt x="1947" y="2201"/>
                    </a:lnTo>
                    <a:lnTo>
                      <a:pt x="1566" y="2438"/>
                    </a:lnTo>
                    <a:lnTo>
                      <a:pt x="1185" y="2667"/>
                    </a:lnTo>
                    <a:lnTo>
                      <a:pt x="635" y="2946"/>
                    </a:lnTo>
                    <a:lnTo>
                      <a:pt x="42" y="3488"/>
                    </a:lnTo>
                    <a:lnTo>
                      <a:pt x="0" y="3556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9" name="Freeform 94">
                <a:extLst>
                  <a:ext uri="{FF2B5EF4-FFF2-40B4-BE49-F238E27FC236}">
                    <a16:creationId xmlns:a16="http://schemas.microsoft.com/office/drawing/2014/main" id="{82620810-E1CB-40D7-A626-40052DFD86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101" y="4102100"/>
                <a:ext cx="2760663" cy="658813"/>
              </a:xfrm>
              <a:custGeom>
                <a:avLst/>
                <a:gdLst>
                  <a:gd name="T0" fmla="*/ 8576 w 8576"/>
                  <a:gd name="T1" fmla="*/ 474 h 2048"/>
                  <a:gd name="T2" fmla="*/ 7992 w 8576"/>
                  <a:gd name="T3" fmla="*/ 381 h 2048"/>
                  <a:gd name="T4" fmla="*/ 7272 w 8576"/>
                  <a:gd name="T5" fmla="*/ 355 h 2048"/>
                  <a:gd name="T6" fmla="*/ 5968 w 8576"/>
                  <a:gd name="T7" fmla="*/ 322 h 2048"/>
                  <a:gd name="T8" fmla="*/ 5139 w 8576"/>
                  <a:gd name="T9" fmla="*/ 211 h 2048"/>
                  <a:gd name="T10" fmla="*/ 4690 w 8576"/>
                  <a:gd name="T11" fmla="*/ 144 h 2048"/>
                  <a:gd name="T12" fmla="*/ 4199 w 8576"/>
                  <a:gd name="T13" fmla="*/ 0 h 2048"/>
                  <a:gd name="T14" fmla="*/ 3547 w 8576"/>
                  <a:gd name="T15" fmla="*/ 0 h 2048"/>
                  <a:gd name="T16" fmla="*/ 3081 w 8576"/>
                  <a:gd name="T17" fmla="*/ 135 h 2048"/>
                  <a:gd name="T18" fmla="*/ 2802 w 8576"/>
                  <a:gd name="T19" fmla="*/ 220 h 2048"/>
                  <a:gd name="T20" fmla="*/ 2404 w 8576"/>
                  <a:gd name="T21" fmla="*/ 372 h 2048"/>
                  <a:gd name="T22" fmla="*/ 2023 w 8576"/>
                  <a:gd name="T23" fmla="*/ 584 h 2048"/>
                  <a:gd name="T24" fmla="*/ 1541 w 8576"/>
                  <a:gd name="T25" fmla="*/ 948 h 2048"/>
                  <a:gd name="T26" fmla="*/ 1168 w 8576"/>
                  <a:gd name="T27" fmla="*/ 1397 h 2048"/>
                  <a:gd name="T28" fmla="*/ 1067 w 8576"/>
                  <a:gd name="T29" fmla="*/ 1473 h 2048"/>
                  <a:gd name="T30" fmla="*/ 804 w 8576"/>
                  <a:gd name="T31" fmla="*/ 1583 h 2048"/>
                  <a:gd name="T32" fmla="*/ 533 w 8576"/>
                  <a:gd name="T33" fmla="*/ 1676 h 2048"/>
                  <a:gd name="T34" fmla="*/ 0 w 8576"/>
                  <a:gd name="T35" fmla="*/ 2048 h 2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576" h="2048">
                    <a:moveTo>
                      <a:pt x="8576" y="474"/>
                    </a:moveTo>
                    <a:lnTo>
                      <a:pt x="7992" y="381"/>
                    </a:lnTo>
                    <a:lnTo>
                      <a:pt x="7272" y="355"/>
                    </a:lnTo>
                    <a:lnTo>
                      <a:pt x="5968" y="322"/>
                    </a:lnTo>
                    <a:lnTo>
                      <a:pt x="5139" y="211"/>
                    </a:lnTo>
                    <a:lnTo>
                      <a:pt x="4690" y="144"/>
                    </a:lnTo>
                    <a:lnTo>
                      <a:pt x="4199" y="0"/>
                    </a:lnTo>
                    <a:lnTo>
                      <a:pt x="3547" y="0"/>
                    </a:lnTo>
                    <a:lnTo>
                      <a:pt x="3081" y="135"/>
                    </a:lnTo>
                    <a:lnTo>
                      <a:pt x="2802" y="220"/>
                    </a:lnTo>
                    <a:lnTo>
                      <a:pt x="2404" y="372"/>
                    </a:lnTo>
                    <a:lnTo>
                      <a:pt x="2023" y="584"/>
                    </a:lnTo>
                    <a:lnTo>
                      <a:pt x="1541" y="948"/>
                    </a:lnTo>
                    <a:lnTo>
                      <a:pt x="1168" y="1397"/>
                    </a:lnTo>
                    <a:lnTo>
                      <a:pt x="1067" y="1473"/>
                    </a:lnTo>
                    <a:lnTo>
                      <a:pt x="804" y="1583"/>
                    </a:lnTo>
                    <a:lnTo>
                      <a:pt x="533" y="1676"/>
                    </a:lnTo>
                    <a:lnTo>
                      <a:pt x="0" y="2048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00" name="Freeform 95">
                <a:extLst>
                  <a:ext uri="{FF2B5EF4-FFF2-40B4-BE49-F238E27FC236}">
                    <a16:creationId xmlns:a16="http://schemas.microsoft.com/office/drawing/2014/main" id="{D44A886D-E7FC-4301-B1E8-9DFD747A81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8726" y="1630363"/>
                <a:ext cx="223838" cy="463550"/>
              </a:xfrm>
              <a:custGeom>
                <a:avLst/>
                <a:gdLst>
                  <a:gd name="T0" fmla="*/ 8 w 694"/>
                  <a:gd name="T1" fmla="*/ 1439 h 1439"/>
                  <a:gd name="T2" fmla="*/ 0 w 694"/>
                  <a:gd name="T3" fmla="*/ 1151 h 1439"/>
                  <a:gd name="T4" fmla="*/ 93 w 694"/>
                  <a:gd name="T5" fmla="*/ 813 h 1439"/>
                  <a:gd name="T6" fmla="*/ 355 w 694"/>
                  <a:gd name="T7" fmla="*/ 339 h 1439"/>
                  <a:gd name="T8" fmla="*/ 694 w 694"/>
                  <a:gd name="T9" fmla="*/ 0 h 1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4" h="1439">
                    <a:moveTo>
                      <a:pt x="8" y="1439"/>
                    </a:moveTo>
                    <a:lnTo>
                      <a:pt x="0" y="1151"/>
                    </a:lnTo>
                    <a:lnTo>
                      <a:pt x="93" y="813"/>
                    </a:lnTo>
                    <a:lnTo>
                      <a:pt x="355" y="339"/>
                    </a:lnTo>
                    <a:lnTo>
                      <a:pt x="694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01" name="Freeform 96">
                <a:extLst>
                  <a:ext uri="{FF2B5EF4-FFF2-40B4-BE49-F238E27FC236}">
                    <a16:creationId xmlns:a16="http://schemas.microsoft.com/office/drawing/2014/main" id="{52E63494-67B9-4FA1-A437-F1B7969002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9176" y="4962525"/>
                <a:ext cx="544513" cy="1320800"/>
              </a:xfrm>
              <a:custGeom>
                <a:avLst/>
                <a:gdLst>
                  <a:gd name="T0" fmla="*/ 1693 w 1693"/>
                  <a:gd name="T1" fmla="*/ 4105 h 4105"/>
                  <a:gd name="T2" fmla="*/ 1431 w 1693"/>
                  <a:gd name="T3" fmla="*/ 3708 h 4105"/>
                  <a:gd name="T4" fmla="*/ 1245 w 1693"/>
                  <a:gd name="T5" fmla="*/ 3487 h 4105"/>
                  <a:gd name="T6" fmla="*/ 1134 w 1693"/>
                  <a:gd name="T7" fmla="*/ 2988 h 4105"/>
                  <a:gd name="T8" fmla="*/ 1084 w 1693"/>
                  <a:gd name="T9" fmla="*/ 2599 h 4105"/>
                  <a:gd name="T10" fmla="*/ 999 w 1693"/>
                  <a:gd name="T11" fmla="*/ 2125 h 4105"/>
                  <a:gd name="T12" fmla="*/ 847 w 1693"/>
                  <a:gd name="T13" fmla="*/ 1659 h 4105"/>
                  <a:gd name="T14" fmla="*/ 584 w 1693"/>
                  <a:gd name="T15" fmla="*/ 1270 h 4105"/>
                  <a:gd name="T16" fmla="*/ 296 w 1693"/>
                  <a:gd name="T17" fmla="*/ 829 h 4105"/>
                  <a:gd name="T18" fmla="*/ 0 w 1693"/>
                  <a:gd name="T19" fmla="*/ 0 h 4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93" h="4105">
                    <a:moveTo>
                      <a:pt x="1693" y="4105"/>
                    </a:moveTo>
                    <a:lnTo>
                      <a:pt x="1431" y="3708"/>
                    </a:lnTo>
                    <a:lnTo>
                      <a:pt x="1245" y="3487"/>
                    </a:lnTo>
                    <a:lnTo>
                      <a:pt x="1134" y="2988"/>
                    </a:lnTo>
                    <a:lnTo>
                      <a:pt x="1084" y="2599"/>
                    </a:lnTo>
                    <a:lnTo>
                      <a:pt x="999" y="2125"/>
                    </a:lnTo>
                    <a:lnTo>
                      <a:pt x="847" y="1659"/>
                    </a:lnTo>
                    <a:lnTo>
                      <a:pt x="584" y="1270"/>
                    </a:lnTo>
                    <a:lnTo>
                      <a:pt x="296" y="829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02" name="Freeform 97">
                <a:extLst>
                  <a:ext uri="{FF2B5EF4-FFF2-40B4-BE49-F238E27FC236}">
                    <a16:creationId xmlns:a16="http://schemas.microsoft.com/office/drawing/2014/main" id="{C20663C1-F1CE-404E-B7C6-34E2EF7142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8501" y="1611313"/>
                <a:ext cx="438150" cy="398463"/>
              </a:xfrm>
              <a:custGeom>
                <a:avLst/>
                <a:gdLst>
                  <a:gd name="T0" fmla="*/ 0 w 1363"/>
                  <a:gd name="T1" fmla="*/ 1236 h 1236"/>
                  <a:gd name="T2" fmla="*/ 288 w 1363"/>
                  <a:gd name="T3" fmla="*/ 999 h 1236"/>
                  <a:gd name="T4" fmla="*/ 618 w 1363"/>
                  <a:gd name="T5" fmla="*/ 702 h 1236"/>
                  <a:gd name="T6" fmla="*/ 1007 w 1363"/>
                  <a:gd name="T7" fmla="*/ 398 h 1236"/>
                  <a:gd name="T8" fmla="*/ 1363 w 1363"/>
                  <a:gd name="T9" fmla="*/ 0 h 1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3" h="1236">
                    <a:moveTo>
                      <a:pt x="0" y="1236"/>
                    </a:moveTo>
                    <a:lnTo>
                      <a:pt x="288" y="999"/>
                    </a:lnTo>
                    <a:lnTo>
                      <a:pt x="618" y="702"/>
                    </a:lnTo>
                    <a:lnTo>
                      <a:pt x="1007" y="398"/>
                    </a:lnTo>
                    <a:lnTo>
                      <a:pt x="1363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03" name="Freeform 98">
                <a:extLst>
                  <a:ext uri="{FF2B5EF4-FFF2-40B4-BE49-F238E27FC236}">
                    <a16:creationId xmlns:a16="http://schemas.microsoft.com/office/drawing/2014/main" id="{EDB2BD4D-0391-4BFF-B66F-56D1C0CE40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7151" y="4016375"/>
                <a:ext cx="1038225" cy="774700"/>
              </a:xfrm>
              <a:custGeom>
                <a:avLst/>
                <a:gdLst>
                  <a:gd name="T0" fmla="*/ 3225 w 3225"/>
                  <a:gd name="T1" fmla="*/ 2405 h 2405"/>
                  <a:gd name="T2" fmla="*/ 2980 w 3225"/>
                  <a:gd name="T3" fmla="*/ 2168 h 2405"/>
                  <a:gd name="T4" fmla="*/ 2700 w 3225"/>
                  <a:gd name="T5" fmla="*/ 1939 h 2405"/>
                  <a:gd name="T6" fmla="*/ 2582 w 3225"/>
                  <a:gd name="T7" fmla="*/ 1778 h 2405"/>
                  <a:gd name="T8" fmla="*/ 2235 w 3225"/>
                  <a:gd name="T9" fmla="*/ 1541 h 2405"/>
                  <a:gd name="T10" fmla="*/ 1871 w 3225"/>
                  <a:gd name="T11" fmla="*/ 1363 h 2405"/>
                  <a:gd name="T12" fmla="*/ 1430 w 3225"/>
                  <a:gd name="T13" fmla="*/ 1279 h 2405"/>
                  <a:gd name="T14" fmla="*/ 931 w 3225"/>
                  <a:gd name="T15" fmla="*/ 915 h 2405"/>
                  <a:gd name="T16" fmla="*/ 584 w 3225"/>
                  <a:gd name="T17" fmla="*/ 601 h 2405"/>
                  <a:gd name="T18" fmla="*/ 262 w 3225"/>
                  <a:gd name="T19" fmla="*/ 390 h 2405"/>
                  <a:gd name="T20" fmla="*/ 0 w 3225"/>
                  <a:gd name="T21" fmla="*/ 0 h 2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25" h="2405">
                    <a:moveTo>
                      <a:pt x="3225" y="2405"/>
                    </a:moveTo>
                    <a:lnTo>
                      <a:pt x="2980" y="2168"/>
                    </a:lnTo>
                    <a:lnTo>
                      <a:pt x="2700" y="1939"/>
                    </a:lnTo>
                    <a:lnTo>
                      <a:pt x="2582" y="1778"/>
                    </a:lnTo>
                    <a:lnTo>
                      <a:pt x="2235" y="1541"/>
                    </a:lnTo>
                    <a:lnTo>
                      <a:pt x="1871" y="1363"/>
                    </a:lnTo>
                    <a:lnTo>
                      <a:pt x="1430" y="1279"/>
                    </a:lnTo>
                    <a:lnTo>
                      <a:pt x="931" y="915"/>
                    </a:lnTo>
                    <a:lnTo>
                      <a:pt x="584" y="601"/>
                    </a:lnTo>
                    <a:lnTo>
                      <a:pt x="262" y="390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04" name="Freeform 99">
                <a:extLst>
                  <a:ext uri="{FF2B5EF4-FFF2-40B4-BE49-F238E27FC236}">
                    <a16:creationId xmlns:a16="http://schemas.microsoft.com/office/drawing/2014/main" id="{E9AAEC86-6ED6-4B95-BEFF-56E8EDFBF4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7238" y="2720975"/>
                <a:ext cx="273050" cy="203200"/>
              </a:xfrm>
              <a:custGeom>
                <a:avLst/>
                <a:gdLst>
                  <a:gd name="T0" fmla="*/ 0 w 847"/>
                  <a:gd name="T1" fmla="*/ 0 h 635"/>
                  <a:gd name="T2" fmla="*/ 195 w 847"/>
                  <a:gd name="T3" fmla="*/ 178 h 635"/>
                  <a:gd name="T4" fmla="*/ 364 w 847"/>
                  <a:gd name="T5" fmla="*/ 372 h 635"/>
                  <a:gd name="T6" fmla="*/ 847 w 847"/>
                  <a:gd name="T7" fmla="*/ 635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7" h="635">
                    <a:moveTo>
                      <a:pt x="0" y="0"/>
                    </a:moveTo>
                    <a:lnTo>
                      <a:pt x="195" y="178"/>
                    </a:lnTo>
                    <a:lnTo>
                      <a:pt x="364" y="372"/>
                    </a:lnTo>
                    <a:lnTo>
                      <a:pt x="847" y="635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05" name="Freeform 100">
                <a:extLst>
                  <a:ext uri="{FF2B5EF4-FFF2-40B4-BE49-F238E27FC236}">
                    <a16:creationId xmlns:a16="http://schemas.microsoft.com/office/drawing/2014/main" id="{BF681881-8BC9-4E83-8B20-64C3535AE5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4426" y="5229225"/>
                <a:ext cx="793750" cy="574675"/>
              </a:xfrm>
              <a:custGeom>
                <a:avLst/>
                <a:gdLst>
                  <a:gd name="T0" fmla="*/ 2464 w 2464"/>
                  <a:gd name="T1" fmla="*/ 1787 h 1787"/>
                  <a:gd name="T2" fmla="*/ 2091 w 2464"/>
                  <a:gd name="T3" fmla="*/ 1499 h 1787"/>
                  <a:gd name="T4" fmla="*/ 1567 w 2464"/>
                  <a:gd name="T5" fmla="*/ 1338 h 1787"/>
                  <a:gd name="T6" fmla="*/ 1008 w 2464"/>
                  <a:gd name="T7" fmla="*/ 1033 h 1787"/>
                  <a:gd name="T8" fmla="*/ 483 w 2464"/>
                  <a:gd name="T9" fmla="*/ 373 h 1787"/>
                  <a:gd name="T10" fmla="*/ 0 w 2464"/>
                  <a:gd name="T11" fmla="*/ 0 h 1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64" h="1787">
                    <a:moveTo>
                      <a:pt x="2464" y="1787"/>
                    </a:moveTo>
                    <a:lnTo>
                      <a:pt x="2091" y="1499"/>
                    </a:lnTo>
                    <a:lnTo>
                      <a:pt x="1567" y="1338"/>
                    </a:lnTo>
                    <a:lnTo>
                      <a:pt x="1008" y="1033"/>
                    </a:lnTo>
                    <a:lnTo>
                      <a:pt x="483" y="373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06" name="Freeform 101">
                <a:extLst>
                  <a:ext uri="{FF2B5EF4-FFF2-40B4-BE49-F238E27FC236}">
                    <a16:creationId xmlns:a16="http://schemas.microsoft.com/office/drawing/2014/main" id="{519333C5-CDE9-44CF-998B-7AC3C4227A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7313" y="1704975"/>
                <a:ext cx="476250" cy="296863"/>
              </a:xfrm>
              <a:custGeom>
                <a:avLst/>
                <a:gdLst>
                  <a:gd name="T0" fmla="*/ 0 w 1481"/>
                  <a:gd name="T1" fmla="*/ 922 h 922"/>
                  <a:gd name="T2" fmla="*/ 220 w 1481"/>
                  <a:gd name="T3" fmla="*/ 643 h 922"/>
                  <a:gd name="T4" fmla="*/ 423 w 1481"/>
                  <a:gd name="T5" fmla="*/ 482 h 922"/>
                  <a:gd name="T6" fmla="*/ 779 w 1481"/>
                  <a:gd name="T7" fmla="*/ 448 h 922"/>
                  <a:gd name="T8" fmla="*/ 1024 w 1481"/>
                  <a:gd name="T9" fmla="*/ 330 h 922"/>
                  <a:gd name="T10" fmla="*/ 1481 w 1481"/>
                  <a:gd name="T11" fmla="*/ 0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81" h="922">
                    <a:moveTo>
                      <a:pt x="0" y="922"/>
                    </a:moveTo>
                    <a:lnTo>
                      <a:pt x="220" y="643"/>
                    </a:lnTo>
                    <a:lnTo>
                      <a:pt x="423" y="482"/>
                    </a:lnTo>
                    <a:lnTo>
                      <a:pt x="779" y="448"/>
                    </a:lnTo>
                    <a:lnTo>
                      <a:pt x="1024" y="330"/>
                    </a:lnTo>
                    <a:lnTo>
                      <a:pt x="1481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07" name="Freeform 102">
                <a:extLst>
                  <a:ext uri="{FF2B5EF4-FFF2-40B4-BE49-F238E27FC236}">
                    <a16:creationId xmlns:a16="http://schemas.microsoft.com/office/drawing/2014/main" id="{9FDFC1C1-FB2B-41B6-97C8-0FE21EA658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138" y="2117725"/>
                <a:ext cx="301625" cy="334963"/>
              </a:xfrm>
              <a:custGeom>
                <a:avLst/>
                <a:gdLst>
                  <a:gd name="T0" fmla="*/ 0 w 940"/>
                  <a:gd name="T1" fmla="*/ 1041 h 1041"/>
                  <a:gd name="T2" fmla="*/ 110 w 940"/>
                  <a:gd name="T3" fmla="*/ 694 h 1041"/>
                  <a:gd name="T4" fmla="*/ 228 w 940"/>
                  <a:gd name="T5" fmla="*/ 500 h 1041"/>
                  <a:gd name="T6" fmla="*/ 423 w 940"/>
                  <a:gd name="T7" fmla="*/ 339 h 1041"/>
                  <a:gd name="T8" fmla="*/ 940 w 940"/>
                  <a:gd name="T9" fmla="*/ 0 h 1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0" h="1041">
                    <a:moveTo>
                      <a:pt x="0" y="1041"/>
                    </a:moveTo>
                    <a:lnTo>
                      <a:pt x="110" y="694"/>
                    </a:lnTo>
                    <a:lnTo>
                      <a:pt x="228" y="500"/>
                    </a:lnTo>
                    <a:lnTo>
                      <a:pt x="423" y="339"/>
                    </a:lnTo>
                    <a:lnTo>
                      <a:pt x="940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08" name="Freeform 103">
                <a:extLst>
                  <a:ext uri="{FF2B5EF4-FFF2-40B4-BE49-F238E27FC236}">
                    <a16:creationId xmlns:a16="http://schemas.microsoft.com/office/drawing/2014/main" id="{0DE5CA37-AC3F-4FD8-AF31-CF95F99EA3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1238" y="415925"/>
                <a:ext cx="1547813" cy="1319213"/>
              </a:xfrm>
              <a:custGeom>
                <a:avLst/>
                <a:gdLst>
                  <a:gd name="T0" fmla="*/ 4809 w 4809"/>
                  <a:gd name="T1" fmla="*/ 4098 h 4098"/>
                  <a:gd name="T2" fmla="*/ 4250 w 4809"/>
                  <a:gd name="T3" fmla="*/ 3607 h 4098"/>
                  <a:gd name="T4" fmla="*/ 3877 w 4809"/>
                  <a:gd name="T5" fmla="*/ 3048 h 4098"/>
                  <a:gd name="T6" fmla="*/ 3505 w 4809"/>
                  <a:gd name="T7" fmla="*/ 2515 h 4098"/>
                  <a:gd name="T8" fmla="*/ 3132 w 4809"/>
                  <a:gd name="T9" fmla="*/ 1964 h 4098"/>
                  <a:gd name="T10" fmla="*/ 2658 w 4809"/>
                  <a:gd name="T11" fmla="*/ 1490 h 4098"/>
                  <a:gd name="T12" fmla="*/ 2252 w 4809"/>
                  <a:gd name="T13" fmla="*/ 813 h 4098"/>
                  <a:gd name="T14" fmla="*/ 1879 w 4809"/>
                  <a:gd name="T15" fmla="*/ 500 h 4098"/>
                  <a:gd name="T16" fmla="*/ 1566 w 4809"/>
                  <a:gd name="T17" fmla="*/ 398 h 4098"/>
                  <a:gd name="T18" fmla="*/ 821 w 4809"/>
                  <a:gd name="T19" fmla="*/ 314 h 4098"/>
                  <a:gd name="T20" fmla="*/ 347 w 4809"/>
                  <a:gd name="T21" fmla="*/ 119 h 4098"/>
                  <a:gd name="T22" fmla="*/ 0 w 4809"/>
                  <a:gd name="T23" fmla="*/ 0 h 40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09" h="4098">
                    <a:moveTo>
                      <a:pt x="4809" y="4098"/>
                    </a:moveTo>
                    <a:lnTo>
                      <a:pt x="4250" y="3607"/>
                    </a:lnTo>
                    <a:lnTo>
                      <a:pt x="3877" y="3048"/>
                    </a:lnTo>
                    <a:lnTo>
                      <a:pt x="3505" y="2515"/>
                    </a:lnTo>
                    <a:lnTo>
                      <a:pt x="3132" y="1964"/>
                    </a:lnTo>
                    <a:lnTo>
                      <a:pt x="2658" y="1490"/>
                    </a:lnTo>
                    <a:lnTo>
                      <a:pt x="2252" y="813"/>
                    </a:lnTo>
                    <a:lnTo>
                      <a:pt x="1879" y="500"/>
                    </a:lnTo>
                    <a:lnTo>
                      <a:pt x="1566" y="398"/>
                    </a:lnTo>
                    <a:lnTo>
                      <a:pt x="821" y="314"/>
                    </a:lnTo>
                    <a:lnTo>
                      <a:pt x="347" y="119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09" name="Freeform 104">
                <a:extLst>
                  <a:ext uri="{FF2B5EF4-FFF2-40B4-BE49-F238E27FC236}">
                    <a16:creationId xmlns:a16="http://schemas.microsoft.com/office/drawing/2014/main" id="{3A7564C8-DE17-4723-90F2-D55B937D2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8176" y="2397125"/>
                <a:ext cx="263525" cy="104775"/>
              </a:xfrm>
              <a:custGeom>
                <a:avLst/>
                <a:gdLst>
                  <a:gd name="T0" fmla="*/ 821 w 821"/>
                  <a:gd name="T1" fmla="*/ 330 h 330"/>
                  <a:gd name="T2" fmla="*/ 567 w 821"/>
                  <a:gd name="T3" fmla="*/ 228 h 330"/>
                  <a:gd name="T4" fmla="*/ 228 w 821"/>
                  <a:gd name="T5" fmla="*/ 101 h 330"/>
                  <a:gd name="T6" fmla="*/ 0 w 821"/>
                  <a:gd name="T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21" h="330">
                    <a:moveTo>
                      <a:pt x="821" y="330"/>
                    </a:moveTo>
                    <a:lnTo>
                      <a:pt x="567" y="228"/>
                    </a:lnTo>
                    <a:lnTo>
                      <a:pt x="228" y="101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0" name="Freeform 105">
                <a:extLst>
                  <a:ext uri="{FF2B5EF4-FFF2-40B4-BE49-F238E27FC236}">
                    <a16:creationId xmlns:a16="http://schemas.microsoft.com/office/drawing/2014/main" id="{259D77DE-A24D-4069-921F-449D6D4165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3351" y="1790700"/>
                <a:ext cx="3049588" cy="1414463"/>
              </a:xfrm>
              <a:custGeom>
                <a:avLst/>
                <a:gdLst>
                  <a:gd name="T0" fmla="*/ 9474 w 9474"/>
                  <a:gd name="T1" fmla="*/ 4394 h 4394"/>
                  <a:gd name="T2" fmla="*/ 8805 w 9474"/>
                  <a:gd name="T3" fmla="*/ 3954 h 4394"/>
                  <a:gd name="T4" fmla="*/ 7501 w 9474"/>
                  <a:gd name="T5" fmla="*/ 3344 h 4394"/>
                  <a:gd name="T6" fmla="*/ 6612 w 9474"/>
                  <a:gd name="T7" fmla="*/ 2811 h 4394"/>
                  <a:gd name="T8" fmla="*/ 5554 w 9474"/>
                  <a:gd name="T9" fmla="*/ 2176 h 4394"/>
                  <a:gd name="T10" fmla="*/ 4030 w 9474"/>
                  <a:gd name="T11" fmla="*/ 1643 h 4394"/>
                  <a:gd name="T12" fmla="*/ 3751 w 9474"/>
                  <a:gd name="T13" fmla="*/ 1490 h 4394"/>
                  <a:gd name="T14" fmla="*/ 3641 w 9474"/>
                  <a:gd name="T15" fmla="*/ 1312 h 4394"/>
                  <a:gd name="T16" fmla="*/ 3378 w 9474"/>
                  <a:gd name="T17" fmla="*/ 1042 h 4394"/>
                  <a:gd name="T18" fmla="*/ 2989 w 9474"/>
                  <a:gd name="T19" fmla="*/ 974 h 4394"/>
                  <a:gd name="T20" fmla="*/ 2515 w 9474"/>
                  <a:gd name="T21" fmla="*/ 948 h 4394"/>
                  <a:gd name="T22" fmla="*/ 1965 w 9474"/>
                  <a:gd name="T23" fmla="*/ 872 h 4394"/>
                  <a:gd name="T24" fmla="*/ 1600 w 9474"/>
                  <a:gd name="T25" fmla="*/ 559 h 4394"/>
                  <a:gd name="T26" fmla="*/ 1093 w 9474"/>
                  <a:gd name="T27" fmla="*/ 331 h 4394"/>
                  <a:gd name="T28" fmla="*/ 779 w 9474"/>
                  <a:gd name="T29" fmla="*/ 220 h 4394"/>
                  <a:gd name="T30" fmla="*/ 229 w 9474"/>
                  <a:gd name="T31" fmla="*/ 68 h 4394"/>
                  <a:gd name="T32" fmla="*/ 0 w 9474"/>
                  <a:gd name="T33" fmla="*/ 0 h 4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74" h="4394">
                    <a:moveTo>
                      <a:pt x="9474" y="4394"/>
                    </a:moveTo>
                    <a:lnTo>
                      <a:pt x="8805" y="3954"/>
                    </a:lnTo>
                    <a:lnTo>
                      <a:pt x="7501" y="3344"/>
                    </a:lnTo>
                    <a:lnTo>
                      <a:pt x="6612" y="2811"/>
                    </a:lnTo>
                    <a:lnTo>
                      <a:pt x="5554" y="2176"/>
                    </a:lnTo>
                    <a:lnTo>
                      <a:pt x="4030" y="1643"/>
                    </a:lnTo>
                    <a:lnTo>
                      <a:pt x="3751" y="1490"/>
                    </a:lnTo>
                    <a:lnTo>
                      <a:pt x="3641" y="1312"/>
                    </a:lnTo>
                    <a:lnTo>
                      <a:pt x="3378" y="1042"/>
                    </a:lnTo>
                    <a:lnTo>
                      <a:pt x="2989" y="974"/>
                    </a:lnTo>
                    <a:lnTo>
                      <a:pt x="2515" y="948"/>
                    </a:lnTo>
                    <a:lnTo>
                      <a:pt x="1965" y="872"/>
                    </a:lnTo>
                    <a:lnTo>
                      <a:pt x="1600" y="559"/>
                    </a:lnTo>
                    <a:lnTo>
                      <a:pt x="1093" y="331"/>
                    </a:lnTo>
                    <a:lnTo>
                      <a:pt x="779" y="220"/>
                    </a:lnTo>
                    <a:lnTo>
                      <a:pt x="229" y="68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1" name="Freeform 106">
                <a:extLst>
                  <a:ext uri="{FF2B5EF4-FFF2-40B4-BE49-F238E27FC236}">
                    <a16:creationId xmlns:a16="http://schemas.microsoft.com/office/drawing/2014/main" id="{D7C5EF59-D59C-44BF-AE4B-C2BC0F309F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2013" y="2595563"/>
                <a:ext cx="323850" cy="133350"/>
              </a:xfrm>
              <a:custGeom>
                <a:avLst/>
                <a:gdLst>
                  <a:gd name="T0" fmla="*/ 1007 w 1007"/>
                  <a:gd name="T1" fmla="*/ 414 h 414"/>
                  <a:gd name="T2" fmla="*/ 652 w 1007"/>
                  <a:gd name="T3" fmla="*/ 203 h 414"/>
                  <a:gd name="T4" fmla="*/ 288 w 1007"/>
                  <a:gd name="T5" fmla="*/ 177 h 414"/>
                  <a:gd name="T6" fmla="*/ 0 w 1007"/>
                  <a:gd name="T7" fmla="*/ 0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07" h="414">
                    <a:moveTo>
                      <a:pt x="1007" y="414"/>
                    </a:moveTo>
                    <a:lnTo>
                      <a:pt x="652" y="203"/>
                    </a:lnTo>
                    <a:lnTo>
                      <a:pt x="288" y="177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EE93009C-D562-478A-9891-FE09AD88B668}"/>
                </a:ext>
              </a:extLst>
            </p:cNvPr>
            <p:cNvGrpSpPr/>
            <p:nvPr/>
          </p:nvGrpSpPr>
          <p:grpSpPr>
            <a:xfrm>
              <a:off x="3250375" y="19558"/>
              <a:ext cx="6099176" cy="7164387"/>
              <a:chOff x="3250375" y="19558"/>
              <a:chExt cx="6099176" cy="7164387"/>
            </a:xfrm>
          </p:grpSpPr>
          <p:sp>
            <p:nvSpPr>
              <p:cNvPr id="114" name="Freeform 5">
                <a:extLst>
                  <a:ext uri="{FF2B5EF4-FFF2-40B4-BE49-F238E27FC236}">
                    <a16:creationId xmlns:a16="http://schemas.microsoft.com/office/drawing/2014/main" id="{78A558A0-9C5D-4B2C-9220-BB68D8EE5F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2350" y="19558"/>
                <a:ext cx="5449888" cy="7164387"/>
              </a:xfrm>
              <a:custGeom>
                <a:avLst/>
                <a:gdLst>
                  <a:gd name="T0" fmla="*/ 67 w 16932"/>
                  <a:gd name="T1" fmla="*/ 22103 h 22263"/>
                  <a:gd name="T2" fmla="*/ 1193 w 16932"/>
                  <a:gd name="T3" fmla="*/ 21620 h 22263"/>
                  <a:gd name="T4" fmla="*/ 1600 w 16932"/>
                  <a:gd name="T5" fmla="*/ 20926 h 22263"/>
                  <a:gd name="T6" fmla="*/ 2590 w 16932"/>
                  <a:gd name="T7" fmla="*/ 20494 h 22263"/>
                  <a:gd name="T8" fmla="*/ 2599 w 16932"/>
                  <a:gd name="T9" fmla="*/ 19521 h 22263"/>
                  <a:gd name="T10" fmla="*/ 3259 w 16932"/>
                  <a:gd name="T11" fmla="*/ 18970 h 22263"/>
                  <a:gd name="T12" fmla="*/ 3894 w 16932"/>
                  <a:gd name="T13" fmla="*/ 18268 h 22263"/>
                  <a:gd name="T14" fmla="*/ 4156 w 16932"/>
                  <a:gd name="T15" fmla="*/ 17125 h 22263"/>
                  <a:gd name="T16" fmla="*/ 4029 w 16932"/>
                  <a:gd name="T17" fmla="*/ 16372 h 22263"/>
                  <a:gd name="T18" fmla="*/ 5054 w 16932"/>
                  <a:gd name="T19" fmla="*/ 15923 h 22263"/>
                  <a:gd name="T20" fmla="*/ 5968 w 16932"/>
                  <a:gd name="T21" fmla="*/ 14687 h 22263"/>
                  <a:gd name="T22" fmla="*/ 6611 w 16932"/>
                  <a:gd name="T23" fmla="*/ 13781 h 22263"/>
                  <a:gd name="T24" fmla="*/ 6231 w 16932"/>
                  <a:gd name="T25" fmla="*/ 13324 h 22263"/>
                  <a:gd name="T26" fmla="*/ 5054 w 16932"/>
                  <a:gd name="T27" fmla="*/ 13240 h 22263"/>
                  <a:gd name="T28" fmla="*/ 3885 w 16932"/>
                  <a:gd name="T29" fmla="*/ 12935 h 22263"/>
                  <a:gd name="T30" fmla="*/ 2277 w 16932"/>
                  <a:gd name="T31" fmla="*/ 12926 h 22263"/>
                  <a:gd name="T32" fmla="*/ 1532 w 16932"/>
                  <a:gd name="T33" fmla="*/ 13028 h 22263"/>
                  <a:gd name="T34" fmla="*/ 2429 w 16932"/>
                  <a:gd name="T35" fmla="*/ 12385 h 22263"/>
                  <a:gd name="T36" fmla="*/ 3361 w 16932"/>
                  <a:gd name="T37" fmla="*/ 12351 h 22263"/>
                  <a:gd name="T38" fmla="*/ 4656 w 16932"/>
                  <a:gd name="T39" fmla="*/ 12757 h 22263"/>
                  <a:gd name="T40" fmla="*/ 6273 w 16932"/>
                  <a:gd name="T41" fmla="*/ 12664 h 22263"/>
                  <a:gd name="T42" fmla="*/ 7289 w 16932"/>
                  <a:gd name="T43" fmla="*/ 12131 h 22263"/>
                  <a:gd name="T44" fmla="*/ 8203 w 16932"/>
                  <a:gd name="T45" fmla="*/ 11183 h 22263"/>
                  <a:gd name="T46" fmla="*/ 8897 w 16932"/>
                  <a:gd name="T47" fmla="*/ 10065 h 22263"/>
                  <a:gd name="T48" fmla="*/ 7797 w 16932"/>
                  <a:gd name="T49" fmla="*/ 9185 h 22263"/>
                  <a:gd name="T50" fmla="*/ 6857 w 16932"/>
                  <a:gd name="T51" fmla="*/ 8431 h 22263"/>
                  <a:gd name="T52" fmla="*/ 4512 w 16932"/>
                  <a:gd name="T53" fmla="*/ 7305 h 22263"/>
                  <a:gd name="T54" fmla="*/ 3936 w 16932"/>
                  <a:gd name="T55" fmla="*/ 6814 h 22263"/>
                  <a:gd name="T56" fmla="*/ 4546 w 16932"/>
                  <a:gd name="T57" fmla="*/ 6958 h 22263"/>
                  <a:gd name="T58" fmla="*/ 5985 w 16932"/>
                  <a:gd name="T59" fmla="*/ 7399 h 22263"/>
                  <a:gd name="T60" fmla="*/ 7915 w 16932"/>
                  <a:gd name="T61" fmla="*/ 8381 h 22263"/>
                  <a:gd name="T62" fmla="*/ 9693 w 16932"/>
                  <a:gd name="T63" fmla="*/ 9083 h 22263"/>
                  <a:gd name="T64" fmla="*/ 9939 w 16932"/>
                  <a:gd name="T65" fmla="*/ 8618 h 22263"/>
                  <a:gd name="T66" fmla="*/ 8906 w 16932"/>
                  <a:gd name="T67" fmla="*/ 7322 h 22263"/>
                  <a:gd name="T68" fmla="*/ 7627 w 16932"/>
                  <a:gd name="T69" fmla="*/ 5875 h 22263"/>
                  <a:gd name="T70" fmla="*/ 8059 w 16932"/>
                  <a:gd name="T71" fmla="*/ 5807 h 22263"/>
                  <a:gd name="T72" fmla="*/ 9143 w 16932"/>
                  <a:gd name="T73" fmla="*/ 7102 h 22263"/>
                  <a:gd name="T74" fmla="*/ 10658 w 16932"/>
                  <a:gd name="T75" fmla="*/ 8381 h 22263"/>
                  <a:gd name="T76" fmla="*/ 11886 w 16932"/>
                  <a:gd name="T77" fmla="*/ 7873 h 22263"/>
                  <a:gd name="T78" fmla="*/ 12605 w 16932"/>
                  <a:gd name="T79" fmla="*/ 6916 h 22263"/>
                  <a:gd name="T80" fmla="*/ 11903 w 16932"/>
                  <a:gd name="T81" fmla="*/ 6070 h 22263"/>
                  <a:gd name="T82" fmla="*/ 12030 w 16932"/>
                  <a:gd name="T83" fmla="*/ 5545 h 22263"/>
                  <a:gd name="T84" fmla="*/ 13012 w 16932"/>
                  <a:gd name="T85" fmla="*/ 6459 h 22263"/>
                  <a:gd name="T86" fmla="*/ 14095 w 16932"/>
                  <a:gd name="T87" fmla="*/ 6027 h 22263"/>
                  <a:gd name="T88" fmla="*/ 14561 w 16932"/>
                  <a:gd name="T89" fmla="*/ 4512 h 22263"/>
                  <a:gd name="T90" fmla="*/ 14028 w 16932"/>
                  <a:gd name="T91" fmla="*/ 3141 h 22263"/>
                  <a:gd name="T92" fmla="*/ 14764 w 16932"/>
                  <a:gd name="T93" fmla="*/ 3708 h 22263"/>
                  <a:gd name="T94" fmla="*/ 16077 w 16932"/>
                  <a:gd name="T95" fmla="*/ 3996 h 22263"/>
                  <a:gd name="T96" fmla="*/ 16932 w 16932"/>
                  <a:gd name="T97" fmla="*/ 2853 h 22263"/>
                  <a:gd name="T98" fmla="*/ 16576 w 16932"/>
                  <a:gd name="T99" fmla="*/ 1134 h 22263"/>
                  <a:gd name="T100" fmla="*/ 16161 w 16932"/>
                  <a:gd name="T101" fmla="*/ 0 h 22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932" h="22263">
                    <a:moveTo>
                      <a:pt x="0" y="22263"/>
                    </a:moveTo>
                    <a:lnTo>
                      <a:pt x="67" y="22103"/>
                    </a:lnTo>
                    <a:lnTo>
                      <a:pt x="516" y="21933"/>
                    </a:lnTo>
                    <a:lnTo>
                      <a:pt x="1193" y="21620"/>
                    </a:lnTo>
                    <a:lnTo>
                      <a:pt x="1346" y="21281"/>
                    </a:lnTo>
                    <a:lnTo>
                      <a:pt x="1600" y="20926"/>
                    </a:lnTo>
                    <a:lnTo>
                      <a:pt x="2353" y="20774"/>
                    </a:lnTo>
                    <a:lnTo>
                      <a:pt x="2590" y="20494"/>
                    </a:lnTo>
                    <a:lnTo>
                      <a:pt x="2810" y="19961"/>
                    </a:lnTo>
                    <a:lnTo>
                      <a:pt x="2599" y="19521"/>
                    </a:lnTo>
                    <a:lnTo>
                      <a:pt x="2666" y="19216"/>
                    </a:lnTo>
                    <a:lnTo>
                      <a:pt x="3259" y="18970"/>
                    </a:lnTo>
                    <a:lnTo>
                      <a:pt x="3572" y="18708"/>
                    </a:lnTo>
                    <a:lnTo>
                      <a:pt x="3894" y="18268"/>
                    </a:lnTo>
                    <a:lnTo>
                      <a:pt x="4063" y="17718"/>
                    </a:lnTo>
                    <a:lnTo>
                      <a:pt x="4156" y="17125"/>
                    </a:lnTo>
                    <a:lnTo>
                      <a:pt x="3919" y="16473"/>
                    </a:lnTo>
                    <a:lnTo>
                      <a:pt x="4029" y="16372"/>
                    </a:lnTo>
                    <a:lnTo>
                      <a:pt x="4664" y="16270"/>
                    </a:lnTo>
                    <a:lnTo>
                      <a:pt x="5054" y="15923"/>
                    </a:lnTo>
                    <a:lnTo>
                      <a:pt x="5359" y="15322"/>
                    </a:lnTo>
                    <a:lnTo>
                      <a:pt x="5968" y="14687"/>
                    </a:lnTo>
                    <a:lnTo>
                      <a:pt x="6484" y="14162"/>
                    </a:lnTo>
                    <a:lnTo>
                      <a:pt x="6611" y="13781"/>
                    </a:lnTo>
                    <a:lnTo>
                      <a:pt x="6569" y="13443"/>
                    </a:lnTo>
                    <a:lnTo>
                      <a:pt x="6231" y="13324"/>
                    </a:lnTo>
                    <a:lnTo>
                      <a:pt x="5629" y="13290"/>
                    </a:lnTo>
                    <a:lnTo>
                      <a:pt x="5054" y="13240"/>
                    </a:lnTo>
                    <a:lnTo>
                      <a:pt x="4470" y="13121"/>
                    </a:lnTo>
                    <a:lnTo>
                      <a:pt x="3885" y="12935"/>
                    </a:lnTo>
                    <a:lnTo>
                      <a:pt x="3030" y="12833"/>
                    </a:lnTo>
                    <a:lnTo>
                      <a:pt x="2277" y="12926"/>
                    </a:lnTo>
                    <a:lnTo>
                      <a:pt x="1625" y="13121"/>
                    </a:lnTo>
                    <a:lnTo>
                      <a:pt x="1532" y="13028"/>
                    </a:lnTo>
                    <a:lnTo>
                      <a:pt x="1845" y="12647"/>
                    </a:lnTo>
                    <a:lnTo>
                      <a:pt x="2429" y="12385"/>
                    </a:lnTo>
                    <a:lnTo>
                      <a:pt x="2768" y="12385"/>
                    </a:lnTo>
                    <a:lnTo>
                      <a:pt x="3361" y="12351"/>
                    </a:lnTo>
                    <a:lnTo>
                      <a:pt x="3725" y="12554"/>
                    </a:lnTo>
                    <a:lnTo>
                      <a:pt x="4656" y="12757"/>
                    </a:lnTo>
                    <a:lnTo>
                      <a:pt x="5333" y="12757"/>
                    </a:lnTo>
                    <a:lnTo>
                      <a:pt x="6273" y="12664"/>
                    </a:lnTo>
                    <a:lnTo>
                      <a:pt x="6772" y="12427"/>
                    </a:lnTo>
                    <a:lnTo>
                      <a:pt x="7289" y="12131"/>
                    </a:lnTo>
                    <a:lnTo>
                      <a:pt x="7695" y="11707"/>
                    </a:lnTo>
                    <a:lnTo>
                      <a:pt x="8203" y="11183"/>
                    </a:lnTo>
                    <a:lnTo>
                      <a:pt x="8677" y="10556"/>
                    </a:lnTo>
                    <a:lnTo>
                      <a:pt x="8897" y="10065"/>
                    </a:lnTo>
                    <a:lnTo>
                      <a:pt x="8660" y="9760"/>
                    </a:lnTo>
                    <a:lnTo>
                      <a:pt x="7797" y="9185"/>
                    </a:lnTo>
                    <a:lnTo>
                      <a:pt x="7314" y="8821"/>
                    </a:lnTo>
                    <a:lnTo>
                      <a:pt x="6857" y="8431"/>
                    </a:lnTo>
                    <a:lnTo>
                      <a:pt x="5968" y="7932"/>
                    </a:lnTo>
                    <a:lnTo>
                      <a:pt x="4512" y="7305"/>
                    </a:lnTo>
                    <a:lnTo>
                      <a:pt x="3936" y="7102"/>
                    </a:lnTo>
                    <a:lnTo>
                      <a:pt x="3936" y="6814"/>
                    </a:lnTo>
                    <a:lnTo>
                      <a:pt x="4114" y="6721"/>
                    </a:lnTo>
                    <a:lnTo>
                      <a:pt x="4546" y="6958"/>
                    </a:lnTo>
                    <a:lnTo>
                      <a:pt x="4927" y="7035"/>
                    </a:lnTo>
                    <a:lnTo>
                      <a:pt x="5985" y="7399"/>
                    </a:lnTo>
                    <a:lnTo>
                      <a:pt x="6908" y="7847"/>
                    </a:lnTo>
                    <a:lnTo>
                      <a:pt x="7915" y="8381"/>
                    </a:lnTo>
                    <a:lnTo>
                      <a:pt x="8635" y="8728"/>
                    </a:lnTo>
                    <a:lnTo>
                      <a:pt x="9693" y="9083"/>
                    </a:lnTo>
                    <a:lnTo>
                      <a:pt x="10023" y="8982"/>
                    </a:lnTo>
                    <a:lnTo>
                      <a:pt x="9939" y="8618"/>
                    </a:lnTo>
                    <a:lnTo>
                      <a:pt x="9456" y="8000"/>
                    </a:lnTo>
                    <a:lnTo>
                      <a:pt x="8906" y="7322"/>
                    </a:lnTo>
                    <a:lnTo>
                      <a:pt x="8034" y="6307"/>
                    </a:lnTo>
                    <a:lnTo>
                      <a:pt x="7627" y="5875"/>
                    </a:lnTo>
                    <a:lnTo>
                      <a:pt x="7577" y="5646"/>
                    </a:lnTo>
                    <a:lnTo>
                      <a:pt x="8059" y="5807"/>
                    </a:lnTo>
                    <a:lnTo>
                      <a:pt x="8567" y="6527"/>
                    </a:lnTo>
                    <a:lnTo>
                      <a:pt x="9143" y="7102"/>
                    </a:lnTo>
                    <a:lnTo>
                      <a:pt x="9888" y="7754"/>
                    </a:lnTo>
                    <a:lnTo>
                      <a:pt x="10658" y="8381"/>
                    </a:lnTo>
                    <a:lnTo>
                      <a:pt x="11082" y="8211"/>
                    </a:lnTo>
                    <a:lnTo>
                      <a:pt x="11886" y="7873"/>
                    </a:lnTo>
                    <a:lnTo>
                      <a:pt x="12453" y="7348"/>
                    </a:lnTo>
                    <a:lnTo>
                      <a:pt x="12605" y="6916"/>
                    </a:lnTo>
                    <a:lnTo>
                      <a:pt x="12360" y="6357"/>
                    </a:lnTo>
                    <a:lnTo>
                      <a:pt x="11903" y="6070"/>
                    </a:lnTo>
                    <a:lnTo>
                      <a:pt x="11615" y="5562"/>
                    </a:lnTo>
                    <a:lnTo>
                      <a:pt x="12030" y="5545"/>
                    </a:lnTo>
                    <a:lnTo>
                      <a:pt x="12631" y="6095"/>
                    </a:lnTo>
                    <a:lnTo>
                      <a:pt x="13012" y="6459"/>
                    </a:lnTo>
                    <a:lnTo>
                      <a:pt x="13689" y="6434"/>
                    </a:lnTo>
                    <a:lnTo>
                      <a:pt x="14095" y="6027"/>
                    </a:lnTo>
                    <a:lnTo>
                      <a:pt x="14485" y="5545"/>
                    </a:lnTo>
                    <a:lnTo>
                      <a:pt x="14561" y="4512"/>
                    </a:lnTo>
                    <a:lnTo>
                      <a:pt x="14273" y="3809"/>
                    </a:lnTo>
                    <a:lnTo>
                      <a:pt x="14028" y="3141"/>
                    </a:lnTo>
                    <a:lnTo>
                      <a:pt x="14095" y="3022"/>
                    </a:lnTo>
                    <a:lnTo>
                      <a:pt x="14764" y="3708"/>
                    </a:lnTo>
                    <a:lnTo>
                      <a:pt x="15281" y="3996"/>
                    </a:lnTo>
                    <a:lnTo>
                      <a:pt x="16077" y="3996"/>
                    </a:lnTo>
                    <a:lnTo>
                      <a:pt x="16457" y="3598"/>
                    </a:lnTo>
                    <a:lnTo>
                      <a:pt x="16932" y="2853"/>
                    </a:lnTo>
                    <a:lnTo>
                      <a:pt x="16915" y="2226"/>
                    </a:lnTo>
                    <a:lnTo>
                      <a:pt x="16576" y="1134"/>
                    </a:lnTo>
                    <a:lnTo>
                      <a:pt x="16187" y="85"/>
                    </a:lnTo>
                    <a:lnTo>
                      <a:pt x="16161" y="0"/>
                    </a:lnTo>
                  </a:path>
                </a:pathLst>
              </a:custGeom>
              <a:noFill/>
              <a:ln w="19050" cap="rnd">
                <a:solidFill>
                  <a:schemeClr val="tx1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5" name="Freeform 6">
                <a:extLst>
                  <a:ext uri="{FF2B5EF4-FFF2-40B4-BE49-F238E27FC236}">
                    <a16:creationId xmlns:a16="http://schemas.microsoft.com/office/drawing/2014/main" id="{134BFAED-DDAA-4CC8-96D0-7424477CDA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9175" y="1910270"/>
                <a:ext cx="4270375" cy="5273675"/>
              </a:xfrm>
              <a:custGeom>
                <a:avLst/>
                <a:gdLst>
                  <a:gd name="T0" fmla="*/ 0 w 13266"/>
                  <a:gd name="T1" fmla="*/ 16388 h 16388"/>
                  <a:gd name="T2" fmla="*/ 212 w 13266"/>
                  <a:gd name="T3" fmla="*/ 15982 h 16388"/>
                  <a:gd name="T4" fmla="*/ 838 w 13266"/>
                  <a:gd name="T5" fmla="*/ 14678 h 16388"/>
                  <a:gd name="T6" fmla="*/ 1177 w 13266"/>
                  <a:gd name="T7" fmla="*/ 13349 h 16388"/>
                  <a:gd name="T8" fmla="*/ 1617 w 13266"/>
                  <a:gd name="T9" fmla="*/ 12401 h 16388"/>
                  <a:gd name="T10" fmla="*/ 2091 w 13266"/>
                  <a:gd name="T11" fmla="*/ 11487 h 16388"/>
                  <a:gd name="T12" fmla="*/ 2929 w 13266"/>
                  <a:gd name="T13" fmla="*/ 10835 h 16388"/>
                  <a:gd name="T14" fmla="*/ 3531 w 13266"/>
                  <a:gd name="T15" fmla="*/ 10471 h 16388"/>
                  <a:gd name="T16" fmla="*/ 3971 w 13266"/>
                  <a:gd name="T17" fmla="*/ 9921 h 16388"/>
                  <a:gd name="T18" fmla="*/ 4309 w 13266"/>
                  <a:gd name="T19" fmla="*/ 9405 h 16388"/>
                  <a:gd name="T20" fmla="*/ 4673 w 13266"/>
                  <a:gd name="T21" fmla="*/ 8694 h 16388"/>
                  <a:gd name="T22" fmla="*/ 5148 w 13266"/>
                  <a:gd name="T23" fmla="*/ 7915 h 16388"/>
                  <a:gd name="T24" fmla="*/ 5122 w 13266"/>
                  <a:gd name="T25" fmla="*/ 6764 h 16388"/>
                  <a:gd name="T26" fmla="*/ 5097 w 13266"/>
                  <a:gd name="T27" fmla="*/ 6188 h 16388"/>
                  <a:gd name="T28" fmla="*/ 5698 w 13266"/>
                  <a:gd name="T29" fmla="*/ 5849 h 16388"/>
                  <a:gd name="T30" fmla="*/ 6299 w 13266"/>
                  <a:gd name="T31" fmla="*/ 5849 h 16388"/>
                  <a:gd name="T32" fmla="*/ 6714 w 13266"/>
                  <a:gd name="T33" fmla="*/ 5561 h 16388"/>
                  <a:gd name="T34" fmla="*/ 7002 w 13266"/>
                  <a:gd name="T35" fmla="*/ 4495 h 16388"/>
                  <a:gd name="T36" fmla="*/ 7340 w 13266"/>
                  <a:gd name="T37" fmla="*/ 3708 h 16388"/>
                  <a:gd name="T38" fmla="*/ 7730 w 13266"/>
                  <a:gd name="T39" fmla="*/ 3056 h 16388"/>
                  <a:gd name="T40" fmla="*/ 8415 w 13266"/>
                  <a:gd name="T41" fmla="*/ 2870 h 16388"/>
                  <a:gd name="T42" fmla="*/ 9118 w 13266"/>
                  <a:gd name="T43" fmla="*/ 2870 h 16388"/>
                  <a:gd name="T44" fmla="*/ 9406 w 13266"/>
                  <a:gd name="T45" fmla="*/ 2641 h 16388"/>
                  <a:gd name="T46" fmla="*/ 9508 w 13266"/>
                  <a:gd name="T47" fmla="*/ 2091 h 16388"/>
                  <a:gd name="T48" fmla="*/ 9982 w 13266"/>
                  <a:gd name="T49" fmla="*/ 1515 h 16388"/>
                  <a:gd name="T50" fmla="*/ 11336 w 13266"/>
                  <a:gd name="T51" fmla="*/ 525 h 16388"/>
                  <a:gd name="T52" fmla="*/ 12124 w 13266"/>
                  <a:gd name="T53" fmla="*/ 0 h 16388"/>
                  <a:gd name="T54" fmla="*/ 12801 w 13266"/>
                  <a:gd name="T55" fmla="*/ 127 h 16388"/>
                  <a:gd name="T56" fmla="*/ 13266 w 13266"/>
                  <a:gd name="T57" fmla="*/ 195 h 16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266" h="16388">
                    <a:moveTo>
                      <a:pt x="0" y="16388"/>
                    </a:moveTo>
                    <a:lnTo>
                      <a:pt x="212" y="15982"/>
                    </a:lnTo>
                    <a:lnTo>
                      <a:pt x="838" y="14678"/>
                    </a:lnTo>
                    <a:lnTo>
                      <a:pt x="1177" y="13349"/>
                    </a:lnTo>
                    <a:lnTo>
                      <a:pt x="1617" y="12401"/>
                    </a:lnTo>
                    <a:lnTo>
                      <a:pt x="2091" y="11487"/>
                    </a:lnTo>
                    <a:lnTo>
                      <a:pt x="2929" y="10835"/>
                    </a:lnTo>
                    <a:lnTo>
                      <a:pt x="3531" y="10471"/>
                    </a:lnTo>
                    <a:lnTo>
                      <a:pt x="3971" y="9921"/>
                    </a:lnTo>
                    <a:lnTo>
                      <a:pt x="4309" y="9405"/>
                    </a:lnTo>
                    <a:lnTo>
                      <a:pt x="4673" y="8694"/>
                    </a:lnTo>
                    <a:lnTo>
                      <a:pt x="5148" y="7915"/>
                    </a:lnTo>
                    <a:lnTo>
                      <a:pt x="5122" y="6764"/>
                    </a:lnTo>
                    <a:lnTo>
                      <a:pt x="5097" y="6188"/>
                    </a:lnTo>
                    <a:lnTo>
                      <a:pt x="5698" y="5849"/>
                    </a:lnTo>
                    <a:lnTo>
                      <a:pt x="6299" y="5849"/>
                    </a:lnTo>
                    <a:lnTo>
                      <a:pt x="6714" y="5561"/>
                    </a:lnTo>
                    <a:lnTo>
                      <a:pt x="7002" y="4495"/>
                    </a:lnTo>
                    <a:lnTo>
                      <a:pt x="7340" y="3708"/>
                    </a:lnTo>
                    <a:lnTo>
                      <a:pt x="7730" y="3056"/>
                    </a:lnTo>
                    <a:lnTo>
                      <a:pt x="8415" y="2870"/>
                    </a:lnTo>
                    <a:lnTo>
                      <a:pt x="9118" y="2870"/>
                    </a:lnTo>
                    <a:lnTo>
                      <a:pt x="9406" y="2641"/>
                    </a:lnTo>
                    <a:lnTo>
                      <a:pt x="9508" y="2091"/>
                    </a:lnTo>
                    <a:lnTo>
                      <a:pt x="9982" y="1515"/>
                    </a:lnTo>
                    <a:lnTo>
                      <a:pt x="11336" y="525"/>
                    </a:lnTo>
                    <a:lnTo>
                      <a:pt x="12124" y="0"/>
                    </a:lnTo>
                    <a:lnTo>
                      <a:pt x="12801" y="127"/>
                    </a:lnTo>
                    <a:lnTo>
                      <a:pt x="13266" y="195"/>
                    </a:lnTo>
                  </a:path>
                </a:pathLst>
              </a:custGeom>
              <a:noFill/>
              <a:ln w="19050" cap="rnd">
                <a:solidFill>
                  <a:schemeClr val="tx1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6" name="Freeform 7">
                <a:extLst>
                  <a:ext uri="{FF2B5EF4-FFF2-40B4-BE49-F238E27FC236}">
                    <a16:creationId xmlns:a16="http://schemas.microsoft.com/office/drawing/2014/main" id="{A90C03F8-2E49-4E02-B36C-A640DB810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0375" y="2538920"/>
                <a:ext cx="3130550" cy="4413250"/>
              </a:xfrm>
              <a:custGeom>
                <a:avLst/>
                <a:gdLst>
                  <a:gd name="T0" fmla="*/ 550 w 9727"/>
                  <a:gd name="T1" fmla="*/ 11640 h 13714"/>
                  <a:gd name="T2" fmla="*/ 905 w 9727"/>
                  <a:gd name="T3" fmla="*/ 11767 h 13714"/>
                  <a:gd name="T4" fmla="*/ 1346 w 9727"/>
                  <a:gd name="T5" fmla="*/ 12554 h 13714"/>
                  <a:gd name="T6" fmla="*/ 1295 w 9727"/>
                  <a:gd name="T7" fmla="*/ 13468 h 13714"/>
                  <a:gd name="T8" fmla="*/ 1921 w 9727"/>
                  <a:gd name="T9" fmla="*/ 13714 h 13714"/>
                  <a:gd name="T10" fmla="*/ 2666 w 9727"/>
                  <a:gd name="T11" fmla="*/ 13087 h 13714"/>
                  <a:gd name="T12" fmla="*/ 2548 w 9727"/>
                  <a:gd name="T13" fmla="*/ 12072 h 13714"/>
                  <a:gd name="T14" fmla="*/ 3674 w 9727"/>
                  <a:gd name="T15" fmla="*/ 12275 h 13714"/>
                  <a:gd name="T16" fmla="*/ 3962 w 9727"/>
                  <a:gd name="T17" fmla="*/ 11877 h 13714"/>
                  <a:gd name="T18" fmla="*/ 3758 w 9727"/>
                  <a:gd name="T19" fmla="*/ 11039 h 13714"/>
                  <a:gd name="T20" fmla="*/ 4808 w 9727"/>
                  <a:gd name="T21" fmla="*/ 10539 h 13714"/>
                  <a:gd name="T22" fmla="*/ 5333 w 9727"/>
                  <a:gd name="T23" fmla="*/ 9168 h 13714"/>
                  <a:gd name="T24" fmla="*/ 4376 w 9727"/>
                  <a:gd name="T25" fmla="*/ 8804 h 13714"/>
                  <a:gd name="T26" fmla="*/ 3564 w 9727"/>
                  <a:gd name="T27" fmla="*/ 10108 h 13714"/>
                  <a:gd name="T28" fmla="*/ 2666 w 9727"/>
                  <a:gd name="T29" fmla="*/ 10751 h 13714"/>
                  <a:gd name="T30" fmla="*/ 2353 w 9727"/>
                  <a:gd name="T31" fmla="*/ 10277 h 13714"/>
                  <a:gd name="T32" fmla="*/ 2937 w 9727"/>
                  <a:gd name="T33" fmla="*/ 9287 h 13714"/>
                  <a:gd name="T34" fmla="*/ 2717 w 9727"/>
                  <a:gd name="T35" fmla="*/ 8423 h 13714"/>
                  <a:gd name="T36" fmla="*/ 3013 w 9727"/>
                  <a:gd name="T37" fmla="*/ 7737 h 13714"/>
                  <a:gd name="T38" fmla="*/ 3775 w 9727"/>
                  <a:gd name="T39" fmla="*/ 7915 h 13714"/>
                  <a:gd name="T40" fmla="*/ 4783 w 9727"/>
                  <a:gd name="T41" fmla="*/ 7526 h 13714"/>
                  <a:gd name="T42" fmla="*/ 5612 w 9727"/>
                  <a:gd name="T43" fmla="*/ 7788 h 13714"/>
                  <a:gd name="T44" fmla="*/ 6357 w 9727"/>
                  <a:gd name="T45" fmla="*/ 7932 h 13714"/>
                  <a:gd name="T46" fmla="*/ 7187 w 9727"/>
                  <a:gd name="T47" fmla="*/ 6612 h 13714"/>
                  <a:gd name="T48" fmla="*/ 7788 w 9727"/>
                  <a:gd name="T49" fmla="*/ 5740 h 13714"/>
                  <a:gd name="T50" fmla="*/ 6298 w 9727"/>
                  <a:gd name="T51" fmla="*/ 5994 h 13714"/>
                  <a:gd name="T52" fmla="*/ 4520 w 9727"/>
                  <a:gd name="T53" fmla="*/ 5537 h 13714"/>
                  <a:gd name="T54" fmla="*/ 3581 w 9727"/>
                  <a:gd name="T55" fmla="*/ 6036 h 13714"/>
                  <a:gd name="T56" fmla="*/ 2903 w 9727"/>
                  <a:gd name="T57" fmla="*/ 6027 h 13714"/>
                  <a:gd name="T58" fmla="*/ 1964 w 9727"/>
                  <a:gd name="T59" fmla="*/ 6654 h 13714"/>
                  <a:gd name="T60" fmla="*/ 1464 w 9727"/>
                  <a:gd name="T61" fmla="*/ 6222 h 13714"/>
                  <a:gd name="T62" fmla="*/ 1879 w 9727"/>
                  <a:gd name="T63" fmla="*/ 5384 h 13714"/>
                  <a:gd name="T64" fmla="*/ 1278 w 9727"/>
                  <a:gd name="T65" fmla="*/ 4910 h 13714"/>
                  <a:gd name="T66" fmla="*/ 2133 w 9727"/>
                  <a:gd name="T67" fmla="*/ 4538 h 13714"/>
                  <a:gd name="T68" fmla="*/ 2819 w 9727"/>
                  <a:gd name="T69" fmla="*/ 4682 h 13714"/>
                  <a:gd name="T70" fmla="*/ 3411 w 9727"/>
                  <a:gd name="T71" fmla="*/ 3852 h 13714"/>
                  <a:gd name="T72" fmla="*/ 4647 w 9727"/>
                  <a:gd name="T73" fmla="*/ 4114 h 13714"/>
                  <a:gd name="T74" fmla="*/ 5706 w 9727"/>
                  <a:gd name="T75" fmla="*/ 4013 h 13714"/>
                  <a:gd name="T76" fmla="*/ 6044 w 9727"/>
                  <a:gd name="T77" fmla="*/ 3166 h 13714"/>
                  <a:gd name="T78" fmla="*/ 7069 w 9727"/>
                  <a:gd name="T79" fmla="*/ 2912 h 13714"/>
                  <a:gd name="T80" fmla="*/ 7018 w 9727"/>
                  <a:gd name="T81" fmla="*/ 3429 h 13714"/>
                  <a:gd name="T82" fmla="*/ 7069 w 9727"/>
                  <a:gd name="T83" fmla="*/ 4207 h 13714"/>
                  <a:gd name="T84" fmla="*/ 7704 w 9727"/>
                  <a:gd name="T85" fmla="*/ 4368 h 13714"/>
                  <a:gd name="T86" fmla="*/ 8897 w 9727"/>
                  <a:gd name="T87" fmla="*/ 3632 h 13714"/>
                  <a:gd name="T88" fmla="*/ 9727 w 9727"/>
                  <a:gd name="T89" fmla="*/ 2718 h 13714"/>
                  <a:gd name="T90" fmla="*/ 9363 w 9727"/>
                  <a:gd name="T91" fmla="*/ 2040 h 13714"/>
                  <a:gd name="T92" fmla="*/ 8525 w 9727"/>
                  <a:gd name="T93" fmla="*/ 1727 h 13714"/>
                  <a:gd name="T94" fmla="*/ 7797 w 9727"/>
                  <a:gd name="T95" fmla="*/ 1702 h 13714"/>
                  <a:gd name="T96" fmla="*/ 7848 w 9727"/>
                  <a:gd name="T97" fmla="*/ 889 h 13714"/>
                  <a:gd name="T98" fmla="*/ 7026 w 9727"/>
                  <a:gd name="T99" fmla="*/ 500 h 13714"/>
                  <a:gd name="T100" fmla="*/ 6374 w 9727"/>
                  <a:gd name="T101" fmla="*/ 187 h 13714"/>
                  <a:gd name="T102" fmla="*/ 5562 w 9727"/>
                  <a:gd name="T103" fmla="*/ 153 h 13714"/>
                  <a:gd name="T104" fmla="*/ 4605 w 9727"/>
                  <a:gd name="T105" fmla="*/ 999 h 13714"/>
                  <a:gd name="T106" fmla="*/ 3716 w 9727"/>
                  <a:gd name="T107" fmla="*/ 1770 h 13714"/>
                  <a:gd name="T108" fmla="*/ 1786 w 9727"/>
                  <a:gd name="T109" fmla="*/ 2633 h 13714"/>
                  <a:gd name="T110" fmla="*/ 270 w 9727"/>
                  <a:gd name="T111" fmla="*/ 3107 h 13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727" h="13714">
                    <a:moveTo>
                      <a:pt x="0" y="11773"/>
                    </a:moveTo>
                    <a:lnTo>
                      <a:pt x="550" y="11640"/>
                    </a:lnTo>
                    <a:lnTo>
                      <a:pt x="795" y="11615"/>
                    </a:lnTo>
                    <a:lnTo>
                      <a:pt x="905" y="11767"/>
                    </a:lnTo>
                    <a:lnTo>
                      <a:pt x="1125" y="12080"/>
                    </a:lnTo>
                    <a:lnTo>
                      <a:pt x="1346" y="12554"/>
                    </a:lnTo>
                    <a:lnTo>
                      <a:pt x="1422" y="13087"/>
                    </a:lnTo>
                    <a:lnTo>
                      <a:pt x="1295" y="13468"/>
                    </a:lnTo>
                    <a:lnTo>
                      <a:pt x="1329" y="13705"/>
                    </a:lnTo>
                    <a:lnTo>
                      <a:pt x="1921" y="13714"/>
                    </a:lnTo>
                    <a:lnTo>
                      <a:pt x="2556" y="13570"/>
                    </a:lnTo>
                    <a:lnTo>
                      <a:pt x="2666" y="13087"/>
                    </a:lnTo>
                    <a:lnTo>
                      <a:pt x="2497" y="12537"/>
                    </a:lnTo>
                    <a:lnTo>
                      <a:pt x="2548" y="12072"/>
                    </a:lnTo>
                    <a:lnTo>
                      <a:pt x="3200" y="11979"/>
                    </a:lnTo>
                    <a:lnTo>
                      <a:pt x="3674" y="12275"/>
                    </a:lnTo>
                    <a:lnTo>
                      <a:pt x="3962" y="12199"/>
                    </a:lnTo>
                    <a:lnTo>
                      <a:pt x="3962" y="11877"/>
                    </a:lnTo>
                    <a:lnTo>
                      <a:pt x="3708" y="11420"/>
                    </a:lnTo>
                    <a:lnTo>
                      <a:pt x="3758" y="11039"/>
                    </a:lnTo>
                    <a:lnTo>
                      <a:pt x="4351" y="10760"/>
                    </a:lnTo>
                    <a:lnTo>
                      <a:pt x="4808" y="10539"/>
                    </a:lnTo>
                    <a:lnTo>
                      <a:pt x="5071" y="9761"/>
                    </a:lnTo>
                    <a:lnTo>
                      <a:pt x="5333" y="9168"/>
                    </a:lnTo>
                    <a:lnTo>
                      <a:pt x="5172" y="8702"/>
                    </a:lnTo>
                    <a:lnTo>
                      <a:pt x="4376" y="8804"/>
                    </a:lnTo>
                    <a:lnTo>
                      <a:pt x="3919" y="9219"/>
                    </a:lnTo>
                    <a:lnTo>
                      <a:pt x="3564" y="10108"/>
                    </a:lnTo>
                    <a:lnTo>
                      <a:pt x="3013" y="10827"/>
                    </a:lnTo>
                    <a:lnTo>
                      <a:pt x="2666" y="10751"/>
                    </a:lnTo>
                    <a:lnTo>
                      <a:pt x="2548" y="10514"/>
                    </a:lnTo>
                    <a:lnTo>
                      <a:pt x="2353" y="10277"/>
                    </a:lnTo>
                    <a:lnTo>
                      <a:pt x="2624" y="9693"/>
                    </a:lnTo>
                    <a:lnTo>
                      <a:pt x="2937" y="9287"/>
                    </a:lnTo>
                    <a:lnTo>
                      <a:pt x="3056" y="8965"/>
                    </a:lnTo>
                    <a:lnTo>
                      <a:pt x="2717" y="8423"/>
                    </a:lnTo>
                    <a:lnTo>
                      <a:pt x="2641" y="7915"/>
                    </a:lnTo>
                    <a:lnTo>
                      <a:pt x="3013" y="7737"/>
                    </a:lnTo>
                    <a:lnTo>
                      <a:pt x="3386" y="7915"/>
                    </a:lnTo>
                    <a:lnTo>
                      <a:pt x="3775" y="7915"/>
                    </a:lnTo>
                    <a:lnTo>
                      <a:pt x="4309" y="7619"/>
                    </a:lnTo>
                    <a:lnTo>
                      <a:pt x="4783" y="7526"/>
                    </a:lnTo>
                    <a:lnTo>
                      <a:pt x="5274" y="7526"/>
                    </a:lnTo>
                    <a:lnTo>
                      <a:pt x="5612" y="7788"/>
                    </a:lnTo>
                    <a:lnTo>
                      <a:pt x="5900" y="8127"/>
                    </a:lnTo>
                    <a:lnTo>
                      <a:pt x="6357" y="7932"/>
                    </a:lnTo>
                    <a:lnTo>
                      <a:pt x="6620" y="7534"/>
                    </a:lnTo>
                    <a:lnTo>
                      <a:pt x="7187" y="6612"/>
                    </a:lnTo>
                    <a:lnTo>
                      <a:pt x="7729" y="6061"/>
                    </a:lnTo>
                    <a:lnTo>
                      <a:pt x="7788" y="5740"/>
                    </a:lnTo>
                    <a:lnTo>
                      <a:pt x="6815" y="5799"/>
                    </a:lnTo>
                    <a:lnTo>
                      <a:pt x="6298" y="5994"/>
                    </a:lnTo>
                    <a:lnTo>
                      <a:pt x="5553" y="5765"/>
                    </a:lnTo>
                    <a:lnTo>
                      <a:pt x="4520" y="5537"/>
                    </a:lnTo>
                    <a:lnTo>
                      <a:pt x="4156" y="5537"/>
                    </a:lnTo>
                    <a:lnTo>
                      <a:pt x="3581" y="6036"/>
                    </a:lnTo>
                    <a:lnTo>
                      <a:pt x="3149" y="6087"/>
                    </a:lnTo>
                    <a:lnTo>
                      <a:pt x="2903" y="6027"/>
                    </a:lnTo>
                    <a:lnTo>
                      <a:pt x="2472" y="6154"/>
                    </a:lnTo>
                    <a:lnTo>
                      <a:pt x="1964" y="6654"/>
                    </a:lnTo>
                    <a:lnTo>
                      <a:pt x="1396" y="6595"/>
                    </a:lnTo>
                    <a:lnTo>
                      <a:pt x="1464" y="6222"/>
                    </a:lnTo>
                    <a:lnTo>
                      <a:pt x="1896" y="5748"/>
                    </a:lnTo>
                    <a:lnTo>
                      <a:pt x="1879" y="5384"/>
                    </a:lnTo>
                    <a:lnTo>
                      <a:pt x="1490" y="5113"/>
                    </a:lnTo>
                    <a:lnTo>
                      <a:pt x="1278" y="4910"/>
                    </a:lnTo>
                    <a:lnTo>
                      <a:pt x="1659" y="4563"/>
                    </a:lnTo>
                    <a:lnTo>
                      <a:pt x="2133" y="4538"/>
                    </a:lnTo>
                    <a:lnTo>
                      <a:pt x="2573" y="4783"/>
                    </a:lnTo>
                    <a:lnTo>
                      <a:pt x="2819" y="4682"/>
                    </a:lnTo>
                    <a:lnTo>
                      <a:pt x="3081" y="4089"/>
                    </a:lnTo>
                    <a:lnTo>
                      <a:pt x="3411" y="3852"/>
                    </a:lnTo>
                    <a:lnTo>
                      <a:pt x="3868" y="4038"/>
                    </a:lnTo>
                    <a:lnTo>
                      <a:pt x="4647" y="4114"/>
                    </a:lnTo>
                    <a:lnTo>
                      <a:pt x="5392" y="4114"/>
                    </a:lnTo>
                    <a:lnTo>
                      <a:pt x="5706" y="4013"/>
                    </a:lnTo>
                    <a:lnTo>
                      <a:pt x="5756" y="3479"/>
                    </a:lnTo>
                    <a:lnTo>
                      <a:pt x="6044" y="3166"/>
                    </a:lnTo>
                    <a:lnTo>
                      <a:pt x="6442" y="3099"/>
                    </a:lnTo>
                    <a:lnTo>
                      <a:pt x="7069" y="2912"/>
                    </a:lnTo>
                    <a:lnTo>
                      <a:pt x="7094" y="3115"/>
                    </a:lnTo>
                    <a:lnTo>
                      <a:pt x="7018" y="3429"/>
                    </a:lnTo>
                    <a:lnTo>
                      <a:pt x="6882" y="3742"/>
                    </a:lnTo>
                    <a:lnTo>
                      <a:pt x="7069" y="4207"/>
                    </a:lnTo>
                    <a:lnTo>
                      <a:pt x="7331" y="4512"/>
                    </a:lnTo>
                    <a:lnTo>
                      <a:pt x="7704" y="4368"/>
                    </a:lnTo>
                    <a:lnTo>
                      <a:pt x="8322" y="4064"/>
                    </a:lnTo>
                    <a:lnTo>
                      <a:pt x="8897" y="3632"/>
                    </a:lnTo>
                    <a:lnTo>
                      <a:pt x="9414" y="3082"/>
                    </a:lnTo>
                    <a:lnTo>
                      <a:pt x="9727" y="2718"/>
                    </a:lnTo>
                    <a:lnTo>
                      <a:pt x="9676" y="2235"/>
                    </a:lnTo>
                    <a:lnTo>
                      <a:pt x="9363" y="2040"/>
                    </a:lnTo>
                    <a:lnTo>
                      <a:pt x="8779" y="2015"/>
                    </a:lnTo>
                    <a:lnTo>
                      <a:pt x="8525" y="1727"/>
                    </a:lnTo>
                    <a:lnTo>
                      <a:pt x="8152" y="1702"/>
                    </a:lnTo>
                    <a:lnTo>
                      <a:pt x="7797" y="1702"/>
                    </a:lnTo>
                    <a:lnTo>
                      <a:pt x="7610" y="1414"/>
                    </a:lnTo>
                    <a:lnTo>
                      <a:pt x="7848" y="889"/>
                    </a:lnTo>
                    <a:lnTo>
                      <a:pt x="7678" y="601"/>
                    </a:lnTo>
                    <a:lnTo>
                      <a:pt x="7026" y="500"/>
                    </a:lnTo>
                    <a:lnTo>
                      <a:pt x="6425" y="661"/>
                    </a:lnTo>
                    <a:lnTo>
                      <a:pt x="6374" y="187"/>
                    </a:lnTo>
                    <a:lnTo>
                      <a:pt x="6010" y="0"/>
                    </a:lnTo>
                    <a:lnTo>
                      <a:pt x="5562" y="153"/>
                    </a:lnTo>
                    <a:lnTo>
                      <a:pt x="4994" y="534"/>
                    </a:lnTo>
                    <a:lnTo>
                      <a:pt x="4605" y="999"/>
                    </a:lnTo>
                    <a:lnTo>
                      <a:pt x="4046" y="1397"/>
                    </a:lnTo>
                    <a:lnTo>
                      <a:pt x="3716" y="1770"/>
                    </a:lnTo>
                    <a:lnTo>
                      <a:pt x="2632" y="2227"/>
                    </a:lnTo>
                    <a:lnTo>
                      <a:pt x="1786" y="2633"/>
                    </a:lnTo>
                    <a:lnTo>
                      <a:pt x="1100" y="2828"/>
                    </a:lnTo>
                    <a:lnTo>
                      <a:pt x="270" y="3107"/>
                    </a:lnTo>
                    <a:lnTo>
                      <a:pt x="0" y="3074"/>
                    </a:lnTo>
                  </a:path>
                </a:pathLst>
              </a:cu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7" name="Freeform 8">
                <a:extLst>
                  <a:ext uri="{FF2B5EF4-FFF2-40B4-BE49-F238E27FC236}">
                    <a16:creationId xmlns:a16="http://schemas.microsoft.com/office/drawing/2014/main" id="{64C280AC-8E62-4FC6-94FF-373CADB9F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8888" y="3785108"/>
                <a:ext cx="2760663" cy="3398837"/>
              </a:xfrm>
              <a:custGeom>
                <a:avLst/>
                <a:gdLst>
                  <a:gd name="T0" fmla="*/ 0 w 8576"/>
                  <a:gd name="T1" fmla="*/ 10564 h 10564"/>
                  <a:gd name="T2" fmla="*/ 34 w 8576"/>
                  <a:gd name="T3" fmla="*/ 10378 h 10564"/>
                  <a:gd name="T4" fmla="*/ 237 w 8576"/>
                  <a:gd name="T5" fmla="*/ 9921 h 10564"/>
                  <a:gd name="T6" fmla="*/ 593 w 8576"/>
                  <a:gd name="T7" fmla="*/ 9591 h 10564"/>
                  <a:gd name="T8" fmla="*/ 1152 w 8576"/>
                  <a:gd name="T9" fmla="*/ 9151 h 10564"/>
                  <a:gd name="T10" fmla="*/ 1550 w 8576"/>
                  <a:gd name="T11" fmla="*/ 8677 h 10564"/>
                  <a:gd name="T12" fmla="*/ 1838 w 8576"/>
                  <a:gd name="T13" fmla="*/ 8126 h 10564"/>
                  <a:gd name="T14" fmla="*/ 2151 w 8576"/>
                  <a:gd name="T15" fmla="*/ 7551 h 10564"/>
                  <a:gd name="T16" fmla="*/ 2583 w 8576"/>
                  <a:gd name="T17" fmla="*/ 6941 h 10564"/>
                  <a:gd name="T18" fmla="*/ 2930 w 8576"/>
                  <a:gd name="T19" fmla="*/ 6408 h 10564"/>
                  <a:gd name="T20" fmla="*/ 3429 w 8576"/>
                  <a:gd name="T21" fmla="*/ 5815 h 10564"/>
                  <a:gd name="T22" fmla="*/ 3861 w 8576"/>
                  <a:gd name="T23" fmla="*/ 4994 h 10564"/>
                  <a:gd name="T24" fmla="*/ 4132 w 8576"/>
                  <a:gd name="T25" fmla="*/ 4131 h 10564"/>
                  <a:gd name="T26" fmla="*/ 4411 w 8576"/>
                  <a:gd name="T27" fmla="*/ 3818 h 10564"/>
                  <a:gd name="T28" fmla="*/ 5554 w 8576"/>
                  <a:gd name="T29" fmla="*/ 3386 h 10564"/>
                  <a:gd name="T30" fmla="*/ 5918 w 8576"/>
                  <a:gd name="T31" fmla="*/ 3293 h 10564"/>
                  <a:gd name="T32" fmla="*/ 7103 w 8576"/>
                  <a:gd name="T33" fmla="*/ 2599 h 10564"/>
                  <a:gd name="T34" fmla="*/ 7874 w 8576"/>
                  <a:gd name="T35" fmla="*/ 1930 h 10564"/>
                  <a:gd name="T36" fmla="*/ 8179 w 8576"/>
                  <a:gd name="T37" fmla="*/ 1371 h 10564"/>
                  <a:gd name="T38" fmla="*/ 7992 w 8576"/>
                  <a:gd name="T39" fmla="*/ 846 h 10564"/>
                  <a:gd name="T40" fmla="*/ 7874 w 8576"/>
                  <a:gd name="T41" fmla="*/ 338 h 10564"/>
                  <a:gd name="T42" fmla="*/ 8576 w 8576"/>
                  <a:gd name="T43" fmla="*/ 0 h 10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576" h="10564">
                    <a:moveTo>
                      <a:pt x="0" y="10564"/>
                    </a:moveTo>
                    <a:lnTo>
                      <a:pt x="34" y="10378"/>
                    </a:lnTo>
                    <a:lnTo>
                      <a:pt x="237" y="9921"/>
                    </a:lnTo>
                    <a:lnTo>
                      <a:pt x="593" y="9591"/>
                    </a:lnTo>
                    <a:lnTo>
                      <a:pt x="1152" y="9151"/>
                    </a:lnTo>
                    <a:lnTo>
                      <a:pt x="1550" y="8677"/>
                    </a:lnTo>
                    <a:lnTo>
                      <a:pt x="1838" y="8126"/>
                    </a:lnTo>
                    <a:lnTo>
                      <a:pt x="2151" y="7551"/>
                    </a:lnTo>
                    <a:lnTo>
                      <a:pt x="2583" y="6941"/>
                    </a:lnTo>
                    <a:lnTo>
                      <a:pt x="2930" y="6408"/>
                    </a:lnTo>
                    <a:lnTo>
                      <a:pt x="3429" y="5815"/>
                    </a:lnTo>
                    <a:lnTo>
                      <a:pt x="3861" y="4994"/>
                    </a:lnTo>
                    <a:lnTo>
                      <a:pt x="4132" y="4131"/>
                    </a:lnTo>
                    <a:lnTo>
                      <a:pt x="4411" y="3818"/>
                    </a:lnTo>
                    <a:lnTo>
                      <a:pt x="5554" y="3386"/>
                    </a:lnTo>
                    <a:lnTo>
                      <a:pt x="5918" y="3293"/>
                    </a:lnTo>
                    <a:lnTo>
                      <a:pt x="7103" y="2599"/>
                    </a:lnTo>
                    <a:lnTo>
                      <a:pt x="7874" y="1930"/>
                    </a:lnTo>
                    <a:lnTo>
                      <a:pt x="8179" y="1371"/>
                    </a:lnTo>
                    <a:lnTo>
                      <a:pt x="7992" y="846"/>
                    </a:lnTo>
                    <a:lnTo>
                      <a:pt x="7874" y="338"/>
                    </a:lnTo>
                    <a:lnTo>
                      <a:pt x="8576" y="0"/>
                    </a:lnTo>
                  </a:path>
                </a:pathLst>
              </a:custGeom>
              <a:noFill/>
              <a:ln w="19050" cap="rnd">
                <a:solidFill>
                  <a:schemeClr val="tx1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8" name="Freeform 9">
                <a:extLst>
                  <a:ext uri="{FF2B5EF4-FFF2-40B4-BE49-F238E27FC236}">
                    <a16:creationId xmlns:a16="http://schemas.microsoft.com/office/drawing/2014/main" id="{CE173855-D2B3-426D-8BC9-E19D96EA09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5738" y="2321433"/>
                <a:ext cx="3833813" cy="4862512"/>
              </a:xfrm>
              <a:custGeom>
                <a:avLst/>
                <a:gdLst>
                  <a:gd name="T0" fmla="*/ 0 w 11911"/>
                  <a:gd name="T1" fmla="*/ 15051 h 15110"/>
                  <a:gd name="T2" fmla="*/ 711 w 11911"/>
                  <a:gd name="T3" fmla="*/ 14738 h 15110"/>
                  <a:gd name="T4" fmla="*/ 1625 w 11911"/>
                  <a:gd name="T5" fmla="*/ 14442 h 15110"/>
                  <a:gd name="T6" fmla="*/ 1397 w 11911"/>
                  <a:gd name="T7" fmla="*/ 13731 h 15110"/>
                  <a:gd name="T8" fmla="*/ 1659 w 11911"/>
                  <a:gd name="T9" fmla="*/ 12850 h 15110"/>
                  <a:gd name="T10" fmla="*/ 1193 w 11911"/>
                  <a:gd name="T11" fmla="*/ 12495 h 15110"/>
                  <a:gd name="T12" fmla="*/ 999 w 11911"/>
                  <a:gd name="T13" fmla="*/ 12292 h 15110"/>
                  <a:gd name="T14" fmla="*/ 1685 w 11911"/>
                  <a:gd name="T15" fmla="*/ 12181 h 15110"/>
                  <a:gd name="T16" fmla="*/ 1752 w 11911"/>
                  <a:gd name="T17" fmla="*/ 11250 h 15110"/>
                  <a:gd name="T18" fmla="*/ 1922 w 11911"/>
                  <a:gd name="T19" fmla="*/ 10556 h 15110"/>
                  <a:gd name="T20" fmla="*/ 2252 w 11911"/>
                  <a:gd name="T21" fmla="*/ 11267 h 15110"/>
                  <a:gd name="T22" fmla="*/ 2980 w 11911"/>
                  <a:gd name="T23" fmla="*/ 12148 h 15110"/>
                  <a:gd name="T24" fmla="*/ 3539 w 11911"/>
                  <a:gd name="T25" fmla="*/ 12207 h 15110"/>
                  <a:gd name="T26" fmla="*/ 3801 w 11911"/>
                  <a:gd name="T27" fmla="*/ 11191 h 15110"/>
                  <a:gd name="T28" fmla="*/ 4732 w 11911"/>
                  <a:gd name="T29" fmla="*/ 10531 h 15110"/>
                  <a:gd name="T30" fmla="*/ 4080 w 11911"/>
                  <a:gd name="T31" fmla="*/ 9811 h 15110"/>
                  <a:gd name="T32" fmla="*/ 4487 w 11911"/>
                  <a:gd name="T33" fmla="*/ 9515 h 15110"/>
                  <a:gd name="T34" fmla="*/ 5393 w 11911"/>
                  <a:gd name="T35" fmla="*/ 9617 h 15110"/>
                  <a:gd name="T36" fmla="*/ 5545 w 11911"/>
                  <a:gd name="T37" fmla="*/ 9278 h 15110"/>
                  <a:gd name="T38" fmla="*/ 4656 w 11911"/>
                  <a:gd name="T39" fmla="*/ 8423 h 15110"/>
                  <a:gd name="T40" fmla="*/ 4571 w 11911"/>
                  <a:gd name="T41" fmla="*/ 8034 h 15110"/>
                  <a:gd name="T42" fmla="*/ 5376 w 11911"/>
                  <a:gd name="T43" fmla="*/ 7670 h 15110"/>
                  <a:gd name="T44" fmla="*/ 6155 w 11911"/>
                  <a:gd name="T45" fmla="*/ 7441 h 15110"/>
                  <a:gd name="T46" fmla="*/ 5697 w 11911"/>
                  <a:gd name="T47" fmla="*/ 6417 h 15110"/>
                  <a:gd name="T48" fmla="*/ 6654 w 11911"/>
                  <a:gd name="T49" fmla="*/ 6611 h 15110"/>
                  <a:gd name="T50" fmla="*/ 7475 w 11911"/>
                  <a:gd name="T51" fmla="*/ 6831 h 15110"/>
                  <a:gd name="T52" fmla="*/ 7382 w 11911"/>
                  <a:gd name="T53" fmla="*/ 5486 h 15110"/>
                  <a:gd name="T54" fmla="*/ 6493 w 11911"/>
                  <a:gd name="T55" fmla="*/ 4072 h 15110"/>
                  <a:gd name="T56" fmla="*/ 6773 w 11911"/>
                  <a:gd name="T57" fmla="*/ 2878 h 15110"/>
                  <a:gd name="T58" fmla="*/ 7712 w 11911"/>
                  <a:gd name="T59" fmla="*/ 2379 h 15110"/>
                  <a:gd name="T60" fmla="*/ 7568 w 11911"/>
                  <a:gd name="T61" fmla="*/ 3361 h 15110"/>
                  <a:gd name="T62" fmla="*/ 7763 w 11911"/>
                  <a:gd name="T63" fmla="*/ 4952 h 15110"/>
                  <a:gd name="T64" fmla="*/ 8144 w 11911"/>
                  <a:gd name="T65" fmla="*/ 5900 h 15110"/>
                  <a:gd name="T66" fmla="*/ 8898 w 11911"/>
                  <a:gd name="T67" fmla="*/ 5841 h 15110"/>
                  <a:gd name="T68" fmla="*/ 9228 w 11911"/>
                  <a:gd name="T69" fmla="*/ 4275 h 15110"/>
                  <a:gd name="T70" fmla="*/ 9812 w 11911"/>
                  <a:gd name="T71" fmla="*/ 3564 h 15110"/>
                  <a:gd name="T72" fmla="*/ 9939 w 11911"/>
                  <a:gd name="T73" fmla="*/ 3225 h 15110"/>
                  <a:gd name="T74" fmla="*/ 9304 w 11911"/>
                  <a:gd name="T75" fmla="*/ 2785 h 15110"/>
                  <a:gd name="T76" fmla="*/ 9880 w 11911"/>
                  <a:gd name="T77" fmla="*/ 2353 h 15110"/>
                  <a:gd name="T78" fmla="*/ 9736 w 11911"/>
                  <a:gd name="T79" fmla="*/ 1659 h 15110"/>
                  <a:gd name="T80" fmla="*/ 8991 w 11911"/>
                  <a:gd name="T81" fmla="*/ 1177 h 15110"/>
                  <a:gd name="T82" fmla="*/ 9803 w 11911"/>
                  <a:gd name="T83" fmla="*/ 186 h 15110"/>
                  <a:gd name="T84" fmla="*/ 10946 w 11911"/>
                  <a:gd name="T85" fmla="*/ 68 h 15110"/>
                  <a:gd name="T86" fmla="*/ 11691 w 11911"/>
                  <a:gd name="T87" fmla="*/ 1397 h 15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911" h="15110">
                    <a:moveTo>
                      <a:pt x="0" y="15110"/>
                    </a:moveTo>
                    <a:lnTo>
                      <a:pt x="0" y="15051"/>
                    </a:lnTo>
                    <a:lnTo>
                      <a:pt x="262" y="14806"/>
                    </a:lnTo>
                    <a:lnTo>
                      <a:pt x="711" y="14738"/>
                    </a:lnTo>
                    <a:lnTo>
                      <a:pt x="1219" y="14704"/>
                    </a:lnTo>
                    <a:lnTo>
                      <a:pt x="1625" y="14442"/>
                    </a:lnTo>
                    <a:lnTo>
                      <a:pt x="1380" y="14078"/>
                    </a:lnTo>
                    <a:lnTo>
                      <a:pt x="1397" y="13731"/>
                    </a:lnTo>
                    <a:lnTo>
                      <a:pt x="1591" y="13138"/>
                    </a:lnTo>
                    <a:lnTo>
                      <a:pt x="1659" y="12850"/>
                    </a:lnTo>
                    <a:lnTo>
                      <a:pt x="1668" y="12562"/>
                    </a:lnTo>
                    <a:lnTo>
                      <a:pt x="1193" y="12495"/>
                    </a:lnTo>
                    <a:lnTo>
                      <a:pt x="973" y="12427"/>
                    </a:lnTo>
                    <a:lnTo>
                      <a:pt x="999" y="12292"/>
                    </a:lnTo>
                    <a:lnTo>
                      <a:pt x="1304" y="12190"/>
                    </a:lnTo>
                    <a:lnTo>
                      <a:pt x="1685" y="12181"/>
                    </a:lnTo>
                    <a:lnTo>
                      <a:pt x="1972" y="11902"/>
                    </a:lnTo>
                    <a:lnTo>
                      <a:pt x="1752" y="11250"/>
                    </a:lnTo>
                    <a:lnTo>
                      <a:pt x="1718" y="10844"/>
                    </a:lnTo>
                    <a:lnTo>
                      <a:pt x="1922" y="10556"/>
                    </a:lnTo>
                    <a:lnTo>
                      <a:pt x="2099" y="10734"/>
                    </a:lnTo>
                    <a:lnTo>
                      <a:pt x="2252" y="11267"/>
                    </a:lnTo>
                    <a:lnTo>
                      <a:pt x="2557" y="11707"/>
                    </a:lnTo>
                    <a:lnTo>
                      <a:pt x="2980" y="12148"/>
                    </a:lnTo>
                    <a:lnTo>
                      <a:pt x="3225" y="12283"/>
                    </a:lnTo>
                    <a:lnTo>
                      <a:pt x="3539" y="12207"/>
                    </a:lnTo>
                    <a:lnTo>
                      <a:pt x="3589" y="11580"/>
                    </a:lnTo>
                    <a:lnTo>
                      <a:pt x="3801" y="11191"/>
                    </a:lnTo>
                    <a:lnTo>
                      <a:pt x="4614" y="10895"/>
                    </a:lnTo>
                    <a:lnTo>
                      <a:pt x="4732" y="10531"/>
                    </a:lnTo>
                    <a:lnTo>
                      <a:pt x="4343" y="10201"/>
                    </a:lnTo>
                    <a:lnTo>
                      <a:pt x="4080" y="9811"/>
                    </a:lnTo>
                    <a:lnTo>
                      <a:pt x="4030" y="9506"/>
                    </a:lnTo>
                    <a:lnTo>
                      <a:pt x="4487" y="9515"/>
                    </a:lnTo>
                    <a:lnTo>
                      <a:pt x="4952" y="9642"/>
                    </a:lnTo>
                    <a:lnTo>
                      <a:pt x="5393" y="9617"/>
                    </a:lnTo>
                    <a:lnTo>
                      <a:pt x="5486" y="9481"/>
                    </a:lnTo>
                    <a:lnTo>
                      <a:pt x="5545" y="9278"/>
                    </a:lnTo>
                    <a:lnTo>
                      <a:pt x="5020" y="8711"/>
                    </a:lnTo>
                    <a:lnTo>
                      <a:pt x="4656" y="8423"/>
                    </a:lnTo>
                    <a:lnTo>
                      <a:pt x="4512" y="8203"/>
                    </a:lnTo>
                    <a:lnTo>
                      <a:pt x="4571" y="8034"/>
                    </a:lnTo>
                    <a:lnTo>
                      <a:pt x="5020" y="7720"/>
                    </a:lnTo>
                    <a:lnTo>
                      <a:pt x="5376" y="7670"/>
                    </a:lnTo>
                    <a:lnTo>
                      <a:pt x="6002" y="7847"/>
                    </a:lnTo>
                    <a:lnTo>
                      <a:pt x="6155" y="7441"/>
                    </a:lnTo>
                    <a:lnTo>
                      <a:pt x="5833" y="6738"/>
                    </a:lnTo>
                    <a:lnTo>
                      <a:pt x="5697" y="6417"/>
                    </a:lnTo>
                    <a:lnTo>
                      <a:pt x="6315" y="6273"/>
                    </a:lnTo>
                    <a:lnTo>
                      <a:pt x="6654" y="6611"/>
                    </a:lnTo>
                    <a:lnTo>
                      <a:pt x="7086" y="6925"/>
                    </a:lnTo>
                    <a:lnTo>
                      <a:pt x="7475" y="6831"/>
                    </a:lnTo>
                    <a:lnTo>
                      <a:pt x="7738" y="6036"/>
                    </a:lnTo>
                    <a:lnTo>
                      <a:pt x="7382" y="5486"/>
                    </a:lnTo>
                    <a:lnTo>
                      <a:pt x="7001" y="4901"/>
                    </a:lnTo>
                    <a:lnTo>
                      <a:pt x="6493" y="4072"/>
                    </a:lnTo>
                    <a:lnTo>
                      <a:pt x="6366" y="3581"/>
                    </a:lnTo>
                    <a:lnTo>
                      <a:pt x="6773" y="2878"/>
                    </a:lnTo>
                    <a:lnTo>
                      <a:pt x="7331" y="2421"/>
                    </a:lnTo>
                    <a:lnTo>
                      <a:pt x="7712" y="2379"/>
                    </a:lnTo>
                    <a:lnTo>
                      <a:pt x="7814" y="2692"/>
                    </a:lnTo>
                    <a:lnTo>
                      <a:pt x="7568" y="3361"/>
                    </a:lnTo>
                    <a:lnTo>
                      <a:pt x="7501" y="3903"/>
                    </a:lnTo>
                    <a:lnTo>
                      <a:pt x="7763" y="4952"/>
                    </a:lnTo>
                    <a:lnTo>
                      <a:pt x="7831" y="5612"/>
                    </a:lnTo>
                    <a:lnTo>
                      <a:pt x="8144" y="5900"/>
                    </a:lnTo>
                    <a:lnTo>
                      <a:pt x="8677" y="5985"/>
                    </a:lnTo>
                    <a:lnTo>
                      <a:pt x="8898" y="5841"/>
                    </a:lnTo>
                    <a:lnTo>
                      <a:pt x="9084" y="4986"/>
                    </a:lnTo>
                    <a:lnTo>
                      <a:pt x="9228" y="4275"/>
                    </a:lnTo>
                    <a:lnTo>
                      <a:pt x="9448" y="3733"/>
                    </a:lnTo>
                    <a:lnTo>
                      <a:pt x="9812" y="3564"/>
                    </a:lnTo>
                    <a:lnTo>
                      <a:pt x="10024" y="3530"/>
                    </a:lnTo>
                    <a:lnTo>
                      <a:pt x="9939" y="3225"/>
                    </a:lnTo>
                    <a:lnTo>
                      <a:pt x="9473" y="3022"/>
                    </a:lnTo>
                    <a:lnTo>
                      <a:pt x="9304" y="2785"/>
                    </a:lnTo>
                    <a:lnTo>
                      <a:pt x="9482" y="2565"/>
                    </a:lnTo>
                    <a:lnTo>
                      <a:pt x="9880" y="2353"/>
                    </a:lnTo>
                    <a:lnTo>
                      <a:pt x="9930" y="1947"/>
                    </a:lnTo>
                    <a:lnTo>
                      <a:pt x="9736" y="1659"/>
                    </a:lnTo>
                    <a:lnTo>
                      <a:pt x="9312" y="1592"/>
                    </a:lnTo>
                    <a:lnTo>
                      <a:pt x="8991" y="1177"/>
                    </a:lnTo>
                    <a:lnTo>
                      <a:pt x="9304" y="787"/>
                    </a:lnTo>
                    <a:lnTo>
                      <a:pt x="9803" y="186"/>
                    </a:lnTo>
                    <a:lnTo>
                      <a:pt x="10371" y="0"/>
                    </a:lnTo>
                    <a:lnTo>
                      <a:pt x="10946" y="68"/>
                    </a:lnTo>
                    <a:lnTo>
                      <a:pt x="11471" y="525"/>
                    </a:lnTo>
                    <a:lnTo>
                      <a:pt x="11691" y="1397"/>
                    </a:lnTo>
                    <a:lnTo>
                      <a:pt x="11911" y="1676"/>
                    </a:lnTo>
                  </a:path>
                </a:pathLst>
              </a:cu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9" name="Freeform 10">
                <a:extLst>
                  <a:ext uri="{FF2B5EF4-FFF2-40B4-BE49-F238E27FC236}">
                    <a16:creationId xmlns:a16="http://schemas.microsoft.com/office/drawing/2014/main" id="{12F23286-34F2-48D0-A5D0-81F0886AF6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0375" y="19558"/>
                <a:ext cx="5710238" cy="3182937"/>
              </a:xfrm>
              <a:custGeom>
                <a:avLst/>
                <a:gdLst>
                  <a:gd name="T0" fmla="*/ 16627 w 17736"/>
                  <a:gd name="T1" fmla="*/ 533 h 9893"/>
                  <a:gd name="T2" fmla="*/ 17736 w 17736"/>
                  <a:gd name="T3" fmla="*/ 2311 h 9893"/>
                  <a:gd name="T4" fmla="*/ 17321 w 17736"/>
                  <a:gd name="T5" fmla="*/ 3191 h 9893"/>
                  <a:gd name="T6" fmla="*/ 16838 w 17736"/>
                  <a:gd name="T7" fmla="*/ 2362 h 9893"/>
                  <a:gd name="T8" fmla="*/ 15704 w 17736"/>
                  <a:gd name="T9" fmla="*/ 1905 h 9893"/>
                  <a:gd name="T10" fmla="*/ 15205 w 17736"/>
                  <a:gd name="T11" fmla="*/ 1253 h 9893"/>
                  <a:gd name="T12" fmla="*/ 13198 w 17736"/>
                  <a:gd name="T13" fmla="*/ 965 h 9893"/>
                  <a:gd name="T14" fmla="*/ 12081 w 17736"/>
                  <a:gd name="T15" fmla="*/ 737 h 9893"/>
                  <a:gd name="T16" fmla="*/ 11954 w 17736"/>
                  <a:gd name="T17" fmla="*/ 1033 h 9893"/>
                  <a:gd name="T18" fmla="*/ 12893 w 17736"/>
                  <a:gd name="T19" fmla="*/ 1532 h 9893"/>
                  <a:gd name="T20" fmla="*/ 14222 w 17736"/>
                  <a:gd name="T21" fmla="*/ 2015 h 9893"/>
                  <a:gd name="T22" fmla="*/ 15399 w 17736"/>
                  <a:gd name="T23" fmla="*/ 3225 h 9893"/>
                  <a:gd name="T24" fmla="*/ 15780 w 17736"/>
                  <a:gd name="T25" fmla="*/ 4961 h 9893"/>
                  <a:gd name="T26" fmla="*/ 15425 w 17736"/>
                  <a:gd name="T27" fmla="*/ 5697 h 9893"/>
                  <a:gd name="T28" fmla="*/ 14671 w 17736"/>
                  <a:gd name="T29" fmla="*/ 5731 h 9893"/>
                  <a:gd name="T30" fmla="*/ 13757 w 17736"/>
                  <a:gd name="T31" fmla="*/ 4901 h 9893"/>
                  <a:gd name="T32" fmla="*/ 13367 w 17736"/>
                  <a:gd name="T33" fmla="*/ 4063 h 9893"/>
                  <a:gd name="T34" fmla="*/ 12529 w 17736"/>
                  <a:gd name="T35" fmla="*/ 3649 h 9893"/>
                  <a:gd name="T36" fmla="*/ 12140 w 17736"/>
                  <a:gd name="T37" fmla="*/ 3962 h 9893"/>
                  <a:gd name="T38" fmla="*/ 12741 w 17736"/>
                  <a:gd name="T39" fmla="*/ 5096 h 9893"/>
                  <a:gd name="T40" fmla="*/ 13105 w 17736"/>
                  <a:gd name="T41" fmla="*/ 6298 h 9893"/>
                  <a:gd name="T42" fmla="*/ 13596 w 17736"/>
                  <a:gd name="T43" fmla="*/ 7162 h 9893"/>
                  <a:gd name="T44" fmla="*/ 12335 w 17736"/>
                  <a:gd name="T45" fmla="*/ 7653 h 9893"/>
                  <a:gd name="T46" fmla="*/ 11827 w 17736"/>
                  <a:gd name="T47" fmla="*/ 7246 h 9893"/>
                  <a:gd name="T48" fmla="*/ 11336 w 17736"/>
                  <a:gd name="T49" fmla="*/ 6544 h 9893"/>
                  <a:gd name="T50" fmla="*/ 10938 w 17736"/>
                  <a:gd name="T51" fmla="*/ 6010 h 9893"/>
                  <a:gd name="T52" fmla="*/ 10912 w 17736"/>
                  <a:gd name="T53" fmla="*/ 5367 h 9893"/>
                  <a:gd name="T54" fmla="*/ 10057 w 17736"/>
                  <a:gd name="T55" fmla="*/ 5172 h 9893"/>
                  <a:gd name="T56" fmla="*/ 10176 w 17736"/>
                  <a:gd name="T57" fmla="*/ 4766 h 9893"/>
                  <a:gd name="T58" fmla="*/ 9117 w 17736"/>
                  <a:gd name="T59" fmla="*/ 4757 h 9893"/>
                  <a:gd name="T60" fmla="*/ 8533 w 17736"/>
                  <a:gd name="T61" fmla="*/ 4182 h 9893"/>
                  <a:gd name="T62" fmla="*/ 8313 w 17736"/>
                  <a:gd name="T63" fmla="*/ 3276 h 9893"/>
                  <a:gd name="T64" fmla="*/ 7424 w 17736"/>
                  <a:gd name="T65" fmla="*/ 2794 h 9893"/>
                  <a:gd name="T66" fmla="*/ 6586 w 17736"/>
                  <a:gd name="T67" fmla="*/ 3098 h 9893"/>
                  <a:gd name="T68" fmla="*/ 7238 w 17736"/>
                  <a:gd name="T69" fmla="*/ 3792 h 9893"/>
                  <a:gd name="T70" fmla="*/ 7526 w 17736"/>
                  <a:gd name="T71" fmla="*/ 4588 h 9893"/>
                  <a:gd name="T72" fmla="*/ 8643 w 17736"/>
                  <a:gd name="T73" fmla="*/ 5697 h 9893"/>
                  <a:gd name="T74" fmla="*/ 10023 w 17736"/>
                  <a:gd name="T75" fmla="*/ 7136 h 9893"/>
                  <a:gd name="T76" fmla="*/ 10548 w 17736"/>
                  <a:gd name="T77" fmla="*/ 8287 h 9893"/>
                  <a:gd name="T78" fmla="*/ 9380 w 17736"/>
                  <a:gd name="T79" fmla="*/ 7661 h 9893"/>
                  <a:gd name="T80" fmla="*/ 8330 w 17736"/>
                  <a:gd name="T81" fmla="*/ 6967 h 9893"/>
                  <a:gd name="T82" fmla="*/ 7983 w 17736"/>
                  <a:gd name="T83" fmla="*/ 6577 h 9893"/>
                  <a:gd name="T84" fmla="*/ 7594 w 17736"/>
                  <a:gd name="T85" fmla="*/ 6154 h 9893"/>
                  <a:gd name="T86" fmla="*/ 6501 w 17736"/>
                  <a:gd name="T87" fmla="*/ 6264 h 9893"/>
                  <a:gd name="T88" fmla="*/ 5883 w 17736"/>
                  <a:gd name="T89" fmla="*/ 5519 h 9893"/>
                  <a:gd name="T90" fmla="*/ 4944 w 17736"/>
                  <a:gd name="T91" fmla="*/ 5697 h 9893"/>
                  <a:gd name="T92" fmla="*/ 4190 w 17736"/>
                  <a:gd name="T93" fmla="*/ 4927 h 9893"/>
                  <a:gd name="T94" fmla="*/ 2700 w 17736"/>
                  <a:gd name="T95" fmla="*/ 4156 h 9893"/>
                  <a:gd name="T96" fmla="*/ 558 w 17736"/>
                  <a:gd name="T97" fmla="*/ 5308 h 9893"/>
                  <a:gd name="T98" fmla="*/ 1312 w 17736"/>
                  <a:gd name="T99" fmla="*/ 6747 h 9893"/>
                  <a:gd name="T100" fmla="*/ 2853 w 17736"/>
                  <a:gd name="T101" fmla="*/ 7212 h 9893"/>
                  <a:gd name="T102" fmla="*/ 3259 w 17736"/>
                  <a:gd name="T103" fmla="*/ 8144 h 9893"/>
                  <a:gd name="T104" fmla="*/ 1168 w 17736"/>
                  <a:gd name="T105" fmla="*/ 8677 h 9893"/>
                  <a:gd name="T106" fmla="*/ 228 w 17736"/>
                  <a:gd name="T107" fmla="*/ 9591 h 9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736" h="9893">
                    <a:moveTo>
                      <a:pt x="16398" y="0"/>
                    </a:moveTo>
                    <a:lnTo>
                      <a:pt x="16627" y="533"/>
                    </a:lnTo>
                    <a:lnTo>
                      <a:pt x="17338" y="1363"/>
                    </a:lnTo>
                    <a:lnTo>
                      <a:pt x="17736" y="2311"/>
                    </a:lnTo>
                    <a:lnTo>
                      <a:pt x="17710" y="2785"/>
                    </a:lnTo>
                    <a:lnTo>
                      <a:pt x="17321" y="3191"/>
                    </a:lnTo>
                    <a:lnTo>
                      <a:pt x="17016" y="2878"/>
                    </a:lnTo>
                    <a:lnTo>
                      <a:pt x="16838" y="2362"/>
                    </a:lnTo>
                    <a:lnTo>
                      <a:pt x="16330" y="2235"/>
                    </a:lnTo>
                    <a:lnTo>
                      <a:pt x="15704" y="1905"/>
                    </a:lnTo>
                    <a:lnTo>
                      <a:pt x="15560" y="1532"/>
                    </a:lnTo>
                    <a:lnTo>
                      <a:pt x="15205" y="1253"/>
                    </a:lnTo>
                    <a:lnTo>
                      <a:pt x="14392" y="1024"/>
                    </a:lnTo>
                    <a:lnTo>
                      <a:pt x="13198" y="965"/>
                    </a:lnTo>
                    <a:lnTo>
                      <a:pt x="12538" y="838"/>
                    </a:lnTo>
                    <a:lnTo>
                      <a:pt x="12081" y="737"/>
                    </a:lnTo>
                    <a:lnTo>
                      <a:pt x="11835" y="880"/>
                    </a:lnTo>
                    <a:lnTo>
                      <a:pt x="11954" y="1033"/>
                    </a:lnTo>
                    <a:lnTo>
                      <a:pt x="12411" y="1134"/>
                    </a:lnTo>
                    <a:lnTo>
                      <a:pt x="12893" y="1532"/>
                    </a:lnTo>
                    <a:lnTo>
                      <a:pt x="13350" y="1685"/>
                    </a:lnTo>
                    <a:lnTo>
                      <a:pt x="14222" y="2015"/>
                    </a:lnTo>
                    <a:lnTo>
                      <a:pt x="15018" y="2650"/>
                    </a:lnTo>
                    <a:lnTo>
                      <a:pt x="15399" y="3225"/>
                    </a:lnTo>
                    <a:lnTo>
                      <a:pt x="15763" y="4063"/>
                    </a:lnTo>
                    <a:lnTo>
                      <a:pt x="15780" y="4961"/>
                    </a:lnTo>
                    <a:lnTo>
                      <a:pt x="15653" y="5502"/>
                    </a:lnTo>
                    <a:lnTo>
                      <a:pt x="15425" y="5697"/>
                    </a:lnTo>
                    <a:lnTo>
                      <a:pt x="14993" y="5892"/>
                    </a:lnTo>
                    <a:lnTo>
                      <a:pt x="14671" y="5731"/>
                    </a:lnTo>
                    <a:lnTo>
                      <a:pt x="14290" y="5316"/>
                    </a:lnTo>
                    <a:lnTo>
                      <a:pt x="13757" y="4901"/>
                    </a:lnTo>
                    <a:lnTo>
                      <a:pt x="13520" y="4546"/>
                    </a:lnTo>
                    <a:lnTo>
                      <a:pt x="13367" y="4063"/>
                    </a:lnTo>
                    <a:lnTo>
                      <a:pt x="12868" y="3826"/>
                    </a:lnTo>
                    <a:lnTo>
                      <a:pt x="12529" y="3649"/>
                    </a:lnTo>
                    <a:lnTo>
                      <a:pt x="12148" y="3733"/>
                    </a:lnTo>
                    <a:lnTo>
                      <a:pt x="12140" y="3962"/>
                    </a:lnTo>
                    <a:lnTo>
                      <a:pt x="12462" y="4470"/>
                    </a:lnTo>
                    <a:lnTo>
                      <a:pt x="12741" y="5096"/>
                    </a:lnTo>
                    <a:lnTo>
                      <a:pt x="12868" y="5722"/>
                    </a:lnTo>
                    <a:lnTo>
                      <a:pt x="13105" y="6298"/>
                    </a:lnTo>
                    <a:lnTo>
                      <a:pt x="13638" y="6899"/>
                    </a:lnTo>
                    <a:lnTo>
                      <a:pt x="13596" y="7162"/>
                    </a:lnTo>
                    <a:lnTo>
                      <a:pt x="12944" y="7576"/>
                    </a:lnTo>
                    <a:lnTo>
                      <a:pt x="12335" y="7653"/>
                    </a:lnTo>
                    <a:lnTo>
                      <a:pt x="12021" y="7500"/>
                    </a:lnTo>
                    <a:lnTo>
                      <a:pt x="11827" y="7246"/>
                    </a:lnTo>
                    <a:lnTo>
                      <a:pt x="11522" y="6874"/>
                    </a:lnTo>
                    <a:lnTo>
                      <a:pt x="11336" y="6544"/>
                    </a:lnTo>
                    <a:lnTo>
                      <a:pt x="11132" y="6332"/>
                    </a:lnTo>
                    <a:lnTo>
                      <a:pt x="10938" y="6010"/>
                    </a:lnTo>
                    <a:lnTo>
                      <a:pt x="10963" y="5731"/>
                    </a:lnTo>
                    <a:lnTo>
                      <a:pt x="10912" y="5367"/>
                    </a:lnTo>
                    <a:lnTo>
                      <a:pt x="10286" y="5291"/>
                    </a:lnTo>
                    <a:lnTo>
                      <a:pt x="10057" y="5172"/>
                    </a:lnTo>
                    <a:lnTo>
                      <a:pt x="10057" y="4978"/>
                    </a:lnTo>
                    <a:lnTo>
                      <a:pt x="10176" y="4766"/>
                    </a:lnTo>
                    <a:lnTo>
                      <a:pt x="9981" y="4673"/>
                    </a:lnTo>
                    <a:lnTo>
                      <a:pt x="9117" y="4757"/>
                    </a:lnTo>
                    <a:lnTo>
                      <a:pt x="8703" y="4504"/>
                    </a:lnTo>
                    <a:lnTo>
                      <a:pt x="8533" y="4182"/>
                    </a:lnTo>
                    <a:lnTo>
                      <a:pt x="8457" y="3708"/>
                    </a:lnTo>
                    <a:lnTo>
                      <a:pt x="8313" y="3276"/>
                    </a:lnTo>
                    <a:lnTo>
                      <a:pt x="8000" y="2988"/>
                    </a:lnTo>
                    <a:lnTo>
                      <a:pt x="7424" y="2794"/>
                    </a:lnTo>
                    <a:lnTo>
                      <a:pt x="6823" y="2836"/>
                    </a:lnTo>
                    <a:lnTo>
                      <a:pt x="6586" y="3098"/>
                    </a:lnTo>
                    <a:lnTo>
                      <a:pt x="6738" y="3386"/>
                    </a:lnTo>
                    <a:lnTo>
                      <a:pt x="7238" y="3792"/>
                    </a:lnTo>
                    <a:lnTo>
                      <a:pt x="7289" y="4165"/>
                    </a:lnTo>
                    <a:lnTo>
                      <a:pt x="7526" y="4588"/>
                    </a:lnTo>
                    <a:lnTo>
                      <a:pt x="7924" y="4927"/>
                    </a:lnTo>
                    <a:lnTo>
                      <a:pt x="8643" y="5697"/>
                    </a:lnTo>
                    <a:lnTo>
                      <a:pt x="9109" y="6374"/>
                    </a:lnTo>
                    <a:lnTo>
                      <a:pt x="10023" y="7136"/>
                    </a:lnTo>
                    <a:lnTo>
                      <a:pt x="10387" y="7813"/>
                    </a:lnTo>
                    <a:lnTo>
                      <a:pt x="10548" y="8287"/>
                    </a:lnTo>
                    <a:lnTo>
                      <a:pt x="10066" y="8033"/>
                    </a:lnTo>
                    <a:lnTo>
                      <a:pt x="9380" y="7661"/>
                    </a:lnTo>
                    <a:lnTo>
                      <a:pt x="8770" y="7305"/>
                    </a:lnTo>
                    <a:lnTo>
                      <a:pt x="8330" y="6967"/>
                    </a:lnTo>
                    <a:lnTo>
                      <a:pt x="8296" y="6544"/>
                    </a:lnTo>
                    <a:lnTo>
                      <a:pt x="7983" y="6577"/>
                    </a:lnTo>
                    <a:lnTo>
                      <a:pt x="7450" y="6484"/>
                    </a:lnTo>
                    <a:lnTo>
                      <a:pt x="7594" y="6154"/>
                    </a:lnTo>
                    <a:lnTo>
                      <a:pt x="6874" y="6264"/>
                    </a:lnTo>
                    <a:lnTo>
                      <a:pt x="6501" y="6264"/>
                    </a:lnTo>
                    <a:lnTo>
                      <a:pt x="6154" y="5765"/>
                    </a:lnTo>
                    <a:lnTo>
                      <a:pt x="5883" y="5519"/>
                    </a:lnTo>
                    <a:lnTo>
                      <a:pt x="5570" y="5477"/>
                    </a:lnTo>
                    <a:lnTo>
                      <a:pt x="4944" y="5697"/>
                    </a:lnTo>
                    <a:lnTo>
                      <a:pt x="4901" y="5020"/>
                    </a:lnTo>
                    <a:lnTo>
                      <a:pt x="4190" y="4927"/>
                    </a:lnTo>
                    <a:lnTo>
                      <a:pt x="3733" y="4681"/>
                    </a:lnTo>
                    <a:lnTo>
                      <a:pt x="2700" y="4156"/>
                    </a:lnTo>
                    <a:lnTo>
                      <a:pt x="1591" y="4630"/>
                    </a:lnTo>
                    <a:lnTo>
                      <a:pt x="558" y="5308"/>
                    </a:lnTo>
                    <a:lnTo>
                      <a:pt x="558" y="6129"/>
                    </a:lnTo>
                    <a:lnTo>
                      <a:pt x="1312" y="6747"/>
                    </a:lnTo>
                    <a:lnTo>
                      <a:pt x="2124" y="7001"/>
                    </a:lnTo>
                    <a:lnTo>
                      <a:pt x="2853" y="7212"/>
                    </a:lnTo>
                    <a:lnTo>
                      <a:pt x="3361" y="7661"/>
                    </a:lnTo>
                    <a:lnTo>
                      <a:pt x="3259" y="8144"/>
                    </a:lnTo>
                    <a:lnTo>
                      <a:pt x="2040" y="8330"/>
                    </a:lnTo>
                    <a:lnTo>
                      <a:pt x="1168" y="8677"/>
                    </a:lnTo>
                    <a:lnTo>
                      <a:pt x="685" y="9134"/>
                    </a:lnTo>
                    <a:lnTo>
                      <a:pt x="228" y="9591"/>
                    </a:lnTo>
                    <a:lnTo>
                      <a:pt x="0" y="9893"/>
                    </a:lnTo>
                  </a:path>
                </a:pathLst>
              </a:cu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20" name="Freeform 11">
                <a:extLst>
                  <a:ext uri="{FF2B5EF4-FFF2-40B4-BE49-F238E27FC236}">
                    <a16:creationId xmlns:a16="http://schemas.microsoft.com/office/drawing/2014/main" id="{6F81BD93-E4B6-49B0-BAC6-5E155A6E9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5325" y="3356483"/>
                <a:ext cx="3324225" cy="3827462"/>
              </a:xfrm>
              <a:custGeom>
                <a:avLst/>
                <a:gdLst>
                  <a:gd name="T0" fmla="*/ 0 w 10328"/>
                  <a:gd name="T1" fmla="*/ 11893 h 11893"/>
                  <a:gd name="T2" fmla="*/ 17 w 10328"/>
                  <a:gd name="T3" fmla="*/ 11809 h 11893"/>
                  <a:gd name="T4" fmla="*/ 474 w 10328"/>
                  <a:gd name="T5" fmla="*/ 11259 h 11893"/>
                  <a:gd name="T6" fmla="*/ 779 w 10328"/>
                  <a:gd name="T7" fmla="*/ 10776 h 11893"/>
                  <a:gd name="T8" fmla="*/ 948 w 10328"/>
                  <a:gd name="T9" fmla="*/ 10183 h 11893"/>
                  <a:gd name="T10" fmla="*/ 1168 w 10328"/>
                  <a:gd name="T11" fmla="*/ 9845 h 11893"/>
                  <a:gd name="T12" fmla="*/ 1803 w 10328"/>
                  <a:gd name="T13" fmla="*/ 9633 h 11893"/>
                  <a:gd name="T14" fmla="*/ 2421 w 10328"/>
                  <a:gd name="T15" fmla="*/ 9235 h 11893"/>
                  <a:gd name="T16" fmla="*/ 2641 w 10328"/>
                  <a:gd name="T17" fmla="*/ 8804 h 11893"/>
                  <a:gd name="T18" fmla="*/ 3022 w 10328"/>
                  <a:gd name="T19" fmla="*/ 8211 h 11893"/>
                  <a:gd name="T20" fmla="*/ 3547 w 10328"/>
                  <a:gd name="T21" fmla="*/ 7407 h 11893"/>
                  <a:gd name="T22" fmla="*/ 4030 w 10328"/>
                  <a:gd name="T23" fmla="*/ 6662 h 11893"/>
                  <a:gd name="T24" fmla="*/ 4445 w 10328"/>
                  <a:gd name="T25" fmla="*/ 6112 h 11893"/>
                  <a:gd name="T26" fmla="*/ 4682 w 10328"/>
                  <a:gd name="T27" fmla="*/ 5384 h 11893"/>
                  <a:gd name="T28" fmla="*/ 5096 w 10328"/>
                  <a:gd name="T29" fmla="*/ 4453 h 11893"/>
                  <a:gd name="T30" fmla="*/ 5435 w 10328"/>
                  <a:gd name="T31" fmla="*/ 4300 h 11893"/>
                  <a:gd name="T32" fmla="*/ 5765 w 10328"/>
                  <a:gd name="T33" fmla="*/ 4241 h 11893"/>
                  <a:gd name="T34" fmla="*/ 6341 w 10328"/>
                  <a:gd name="T35" fmla="*/ 4139 h 11893"/>
                  <a:gd name="T36" fmla="*/ 7086 w 10328"/>
                  <a:gd name="T37" fmla="*/ 3352 h 11893"/>
                  <a:gd name="T38" fmla="*/ 7594 w 10328"/>
                  <a:gd name="T39" fmla="*/ 2810 h 11893"/>
                  <a:gd name="T40" fmla="*/ 8288 w 10328"/>
                  <a:gd name="T41" fmla="*/ 2582 h 11893"/>
                  <a:gd name="T42" fmla="*/ 8314 w 10328"/>
                  <a:gd name="T43" fmla="*/ 2099 h 11893"/>
                  <a:gd name="T44" fmla="*/ 8271 w 10328"/>
                  <a:gd name="T45" fmla="*/ 1684 h 11893"/>
                  <a:gd name="T46" fmla="*/ 8432 w 10328"/>
                  <a:gd name="T47" fmla="*/ 1439 h 11893"/>
                  <a:gd name="T48" fmla="*/ 8847 w 10328"/>
                  <a:gd name="T49" fmla="*/ 1227 h 11893"/>
                  <a:gd name="T50" fmla="*/ 9541 w 10328"/>
                  <a:gd name="T51" fmla="*/ 821 h 11893"/>
                  <a:gd name="T52" fmla="*/ 9931 w 10328"/>
                  <a:gd name="T53" fmla="*/ 338 h 11893"/>
                  <a:gd name="T54" fmla="*/ 10328 w 10328"/>
                  <a:gd name="T55" fmla="*/ 0 h 11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328" h="11893">
                    <a:moveTo>
                      <a:pt x="0" y="11893"/>
                    </a:moveTo>
                    <a:lnTo>
                      <a:pt x="17" y="11809"/>
                    </a:lnTo>
                    <a:lnTo>
                      <a:pt x="474" y="11259"/>
                    </a:lnTo>
                    <a:lnTo>
                      <a:pt x="779" y="10776"/>
                    </a:lnTo>
                    <a:lnTo>
                      <a:pt x="948" y="10183"/>
                    </a:lnTo>
                    <a:lnTo>
                      <a:pt x="1168" y="9845"/>
                    </a:lnTo>
                    <a:lnTo>
                      <a:pt x="1803" y="9633"/>
                    </a:lnTo>
                    <a:lnTo>
                      <a:pt x="2421" y="9235"/>
                    </a:lnTo>
                    <a:lnTo>
                      <a:pt x="2641" y="8804"/>
                    </a:lnTo>
                    <a:lnTo>
                      <a:pt x="3022" y="8211"/>
                    </a:lnTo>
                    <a:lnTo>
                      <a:pt x="3547" y="7407"/>
                    </a:lnTo>
                    <a:lnTo>
                      <a:pt x="4030" y="6662"/>
                    </a:lnTo>
                    <a:lnTo>
                      <a:pt x="4445" y="6112"/>
                    </a:lnTo>
                    <a:lnTo>
                      <a:pt x="4682" y="5384"/>
                    </a:lnTo>
                    <a:lnTo>
                      <a:pt x="5096" y="4453"/>
                    </a:lnTo>
                    <a:lnTo>
                      <a:pt x="5435" y="4300"/>
                    </a:lnTo>
                    <a:lnTo>
                      <a:pt x="5765" y="4241"/>
                    </a:lnTo>
                    <a:lnTo>
                      <a:pt x="6341" y="4139"/>
                    </a:lnTo>
                    <a:lnTo>
                      <a:pt x="7086" y="3352"/>
                    </a:lnTo>
                    <a:lnTo>
                      <a:pt x="7594" y="2810"/>
                    </a:lnTo>
                    <a:lnTo>
                      <a:pt x="8288" y="2582"/>
                    </a:lnTo>
                    <a:lnTo>
                      <a:pt x="8314" y="2099"/>
                    </a:lnTo>
                    <a:lnTo>
                      <a:pt x="8271" y="1684"/>
                    </a:lnTo>
                    <a:lnTo>
                      <a:pt x="8432" y="1439"/>
                    </a:lnTo>
                    <a:lnTo>
                      <a:pt x="8847" y="1227"/>
                    </a:lnTo>
                    <a:lnTo>
                      <a:pt x="9541" y="821"/>
                    </a:lnTo>
                    <a:lnTo>
                      <a:pt x="9931" y="338"/>
                    </a:lnTo>
                    <a:lnTo>
                      <a:pt x="10328" y="0"/>
                    </a:lnTo>
                  </a:path>
                </a:pathLst>
              </a:cu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561" name="Group 560">
              <a:extLst>
                <a:ext uri="{FF2B5EF4-FFF2-40B4-BE49-F238E27FC236}">
                  <a16:creationId xmlns:a16="http://schemas.microsoft.com/office/drawing/2014/main" id="{1DED87D6-4136-4315-8708-23DD34794A6C}"/>
                </a:ext>
              </a:extLst>
            </p:cNvPr>
            <p:cNvGrpSpPr/>
            <p:nvPr/>
          </p:nvGrpSpPr>
          <p:grpSpPr>
            <a:xfrm>
              <a:off x="3275013" y="61913"/>
              <a:ext cx="6043612" cy="7067551"/>
              <a:chOff x="3275013" y="61913"/>
              <a:chExt cx="6043612" cy="7067551"/>
            </a:xfrm>
          </p:grpSpPr>
          <p:sp>
            <p:nvSpPr>
              <p:cNvPr id="562" name="Freeform 22">
                <a:extLst>
                  <a:ext uri="{FF2B5EF4-FFF2-40B4-BE49-F238E27FC236}">
                    <a16:creationId xmlns:a16="http://schemas.microsoft.com/office/drawing/2014/main" id="{92709962-AD4E-4958-BC2A-B8DD32CCC3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4325" y="3433763"/>
                <a:ext cx="114300" cy="247650"/>
              </a:xfrm>
              <a:custGeom>
                <a:avLst/>
                <a:gdLst>
                  <a:gd name="T0" fmla="*/ 0 w 356"/>
                  <a:gd name="T1" fmla="*/ 170 h 771"/>
                  <a:gd name="T2" fmla="*/ 170 w 356"/>
                  <a:gd name="T3" fmla="*/ 0 h 771"/>
                  <a:gd name="T4" fmla="*/ 356 w 356"/>
                  <a:gd name="T5" fmla="*/ 771 h 771"/>
                  <a:gd name="T6" fmla="*/ 0 w 356"/>
                  <a:gd name="T7" fmla="*/ 170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6" h="771">
                    <a:moveTo>
                      <a:pt x="0" y="170"/>
                    </a:moveTo>
                    <a:lnTo>
                      <a:pt x="170" y="0"/>
                    </a:lnTo>
                    <a:lnTo>
                      <a:pt x="356" y="771"/>
                    </a:lnTo>
                    <a:lnTo>
                      <a:pt x="0" y="170"/>
                    </a:lnTo>
                    <a:close/>
                  </a:path>
                </a:pathLst>
              </a:custGeom>
              <a:solidFill>
                <a:srgbClr val="C9E5F5"/>
              </a:solidFill>
              <a:ln w="4763" cap="rnd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63" name="Line 23">
                <a:extLst>
                  <a:ext uri="{FF2B5EF4-FFF2-40B4-BE49-F238E27FC236}">
                    <a16:creationId xmlns:a16="http://schemas.microsoft.com/office/drawing/2014/main" id="{ABCE217B-9D07-456F-9A6F-12B37BD811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524625" y="6089651"/>
                <a:ext cx="139700" cy="5397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64" name="Line 24">
                <a:extLst>
                  <a:ext uri="{FF2B5EF4-FFF2-40B4-BE49-F238E27FC236}">
                    <a16:creationId xmlns:a16="http://schemas.microsoft.com/office/drawing/2014/main" id="{4AA3CB2C-A68A-4F7E-BCDC-B10D0197EE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486525" y="5942013"/>
                <a:ext cx="185738" cy="10318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65" name="Line 25">
                <a:extLst>
                  <a:ext uri="{FF2B5EF4-FFF2-40B4-BE49-F238E27FC236}">
                    <a16:creationId xmlns:a16="http://schemas.microsoft.com/office/drawing/2014/main" id="{5BE3CA8A-401F-4C57-95D7-314DDABCDC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456363" y="5567363"/>
                <a:ext cx="284163" cy="35401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66" name="Line 26">
                <a:extLst>
                  <a:ext uri="{FF2B5EF4-FFF2-40B4-BE49-F238E27FC236}">
                    <a16:creationId xmlns:a16="http://schemas.microsoft.com/office/drawing/2014/main" id="{B2BE4B72-6615-47AD-A49E-6028EDE0CC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734175" y="5724526"/>
                <a:ext cx="58738" cy="17780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67" name="Line 27">
                <a:extLst>
                  <a:ext uri="{FF2B5EF4-FFF2-40B4-BE49-F238E27FC236}">
                    <a16:creationId xmlns:a16="http://schemas.microsoft.com/office/drawing/2014/main" id="{9DBC7336-CD6E-489E-98C6-A3F8D137E5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861175" y="5754688"/>
                <a:ext cx="20638" cy="11430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68" name="Line 28">
                <a:extLst>
                  <a:ext uri="{FF2B5EF4-FFF2-40B4-BE49-F238E27FC236}">
                    <a16:creationId xmlns:a16="http://schemas.microsoft.com/office/drawing/2014/main" id="{B95708C1-62C1-4110-A95F-9B5DE198EA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75413" y="6138863"/>
                <a:ext cx="22225" cy="8890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69" name="Line 29">
                <a:extLst>
                  <a:ext uri="{FF2B5EF4-FFF2-40B4-BE49-F238E27FC236}">
                    <a16:creationId xmlns:a16="http://schemas.microsoft.com/office/drawing/2014/main" id="{BB26A6E1-142D-40C4-81A3-08DF00CFFC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75400" y="5964238"/>
                <a:ext cx="73025" cy="15716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70" name="Line 30">
                <a:extLst>
                  <a:ext uri="{FF2B5EF4-FFF2-40B4-BE49-F238E27FC236}">
                    <a16:creationId xmlns:a16="http://schemas.microsoft.com/office/drawing/2014/main" id="{B5925313-C8C4-4B2B-B47E-AB5AF3634C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65863" y="5751513"/>
                <a:ext cx="128588" cy="22860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71" name="Line 31">
                <a:extLst>
                  <a:ext uri="{FF2B5EF4-FFF2-40B4-BE49-F238E27FC236}">
                    <a16:creationId xmlns:a16="http://schemas.microsoft.com/office/drawing/2014/main" id="{BD16C19F-8241-4181-B8CE-B7BFA723F3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03950" y="5591176"/>
                <a:ext cx="155575" cy="21748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72" name="Line 32">
                <a:extLst>
                  <a:ext uri="{FF2B5EF4-FFF2-40B4-BE49-F238E27FC236}">
                    <a16:creationId xmlns:a16="http://schemas.microsoft.com/office/drawing/2014/main" id="{9C01DD31-752D-4F70-8A1D-283692DCDD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35688" y="5351463"/>
                <a:ext cx="41275" cy="36512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73" name="Line 33">
                <a:extLst>
                  <a:ext uri="{FF2B5EF4-FFF2-40B4-BE49-F238E27FC236}">
                    <a16:creationId xmlns:a16="http://schemas.microsoft.com/office/drawing/2014/main" id="{5A2AA799-CD84-4068-BC8D-204C91807D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949950" y="5534026"/>
                <a:ext cx="147638" cy="23336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74" name="Line 34">
                <a:extLst>
                  <a:ext uri="{FF2B5EF4-FFF2-40B4-BE49-F238E27FC236}">
                    <a16:creationId xmlns:a16="http://schemas.microsoft.com/office/drawing/2014/main" id="{39B23997-BD6D-4CDB-A946-0DBA7729BB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775325" y="5675313"/>
                <a:ext cx="293688" cy="13335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75" name="Line 35">
                <a:extLst>
                  <a:ext uri="{FF2B5EF4-FFF2-40B4-BE49-F238E27FC236}">
                    <a16:creationId xmlns:a16="http://schemas.microsoft.com/office/drawing/2014/main" id="{F33BCD96-EDCA-43B8-8D2C-1FDFB664C2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821363" y="5873751"/>
                <a:ext cx="254000" cy="1905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76" name="Line 36">
                <a:extLst>
                  <a:ext uri="{FF2B5EF4-FFF2-40B4-BE49-F238E27FC236}">
                    <a16:creationId xmlns:a16="http://schemas.microsoft.com/office/drawing/2014/main" id="{31295AD4-4AEC-414D-AFF9-6DED26DFCE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11850" y="5938838"/>
                <a:ext cx="163513" cy="7143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77" name="Line 37">
                <a:extLst>
                  <a:ext uri="{FF2B5EF4-FFF2-40B4-BE49-F238E27FC236}">
                    <a16:creationId xmlns:a16="http://schemas.microsoft.com/office/drawing/2014/main" id="{D6A1DCB4-5AA3-495E-AC33-556214E91B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73763" y="6035676"/>
                <a:ext cx="139700" cy="4603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78" name="Line 38">
                <a:extLst>
                  <a:ext uri="{FF2B5EF4-FFF2-40B4-BE49-F238E27FC236}">
                    <a16:creationId xmlns:a16="http://schemas.microsoft.com/office/drawing/2014/main" id="{ED7F93E0-CA8E-4833-8ECB-853AA81D14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013450" y="6119813"/>
                <a:ext cx="138113" cy="3016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79" name="Line 39">
                <a:extLst>
                  <a:ext uri="{FF2B5EF4-FFF2-40B4-BE49-F238E27FC236}">
                    <a16:creationId xmlns:a16="http://schemas.microsoft.com/office/drawing/2014/main" id="{1D5C7964-7BE9-45BA-B2BF-A9DC6AAF16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991225" y="6165851"/>
                <a:ext cx="22225" cy="7302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80" name="Line 40">
                <a:extLst>
                  <a:ext uri="{FF2B5EF4-FFF2-40B4-BE49-F238E27FC236}">
                    <a16:creationId xmlns:a16="http://schemas.microsoft.com/office/drawing/2014/main" id="{F8BBD1F1-2002-4BEF-B8B6-33DA3DB518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878513" y="6119813"/>
                <a:ext cx="57150" cy="12223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81" name="Line 41">
                <a:extLst>
                  <a:ext uri="{FF2B5EF4-FFF2-40B4-BE49-F238E27FC236}">
                    <a16:creationId xmlns:a16="http://schemas.microsoft.com/office/drawing/2014/main" id="{C7610993-3993-4631-9D17-3EDB7125E0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676900" y="6067426"/>
                <a:ext cx="190500" cy="19685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82" name="Line 42">
                <a:extLst>
                  <a:ext uri="{FF2B5EF4-FFF2-40B4-BE49-F238E27FC236}">
                    <a16:creationId xmlns:a16="http://schemas.microsoft.com/office/drawing/2014/main" id="{9722635C-E54A-4BC5-A6DA-56DDDD16E2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516563" y="6200776"/>
                <a:ext cx="315913" cy="9366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83" name="Line 43">
                <a:extLst>
                  <a:ext uri="{FF2B5EF4-FFF2-40B4-BE49-F238E27FC236}">
                    <a16:creationId xmlns:a16="http://schemas.microsoft.com/office/drawing/2014/main" id="{1E7D0779-CFD6-4E6B-A567-D96B4BA50E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03875" y="6321426"/>
                <a:ext cx="236538" cy="8413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84" name="Line 44">
                <a:extLst>
                  <a:ext uri="{FF2B5EF4-FFF2-40B4-BE49-F238E27FC236}">
                    <a16:creationId xmlns:a16="http://schemas.microsoft.com/office/drawing/2014/main" id="{6EE26B27-EA6D-48FC-AD07-AFF09A82A5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835650" y="6342063"/>
                <a:ext cx="80963" cy="7620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85" name="Line 45">
                <a:extLst>
                  <a:ext uri="{FF2B5EF4-FFF2-40B4-BE49-F238E27FC236}">
                    <a16:creationId xmlns:a16="http://schemas.microsoft.com/office/drawing/2014/main" id="{C26164E3-922F-4DA8-93E7-FC84DF137B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42013" y="6361113"/>
                <a:ext cx="111125" cy="6826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86" name="Line 46">
                <a:extLst>
                  <a:ext uri="{FF2B5EF4-FFF2-40B4-BE49-F238E27FC236}">
                    <a16:creationId xmlns:a16="http://schemas.microsoft.com/office/drawing/2014/main" id="{6150145A-6329-4EC4-8F21-2A3876A712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919788" y="6492876"/>
                <a:ext cx="114300" cy="2698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87" name="Line 47">
                <a:extLst>
                  <a:ext uri="{FF2B5EF4-FFF2-40B4-BE49-F238E27FC236}">
                    <a16:creationId xmlns:a16="http://schemas.microsoft.com/office/drawing/2014/main" id="{715501F0-82E1-45A4-B7BD-639536C46D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722938" y="6642101"/>
                <a:ext cx="269875" cy="1111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88" name="Line 48">
                <a:extLst>
                  <a:ext uri="{FF2B5EF4-FFF2-40B4-BE49-F238E27FC236}">
                    <a16:creationId xmlns:a16="http://schemas.microsoft.com/office/drawing/2014/main" id="{70BE74CF-A35D-43C0-B583-D3858C9A76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89613" y="6737351"/>
                <a:ext cx="176213" cy="2222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89" name="Line 49">
                <a:extLst>
                  <a:ext uri="{FF2B5EF4-FFF2-40B4-BE49-F238E27FC236}">
                    <a16:creationId xmlns:a16="http://schemas.microsoft.com/office/drawing/2014/main" id="{E37662A6-6A99-4094-9677-B33ADAEC15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848350" y="6821488"/>
                <a:ext cx="114300" cy="5556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90" name="Line 50">
                <a:extLst>
                  <a:ext uri="{FF2B5EF4-FFF2-40B4-BE49-F238E27FC236}">
                    <a16:creationId xmlns:a16="http://schemas.microsoft.com/office/drawing/2014/main" id="{24707B5A-26B5-43C1-8A91-9384B4AEA1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53125" y="6919913"/>
                <a:ext cx="53975" cy="2222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91" name="Line 51">
                <a:extLst>
                  <a:ext uri="{FF2B5EF4-FFF2-40B4-BE49-F238E27FC236}">
                    <a16:creationId xmlns:a16="http://schemas.microsoft.com/office/drawing/2014/main" id="{73320C54-59FE-428E-8D06-1B009CC061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905500" y="6972301"/>
                <a:ext cx="30163" cy="6191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92" name="Line 52">
                <a:extLst>
                  <a:ext uri="{FF2B5EF4-FFF2-40B4-BE49-F238E27FC236}">
                    <a16:creationId xmlns:a16="http://schemas.microsoft.com/office/drawing/2014/main" id="{7487601A-F0C7-4350-9184-4259D43176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767388" y="6904038"/>
                <a:ext cx="49213" cy="15240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93" name="Line 53">
                <a:extLst>
                  <a:ext uri="{FF2B5EF4-FFF2-40B4-BE49-F238E27FC236}">
                    <a16:creationId xmlns:a16="http://schemas.microsoft.com/office/drawing/2014/main" id="{3133207C-E7D4-4895-974F-60AAC86DA2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470525" y="6656388"/>
                <a:ext cx="250825" cy="41116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94" name="Line 54">
                <a:extLst>
                  <a:ext uri="{FF2B5EF4-FFF2-40B4-BE49-F238E27FC236}">
                    <a16:creationId xmlns:a16="http://schemas.microsoft.com/office/drawing/2014/main" id="{209E46F7-DD8E-418E-A1F5-764FD66403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311775" y="6794501"/>
                <a:ext cx="288925" cy="28892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95" name="Line 56">
                <a:extLst>
                  <a:ext uri="{FF2B5EF4-FFF2-40B4-BE49-F238E27FC236}">
                    <a16:creationId xmlns:a16="http://schemas.microsoft.com/office/drawing/2014/main" id="{78884465-8BCE-4EFB-92C2-A421F3E8AD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38963" y="5708651"/>
                <a:ext cx="101600" cy="2698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96" name="Line 57">
                <a:extLst>
                  <a:ext uri="{FF2B5EF4-FFF2-40B4-BE49-F238E27FC236}">
                    <a16:creationId xmlns:a16="http://schemas.microsoft.com/office/drawing/2014/main" id="{C30BB771-8293-450A-97A0-29911286D2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24663" y="5629276"/>
                <a:ext cx="122238" cy="3810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97" name="Line 58">
                <a:extLst>
                  <a:ext uri="{FF2B5EF4-FFF2-40B4-BE49-F238E27FC236}">
                    <a16:creationId xmlns:a16="http://schemas.microsoft.com/office/drawing/2014/main" id="{6751A13B-2992-46FE-A33D-0DDCE4B870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64325" y="5545138"/>
                <a:ext cx="212725" cy="5397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98" name="Line 59">
                <a:extLst>
                  <a:ext uri="{FF2B5EF4-FFF2-40B4-BE49-F238E27FC236}">
                    <a16:creationId xmlns:a16="http://schemas.microsoft.com/office/drawing/2014/main" id="{1366CD19-6711-4E3B-A3AF-6C547A639E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11925" y="5476876"/>
                <a:ext cx="317500" cy="793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99" name="Line 60">
                <a:extLst>
                  <a:ext uri="{FF2B5EF4-FFF2-40B4-BE49-F238E27FC236}">
                    <a16:creationId xmlns:a16="http://schemas.microsoft.com/office/drawing/2014/main" id="{D0EC5F8D-FFC0-4DE9-8374-A36E2D579A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364288" y="5124451"/>
                <a:ext cx="449263" cy="25400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00" name="Line 61">
                <a:extLst>
                  <a:ext uri="{FF2B5EF4-FFF2-40B4-BE49-F238E27FC236}">
                    <a16:creationId xmlns:a16="http://schemas.microsoft.com/office/drawing/2014/main" id="{3ABF4AA0-6C4A-495D-9B24-08169DFCD6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743700" y="5199063"/>
                <a:ext cx="160338" cy="18256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01" name="Line 62">
                <a:extLst>
                  <a:ext uri="{FF2B5EF4-FFF2-40B4-BE49-F238E27FC236}">
                    <a16:creationId xmlns:a16="http://schemas.microsoft.com/office/drawing/2014/main" id="{BDF25D49-B636-4052-BD22-766EF6A057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964363" y="5272088"/>
                <a:ext cx="46038" cy="12223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02" name="Line 63">
                <a:extLst>
                  <a:ext uri="{FF2B5EF4-FFF2-40B4-BE49-F238E27FC236}">
                    <a16:creationId xmlns:a16="http://schemas.microsoft.com/office/drawing/2014/main" id="{10401561-383C-4C6A-9368-585ECCE5CD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072313" y="5299076"/>
                <a:ext cx="38100" cy="12382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03" name="Line 64">
                <a:extLst>
                  <a:ext uri="{FF2B5EF4-FFF2-40B4-BE49-F238E27FC236}">
                    <a16:creationId xmlns:a16="http://schemas.microsoft.com/office/drawing/2014/main" id="{E93A716B-7F96-4AA3-98AA-391F5A96FA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162800" y="5335588"/>
                <a:ext cx="46038" cy="7778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04" name="Line 65">
                <a:extLst>
                  <a:ext uri="{FF2B5EF4-FFF2-40B4-BE49-F238E27FC236}">
                    <a16:creationId xmlns:a16="http://schemas.microsoft.com/office/drawing/2014/main" id="{5995D979-E00E-4B6C-ACBA-50517CC9A3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239000" y="5359401"/>
                <a:ext cx="33338" cy="2698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05" name="Line 66">
                <a:extLst>
                  <a:ext uri="{FF2B5EF4-FFF2-40B4-BE49-F238E27FC236}">
                    <a16:creationId xmlns:a16="http://schemas.microsoft.com/office/drawing/2014/main" id="{2C5DFE19-6E35-464A-9CEF-97078787F4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08838" y="5268913"/>
                <a:ext cx="60325" cy="1111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06" name="Line 67">
                <a:extLst>
                  <a:ext uri="{FF2B5EF4-FFF2-40B4-BE49-F238E27FC236}">
                    <a16:creationId xmlns:a16="http://schemas.microsoft.com/office/drawing/2014/main" id="{44B36F6A-02AF-4249-A6E3-EEBF93C136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53263" y="5168901"/>
                <a:ext cx="123825" cy="4286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07" name="Line 68">
                <a:extLst>
                  <a:ext uri="{FF2B5EF4-FFF2-40B4-BE49-F238E27FC236}">
                    <a16:creationId xmlns:a16="http://schemas.microsoft.com/office/drawing/2014/main" id="{D0237BB6-EC49-4711-BB32-DD97A65DA3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15150" y="5070476"/>
                <a:ext cx="149225" cy="5397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08" name="Line 69">
                <a:extLst>
                  <a:ext uri="{FF2B5EF4-FFF2-40B4-BE49-F238E27FC236}">
                    <a16:creationId xmlns:a16="http://schemas.microsoft.com/office/drawing/2014/main" id="{C11B6CD1-A866-48A3-9D91-CDE6B60329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23050" y="4959351"/>
                <a:ext cx="346075" cy="6985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09" name="Line 70">
                <a:extLst>
                  <a:ext uri="{FF2B5EF4-FFF2-40B4-BE49-F238E27FC236}">
                    <a16:creationId xmlns:a16="http://schemas.microsoft.com/office/drawing/2014/main" id="{5773DEC8-4FC0-4285-9F40-7F88C2B188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565900" y="4787901"/>
                <a:ext cx="417513" cy="13652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10" name="Line 71">
                <a:extLst>
                  <a:ext uri="{FF2B5EF4-FFF2-40B4-BE49-F238E27FC236}">
                    <a16:creationId xmlns:a16="http://schemas.microsoft.com/office/drawing/2014/main" id="{C4849815-0C13-4DFC-98E6-9087D15E43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672263" y="4632326"/>
                <a:ext cx="368300" cy="23653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11" name="Line 72">
                <a:extLst>
                  <a:ext uri="{FF2B5EF4-FFF2-40B4-BE49-F238E27FC236}">
                    <a16:creationId xmlns:a16="http://schemas.microsoft.com/office/drawing/2014/main" id="{AA8EAA26-951C-4D48-98E3-24DCB4ED12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789738" y="4471988"/>
                <a:ext cx="307975" cy="35718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12" name="Line 73">
                <a:extLst>
                  <a:ext uri="{FF2B5EF4-FFF2-40B4-BE49-F238E27FC236}">
                    <a16:creationId xmlns:a16="http://schemas.microsoft.com/office/drawing/2014/main" id="{5912D7CE-83BD-4CB2-9D49-6C10105E5D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007225" y="4511676"/>
                <a:ext cx="147638" cy="28892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13" name="Line 74">
                <a:extLst>
                  <a:ext uri="{FF2B5EF4-FFF2-40B4-BE49-F238E27FC236}">
                    <a16:creationId xmlns:a16="http://schemas.microsoft.com/office/drawing/2014/main" id="{B09CB8EE-28AC-4CBE-9453-A9CADDA9FC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162800" y="4606926"/>
                <a:ext cx="55563" cy="18256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14" name="Line 75">
                <a:extLst>
                  <a:ext uri="{FF2B5EF4-FFF2-40B4-BE49-F238E27FC236}">
                    <a16:creationId xmlns:a16="http://schemas.microsoft.com/office/drawing/2014/main" id="{FBA0040D-3D13-4503-9A71-5017C5A94A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265988" y="4684713"/>
                <a:ext cx="28575" cy="11588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15" name="Line 76">
                <a:extLst>
                  <a:ext uri="{FF2B5EF4-FFF2-40B4-BE49-F238E27FC236}">
                    <a16:creationId xmlns:a16="http://schemas.microsoft.com/office/drawing/2014/main" id="{7DBF5C6E-8BA9-4B3A-84EA-9469598D2F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345363" y="4749801"/>
                <a:ext cx="11113" cy="6826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16" name="Line 77">
                <a:extLst>
                  <a:ext uri="{FF2B5EF4-FFF2-40B4-BE49-F238E27FC236}">
                    <a16:creationId xmlns:a16="http://schemas.microsoft.com/office/drawing/2014/main" id="{40CE0AA8-417B-45B1-A596-0EB2629A54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410450" y="4795838"/>
                <a:ext cx="19050" cy="4286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17" name="Line 78">
                <a:extLst>
                  <a:ext uri="{FF2B5EF4-FFF2-40B4-BE49-F238E27FC236}">
                    <a16:creationId xmlns:a16="http://schemas.microsoft.com/office/drawing/2014/main" id="{30D9E623-6A5B-48BF-ABD8-679967E773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18388" y="4705351"/>
                <a:ext cx="74613" cy="1428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18" name="Freeform 79">
                <a:extLst>
                  <a:ext uri="{FF2B5EF4-FFF2-40B4-BE49-F238E27FC236}">
                    <a16:creationId xmlns:a16="http://schemas.microsoft.com/office/drawing/2014/main" id="{EDE5420F-800C-4B4C-8094-8A03F65D54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8800" y="4046538"/>
                <a:ext cx="441325" cy="338138"/>
              </a:xfrm>
              <a:custGeom>
                <a:avLst/>
                <a:gdLst>
                  <a:gd name="T0" fmla="*/ 1371 w 1371"/>
                  <a:gd name="T1" fmla="*/ 1050 h 1050"/>
                  <a:gd name="T2" fmla="*/ 1016 w 1371"/>
                  <a:gd name="T3" fmla="*/ 897 h 1050"/>
                  <a:gd name="T4" fmla="*/ 576 w 1371"/>
                  <a:gd name="T5" fmla="*/ 618 h 1050"/>
                  <a:gd name="T6" fmla="*/ 220 w 1371"/>
                  <a:gd name="T7" fmla="*/ 288 h 1050"/>
                  <a:gd name="T8" fmla="*/ 0 w 1371"/>
                  <a:gd name="T9" fmla="*/ 0 h 1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1" h="1050">
                    <a:moveTo>
                      <a:pt x="1371" y="1050"/>
                    </a:moveTo>
                    <a:lnTo>
                      <a:pt x="1016" y="897"/>
                    </a:lnTo>
                    <a:lnTo>
                      <a:pt x="576" y="618"/>
                    </a:lnTo>
                    <a:lnTo>
                      <a:pt x="220" y="288"/>
                    </a:lnTo>
                    <a:lnTo>
                      <a:pt x="0" y="0"/>
                    </a:lnTo>
                  </a:path>
                </a:pathLst>
              </a:cu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19" name="Line 80">
                <a:extLst>
                  <a:ext uri="{FF2B5EF4-FFF2-40B4-BE49-F238E27FC236}">
                    <a16:creationId xmlns:a16="http://schemas.microsoft.com/office/drawing/2014/main" id="{C7097CD4-27A1-4D59-8345-C74E03F1AA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02500" y="4597401"/>
                <a:ext cx="141288" cy="158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20" name="Line 81">
                <a:extLst>
                  <a:ext uri="{FF2B5EF4-FFF2-40B4-BE49-F238E27FC236}">
                    <a16:creationId xmlns:a16="http://schemas.microsoft.com/office/drawing/2014/main" id="{9A0D27CD-2D64-426E-B8D3-D85882333C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00900" y="4445001"/>
                <a:ext cx="174625" cy="4762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21" name="Line 82">
                <a:extLst>
                  <a:ext uri="{FF2B5EF4-FFF2-40B4-BE49-F238E27FC236}">
                    <a16:creationId xmlns:a16="http://schemas.microsoft.com/office/drawing/2014/main" id="{584ABF93-EE1B-4E6C-9DE6-01E75E14E0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88175" y="4335463"/>
                <a:ext cx="247650" cy="7937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22" name="Line 83">
                <a:extLst>
                  <a:ext uri="{FF2B5EF4-FFF2-40B4-BE49-F238E27FC236}">
                    <a16:creationId xmlns:a16="http://schemas.microsoft.com/office/drawing/2014/main" id="{2DDB1601-5D93-4B51-9E73-DAEF15A5C4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11963" y="4221163"/>
                <a:ext cx="255588" cy="3492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23" name="Line 84">
                <a:extLst>
                  <a:ext uri="{FF2B5EF4-FFF2-40B4-BE49-F238E27FC236}">
                    <a16:creationId xmlns:a16="http://schemas.microsoft.com/office/drawing/2014/main" id="{C9465B57-BE07-4813-8A12-B7EC1F5F7C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64338" y="4119563"/>
                <a:ext cx="200025" cy="2222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24" name="Line 85">
                <a:extLst>
                  <a:ext uri="{FF2B5EF4-FFF2-40B4-BE49-F238E27FC236}">
                    <a16:creationId xmlns:a16="http://schemas.microsoft.com/office/drawing/2014/main" id="{6C1DA422-FBE6-467F-A6D2-14AFFF8AA9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762750" y="3927476"/>
                <a:ext cx="146050" cy="11906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25" name="Line 86">
                <a:extLst>
                  <a:ext uri="{FF2B5EF4-FFF2-40B4-BE49-F238E27FC236}">
                    <a16:creationId xmlns:a16="http://schemas.microsoft.com/office/drawing/2014/main" id="{65E10B7D-5251-4D17-A4A5-5D4E409EA6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37375" y="3856038"/>
                <a:ext cx="19050" cy="22066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26" name="Line 87">
                <a:extLst>
                  <a:ext uri="{FF2B5EF4-FFF2-40B4-BE49-F238E27FC236}">
                    <a16:creationId xmlns:a16="http://schemas.microsoft.com/office/drawing/2014/main" id="{4F160B11-DD10-4AB5-BD4B-CC1509A68C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80238" y="3902076"/>
                <a:ext cx="215900" cy="23653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27" name="Line 88">
                <a:extLst>
                  <a:ext uri="{FF2B5EF4-FFF2-40B4-BE49-F238E27FC236}">
                    <a16:creationId xmlns:a16="http://schemas.microsoft.com/office/drawing/2014/main" id="{A094C77F-35CE-4FD9-B140-1AB8A821A3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29450" y="4111626"/>
                <a:ext cx="109538" cy="7461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28" name="Line 89">
                <a:extLst>
                  <a:ext uri="{FF2B5EF4-FFF2-40B4-BE49-F238E27FC236}">
                    <a16:creationId xmlns:a16="http://schemas.microsoft.com/office/drawing/2014/main" id="{6C9C514C-9B51-49BC-8AAC-7E52FF66B1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173913" y="4186238"/>
                <a:ext cx="4763" cy="11588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29" name="Line 90">
                <a:extLst>
                  <a:ext uri="{FF2B5EF4-FFF2-40B4-BE49-F238E27FC236}">
                    <a16:creationId xmlns:a16="http://schemas.microsoft.com/office/drawing/2014/main" id="{49A93133-58F1-4A27-AADE-529EA189EA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61225" y="4262438"/>
                <a:ext cx="15875" cy="8413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30" name="Line 91">
                <a:extLst>
                  <a:ext uri="{FF2B5EF4-FFF2-40B4-BE49-F238E27FC236}">
                    <a16:creationId xmlns:a16="http://schemas.microsoft.com/office/drawing/2014/main" id="{B98EB6DC-B0B3-4A4E-87BB-42A128F773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405688" y="4089401"/>
                <a:ext cx="42863" cy="26987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31" name="Line 92">
                <a:extLst>
                  <a:ext uri="{FF2B5EF4-FFF2-40B4-BE49-F238E27FC236}">
                    <a16:creationId xmlns:a16="http://schemas.microsoft.com/office/drawing/2014/main" id="{61C54EBB-823D-43E9-9F05-F6F071ED3B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516813" y="4038601"/>
                <a:ext cx="33338" cy="30003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32" name="Line 93">
                <a:extLst>
                  <a:ext uri="{FF2B5EF4-FFF2-40B4-BE49-F238E27FC236}">
                    <a16:creationId xmlns:a16="http://schemas.microsoft.com/office/drawing/2014/main" id="{E771F901-6C3C-4394-B334-ACF69050CB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96188" y="4194176"/>
                <a:ext cx="71438" cy="19050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33" name="Line 94">
                <a:extLst>
                  <a:ext uri="{FF2B5EF4-FFF2-40B4-BE49-F238E27FC236}">
                    <a16:creationId xmlns:a16="http://schemas.microsoft.com/office/drawing/2014/main" id="{62B7A68E-3715-48BD-977D-75BBCF1F8C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67625" y="4294188"/>
                <a:ext cx="98425" cy="15875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34" name="Line 95">
                <a:extLst>
                  <a:ext uri="{FF2B5EF4-FFF2-40B4-BE49-F238E27FC236}">
                    <a16:creationId xmlns:a16="http://schemas.microsoft.com/office/drawing/2014/main" id="{0C3D8F46-3912-4F71-9BBE-95B2C1C992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48588" y="4422776"/>
                <a:ext cx="60325" cy="8890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35" name="Line 96">
                <a:extLst>
                  <a:ext uri="{FF2B5EF4-FFF2-40B4-BE49-F238E27FC236}">
                    <a16:creationId xmlns:a16="http://schemas.microsoft.com/office/drawing/2014/main" id="{0C6BD012-6EED-4CA0-B978-97E628ADD8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881938" y="4441826"/>
                <a:ext cx="63500" cy="793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36" name="Line 97">
                <a:extLst>
                  <a:ext uri="{FF2B5EF4-FFF2-40B4-BE49-F238E27FC236}">
                    <a16:creationId xmlns:a16="http://schemas.microsoft.com/office/drawing/2014/main" id="{DECD10CD-209B-4E2E-9F6B-F7EF884D75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862888" y="4338638"/>
                <a:ext cx="115888" cy="1587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37" name="Line 98">
                <a:extLst>
                  <a:ext uri="{FF2B5EF4-FFF2-40B4-BE49-F238E27FC236}">
                    <a16:creationId xmlns:a16="http://schemas.microsoft.com/office/drawing/2014/main" id="{7C52B5D0-9166-4EB4-8788-F13321CCC2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842250" y="4205288"/>
                <a:ext cx="127000" cy="2698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38" name="Line 99">
                <a:extLst>
                  <a:ext uri="{FF2B5EF4-FFF2-40B4-BE49-F238E27FC236}">
                    <a16:creationId xmlns:a16="http://schemas.microsoft.com/office/drawing/2014/main" id="{248AC329-8D20-4028-B82B-3159BB5921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10488" y="4027488"/>
                <a:ext cx="147638" cy="4286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39" name="Line 100">
                <a:extLst>
                  <a:ext uri="{FF2B5EF4-FFF2-40B4-BE49-F238E27FC236}">
                    <a16:creationId xmlns:a16="http://schemas.microsoft.com/office/drawing/2014/main" id="{2A1C5605-2745-4201-85FD-09B1C3D209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85063" y="3856038"/>
                <a:ext cx="263525" cy="6191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40" name="Line 101">
                <a:extLst>
                  <a:ext uri="{FF2B5EF4-FFF2-40B4-BE49-F238E27FC236}">
                    <a16:creationId xmlns:a16="http://schemas.microsoft.com/office/drawing/2014/main" id="{1AEA1A60-F95A-467D-B4CC-463679CAAB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91388" y="3678238"/>
                <a:ext cx="346075" cy="7620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41" name="Line 102">
                <a:extLst>
                  <a:ext uri="{FF2B5EF4-FFF2-40B4-BE49-F238E27FC236}">
                    <a16:creationId xmlns:a16="http://schemas.microsoft.com/office/drawing/2014/main" id="{05DC0285-16E5-40F0-B96A-3E85AC65EA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29488" y="3556001"/>
                <a:ext cx="258763" cy="635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42" name="Line 103">
                <a:extLst>
                  <a:ext uri="{FF2B5EF4-FFF2-40B4-BE49-F238E27FC236}">
                    <a16:creationId xmlns:a16="http://schemas.microsoft.com/office/drawing/2014/main" id="{1701DAF5-C9EB-43CA-B90A-4B6313B0B1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375525" y="3365501"/>
                <a:ext cx="228600" cy="3492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43" name="Line 104">
                <a:extLst>
                  <a:ext uri="{FF2B5EF4-FFF2-40B4-BE49-F238E27FC236}">
                    <a16:creationId xmlns:a16="http://schemas.microsoft.com/office/drawing/2014/main" id="{73DF5BC5-25B4-4913-B25F-785510CB9C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459663" y="3159126"/>
                <a:ext cx="238125" cy="8572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44" name="Line 105">
                <a:extLst>
                  <a:ext uri="{FF2B5EF4-FFF2-40B4-BE49-F238E27FC236}">
                    <a16:creationId xmlns:a16="http://schemas.microsoft.com/office/drawing/2014/main" id="{941D55CE-1310-4976-BE04-14B45CB34F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615238" y="2928938"/>
                <a:ext cx="201613" cy="21907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45" name="Line 106">
                <a:extLst>
                  <a:ext uri="{FF2B5EF4-FFF2-40B4-BE49-F238E27FC236}">
                    <a16:creationId xmlns:a16="http://schemas.microsoft.com/office/drawing/2014/main" id="{8B853C6A-B86A-42CF-BF86-9B073384EB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877175" y="2878138"/>
                <a:ext cx="61913" cy="21272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46" name="Line 107">
                <a:extLst>
                  <a:ext uri="{FF2B5EF4-FFF2-40B4-BE49-F238E27FC236}">
                    <a16:creationId xmlns:a16="http://schemas.microsoft.com/office/drawing/2014/main" id="{32262C05-4616-4B6F-832A-F50430B3C6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05763" y="2870201"/>
                <a:ext cx="141288" cy="23336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47" name="Line 108">
                <a:extLst>
                  <a:ext uri="{FF2B5EF4-FFF2-40B4-BE49-F238E27FC236}">
                    <a16:creationId xmlns:a16="http://schemas.microsoft.com/office/drawing/2014/main" id="{31F71895-D37B-4DF5-997F-5BE4FA5511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32750" y="3132138"/>
                <a:ext cx="261938" cy="5397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48" name="Line 109">
                <a:extLst>
                  <a:ext uri="{FF2B5EF4-FFF2-40B4-BE49-F238E27FC236}">
                    <a16:creationId xmlns:a16="http://schemas.microsoft.com/office/drawing/2014/main" id="{E119FECF-7000-435F-8B47-0A30D20E3C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64488" y="3368676"/>
                <a:ext cx="255588" cy="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49" name="Line 110">
                <a:extLst>
                  <a:ext uri="{FF2B5EF4-FFF2-40B4-BE49-F238E27FC236}">
                    <a16:creationId xmlns:a16="http://schemas.microsoft.com/office/drawing/2014/main" id="{5289AFA7-3B53-49E9-B4D5-8B8D519AF2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48613" y="3611563"/>
                <a:ext cx="195263" cy="3492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50" name="Line 111">
                <a:extLst>
                  <a:ext uri="{FF2B5EF4-FFF2-40B4-BE49-F238E27FC236}">
                    <a16:creationId xmlns:a16="http://schemas.microsoft.com/office/drawing/2014/main" id="{0EB52F80-F9FC-4048-B8A6-271B7C1F83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16875" y="3859213"/>
                <a:ext cx="138113" cy="5397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51" name="Line 112">
                <a:extLst>
                  <a:ext uri="{FF2B5EF4-FFF2-40B4-BE49-F238E27FC236}">
                    <a16:creationId xmlns:a16="http://schemas.microsoft.com/office/drawing/2014/main" id="{884D8C3F-601E-43D4-AC69-7167D7D05A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85138" y="4079876"/>
                <a:ext cx="85725" cy="9207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52" name="Line 113">
                <a:extLst>
                  <a:ext uri="{FF2B5EF4-FFF2-40B4-BE49-F238E27FC236}">
                    <a16:creationId xmlns:a16="http://schemas.microsoft.com/office/drawing/2014/main" id="{1A865CC2-35BE-45A6-AA1D-E1FD243B3D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48650" y="4165601"/>
                <a:ext cx="0" cy="6826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53" name="Line 114">
                <a:extLst>
                  <a:ext uri="{FF2B5EF4-FFF2-40B4-BE49-F238E27FC236}">
                    <a16:creationId xmlns:a16="http://schemas.microsoft.com/office/drawing/2014/main" id="{A8554AC0-1608-430D-96D0-7F3D7AB754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267700" y="4008438"/>
                <a:ext cx="152400" cy="793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54" name="Line 115">
                <a:extLst>
                  <a:ext uri="{FF2B5EF4-FFF2-40B4-BE49-F238E27FC236}">
                    <a16:creationId xmlns:a16="http://schemas.microsoft.com/office/drawing/2014/main" id="{DB33CDC5-9EF9-404C-81CD-56434A5201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261350" y="3822701"/>
                <a:ext cx="190500" cy="3651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55" name="Line 116">
                <a:extLst>
                  <a:ext uri="{FF2B5EF4-FFF2-40B4-BE49-F238E27FC236}">
                    <a16:creationId xmlns:a16="http://schemas.microsoft.com/office/drawing/2014/main" id="{A5EC8734-85E2-4272-895A-224C0CC0C6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248650" y="3616326"/>
                <a:ext cx="239713" cy="7937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56" name="Line 117">
                <a:extLst>
                  <a:ext uri="{FF2B5EF4-FFF2-40B4-BE49-F238E27FC236}">
                    <a16:creationId xmlns:a16="http://schemas.microsoft.com/office/drawing/2014/main" id="{5519FED3-AD87-422C-8996-6DB8493A02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302625" y="3484563"/>
                <a:ext cx="220663" cy="12065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57" name="Line 118">
                <a:extLst>
                  <a:ext uri="{FF2B5EF4-FFF2-40B4-BE49-F238E27FC236}">
                    <a16:creationId xmlns:a16="http://schemas.microsoft.com/office/drawing/2014/main" id="{277B3604-0501-41F4-8B3A-47678D5930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383588" y="3398838"/>
                <a:ext cx="174625" cy="12223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58" name="Line 119">
                <a:extLst>
                  <a:ext uri="{FF2B5EF4-FFF2-40B4-BE49-F238E27FC236}">
                    <a16:creationId xmlns:a16="http://schemas.microsoft.com/office/drawing/2014/main" id="{1B80B2FC-E09F-4034-9518-75AB0DFFFD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575675" y="3425826"/>
                <a:ext cx="61913" cy="5873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59" name="Line 120">
                <a:extLst>
                  <a:ext uri="{FF2B5EF4-FFF2-40B4-BE49-F238E27FC236}">
                    <a16:creationId xmlns:a16="http://schemas.microsoft.com/office/drawing/2014/main" id="{3B40C43E-9083-4AEE-9E8B-840D104392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613775" y="3330576"/>
                <a:ext cx="42863" cy="2381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60" name="Line 121">
                <a:extLst>
                  <a:ext uri="{FF2B5EF4-FFF2-40B4-BE49-F238E27FC236}">
                    <a16:creationId xmlns:a16="http://schemas.microsoft.com/office/drawing/2014/main" id="{16530868-3E7B-44E7-AD11-B33D4AFB25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78838" y="3292476"/>
                <a:ext cx="87313" cy="3968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61" name="Line 122">
                <a:extLst>
                  <a:ext uri="{FF2B5EF4-FFF2-40B4-BE49-F238E27FC236}">
                    <a16:creationId xmlns:a16="http://schemas.microsoft.com/office/drawing/2014/main" id="{5C3B2544-73A8-4BDF-B1F8-2440D5A7F8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70888" y="3216276"/>
                <a:ext cx="141288" cy="1111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62" name="Line 123">
                <a:extLst>
                  <a:ext uri="{FF2B5EF4-FFF2-40B4-BE49-F238E27FC236}">
                    <a16:creationId xmlns:a16="http://schemas.microsoft.com/office/drawing/2014/main" id="{03BD6613-3FA8-46C2-8F17-035BF2F218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402638" y="3125788"/>
                <a:ext cx="166688" cy="1905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63" name="Line 124">
                <a:extLst>
                  <a:ext uri="{FF2B5EF4-FFF2-40B4-BE49-F238E27FC236}">
                    <a16:creationId xmlns:a16="http://schemas.microsoft.com/office/drawing/2014/main" id="{CB0AF782-4725-47CC-948C-DE2F1BE23E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555038" y="3035301"/>
                <a:ext cx="142875" cy="4127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64" name="Line 125">
                <a:extLst>
                  <a:ext uri="{FF2B5EF4-FFF2-40B4-BE49-F238E27FC236}">
                    <a16:creationId xmlns:a16="http://schemas.microsoft.com/office/drawing/2014/main" id="{A987FD0B-DE8A-49C3-AED5-DB43EE14D0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80438" y="2946401"/>
                <a:ext cx="133350" cy="2381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65" name="Line 126">
                <a:extLst>
                  <a:ext uri="{FF2B5EF4-FFF2-40B4-BE49-F238E27FC236}">
                    <a16:creationId xmlns:a16="http://schemas.microsoft.com/office/drawing/2014/main" id="{D9796EB4-7D9D-4BC8-8272-42580CE1CC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70900" y="2840038"/>
                <a:ext cx="90488" cy="9842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66" name="Line 127">
                <a:extLst>
                  <a:ext uri="{FF2B5EF4-FFF2-40B4-BE49-F238E27FC236}">
                    <a16:creationId xmlns:a16="http://schemas.microsoft.com/office/drawing/2014/main" id="{A8F409A1-514D-4894-998F-8980701C33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37550" y="2782888"/>
                <a:ext cx="139700" cy="8096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67" name="Line 128">
                <a:extLst>
                  <a:ext uri="{FF2B5EF4-FFF2-40B4-BE49-F238E27FC236}">
                    <a16:creationId xmlns:a16="http://schemas.microsoft.com/office/drawing/2014/main" id="{507180A0-33A2-4680-9729-0E405EA16E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166100" y="2698751"/>
                <a:ext cx="246063" cy="158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68" name="Line 129">
                <a:extLst>
                  <a:ext uri="{FF2B5EF4-FFF2-40B4-BE49-F238E27FC236}">
                    <a16:creationId xmlns:a16="http://schemas.microsoft.com/office/drawing/2014/main" id="{20204D4B-CC3B-46AF-9AD8-45F52ACB18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296275" y="2498726"/>
                <a:ext cx="200025" cy="9366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69" name="Line 130">
                <a:extLst>
                  <a:ext uri="{FF2B5EF4-FFF2-40B4-BE49-F238E27FC236}">
                    <a16:creationId xmlns:a16="http://schemas.microsoft.com/office/drawing/2014/main" id="{FA9BBBC9-B029-432F-94D7-E9F866207D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447088" y="2363788"/>
                <a:ext cx="160338" cy="9207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70" name="Line 131">
                <a:extLst>
                  <a:ext uri="{FF2B5EF4-FFF2-40B4-BE49-F238E27FC236}">
                    <a16:creationId xmlns:a16="http://schemas.microsoft.com/office/drawing/2014/main" id="{50770EE4-DA34-4D93-AD93-CB21ED8484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623300" y="2239963"/>
                <a:ext cx="117475" cy="11747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71" name="Line 132">
                <a:extLst>
                  <a:ext uri="{FF2B5EF4-FFF2-40B4-BE49-F238E27FC236}">
                    <a16:creationId xmlns:a16="http://schemas.microsoft.com/office/drawing/2014/main" id="{74265DF6-20E2-481B-9304-598AE574E1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831263" y="2071688"/>
                <a:ext cx="49213" cy="25082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72" name="Line 133">
                <a:extLst>
                  <a:ext uri="{FF2B5EF4-FFF2-40B4-BE49-F238E27FC236}">
                    <a16:creationId xmlns:a16="http://schemas.microsoft.com/office/drawing/2014/main" id="{F4E9CB9E-5DEE-43D8-B80F-CDF47359D7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040813" y="1992313"/>
                <a:ext cx="63500" cy="34925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73" name="Line 134">
                <a:extLst>
                  <a:ext uri="{FF2B5EF4-FFF2-40B4-BE49-F238E27FC236}">
                    <a16:creationId xmlns:a16="http://schemas.microsoft.com/office/drawing/2014/main" id="{BDA14A30-63CF-4CFD-9E31-2EC91CF8B4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44000" y="2133601"/>
                <a:ext cx="142875" cy="29686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74" name="Line 135">
                <a:extLst>
                  <a:ext uri="{FF2B5EF4-FFF2-40B4-BE49-F238E27FC236}">
                    <a16:creationId xmlns:a16="http://schemas.microsoft.com/office/drawing/2014/main" id="{50771972-AE72-45EB-9358-9B429A4282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226550" y="2449513"/>
                <a:ext cx="92075" cy="10477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75" name="Line 136">
                <a:extLst>
                  <a:ext uri="{FF2B5EF4-FFF2-40B4-BE49-F238E27FC236}">
                    <a16:creationId xmlns:a16="http://schemas.microsoft.com/office/drawing/2014/main" id="{58B69580-3621-4D75-88EC-507FE92EA8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35363" y="6577013"/>
                <a:ext cx="149225" cy="5397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76" name="Line 137">
                <a:extLst>
                  <a:ext uri="{FF2B5EF4-FFF2-40B4-BE49-F238E27FC236}">
                    <a16:creationId xmlns:a16="http://schemas.microsoft.com/office/drawing/2014/main" id="{71118CFF-5A5B-4C43-B39E-7F4A79A061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86150" y="6275388"/>
                <a:ext cx="20638" cy="17621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77" name="Line 138">
                <a:extLst>
                  <a:ext uri="{FF2B5EF4-FFF2-40B4-BE49-F238E27FC236}">
                    <a16:creationId xmlns:a16="http://schemas.microsoft.com/office/drawing/2014/main" id="{B33D0362-4C76-4A2F-9A89-754918DD4A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6125" y="6315076"/>
                <a:ext cx="55563" cy="29210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78" name="Line 139">
                <a:extLst>
                  <a:ext uri="{FF2B5EF4-FFF2-40B4-BE49-F238E27FC236}">
                    <a16:creationId xmlns:a16="http://schemas.microsoft.com/office/drawing/2014/main" id="{BA7F44CF-F11B-4FE6-80A1-1696AB47F1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43300" y="6748463"/>
                <a:ext cx="165100" cy="4127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79" name="Line 140">
                <a:extLst>
                  <a:ext uri="{FF2B5EF4-FFF2-40B4-BE49-F238E27FC236}">
                    <a16:creationId xmlns:a16="http://schemas.microsoft.com/office/drawing/2014/main" id="{9A71AE97-E3A7-49DB-AB9E-12822D6B1A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62350" y="6946901"/>
                <a:ext cx="117475" cy="18256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80" name="Line 141">
                <a:extLst>
                  <a:ext uri="{FF2B5EF4-FFF2-40B4-BE49-F238E27FC236}">
                    <a16:creationId xmlns:a16="http://schemas.microsoft.com/office/drawing/2014/main" id="{B5A1FB83-CC2A-4DDF-89A6-6F2A570BE8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5713" y="6950076"/>
                <a:ext cx="0" cy="15875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81" name="Line 142">
                <a:extLst>
                  <a:ext uri="{FF2B5EF4-FFF2-40B4-BE49-F238E27FC236}">
                    <a16:creationId xmlns:a16="http://schemas.microsoft.com/office/drawing/2014/main" id="{3584C9B2-E5BC-43DE-8FEF-8740F93E92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1288" y="6931026"/>
                <a:ext cx="22225" cy="9842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82" name="Line 143">
                <a:extLst>
                  <a:ext uri="{FF2B5EF4-FFF2-40B4-BE49-F238E27FC236}">
                    <a16:creationId xmlns:a16="http://schemas.microsoft.com/office/drawing/2014/main" id="{D55D9982-8DD7-4EBE-9829-AEE1D2FF32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3525" y="6904038"/>
                <a:ext cx="33338" cy="6826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83" name="Line 144">
                <a:extLst>
                  <a:ext uri="{FF2B5EF4-FFF2-40B4-BE49-F238E27FC236}">
                    <a16:creationId xmlns:a16="http://schemas.microsoft.com/office/drawing/2014/main" id="{13A10375-CF8A-4618-A848-3DF6699304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0038" y="6748463"/>
                <a:ext cx="84138" cy="9525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84" name="Line 145">
                <a:extLst>
                  <a:ext uri="{FF2B5EF4-FFF2-40B4-BE49-F238E27FC236}">
                    <a16:creationId xmlns:a16="http://schemas.microsoft.com/office/drawing/2014/main" id="{62565586-BCDB-4C6C-9F85-83C18EDD04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3525" y="6634163"/>
                <a:ext cx="150813" cy="2222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85" name="Line 146">
                <a:extLst>
                  <a:ext uri="{FF2B5EF4-FFF2-40B4-BE49-F238E27FC236}">
                    <a16:creationId xmlns:a16="http://schemas.microsoft.com/office/drawing/2014/main" id="{C5FF85B3-2172-4732-89AD-8403B6512F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4000" y="6496051"/>
                <a:ext cx="73025" cy="3810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86" name="Line 147">
                <a:extLst>
                  <a:ext uri="{FF2B5EF4-FFF2-40B4-BE49-F238E27FC236}">
                    <a16:creationId xmlns:a16="http://schemas.microsoft.com/office/drawing/2014/main" id="{209205FE-3AA3-4C40-9F83-D097C03D8E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00538" y="6435726"/>
                <a:ext cx="52388" cy="10953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87" name="Line 148">
                <a:extLst>
                  <a:ext uri="{FF2B5EF4-FFF2-40B4-BE49-F238E27FC236}">
                    <a16:creationId xmlns:a16="http://schemas.microsoft.com/office/drawing/2014/main" id="{6DC1FBE7-E654-4152-9FE6-0F64D22B59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95788" y="6486526"/>
                <a:ext cx="38100" cy="13493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88" name="Line 149">
                <a:extLst>
                  <a:ext uri="{FF2B5EF4-FFF2-40B4-BE49-F238E27FC236}">
                    <a16:creationId xmlns:a16="http://schemas.microsoft.com/office/drawing/2014/main" id="{A05F543E-FE91-4227-8708-B906698FFF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7550" y="6462713"/>
                <a:ext cx="34925" cy="14922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89" name="Line 150">
                <a:extLst>
                  <a:ext uri="{FF2B5EF4-FFF2-40B4-BE49-F238E27FC236}">
                    <a16:creationId xmlns:a16="http://schemas.microsoft.com/office/drawing/2014/main" id="{DBB79C08-5345-4D51-8C71-0669F377EF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7550" y="6402388"/>
                <a:ext cx="130175" cy="4445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90" name="Line 151">
                <a:extLst>
                  <a:ext uri="{FF2B5EF4-FFF2-40B4-BE49-F238E27FC236}">
                    <a16:creationId xmlns:a16="http://schemas.microsoft.com/office/drawing/2014/main" id="{22404E04-6D98-4E90-BBF2-66B5F39CF9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86275" y="6284913"/>
                <a:ext cx="111125" cy="952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91" name="Line 152">
                <a:extLst>
                  <a:ext uri="{FF2B5EF4-FFF2-40B4-BE49-F238E27FC236}">
                    <a16:creationId xmlns:a16="http://schemas.microsoft.com/office/drawing/2014/main" id="{14AAAC9F-31C7-4DD9-9FB3-2BFA0B02F7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84700" y="6032501"/>
                <a:ext cx="61913" cy="10953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92" name="Line 153">
                <a:extLst>
                  <a:ext uri="{FF2B5EF4-FFF2-40B4-BE49-F238E27FC236}">
                    <a16:creationId xmlns:a16="http://schemas.microsoft.com/office/drawing/2014/main" id="{AEA2BC0A-629F-4C97-9741-5657F03D58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1225" y="5967413"/>
                <a:ext cx="87313" cy="13017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93" name="Line 154">
                <a:extLst>
                  <a:ext uri="{FF2B5EF4-FFF2-40B4-BE49-F238E27FC236}">
                    <a16:creationId xmlns:a16="http://schemas.microsoft.com/office/drawing/2014/main" id="{D09181F5-ECE0-4151-A992-52036FE877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9013" y="5929313"/>
                <a:ext cx="101600" cy="8096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94" name="Line 155">
                <a:extLst>
                  <a:ext uri="{FF2B5EF4-FFF2-40B4-BE49-F238E27FC236}">
                    <a16:creationId xmlns:a16="http://schemas.microsoft.com/office/drawing/2014/main" id="{444E29AC-7A11-4B97-B198-345704C259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6000" y="5846763"/>
                <a:ext cx="169863" cy="4921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95" name="Line 156">
                <a:extLst>
                  <a:ext uri="{FF2B5EF4-FFF2-40B4-BE49-F238E27FC236}">
                    <a16:creationId xmlns:a16="http://schemas.microsoft.com/office/drawing/2014/main" id="{C7B4CA0B-0997-4E66-AA71-1637E8D7D8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03788" y="5634038"/>
                <a:ext cx="152400" cy="2222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96" name="Line 157">
                <a:extLst>
                  <a:ext uri="{FF2B5EF4-FFF2-40B4-BE49-F238E27FC236}">
                    <a16:creationId xmlns:a16="http://schemas.microsoft.com/office/drawing/2014/main" id="{AC4D6D4E-4DE8-475A-AD72-6ADD568282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8875" y="5487988"/>
                <a:ext cx="117475" cy="476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97" name="Line 158">
                <a:extLst>
                  <a:ext uri="{FF2B5EF4-FFF2-40B4-BE49-F238E27FC236}">
                    <a16:creationId xmlns:a16="http://schemas.microsoft.com/office/drawing/2014/main" id="{581AD6C9-E651-4532-A721-92B5BF3755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16488" y="5302251"/>
                <a:ext cx="114300" cy="3492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98" name="Line 159">
                <a:extLst>
                  <a:ext uri="{FF2B5EF4-FFF2-40B4-BE49-F238E27FC236}">
                    <a16:creationId xmlns:a16="http://schemas.microsoft.com/office/drawing/2014/main" id="{0CE86FA5-B83A-44EA-9EC8-FD8FA4A051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775200" y="5240338"/>
                <a:ext cx="1588" cy="11430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99" name="Line 160">
                <a:extLst>
                  <a:ext uri="{FF2B5EF4-FFF2-40B4-BE49-F238E27FC236}">
                    <a16:creationId xmlns:a16="http://schemas.microsoft.com/office/drawing/2014/main" id="{879D6627-E7AC-4BDC-816C-4C2D65D020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43475" y="5383213"/>
                <a:ext cx="112713" cy="3333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00" name="Line 161">
                <a:extLst>
                  <a:ext uri="{FF2B5EF4-FFF2-40B4-BE49-F238E27FC236}">
                    <a16:creationId xmlns:a16="http://schemas.microsoft.com/office/drawing/2014/main" id="{95578672-EB73-4550-93B7-EE7EE93AEA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603750" y="5260976"/>
                <a:ext cx="57150" cy="10953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01" name="Line 162">
                <a:extLst>
                  <a:ext uri="{FF2B5EF4-FFF2-40B4-BE49-F238E27FC236}">
                    <a16:creationId xmlns:a16="http://schemas.microsoft.com/office/drawing/2014/main" id="{A30A5804-82D4-4A7A-AD79-FFBDEE2AEA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506913" y="5348288"/>
                <a:ext cx="77788" cy="9207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02" name="Line 163">
                <a:extLst>
                  <a:ext uri="{FF2B5EF4-FFF2-40B4-BE49-F238E27FC236}">
                    <a16:creationId xmlns:a16="http://schemas.microsoft.com/office/drawing/2014/main" id="{840BCD48-E45B-47DE-876F-B49697433A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448175" y="5480051"/>
                <a:ext cx="53975" cy="5397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03" name="Line 164">
                <a:extLst>
                  <a:ext uri="{FF2B5EF4-FFF2-40B4-BE49-F238E27FC236}">
                    <a16:creationId xmlns:a16="http://schemas.microsoft.com/office/drawing/2014/main" id="{00130920-A812-4CAD-AFDE-E69E69FB46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422775" y="5594351"/>
                <a:ext cx="38100" cy="4286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04" name="Line 165">
                <a:extLst>
                  <a:ext uri="{FF2B5EF4-FFF2-40B4-BE49-F238E27FC236}">
                    <a16:creationId xmlns:a16="http://schemas.microsoft.com/office/drawing/2014/main" id="{6313B775-5A8F-4584-95C7-7DEED95690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57688" y="5727701"/>
                <a:ext cx="41275" cy="6191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05" name="Line 166">
                <a:extLst>
                  <a:ext uri="{FF2B5EF4-FFF2-40B4-BE49-F238E27FC236}">
                    <a16:creationId xmlns:a16="http://schemas.microsoft.com/office/drawing/2014/main" id="{34ECE215-6AAE-4C66-B4AE-39D9590DAF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67200" y="5853113"/>
                <a:ext cx="33338" cy="6826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06" name="Line 167">
                <a:extLst>
                  <a:ext uri="{FF2B5EF4-FFF2-40B4-BE49-F238E27FC236}">
                    <a16:creationId xmlns:a16="http://schemas.microsoft.com/office/drawing/2014/main" id="{BA2A088D-1527-491A-AA7D-57C7B60753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59250" y="5895976"/>
                <a:ext cx="23813" cy="11112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07" name="Line 168">
                <a:extLst>
                  <a:ext uri="{FF2B5EF4-FFF2-40B4-BE49-F238E27FC236}">
                    <a16:creationId xmlns:a16="http://schemas.microsoft.com/office/drawing/2014/main" id="{2180AAE5-0A89-4A4B-ABE4-B5A2F7E296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71938" y="5883276"/>
                <a:ext cx="50800" cy="3810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08" name="Line 169">
                <a:extLst>
                  <a:ext uri="{FF2B5EF4-FFF2-40B4-BE49-F238E27FC236}">
                    <a16:creationId xmlns:a16="http://schemas.microsoft.com/office/drawing/2014/main" id="{E42F0331-20A8-4B79-B7C6-F717E59C1F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7650" y="5738813"/>
                <a:ext cx="95250" cy="7620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09" name="Line 170">
                <a:extLst>
                  <a:ext uri="{FF2B5EF4-FFF2-40B4-BE49-F238E27FC236}">
                    <a16:creationId xmlns:a16="http://schemas.microsoft.com/office/drawing/2014/main" id="{C344237F-74E5-49BC-AB1C-F524B33A2D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1150" y="5626101"/>
                <a:ext cx="144463" cy="10953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10" name="Line 171">
                <a:extLst>
                  <a:ext uri="{FF2B5EF4-FFF2-40B4-BE49-F238E27FC236}">
                    <a16:creationId xmlns:a16="http://schemas.microsoft.com/office/drawing/2014/main" id="{E20A47B9-6A11-44C8-8815-A50F6DC981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97350" y="5526088"/>
                <a:ext cx="141288" cy="7302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11" name="Line 172">
                <a:extLst>
                  <a:ext uri="{FF2B5EF4-FFF2-40B4-BE49-F238E27FC236}">
                    <a16:creationId xmlns:a16="http://schemas.microsoft.com/office/drawing/2014/main" id="{A7F032C4-4BFD-4E1A-8B7D-6C8D15ADD1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35450" y="5408613"/>
                <a:ext cx="160338" cy="1428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12" name="Line 173">
                <a:extLst>
                  <a:ext uri="{FF2B5EF4-FFF2-40B4-BE49-F238E27FC236}">
                    <a16:creationId xmlns:a16="http://schemas.microsoft.com/office/drawing/2014/main" id="{F0B1A7F3-4432-4609-8EDD-50446ED28A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78300" y="5307013"/>
                <a:ext cx="76200" cy="2222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13" name="Line 174">
                <a:extLst>
                  <a:ext uri="{FF2B5EF4-FFF2-40B4-BE49-F238E27FC236}">
                    <a16:creationId xmlns:a16="http://schemas.microsoft.com/office/drawing/2014/main" id="{13BDDC97-DD14-43D6-BE7A-D006C89BE2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25913" y="5226051"/>
                <a:ext cx="84138" cy="2222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14" name="Line 175">
                <a:extLst>
                  <a:ext uri="{FF2B5EF4-FFF2-40B4-BE49-F238E27FC236}">
                    <a16:creationId xmlns:a16="http://schemas.microsoft.com/office/drawing/2014/main" id="{961E6775-ABE6-42B8-BDF7-4FE52DF3D2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2100" y="5084763"/>
                <a:ext cx="87313" cy="5715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15" name="Line 176">
                <a:extLst>
                  <a:ext uri="{FF2B5EF4-FFF2-40B4-BE49-F238E27FC236}">
                    <a16:creationId xmlns:a16="http://schemas.microsoft.com/office/drawing/2014/main" id="{8CB7FDD0-3972-4B13-A18F-B3067CF2FD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33875" y="5084763"/>
                <a:ext cx="7938" cy="13811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16" name="Line 177">
                <a:extLst>
                  <a:ext uri="{FF2B5EF4-FFF2-40B4-BE49-F238E27FC236}">
                    <a16:creationId xmlns:a16="http://schemas.microsoft.com/office/drawing/2014/main" id="{C527783E-937B-45C2-996F-3CC841814A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06900" y="5084763"/>
                <a:ext cx="26988" cy="19843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17" name="Line 178">
                <a:extLst>
                  <a:ext uri="{FF2B5EF4-FFF2-40B4-BE49-F238E27FC236}">
                    <a16:creationId xmlns:a16="http://schemas.microsoft.com/office/drawing/2014/main" id="{EB5EA994-EF6C-4198-BA17-348D1C2BD1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7225" y="5084763"/>
                <a:ext cx="49213" cy="12223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18" name="Line 179">
                <a:extLst>
                  <a:ext uri="{FF2B5EF4-FFF2-40B4-BE49-F238E27FC236}">
                    <a16:creationId xmlns:a16="http://schemas.microsoft.com/office/drawing/2014/main" id="{07183ADF-AEFD-43ED-9A9F-A49D5BDF6D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3588" y="5024438"/>
                <a:ext cx="65088" cy="10318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19" name="Line 180">
                <a:extLst>
                  <a:ext uri="{FF2B5EF4-FFF2-40B4-BE49-F238E27FC236}">
                    <a16:creationId xmlns:a16="http://schemas.microsoft.com/office/drawing/2014/main" id="{FCAF6A4E-7820-400C-AFA1-36E6E9D258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0913" y="4964113"/>
                <a:ext cx="14288" cy="16668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20" name="Line 181">
                <a:extLst>
                  <a:ext uri="{FF2B5EF4-FFF2-40B4-BE49-F238E27FC236}">
                    <a16:creationId xmlns:a16="http://schemas.microsoft.com/office/drawing/2014/main" id="{191544E2-B4B0-4543-9975-19077523EB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70450" y="4959351"/>
                <a:ext cx="15875" cy="17145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21" name="Line 182">
                <a:extLst>
                  <a:ext uri="{FF2B5EF4-FFF2-40B4-BE49-F238E27FC236}">
                    <a16:creationId xmlns:a16="http://schemas.microsoft.com/office/drawing/2014/main" id="{CE982DB3-1EE5-4496-9751-4702B3D779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03800" y="5019676"/>
                <a:ext cx="23813" cy="15240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22" name="Line 183">
                <a:extLst>
                  <a:ext uri="{FF2B5EF4-FFF2-40B4-BE49-F238E27FC236}">
                    <a16:creationId xmlns:a16="http://schemas.microsoft.com/office/drawing/2014/main" id="{67FC1E8A-73AF-4246-82B1-0C0795994E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26038" y="5153026"/>
                <a:ext cx="25400" cy="7620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23" name="Line 184">
                <a:extLst>
                  <a:ext uri="{FF2B5EF4-FFF2-40B4-BE49-F238E27FC236}">
                    <a16:creationId xmlns:a16="http://schemas.microsoft.com/office/drawing/2014/main" id="{71ED13AA-4FBD-45AD-A4EA-83BA629DDC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1288" y="5122863"/>
                <a:ext cx="74613" cy="8890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24" name="Line 185">
                <a:extLst>
                  <a:ext uri="{FF2B5EF4-FFF2-40B4-BE49-F238E27FC236}">
                    <a16:creationId xmlns:a16="http://schemas.microsoft.com/office/drawing/2014/main" id="{2C9C47E4-4D26-49D8-9574-9CB535AC0D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7650" y="5046663"/>
                <a:ext cx="66675" cy="8096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25" name="Line 186">
                <a:extLst>
                  <a:ext uri="{FF2B5EF4-FFF2-40B4-BE49-F238E27FC236}">
                    <a16:creationId xmlns:a16="http://schemas.microsoft.com/office/drawing/2014/main" id="{1A1B5E27-316F-4A3E-9E9F-314A493DC8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05438" y="4926013"/>
                <a:ext cx="61913" cy="4603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26" name="Line 187">
                <a:extLst>
                  <a:ext uri="{FF2B5EF4-FFF2-40B4-BE49-F238E27FC236}">
                    <a16:creationId xmlns:a16="http://schemas.microsoft.com/office/drawing/2014/main" id="{E1BF5EA4-3A0A-4434-8FD6-D56223FEAC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70525" y="4818063"/>
                <a:ext cx="98425" cy="5873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27" name="Line 188">
                <a:extLst>
                  <a:ext uri="{FF2B5EF4-FFF2-40B4-BE49-F238E27FC236}">
                    <a16:creationId xmlns:a16="http://schemas.microsoft.com/office/drawing/2014/main" id="{81071EAF-5BD8-457A-8C0B-F8113FE3F9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21325" y="4732338"/>
                <a:ext cx="120650" cy="6032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28" name="Line 189">
                <a:extLst>
                  <a:ext uri="{FF2B5EF4-FFF2-40B4-BE49-F238E27FC236}">
                    <a16:creationId xmlns:a16="http://schemas.microsoft.com/office/drawing/2014/main" id="{33CE4FF6-0273-46DF-98B3-209253C3AE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11813" y="4616451"/>
                <a:ext cx="147638" cy="5715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29" name="Line 190">
                <a:extLst>
                  <a:ext uri="{FF2B5EF4-FFF2-40B4-BE49-F238E27FC236}">
                    <a16:creationId xmlns:a16="http://schemas.microsoft.com/office/drawing/2014/main" id="{D2395914-D742-409A-B596-8B36531103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10238" y="4521201"/>
                <a:ext cx="144463" cy="4762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30" name="Line 191">
                <a:extLst>
                  <a:ext uri="{FF2B5EF4-FFF2-40B4-BE49-F238E27FC236}">
                    <a16:creationId xmlns:a16="http://schemas.microsoft.com/office/drawing/2014/main" id="{1DA05527-7747-47D8-A8DD-808EB24A52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51513" y="4425951"/>
                <a:ext cx="152400" cy="158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31" name="Line 192">
                <a:extLst>
                  <a:ext uri="{FF2B5EF4-FFF2-40B4-BE49-F238E27FC236}">
                    <a16:creationId xmlns:a16="http://schemas.microsoft.com/office/drawing/2014/main" id="{11160E07-614E-4CE0-9A53-078CA56AE6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59450" y="4338638"/>
                <a:ext cx="46038" cy="4603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32" name="Line 193">
                <a:extLst>
                  <a:ext uri="{FF2B5EF4-FFF2-40B4-BE49-F238E27FC236}">
                    <a16:creationId xmlns:a16="http://schemas.microsoft.com/office/drawing/2014/main" id="{54521798-CDC2-41DB-99B6-D8D553DEAB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45150" y="4332288"/>
                <a:ext cx="39688" cy="5715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33" name="Line 194">
                <a:extLst>
                  <a:ext uri="{FF2B5EF4-FFF2-40B4-BE49-F238E27FC236}">
                    <a16:creationId xmlns:a16="http://schemas.microsoft.com/office/drawing/2014/main" id="{219D518E-BA97-45D6-9C9D-792AD9F904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13388" y="4305301"/>
                <a:ext cx="34925" cy="9525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34" name="Line 195">
                <a:extLst>
                  <a:ext uri="{FF2B5EF4-FFF2-40B4-BE49-F238E27FC236}">
                    <a16:creationId xmlns:a16="http://schemas.microsoft.com/office/drawing/2014/main" id="{5DAA732B-F737-445F-B269-F85FDBE3BF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72100" y="4319588"/>
                <a:ext cx="42863" cy="11430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35" name="Line 196">
                <a:extLst>
                  <a:ext uri="{FF2B5EF4-FFF2-40B4-BE49-F238E27FC236}">
                    <a16:creationId xmlns:a16="http://schemas.microsoft.com/office/drawing/2014/main" id="{77F8D56E-6694-42C6-88E6-569AA61987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00650" y="4281488"/>
                <a:ext cx="53975" cy="16033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36" name="Line 197">
                <a:extLst>
                  <a:ext uri="{FF2B5EF4-FFF2-40B4-BE49-F238E27FC236}">
                    <a16:creationId xmlns:a16="http://schemas.microsoft.com/office/drawing/2014/main" id="{447390E9-F2C4-4DD4-AC81-9DA69CB387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38725" y="4213226"/>
                <a:ext cx="38100" cy="17938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37" name="Line 198">
                <a:extLst>
                  <a:ext uri="{FF2B5EF4-FFF2-40B4-BE49-F238E27FC236}">
                    <a16:creationId xmlns:a16="http://schemas.microsoft.com/office/drawing/2014/main" id="{4E958EBE-87BD-445E-97CE-F6B870BC56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48225" y="4194176"/>
                <a:ext cx="19050" cy="15716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38" name="Line 199">
                <a:extLst>
                  <a:ext uri="{FF2B5EF4-FFF2-40B4-BE49-F238E27FC236}">
                    <a16:creationId xmlns:a16="http://schemas.microsoft.com/office/drawing/2014/main" id="{4898EACF-A6E4-406F-B05A-6B5D9B19FF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62488" y="4191001"/>
                <a:ext cx="0" cy="12858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39" name="Line 200">
                <a:extLst>
                  <a:ext uri="{FF2B5EF4-FFF2-40B4-BE49-F238E27FC236}">
                    <a16:creationId xmlns:a16="http://schemas.microsoft.com/office/drawing/2014/main" id="{04BEC76B-0CB1-4D08-871A-60C7BAF7B1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487863" y="4241801"/>
                <a:ext cx="63500" cy="10953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40" name="Line 201">
                <a:extLst>
                  <a:ext uri="{FF2B5EF4-FFF2-40B4-BE49-F238E27FC236}">
                    <a16:creationId xmlns:a16="http://schemas.microsoft.com/office/drawing/2014/main" id="{91814428-7CE0-4DAB-B066-426E92C271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46575" y="4349751"/>
                <a:ext cx="123825" cy="7302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41" name="Line 202">
                <a:extLst>
                  <a:ext uri="{FF2B5EF4-FFF2-40B4-BE49-F238E27FC236}">
                    <a16:creationId xmlns:a16="http://schemas.microsoft.com/office/drawing/2014/main" id="{7639A853-B744-4DA7-8D6F-4ED8900CD5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9575" y="4386263"/>
                <a:ext cx="20638" cy="9842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42" name="Line 203">
                <a:extLst>
                  <a:ext uri="{FF2B5EF4-FFF2-40B4-BE49-F238E27FC236}">
                    <a16:creationId xmlns:a16="http://schemas.microsoft.com/office/drawing/2014/main" id="{1460F1B8-E352-4533-88B7-6EABC658DC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110038" y="4343401"/>
                <a:ext cx="31750" cy="14446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43" name="Line 204">
                <a:extLst>
                  <a:ext uri="{FF2B5EF4-FFF2-40B4-BE49-F238E27FC236}">
                    <a16:creationId xmlns:a16="http://schemas.microsoft.com/office/drawing/2014/main" id="{E8CBA189-88B0-44F5-B989-61178EFB72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992563" y="4441826"/>
                <a:ext cx="53975" cy="7620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44" name="Line 206">
                <a:extLst>
                  <a:ext uri="{FF2B5EF4-FFF2-40B4-BE49-F238E27FC236}">
                    <a16:creationId xmlns:a16="http://schemas.microsoft.com/office/drawing/2014/main" id="{A0213128-A059-4B6D-8F45-1085317F4C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89375" y="4533901"/>
                <a:ext cx="95250" cy="4445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45" name="Line 207">
                <a:extLst>
                  <a:ext uri="{FF2B5EF4-FFF2-40B4-BE49-F238E27FC236}">
                    <a16:creationId xmlns:a16="http://schemas.microsoft.com/office/drawing/2014/main" id="{B8216E51-3B4E-428F-A79B-7FD8590317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57613" y="4610101"/>
                <a:ext cx="46037" cy="5556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46" name="Line 208">
                <a:extLst>
                  <a:ext uri="{FF2B5EF4-FFF2-40B4-BE49-F238E27FC236}">
                    <a16:creationId xmlns:a16="http://schemas.microsoft.com/office/drawing/2014/main" id="{00CA4DEE-A5AC-40C8-AAC7-C53C19086D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6500" y="4511676"/>
                <a:ext cx="76200" cy="317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47" name="Line 209">
                <a:extLst>
                  <a:ext uri="{FF2B5EF4-FFF2-40B4-BE49-F238E27FC236}">
                    <a16:creationId xmlns:a16="http://schemas.microsoft.com/office/drawing/2014/main" id="{D308C2EE-9EB6-4B7C-A364-66ECE257D1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5875" y="4425951"/>
                <a:ext cx="55562" cy="952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48" name="Line 210">
                <a:extLst>
                  <a:ext uri="{FF2B5EF4-FFF2-40B4-BE49-F238E27FC236}">
                    <a16:creationId xmlns:a16="http://schemas.microsoft.com/office/drawing/2014/main" id="{CF7EAF0A-CD1C-4E30-9A63-DC0DEC1779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59213" y="4340226"/>
                <a:ext cx="114300" cy="1111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49" name="Line 211">
                <a:extLst>
                  <a:ext uri="{FF2B5EF4-FFF2-40B4-BE49-F238E27FC236}">
                    <a16:creationId xmlns:a16="http://schemas.microsoft.com/office/drawing/2014/main" id="{6D0BA0FB-DD8B-4562-958C-2E364750FC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56038" y="4262438"/>
                <a:ext cx="174625" cy="793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50" name="Line 212">
                <a:extLst>
                  <a:ext uri="{FF2B5EF4-FFF2-40B4-BE49-F238E27FC236}">
                    <a16:creationId xmlns:a16="http://schemas.microsoft.com/office/drawing/2014/main" id="{AEDD6ACE-4130-41E4-92E8-826F74DEB4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86188" y="4168776"/>
                <a:ext cx="96837" cy="4921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51" name="Line 213">
                <a:extLst>
                  <a:ext uri="{FF2B5EF4-FFF2-40B4-BE49-F238E27FC236}">
                    <a16:creationId xmlns:a16="http://schemas.microsoft.com/office/drawing/2014/main" id="{F38E6BD1-F9D7-4E99-9D82-AC5998C18D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5388" y="4049713"/>
                <a:ext cx="50800" cy="3968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52" name="Line 214">
                <a:extLst>
                  <a:ext uri="{FF2B5EF4-FFF2-40B4-BE49-F238E27FC236}">
                    <a16:creationId xmlns:a16="http://schemas.microsoft.com/office/drawing/2014/main" id="{9C73FF05-EA0B-47D6-BADC-9513820CFC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3975" y="4000501"/>
                <a:ext cx="55562" cy="11112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53" name="Line 215">
                <a:extLst>
                  <a:ext uri="{FF2B5EF4-FFF2-40B4-BE49-F238E27FC236}">
                    <a16:creationId xmlns:a16="http://schemas.microsoft.com/office/drawing/2014/main" id="{8EA5FEE2-6F90-4297-8A72-DBD0EC00E8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73525" y="4076701"/>
                <a:ext cx="6350" cy="11747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54" name="Line 216">
                <a:extLst>
                  <a:ext uri="{FF2B5EF4-FFF2-40B4-BE49-F238E27FC236}">
                    <a16:creationId xmlns:a16="http://schemas.microsoft.com/office/drawing/2014/main" id="{A185B4E2-53A7-4EB9-BFB4-4FF59088D7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7025" y="4051301"/>
                <a:ext cx="41275" cy="14763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55" name="Line 217">
                <a:extLst>
                  <a:ext uri="{FF2B5EF4-FFF2-40B4-BE49-F238E27FC236}">
                    <a16:creationId xmlns:a16="http://schemas.microsoft.com/office/drawing/2014/main" id="{696C1B1B-1192-4BF3-B5B7-5E6C0F6F2F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9888" y="3994151"/>
                <a:ext cx="76200" cy="9842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56" name="Line 218">
                <a:extLst>
                  <a:ext uri="{FF2B5EF4-FFF2-40B4-BE49-F238E27FC236}">
                    <a16:creationId xmlns:a16="http://schemas.microsoft.com/office/drawing/2014/main" id="{9D60C500-5F69-4E1D-A6AE-F6D3957269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5300" y="3806826"/>
                <a:ext cx="55562" cy="21590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57" name="Line 219">
                <a:extLst>
                  <a:ext uri="{FF2B5EF4-FFF2-40B4-BE49-F238E27FC236}">
                    <a16:creationId xmlns:a16="http://schemas.microsoft.com/office/drawing/2014/main" id="{66C0D5F2-66B7-4261-ADC7-A8048D4543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98975" y="3840163"/>
                <a:ext cx="22225" cy="9207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58" name="Line 220">
                <a:extLst>
                  <a:ext uri="{FF2B5EF4-FFF2-40B4-BE49-F238E27FC236}">
                    <a16:creationId xmlns:a16="http://schemas.microsoft.com/office/drawing/2014/main" id="{EE98635A-BAD0-4244-BDFA-3BC2BE8A72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97400" y="3851276"/>
                <a:ext cx="25400" cy="11906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59" name="Line 221">
                <a:extLst>
                  <a:ext uri="{FF2B5EF4-FFF2-40B4-BE49-F238E27FC236}">
                    <a16:creationId xmlns:a16="http://schemas.microsoft.com/office/drawing/2014/main" id="{DE469A16-77E9-4EE8-BF59-67B29AF29D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64088" y="3860801"/>
                <a:ext cx="19050" cy="11271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60" name="Line 222">
                <a:extLst>
                  <a:ext uri="{FF2B5EF4-FFF2-40B4-BE49-F238E27FC236}">
                    <a16:creationId xmlns:a16="http://schemas.microsoft.com/office/drawing/2014/main" id="{CC3AFAD4-5B60-423D-A6B0-406D045800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24425" y="3860801"/>
                <a:ext cx="14287" cy="9366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61" name="Line 223">
                <a:extLst>
                  <a:ext uri="{FF2B5EF4-FFF2-40B4-BE49-F238E27FC236}">
                    <a16:creationId xmlns:a16="http://schemas.microsoft.com/office/drawing/2014/main" id="{F2D24873-91A3-43CB-98F7-0C18D22DA6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30788" y="3848101"/>
                <a:ext cx="44450" cy="19050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62" name="Line 224">
                <a:extLst>
                  <a:ext uri="{FF2B5EF4-FFF2-40B4-BE49-F238E27FC236}">
                    <a16:creationId xmlns:a16="http://schemas.microsoft.com/office/drawing/2014/main" id="{6CB50091-0063-4978-B47F-87B03E99B1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87938" y="3829051"/>
                <a:ext cx="273050" cy="22225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63" name="Line 225">
                <a:extLst>
                  <a:ext uri="{FF2B5EF4-FFF2-40B4-BE49-F238E27FC236}">
                    <a16:creationId xmlns:a16="http://schemas.microsoft.com/office/drawing/2014/main" id="{C3E71BD3-A5F9-4F38-8865-1906B15351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2225" y="3706813"/>
                <a:ext cx="119062" cy="7620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64" name="Line 226">
                <a:extLst>
                  <a:ext uri="{FF2B5EF4-FFF2-40B4-BE49-F238E27FC236}">
                    <a16:creationId xmlns:a16="http://schemas.microsoft.com/office/drawing/2014/main" id="{0330AFA6-F878-4100-962D-22AA613F51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27638" y="3548063"/>
                <a:ext cx="15875" cy="7143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65" name="Line 227">
                <a:extLst>
                  <a:ext uri="{FF2B5EF4-FFF2-40B4-BE49-F238E27FC236}">
                    <a16:creationId xmlns:a16="http://schemas.microsoft.com/office/drawing/2014/main" id="{C86E79C5-EB06-46AE-A5AF-348C68C68B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08600" y="3533776"/>
                <a:ext cx="17462" cy="14763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66" name="Line 228">
                <a:extLst>
                  <a:ext uri="{FF2B5EF4-FFF2-40B4-BE49-F238E27FC236}">
                    <a16:creationId xmlns:a16="http://schemas.microsoft.com/office/drawing/2014/main" id="{CB28128E-C235-483A-8C4B-A614F27F53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21313" y="3506788"/>
                <a:ext cx="0" cy="6032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67" name="Line 229">
                <a:extLst>
                  <a:ext uri="{FF2B5EF4-FFF2-40B4-BE49-F238E27FC236}">
                    <a16:creationId xmlns:a16="http://schemas.microsoft.com/office/drawing/2014/main" id="{8E6489CC-92F5-4876-9EA2-5559C28AF6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87975" y="3665538"/>
                <a:ext cx="109537" cy="1270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68" name="Line 230">
                <a:extLst>
                  <a:ext uri="{FF2B5EF4-FFF2-40B4-BE49-F238E27FC236}">
                    <a16:creationId xmlns:a16="http://schemas.microsoft.com/office/drawing/2014/main" id="{D2687269-2E26-4C4F-8398-2FCC7FBE27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38763" y="3741738"/>
                <a:ext cx="128587" cy="2222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69" name="Line 231">
                <a:extLst>
                  <a:ext uri="{FF2B5EF4-FFF2-40B4-BE49-F238E27FC236}">
                    <a16:creationId xmlns:a16="http://schemas.microsoft.com/office/drawing/2014/main" id="{A63756BD-434A-4984-B102-ED2D0E9983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83213" y="3840163"/>
                <a:ext cx="122237" cy="3810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70" name="Line 232">
                <a:extLst>
                  <a:ext uri="{FF2B5EF4-FFF2-40B4-BE49-F238E27FC236}">
                    <a16:creationId xmlns:a16="http://schemas.microsoft.com/office/drawing/2014/main" id="{929995CA-EC62-421D-8F93-00AE232A07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451475" y="3924301"/>
                <a:ext cx="103187" cy="9842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71" name="Line 233">
                <a:extLst>
                  <a:ext uri="{FF2B5EF4-FFF2-40B4-BE49-F238E27FC236}">
                    <a16:creationId xmlns:a16="http://schemas.microsoft.com/office/drawing/2014/main" id="{99B8BFA7-7433-485A-AD96-15EE10995A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59425" y="3989388"/>
                <a:ext cx="52387" cy="9525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72" name="Line 234">
                <a:extLst>
                  <a:ext uri="{FF2B5EF4-FFF2-40B4-BE49-F238E27FC236}">
                    <a16:creationId xmlns:a16="http://schemas.microsoft.com/office/drawing/2014/main" id="{04D0AAEA-77FE-4D5F-BFCD-76B9AB578D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2775" y="3956051"/>
                <a:ext cx="3175" cy="12382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73" name="Line 235">
                <a:extLst>
                  <a:ext uri="{FF2B5EF4-FFF2-40B4-BE49-F238E27FC236}">
                    <a16:creationId xmlns:a16="http://schemas.microsoft.com/office/drawing/2014/main" id="{F2C152B8-03B7-488C-8278-4A79255917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0088" y="3917951"/>
                <a:ext cx="60325" cy="12541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74" name="Line 236">
                <a:extLst>
                  <a:ext uri="{FF2B5EF4-FFF2-40B4-BE49-F238E27FC236}">
                    <a16:creationId xmlns:a16="http://schemas.microsoft.com/office/drawing/2014/main" id="{7E912C85-8C4A-49B3-A877-40C9B1FBE6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30900" y="3844926"/>
                <a:ext cx="90487" cy="12223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75" name="Line 237">
                <a:extLst>
                  <a:ext uri="{FF2B5EF4-FFF2-40B4-BE49-F238E27FC236}">
                    <a16:creationId xmlns:a16="http://schemas.microsoft.com/office/drawing/2014/main" id="{C1001EAF-5778-48E9-9796-C1A808B796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61075" y="3746501"/>
                <a:ext cx="112712" cy="10953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76" name="Line 238">
                <a:extLst>
                  <a:ext uri="{FF2B5EF4-FFF2-40B4-BE49-F238E27FC236}">
                    <a16:creationId xmlns:a16="http://schemas.microsoft.com/office/drawing/2014/main" id="{13229330-D875-49E2-90F8-98E94B11E6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51563" y="3667126"/>
                <a:ext cx="125412" cy="8572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77" name="Line 239">
                <a:extLst>
                  <a:ext uri="{FF2B5EF4-FFF2-40B4-BE49-F238E27FC236}">
                    <a16:creationId xmlns:a16="http://schemas.microsoft.com/office/drawing/2014/main" id="{ACCB13C2-A328-4F21-BE32-1151DBB2AF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54750" y="3559176"/>
                <a:ext cx="139700" cy="6985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78" name="Line 240">
                <a:extLst>
                  <a:ext uri="{FF2B5EF4-FFF2-40B4-BE49-F238E27FC236}">
                    <a16:creationId xmlns:a16="http://schemas.microsoft.com/office/drawing/2014/main" id="{F3924075-F360-4249-8F21-E1EE4EEB88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42063" y="3460751"/>
                <a:ext cx="141287" cy="5715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79" name="Line 241">
                <a:extLst>
                  <a:ext uri="{FF2B5EF4-FFF2-40B4-BE49-F238E27FC236}">
                    <a16:creationId xmlns:a16="http://schemas.microsoft.com/office/drawing/2014/main" id="{D79D4D49-0304-4C56-9A1E-D373F6069B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78575" y="3360738"/>
                <a:ext cx="176212" cy="1587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80" name="Line 242">
                <a:extLst>
                  <a:ext uri="{FF2B5EF4-FFF2-40B4-BE49-F238E27FC236}">
                    <a16:creationId xmlns:a16="http://schemas.microsoft.com/office/drawing/2014/main" id="{82A5129F-6848-45D8-9B1D-044AA08A07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67463" y="3182938"/>
                <a:ext cx="203200" cy="7302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81" name="Line 243">
                <a:extLst>
                  <a:ext uri="{FF2B5EF4-FFF2-40B4-BE49-F238E27FC236}">
                    <a16:creationId xmlns:a16="http://schemas.microsoft.com/office/drawing/2014/main" id="{FEA32D31-EB9A-41B3-885C-C9E4C74DBB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03963" y="3109913"/>
                <a:ext cx="133350" cy="10795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82" name="Line 244">
                <a:extLst>
                  <a:ext uri="{FF2B5EF4-FFF2-40B4-BE49-F238E27FC236}">
                    <a16:creationId xmlns:a16="http://schemas.microsoft.com/office/drawing/2014/main" id="{2188CD38-BCBA-487E-BDE6-CEC56772AA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84900" y="3046413"/>
                <a:ext cx="146050" cy="14446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83" name="Line 245">
                <a:extLst>
                  <a:ext uri="{FF2B5EF4-FFF2-40B4-BE49-F238E27FC236}">
                    <a16:creationId xmlns:a16="http://schemas.microsoft.com/office/drawing/2014/main" id="{82BF62FC-C660-4EF2-BE5E-7397972597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29325" y="2957513"/>
                <a:ext cx="171450" cy="17145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84" name="Line 246">
                <a:extLst>
                  <a:ext uri="{FF2B5EF4-FFF2-40B4-BE49-F238E27FC236}">
                    <a16:creationId xmlns:a16="http://schemas.microsoft.com/office/drawing/2014/main" id="{6BC67F4F-D136-43C4-BD5A-54F1F49702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57888" y="2927351"/>
                <a:ext cx="103187" cy="16351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85" name="Line 247">
                <a:extLst>
                  <a:ext uri="{FF2B5EF4-FFF2-40B4-BE49-F238E27FC236}">
                    <a16:creationId xmlns:a16="http://schemas.microsoft.com/office/drawing/2014/main" id="{3749DEF7-1F64-4454-B5B7-508835D2F2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48350" y="2970213"/>
                <a:ext cx="22225" cy="11430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86" name="Line 248">
                <a:extLst>
                  <a:ext uri="{FF2B5EF4-FFF2-40B4-BE49-F238E27FC236}">
                    <a16:creationId xmlns:a16="http://schemas.microsoft.com/office/drawing/2014/main" id="{B3D5755A-1EB6-46B5-8209-52CDF996EC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02300" y="2976563"/>
                <a:ext cx="65087" cy="1587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87" name="Line 249">
                <a:extLst>
                  <a:ext uri="{FF2B5EF4-FFF2-40B4-BE49-F238E27FC236}">
                    <a16:creationId xmlns:a16="http://schemas.microsoft.com/office/drawing/2014/main" id="{77022DA4-544E-49CF-8BC4-E7B78D5DC1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3100" y="2878138"/>
                <a:ext cx="139700" cy="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88" name="Line 250">
                <a:extLst>
                  <a:ext uri="{FF2B5EF4-FFF2-40B4-BE49-F238E27FC236}">
                    <a16:creationId xmlns:a16="http://schemas.microsoft.com/office/drawing/2014/main" id="{863AB9DB-7809-4A42-B3BC-439B5F04DA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56275" y="2717801"/>
                <a:ext cx="169862" cy="6826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89" name="Line 251">
                <a:extLst>
                  <a:ext uri="{FF2B5EF4-FFF2-40B4-BE49-F238E27FC236}">
                    <a16:creationId xmlns:a16="http://schemas.microsoft.com/office/drawing/2014/main" id="{D546F8B5-D81C-48D6-8276-0ADE10E079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83250" y="2613026"/>
                <a:ext cx="31750" cy="11271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90" name="Line 252">
                <a:extLst>
                  <a:ext uri="{FF2B5EF4-FFF2-40B4-BE49-F238E27FC236}">
                    <a16:creationId xmlns:a16="http://schemas.microsoft.com/office/drawing/2014/main" id="{5B922A9A-7143-40B7-BA11-013F008B53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584825" y="2627313"/>
                <a:ext cx="3175" cy="8255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91" name="Line 253">
                <a:extLst>
                  <a:ext uri="{FF2B5EF4-FFF2-40B4-BE49-F238E27FC236}">
                    <a16:creationId xmlns:a16="http://schemas.microsoft.com/office/drawing/2014/main" id="{9EA7A607-2973-4687-95AD-8E6A90A464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72113" y="2633663"/>
                <a:ext cx="22225" cy="7620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92" name="Line 254">
                <a:extLst>
                  <a:ext uri="{FF2B5EF4-FFF2-40B4-BE49-F238E27FC236}">
                    <a16:creationId xmlns:a16="http://schemas.microsoft.com/office/drawing/2014/main" id="{1C255A34-E0E4-4848-BC6B-9EA063A003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03838" y="2520951"/>
                <a:ext cx="128587" cy="7620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93" name="Line 255">
                <a:extLst>
                  <a:ext uri="{FF2B5EF4-FFF2-40B4-BE49-F238E27FC236}">
                    <a16:creationId xmlns:a16="http://schemas.microsoft.com/office/drawing/2014/main" id="{657CDC30-0B55-481A-A4A9-637089754B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19713" y="2665413"/>
                <a:ext cx="74612" cy="8413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94" name="Line 256">
                <a:extLst>
                  <a:ext uri="{FF2B5EF4-FFF2-40B4-BE49-F238E27FC236}">
                    <a16:creationId xmlns:a16="http://schemas.microsoft.com/office/drawing/2014/main" id="{7BDEEADE-A621-4CFC-A5C9-436957A71A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86363" y="2395538"/>
                <a:ext cx="44450" cy="14128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95" name="Line 257">
                <a:extLst>
                  <a:ext uri="{FF2B5EF4-FFF2-40B4-BE49-F238E27FC236}">
                    <a16:creationId xmlns:a16="http://schemas.microsoft.com/office/drawing/2014/main" id="{3BB5464F-E258-4404-BACC-00E14884F0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006975" y="2393951"/>
                <a:ext cx="88900" cy="17303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96" name="Line 258">
                <a:extLst>
                  <a:ext uri="{FF2B5EF4-FFF2-40B4-BE49-F238E27FC236}">
                    <a16:creationId xmlns:a16="http://schemas.microsoft.com/office/drawing/2014/main" id="{47AF6EE1-EB8A-4C39-A61E-7A82A2D46E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848225" y="2482851"/>
                <a:ext cx="152400" cy="13017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97" name="Line 259">
                <a:extLst>
                  <a:ext uri="{FF2B5EF4-FFF2-40B4-BE49-F238E27FC236}">
                    <a16:creationId xmlns:a16="http://schemas.microsoft.com/office/drawing/2014/main" id="{2753DB65-46A3-4A79-AE92-6D3D6D5518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654550" y="2700338"/>
                <a:ext cx="144462" cy="7937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98" name="Line 260">
                <a:extLst>
                  <a:ext uri="{FF2B5EF4-FFF2-40B4-BE49-F238E27FC236}">
                    <a16:creationId xmlns:a16="http://schemas.microsoft.com/office/drawing/2014/main" id="{5CBB6753-04B7-47BF-940D-6F88FBF22C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516438" y="2867026"/>
                <a:ext cx="69850" cy="9525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99" name="Line 261">
                <a:extLst>
                  <a:ext uri="{FF2B5EF4-FFF2-40B4-BE49-F238E27FC236}">
                    <a16:creationId xmlns:a16="http://schemas.microsoft.com/office/drawing/2014/main" id="{5084DD8A-4A03-4726-BF9C-BEB23F9E91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422775" y="2986088"/>
                <a:ext cx="47625" cy="9525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00" name="Line 262">
                <a:extLst>
                  <a:ext uri="{FF2B5EF4-FFF2-40B4-BE49-F238E27FC236}">
                    <a16:creationId xmlns:a16="http://schemas.microsoft.com/office/drawing/2014/main" id="{8D613474-2E39-48A6-934A-7CF2C619F2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65613" y="3049588"/>
                <a:ext cx="69850" cy="10636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01" name="Line 263">
                <a:extLst>
                  <a:ext uri="{FF2B5EF4-FFF2-40B4-BE49-F238E27FC236}">
                    <a16:creationId xmlns:a16="http://schemas.microsoft.com/office/drawing/2014/main" id="{623E7848-2C8D-4752-B7CC-A4B9BDB3BD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106863" y="3084513"/>
                <a:ext cx="71437" cy="13652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02" name="Line 264">
                <a:extLst>
                  <a:ext uri="{FF2B5EF4-FFF2-40B4-BE49-F238E27FC236}">
                    <a16:creationId xmlns:a16="http://schemas.microsoft.com/office/drawing/2014/main" id="{DC9F8E76-7F7A-4D81-BC4C-5DE33B215F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037013" y="3205163"/>
                <a:ext cx="61912" cy="4921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03" name="Line 265">
                <a:extLst>
                  <a:ext uri="{FF2B5EF4-FFF2-40B4-BE49-F238E27FC236}">
                    <a16:creationId xmlns:a16="http://schemas.microsoft.com/office/drawing/2014/main" id="{27F92E0E-BBC9-4E65-BB19-FCDBB8C412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25875" y="3236913"/>
                <a:ext cx="41275" cy="14763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04" name="Line 266">
                <a:extLst>
                  <a:ext uri="{FF2B5EF4-FFF2-40B4-BE49-F238E27FC236}">
                    <a16:creationId xmlns:a16="http://schemas.microsoft.com/office/drawing/2014/main" id="{F8565D28-EF71-419E-868E-C21C467773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5013" y="3168651"/>
                <a:ext cx="292100" cy="12541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05" name="Line 267">
                <a:extLst>
                  <a:ext uri="{FF2B5EF4-FFF2-40B4-BE49-F238E27FC236}">
                    <a16:creationId xmlns:a16="http://schemas.microsoft.com/office/drawing/2014/main" id="{C19731A0-B3AE-4C5A-922F-B1ABB2EE12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1538" y="3014663"/>
                <a:ext cx="482600" cy="2381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06" name="Line 268">
                <a:extLst>
                  <a:ext uri="{FF2B5EF4-FFF2-40B4-BE49-F238E27FC236}">
                    <a16:creationId xmlns:a16="http://schemas.microsoft.com/office/drawing/2014/main" id="{B31B9E49-4871-4409-9FCE-CDDA509608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9963" y="2919413"/>
                <a:ext cx="95250" cy="158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07" name="Line 269">
                <a:extLst>
                  <a:ext uri="{FF2B5EF4-FFF2-40B4-BE49-F238E27FC236}">
                    <a16:creationId xmlns:a16="http://schemas.microsoft.com/office/drawing/2014/main" id="{E2088AF1-67CE-4D48-A1F4-DA60DB62F3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6025" y="2757488"/>
                <a:ext cx="31750" cy="7461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08" name="Line 270">
                <a:extLst>
                  <a:ext uri="{FF2B5EF4-FFF2-40B4-BE49-F238E27FC236}">
                    <a16:creationId xmlns:a16="http://schemas.microsoft.com/office/drawing/2014/main" id="{F101B645-11EF-4CEE-910E-EE8A1EEA86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1613" y="2681288"/>
                <a:ext cx="87312" cy="20002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09" name="Line 271">
                <a:extLst>
                  <a:ext uri="{FF2B5EF4-FFF2-40B4-BE49-F238E27FC236}">
                    <a16:creationId xmlns:a16="http://schemas.microsoft.com/office/drawing/2014/main" id="{7F56B005-B898-4AD8-8292-FE16B72A1A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83063" y="2654301"/>
                <a:ext cx="106362" cy="23177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10" name="Line 272">
                <a:extLst>
                  <a:ext uri="{FF2B5EF4-FFF2-40B4-BE49-F238E27FC236}">
                    <a16:creationId xmlns:a16="http://schemas.microsoft.com/office/drawing/2014/main" id="{71602B2D-D6F8-4BC9-B3B0-8434000832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0538" y="2638426"/>
                <a:ext cx="150812" cy="14446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11" name="Line 273">
                <a:extLst>
                  <a:ext uri="{FF2B5EF4-FFF2-40B4-BE49-F238E27FC236}">
                    <a16:creationId xmlns:a16="http://schemas.microsoft.com/office/drawing/2014/main" id="{20C5809D-A1F4-43EF-9856-15CB9B8DA8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9588" y="2546351"/>
                <a:ext cx="296862" cy="1587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12" name="Line 274">
                <a:extLst>
                  <a:ext uri="{FF2B5EF4-FFF2-40B4-BE49-F238E27FC236}">
                    <a16:creationId xmlns:a16="http://schemas.microsoft.com/office/drawing/2014/main" id="{6EC54A22-3B2F-428C-9D9F-45E7E227D1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1488" y="2436813"/>
                <a:ext cx="174625" cy="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13" name="Freeform 275">
                <a:extLst>
                  <a:ext uri="{FF2B5EF4-FFF2-40B4-BE49-F238E27FC236}">
                    <a16:creationId xmlns:a16="http://schemas.microsoft.com/office/drawing/2014/main" id="{21E0D186-D948-4EFB-ADC6-AAC4543604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0588" y="1924051"/>
                <a:ext cx="857250" cy="112713"/>
              </a:xfrm>
              <a:custGeom>
                <a:avLst/>
                <a:gdLst>
                  <a:gd name="T0" fmla="*/ 0 w 2659"/>
                  <a:gd name="T1" fmla="*/ 76 h 347"/>
                  <a:gd name="T2" fmla="*/ 593 w 2659"/>
                  <a:gd name="T3" fmla="*/ 0 h 347"/>
                  <a:gd name="T4" fmla="*/ 1101 w 2659"/>
                  <a:gd name="T5" fmla="*/ 8 h 347"/>
                  <a:gd name="T6" fmla="*/ 1507 w 2659"/>
                  <a:gd name="T7" fmla="*/ 169 h 347"/>
                  <a:gd name="T8" fmla="*/ 2659 w 2659"/>
                  <a:gd name="T9" fmla="*/ 347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9" h="347">
                    <a:moveTo>
                      <a:pt x="0" y="76"/>
                    </a:moveTo>
                    <a:lnTo>
                      <a:pt x="593" y="0"/>
                    </a:lnTo>
                    <a:lnTo>
                      <a:pt x="1101" y="8"/>
                    </a:lnTo>
                    <a:lnTo>
                      <a:pt x="1507" y="169"/>
                    </a:lnTo>
                    <a:lnTo>
                      <a:pt x="2659" y="347"/>
                    </a:lnTo>
                  </a:path>
                </a:pathLst>
              </a:cu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14" name="Freeform 276">
                <a:extLst>
                  <a:ext uri="{FF2B5EF4-FFF2-40B4-BE49-F238E27FC236}">
                    <a16:creationId xmlns:a16="http://schemas.microsoft.com/office/drawing/2014/main" id="{9488E30C-BF14-4ECB-B39B-2FFCC4C21D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0363" y="2208213"/>
                <a:ext cx="825500" cy="130175"/>
              </a:xfrm>
              <a:custGeom>
                <a:avLst/>
                <a:gdLst>
                  <a:gd name="T0" fmla="*/ 0 w 2565"/>
                  <a:gd name="T1" fmla="*/ 406 h 406"/>
                  <a:gd name="T2" fmla="*/ 389 w 2565"/>
                  <a:gd name="T3" fmla="*/ 339 h 406"/>
                  <a:gd name="T4" fmla="*/ 1159 w 2565"/>
                  <a:gd name="T5" fmla="*/ 127 h 406"/>
                  <a:gd name="T6" fmla="*/ 2565 w 2565"/>
                  <a:gd name="T7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65" h="406">
                    <a:moveTo>
                      <a:pt x="0" y="406"/>
                    </a:moveTo>
                    <a:lnTo>
                      <a:pt x="389" y="339"/>
                    </a:lnTo>
                    <a:lnTo>
                      <a:pt x="1159" y="127"/>
                    </a:lnTo>
                    <a:lnTo>
                      <a:pt x="2565" y="0"/>
                    </a:lnTo>
                  </a:path>
                </a:pathLst>
              </a:cu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15" name="Line 277">
                <a:extLst>
                  <a:ext uri="{FF2B5EF4-FFF2-40B4-BE49-F238E27FC236}">
                    <a16:creationId xmlns:a16="http://schemas.microsoft.com/office/drawing/2014/main" id="{A89BE793-801B-4819-8FFE-B8FD2B4E9C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143625" y="2441576"/>
                <a:ext cx="60325" cy="10953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16" name="Line 278">
                <a:extLst>
                  <a:ext uri="{FF2B5EF4-FFF2-40B4-BE49-F238E27FC236}">
                    <a16:creationId xmlns:a16="http://schemas.microsoft.com/office/drawing/2014/main" id="{2334595F-946E-480A-BD92-E33FA5E403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73763" y="2368551"/>
                <a:ext cx="101600" cy="10953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17" name="Line 279">
                <a:extLst>
                  <a:ext uri="{FF2B5EF4-FFF2-40B4-BE49-F238E27FC236}">
                    <a16:creationId xmlns:a16="http://schemas.microsoft.com/office/drawing/2014/main" id="{07F6E5A2-E361-4414-A9D9-F04501D2E6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846763" y="2311401"/>
                <a:ext cx="155575" cy="9525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18" name="Line 280">
                <a:extLst>
                  <a:ext uri="{FF2B5EF4-FFF2-40B4-BE49-F238E27FC236}">
                    <a16:creationId xmlns:a16="http://schemas.microsoft.com/office/drawing/2014/main" id="{5A40BCB3-1F20-47F4-8479-EB668F5AE8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56275" y="2259013"/>
                <a:ext cx="177800" cy="8731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19" name="Line 281">
                <a:extLst>
                  <a:ext uri="{FF2B5EF4-FFF2-40B4-BE49-F238E27FC236}">
                    <a16:creationId xmlns:a16="http://schemas.microsoft.com/office/drawing/2014/main" id="{80455257-138D-4F3A-80DC-C48C31303B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857875" y="2205038"/>
                <a:ext cx="69850" cy="2222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20" name="Line 282">
                <a:extLst>
                  <a:ext uri="{FF2B5EF4-FFF2-40B4-BE49-F238E27FC236}">
                    <a16:creationId xmlns:a16="http://schemas.microsoft.com/office/drawing/2014/main" id="{F0C9B280-D6B4-4599-9D9A-E8C9C989BB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808663" y="2133601"/>
                <a:ext cx="12700" cy="6032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21" name="Line 283">
                <a:extLst>
                  <a:ext uri="{FF2B5EF4-FFF2-40B4-BE49-F238E27FC236}">
                    <a16:creationId xmlns:a16="http://schemas.microsoft.com/office/drawing/2014/main" id="{FD7E87A8-0C24-4E5E-9DB9-D8CA2CA543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88013" y="2117726"/>
                <a:ext cx="44450" cy="16351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22" name="Line 284">
                <a:extLst>
                  <a:ext uri="{FF2B5EF4-FFF2-40B4-BE49-F238E27FC236}">
                    <a16:creationId xmlns:a16="http://schemas.microsoft.com/office/drawing/2014/main" id="{9F796A58-37F8-4F99-8CEE-D16F8F03CE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453063" y="2103438"/>
                <a:ext cx="196850" cy="15398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23" name="Line 285">
                <a:extLst>
                  <a:ext uri="{FF2B5EF4-FFF2-40B4-BE49-F238E27FC236}">
                    <a16:creationId xmlns:a16="http://schemas.microsoft.com/office/drawing/2014/main" id="{7AC90EA4-9DF7-4A33-8DEB-6210D467F3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81650" y="2060576"/>
                <a:ext cx="87312" cy="5397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24" name="Line 286">
                <a:extLst>
                  <a:ext uri="{FF2B5EF4-FFF2-40B4-BE49-F238E27FC236}">
                    <a16:creationId xmlns:a16="http://schemas.microsoft.com/office/drawing/2014/main" id="{A09FA4E2-7136-4732-A822-CEF0FDC2F2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29263" y="2019301"/>
                <a:ext cx="25400" cy="5556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25" name="Line 287">
                <a:extLst>
                  <a:ext uri="{FF2B5EF4-FFF2-40B4-BE49-F238E27FC236}">
                    <a16:creationId xmlns:a16="http://schemas.microsoft.com/office/drawing/2014/main" id="{B75E90E5-E5F8-4D6B-B904-2B13637445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456238" y="2033588"/>
                <a:ext cx="7937" cy="10001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26" name="Line 288">
                <a:extLst>
                  <a:ext uri="{FF2B5EF4-FFF2-40B4-BE49-F238E27FC236}">
                    <a16:creationId xmlns:a16="http://schemas.microsoft.com/office/drawing/2014/main" id="{74B6FEA1-64CD-4600-A0D8-27BBAC4C86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56225" y="2033588"/>
                <a:ext cx="20637" cy="19050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27" name="Line 289">
                <a:extLst>
                  <a:ext uri="{FF2B5EF4-FFF2-40B4-BE49-F238E27FC236}">
                    <a16:creationId xmlns:a16="http://schemas.microsoft.com/office/drawing/2014/main" id="{959F52FC-A04F-49A4-9E97-B83DCF1040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00650" y="1992313"/>
                <a:ext cx="114300" cy="15875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28" name="Line 290">
                <a:extLst>
                  <a:ext uri="{FF2B5EF4-FFF2-40B4-BE49-F238E27FC236}">
                    <a16:creationId xmlns:a16="http://schemas.microsoft.com/office/drawing/2014/main" id="{BDD555D0-29E6-4F7C-A8CF-EEB65C44F6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80000" y="1924051"/>
                <a:ext cx="188912" cy="13970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29" name="Line 291">
                <a:extLst>
                  <a:ext uri="{FF2B5EF4-FFF2-40B4-BE49-F238E27FC236}">
                    <a16:creationId xmlns:a16="http://schemas.microsoft.com/office/drawing/2014/main" id="{22904EED-486C-4F31-B1F2-DED73B6D87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05400" y="1828801"/>
                <a:ext cx="80962" cy="9525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30" name="Line 292">
                <a:extLst>
                  <a:ext uri="{FF2B5EF4-FFF2-40B4-BE49-F238E27FC236}">
                    <a16:creationId xmlns:a16="http://schemas.microsoft.com/office/drawing/2014/main" id="{9A9C75A9-359B-4A61-964D-872FA0D7CE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18088" y="1790701"/>
                <a:ext cx="20637" cy="7302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31" name="Line 293">
                <a:extLst>
                  <a:ext uri="{FF2B5EF4-FFF2-40B4-BE49-F238E27FC236}">
                    <a16:creationId xmlns:a16="http://schemas.microsoft.com/office/drawing/2014/main" id="{DF7997FC-6276-437A-A171-E5E4D3BBEA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22838" y="1824038"/>
                <a:ext cx="34925" cy="19367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32" name="Line 294">
                <a:extLst>
                  <a:ext uri="{FF2B5EF4-FFF2-40B4-BE49-F238E27FC236}">
                    <a16:creationId xmlns:a16="http://schemas.microsoft.com/office/drawing/2014/main" id="{3FC250E3-5F6C-4FDE-8A62-FC9575ED9C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99013" y="1851026"/>
                <a:ext cx="44450" cy="18256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33" name="Line 295">
                <a:extLst>
                  <a:ext uri="{FF2B5EF4-FFF2-40B4-BE49-F238E27FC236}">
                    <a16:creationId xmlns:a16="http://schemas.microsoft.com/office/drawing/2014/main" id="{538EFCAF-FA0B-4617-A974-02468BE176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08513" y="1817688"/>
                <a:ext cx="231775" cy="16668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34" name="Line 296">
                <a:extLst>
                  <a:ext uri="{FF2B5EF4-FFF2-40B4-BE49-F238E27FC236}">
                    <a16:creationId xmlns:a16="http://schemas.microsoft.com/office/drawing/2014/main" id="{902D2E36-F863-4C45-A942-EAF010850E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75200" y="1790701"/>
                <a:ext cx="65087" cy="2540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35" name="Line 297">
                <a:extLst>
                  <a:ext uri="{FF2B5EF4-FFF2-40B4-BE49-F238E27FC236}">
                    <a16:creationId xmlns:a16="http://schemas.microsoft.com/office/drawing/2014/main" id="{DFE9B05E-7742-4CF2-8567-973486BF71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75200" y="1633538"/>
                <a:ext cx="53975" cy="9525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36" name="Line 298">
                <a:extLst>
                  <a:ext uri="{FF2B5EF4-FFF2-40B4-BE49-F238E27FC236}">
                    <a16:creationId xmlns:a16="http://schemas.microsoft.com/office/drawing/2014/main" id="{02A15122-AF8E-4C76-9361-E0C55397B9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72013" y="1616076"/>
                <a:ext cx="23812" cy="17145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37" name="Line 299">
                <a:extLst>
                  <a:ext uri="{FF2B5EF4-FFF2-40B4-BE49-F238E27FC236}">
                    <a16:creationId xmlns:a16="http://schemas.microsoft.com/office/drawing/2014/main" id="{1DDFAA52-582B-46A8-BA4D-8828238991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0363" y="2338388"/>
                <a:ext cx="138112" cy="3016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38" name="Line 300">
                <a:extLst>
                  <a:ext uri="{FF2B5EF4-FFF2-40B4-BE49-F238E27FC236}">
                    <a16:creationId xmlns:a16="http://schemas.microsoft.com/office/drawing/2014/main" id="{E6C7E63B-BF03-4168-AAD2-D46B18ACB1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5625" y="2297113"/>
                <a:ext cx="57150" cy="4603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39" name="Line 301">
                <a:extLst>
                  <a:ext uri="{FF2B5EF4-FFF2-40B4-BE49-F238E27FC236}">
                    <a16:creationId xmlns:a16="http://schemas.microsoft.com/office/drawing/2014/main" id="{618BA133-8F75-438A-A077-A825288619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1038" y="2262188"/>
                <a:ext cx="180975" cy="15557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40" name="Line 302">
                <a:extLst>
                  <a:ext uri="{FF2B5EF4-FFF2-40B4-BE49-F238E27FC236}">
                    <a16:creationId xmlns:a16="http://schemas.microsoft.com/office/drawing/2014/main" id="{DD709572-4A0A-4CD2-8BEE-333855E217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87888" y="2238376"/>
                <a:ext cx="106362" cy="10795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41" name="Line 303">
                <a:extLst>
                  <a:ext uri="{FF2B5EF4-FFF2-40B4-BE49-F238E27FC236}">
                    <a16:creationId xmlns:a16="http://schemas.microsoft.com/office/drawing/2014/main" id="{56EB2B9B-B64A-4819-8CD7-D8868678D0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4100" y="2220913"/>
                <a:ext cx="117475" cy="6667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42" name="Line 304">
                <a:extLst>
                  <a:ext uri="{FF2B5EF4-FFF2-40B4-BE49-F238E27FC236}">
                    <a16:creationId xmlns:a16="http://schemas.microsoft.com/office/drawing/2014/main" id="{91ACB5D0-CC44-416B-A935-7AF2718D4C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95863" y="2208213"/>
                <a:ext cx="57150" cy="1111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43" name="Line 305">
                <a:extLst>
                  <a:ext uri="{FF2B5EF4-FFF2-40B4-BE49-F238E27FC236}">
                    <a16:creationId xmlns:a16="http://schemas.microsoft.com/office/drawing/2014/main" id="{E19CAF71-4987-41FF-94CE-333F4BCCD2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64100" y="2133601"/>
                <a:ext cx="98425" cy="8731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44" name="Line 306">
                <a:extLst>
                  <a:ext uri="{FF2B5EF4-FFF2-40B4-BE49-F238E27FC236}">
                    <a16:creationId xmlns:a16="http://schemas.microsoft.com/office/drawing/2014/main" id="{5E71468F-F16A-4506-9544-843D8E9B6F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67263" y="2144713"/>
                <a:ext cx="80962" cy="8572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45" name="Line 307">
                <a:extLst>
                  <a:ext uri="{FF2B5EF4-FFF2-40B4-BE49-F238E27FC236}">
                    <a16:creationId xmlns:a16="http://schemas.microsoft.com/office/drawing/2014/main" id="{FCBACFDF-6F95-4B7C-8CA3-71EA2F04B1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03750" y="2128838"/>
                <a:ext cx="127000" cy="11430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46" name="Line 308">
                <a:extLst>
                  <a:ext uri="{FF2B5EF4-FFF2-40B4-BE49-F238E27FC236}">
                    <a16:creationId xmlns:a16="http://schemas.microsoft.com/office/drawing/2014/main" id="{2235CE8C-F8BF-470D-ADFA-B627589ED5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51350" y="2155826"/>
                <a:ext cx="95250" cy="11747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47" name="Line 309">
                <a:extLst>
                  <a:ext uri="{FF2B5EF4-FFF2-40B4-BE49-F238E27FC236}">
                    <a16:creationId xmlns:a16="http://schemas.microsoft.com/office/drawing/2014/main" id="{CFCDCFC4-09F5-45B7-AEC9-E2DAE769C0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95775" y="2178051"/>
                <a:ext cx="73025" cy="13811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48" name="Line 310">
                <a:extLst>
                  <a:ext uri="{FF2B5EF4-FFF2-40B4-BE49-F238E27FC236}">
                    <a16:creationId xmlns:a16="http://schemas.microsoft.com/office/drawing/2014/main" id="{ED7A26FE-23B5-44E0-83BB-2521AEC0EE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29088" y="2193926"/>
                <a:ext cx="11112" cy="13335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49" name="Line 311">
                <a:extLst>
                  <a:ext uri="{FF2B5EF4-FFF2-40B4-BE49-F238E27FC236}">
                    <a16:creationId xmlns:a16="http://schemas.microsoft.com/office/drawing/2014/main" id="{2931B328-F27F-43C9-B2F2-7BE35C2EFF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90963" y="2159001"/>
                <a:ext cx="134937" cy="9842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50" name="Line 312">
                <a:extLst>
                  <a:ext uri="{FF2B5EF4-FFF2-40B4-BE49-F238E27FC236}">
                    <a16:creationId xmlns:a16="http://schemas.microsoft.com/office/drawing/2014/main" id="{1BD45385-E239-46D0-AC2E-4D2E9C2EA0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33800" y="2155826"/>
                <a:ext cx="136525" cy="5238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51" name="Line 313">
                <a:extLst>
                  <a:ext uri="{FF2B5EF4-FFF2-40B4-BE49-F238E27FC236}">
                    <a16:creationId xmlns:a16="http://schemas.microsoft.com/office/drawing/2014/main" id="{A492D607-B35D-4747-9A18-4135F67FFB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21088" y="2085976"/>
                <a:ext cx="112712" cy="5873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52" name="Line 314">
                <a:extLst>
                  <a:ext uri="{FF2B5EF4-FFF2-40B4-BE49-F238E27FC236}">
                    <a16:creationId xmlns:a16="http://schemas.microsoft.com/office/drawing/2014/main" id="{B01AC1DB-6CDF-4EB5-BCEC-677C28C21B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06788" y="2038351"/>
                <a:ext cx="123825" cy="1428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53" name="Line 315">
                <a:extLst>
                  <a:ext uri="{FF2B5EF4-FFF2-40B4-BE49-F238E27FC236}">
                    <a16:creationId xmlns:a16="http://schemas.microsoft.com/office/drawing/2014/main" id="{BF65A952-1E02-4DA0-8AC3-D28909C81B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0588" y="1949451"/>
                <a:ext cx="158750" cy="3810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54" name="Line 316">
                <a:extLst>
                  <a:ext uri="{FF2B5EF4-FFF2-40B4-BE49-F238E27FC236}">
                    <a16:creationId xmlns:a16="http://schemas.microsoft.com/office/drawing/2014/main" id="{4DEAF190-CFA9-45A3-8AA1-75A021F6FB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7600" y="1924051"/>
                <a:ext cx="114300" cy="7937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55" name="Line 317">
                <a:extLst>
                  <a:ext uri="{FF2B5EF4-FFF2-40B4-BE49-F238E27FC236}">
                    <a16:creationId xmlns:a16="http://schemas.microsoft.com/office/drawing/2014/main" id="{BBA3B0D5-7DD5-4760-9DE5-FF7896D71C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6363" y="1979613"/>
                <a:ext cx="52387" cy="10001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56" name="Line 318">
                <a:extLst>
                  <a:ext uri="{FF2B5EF4-FFF2-40B4-BE49-F238E27FC236}">
                    <a16:creationId xmlns:a16="http://schemas.microsoft.com/office/drawing/2014/main" id="{38818431-64B8-47AC-8CAC-6C827CCEB9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2100" y="2008188"/>
                <a:ext cx="92075" cy="9048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57" name="Line 319">
                <a:extLst>
                  <a:ext uri="{FF2B5EF4-FFF2-40B4-BE49-F238E27FC236}">
                    <a16:creationId xmlns:a16="http://schemas.microsoft.com/office/drawing/2014/main" id="{B668D5B7-9618-4CFA-B6C3-3166B77A64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7838" y="2036763"/>
                <a:ext cx="130175" cy="476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58" name="Line 320">
                <a:extLst>
                  <a:ext uri="{FF2B5EF4-FFF2-40B4-BE49-F238E27FC236}">
                    <a16:creationId xmlns:a16="http://schemas.microsoft.com/office/drawing/2014/main" id="{20754CBD-FDDB-4B49-BFDE-3052124095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56075" y="1960563"/>
                <a:ext cx="174625" cy="5715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59" name="Line 321">
                <a:extLst>
                  <a:ext uri="{FF2B5EF4-FFF2-40B4-BE49-F238E27FC236}">
                    <a16:creationId xmlns:a16="http://schemas.microsoft.com/office/drawing/2014/main" id="{80298506-E4DB-4AF5-90A2-C5D9148E12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16363" y="1912938"/>
                <a:ext cx="174625" cy="6667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60" name="Line 322">
                <a:extLst>
                  <a:ext uri="{FF2B5EF4-FFF2-40B4-BE49-F238E27FC236}">
                    <a16:creationId xmlns:a16="http://schemas.microsoft.com/office/drawing/2014/main" id="{3ED7547A-19A2-415D-B94B-C500E272B4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86188" y="1847851"/>
                <a:ext cx="141287" cy="7937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61" name="Line 323">
                <a:extLst>
                  <a:ext uri="{FF2B5EF4-FFF2-40B4-BE49-F238E27FC236}">
                    <a16:creationId xmlns:a16="http://schemas.microsoft.com/office/drawing/2014/main" id="{8AE81A9E-D50E-4203-94FD-79459D6CA5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21088" y="1812926"/>
                <a:ext cx="166687" cy="11112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62" name="Line 324">
                <a:extLst>
                  <a:ext uri="{FF2B5EF4-FFF2-40B4-BE49-F238E27FC236}">
                    <a16:creationId xmlns:a16="http://schemas.microsoft.com/office/drawing/2014/main" id="{E4955BA7-4385-4283-BC0B-AA9FFC9039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41700" y="1717676"/>
                <a:ext cx="269875" cy="3333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63" name="Line 325">
                <a:extLst>
                  <a:ext uri="{FF2B5EF4-FFF2-40B4-BE49-F238E27FC236}">
                    <a16:creationId xmlns:a16="http://schemas.microsoft.com/office/drawing/2014/main" id="{46F44742-DEF2-4667-9D1B-F888D379D1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8713" y="1570038"/>
                <a:ext cx="193675" cy="12065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64" name="Line 326">
                <a:extLst>
                  <a:ext uri="{FF2B5EF4-FFF2-40B4-BE49-F238E27FC236}">
                    <a16:creationId xmlns:a16="http://schemas.microsoft.com/office/drawing/2014/main" id="{CD4DF47B-E299-4306-B589-E7F8241E75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0588" y="1847851"/>
                <a:ext cx="106362" cy="10160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65" name="Line 327">
                <a:extLst>
                  <a:ext uri="{FF2B5EF4-FFF2-40B4-BE49-F238E27FC236}">
                    <a16:creationId xmlns:a16="http://schemas.microsoft.com/office/drawing/2014/main" id="{EAB8B160-6A08-48FD-97F3-94F0723B4B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97388" y="1562101"/>
                <a:ext cx="26987" cy="34290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66" name="Line 328">
                <a:extLst>
                  <a:ext uri="{FF2B5EF4-FFF2-40B4-BE49-F238E27FC236}">
                    <a16:creationId xmlns:a16="http://schemas.microsoft.com/office/drawing/2014/main" id="{D1255442-681F-43D9-9EAE-48BA2377FF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87838" y="1458913"/>
                <a:ext cx="36512" cy="23177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67" name="Line 329">
                <a:extLst>
                  <a:ext uri="{FF2B5EF4-FFF2-40B4-BE49-F238E27FC236}">
                    <a16:creationId xmlns:a16="http://schemas.microsoft.com/office/drawing/2014/main" id="{9E48D4D2-167F-48E7-8CEE-848C14A53B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10038" y="1355726"/>
                <a:ext cx="11112" cy="14922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68" name="Line 330">
                <a:extLst>
                  <a:ext uri="{FF2B5EF4-FFF2-40B4-BE49-F238E27FC236}">
                    <a16:creationId xmlns:a16="http://schemas.microsoft.com/office/drawing/2014/main" id="{DFA2142E-44EE-4D22-8C7D-CEB69FA6E4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0963" y="1452563"/>
                <a:ext cx="192087" cy="21272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69" name="Line 331">
                <a:extLst>
                  <a:ext uri="{FF2B5EF4-FFF2-40B4-BE49-F238E27FC236}">
                    <a16:creationId xmlns:a16="http://schemas.microsoft.com/office/drawing/2014/main" id="{B4904B9A-FC0C-4B6F-907C-203F59181E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4125" y="1493838"/>
                <a:ext cx="141287" cy="17145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70" name="Line 332">
                <a:extLst>
                  <a:ext uri="{FF2B5EF4-FFF2-40B4-BE49-F238E27FC236}">
                    <a16:creationId xmlns:a16="http://schemas.microsoft.com/office/drawing/2014/main" id="{2EB09349-9C53-454A-9EDA-3498A67AF4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235700" y="2490788"/>
                <a:ext cx="52387" cy="11430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71" name="Line 333">
                <a:extLst>
                  <a:ext uri="{FF2B5EF4-FFF2-40B4-BE49-F238E27FC236}">
                    <a16:creationId xmlns:a16="http://schemas.microsoft.com/office/drawing/2014/main" id="{AE2304B6-0A84-4DB3-ADE5-8AE69F432F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329363" y="2536826"/>
                <a:ext cx="46037" cy="11430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72" name="Line 334">
                <a:extLst>
                  <a:ext uri="{FF2B5EF4-FFF2-40B4-BE49-F238E27FC236}">
                    <a16:creationId xmlns:a16="http://schemas.microsoft.com/office/drawing/2014/main" id="{0111BE61-048D-4C61-BBAD-37B3F5EAFD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418263" y="2589213"/>
                <a:ext cx="49212" cy="12223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73" name="Line 335">
                <a:extLst>
                  <a:ext uri="{FF2B5EF4-FFF2-40B4-BE49-F238E27FC236}">
                    <a16:creationId xmlns:a16="http://schemas.microsoft.com/office/drawing/2014/main" id="{E7FE59C6-13FD-4504-9D66-12E47AC51A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27800" y="2638426"/>
                <a:ext cx="30162" cy="12700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74" name="Line 336">
                <a:extLst>
                  <a:ext uri="{FF2B5EF4-FFF2-40B4-BE49-F238E27FC236}">
                    <a16:creationId xmlns:a16="http://schemas.microsoft.com/office/drawing/2014/main" id="{EB51A80D-9C96-4D6C-9C41-EA368B5EDB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92888" y="2665413"/>
                <a:ext cx="19050" cy="12858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75" name="Line 337">
                <a:extLst>
                  <a:ext uri="{FF2B5EF4-FFF2-40B4-BE49-F238E27FC236}">
                    <a16:creationId xmlns:a16="http://schemas.microsoft.com/office/drawing/2014/main" id="{4AF98EEB-F7C7-4969-9D70-8D6DC91D7A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46863" y="2684463"/>
                <a:ext cx="87312" cy="16351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76" name="Line 338">
                <a:extLst>
                  <a:ext uri="{FF2B5EF4-FFF2-40B4-BE49-F238E27FC236}">
                    <a16:creationId xmlns:a16="http://schemas.microsoft.com/office/drawing/2014/main" id="{89D8DCE1-3B1A-4478-91EA-3A3E399737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30988" y="2638426"/>
                <a:ext cx="295275" cy="14763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77" name="Line 339">
                <a:extLst>
                  <a:ext uri="{FF2B5EF4-FFF2-40B4-BE49-F238E27FC236}">
                    <a16:creationId xmlns:a16="http://schemas.microsoft.com/office/drawing/2014/main" id="{CD2BDB92-2CBF-4F7F-942E-70D540B498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15113" y="2581276"/>
                <a:ext cx="122237" cy="317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78" name="Line 340">
                <a:extLst>
                  <a:ext uri="{FF2B5EF4-FFF2-40B4-BE49-F238E27FC236}">
                    <a16:creationId xmlns:a16="http://schemas.microsoft.com/office/drawing/2014/main" id="{4211C535-4F30-4F48-B30D-8D9BEE74EF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62725" y="2441576"/>
                <a:ext cx="123825" cy="3016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79" name="Line 341">
                <a:extLst>
                  <a:ext uri="{FF2B5EF4-FFF2-40B4-BE49-F238E27FC236}">
                    <a16:creationId xmlns:a16="http://schemas.microsoft.com/office/drawing/2014/main" id="{BB7DC1EE-06D1-4769-A04A-6C9C0A7181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02400" y="2341563"/>
                <a:ext cx="104775" cy="1587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80" name="Line 342">
                <a:extLst>
                  <a:ext uri="{FF2B5EF4-FFF2-40B4-BE49-F238E27FC236}">
                    <a16:creationId xmlns:a16="http://schemas.microsoft.com/office/drawing/2014/main" id="{A93CDFDD-3B23-4477-9167-3AAB0E61AB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13500" y="2238376"/>
                <a:ext cx="111125" cy="2063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81" name="Line 343">
                <a:extLst>
                  <a:ext uri="{FF2B5EF4-FFF2-40B4-BE49-F238E27FC236}">
                    <a16:creationId xmlns:a16="http://schemas.microsoft.com/office/drawing/2014/main" id="{18AEFA35-7222-48A1-9D20-173FE0D466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19838" y="2147888"/>
                <a:ext cx="123825" cy="3333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82" name="Line 344">
                <a:extLst>
                  <a:ext uri="{FF2B5EF4-FFF2-40B4-BE49-F238E27FC236}">
                    <a16:creationId xmlns:a16="http://schemas.microsoft.com/office/drawing/2014/main" id="{171D1FC7-4B78-48F7-9FC3-B669D8180B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23000" y="2060576"/>
                <a:ext cx="138112" cy="4127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83" name="Line 345">
                <a:extLst>
                  <a:ext uri="{FF2B5EF4-FFF2-40B4-BE49-F238E27FC236}">
                    <a16:creationId xmlns:a16="http://schemas.microsoft.com/office/drawing/2014/main" id="{F4DE132F-4204-4A68-99D5-C0A9FAC3F0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59500" y="1995488"/>
                <a:ext cx="136525" cy="3810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84" name="Line 346">
                <a:extLst>
                  <a:ext uri="{FF2B5EF4-FFF2-40B4-BE49-F238E27FC236}">
                    <a16:creationId xmlns:a16="http://schemas.microsoft.com/office/drawing/2014/main" id="{F9721DB4-34F6-40FB-85E6-CDC5C25FC2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86475" y="1905001"/>
                <a:ext cx="144462" cy="2540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85" name="Line 347">
                <a:extLst>
                  <a:ext uri="{FF2B5EF4-FFF2-40B4-BE49-F238E27FC236}">
                    <a16:creationId xmlns:a16="http://schemas.microsoft.com/office/drawing/2014/main" id="{3BA7D947-AB1F-4CF9-9C72-631302F5EE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18213" y="1798638"/>
                <a:ext cx="125412" cy="3810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86" name="Line 348">
                <a:extLst>
                  <a:ext uri="{FF2B5EF4-FFF2-40B4-BE49-F238E27FC236}">
                    <a16:creationId xmlns:a16="http://schemas.microsoft.com/office/drawing/2014/main" id="{4ED5BE6C-0016-46DC-8334-F74B12C1FE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49950" y="1728788"/>
                <a:ext cx="73025" cy="3492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87" name="Line 349">
                <a:extLst>
                  <a:ext uri="{FF2B5EF4-FFF2-40B4-BE49-F238E27FC236}">
                    <a16:creationId xmlns:a16="http://schemas.microsoft.com/office/drawing/2014/main" id="{F5B44A31-5DF6-443B-BF15-6318682A30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70575" y="1660526"/>
                <a:ext cx="52387" cy="1587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88" name="Line 350">
                <a:extLst>
                  <a:ext uri="{FF2B5EF4-FFF2-40B4-BE49-F238E27FC236}">
                    <a16:creationId xmlns:a16="http://schemas.microsoft.com/office/drawing/2014/main" id="{D8E7B209-A247-4C61-915D-91FBBCC76F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89613" y="1581151"/>
                <a:ext cx="111125" cy="1111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89" name="Line 351">
                <a:extLst>
                  <a:ext uri="{FF2B5EF4-FFF2-40B4-BE49-F238E27FC236}">
                    <a16:creationId xmlns:a16="http://schemas.microsoft.com/office/drawing/2014/main" id="{A495A8B1-37B1-472B-AAB2-C95DF3E836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75313" y="1462088"/>
                <a:ext cx="163512" cy="3175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90" name="Line 352">
                <a:extLst>
                  <a:ext uri="{FF2B5EF4-FFF2-40B4-BE49-F238E27FC236}">
                    <a16:creationId xmlns:a16="http://schemas.microsoft.com/office/drawing/2014/main" id="{C0BD07E0-CCE9-4915-99AE-2503326F93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5938" y="1322388"/>
                <a:ext cx="146050" cy="3333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91" name="Line 353">
                <a:extLst>
                  <a:ext uri="{FF2B5EF4-FFF2-40B4-BE49-F238E27FC236}">
                    <a16:creationId xmlns:a16="http://schemas.microsoft.com/office/drawing/2014/main" id="{E38EBA58-97EE-4352-B391-6D58CC081B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84825" y="1243013"/>
                <a:ext cx="174625" cy="1111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92" name="Line 354">
                <a:extLst>
                  <a:ext uri="{FF2B5EF4-FFF2-40B4-BE49-F238E27FC236}">
                    <a16:creationId xmlns:a16="http://schemas.microsoft.com/office/drawing/2014/main" id="{5B5F4C85-813D-4C29-999D-6371EF8D66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35613" y="1139826"/>
                <a:ext cx="157162" cy="6032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93" name="Line 355">
                <a:extLst>
                  <a:ext uri="{FF2B5EF4-FFF2-40B4-BE49-F238E27FC236}">
                    <a16:creationId xmlns:a16="http://schemas.microsoft.com/office/drawing/2014/main" id="{C0544DC5-0675-4917-943D-1AF6CC1DE1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56238" y="1101726"/>
                <a:ext cx="114300" cy="3333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94" name="Line 356">
                <a:extLst>
                  <a:ext uri="{FF2B5EF4-FFF2-40B4-BE49-F238E27FC236}">
                    <a16:creationId xmlns:a16="http://schemas.microsoft.com/office/drawing/2014/main" id="{2D38CADC-CD36-477B-8A55-4D33652930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48300" y="930276"/>
                <a:ext cx="79375" cy="8731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95" name="Line 357">
                <a:extLst>
                  <a:ext uri="{FF2B5EF4-FFF2-40B4-BE49-F238E27FC236}">
                    <a16:creationId xmlns:a16="http://schemas.microsoft.com/office/drawing/2014/main" id="{87E0166F-B469-4D7D-A4FC-54406C4B2A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65775" y="922338"/>
                <a:ext cx="61912" cy="11430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96" name="Line 358">
                <a:extLst>
                  <a:ext uri="{FF2B5EF4-FFF2-40B4-BE49-F238E27FC236}">
                    <a16:creationId xmlns:a16="http://schemas.microsoft.com/office/drawing/2014/main" id="{FC7F21FD-1AF3-4891-840A-21DC2C04A9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78500" y="979488"/>
                <a:ext cx="49212" cy="10318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97" name="Line 359">
                <a:extLst>
                  <a:ext uri="{FF2B5EF4-FFF2-40B4-BE49-F238E27FC236}">
                    <a16:creationId xmlns:a16="http://schemas.microsoft.com/office/drawing/2014/main" id="{4CC3B722-3F8C-4197-8892-DDB496607C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832475" y="1071563"/>
                <a:ext cx="95250" cy="10318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98" name="Line 360">
                <a:extLst>
                  <a:ext uri="{FF2B5EF4-FFF2-40B4-BE49-F238E27FC236}">
                    <a16:creationId xmlns:a16="http://schemas.microsoft.com/office/drawing/2014/main" id="{A5F8641C-5ED9-4A6B-8D99-F50DD2240E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851525" y="1177926"/>
                <a:ext cx="109537" cy="8413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99" name="Line 361">
                <a:extLst>
                  <a:ext uri="{FF2B5EF4-FFF2-40B4-BE49-F238E27FC236}">
                    <a16:creationId xmlns:a16="http://schemas.microsoft.com/office/drawing/2014/main" id="{105E969D-4CB2-47E0-8FFB-928273294E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873750" y="1363663"/>
                <a:ext cx="125412" cy="3810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00" name="Line 362">
                <a:extLst>
                  <a:ext uri="{FF2B5EF4-FFF2-40B4-BE49-F238E27FC236}">
                    <a16:creationId xmlns:a16="http://schemas.microsoft.com/office/drawing/2014/main" id="{73AB0BB6-FA38-40F5-B76D-82D962C128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26138" y="1431926"/>
                <a:ext cx="107950" cy="6032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01" name="Line 363">
                <a:extLst>
                  <a:ext uri="{FF2B5EF4-FFF2-40B4-BE49-F238E27FC236}">
                    <a16:creationId xmlns:a16="http://schemas.microsoft.com/office/drawing/2014/main" id="{1726C08A-D377-46A3-9BBE-9268C8C93F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29325" y="1500188"/>
                <a:ext cx="76200" cy="15716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02" name="Line 364">
                <a:extLst>
                  <a:ext uri="{FF2B5EF4-FFF2-40B4-BE49-F238E27FC236}">
                    <a16:creationId xmlns:a16="http://schemas.microsoft.com/office/drawing/2014/main" id="{8682170F-F8E4-40B2-BE3C-B2DA2E35B0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86488" y="1547813"/>
                <a:ext cx="14287" cy="20002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03" name="Line 365">
                <a:extLst>
                  <a:ext uri="{FF2B5EF4-FFF2-40B4-BE49-F238E27FC236}">
                    <a16:creationId xmlns:a16="http://schemas.microsoft.com/office/drawing/2014/main" id="{C78C8401-4CF7-430D-83E1-0DD8E812D4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84913" y="1539876"/>
                <a:ext cx="0" cy="10160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04" name="Line 366">
                <a:extLst>
                  <a:ext uri="{FF2B5EF4-FFF2-40B4-BE49-F238E27FC236}">
                    <a16:creationId xmlns:a16="http://schemas.microsoft.com/office/drawing/2014/main" id="{1885D420-5D13-42FE-A6E5-66F3323FB6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380163" y="1528763"/>
                <a:ext cx="14287" cy="6032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05" name="Line 367">
                <a:extLst>
                  <a:ext uri="{FF2B5EF4-FFF2-40B4-BE49-F238E27FC236}">
                    <a16:creationId xmlns:a16="http://schemas.microsoft.com/office/drawing/2014/main" id="{115CB218-BC03-4F8D-BB47-563CF9D3CD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383338" y="1644651"/>
                <a:ext cx="106362" cy="476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06" name="Line 368">
                <a:extLst>
                  <a:ext uri="{FF2B5EF4-FFF2-40B4-BE49-F238E27FC236}">
                    <a16:creationId xmlns:a16="http://schemas.microsoft.com/office/drawing/2014/main" id="{B964EFBC-9AFA-4223-81EB-A8C2F87A26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337300" y="1682751"/>
                <a:ext cx="152400" cy="6508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07" name="Line 369">
                <a:extLst>
                  <a:ext uri="{FF2B5EF4-FFF2-40B4-BE49-F238E27FC236}">
                    <a16:creationId xmlns:a16="http://schemas.microsoft.com/office/drawing/2014/main" id="{1ECB59EB-6038-43B0-BB85-0C741DE3FB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418263" y="1706563"/>
                <a:ext cx="120650" cy="13335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08" name="Line 370">
                <a:extLst>
                  <a:ext uri="{FF2B5EF4-FFF2-40B4-BE49-F238E27FC236}">
                    <a16:creationId xmlns:a16="http://schemas.microsoft.com/office/drawing/2014/main" id="{084C3B96-732D-48FA-99C7-1BE825DF21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77013" y="1725613"/>
                <a:ext cx="30162" cy="9207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09" name="Line 371">
                <a:extLst>
                  <a:ext uri="{FF2B5EF4-FFF2-40B4-BE49-F238E27FC236}">
                    <a16:creationId xmlns:a16="http://schemas.microsoft.com/office/drawing/2014/main" id="{1EEAA007-E94D-4331-AB97-0D78AEC1F4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91313" y="1739901"/>
                <a:ext cx="14287" cy="5873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10" name="Line 372">
                <a:extLst>
                  <a:ext uri="{FF2B5EF4-FFF2-40B4-BE49-F238E27FC236}">
                    <a16:creationId xmlns:a16="http://schemas.microsoft.com/office/drawing/2014/main" id="{58A7D31C-9B66-46DD-943D-E7B1C5818D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24650" y="1862138"/>
                <a:ext cx="57150" cy="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11" name="Line 373">
                <a:extLst>
                  <a:ext uri="{FF2B5EF4-FFF2-40B4-BE49-F238E27FC236}">
                    <a16:creationId xmlns:a16="http://schemas.microsoft.com/office/drawing/2014/main" id="{38EFE36A-8191-49B6-BF8C-AC909ED119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38913" y="1951038"/>
                <a:ext cx="234950" cy="635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12" name="Line 374">
                <a:extLst>
                  <a:ext uri="{FF2B5EF4-FFF2-40B4-BE49-F238E27FC236}">
                    <a16:creationId xmlns:a16="http://schemas.microsoft.com/office/drawing/2014/main" id="{8B47A86A-CFA2-4E77-BA67-9A2170C1A1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30988" y="2025651"/>
                <a:ext cx="185737" cy="8731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13" name="Line 375">
                <a:extLst>
                  <a:ext uri="{FF2B5EF4-FFF2-40B4-BE49-F238E27FC236}">
                    <a16:creationId xmlns:a16="http://schemas.microsoft.com/office/drawing/2014/main" id="{B5A08CE9-4224-4384-B225-21B635D10E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15125" y="2093913"/>
                <a:ext cx="155575" cy="10318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14" name="Line 376">
                <a:extLst>
                  <a:ext uri="{FF2B5EF4-FFF2-40B4-BE49-F238E27FC236}">
                    <a16:creationId xmlns:a16="http://schemas.microsoft.com/office/drawing/2014/main" id="{711FE00C-3C22-42AF-8EBB-22AD8C9CEA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11963" y="2189163"/>
                <a:ext cx="127000" cy="10001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15" name="Line 377">
                <a:extLst>
                  <a:ext uri="{FF2B5EF4-FFF2-40B4-BE49-F238E27FC236}">
                    <a16:creationId xmlns:a16="http://schemas.microsoft.com/office/drawing/2014/main" id="{B9CFED16-47F1-41D4-B4BB-BEFBDF714D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19913" y="2306638"/>
                <a:ext cx="101600" cy="8413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16" name="Line 378">
                <a:extLst>
                  <a:ext uri="{FF2B5EF4-FFF2-40B4-BE49-F238E27FC236}">
                    <a16:creationId xmlns:a16="http://schemas.microsoft.com/office/drawing/2014/main" id="{66E88239-B30E-4AC9-B046-BAD9F8F8C8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18338" y="2403476"/>
                <a:ext cx="82550" cy="6826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17" name="Line 379">
                <a:extLst>
                  <a:ext uri="{FF2B5EF4-FFF2-40B4-BE49-F238E27FC236}">
                    <a16:creationId xmlns:a16="http://schemas.microsoft.com/office/drawing/2014/main" id="{8DB7F433-F21E-4B37-8B2A-8272348607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35813" y="2455863"/>
                <a:ext cx="34925" cy="10001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18" name="Line 380">
                <a:extLst>
                  <a:ext uri="{FF2B5EF4-FFF2-40B4-BE49-F238E27FC236}">
                    <a16:creationId xmlns:a16="http://schemas.microsoft.com/office/drawing/2014/main" id="{92AFA2C6-DD04-4CA1-A73F-08BCDC53F4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5038" y="2471738"/>
                <a:ext cx="3175" cy="16986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19" name="Line 381">
                <a:extLst>
                  <a:ext uri="{FF2B5EF4-FFF2-40B4-BE49-F238E27FC236}">
                    <a16:creationId xmlns:a16="http://schemas.microsoft.com/office/drawing/2014/main" id="{0972D6E9-0065-4002-9B7B-E9C3FB872D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83463" y="2460626"/>
                <a:ext cx="30162" cy="14763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20" name="Line 382">
                <a:extLst>
                  <a:ext uri="{FF2B5EF4-FFF2-40B4-BE49-F238E27FC236}">
                    <a16:creationId xmlns:a16="http://schemas.microsoft.com/office/drawing/2014/main" id="{2344A989-B547-485C-B069-8EDEAE90B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67600" y="2422526"/>
                <a:ext cx="96837" cy="11747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21" name="Line 383">
                <a:extLst>
                  <a:ext uri="{FF2B5EF4-FFF2-40B4-BE49-F238E27FC236}">
                    <a16:creationId xmlns:a16="http://schemas.microsoft.com/office/drawing/2014/main" id="{08D96367-AA00-471E-BFDA-EC4044082A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83488" y="2352676"/>
                <a:ext cx="95250" cy="11112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22" name="Line 384">
                <a:extLst>
                  <a:ext uri="{FF2B5EF4-FFF2-40B4-BE49-F238E27FC236}">
                    <a16:creationId xmlns:a16="http://schemas.microsoft.com/office/drawing/2014/main" id="{6EB2F41D-6978-4E3E-A1E3-43E9E01F1B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37463" y="2276476"/>
                <a:ext cx="160337" cy="4921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23" name="Line 385">
                <a:extLst>
                  <a:ext uri="{FF2B5EF4-FFF2-40B4-BE49-F238E27FC236}">
                    <a16:creationId xmlns:a16="http://schemas.microsoft.com/office/drawing/2014/main" id="{463809F6-E9C7-46AA-8331-EEB143B426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50150" y="2117726"/>
                <a:ext cx="239712" cy="1587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24" name="Line 386">
                <a:extLst>
                  <a:ext uri="{FF2B5EF4-FFF2-40B4-BE49-F238E27FC236}">
                    <a16:creationId xmlns:a16="http://schemas.microsoft.com/office/drawing/2014/main" id="{A50C1FD8-FC74-4BB9-A597-1D3C9F23BF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48550" y="1973263"/>
                <a:ext cx="155575" cy="1905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25" name="Line 387">
                <a:extLst>
                  <a:ext uri="{FF2B5EF4-FFF2-40B4-BE49-F238E27FC236}">
                    <a16:creationId xmlns:a16="http://schemas.microsoft.com/office/drawing/2014/main" id="{28B0F82B-64FD-4E78-A2BF-48B75B55DE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89813" y="1831976"/>
                <a:ext cx="115887" cy="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26" name="Line 388">
                <a:extLst>
                  <a:ext uri="{FF2B5EF4-FFF2-40B4-BE49-F238E27FC236}">
                    <a16:creationId xmlns:a16="http://schemas.microsoft.com/office/drawing/2014/main" id="{1650AF9C-321D-41F4-AE5A-E2A04A403D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64413" y="1709738"/>
                <a:ext cx="112712" cy="1111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27" name="Line 389">
                <a:extLst>
                  <a:ext uri="{FF2B5EF4-FFF2-40B4-BE49-F238E27FC236}">
                    <a16:creationId xmlns:a16="http://schemas.microsoft.com/office/drawing/2014/main" id="{73B4FCF2-C4A7-4DFF-AA4D-EB37AE487D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23138" y="1589088"/>
                <a:ext cx="106362" cy="793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28" name="Line 390">
                <a:extLst>
                  <a:ext uri="{FF2B5EF4-FFF2-40B4-BE49-F238E27FC236}">
                    <a16:creationId xmlns:a16="http://schemas.microsoft.com/office/drawing/2014/main" id="{1F62FFFA-02DE-4544-A635-F1FB1BA857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64400" y="1455738"/>
                <a:ext cx="119062" cy="317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29" name="Line 391">
                <a:extLst>
                  <a:ext uri="{FF2B5EF4-FFF2-40B4-BE49-F238E27FC236}">
                    <a16:creationId xmlns:a16="http://schemas.microsoft.com/office/drawing/2014/main" id="{708C90EF-B915-4909-99B5-BD84CD58EC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5038" y="1192213"/>
                <a:ext cx="6350" cy="8096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30" name="Line 392">
                <a:extLst>
                  <a:ext uri="{FF2B5EF4-FFF2-40B4-BE49-F238E27FC236}">
                    <a16:creationId xmlns:a16="http://schemas.microsoft.com/office/drawing/2014/main" id="{CF448CB9-F453-4607-87A1-652FB22C7F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97750" y="1257301"/>
                <a:ext cx="12700" cy="9207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31" name="Line 393">
                <a:extLst>
                  <a:ext uri="{FF2B5EF4-FFF2-40B4-BE49-F238E27FC236}">
                    <a16:creationId xmlns:a16="http://schemas.microsoft.com/office/drawing/2014/main" id="{B7C27023-900C-4966-ADF9-BAF013722B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00938" y="1393826"/>
                <a:ext cx="76200" cy="11112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32" name="Line 394">
                <a:extLst>
                  <a:ext uri="{FF2B5EF4-FFF2-40B4-BE49-F238E27FC236}">
                    <a16:creationId xmlns:a16="http://schemas.microsoft.com/office/drawing/2014/main" id="{3A44701A-D485-48BB-AC14-FC053ACDD3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35863" y="1528763"/>
                <a:ext cx="101600" cy="10160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33" name="Line 395">
                <a:extLst>
                  <a:ext uri="{FF2B5EF4-FFF2-40B4-BE49-F238E27FC236}">
                    <a16:creationId xmlns:a16="http://schemas.microsoft.com/office/drawing/2014/main" id="{9361B54B-FC2D-4F22-A5D7-6FC5736EDE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21588" y="1595438"/>
                <a:ext cx="58737" cy="17145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34" name="Line 396">
                <a:extLst>
                  <a:ext uri="{FF2B5EF4-FFF2-40B4-BE49-F238E27FC236}">
                    <a16:creationId xmlns:a16="http://schemas.microsoft.com/office/drawing/2014/main" id="{5BA19486-C205-4F06-8EEC-D6C0950E3C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29538" y="1741488"/>
                <a:ext cx="133350" cy="9842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35" name="Line 397">
                <a:extLst>
                  <a:ext uri="{FF2B5EF4-FFF2-40B4-BE49-F238E27FC236}">
                    <a16:creationId xmlns:a16="http://schemas.microsoft.com/office/drawing/2014/main" id="{BA8CB61A-8E06-4520-BB9E-62778129A2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850188" y="1785938"/>
                <a:ext cx="53975" cy="16510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36" name="Line 398">
                <a:extLst>
                  <a:ext uri="{FF2B5EF4-FFF2-40B4-BE49-F238E27FC236}">
                    <a16:creationId xmlns:a16="http://schemas.microsoft.com/office/drawing/2014/main" id="{E07C705B-7985-4534-8954-1DCC724FAD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91475" y="1903413"/>
                <a:ext cx="63500" cy="3810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37" name="Line 399">
                <a:extLst>
                  <a:ext uri="{FF2B5EF4-FFF2-40B4-BE49-F238E27FC236}">
                    <a16:creationId xmlns:a16="http://schemas.microsoft.com/office/drawing/2014/main" id="{C6B7E243-818B-45AC-A39A-0289999A7E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37513" y="1912938"/>
                <a:ext cx="41275" cy="15398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38" name="Line 400">
                <a:extLst>
                  <a:ext uri="{FF2B5EF4-FFF2-40B4-BE49-F238E27FC236}">
                    <a16:creationId xmlns:a16="http://schemas.microsoft.com/office/drawing/2014/main" id="{008DD3A5-BE9A-4438-99F0-1F3F558F92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3875" y="1884363"/>
                <a:ext cx="84137" cy="14922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39" name="Line 401">
                <a:extLst>
                  <a:ext uri="{FF2B5EF4-FFF2-40B4-BE49-F238E27FC236}">
                    <a16:creationId xmlns:a16="http://schemas.microsoft.com/office/drawing/2014/main" id="{2649910A-B4A8-483A-828D-55E4881FBE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56588" y="1817688"/>
                <a:ext cx="88900" cy="9525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40" name="Line 402">
                <a:extLst>
                  <a:ext uri="{FF2B5EF4-FFF2-40B4-BE49-F238E27FC236}">
                    <a16:creationId xmlns:a16="http://schemas.microsoft.com/office/drawing/2014/main" id="{28834084-3A3F-4D08-9A95-BFF055E79E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10563" y="1701801"/>
                <a:ext cx="136525" cy="5397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41" name="Line 403">
                <a:extLst>
                  <a:ext uri="{FF2B5EF4-FFF2-40B4-BE49-F238E27FC236}">
                    <a16:creationId xmlns:a16="http://schemas.microsoft.com/office/drawing/2014/main" id="{F36158A9-B92C-4A73-A244-8EAA4D8946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32788" y="1550988"/>
                <a:ext cx="122237" cy="3016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42" name="Line 404">
                <a:extLst>
                  <a:ext uri="{FF2B5EF4-FFF2-40B4-BE49-F238E27FC236}">
                    <a16:creationId xmlns:a16="http://schemas.microsoft.com/office/drawing/2014/main" id="{85CF2937-5911-4029-89A0-07058F8ED3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29613" y="1423988"/>
                <a:ext cx="122237" cy="158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43" name="Line 405">
                <a:extLst>
                  <a:ext uri="{FF2B5EF4-FFF2-40B4-BE49-F238E27FC236}">
                    <a16:creationId xmlns:a16="http://schemas.microsoft.com/office/drawing/2014/main" id="{04F65244-CC07-4851-B515-B9A82E60B9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18500" y="1295401"/>
                <a:ext cx="90487" cy="476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44" name="Line 407">
                <a:extLst>
                  <a:ext uri="{FF2B5EF4-FFF2-40B4-BE49-F238E27FC236}">
                    <a16:creationId xmlns:a16="http://schemas.microsoft.com/office/drawing/2014/main" id="{85A52057-167A-4B88-88E5-C6DD0FBE7F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56588" y="1150938"/>
                <a:ext cx="95250" cy="1111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45" name="Line 408">
                <a:extLst>
                  <a:ext uri="{FF2B5EF4-FFF2-40B4-BE49-F238E27FC236}">
                    <a16:creationId xmlns:a16="http://schemas.microsoft.com/office/drawing/2014/main" id="{3AF96E68-FBC0-42DC-B26C-8A4A07A81F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18488" y="1060450"/>
                <a:ext cx="92075" cy="1111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46" name="Line 409">
                <a:extLst>
                  <a:ext uri="{FF2B5EF4-FFF2-40B4-BE49-F238E27FC236}">
                    <a16:creationId xmlns:a16="http://schemas.microsoft.com/office/drawing/2014/main" id="{D8FF0176-9F4D-46E8-A4A3-747B30666B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43875" y="933450"/>
                <a:ext cx="76200" cy="2063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47" name="Line 410">
                <a:extLst>
                  <a:ext uri="{FF2B5EF4-FFF2-40B4-BE49-F238E27FC236}">
                    <a16:creationId xmlns:a16="http://schemas.microsoft.com/office/drawing/2014/main" id="{D988FB76-C73C-4802-9613-CF00675060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86725" y="849313"/>
                <a:ext cx="60325" cy="2063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48" name="Line 411">
                <a:extLst>
                  <a:ext uri="{FF2B5EF4-FFF2-40B4-BE49-F238E27FC236}">
                    <a16:creationId xmlns:a16="http://schemas.microsoft.com/office/drawing/2014/main" id="{B96F892A-F8E5-4F60-951F-7CC225B309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75600" y="723900"/>
                <a:ext cx="111125" cy="5715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49" name="Line 412">
                <a:extLst>
                  <a:ext uri="{FF2B5EF4-FFF2-40B4-BE49-F238E27FC236}">
                    <a16:creationId xmlns:a16="http://schemas.microsoft.com/office/drawing/2014/main" id="{6B3F8BAF-2858-4766-BED0-271197681D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81938" y="644525"/>
                <a:ext cx="98425" cy="6191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50" name="Line 413">
                <a:extLst>
                  <a:ext uri="{FF2B5EF4-FFF2-40B4-BE49-F238E27FC236}">
                    <a16:creationId xmlns:a16="http://schemas.microsoft.com/office/drawing/2014/main" id="{9A61B2BD-FB01-4AA9-BF29-8E47A50F32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78750" y="579438"/>
                <a:ext cx="98425" cy="6508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51" name="Line 414">
                <a:extLst>
                  <a:ext uri="{FF2B5EF4-FFF2-40B4-BE49-F238E27FC236}">
                    <a16:creationId xmlns:a16="http://schemas.microsoft.com/office/drawing/2014/main" id="{0DF9E4FF-7CBD-4385-A7DA-E1B1B494B7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59688" y="560388"/>
                <a:ext cx="61912" cy="3968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52" name="Line 415">
                <a:extLst>
                  <a:ext uri="{FF2B5EF4-FFF2-40B4-BE49-F238E27FC236}">
                    <a16:creationId xmlns:a16="http://schemas.microsoft.com/office/drawing/2014/main" id="{849D91D2-E731-4A5B-A215-82CDEE248E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96175" y="514350"/>
                <a:ext cx="65087" cy="2698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53" name="Line 416">
                <a:extLst>
                  <a:ext uri="{FF2B5EF4-FFF2-40B4-BE49-F238E27FC236}">
                    <a16:creationId xmlns:a16="http://schemas.microsoft.com/office/drawing/2014/main" id="{C0DDFD47-BAD1-4A45-9502-5452171B71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67588" y="455613"/>
                <a:ext cx="49212" cy="2857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54" name="Line 417">
                <a:extLst>
                  <a:ext uri="{FF2B5EF4-FFF2-40B4-BE49-F238E27FC236}">
                    <a16:creationId xmlns:a16="http://schemas.microsoft.com/office/drawing/2014/main" id="{A5D4992E-D497-4DC2-B0BD-0D05F91C4D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62788" y="301625"/>
                <a:ext cx="184150" cy="5080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55" name="Line 418">
                <a:extLst>
                  <a:ext uri="{FF2B5EF4-FFF2-40B4-BE49-F238E27FC236}">
                    <a16:creationId xmlns:a16="http://schemas.microsoft.com/office/drawing/2014/main" id="{9AF3FAC4-4794-4BCC-AE53-4E3C22ADF1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8213" y="287338"/>
                <a:ext cx="52387" cy="7620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56" name="Line 419">
                <a:extLst>
                  <a:ext uri="{FF2B5EF4-FFF2-40B4-BE49-F238E27FC236}">
                    <a16:creationId xmlns:a16="http://schemas.microsoft.com/office/drawing/2014/main" id="{725797B7-9EFC-49C3-8349-BAEE067ADD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00938" y="328613"/>
                <a:ext cx="33337" cy="10318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57" name="Line 420">
                <a:extLst>
                  <a:ext uri="{FF2B5EF4-FFF2-40B4-BE49-F238E27FC236}">
                    <a16:creationId xmlns:a16="http://schemas.microsoft.com/office/drawing/2014/main" id="{7A870429-D799-4CF8-84F1-12A21F8384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4775" y="339725"/>
                <a:ext cx="15875" cy="13335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58" name="Line 421">
                <a:extLst>
                  <a:ext uri="{FF2B5EF4-FFF2-40B4-BE49-F238E27FC236}">
                    <a16:creationId xmlns:a16="http://schemas.microsoft.com/office/drawing/2014/main" id="{8E3F35DD-B016-4FA9-BCDB-FB12727393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85113" y="347663"/>
                <a:ext cx="0" cy="12541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59" name="Line 422">
                <a:extLst>
                  <a:ext uri="{FF2B5EF4-FFF2-40B4-BE49-F238E27FC236}">
                    <a16:creationId xmlns:a16="http://schemas.microsoft.com/office/drawing/2014/main" id="{B343ED58-4FD0-444D-B8DF-4FE154D0F3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02588" y="393700"/>
                <a:ext cx="46037" cy="13652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60" name="Line 423">
                <a:extLst>
                  <a:ext uri="{FF2B5EF4-FFF2-40B4-BE49-F238E27FC236}">
                    <a16:creationId xmlns:a16="http://schemas.microsoft.com/office/drawing/2014/main" id="{78701244-631A-4469-B4F3-575B59BA62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78788" y="454025"/>
                <a:ext cx="109537" cy="14605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61" name="Line 424">
                <a:extLst>
                  <a:ext uri="{FF2B5EF4-FFF2-40B4-BE49-F238E27FC236}">
                    <a16:creationId xmlns:a16="http://schemas.microsoft.com/office/drawing/2014/main" id="{093C1C93-1747-4D72-90C5-71B72D6020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161338" y="549275"/>
                <a:ext cx="114300" cy="11906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62" name="Line 425">
                <a:extLst>
                  <a:ext uri="{FF2B5EF4-FFF2-40B4-BE49-F238E27FC236}">
                    <a16:creationId xmlns:a16="http://schemas.microsoft.com/office/drawing/2014/main" id="{983E4D48-751C-40D1-AE8E-233EB5307F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199438" y="630238"/>
                <a:ext cx="107950" cy="11430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63" name="Line 426">
                <a:extLst>
                  <a:ext uri="{FF2B5EF4-FFF2-40B4-BE49-F238E27FC236}">
                    <a16:creationId xmlns:a16="http://schemas.microsoft.com/office/drawing/2014/main" id="{56A3FFA6-6D42-44B5-8E7A-247BCC50A7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272463" y="682625"/>
                <a:ext cx="130175" cy="18732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64" name="Line 427">
                <a:extLst>
                  <a:ext uri="{FF2B5EF4-FFF2-40B4-BE49-F238E27FC236}">
                    <a16:creationId xmlns:a16="http://schemas.microsoft.com/office/drawing/2014/main" id="{1532AC1A-ACAC-4E03-90A9-B4B7B3416E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94700" y="706438"/>
                <a:ext cx="55562" cy="20002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65" name="Line 428">
                <a:extLst>
                  <a:ext uri="{FF2B5EF4-FFF2-40B4-BE49-F238E27FC236}">
                    <a16:creationId xmlns:a16="http://schemas.microsoft.com/office/drawing/2014/main" id="{B30930D8-CB9B-4410-A2CE-58EE2B7B2B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99475" y="736600"/>
                <a:ext cx="9525" cy="10953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66" name="Line 429">
                <a:extLst>
                  <a:ext uri="{FF2B5EF4-FFF2-40B4-BE49-F238E27FC236}">
                    <a16:creationId xmlns:a16="http://schemas.microsoft.com/office/drawing/2014/main" id="{9FE4935F-D177-4CFD-BB6F-866BC98DC9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605838" y="777875"/>
                <a:ext cx="66675" cy="9842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67" name="Line 430">
                <a:extLst>
                  <a:ext uri="{FF2B5EF4-FFF2-40B4-BE49-F238E27FC236}">
                    <a16:creationId xmlns:a16="http://schemas.microsoft.com/office/drawing/2014/main" id="{17F1D051-BACD-4911-855D-4C02419CB9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83613" y="944563"/>
                <a:ext cx="146050" cy="3968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68" name="Line 431">
                <a:extLst>
                  <a:ext uri="{FF2B5EF4-FFF2-40B4-BE49-F238E27FC236}">
                    <a16:creationId xmlns:a16="http://schemas.microsoft.com/office/drawing/2014/main" id="{FAF5D9FE-7568-4EAC-937B-65FF67708D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61388" y="998538"/>
                <a:ext cx="223837" cy="14128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69" name="Line 432">
                <a:extLst>
                  <a:ext uri="{FF2B5EF4-FFF2-40B4-BE49-F238E27FC236}">
                    <a16:creationId xmlns:a16="http://schemas.microsoft.com/office/drawing/2014/main" id="{F1759B94-A039-4280-9F62-D0CA316445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777288" y="1044575"/>
                <a:ext cx="50800" cy="20796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70" name="Line 433">
                <a:extLst>
                  <a:ext uri="{FF2B5EF4-FFF2-40B4-BE49-F238E27FC236}">
                    <a16:creationId xmlns:a16="http://schemas.microsoft.com/office/drawing/2014/main" id="{E5D19549-5F65-4D27-9A74-7C2C004047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04288" y="965200"/>
                <a:ext cx="123825" cy="204788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71" name="Line 434">
                <a:extLst>
                  <a:ext uri="{FF2B5EF4-FFF2-40B4-BE49-F238E27FC236}">
                    <a16:creationId xmlns:a16="http://schemas.microsoft.com/office/drawing/2014/main" id="{1131BEAD-0BD9-4C6C-B562-D1BAE63B88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59850" y="849313"/>
                <a:ext cx="236537" cy="61913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72" name="Line 435">
                <a:extLst>
                  <a:ext uri="{FF2B5EF4-FFF2-40B4-BE49-F238E27FC236}">
                    <a16:creationId xmlns:a16="http://schemas.microsoft.com/office/drawing/2014/main" id="{C6F61B36-EADE-4E89-8454-F7B3710AFE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29688" y="679450"/>
                <a:ext cx="228600" cy="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73" name="Line 436">
                <a:extLst>
                  <a:ext uri="{FF2B5EF4-FFF2-40B4-BE49-F238E27FC236}">
                    <a16:creationId xmlns:a16="http://schemas.microsoft.com/office/drawing/2014/main" id="{622D8797-443F-4750-BA67-A87CE256A5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47138" y="488950"/>
                <a:ext cx="295275" cy="317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74" name="Line 437">
                <a:extLst>
                  <a:ext uri="{FF2B5EF4-FFF2-40B4-BE49-F238E27FC236}">
                    <a16:creationId xmlns:a16="http://schemas.microsoft.com/office/drawing/2014/main" id="{7553DF1C-6235-473F-9F8C-A3A8E8BD9B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01088" y="260350"/>
                <a:ext cx="338137" cy="38100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75" name="Line 438">
                <a:extLst>
                  <a:ext uri="{FF2B5EF4-FFF2-40B4-BE49-F238E27FC236}">
                    <a16:creationId xmlns:a16="http://schemas.microsoft.com/office/drawing/2014/main" id="{EE369DCD-A566-45AE-B2F7-7C69DBB71C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572500" y="61913"/>
                <a:ext cx="403225" cy="53975"/>
              </a:xfrm>
              <a:prstGeom prst="line">
                <a:avLst/>
              </a:pr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976" name="Group 975">
              <a:extLst>
                <a:ext uri="{FF2B5EF4-FFF2-40B4-BE49-F238E27FC236}">
                  <a16:creationId xmlns:a16="http://schemas.microsoft.com/office/drawing/2014/main" id="{B699EC88-3682-41E3-B6F6-079A77BDEB59}"/>
                </a:ext>
              </a:extLst>
            </p:cNvPr>
            <p:cNvGrpSpPr/>
            <p:nvPr/>
          </p:nvGrpSpPr>
          <p:grpSpPr>
            <a:xfrm>
              <a:off x="6127750" y="3433763"/>
              <a:ext cx="3190875" cy="3702051"/>
              <a:chOff x="6127750" y="3433763"/>
              <a:chExt cx="3190875" cy="3702051"/>
            </a:xfrm>
          </p:grpSpPr>
          <p:sp>
            <p:nvSpPr>
              <p:cNvPr id="977" name="Freeform 5">
                <a:extLst>
                  <a:ext uri="{FF2B5EF4-FFF2-40B4-BE49-F238E27FC236}">
                    <a16:creationId xmlns:a16="http://schemas.microsoft.com/office/drawing/2014/main" id="{005D8567-837E-4807-A861-A716E01BC3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7750" y="6937376"/>
                <a:ext cx="414338" cy="198438"/>
              </a:xfrm>
              <a:custGeom>
                <a:avLst/>
                <a:gdLst>
                  <a:gd name="T0" fmla="*/ 0 w 1287"/>
                  <a:gd name="T1" fmla="*/ 321 h 617"/>
                  <a:gd name="T2" fmla="*/ 246 w 1287"/>
                  <a:gd name="T3" fmla="*/ 0 h 617"/>
                  <a:gd name="T4" fmla="*/ 1287 w 1287"/>
                  <a:gd name="T5" fmla="*/ 617 h 617"/>
                  <a:gd name="T6" fmla="*/ 0 w 1287"/>
                  <a:gd name="T7" fmla="*/ 321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87" h="617">
                    <a:moveTo>
                      <a:pt x="0" y="321"/>
                    </a:moveTo>
                    <a:lnTo>
                      <a:pt x="246" y="0"/>
                    </a:lnTo>
                    <a:lnTo>
                      <a:pt x="1287" y="617"/>
                    </a:lnTo>
                    <a:lnTo>
                      <a:pt x="0" y="321"/>
                    </a:lnTo>
                    <a:close/>
                  </a:path>
                </a:pathLst>
              </a:custGeom>
              <a:solidFill>
                <a:schemeClr val="tx1"/>
              </a:solidFill>
              <a:ln w="4763" cap="rnd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78" name="Freeform 6">
                <a:extLst>
                  <a:ext uri="{FF2B5EF4-FFF2-40B4-BE49-F238E27FC236}">
                    <a16:creationId xmlns:a16="http://schemas.microsoft.com/office/drawing/2014/main" id="{57570D1C-D006-418C-9C1D-DCEFC38C3F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7138" y="6630988"/>
                <a:ext cx="403225" cy="242888"/>
              </a:xfrm>
              <a:custGeom>
                <a:avLst/>
                <a:gdLst>
                  <a:gd name="T0" fmla="*/ 0 w 1253"/>
                  <a:gd name="T1" fmla="*/ 254 h 754"/>
                  <a:gd name="T2" fmla="*/ 76 w 1253"/>
                  <a:gd name="T3" fmla="*/ 0 h 754"/>
                  <a:gd name="T4" fmla="*/ 1253 w 1253"/>
                  <a:gd name="T5" fmla="*/ 754 h 754"/>
                  <a:gd name="T6" fmla="*/ 0 w 1253"/>
                  <a:gd name="T7" fmla="*/ 254 h 7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3" h="754">
                    <a:moveTo>
                      <a:pt x="0" y="254"/>
                    </a:moveTo>
                    <a:lnTo>
                      <a:pt x="76" y="0"/>
                    </a:lnTo>
                    <a:lnTo>
                      <a:pt x="1253" y="754"/>
                    </a:lnTo>
                    <a:lnTo>
                      <a:pt x="0" y="254"/>
                    </a:lnTo>
                    <a:close/>
                  </a:path>
                </a:pathLst>
              </a:custGeom>
              <a:solidFill>
                <a:schemeClr val="tx1"/>
              </a:solidFill>
              <a:ln w="4763" cap="rnd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79" name="Freeform 7">
                <a:extLst>
                  <a:ext uri="{FF2B5EF4-FFF2-40B4-BE49-F238E27FC236}">
                    <a16:creationId xmlns:a16="http://schemas.microsoft.com/office/drawing/2014/main" id="{FA20AF2D-2975-4908-B423-2DA045D059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3838" y="6416676"/>
                <a:ext cx="330200" cy="290513"/>
              </a:xfrm>
              <a:custGeom>
                <a:avLst/>
                <a:gdLst>
                  <a:gd name="T0" fmla="*/ 0 w 1024"/>
                  <a:gd name="T1" fmla="*/ 161 h 905"/>
                  <a:gd name="T2" fmla="*/ 287 w 1024"/>
                  <a:gd name="T3" fmla="*/ 0 h 905"/>
                  <a:gd name="T4" fmla="*/ 1024 w 1024"/>
                  <a:gd name="T5" fmla="*/ 905 h 905"/>
                  <a:gd name="T6" fmla="*/ 0 w 1024"/>
                  <a:gd name="T7" fmla="*/ 161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24" h="905">
                    <a:moveTo>
                      <a:pt x="0" y="161"/>
                    </a:moveTo>
                    <a:lnTo>
                      <a:pt x="287" y="0"/>
                    </a:lnTo>
                    <a:lnTo>
                      <a:pt x="1024" y="905"/>
                    </a:lnTo>
                    <a:lnTo>
                      <a:pt x="0" y="161"/>
                    </a:lnTo>
                    <a:close/>
                  </a:path>
                </a:pathLst>
              </a:custGeom>
              <a:solidFill>
                <a:schemeClr val="tx1"/>
              </a:solidFill>
              <a:ln w="4763" cap="rnd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80" name="Freeform 8">
                <a:extLst>
                  <a:ext uri="{FF2B5EF4-FFF2-40B4-BE49-F238E27FC236}">
                    <a16:creationId xmlns:a16="http://schemas.microsoft.com/office/drawing/2014/main" id="{B41D2CC7-E76E-4566-A4C1-39CAA9BD4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2600" y="6188076"/>
                <a:ext cx="287338" cy="230188"/>
              </a:xfrm>
              <a:custGeom>
                <a:avLst/>
                <a:gdLst>
                  <a:gd name="T0" fmla="*/ 0 w 889"/>
                  <a:gd name="T1" fmla="*/ 262 h 719"/>
                  <a:gd name="T2" fmla="*/ 135 w 889"/>
                  <a:gd name="T3" fmla="*/ 0 h 719"/>
                  <a:gd name="T4" fmla="*/ 889 w 889"/>
                  <a:gd name="T5" fmla="*/ 719 h 719"/>
                  <a:gd name="T6" fmla="*/ 0 w 889"/>
                  <a:gd name="T7" fmla="*/ 262 h 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89" h="719">
                    <a:moveTo>
                      <a:pt x="0" y="262"/>
                    </a:moveTo>
                    <a:lnTo>
                      <a:pt x="135" y="0"/>
                    </a:lnTo>
                    <a:lnTo>
                      <a:pt x="889" y="719"/>
                    </a:lnTo>
                    <a:lnTo>
                      <a:pt x="0" y="262"/>
                    </a:lnTo>
                    <a:close/>
                  </a:path>
                </a:pathLst>
              </a:custGeom>
              <a:solidFill>
                <a:schemeClr val="tx1"/>
              </a:solidFill>
              <a:ln w="4763" cap="rnd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81" name="Freeform 9">
                <a:extLst>
                  <a:ext uri="{FF2B5EF4-FFF2-40B4-BE49-F238E27FC236}">
                    <a16:creationId xmlns:a16="http://schemas.microsoft.com/office/drawing/2014/main" id="{EDDAC849-7514-4353-963D-0E7DAE719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9288" y="5934076"/>
                <a:ext cx="273050" cy="204788"/>
              </a:xfrm>
              <a:custGeom>
                <a:avLst/>
                <a:gdLst>
                  <a:gd name="T0" fmla="*/ 0 w 847"/>
                  <a:gd name="T1" fmla="*/ 195 h 635"/>
                  <a:gd name="T2" fmla="*/ 127 w 847"/>
                  <a:gd name="T3" fmla="*/ 0 h 635"/>
                  <a:gd name="T4" fmla="*/ 847 w 847"/>
                  <a:gd name="T5" fmla="*/ 635 h 635"/>
                  <a:gd name="T6" fmla="*/ 0 w 847"/>
                  <a:gd name="T7" fmla="*/ 195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7" h="635">
                    <a:moveTo>
                      <a:pt x="0" y="195"/>
                    </a:moveTo>
                    <a:lnTo>
                      <a:pt x="127" y="0"/>
                    </a:lnTo>
                    <a:lnTo>
                      <a:pt x="847" y="635"/>
                    </a:lnTo>
                    <a:lnTo>
                      <a:pt x="0" y="195"/>
                    </a:lnTo>
                    <a:close/>
                  </a:path>
                </a:pathLst>
              </a:custGeom>
              <a:solidFill>
                <a:schemeClr val="tx1"/>
              </a:solidFill>
              <a:ln w="4763" cap="rnd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82" name="Freeform 10">
                <a:extLst>
                  <a:ext uri="{FF2B5EF4-FFF2-40B4-BE49-F238E27FC236}">
                    <a16:creationId xmlns:a16="http://schemas.microsoft.com/office/drawing/2014/main" id="{25E1B6C0-A0AB-46AE-9870-D6042D5AF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2638" y="5708651"/>
                <a:ext cx="296863" cy="206375"/>
              </a:xfrm>
              <a:custGeom>
                <a:avLst/>
                <a:gdLst>
                  <a:gd name="T0" fmla="*/ 0 w 923"/>
                  <a:gd name="T1" fmla="*/ 254 h 643"/>
                  <a:gd name="T2" fmla="*/ 169 w 923"/>
                  <a:gd name="T3" fmla="*/ 0 h 643"/>
                  <a:gd name="T4" fmla="*/ 923 w 923"/>
                  <a:gd name="T5" fmla="*/ 643 h 643"/>
                  <a:gd name="T6" fmla="*/ 0 w 923"/>
                  <a:gd name="T7" fmla="*/ 254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23" h="643">
                    <a:moveTo>
                      <a:pt x="0" y="254"/>
                    </a:moveTo>
                    <a:lnTo>
                      <a:pt x="169" y="0"/>
                    </a:lnTo>
                    <a:lnTo>
                      <a:pt x="923" y="643"/>
                    </a:lnTo>
                    <a:lnTo>
                      <a:pt x="0" y="254"/>
                    </a:lnTo>
                    <a:close/>
                  </a:path>
                </a:pathLst>
              </a:custGeom>
              <a:solidFill>
                <a:schemeClr val="tx1"/>
              </a:solidFill>
              <a:ln w="4763" cap="rnd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83" name="Freeform 11">
                <a:extLst>
                  <a:ext uri="{FF2B5EF4-FFF2-40B4-BE49-F238E27FC236}">
                    <a16:creationId xmlns:a16="http://schemas.microsoft.com/office/drawing/2014/main" id="{A8EA1D0E-3371-4AA5-9CE6-1D1D5C6098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3138" y="5422901"/>
                <a:ext cx="317500" cy="225425"/>
              </a:xfrm>
              <a:custGeom>
                <a:avLst/>
                <a:gdLst>
                  <a:gd name="T0" fmla="*/ 0 w 982"/>
                  <a:gd name="T1" fmla="*/ 237 h 703"/>
                  <a:gd name="T2" fmla="*/ 178 w 982"/>
                  <a:gd name="T3" fmla="*/ 0 h 703"/>
                  <a:gd name="T4" fmla="*/ 982 w 982"/>
                  <a:gd name="T5" fmla="*/ 703 h 703"/>
                  <a:gd name="T6" fmla="*/ 0 w 982"/>
                  <a:gd name="T7" fmla="*/ 237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2" h="703">
                    <a:moveTo>
                      <a:pt x="0" y="237"/>
                    </a:moveTo>
                    <a:lnTo>
                      <a:pt x="178" y="0"/>
                    </a:lnTo>
                    <a:lnTo>
                      <a:pt x="982" y="703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chemeClr val="tx1"/>
              </a:solidFill>
              <a:ln w="4763" cap="rnd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84" name="Freeform 12">
                <a:extLst>
                  <a:ext uri="{FF2B5EF4-FFF2-40B4-BE49-F238E27FC236}">
                    <a16:creationId xmlns:a16="http://schemas.microsoft.com/office/drawing/2014/main" id="{CEA18302-4020-44DC-AEF7-AD59A0B67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3950" y="5184776"/>
                <a:ext cx="296863" cy="207963"/>
              </a:xfrm>
              <a:custGeom>
                <a:avLst/>
                <a:gdLst>
                  <a:gd name="T0" fmla="*/ 0 w 923"/>
                  <a:gd name="T1" fmla="*/ 271 h 644"/>
                  <a:gd name="T2" fmla="*/ 85 w 923"/>
                  <a:gd name="T3" fmla="*/ 0 h 644"/>
                  <a:gd name="T4" fmla="*/ 923 w 923"/>
                  <a:gd name="T5" fmla="*/ 644 h 644"/>
                  <a:gd name="T6" fmla="*/ 0 w 923"/>
                  <a:gd name="T7" fmla="*/ 271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23" h="644">
                    <a:moveTo>
                      <a:pt x="0" y="271"/>
                    </a:moveTo>
                    <a:lnTo>
                      <a:pt x="85" y="0"/>
                    </a:lnTo>
                    <a:lnTo>
                      <a:pt x="923" y="644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tx1"/>
              </a:solidFill>
              <a:ln w="4763" cap="rnd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85" name="Freeform 13">
                <a:extLst>
                  <a:ext uri="{FF2B5EF4-FFF2-40B4-BE49-F238E27FC236}">
                    <a16:creationId xmlns:a16="http://schemas.microsoft.com/office/drawing/2014/main" id="{DE9A5AE5-3922-4B06-B6F9-B31FBCE30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9200" y="4918076"/>
                <a:ext cx="273050" cy="201613"/>
              </a:xfrm>
              <a:custGeom>
                <a:avLst/>
                <a:gdLst>
                  <a:gd name="T0" fmla="*/ 0 w 846"/>
                  <a:gd name="T1" fmla="*/ 271 h 626"/>
                  <a:gd name="T2" fmla="*/ 127 w 846"/>
                  <a:gd name="T3" fmla="*/ 0 h 626"/>
                  <a:gd name="T4" fmla="*/ 846 w 846"/>
                  <a:gd name="T5" fmla="*/ 626 h 626"/>
                  <a:gd name="T6" fmla="*/ 0 w 846"/>
                  <a:gd name="T7" fmla="*/ 271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6" h="626">
                    <a:moveTo>
                      <a:pt x="0" y="271"/>
                    </a:moveTo>
                    <a:lnTo>
                      <a:pt x="127" y="0"/>
                    </a:lnTo>
                    <a:lnTo>
                      <a:pt x="846" y="626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tx1"/>
              </a:solidFill>
              <a:ln w="4763" cap="rnd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86" name="Freeform 14">
                <a:extLst>
                  <a:ext uri="{FF2B5EF4-FFF2-40B4-BE49-F238E27FC236}">
                    <a16:creationId xmlns:a16="http://schemas.microsoft.com/office/drawing/2014/main" id="{EBBC3CD5-6586-44DA-9DA3-02C385F71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5575" y="4724401"/>
                <a:ext cx="200025" cy="228600"/>
              </a:xfrm>
              <a:custGeom>
                <a:avLst/>
                <a:gdLst>
                  <a:gd name="T0" fmla="*/ 0 w 618"/>
                  <a:gd name="T1" fmla="*/ 42 h 711"/>
                  <a:gd name="T2" fmla="*/ 237 w 618"/>
                  <a:gd name="T3" fmla="*/ 0 h 711"/>
                  <a:gd name="T4" fmla="*/ 618 w 618"/>
                  <a:gd name="T5" fmla="*/ 711 h 711"/>
                  <a:gd name="T6" fmla="*/ 0 w 618"/>
                  <a:gd name="T7" fmla="*/ 42 h 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8" h="711">
                    <a:moveTo>
                      <a:pt x="0" y="42"/>
                    </a:moveTo>
                    <a:lnTo>
                      <a:pt x="237" y="0"/>
                    </a:lnTo>
                    <a:lnTo>
                      <a:pt x="618" y="711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chemeClr val="tx1"/>
              </a:solidFill>
              <a:ln w="4763" cap="rnd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87" name="Freeform 15">
                <a:extLst>
                  <a:ext uri="{FF2B5EF4-FFF2-40B4-BE49-F238E27FC236}">
                    <a16:creationId xmlns:a16="http://schemas.microsoft.com/office/drawing/2014/main" id="{C9FD5C40-9D17-41D1-B7E4-9FF72E57A9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9575" y="4662488"/>
                <a:ext cx="166688" cy="242888"/>
              </a:xfrm>
              <a:custGeom>
                <a:avLst/>
                <a:gdLst>
                  <a:gd name="T0" fmla="*/ 0 w 517"/>
                  <a:gd name="T1" fmla="*/ 102 h 754"/>
                  <a:gd name="T2" fmla="*/ 119 w 517"/>
                  <a:gd name="T3" fmla="*/ 76 h 754"/>
                  <a:gd name="T4" fmla="*/ 187 w 517"/>
                  <a:gd name="T5" fmla="*/ 0 h 754"/>
                  <a:gd name="T6" fmla="*/ 517 w 517"/>
                  <a:gd name="T7" fmla="*/ 754 h 754"/>
                  <a:gd name="T8" fmla="*/ 0 w 517"/>
                  <a:gd name="T9" fmla="*/ 102 h 7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7" h="754">
                    <a:moveTo>
                      <a:pt x="0" y="102"/>
                    </a:moveTo>
                    <a:lnTo>
                      <a:pt x="119" y="76"/>
                    </a:lnTo>
                    <a:lnTo>
                      <a:pt x="187" y="0"/>
                    </a:lnTo>
                    <a:lnTo>
                      <a:pt x="517" y="754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chemeClr val="tx1"/>
              </a:solidFill>
              <a:ln w="4763" cap="rnd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88" name="Freeform 16">
                <a:extLst>
                  <a:ext uri="{FF2B5EF4-FFF2-40B4-BE49-F238E27FC236}">
                    <a16:creationId xmlns:a16="http://schemas.microsoft.com/office/drawing/2014/main" id="{D87573E4-1BD9-4A7A-8316-3F33A3F66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2138" y="4433888"/>
                <a:ext cx="288925" cy="334963"/>
              </a:xfrm>
              <a:custGeom>
                <a:avLst/>
                <a:gdLst>
                  <a:gd name="T0" fmla="*/ 0 w 897"/>
                  <a:gd name="T1" fmla="*/ 313 h 1041"/>
                  <a:gd name="T2" fmla="*/ 296 w 897"/>
                  <a:gd name="T3" fmla="*/ 0 h 1041"/>
                  <a:gd name="T4" fmla="*/ 897 w 897"/>
                  <a:gd name="T5" fmla="*/ 1041 h 1041"/>
                  <a:gd name="T6" fmla="*/ 0 w 897"/>
                  <a:gd name="T7" fmla="*/ 313 h 1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7" h="1041">
                    <a:moveTo>
                      <a:pt x="0" y="313"/>
                    </a:moveTo>
                    <a:lnTo>
                      <a:pt x="296" y="0"/>
                    </a:lnTo>
                    <a:lnTo>
                      <a:pt x="897" y="1041"/>
                    </a:lnTo>
                    <a:lnTo>
                      <a:pt x="0" y="313"/>
                    </a:lnTo>
                    <a:close/>
                  </a:path>
                </a:pathLst>
              </a:custGeom>
              <a:solidFill>
                <a:schemeClr val="tx1"/>
              </a:solidFill>
              <a:ln w="4763" cap="rnd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89" name="Freeform 17">
                <a:extLst>
                  <a:ext uri="{FF2B5EF4-FFF2-40B4-BE49-F238E27FC236}">
                    <a16:creationId xmlns:a16="http://schemas.microsoft.com/office/drawing/2014/main" id="{58EF3ECF-F82D-41B5-BB1D-0BC66BBEE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2163" y="4259263"/>
                <a:ext cx="331788" cy="369888"/>
              </a:xfrm>
              <a:custGeom>
                <a:avLst/>
                <a:gdLst>
                  <a:gd name="T0" fmla="*/ 0 w 1033"/>
                  <a:gd name="T1" fmla="*/ 195 h 1152"/>
                  <a:gd name="T2" fmla="*/ 186 w 1033"/>
                  <a:gd name="T3" fmla="*/ 0 h 1152"/>
                  <a:gd name="T4" fmla="*/ 1033 w 1033"/>
                  <a:gd name="T5" fmla="*/ 1152 h 1152"/>
                  <a:gd name="T6" fmla="*/ 0 w 1033"/>
                  <a:gd name="T7" fmla="*/ 195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33" h="1152">
                    <a:moveTo>
                      <a:pt x="0" y="195"/>
                    </a:moveTo>
                    <a:lnTo>
                      <a:pt x="186" y="0"/>
                    </a:lnTo>
                    <a:lnTo>
                      <a:pt x="1033" y="1152"/>
                    </a:lnTo>
                    <a:lnTo>
                      <a:pt x="0" y="195"/>
                    </a:lnTo>
                    <a:close/>
                  </a:path>
                </a:pathLst>
              </a:custGeom>
              <a:solidFill>
                <a:schemeClr val="tx1"/>
              </a:solidFill>
              <a:ln w="4763" cap="rnd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90" name="Freeform 18">
                <a:extLst>
                  <a:ext uri="{FF2B5EF4-FFF2-40B4-BE49-F238E27FC236}">
                    <a16:creationId xmlns:a16="http://schemas.microsoft.com/office/drawing/2014/main" id="{08B2499E-9374-4F06-AD88-65FFFCAC39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42350" y="4186238"/>
                <a:ext cx="280988" cy="309563"/>
              </a:xfrm>
              <a:custGeom>
                <a:avLst/>
                <a:gdLst>
                  <a:gd name="T0" fmla="*/ 0 w 872"/>
                  <a:gd name="T1" fmla="*/ 51 h 965"/>
                  <a:gd name="T2" fmla="*/ 161 w 872"/>
                  <a:gd name="T3" fmla="*/ 0 h 965"/>
                  <a:gd name="T4" fmla="*/ 872 w 872"/>
                  <a:gd name="T5" fmla="*/ 965 h 965"/>
                  <a:gd name="T6" fmla="*/ 0 w 872"/>
                  <a:gd name="T7" fmla="*/ 51 h 9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2" h="965">
                    <a:moveTo>
                      <a:pt x="0" y="51"/>
                    </a:moveTo>
                    <a:lnTo>
                      <a:pt x="161" y="0"/>
                    </a:lnTo>
                    <a:lnTo>
                      <a:pt x="872" y="965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chemeClr val="tx1"/>
              </a:solidFill>
              <a:ln w="4763" cap="rnd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91" name="Freeform 19">
                <a:extLst>
                  <a:ext uri="{FF2B5EF4-FFF2-40B4-BE49-F238E27FC236}">
                    <a16:creationId xmlns:a16="http://schemas.microsoft.com/office/drawing/2014/main" id="{752F42EC-C7D4-4A94-8F08-8D4A6CEF9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94738" y="3956051"/>
                <a:ext cx="444500" cy="246063"/>
              </a:xfrm>
              <a:custGeom>
                <a:avLst/>
                <a:gdLst>
                  <a:gd name="T0" fmla="*/ 26 w 1380"/>
                  <a:gd name="T1" fmla="*/ 228 h 762"/>
                  <a:gd name="T2" fmla="*/ 0 w 1380"/>
                  <a:gd name="T3" fmla="*/ 0 h 762"/>
                  <a:gd name="T4" fmla="*/ 1380 w 1380"/>
                  <a:gd name="T5" fmla="*/ 762 h 762"/>
                  <a:gd name="T6" fmla="*/ 26 w 1380"/>
                  <a:gd name="T7" fmla="*/ 228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0" h="762">
                    <a:moveTo>
                      <a:pt x="26" y="228"/>
                    </a:moveTo>
                    <a:lnTo>
                      <a:pt x="0" y="0"/>
                    </a:lnTo>
                    <a:lnTo>
                      <a:pt x="1380" y="762"/>
                    </a:lnTo>
                    <a:lnTo>
                      <a:pt x="26" y="228"/>
                    </a:lnTo>
                    <a:close/>
                  </a:path>
                </a:pathLst>
              </a:custGeom>
              <a:solidFill>
                <a:schemeClr val="tx1"/>
              </a:solidFill>
              <a:ln w="4763" cap="rnd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92" name="Freeform 20">
                <a:extLst>
                  <a:ext uri="{FF2B5EF4-FFF2-40B4-BE49-F238E27FC236}">
                    <a16:creationId xmlns:a16="http://schemas.microsoft.com/office/drawing/2014/main" id="{EC506845-6306-4F28-BCBD-487429E408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7925" y="3749676"/>
                <a:ext cx="254000" cy="198438"/>
              </a:xfrm>
              <a:custGeom>
                <a:avLst/>
                <a:gdLst>
                  <a:gd name="T0" fmla="*/ 0 w 787"/>
                  <a:gd name="T1" fmla="*/ 119 h 618"/>
                  <a:gd name="T2" fmla="*/ 237 w 787"/>
                  <a:gd name="T3" fmla="*/ 0 h 618"/>
                  <a:gd name="T4" fmla="*/ 787 w 787"/>
                  <a:gd name="T5" fmla="*/ 618 h 618"/>
                  <a:gd name="T6" fmla="*/ 0 w 787"/>
                  <a:gd name="T7" fmla="*/ 119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7" h="618">
                    <a:moveTo>
                      <a:pt x="0" y="119"/>
                    </a:moveTo>
                    <a:lnTo>
                      <a:pt x="237" y="0"/>
                    </a:lnTo>
                    <a:lnTo>
                      <a:pt x="787" y="618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chemeClr val="tx1"/>
              </a:solidFill>
              <a:ln w="4763" cap="rnd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93" name="Freeform 21">
                <a:extLst>
                  <a:ext uri="{FF2B5EF4-FFF2-40B4-BE49-F238E27FC236}">
                    <a16:creationId xmlns:a16="http://schemas.microsoft.com/office/drawing/2014/main" id="{C69A0F20-DBD6-4708-B447-68C38DB49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40813" y="3619501"/>
                <a:ext cx="169863" cy="179388"/>
              </a:xfrm>
              <a:custGeom>
                <a:avLst/>
                <a:gdLst>
                  <a:gd name="T0" fmla="*/ 0 w 525"/>
                  <a:gd name="T1" fmla="*/ 102 h 559"/>
                  <a:gd name="T2" fmla="*/ 178 w 525"/>
                  <a:gd name="T3" fmla="*/ 0 h 559"/>
                  <a:gd name="T4" fmla="*/ 525 w 525"/>
                  <a:gd name="T5" fmla="*/ 559 h 559"/>
                  <a:gd name="T6" fmla="*/ 0 w 525"/>
                  <a:gd name="T7" fmla="*/ 102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5" h="559">
                    <a:moveTo>
                      <a:pt x="0" y="102"/>
                    </a:moveTo>
                    <a:lnTo>
                      <a:pt x="178" y="0"/>
                    </a:lnTo>
                    <a:lnTo>
                      <a:pt x="525" y="559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chemeClr val="tx1"/>
              </a:solidFill>
              <a:ln w="4763" cap="rnd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94" name="Freeform 439">
                <a:extLst>
                  <a:ext uri="{FF2B5EF4-FFF2-40B4-BE49-F238E27FC236}">
                    <a16:creationId xmlns:a16="http://schemas.microsoft.com/office/drawing/2014/main" id="{379EE310-2326-4E41-B9F9-38E8527EB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4325" y="3433763"/>
                <a:ext cx="114300" cy="247650"/>
              </a:xfrm>
              <a:custGeom>
                <a:avLst/>
                <a:gdLst>
                  <a:gd name="T0" fmla="*/ 0 w 356"/>
                  <a:gd name="T1" fmla="*/ 170 h 771"/>
                  <a:gd name="T2" fmla="*/ 170 w 356"/>
                  <a:gd name="T3" fmla="*/ 0 h 771"/>
                  <a:gd name="T4" fmla="*/ 356 w 356"/>
                  <a:gd name="T5" fmla="*/ 771 h 771"/>
                  <a:gd name="T6" fmla="*/ 0 w 356"/>
                  <a:gd name="T7" fmla="*/ 170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6" h="771">
                    <a:moveTo>
                      <a:pt x="0" y="170"/>
                    </a:moveTo>
                    <a:lnTo>
                      <a:pt x="170" y="0"/>
                    </a:lnTo>
                    <a:lnTo>
                      <a:pt x="356" y="771"/>
                    </a:lnTo>
                    <a:lnTo>
                      <a:pt x="0" y="170"/>
                    </a:lnTo>
                    <a:close/>
                  </a:path>
                </a:pathLst>
              </a:custGeom>
              <a:solidFill>
                <a:schemeClr val="tx1"/>
              </a:solidFill>
              <a:ln w="22225" cap="rnd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</p:grpSp>
      <p:sp>
        <p:nvSpPr>
          <p:cNvPr id="515" name="Rectangle 514">
            <a:extLst>
              <a:ext uri="{FF2B5EF4-FFF2-40B4-BE49-F238E27FC236}">
                <a16:creationId xmlns:a16="http://schemas.microsoft.com/office/drawing/2014/main" id="{86263067-39D9-4242-A38A-81DA320AED82}"/>
              </a:ext>
            </a:extLst>
          </p:cNvPr>
          <p:cNvSpPr/>
          <p:nvPr/>
        </p:nvSpPr>
        <p:spPr>
          <a:xfrm>
            <a:off x="8116488" y="1686343"/>
            <a:ext cx="528320" cy="274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16" name="Rectangle 515">
            <a:extLst>
              <a:ext uri="{FF2B5EF4-FFF2-40B4-BE49-F238E27FC236}">
                <a16:creationId xmlns:a16="http://schemas.microsoft.com/office/drawing/2014/main" id="{CC14A238-9B0C-4D22-B187-BA093BE37979}"/>
              </a:ext>
            </a:extLst>
          </p:cNvPr>
          <p:cNvSpPr/>
          <p:nvPr/>
        </p:nvSpPr>
        <p:spPr>
          <a:xfrm>
            <a:off x="8116488" y="2105443"/>
            <a:ext cx="528320" cy="274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18" name="Rectangle 517">
            <a:extLst>
              <a:ext uri="{FF2B5EF4-FFF2-40B4-BE49-F238E27FC236}">
                <a16:creationId xmlns:a16="http://schemas.microsoft.com/office/drawing/2014/main" id="{57DDB1F4-EDA7-49FD-80EC-66C02EAA3C3F}"/>
              </a:ext>
            </a:extLst>
          </p:cNvPr>
          <p:cNvSpPr/>
          <p:nvPr/>
        </p:nvSpPr>
        <p:spPr>
          <a:xfrm>
            <a:off x="8104694" y="2556830"/>
            <a:ext cx="528320" cy="274320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19" name="Rectangle 518">
            <a:extLst>
              <a:ext uri="{FF2B5EF4-FFF2-40B4-BE49-F238E27FC236}">
                <a16:creationId xmlns:a16="http://schemas.microsoft.com/office/drawing/2014/main" id="{7E2CEEA4-675E-497D-A87E-7B9440E06463}"/>
              </a:ext>
            </a:extLst>
          </p:cNvPr>
          <p:cNvSpPr/>
          <p:nvPr/>
        </p:nvSpPr>
        <p:spPr>
          <a:xfrm>
            <a:off x="8104694" y="3009268"/>
            <a:ext cx="528320" cy="274320"/>
          </a:xfrm>
          <a:prstGeom prst="rect">
            <a:avLst/>
          </a:prstGeom>
          <a:pattFill prst="dashHorz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20" name="Rectangle 519">
            <a:extLst>
              <a:ext uri="{FF2B5EF4-FFF2-40B4-BE49-F238E27FC236}">
                <a16:creationId xmlns:a16="http://schemas.microsoft.com/office/drawing/2014/main" id="{00BEAD3E-D372-4FAF-9486-D7DE6ED359E2}"/>
              </a:ext>
            </a:extLst>
          </p:cNvPr>
          <p:cNvSpPr/>
          <p:nvPr/>
        </p:nvSpPr>
        <p:spPr>
          <a:xfrm>
            <a:off x="8104694" y="3459166"/>
            <a:ext cx="528320" cy="274320"/>
          </a:xfrm>
          <a:prstGeom prst="rect">
            <a:avLst/>
          </a:prstGeom>
          <a:pattFill prst="pct20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21" name="Freeform: Shape 520">
            <a:extLst>
              <a:ext uri="{FF2B5EF4-FFF2-40B4-BE49-F238E27FC236}">
                <a16:creationId xmlns:a16="http://schemas.microsoft.com/office/drawing/2014/main" id="{99A30375-6F61-4DB6-8A86-9F1BBE8B3EF2}"/>
              </a:ext>
            </a:extLst>
          </p:cNvPr>
          <p:cNvSpPr/>
          <p:nvPr/>
        </p:nvSpPr>
        <p:spPr>
          <a:xfrm>
            <a:off x="8187608" y="1721903"/>
            <a:ext cx="370840" cy="167640"/>
          </a:xfrm>
          <a:custGeom>
            <a:avLst/>
            <a:gdLst>
              <a:gd name="connsiteX0" fmla="*/ 0 w 370840"/>
              <a:gd name="connsiteY0" fmla="*/ 167640 h 167640"/>
              <a:gd name="connsiteX1" fmla="*/ 91440 w 370840"/>
              <a:gd name="connsiteY1" fmla="*/ 96520 h 167640"/>
              <a:gd name="connsiteX2" fmla="*/ 187960 w 370840"/>
              <a:gd name="connsiteY2" fmla="*/ 60960 h 167640"/>
              <a:gd name="connsiteX3" fmla="*/ 314960 w 370840"/>
              <a:gd name="connsiteY3" fmla="*/ 20320 h 167640"/>
              <a:gd name="connsiteX4" fmla="*/ 370840 w 370840"/>
              <a:gd name="connsiteY4" fmla="*/ 0 h 16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840" h="167640">
                <a:moveTo>
                  <a:pt x="0" y="167640"/>
                </a:moveTo>
                <a:cubicBezTo>
                  <a:pt x="30056" y="140970"/>
                  <a:pt x="60113" y="114300"/>
                  <a:pt x="91440" y="96520"/>
                </a:cubicBezTo>
                <a:cubicBezTo>
                  <a:pt x="122767" y="78740"/>
                  <a:pt x="150707" y="73660"/>
                  <a:pt x="187960" y="60960"/>
                </a:cubicBezTo>
                <a:cubicBezTo>
                  <a:pt x="225213" y="48260"/>
                  <a:pt x="284480" y="30480"/>
                  <a:pt x="314960" y="20320"/>
                </a:cubicBezTo>
                <a:cubicBezTo>
                  <a:pt x="345440" y="10160"/>
                  <a:pt x="358140" y="5080"/>
                  <a:pt x="37084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522" name="Straight Connector 521">
            <a:extLst>
              <a:ext uri="{FF2B5EF4-FFF2-40B4-BE49-F238E27FC236}">
                <a16:creationId xmlns:a16="http://schemas.microsoft.com/office/drawing/2014/main" id="{7913E874-1852-4BF4-AE53-A6FB805DCFFF}"/>
              </a:ext>
            </a:extLst>
          </p:cNvPr>
          <p:cNvCxnSpPr>
            <a:cxnSpLocks/>
            <a:stCxn id="521" idx="1"/>
          </p:cNvCxnSpPr>
          <p:nvPr/>
        </p:nvCxnSpPr>
        <p:spPr>
          <a:xfrm>
            <a:off x="8279048" y="1818423"/>
            <a:ext cx="59690" cy="71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3" name="Straight Connector 522">
            <a:extLst>
              <a:ext uri="{FF2B5EF4-FFF2-40B4-BE49-F238E27FC236}">
                <a16:creationId xmlns:a16="http://schemas.microsoft.com/office/drawing/2014/main" id="{BF324C09-C075-433E-AAC7-D1E84526A108}"/>
              </a:ext>
            </a:extLst>
          </p:cNvPr>
          <p:cNvCxnSpPr>
            <a:cxnSpLocks/>
          </p:cNvCxnSpPr>
          <p:nvPr/>
        </p:nvCxnSpPr>
        <p:spPr>
          <a:xfrm>
            <a:off x="8406714" y="1770163"/>
            <a:ext cx="59690" cy="71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4" name="Straight Connector 523">
            <a:extLst>
              <a:ext uri="{FF2B5EF4-FFF2-40B4-BE49-F238E27FC236}">
                <a16:creationId xmlns:a16="http://schemas.microsoft.com/office/drawing/2014/main" id="{5EE4BD0E-5AE3-4FDD-8EA6-A69220A7AEA0}"/>
              </a:ext>
            </a:extLst>
          </p:cNvPr>
          <p:cNvCxnSpPr>
            <a:cxnSpLocks/>
          </p:cNvCxnSpPr>
          <p:nvPr/>
        </p:nvCxnSpPr>
        <p:spPr>
          <a:xfrm>
            <a:off x="8512093" y="1738096"/>
            <a:ext cx="59690" cy="71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Straight Connector 524">
            <a:extLst>
              <a:ext uri="{FF2B5EF4-FFF2-40B4-BE49-F238E27FC236}">
                <a16:creationId xmlns:a16="http://schemas.microsoft.com/office/drawing/2014/main" id="{589A39F7-E7C8-47CD-AB76-513470A7CFB3}"/>
              </a:ext>
            </a:extLst>
          </p:cNvPr>
          <p:cNvCxnSpPr>
            <a:cxnSpLocks/>
          </p:cNvCxnSpPr>
          <p:nvPr/>
        </p:nvCxnSpPr>
        <p:spPr>
          <a:xfrm>
            <a:off x="8169414" y="1782229"/>
            <a:ext cx="59690" cy="71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6" name="Straight Connector 525">
            <a:extLst>
              <a:ext uri="{FF2B5EF4-FFF2-40B4-BE49-F238E27FC236}">
                <a16:creationId xmlns:a16="http://schemas.microsoft.com/office/drawing/2014/main" id="{E0E70D27-28BE-4BAC-A2D2-7445D3D51872}"/>
              </a:ext>
            </a:extLst>
          </p:cNvPr>
          <p:cNvCxnSpPr>
            <a:cxnSpLocks/>
          </p:cNvCxnSpPr>
          <p:nvPr/>
        </p:nvCxnSpPr>
        <p:spPr>
          <a:xfrm>
            <a:off x="8282030" y="1722539"/>
            <a:ext cx="59690" cy="71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7" name="Straight Connector 526">
            <a:extLst>
              <a:ext uri="{FF2B5EF4-FFF2-40B4-BE49-F238E27FC236}">
                <a16:creationId xmlns:a16="http://schemas.microsoft.com/office/drawing/2014/main" id="{35A9E4C9-1AA1-484B-85B0-6115AEBB42BA}"/>
              </a:ext>
            </a:extLst>
          </p:cNvPr>
          <p:cNvCxnSpPr>
            <a:cxnSpLocks/>
          </p:cNvCxnSpPr>
          <p:nvPr/>
        </p:nvCxnSpPr>
        <p:spPr>
          <a:xfrm>
            <a:off x="8386076" y="1696978"/>
            <a:ext cx="59690" cy="71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8" name="Freeform: Shape 527">
            <a:extLst>
              <a:ext uri="{FF2B5EF4-FFF2-40B4-BE49-F238E27FC236}">
                <a16:creationId xmlns:a16="http://schemas.microsoft.com/office/drawing/2014/main" id="{883E30C7-5E63-4D55-9266-13B855CA9941}"/>
              </a:ext>
            </a:extLst>
          </p:cNvPr>
          <p:cNvSpPr/>
          <p:nvPr/>
        </p:nvSpPr>
        <p:spPr>
          <a:xfrm>
            <a:off x="8150143" y="2140335"/>
            <a:ext cx="430530" cy="13368"/>
          </a:xfrm>
          <a:custGeom>
            <a:avLst/>
            <a:gdLst>
              <a:gd name="connsiteX0" fmla="*/ 0 w 430530"/>
              <a:gd name="connsiteY0" fmla="*/ 13368 h 13368"/>
              <a:gd name="connsiteX1" fmla="*/ 106680 w 430530"/>
              <a:gd name="connsiteY1" fmla="*/ 33 h 13368"/>
              <a:gd name="connsiteX2" fmla="*/ 251460 w 430530"/>
              <a:gd name="connsiteY2" fmla="*/ 9558 h 13368"/>
              <a:gd name="connsiteX3" fmla="*/ 356235 w 430530"/>
              <a:gd name="connsiteY3" fmla="*/ 9558 h 13368"/>
              <a:gd name="connsiteX4" fmla="*/ 430530 w 430530"/>
              <a:gd name="connsiteY4" fmla="*/ 9558 h 13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530" h="13368">
                <a:moveTo>
                  <a:pt x="0" y="13368"/>
                </a:moveTo>
                <a:cubicBezTo>
                  <a:pt x="32385" y="7018"/>
                  <a:pt x="64770" y="668"/>
                  <a:pt x="106680" y="33"/>
                </a:cubicBezTo>
                <a:cubicBezTo>
                  <a:pt x="148590" y="-602"/>
                  <a:pt x="209868" y="7970"/>
                  <a:pt x="251460" y="9558"/>
                </a:cubicBezTo>
                <a:cubicBezTo>
                  <a:pt x="293053" y="11145"/>
                  <a:pt x="356235" y="9558"/>
                  <a:pt x="356235" y="9558"/>
                </a:cubicBezTo>
                <a:lnTo>
                  <a:pt x="430530" y="9558"/>
                </a:ln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29" name="Freeform: Shape 528">
            <a:extLst>
              <a:ext uri="{FF2B5EF4-FFF2-40B4-BE49-F238E27FC236}">
                <a16:creationId xmlns:a16="http://schemas.microsoft.com/office/drawing/2014/main" id="{F6C23069-ECB7-4962-98EE-5C531988E17C}"/>
              </a:ext>
            </a:extLst>
          </p:cNvPr>
          <p:cNvSpPr/>
          <p:nvPr/>
        </p:nvSpPr>
        <p:spPr>
          <a:xfrm>
            <a:off x="8334929" y="2147988"/>
            <a:ext cx="51147" cy="181293"/>
          </a:xfrm>
          <a:custGeom>
            <a:avLst/>
            <a:gdLst>
              <a:gd name="connsiteX0" fmla="*/ 0 w 55245"/>
              <a:gd name="connsiteY0" fmla="*/ 0 h 198120"/>
              <a:gd name="connsiteX1" fmla="*/ 55245 w 55245"/>
              <a:gd name="connsiteY1" fmla="*/ 1905 h 198120"/>
              <a:gd name="connsiteX2" fmla="*/ 24765 w 55245"/>
              <a:gd name="connsiteY2" fmla="*/ 198120 h 198120"/>
              <a:gd name="connsiteX3" fmla="*/ 0 w 55245"/>
              <a:gd name="connsiteY3" fmla="*/ 0 h 19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45" h="198120">
                <a:moveTo>
                  <a:pt x="0" y="0"/>
                </a:moveTo>
                <a:lnTo>
                  <a:pt x="55245" y="1905"/>
                </a:lnTo>
                <a:lnTo>
                  <a:pt x="24765" y="19812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30" name="Freeform: Shape 529">
            <a:extLst>
              <a:ext uri="{FF2B5EF4-FFF2-40B4-BE49-F238E27FC236}">
                <a16:creationId xmlns:a16="http://schemas.microsoft.com/office/drawing/2014/main" id="{74F3DEF6-BC42-413D-A682-D254211A619A}"/>
              </a:ext>
            </a:extLst>
          </p:cNvPr>
          <p:cNvSpPr/>
          <p:nvPr/>
        </p:nvSpPr>
        <p:spPr>
          <a:xfrm>
            <a:off x="8483518" y="2146083"/>
            <a:ext cx="65436" cy="181293"/>
          </a:xfrm>
          <a:custGeom>
            <a:avLst/>
            <a:gdLst>
              <a:gd name="connsiteX0" fmla="*/ 0 w 68580"/>
              <a:gd name="connsiteY0" fmla="*/ 0 h 201930"/>
              <a:gd name="connsiteX1" fmla="*/ 22860 w 68580"/>
              <a:gd name="connsiteY1" fmla="*/ 201930 h 201930"/>
              <a:gd name="connsiteX2" fmla="*/ 32385 w 68580"/>
              <a:gd name="connsiteY2" fmla="*/ 188595 h 201930"/>
              <a:gd name="connsiteX3" fmla="*/ 68580 w 68580"/>
              <a:gd name="connsiteY3" fmla="*/ 5715 h 201930"/>
              <a:gd name="connsiteX4" fmla="*/ 0 w 68580"/>
              <a:gd name="connsiteY4" fmla="*/ 0 h 201930"/>
              <a:gd name="connsiteX0" fmla="*/ 0 w 68580"/>
              <a:gd name="connsiteY0" fmla="*/ 0 h 201930"/>
              <a:gd name="connsiteX1" fmla="*/ 22860 w 68580"/>
              <a:gd name="connsiteY1" fmla="*/ 201930 h 201930"/>
              <a:gd name="connsiteX2" fmla="*/ 68580 w 68580"/>
              <a:gd name="connsiteY2" fmla="*/ 5715 h 201930"/>
              <a:gd name="connsiteX3" fmla="*/ 0 w 68580"/>
              <a:gd name="connsiteY3" fmla="*/ 0 h 20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" h="201930">
                <a:moveTo>
                  <a:pt x="0" y="0"/>
                </a:moveTo>
                <a:lnTo>
                  <a:pt x="22860" y="201930"/>
                </a:lnTo>
                <a:lnTo>
                  <a:pt x="68580" y="571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31" name="Freeform: Shape 530">
            <a:extLst>
              <a:ext uri="{FF2B5EF4-FFF2-40B4-BE49-F238E27FC236}">
                <a16:creationId xmlns:a16="http://schemas.microsoft.com/office/drawing/2014/main" id="{900DF5E5-B5DB-4482-8C90-D93615B01836}"/>
              </a:ext>
            </a:extLst>
          </p:cNvPr>
          <p:cNvSpPr/>
          <p:nvPr/>
        </p:nvSpPr>
        <p:spPr>
          <a:xfrm>
            <a:off x="8167288" y="2140368"/>
            <a:ext cx="55245" cy="188913"/>
          </a:xfrm>
          <a:custGeom>
            <a:avLst/>
            <a:gdLst>
              <a:gd name="connsiteX0" fmla="*/ 0 w 59055"/>
              <a:gd name="connsiteY0" fmla="*/ 11430 h 217170"/>
              <a:gd name="connsiteX1" fmla="*/ 40005 w 59055"/>
              <a:gd name="connsiteY1" fmla="*/ 217170 h 217170"/>
              <a:gd name="connsiteX2" fmla="*/ 59055 w 59055"/>
              <a:gd name="connsiteY2" fmla="*/ 0 h 217170"/>
              <a:gd name="connsiteX3" fmla="*/ 0 w 59055"/>
              <a:gd name="connsiteY3" fmla="*/ 11430 h 21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55" h="217170">
                <a:moveTo>
                  <a:pt x="0" y="11430"/>
                </a:moveTo>
                <a:lnTo>
                  <a:pt x="40005" y="217170"/>
                </a:lnTo>
                <a:lnTo>
                  <a:pt x="59055" y="0"/>
                </a:lnTo>
                <a:lnTo>
                  <a:pt x="0" y="1143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40" name="TextBox 539">
            <a:extLst>
              <a:ext uri="{FF2B5EF4-FFF2-40B4-BE49-F238E27FC236}">
                <a16:creationId xmlns:a16="http://schemas.microsoft.com/office/drawing/2014/main" id="{21B5ADFE-B83E-4D15-AB67-0DF5D636FBE9}"/>
              </a:ext>
            </a:extLst>
          </p:cNvPr>
          <p:cNvSpPr txBox="1"/>
          <p:nvPr/>
        </p:nvSpPr>
        <p:spPr>
          <a:xfrm>
            <a:off x="8829205" y="1664534"/>
            <a:ext cx="1339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Sırt ve Yamaçlar</a:t>
            </a:r>
          </a:p>
        </p:txBody>
      </p:sp>
      <p:sp>
        <p:nvSpPr>
          <p:cNvPr id="541" name="TextBox 540">
            <a:extLst>
              <a:ext uri="{FF2B5EF4-FFF2-40B4-BE49-F238E27FC236}">
                <a16:creationId xmlns:a16="http://schemas.microsoft.com/office/drawing/2014/main" id="{19C97552-650D-4066-8873-E1D415FCFE7C}"/>
              </a:ext>
            </a:extLst>
          </p:cNvPr>
          <p:cNvSpPr txBox="1"/>
          <p:nvPr/>
        </p:nvSpPr>
        <p:spPr>
          <a:xfrm>
            <a:off x="8821585" y="2070733"/>
            <a:ext cx="995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/>
              <a:t>Kuesta</a:t>
            </a:r>
            <a:r>
              <a:rPr lang="tr-TR" sz="1400" dirty="0"/>
              <a:t> Alnı</a:t>
            </a:r>
          </a:p>
        </p:txBody>
      </p:sp>
      <p:sp>
        <p:nvSpPr>
          <p:cNvPr id="542" name="TextBox 541">
            <a:extLst>
              <a:ext uri="{FF2B5EF4-FFF2-40B4-BE49-F238E27FC236}">
                <a16:creationId xmlns:a16="http://schemas.microsoft.com/office/drawing/2014/main" id="{6937DC0D-5146-4F4B-9A0A-610AD98B7C60}"/>
              </a:ext>
            </a:extLst>
          </p:cNvPr>
          <p:cNvSpPr txBox="1"/>
          <p:nvPr/>
        </p:nvSpPr>
        <p:spPr>
          <a:xfrm>
            <a:off x="8802272" y="3437554"/>
            <a:ext cx="1018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Vadi Tabanı</a:t>
            </a:r>
          </a:p>
        </p:txBody>
      </p:sp>
      <p:sp>
        <p:nvSpPr>
          <p:cNvPr id="543" name="TextBox 542">
            <a:extLst>
              <a:ext uri="{FF2B5EF4-FFF2-40B4-BE49-F238E27FC236}">
                <a16:creationId xmlns:a16="http://schemas.microsoft.com/office/drawing/2014/main" id="{503537EA-9F37-4A6D-B014-B766323AF48A}"/>
              </a:ext>
            </a:extLst>
          </p:cNvPr>
          <p:cNvSpPr txBox="1"/>
          <p:nvPr/>
        </p:nvSpPr>
        <p:spPr>
          <a:xfrm>
            <a:off x="8809790" y="2510572"/>
            <a:ext cx="25370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Aşınım Düzlüğü (Platosu, Yüzeyi)</a:t>
            </a:r>
          </a:p>
        </p:txBody>
      </p:sp>
      <p:sp>
        <p:nvSpPr>
          <p:cNvPr id="544" name="TextBox 543">
            <a:extLst>
              <a:ext uri="{FF2B5EF4-FFF2-40B4-BE49-F238E27FC236}">
                <a16:creationId xmlns:a16="http://schemas.microsoft.com/office/drawing/2014/main" id="{59B5AC79-A3EC-45E6-8338-EA8030877138}"/>
              </a:ext>
            </a:extLst>
          </p:cNvPr>
          <p:cNvSpPr txBox="1"/>
          <p:nvPr/>
        </p:nvSpPr>
        <p:spPr>
          <a:xfrm>
            <a:off x="8809790" y="3010399"/>
            <a:ext cx="16194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/>
              <a:t>Subsekant</a:t>
            </a:r>
            <a:r>
              <a:rPr lang="tr-TR" sz="1400" dirty="0"/>
              <a:t> Çukurluk</a:t>
            </a:r>
          </a:p>
        </p:txBody>
      </p:sp>
    </p:spTree>
    <p:extLst>
      <p:ext uri="{BB962C8B-B14F-4D97-AF65-F5344CB8AC3E}">
        <p14:creationId xmlns:p14="http://schemas.microsoft.com/office/powerpoint/2010/main" val="162880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" grpId="0" animBg="1"/>
      <p:bldP spid="516" grpId="0" animBg="1"/>
      <p:bldP spid="518" grpId="0" animBg="1"/>
      <p:bldP spid="519" grpId="0" animBg="1"/>
      <p:bldP spid="520" grpId="0" animBg="1"/>
      <p:bldP spid="521" grpId="0" animBg="1"/>
      <p:bldP spid="528" grpId="0" animBg="1"/>
      <p:bldP spid="529" grpId="0" animBg="1"/>
      <p:bldP spid="530" grpId="0" animBg="1"/>
      <p:bldP spid="531" grpId="0" animBg="1"/>
      <p:bldP spid="540" grpId="0"/>
      <p:bldP spid="541" grpId="0"/>
      <p:bldP spid="542" grpId="0"/>
      <p:bldP spid="543" grpId="0"/>
      <p:bldP spid="5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7A2F982C-464A-453C-A8F5-1D8E792D9C8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30563" y="0"/>
            <a:ext cx="6138862" cy="7199313"/>
            <a:chOff x="2035" y="0"/>
            <a:chExt cx="3867" cy="453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B125C2E8-567E-4DB0-818F-CA658544336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35" y="0"/>
              <a:ext cx="3867" cy="4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E7BAE70-421C-4F84-A0EE-C6AF7C66F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" y="11"/>
              <a:ext cx="521" cy="203"/>
            </a:xfrm>
            <a:custGeom>
              <a:avLst/>
              <a:gdLst>
                <a:gd name="T0" fmla="*/ 0 w 2565"/>
                <a:gd name="T1" fmla="*/ 0 h 999"/>
                <a:gd name="T2" fmla="*/ 246 w 2565"/>
                <a:gd name="T3" fmla="*/ 237 h 999"/>
                <a:gd name="T4" fmla="*/ 322 w 2565"/>
                <a:gd name="T5" fmla="*/ 296 h 999"/>
                <a:gd name="T6" fmla="*/ 373 w 2565"/>
                <a:gd name="T7" fmla="*/ 356 h 999"/>
                <a:gd name="T8" fmla="*/ 457 w 2565"/>
                <a:gd name="T9" fmla="*/ 406 h 999"/>
                <a:gd name="T10" fmla="*/ 686 w 2565"/>
                <a:gd name="T11" fmla="*/ 643 h 999"/>
                <a:gd name="T12" fmla="*/ 711 w 2565"/>
                <a:gd name="T13" fmla="*/ 652 h 999"/>
                <a:gd name="T14" fmla="*/ 737 w 2565"/>
                <a:gd name="T15" fmla="*/ 652 h 999"/>
                <a:gd name="T16" fmla="*/ 847 w 2565"/>
                <a:gd name="T17" fmla="*/ 703 h 999"/>
                <a:gd name="T18" fmla="*/ 982 w 2565"/>
                <a:gd name="T19" fmla="*/ 737 h 999"/>
                <a:gd name="T20" fmla="*/ 1118 w 2565"/>
                <a:gd name="T21" fmla="*/ 711 h 999"/>
                <a:gd name="T22" fmla="*/ 1168 w 2565"/>
                <a:gd name="T23" fmla="*/ 711 h 999"/>
                <a:gd name="T24" fmla="*/ 1278 w 2565"/>
                <a:gd name="T25" fmla="*/ 677 h 999"/>
                <a:gd name="T26" fmla="*/ 1566 w 2565"/>
                <a:gd name="T27" fmla="*/ 669 h 999"/>
                <a:gd name="T28" fmla="*/ 1676 w 2565"/>
                <a:gd name="T29" fmla="*/ 677 h 999"/>
                <a:gd name="T30" fmla="*/ 1778 w 2565"/>
                <a:gd name="T31" fmla="*/ 737 h 999"/>
                <a:gd name="T32" fmla="*/ 1939 w 2565"/>
                <a:gd name="T33" fmla="*/ 787 h 999"/>
                <a:gd name="T34" fmla="*/ 1947 w 2565"/>
                <a:gd name="T35" fmla="*/ 804 h 999"/>
                <a:gd name="T36" fmla="*/ 2083 w 2565"/>
                <a:gd name="T37" fmla="*/ 872 h 999"/>
                <a:gd name="T38" fmla="*/ 2125 w 2565"/>
                <a:gd name="T39" fmla="*/ 914 h 999"/>
                <a:gd name="T40" fmla="*/ 2210 w 2565"/>
                <a:gd name="T41" fmla="*/ 931 h 999"/>
                <a:gd name="T42" fmla="*/ 2235 w 2565"/>
                <a:gd name="T43" fmla="*/ 940 h 999"/>
                <a:gd name="T44" fmla="*/ 2252 w 2565"/>
                <a:gd name="T45" fmla="*/ 965 h 999"/>
                <a:gd name="T46" fmla="*/ 2337 w 2565"/>
                <a:gd name="T47" fmla="*/ 999 h 999"/>
                <a:gd name="T48" fmla="*/ 2362 w 2565"/>
                <a:gd name="T49" fmla="*/ 999 h 999"/>
                <a:gd name="T50" fmla="*/ 2413 w 2565"/>
                <a:gd name="T51" fmla="*/ 974 h 999"/>
                <a:gd name="T52" fmla="*/ 2447 w 2565"/>
                <a:gd name="T53" fmla="*/ 974 h 999"/>
                <a:gd name="T54" fmla="*/ 2540 w 2565"/>
                <a:gd name="T55" fmla="*/ 897 h 999"/>
                <a:gd name="T56" fmla="*/ 2565 w 2565"/>
                <a:gd name="T57" fmla="*/ 847 h 999"/>
                <a:gd name="T58" fmla="*/ 2565 w 2565"/>
                <a:gd name="T59" fmla="*/ 745 h 999"/>
                <a:gd name="T60" fmla="*/ 2498 w 2565"/>
                <a:gd name="T61" fmla="*/ 652 h 999"/>
                <a:gd name="T62" fmla="*/ 2379 w 2565"/>
                <a:gd name="T63" fmla="*/ 550 h 999"/>
                <a:gd name="T64" fmla="*/ 2286 w 2565"/>
                <a:gd name="T65" fmla="*/ 499 h 999"/>
                <a:gd name="T66" fmla="*/ 2277 w 2565"/>
                <a:gd name="T67" fmla="*/ 483 h 999"/>
                <a:gd name="T68" fmla="*/ 2252 w 2565"/>
                <a:gd name="T69" fmla="*/ 474 h 999"/>
                <a:gd name="T70" fmla="*/ 2218 w 2565"/>
                <a:gd name="T71" fmla="*/ 432 h 999"/>
                <a:gd name="T72" fmla="*/ 2108 w 2565"/>
                <a:gd name="T73" fmla="*/ 347 h 999"/>
                <a:gd name="T74" fmla="*/ 2023 w 2565"/>
                <a:gd name="T75" fmla="*/ 186 h 999"/>
                <a:gd name="T76" fmla="*/ 1964 w 2565"/>
                <a:gd name="T77" fmla="*/ 110 h 999"/>
                <a:gd name="T78" fmla="*/ 1913 w 2565"/>
                <a:gd name="T79" fmla="*/ 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65" h="999">
                  <a:moveTo>
                    <a:pt x="0" y="0"/>
                  </a:moveTo>
                  <a:lnTo>
                    <a:pt x="246" y="237"/>
                  </a:lnTo>
                  <a:lnTo>
                    <a:pt x="322" y="296"/>
                  </a:lnTo>
                  <a:lnTo>
                    <a:pt x="373" y="356"/>
                  </a:lnTo>
                  <a:lnTo>
                    <a:pt x="457" y="406"/>
                  </a:lnTo>
                  <a:lnTo>
                    <a:pt x="686" y="643"/>
                  </a:lnTo>
                  <a:lnTo>
                    <a:pt x="711" y="652"/>
                  </a:lnTo>
                  <a:lnTo>
                    <a:pt x="737" y="652"/>
                  </a:lnTo>
                  <a:lnTo>
                    <a:pt x="847" y="703"/>
                  </a:lnTo>
                  <a:lnTo>
                    <a:pt x="982" y="737"/>
                  </a:lnTo>
                  <a:lnTo>
                    <a:pt x="1118" y="711"/>
                  </a:lnTo>
                  <a:lnTo>
                    <a:pt x="1168" y="711"/>
                  </a:lnTo>
                  <a:lnTo>
                    <a:pt x="1278" y="677"/>
                  </a:lnTo>
                  <a:lnTo>
                    <a:pt x="1566" y="669"/>
                  </a:lnTo>
                  <a:lnTo>
                    <a:pt x="1676" y="677"/>
                  </a:lnTo>
                  <a:lnTo>
                    <a:pt x="1778" y="737"/>
                  </a:lnTo>
                  <a:lnTo>
                    <a:pt x="1939" y="787"/>
                  </a:lnTo>
                  <a:lnTo>
                    <a:pt x="1947" y="804"/>
                  </a:lnTo>
                  <a:lnTo>
                    <a:pt x="2083" y="872"/>
                  </a:lnTo>
                  <a:lnTo>
                    <a:pt x="2125" y="914"/>
                  </a:lnTo>
                  <a:lnTo>
                    <a:pt x="2210" y="931"/>
                  </a:lnTo>
                  <a:lnTo>
                    <a:pt x="2235" y="940"/>
                  </a:lnTo>
                  <a:lnTo>
                    <a:pt x="2252" y="965"/>
                  </a:lnTo>
                  <a:lnTo>
                    <a:pt x="2337" y="999"/>
                  </a:lnTo>
                  <a:lnTo>
                    <a:pt x="2362" y="999"/>
                  </a:lnTo>
                  <a:lnTo>
                    <a:pt x="2413" y="974"/>
                  </a:lnTo>
                  <a:lnTo>
                    <a:pt x="2447" y="974"/>
                  </a:lnTo>
                  <a:lnTo>
                    <a:pt x="2540" y="897"/>
                  </a:lnTo>
                  <a:lnTo>
                    <a:pt x="2565" y="847"/>
                  </a:lnTo>
                  <a:lnTo>
                    <a:pt x="2565" y="745"/>
                  </a:lnTo>
                  <a:lnTo>
                    <a:pt x="2498" y="652"/>
                  </a:lnTo>
                  <a:lnTo>
                    <a:pt x="2379" y="550"/>
                  </a:lnTo>
                  <a:lnTo>
                    <a:pt x="2286" y="499"/>
                  </a:lnTo>
                  <a:lnTo>
                    <a:pt x="2277" y="483"/>
                  </a:lnTo>
                  <a:lnTo>
                    <a:pt x="2252" y="474"/>
                  </a:lnTo>
                  <a:lnTo>
                    <a:pt x="2218" y="432"/>
                  </a:lnTo>
                  <a:lnTo>
                    <a:pt x="2108" y="347"/>
                  </a:lnTo>
                  <a:lnTo>
                    <a:pt x="2023" y="186"/>
                  </a:lnTo>
                  <a:lnTo>
                    <a:pt x="1964" y="110"/>
                  </a:lnTo>
                  <a:lnTo>
                    <a:pt x="1913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9B93B27-F509-4BE1-8E1F-F335FE616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8" y="414"/>
              <a:ext cx="397" cy="302"/>
            </a:xfrm>
            <a:custGeom>
              <a:avLst/>
              <a:gdLst>
                <a:gd name="T0" fmla="*/ 0 w 1955"/>
                <a:gd name="T1" fmla="*/ 192 h 1490"/>
                <a:gd name="T2" fmla="*/ 126 w 1955"/>
                <a:gd name="T3" fmla="*/ 144 h 1490"/>
                <a:gd name="T4" fmla="*/ 177 w 1955"/>
                <a:gd name="T5" fmla="*/ 127 h 1490"/>
                <a:gd name="T6" fmla="*/ 228 w 1955"/>
                <a:gd name="T7" fmla="*/ 102 h 1490"/>
                <a:gd name="T8" fmla="*/ 253 w 1955"/>
                <a:gd name="T9" fmla="*/ 102 h 1490"/>
                <a:gd name="T10" fmla="*/ 397 w 1955"/>
                <a:gd name="T11" fmla="*/ 17 h 1490"/>
                <a:gd name="T12" fmla="*/ 499 w 1955"/>
                <a:gd name="T13" fmla="*/ 0 h 1490"/>
                <a:gd name="T14" fmla="*/ 584 w 1955"/>
                <a:gd name="T15" fmla="*/ 17 h 1490"/>
                <a:gd name="T16" fmla="*/ 634 w 1955"/>
                <a:gd name="T17" fmla="*/ 51 h 1490"/>
                <a:gd name="T18" fmla="*/ 711 w 1955"/>
                <a:gd name="T19" fmla="*/ 68 h 1490"/>
                <a:gd name="T20" fmla="*/ 736 w 1955"/>
                <a:gd name="T21" fmla="*/ 85 h 1490"/>
                <a:gd name="T22" fmla="*/ 787 w 1955"/>
                <a:gd name="T23" fmla="*/ 110 h 1490"/>
                <a:gd name="T24" fmla="*/ 838 w 1955"/>
                <a:gd name="T25" fmla="*/ 110 h 1490"/>
                <a:gd name="T26" fmla="*/ 905 w 1955"/>
                <a:gd name="T27" fmla="*/ 178 h 1490"/>
                <a:gd name="T28" fmla="*/ 1015 w 1955"/>
                <a:gd name="T29" fmla="*/ 204 h 1490"/>
                <a:gd name="T30" fmla="*/ 1032 w 1955"/>
                <a:gd name="T31" fmla="*/ 220 h 1490"/>
                <a:gd name="T32" fmla="*/ 1092 w 1955"/>
                <a:gd name="T33" fmla="*/ 229 h 1490"/>
                <a:gd name="T34" fmla="*/ 1219 w 1955"/>
                <a:gd name="T35" fmla="*/ 288 h 1490"/>
                <a:gd name="T36" fmla="*/ 1295 w 1955"/>
                <a:gd name="T37" fmla="*/ 339 h 1490"/>
                <a:gd name="T38" fmla="*/ 1320 w 1955"/>
                <a:gd name="T39" fmla="*/ 347 h 1490"/>
                <a:gd name="T40" fmla="*/ 1396 w 1955"/>
                <a:gd name="T41" fmla="*/ 398 h 1490"/>
                <a:gd name="T42" fmla="*/ 1456 w 1955"/>
                <a:gd name="T43" fmla="*/ 457 h 1490"/>
                <a:gd name="T44" fmla="*/ 1532 w 1955"/>
                <a:gd name="T45" fmla="*/ 508 h 1490"/>
                <a:gd name="T46" fmla="*/ 1583 w 1955"/>
                <a:gd name="T47" fmla="*/ 584 h 1490"/>
                <a:gd name="T48" fmla="*/ 1693 w 1955"/>
                <a:gd name="T49" fmla="*/ 678 h 1490"/>
                <a:gd name="T50" fmla="*/ 1947 w 1955"/>
                <a:gd name="T51" fmla="*/ 788 h 1490"/>
                <a:gd name="T52" fmla="*/ 1955 w 1955"/>
                <a:gd name="T53" fmla="*/ 813 h 1490"/>
                <a:gd name="T54" fmla="*/ 1938 w 1955"/>
                <a:gd name="T55" fmla="*/ 872 h 1490"/>
                <a:gd name="T56" fmla="*/ 1879 w 1955"/>
                <a:gd name="T57" fmla="*/ 940 h 1490"/>
                <a:gd name="T58" fmla="*/ 1803 w 1955"/>
                <a:gd name="T59" fmla="*/ 999 h 1490"/>
                <a:gd name="T60" fmla="*/ 1744 w 1955"/>
                <a:gd name="T61" fmla="*/ 1016 h 1490"/>
                <a:gd name="T62" fmla="*/ 1701 w 1955"/>
                <a:gd name="T63" fmla="*/ 1050 h 1490"/>
                <a:gd name="T64" fmla="*/ 1642 w 1955"/>
                <a:gd name="T65" fmla="*/ 1058 h 1490"/>
                <a:gd name="T66" fmla="*/ 1600 w 1955"/>
                <a:gd name="T67" fmla="*/ 1092 h 1490"/>
                <a:gd name="T68" fmla="*/ 1566 w 1955"/>
                <a:gd name="T69" fmla="*/ 1092 h 1490"/>
                <a:gd name="T70" fmla="*/ 1540 w 1955"/>
                <a:gd name="T71" fmla="*/ 1075 h 1490"/>
                <a:gd name="T72" fmla="*/ 1422 w 1955"/>
                <a:gd name="T73" fmla="*/ 1135 h 1490"/>
                <a:gd name="T74" fmla="*/ 1363 w 1955"/>
                <a:gd name="T75" fmla="*/ 1126 h 1490"/>
                <a:gd name="T76" fmla="*/ 1202 w 1955"/>
                <a:gd name="T77" fmla="*/ 1211 h 1490"/>
                <a:gd name="T78" fmla="*/ 1159 w 1955"/>
                <a:gd name="T79" fmla="*/ 1211 h 1490"/>
                <a:gd name="T80" fmla="*/ 1041 w 1955"/>
                <a:gd name="T81" fmla="*/ 1312 h 1490"/>
                <a:gd name="T82" fmla="*/ 1007 w 1955"/>
                <a:gd name="T83" fmla="*/ 1389 h 1490"/>
                <a:gd name="T84" fmla="*/ 973 w 1955"/>
                <a:gd name="T85" fmla="*/ 1439 h 1490"/>
                <a:gd name="T86" fmla="*/ 905 w 1955"/>
                <a:gd name="T87" fmla="*/ 1490 h 1490"/>
                <a:gd name="T88" fmla="*/ 795 w 1955"/>
                <a:gd name="T89" fmla="*/ 1490 h 1490"/>
                <a:gd name="T90" fmla="*/ 711 w 1955"/>
                <a:gd name="T91" fmla="*/ 1465 h 1490"/>
                <a:gd name="T92" fmla="*/ 694 w 1955"/>
                <a:gd name="T93" fmla="*/ 1439 h 1490"/>
                <a:gd name="T94" fmla="*/ 651 w 1955"/>
                <a:gd name="T95" fmla="*/ 1431 h 1490"/>
                <a:gd name="T96" fmla="*/ 618 w 1955"/>
                <a:gd name="T97" fmla="*/ 1380 h 1490"/>
                <a:gd name="T98" fmla="*/ 592 w 1955"/>
                <a:gd name="T99" fmla="*/ 1372 h 1490"/>
                <a:gd name="T100" fmla="*/ 414 w 1955"/>
                <a:gd name="T101" fmla="*/ 1397 h 1490"/>
                <a:gd name="T102" fmla="*/ 355 w 1955"/>
                <a:gd name="T103" fmla="*/ 1439 h 1490"/>
                <a:gd name="T104" fmla="*/ 270 w 1955"/>
                <a:gd name="T105" fmla="*/ 1456 h 1490"/>
                <a:gd name="T106" fmla="*/ 194 w 1955"/>
                <a:gd name="T107" fmla="*/ 1490 h 1490"/>
                <a:gd name="T108" fmla="*/ 135 w 1955"/>
                <a:gd name="T109" fmla="*/ 1465 h 1490"/>
                <a:gd name="T110" fmla="*/ 0 w 1955"/>
                <a:gd name="T111" fmla="*/ 1465 h 1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55" h="1490">
                  <a:moveTo>
                    <a:pt x="0" y="192"/>
                  </a:moveTo>
                  <a:lnTo>
                    <a:pt x="126" y="144"/>
                  </a:lnTo>
                  <a:lnTo>
                    <a:pt x="177" y="127"/>
                  </a:lnTo>
                  <a:lnTo>
                    <a:pt x="228" y="102"/>
                  </a:lnTo>
                  <a:lnTo>
                    <a:pt x="253" y="102"/>
                  </a:lnTo>
                  <a:lnTo>
                    <a:pt x="397" y="17"/>
                  </a:lnTo>
                  <a:lnTo>
                    <a:pt x="499" y="0"/>
                  </a:lnTo>
                  <a:lnTo>
                    <a:pt x="584" y="17"/>
                  </a:lnTo>
                  <a:lnTo>
                    <a:pt x="634" y="51"/>
                  </a:lnTo>
                  <a:lnTo>
                    <a:pt x="711" y="68"/>
                  </a:lnTo>
                  <a:lnTo>
                    <a:pt x="736" y="85"/>
                  </a:lnTo>
                  <a:lnTo>
                    <a:pt x="787" y="110"/>
                  </a:lnTo>
                  <a:lnTo>
                    <a:pt x="838" y="110"/>
                  </a:lnTo>
                  <a:lnTo>
                    <a:pt x="905" y="178"/>
                  </a:lnTo>
                  <a:lnTo>
                    <a:pt x="1015" y="204"/>
                  </a:lnTo>
                  <a:lnTo>
                    <a:pt x="1032" y="220"/>
                  </a:lnTo>
                  <a:lnTo>
                    <a:pt x="1092" y="229"/>
                  </a:lnTo>
                  <a:lnTo>
                    <a:pt x="1219" y="288"/>
                  </a:lnTo>
                  <a:lnTo>
                    <a:pt x="1295" y="339"/>
                  </a:lnTo>
                  <a:lnTo>
                    <a:pt x="1320" y="347"/>
                  </a:lnTo>
                  <a:lnTo>
                    <a:pt x="1396" y="398"/>
                  </a:lnTo>
                  <a:lnTo>
                    <a:pt x="1456" y="457"/>
                  </a:lnTo>
                  <a:lnTo>
                    <a:pt x="1532" y="508"/>
                  </a:lnTo>
                  <a:lnTo>
                    <a:pt x="1583" y="584"/>
                  </a:lnTo>
                  <a:lnTo>
                    <a:pt x="1693" y="678"/>
                  </a:lnTo>
                  <a:lnTo>
                    <a:pt x="1947" y="788"/>
                  </a:lnTo>
                  <a:lnTo>
                    <a:pt x="1955" y="813"/>
                  </a:lnTo>
                  <a:lnTo>
                    <a:pt x="1938" y="872"/>
                  </a:lnTo>
                  <a:lnTo>
                    <a:pt x="1879" y="940"/>
                  </a:lnTo>
                  <a:lnTo>
                    <a:pt x="1803" y="999"/>
                  </a:lnTo>
                  <a:lnTo>
                    <a:pt x="1744" y="1016"/>
                  </a:lnTo>
                  <a:lnTo>
                    <a:pt x="1701" y="1050"/>
                  </a:lnTo>
                  <a:lnTo>
                    <a:pt x="1642" y="1058"/>
                  </a:lnTo>
                  <a:lnTo>
                    <a:pt x="1600" y="1092"/>
                  </a:lnTo>
                  <a:lnTo>
                    <a:pt x="1566" y="1092"/>
                  </a:lnTo>
                  <a:lnTo>
                    <a:pt x="1540" y="1075"/>
                  </a:lnTo>
                  <a:lnTo>
                    <a:pt x="1422" y="1135"/>
                  </a:lnTo>
                  <a:lnTo>
                    <a:pt x="1363" y="1126"/>
                  </a:lnTo>
                  <a:lnTo>
                    <a:pt x="1202" y="1211"/>
                  </a:lnTo>
                  <a:lnTo>
                    <a:pt x="1159" y="1211"/>
                  </a:lnTo>
                  <a:lnTo>
                    <a:pt x="1041" y="1312"/>
                  </a:lnTo>
                  <a:lnTo>
                    <a:pt x="1007" y="1389"/>
                  </a:lnTo>
                  <a:lnTo>
                    <a:pt x="973" y="1439"/>
                  </a:lnTo>
                  <a:lnTo>
                    <a:pt x="905" y="1490"/>
                  </a:lnTo>
                  <a:lnTo>
                    <a:pt x="795" y="1490"/>
                  </a:lnTo>
                  <a:lnTo>
                    <a:pt x="711" y="1465"/>
                  </a:lnTo>
                  <a:lnTo>
                    <a:pt x="694" y="1439"/>
                  </a:lnTo>
                  <a:lnTo>
                    <a:pt x="651" y="1431"/>
                  </a:lnTo>
                  <a:lnTo>
                    <a:pt x="618" y="1380"/>
                  </a:lnTo>
                  <a:lnTo>
                    <a:pt x="592" y="1372"/>
                  </a:lnTo>
                  <a:lnTo>
                    <a:pt x="414" y="1397"/>
                  </a:lnTo>
                  <a:lnTo>
                    <a:pt x="355" y="1439"/>
                  </a:lnTo>
                  <a:lnTo>
                    <a:pt x="270" y="1456"/>
                  </a:lnTo>
                  <a:lnTo>
                    <a:pt x="194" y="1490"/>
                  </a:lnTo>
                  <a:lnTo>
                    <a:pt x="135" y="1465"/>
                  </a:lnTo>
                  <a:lnTo>
                    <a:pt x="0" y="1465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6758ACE1-BA01-4BBA-9072-32E1D632B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8" y="2310"/>
              <a:ext cx="484" cy="1692"/>
            </a:xfrm>
            <a:custGeom>
              <a:avLst/>
              <a:gdLst>
                <a:gd name="T0" fmla="*/ 296 w 2387"/>
                <a:gd name="T1" fmla="*/ 8254 h 8345"/>
                <a:gd name="T2" fmla="*/ 474 w 2387"/>
                <a:gd name="T3" fmla="*/ 8118 h 8345"/>
                <a:gd name="T4" fmla="*/ 685 w 2387"/>
                <a:gd name="T5" fmla="*/ 8051 h 8345"/>
                <a:gd name="T6" fmla="*/ 897 w 2387"/>
                <a:gd name="T7" fmla="*/ 7958 h 8345"/>
                <a:gd name="T8" fmla="*/ 1185 w 2387"/>
                <a:gd name="T9" fmla="*/ 7881 h 8345"/>
                <a:gd name="T10" fmla="*/ 1498 w 2387"/>
                <a:gd name="T11" fmla="*/ 7822 h 8345"/>
                <a:gd name="T12" fmla="*/ 1972 w 2387"/>
                <a:gd name="T13" fmla="*/ 7737 h 8345"/>
                <a:gd name="T14" fmla="*/ 2099 w 2387"/>
                <a:gd name="T15" fmla="*/ 7771 h 8345"/>
                <a:gd name="T16" fmla="*/ 2387 w 2387"/>
                <a:gd name="T17" fmla="*/ 7450 h 8345"/>
                <a:gd name="T18" fmla="*/ 2294 w 2387"/>
                <a:gd name="T19" fmla="*/ 7348 h 8345"/>
                <a:gd name="T20" fmla="*/ 2226 w 2387"/>
                <a:gd name="T21" fmla="*/ 7289 h 8345"/>
                <a:gd name="T22" fmla="*/ 1913 w 2387"/>
                <a:gd name="T23" fmla="*/ 7179 h 8345"/>
                <a:gd name="T24" fmla="*/ 1752 w 2387"/>
                <a:gd name="T25" fmla="*/ 7103 h 8345"/>
                <a:gd name="T26" fmla="*/ 1701 w 2387"/>
                <a:gd name="T27" fmla="*/ 7043 h 8345"/>
                <a:gd name="T28" fmla="*/ 1498 w 2387"/>
                <a:gd name="T29" fmla="*/ 6925 h 8345"/>
                <a:gd name="T30" fmla="*/ 1295 w 2387"/>
                <a:gd name="T31" fmla="*/ 6781 h 8345"/>
                <a:gd name="T32" fmla="*/ 1219 w 2387"/>
                <a:gd name="T33" fmla="*/ 6451 h 8345"/>
                <a:gd name="T34" fmla="*/ 1363 w 2387"/>
                <a:gd name="T35" fmla="*/ 6129 h 8345"/>
                <a:gd name="T36" fmla="*/ 1498 w 2387"/>
                <a:gd name="T37" fmla="*/ 5917 h 8345"/>
                <a:gd name="T38" fmla="*/ 1659 w 2387"/>
                <a:gd name="T39" fmla="*/ 5630 h 8345"/>
                <a:gd name="T40" fmla="*/ 1769 w 2387"/>
                <a:gd name="T41" fmla="*/ 5494 h 8345"/>
                <a:gd name="T42" fmla="*/ 1820 w 2387"/>
                <a:gd name="T43" fmla="*/ 5393 h 8345"/>
                <a:gd name="T44" fmla="*/ 2091 w 2387"/>
                <a:gd name="T45" fmla="*/ 4995 h 8345"/>
                <a:gd name="T46" fmla="*/ 2192 w 2387"/>
                <a:gd name="T47" fmla="*/ 4673 h 8345"/>
                <a:gd name="T48" fmla="*/ 2175 w 2387"/>
                <a:gd name="T49" fmla="*/ 4512 h 8345"/>
                <a:gd name="T50" fmla="*/ 1913 w 2387"/>
                <a:gd name="T51" fmla="*/ 4470 h 8345"/>
                <a:gd name="T52" fmla="*/ 1625 w 2387"/>
                <a:gd name="T53" fmla="*/ 4521 h 8345"/>
                <a:gd name="T54" fmla="*/ 1252 w 2387"/>
                <a:gd name="T55" fmla="*/ 4495 h 8345"/>
                <a:gd name="T56" fmla="*/ 965 w 2387"/>
                <a:gd name="T57" fmla="*/ 4343 h 8345"/>
                <a:gd name="T58" fmla="*/ 838 w 2387"/>
                <a:gd name="T59" fmla="*/ 4047 h 8345"/>
                <a:gd name="T60" fmla="*/ 372 w 2387"/>
                <a:gd name="T61" fmla="*/ 3463 h 8345"/>
                <a:gd name="T62" fmla="*/ 397 w 2387"/>
                <a:gd name="T63" fmla="*/ 3200 h 8345"/>
                <a:gd name="T64" fmla="*/ 431 w 2387"/>
                <a:gd name="T65" fmla="*/ 2641 h 8345"/>
                <a:gd name="T66" fmla="*/ 440 w 2387"/>
                <a:gd name="T67" fmla="*/ 2244 h 8345"/>
                <a:gd name="T68" fmla="*/ 499 w 2387"/>
                <a:gd name="T69" fmla="*/ 1998 h 8345"/>
                <a:gd name="T70" fmla="*/ 465 w 2387"/>
                <a:gd name="T71" fmla="*/ 1456 h 8345"/>
                <a:gd name="T72" fmla="*/ 575 w 2387"/>
                <a:gd name="T73" fmla="*/ 1126 h 8345"/>
                <a:gd name="T74" fmla="*/ 931 w 2387"/>
                <a:gd name="T75" fmla="*/ 881 h 8345"/>
                <a:gd name="T76" fmla="*/ 1066 w 2387"/>
                <a:gd name="T77" fmla="*/ 771 h 8345"/>
                <a:gd name="T78" fmla="*/ 1286 w 2387"/>
                <a:gd name="T79" fmla="*/ 576 h 8345"/>
                <a:gd name="T80" fmla="*/ 1430 w 2387"/>
                <a:gd name="T81" fmla="*/ 474 h 8345"/>
                <a:gd name="T82" fmla="*/ 1617 w 2387"/>
                <a:gd name="T83" fmla="*/ 254 h 8345"/>
                <a:gd name="T84" fmla="*/ 1566 w 2387"/>
                <a:gd name="T85" fmla="*/ 68 h 8345"/>
                <a:gd name="T86" fmla="*/ 1320 w 2387"/>
                <a:gd name="T87" fmla="*/ 0 h 8345"/>
                <a:gd name="T88" fmla="*/ 1125 w 2387"/>
                <a:gd name="T89" fmla="*/ 60 h 8345"/>
                <a:gd name="T90" fmla="*/ 922 w 2387"/>
                <a:gd name="T91" fmla="*/ 85 h 8345"/>
                <a:gd name="T92" fmla="*/ 745 w 2387"/>
                <a:gd name="T93" fmla="*/ 102 h 8345"/>
                <a:gd name="T94" fmla="*/ 499 w 2387"/>
                <a:gd name="T95" fmla="*/ 127 h 8345"/>
                <a:gd name="T96" fmla="*/ 220 w 2387"/>
                <a:gd name="T97" fmla="*/ 144 h 8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87" h="8345">
                  <a:moveTo>
                    <a:pt x="0" y="8345"/>
                  </a:moveTo>
                  <a:lnTo>
                    <a:pt x="228" y="8305"/>
                  </a:lnTo>
                  <a:lnTo>
                    <a:pt x="296" y="8254"/>
                  </a:lnTo>
                  <a:lnTo>
                    <a:pt x="330" y="8203"/>
                  </a:lnTo>
                  <a:lnTo>
                    <a:pt x="397" y="8144"/>
                  </a:lnTo>
                  <a:lnTo>
                    <a:pt x="474" y="8118"/>
                  </a:lnTo>
                  <a:lnTo>
                    <a:pt x="491" y="8102"/>
                  </a:lnTo>
                  <a:lnTo>
                    <a:pt x="601" y="8051"/>
                  </a:lnTo>
                  <a:lnTo>
                    <a:pt x="685" y="8051"/>
                  </a:lnTo>
                  <a:lnTo>
                    <a:pt x="736" y="8017"/>
                  </a:lnTo>
                  <a:lnTo>
                    <a:pt x="787" y="8008"/>
                  </a:lnTo>
                  <a:lnTo>
                    <a:pt x="897" y="7958"/>
                  </a:lnTo>
                  <a:lnTo>
                    <a:pt x="1109" y="7898"/>
                  </a:lnTo>
                  <a:lnTo>
                    <a:pt x="1159" y="7898"/>
                  </a:lnTo>
                  <a:lnTo>
                    <a:pt x="1185" y="7881"/>
                  </a:lnTo>
                  <a:lnTo>
                    <a:pt x="1371" y="7873"/>
                  </a:lnTo>
                  <a:lnTo>
                    <a:pt x="1422" y="7864"/>
                  </a:lnTo>
                  <a:lnTo>
                    <a:pt x="1498" y="7822"/>
                  </a:lnTo>
                  <a:lnTo>
                    <a:pt x="1710" y="7763"/>
                  </a:lnTo>
                  <a:lnTo>
                    <a:pt x="1947" y="7754"/>
                  </a:lnTo>
                  <a:lnTo>
                    <a:pt x="1972" y="7737"/>
                  </a:lnTo>
                  <a:lnTo>
                    <a:pt x="2057" y="7746"/>
                  </a:lnTo>
                  <a:lnTo>
                    <a:pt x="2074" y="7771"/>
                  </a:lnTo>
                  <a:lnTo>
                    <a:pt x="2099" y="7771"/>
                  </a:lnTo>
                  <a:lnTo>
                    <a:pt x="2226" y="7712"/>
                  </a:lnTo>
                  <a:lnTo>
                    <a:pt x="2336" y="7577"/>
                  </a:lnTo>
                  <a:lnTo>
                    <a:pt x="2387" y="7450"/>
                  </a:lnTo>
                  <a:lnTo>
                    <a:pt x="2387" y="7416"/>
                  </a:lnTo>
                  <a:lnTo>
                    <a:pt x="2353" y="7373"/>
                  </a:lnTo>
                  <a:lnTo>
                    <a:pt x="2294" y="7348"/>
                  </a:lnTo>
                  <a:lnTo>
                    <a:pt x="2285" y="7323"/>
                  </a:lnTo>
                  <a:lnTo>
                    <a:pt x="2260" y="7323"/>
                  </a:lnTo>
                  <a:lnTo>
                    <a:pt x="2226" y="7289"/>
                  </a:lnTo>
                  <a:lnTo>
                    <a:pt x="2074" y="7238"/>
                  </a:lnTo>
                  <a:lnTo>
                    <a:pt x="2040" y="7204"/>
                  </a:lnTo>
                  <a:lnTo>
                    <a:pt x="1913" y="7179"/>
                  </a:lnTo>
                  <a:lnTo>
                    <a:pt x="1904" y="7162"/>
                  </a:lnTo>
                  <a:lnTo>
                    <a:pt x="1854" y="7136"/>
                  </a:lnTo>
                  <a:lnTo>
                    <a:pt x="1752" y="7103"/>
                  </a:lnTo>
                  <a:lnTo>
                    <a:pt x="1744" y="7086"/>
                  </a:lnTo>
                  <a:lnTo>
                    <a:pt x="1718" y="7077"/>
                  </a:lnTo>
                  <a:lnTo>
                    <a:pt x="1701" y="7043"/>
                  </a:lnTo>
                  <a:lnTo>
                    <a:pt x="1574" y="6976"/>
                  </a:lnTo>
                  <a:lnTo>
                    <a:pt x="1532" y="6967"/>
                  </a:lnTo>
                  <a:lnTo>
                    <a:pt x="1498" y="6925"/>
                  </a:lnTo>
                  <a:lnTo>
                    <a:pt x="1439" y="6908"/>
                  </a:lnTo>
                  <a:lnTo>
                    <a:pt x="1337" y="6806"/>
                  </a:lnTo>
                  <a:lnTo>
                    <a:pt x="1295" y="6781"/>
                  </a:lnTo>
                  <a:lnTo>
                    <a:pt x="1244" y="6671"/>
                  </a:lnTo>
                  <a:lnTo>
                    <a:pt x="1219" y="6595"/>
                  </a:lnTo>
                  <a:lnTo>
                    <a:pt x="1219" y="6451"/>
                  </a:lnTo>
                  <a:lnTo>
                    <a:pt x="1303" y="6256"/>
                  </a:lnTo>
                  <a:lnTo>
                    <a:pt x="1346" y="6188"/>
                  </a:lnTo>
                  <a:lnTo>
                    <a:pt x="1363" y="6129"/>
                  </a:lnTo>
                  <a:lnTo>
                    <a:pt x="1405" y="6078"/>
                  </a:lnTo>
                  <a:lnTo>
                    <a:pt x="1464" y="5951"/>
                  </a:lnTo>
                  <a:lnTo>
                    <a:pt x="1498" y="5917"/>
                  </a:lnTo>
                  <a:lnTo>
                    <a:pt x="1532" y="5850"/>
                  </a:lnTo>
                  <a:lnTo>
                    <a:pt x="1600" y="5748"/>
                  </a:lnTo>
                  <a:lnTo>
                    <a:pt x="1659" y="5630"/>
                  </a:lnTo>
                  <a:lnTo>
                    <a:pt x="1727" y="5587"/>
                  </a:lnTo>
                  <a:lnTo>
                    <a:pt x="1727" y="5553"/>
                  </a:lnTo>
                  <a:lnTo>
                    <a:pt x="1769" y="5494"/>
                  </a:lnTo>
                  <a:lnTo>
                    <a:pt x="1769" y="5469"/>
                  </a:lnTo>
                  <a:lnTo>
                    <a:pt x="1820" y="5410"/>
                  </a:lnTo>
                  <a:lnTo>
                    <a:pt x="1820" y="5393"/>
                  </a:lnTo>
                  <a:lnTo>
                    <a:pt x="1904" y="5291"/>
                  </a:lnTo>
                  <a:lnTo>
                    <a:pt x="2074" y="5029"/>
                  </a:lnTo>
                  <a:lnTo>
                    <a:pt x="2091" y="4995"/>
                  </a:lnTo>
                  <a:lnTo>
                    <a:pt x="2133" y="4927"/>
                  </a:lnTo>
                  <a:lnTo>
                    <a:pt x="2175" y="4792"/>
                  </a:lnTo>
                  <a:lnTo>
                    <a:pt x="2192" y="4673"/>
                  </a:lnTo>
                  <a:lnTo>
                    <a:pt x="2209" y="4631"/>
                  </a:lnTo>
                  <a:lnTo>
                    <a:pt x="2201" y="4546"/>
                  </a:lnTo>
                  <a:lnTo>
                    <a:pt x="2175" y="4512"/>
                  </a:lnTo>
                  <a:lnTo>
                    <a:pt x="2133" y="4478"/>
                  </a:lnTo>
                  <a:lnTo>
                    <a:pt x="2048" y="4461"/>
                  </a:lnTo>
                  <a:lnTo>
                    <a:pt x="1913" y="4470"/>
                  </a:lnTo>
                  <a:lnTo>
                    <a:pt x="1854" y="4487"/>
                  </a:lnTo>
                  <a:lnTo>
                    <a:pt x="1667" y="4504"/>
                  </a:lnTo>
                  <a:lnTo>
                    <a:pt x="1625" y="4521"/>
                  </a:lnTo>
                  <a:lnTo>
                    <a:pt x="1371" y="4521"/>
                  </a:lnTo>
                  <a:lnTo>
                    <a:pt x="1346" y="4504"/>
                  </a:lnTo>
                  <a:lnTo>
                    <a:pt x="1252" y="4495"/>
                  </a:lnTo>
                  <a:lnTo>
                    <a:pt x="1168" y="4470"/>
                  </a:lnTo>
                  <a:lnTo>
                    <a:pt x="1007" y="4385"/>
                  </a:lnTo>
                  <a:lnTo>
                    <a:pt x="965" y="4343"/>
                  </a:lnTo>
                  <a:lnTo>
                    <a:pt x="931" y="4275"/>
                  </a:lnTo>
                  <a:lnTo>
                    <a:pt x="880" y="4182"/>
                  </a:lnTo>
                  <a:lnTo>
                    <a:pt x="838" y="4047"/>
                  </a:lnTo>
                  <a:lnTo>
                    <a:pt x="778" y="3945"/>
                  </a:lnTo>
                  <a:lnTo>
                    <a:pt x="448" y="3581"/>
                  </a:lnTo>
                  <a:lnTo>
                    <a:pt x="372" y="3463"/>
                  </a:lnTo>
                  <a:lnTo>
                    <a:pt x="364" y="3420"/>
                  </a:lnTo>
                  <a:lnTo>
                    <a:pt x="364" y="3344"/>
                  </a:lnTo>
                  <a:lnTo>
                    <a:pt x="397" y="3200"/>
                  </a:lnTo>
                  <a:lnTo>
                    <a:pt x="397" y="2938"/>
                  </a:lnTo>
                  <a:lnTo>
                    <a:pt x="431" y="2785"/>
                  </a:lnTo>
                  <a:lnTo>
                    <a:pt x="431" y="2641"/>
                  </a:lnTo>
                  <a:lnTo>
                    <a:pt x="397" y="2557"/>
                  </a:lnTo>
                  <a:lnTo>
                    <a:pt x="406" y="2337"/>
                  </a:lnTo>
                  <a:lnTo>
                    <a:pt x="440" y="2244"/>
                  </a:lnTo>
                  <a:lnTo>
                    <a:pt x="431" y="2218"/>
                  </a:lnTo>
                  <a:lnTo>
                    <a:pt x="491" y="2100"/>
                  </a:lnTo>
                  <a:lnTo>
                    <a:pt x="499" y="1998"/>
                  </a:lnTo>
                  <a:lnTo>
                    <a:pt x="482" y="1820"/>
                  </a:lnTo>
                  <a:lnTo>
                    <a:pt x="491" y="1600"/>
                  </a:lnTo>
                  <a:lnTo>
                    <a:pt x="465" y="1456"/>
                  </a:lnTo>
                  <a:lnTo>
                    <a:pt x="465" y="1279"/>
                  </a:lnTo>
                  <a:lnTo>
                    <a:pt x="491" y="1202"/>
                  </a:lnTo>
                  <a:lnTo>
                    <a:pt x="575" y="1126"/>
                  </a:lnTo>
                  <a:lnTo>
                    <a:pt x="609" y="1109"/>
                  </a:lnTo>
                  <a:lnTo>
                    <a:pt x="753" y="991"/>
                  </a:lnTo>
                  <a:lnTo>
                    <a:pt x="931" y="881"/>
                  </a:lnTo>
                  <a:lnTo>
                    <a:pt x="998" y="821"/>
                  </a:lnTo>
                  <a:lnTo>
                    <a:pt x="1041" y="779"/>
                  </a:lnTo>
                  <a:lnTo>
                    <a:pt x="1066" y="771"/>
                  </a:lnTo>
                  <a:lnTo>
                    <a:pt x="1176" y="669"/>
                  </a:lnTo>
                  <a:lnTo>
                    <a:pt x="1261" y="610"/>
                  </a:lnTo>
                  <a:lnTo>
                    <a:pt x="1286" y="576"/>
                  </a:lnTo>
                  <a:lnTo>
                    <a:pt x="1312" y="576"/>
                  </a:lnTo>
                  <a:lnTo>
                    <a:pt x="1379" y="508"/>
                  </a:lnTo>
                  <a:lnTo>
                    <a:pt x="1430" y="474"/>
                  </a:lnTo>
                  <a:lnTo>
                    <a:pt x="1498" y="398"/>
                  </a:lnTo>
                  <a:lnTo>
                    <a:pt x="1557" y="356"/>
                  </a:lnTo>
                  <a:lnTo>
                    <a:pt x="1617" y="254"/>
                  </a:lnTo>
                  <a:lnTo>
                    <a:pt x="1650" y="161"/>
                  </a:lnTo>
                  <a:lnTo>
                    <a:pt x="1642" y="136"/>
                  </a:lnTo>
                  <a:lnTo>
                    <a:pt x="1566" y="68"/>
                  </a:lnTo>
                  <a:lnTo>
                    <a:pt x="1481" y="34"/>
                  </a:lnTo>
                  <a:lnTo>
                    <a:pt x="1464" y="43"/>
                  </a:lnTo>
                  <a:lnTo>
                    <a:pt x="1320" y="0"/>
                  </a:lnTo>
                  <a:lnTo>
                    <a:pt x="1261" y="34"/>
                  </a:lnTo>
                  <a:lnTo>
                    <a:pt x="1202" y="26"/>
                  </a:lnTo>
                  <a:lnTo>
                    <a:pt x="1125" y="60"/>
                  </a:lnTo>
                  <a:lnTo>
                    <a:pt x="1041" y="68"/>
                  </a:lnTo>
                  <a:lnTo>
                    <a:pt x="998" y="102"/>
                  </a:lnTo>
                  <a:lnTo>
                    <a:pt x="922" y="85"/>
                  </a:lnTo>
                  <a:lnTo>
                    <a:pt x="838" y="127"/>
                  </a:lnTo>
                  <a:lnTo>
                    <a:pt x="804" y="127"/>
                  </a:lnTo>
                  <a:lnTo>
                    <a:pt x="745" y="102"/>
                  </a:lnTo>
                  <a:lnTo>
                    <a:pt x="584" y="127"/>
                  </a:lnTo>
                  <a:lnTo>
                    <a:pt x="541" y="110"/>
                  </a:lnTo>
                  <a:lnTo>
                    <a:pt x="499" y="127"/>
                  </a:lnTo>
                  <a:lnTo>
                    <a:pt x="380" y="127"/>
                  </a:lnTo>
                  <a:lnTo>
                    <a:pt x="304" y="153"/>
                  </a:lnTo>
                  <a:lnTo>
                    <a:pt x="220" y="144"/>
                  </a:lnTo>
                  <a:lnTo>
                    <a:pt x="160" y="161"/>
                  </a:lnTo>
                  <a:lnTo>
                    <a:pt x="0" y="145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D4740D58-8D04-4A9F-8F9F-A3C8D3113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8" y="4387"/>
              <a:ext cx="125" cy="137"/>
            </a:xfrm>
            <a:custGeom>
              <a:avLst/>
              <a:gdLst>
                <a:gd name="T0" fmla="*/ 0 w 618"/>
                <a:gd name="T1" fmla="*/ 0 h 674"/>
                <a:gd name="T2" fmla="*/ 253 w 618"/>
                <a:gd name="T3" fmla="*/ 82 h 674"/>
                <a:gd name="T4" fmla="*/ 338 w 618"/>
                <a:gd name="T5" fmla="*/ 124 h 674"/>
                <a:gd name="T6" fmla="*/ 414 w 618"/>
                <a:gd name="T7" fmla="*/ 141 h 674"/>
                <a:gd name="T8" fmla="*/ 431 w 618"/>
                <a:gd name="T9" fmla="*/ 158 h 674"/>
                <a:gd name="T10" fmla="*/ 491 w 618"/>
                <a:gd name="T11" fmla="*/ 175 h 674"/>
                <a:gd name="T12" fmla="*/ 567 w 618"/>
                <a:gd name="T13" fmla="*/ 251 h 674"/>
                <a:gd name="T14" fmla="*/ 592 w 618"/>
                <a:gd name="T15" fmla="*/ 302 h 674"/>
                <a:gd name="T16" fmla="*/ 618 w 618"/>
                <a:gd name="T17" fmla="*/ 412 h 674"/>
                <a:gd name="T18" fmla="*/ 584 w 618"/>
                <a:gd name="T19" fmla="*/ 674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8" h="674">
                  <a:moveTo>
                    <a:pt x="0" y="0"/>
                  </a:moveTo>
                  <a:lnTo>
                    <a:pt x="253" y="82"/>
                  </a:lnTo>
                  <a:lnTo>
                    <a:pt x="338" y="124"/>
                  </a:lnTo>
                  <a:lnTo>
                    <a:pt x="414" y="141"/>
                  </a:lnTo>
                  <a:lnTo>
                    <a:pt x="431" y="158"/>
                  </a:lnTo>
                  <a:lnTo>
                    <a:pt x="491" y="175"/>
                  </a:lnTo>
                  <a:lnTo>
                    <a:pt x="567" y="251"/>
                  </a:lnTo>
                  <a:lnTo>
                    <a:pt x="592" y="302"/>
                  </a:lnTo>
                  <a:lnTo>
                    <a:pt x="618" y="412"/>
                  </a:lnTo>
                  <a:lnTo>
                    <a:pt x="584" y="674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F860E2C-EEB1-4DE0-ACCC-7245A7851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0" y="11"/>
              <a:ext cx="191" cy="354"/>
            </a:xfrm>
            <a:custGeom>
              <a:avLst/>
              <a:gdLst>
                <a:gd name="T0" fmla="*/ 0 w 939"/>
                <a:gd name="T1" fmla="*/ 0 h 1744"/>
                <a:gd name="T2" fmla="*/ 135 w 939"/>
                <a:gd name="T3" fmla="*/ 203 h 1744"/>
                <a:gd name="T4" fmla="*/ 245 w 939"/>
                <a:gd name="T5" fmla="*/ 330 h 1744"/>
                <a:gd name="T6" fmla="*/ 254 w 939"/>
                <a:gd name="T7" fmla="*/ 356 h 1744"/>
                <a:gd name="T8" fmla="*/ 288 w 939"/>
                <a:gd name="T9" fmla="*/ 398 h 1744"/>
                <a:gd name="T10" fmla="*/ 296 w 939"/>
                <a:gd name="T11" fmla="*/ 423 h 1744"/>
                <a:gd name="T12" fmla="*/ 398 w 939"/>
                <a:gd name="T13" fmla="*/ 533 h 1744"/>
                <a:gd name="T14" fmla="*/ 448 w 939"/>
                <a:gd name="T15" fmla="*/ 660 h 1744"/>
                <a:gd name="T16" fmla="*/ 482 w 939"/>
                <a:gd name="T17" fmla="*/ 711 h 1744"/>
                <a:gd name="T18" fmla="*/ 542 w 939"/>
                <a:gd name="T19" fmla="*/ 897 h 1744"/>
                <a:gd name="T20" fmla="*/ 542 w 939"/>
                <a:gd name="T21" fmla="*/ 1007 h 1744"/>
                <a:gd name="T22" fmla="*/ 559 w 939"/>
                <a:gd name="T23" fmla="*/ 1092 h 1744"/>
                <a:gd name="T24" fmla="*/ 542 w 939"/>
                <a:gd name="T25" fmla="*/ 1304 h 1744"/>
                <a:gd name="T26" fmla="*/ 609 w 939"/>
                <a:gd name="T27" fmla="*/ 1473 h 1744"/>
                <a:gd name="T28" fmla="*/ 770 w 939"/>
                <a:gd name="T29" fmla="*/ 1685 h 1744"/>
                <a:gd name="T30" fmla="*/ 939 w 939"/>
                <a:gd name="T31" fmla="*/ 1744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9" h="1744">
                  <a:moveTo>
                    <a:pt x="0" y="0"/>
                  </a:moveTo>
                  <a:lnTo>
                    <a:pt x="135" y="203"/>
                  </a:lnTo>
                  <a:lnTo>
                    <a:pt x="245" y="330"/>
                  </a:lnTo>
                  <a:lnTo>
                    <a:pt x="254" y="356"/>
                  </a:lnTo>
                  <a:lnTo>
                    <a:pt x="288" y="398"/>
                  </a:lnTo>
                  <a:lnTo>
                    <a:pt x="296" y="423"/>
                  </a:lnTo>
                  <a:lnTo>
                    <a:pt x="398" y="533"/>
                  </a:lnTo>
                  <a:lnTo>
                    <a:pt x="448" y="660"/>
                  </a:lnTo>
                  <a:lnTo>
                    <a:pt x="482" y="711"/>
                  </a:lnTo>
                  <a:lnTo>
                    <a:pt x="542" y="897"/>
                  </a:lnTo>
                  <a:lnTo>
                    <a:pt x="542" y="1007"/>
                  </a:lnTo>
                  <a:lnTo>
                    <a:pt x="559" y="1092"/>
                  </a:lnTo>
                  <a:lnTo>
                    <a:pt x="542" y="1304"/>
                  </a:lnTo>
                  <a:lnTo>
                    <a:pt x="609" y="1473"/>
                  </a:lnTo>
                  <a:lnTo>
                    <a:pt x="770" y="1685"/>
                  </a:lnTo>
                  <a:lnTo>
                    <a:pt x="939" y="1744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7A321813-52C5-4AC0-ACF0-706456EB6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" y="1947"/>
              <a:ext cx="369" cy="219"/>
            </a:xfrm>
            <a:custGeom>
              <a:avLst/>
              <a:gdLst>
                <a:gd name="T0" fmla="*/ 1422 w 1820"/>
                <a:gd name="T1" fmla="*/ 84 h 1083"/>
                <a:gd name="T2" fmla="*/ 1566 w 1820"/>
                <a:gd name="T3" fmla="*/ 0 h 1083"/>
                <a:gd name="T4" fmla="*/ 1752 w 1820"/>
                <a:gd name="T5" fmla="*/ 8 h 1083"/>
                <a:gd name="T6" fmla="*/ 1803 w 1820"/>
                <a:gd name="T7" fmla="*/ 34 h 1083"/>
                <a:gd name="T8" fmla="*/ 1820 w 1820"/>
                <a:gd name="T9" fmla="*/ 59 h 1083"/>
                <a:gd name="T10" fmla="*/ 1778 w 1820"/>
                <a:gd name="T11" fmla="*/ 186 h 1083"/>
                <a:gd name="T12" fmla="*/ 1727 w 1820"/>
                <a:gd name="T13" fmla="*/ 262 h 1083"/>
                <a:gd name="T14" fmla="*/ 1659 w 1820"/>
                <a:gd name="T15" fmla="*/ 313 h 1083"/>
                <a:gd name="T16" fmla="*/ 1625 w 1820"/>
                <a:gd name="T17" fmla="*/ 372 h 1083"/>
                <a:gd name="T18" fmla="*/ 1456 w 1820"/>
                <a:gd name="T19" fmla="*/ 482 h 1083"/>
                <a:gd name="T20" fmla="*/ 1337 w 1820"/>
                <a:gd name="T21" fmla="*/ 542 h 1083"/>
                <a:gd name="T22" fmla="*/ 1278 w 1820"/>
                <a:gd name="T23" fmla="*/ 592 h 1083"/>
                <a:gd name="T24" fmla="*/ 1193 w 1820"/>
                <a:gd name="T25" fmla="*/ 601 h 1083"/>
                <a:gd name="T26" fmla="*/ 1160 w 1820"/>
                <a:gd name="T27" fmla="*/ 635 h 1083"/>
                <a:gd name="T28" fmla="*/ 1134 w 1820"/>
                <a:gd name="T29" fmla="*/ 643 h 1083"/>
                <a:gd name="T30" fmla="*/ 956 w 1820"/>
                <a:gd name="T31" fmla="*/ 753 h 1083"/>
                <a:gd name="T32" fmla="*/ 931 w 1820"/>
                <a:gd name="T33" fmla="*/ 753 h 1083"/>
                <a:gd name="T34" fmla="*/ 855 w 1820"/>
                <a:gd name="T35" fmla="*/ 812 h 1083"/>
                <a:gd name="T36" fmla="*/ 813 w 1820"/>
                <a:gd name="T37" fmla="*/ 821 h 1083"/>
                <a:gd name="T38" fmla="*/ 804 w 1820"/>
                <a:gd name="T39" fmla="*/ 855 h 1083"/>
                <a:gd name="T40" fmla="*/ 753 w 1820"/>
                <a:gd name="T41" fmla="*/ 863 h 1083"/>
                <a:gd name="T42" fmla="*/ 652 w 1820"/>
                <a:gd name="T43" fmla="*/ 948 h 1083"/>
                <a:gd name="T44" fmla="*/ 635 w 1820"/>
                <a:gd name="T45" fmla="*/ 948 h 1083"/>
                <a:gd name="T46" fmla="*/ 575 w 1820"/>
                <a:gd name="T47" fmla="*/ 990 h 1083"/>
                <a:gd name="T48" fmla="*/ 559 w 1820"/>
                <a:gd name="T49" fmla="*/ 990 h 1083"/>
                <a:gd name="T50" fmla="*/ 474 w 1820"/>
                <a:gd name="T51" fmla="*/ 1041 h 1083"/>
                <a:gd name="T52" fmla="*/ 372 w 1820"/>
                <a:gd name="T53" fmla="*/ 1075 h 1083"/>
                <a:gd name="T54" fmla="*/ 254 w 1820"/>
                <a:gd name="T55" fmla="*/ 1075 h 1083"/>
                <a:gd name="T56" fmla="*/ 237 w 1820"/>
                <a:gd name="T57" fmla="*/ 1083 h 1083"/>
                <a:gd name="T58" fmla="*/ 178 w 1820"/>
                <a:gd name="T59" fmla="*/ 1083 h 1083"/>
                <a:gd name="T60" fmla="*/ 76 w 1820"/>
                <a:gd name="T61" fmla="*/ 1066 h 1083"/>
                <a:gd name="T62" fmla="*/ 51 w 1820"/>
                <a:gd name="T63" fmla="*/ 1049 h 1083"/>
                <a:gd name="T64" fmla="*/ 0 w 1820"/>
                <a:gd name="T65" fmla="*/ 948 h 1083"/>
                <a:gd name="T66" fmla="*/ 25 w 1820"/>
                <a:gd name="T67" fmla="*/ 829 h 1083"/>
                <a:gd name="T68" fmla="*/ 59 w 1820"/>
                <a:gd name="T69" fmla="*/ 779 h 1083"/>
                <a:gd name="T70" fmla="*/ 169 w 1820"/>
                <a:gd name="T71" fmla="*/ 711 h 1083"/>
                <a:gd name="T72" fmla="*/ 186 w 1820"/>
                <a:gd name="T73" fmla="*/ 711 h 1083"/>
                <a:gd name="T74" fmla="*/ 271 w 1820"/>
                <a:gd name="T75" fmla="*/ 635 h 1083"/>
                <a:gd name="T76" fmla="*/ 305 w 1820"/>
                <a:gd name="T77" fmla="*/ 626 h 1083"/>
                <a:gd name="T78" fmla="*/ 398 w 1820"/>
                <a:gd name="T79" fmla="*/ 550 h 1083"/>
                <a:gd name="T80" fmla="*/ 457 w 1820"/>
                <a:gd name="T81" fmla="*/ 542 h 1083"/>
                <a:gd name="T82" fmla="*/ 533 w 1820"/>
                <a:gd name="T83" fmla="*/ 508 h 1083"/>
                <a:gd name="T84" fmla="*/ 652 w 1820"/>
                <a:gd name="T85" fmla="*/ 440 h 1083"/>
                <a:gd name="T86" fmla="*/ 686 w 1820"/>
                <a:gd name="T87" fmla="*/ 406 h 1083"/>
                <a:gd name="T88" fmla="*/ 863 w 1820"/>
                <a:gd name="T89" fmla="*/ 313 h 1083"/>
                <a:gd name="T90" fmla="*/ 999 w 1820"/>
                <a:gd name="T91" fmla="*/ 288 h 1083"/>
                <a:gd name="T92" fmla="*/ 1041 w 1820"/>
                <a:gd name="T93" fmla="*/ 254 h 1083"/>
                <a:gd name="T94" fmla="*/ 1066 w 1820"/>
                <a:gd name="T95" fmla="*/ 254 h 1083"/>
                <a:gd name="T96" fmla="*/ 1092 w 1820"/>
                <a:gd name="T97" fmla="*/ 237 h 1083"/>
                <a:gd name="T98" fmla="*/ 1143 w 1820"/>
                <a:gd name="T99" fmla="*/ 220 h 1083"/>
                <a:gd name="T100" fmla="*/ 1160 w 1820"/>
                <a:gd name="T101" fmla="*/ 203 h 1083"/>
                <a:gd name="T102" fmla="*/ 1278 w 1820"/>
                <a:gd name="T103" fmla="*/ 161 h 1083"/>
                <a:gd name="T104" fmla="*/ 1354 w 1820"/>
                <a:gd name="T105" fmla="*/ 110 h 1083"/>
                <a:gd name="T106" fmla="*/ 1405 w 1820"/>
                <a:gd name="T107" fmla="*/ 93 h 1083"/>
                <a:gd name="T108" fmla="*/ 1422 w 1820"/>
                <a:gd name="T109" fmla="*/ 84 h 1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20" h="1083">
                  <a:moveTo>
                    <a:pt x="1422" y="84"/>
                  </a:moveTo>
                  <a:lnTo>
                    <a:pt x="1566" y="0"/>
                  </a:lnTo>
                  <a:lnTo>
                    <a:pt x="1752" y="8"/>
                  </a:lnTo>
                  <a:lnTo>
                    <a:pt x="1803" y="34"/>
                  </a:lnTo>
                  <a:lnTo>
                    <a:pt x="1820" y="59"/>
                  </a:lnTo>
                  <a:lnTo>
                    <a:pt x="1778" y="186"/>
                  </a:lnTo>
                  <a:lnTo>
                    <a:pt x="1727" y="262"/>
                  </a:lnTo>
                  <a:lnTo>
                    <a:pt x="1659" y="313"/>
                  </a:lnTo>
                  <a:lnTo>
                    <a:pt x="1625" y="372"/>
                  </a:lnTo>
                  <a:lnTo>
                    <a:pt x="1456" y="482"/>
                  </a:lnTo>
                  <a:lnTo>
                    <a:pt x="1337" y="542"/>
                  </a:lnTo>
                  <a:lnTo>
                    <a:pt x="1278" y="592"/>
                  </a:lnTo>
                  <a:lnTo>
                    <a:pt x="1193" y="601"/>
                  </a:lnTo>
                  <a:lnTo>
                    <a:pt x="1160" y="635"/>
                  </a:lnTo>
                  <a:lnTo>
                    <a:pt x="1134" y="643"/>
                  </a:lnTo>
                  <a:lnTo>
                    <a:pt x="956" y="753"/>
                  </a:lnTo>
                  <a:lnTo>
                    <a:pt x="931" y="753"/>
                  </a:lnTo>
                  <a:lnTo>
                    <a:pt x="855" y="812"/>
                  </a:lnTo>
                  <a:lnTo>
                    <a:pt x="813" y="821"/>
                  </a:lnTo>
                  <a:lnTo>
                    <a:pt x="804" y="855"/>
                  </a:lnTo>
                  <a:lnTo>
                    <a:pt x="753" y="863"/>
                  </a:lnTo>
                  <a:lnTo>
                    <a:pt x="652" y="948"/>
                  </a:lnTo>
                  <a:lnTo>
                    <a:pt x="635" y="948"/>
                  </a:lnTo>
                  <a:lnTo>
                    <a:pt x="575" y="990"/>
                  </a:lnTo>
                  <a:lnTo>
                    <a:pt x="559" y="990"/>
                  </a:lnTo>
                  <a:lnTo>
                    <a:pt x="474" y="1041"/>
                  </a:lnTo>
                  <a:lnTo>
                    <a:pt x="372" y="1075"/>
                  </a:lnTo>
                  <a:lnTo>
                    <a:pt x="254" y="1075"/>
                  </a:lnTo>
                  <a:lnTo>
                    <a:pt x="237" y="1083"/>
                  </a:lnTo>
                  <a:lnTo>
                    <a:pt x="178" y="1083"/>
                  </a:lnTo>
                  <a:lnTo>
                    <a:pt x="76" y="1066"/>
                  </a:lnTo>
                  <a:lnTo>
                    <a:pt x="51" y="1049"/>
                  </a:lnTo>
                  <a:lnTo>
                    <a:pt x="0" y="948"/>
                  </a:lnTo>
                  <a:lnTo>
                    <a:pt x="25" y="829"/>
                  </a:lnTo>
                  <a:lnTo>
                    <a:pt x="59" y="779"/>
                  </a:lnTo>
                  <a:lnTo>
                    <a:pt x="169" y="711"/>
                  </a:lnTo>
                  <a:lnTo>
                    <a:pt x="186" y="711"/>
                  </a:lnTo>
                  <a:lnTo>
                    <a:pt x="271" y="635"/>
                  </a:lnTo>
                  <a:lnTo>
                    <a:pt x="305" y="626"/>
                  </a:lnTo>
                  <a:lnTo>
                    <a:pt x="398" y="550"/>
                  </a:lnTo>
                  <a:lnTo>
                    <a:pt x="457" y="542"/>
                  </a:lnTo>
                  <a:lnTo>
                    <a:pt x="533" y="508"/>
                  </a:lnTo>
                  <a:lnTo>
                    <a:pt x="652" y="440"/>
                  </a:lnTo>
                  <a:lnTo>
                    <a:pt x="686" y="406"/>
                  </a:lnTo>
                  <a:lnTo>
                    <a:pt x="863" y="313"/>
                  </a:lnTo>
                  <a:lnTo>
                    <a:pt x="999" y="288"/>
                  </a:lnTo>
                  <a:lnTo>
                    <a:pt x="1041" y="254"/>
                  </a:lnTo>
                  <a:lnTo>
                    <a:pt x="1066" y="254"/>
                  </a:lnTo>
                  <a:lnTo>
                    <a:pt x="1092" y="237"/>
                  </a:lnTo>
                  <a:lnTo>
                    <a:pt x="1143" y="220"/>
                  </a:lnTo>
                  <a:lnTo>
                    <a:pt x="1160" y="203"/>
                  </a:lnTo>
                  <a:lnTo>
                    <a:pt x="1278" y="161"/>
                  </a:lnTo>
                  <a:lnTo>
                    <a:pt x="1354" y="110"/>
                  </a:lnTo>
                  <a:lnTo>
                    <a:pt x="1405" y="93"/>
                  </a:lnTo>
                  <a:lnTo>
                    <a:pt x="1422" y="84"/>
                  </a:lnTo>
                  <a:close/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2F8F5444-B119-4302-B9F0-A7A98FEA7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9" y="735"/>
              <a:ext cx="632" cy="647"/>
            </a:xfrm>
            <a:custGeom>
              <a:avLst/>
              <a:gdLst>
                <a:gd name="T0" fmla="*/ 2904 w 3115"/>
                <a:gd name="T1" fmla="*/ 2125 h 3192"/>
                <a:gd name="T2" fmla="*/ 2760 w 3115"/>
                <a:gd name="T3" fmla="*/ 2066 h 3192"/>
                <a:gd name="T4" fmla="*/ 2540 w 3115"/>
                <a:gd name="T5" fmla="*/ 2057 h 3192"/>
                <a:gd name="T6" fmla="*/ 2464 w 3115"/>
                <a:gd name="T7" fmla="*/ 2049 h 3192"/>
                <a:gd name="T8" fmla="*/ 2260 w 3115"/>
                <a:gd name="T9" fmla="*/ 2066 h 3192"/>
                <a:gd name="T10" fmla="*/ 2116 w 3115"/>
                <a:gd name="T11" fmla="*/ 2117 h 3192"/>
                <a:gd name="T12" fmla="*/ 1998 w 3115"/>
                <a:gd name="T13" fmla="*/ 2184 h 3192"/>
                <a:gd name="T14" fmla="*/ 1922 w 3115"/>
                <a:gd name="T15" fmla="*/ 2218 h 3192"/>
                <a:gd name="T16" fmla="*/ 1820 w 3115"/>
                <a:gd name="T17" fmla="*/ 2252 h 3192"/>
                <a:gd name="T18" fmla="*/ 1736 w 3115"/>
                <a:gd name="T19" fmla="*/ 2277 h 3192"/>
                <a:gd name="T20" fmla="*/ 1541 w 3115"/>
                <a:gd name="T21" fmla="*/ 2345 h 3192"/>
                <a:gd name="T22" fmla="*/ 1422 w 3115"/>
                <a:gd name="T23" fmla="*/ 2413 h 3192"/>
                <a:gd name="T24" fmla="*/ 1236 w 3115"/>
                <a:gd name="T25" fmla="*/ 2506 h 3192"/>
                <a:gd name="T26" fmla="*/ 1134 w 3115"/>
                <a:gd name="T27" fmla="*/ 2540 h 3192"/>
                <a:gd name="T28" fmla="*/ 1041 w 3115"/>
                <a:gd name="T29" fmla="*/ 2591 h 3192"/>
                <a:gd name="T30" fmla="*/ 957 w 3115"/>
                <a:gd name="T31" fmla="*/ 2625 h 3192"/>
                <a:gd name="T32" fmla="*/ 855 w 3115"/>
                <a:gd name="T33" fmla="*/ 2667 h 3192"/>
                <a:gd name="T34" fmla="*/ 737 w 3115"/>
                <a:gd name="T35" fmla="*/ 2692 h 3192"/>
                <a:gd name="T36" fmla="*/ 694 w 3115"/>
                <a:gd name="T37" fmla="*/ 2735 h 3192"/>
                <a:gd name="T38" fmla="*/ 618 w 3115"/>
                <a:gd name="T39" fmla="*/ 2802 h 3192"/>
                <a:gd name="T40" fmla="*/ 457 w 3115"/>
                <a:gd name="T41" fmla="*/ 2980 h 3192"/>
                <a:gd name="T42" fmla="*/ 313 w 3115"/>
                <a:gd name="T43" fmla="*/ 3166 h 3192"/>
                <a:gd name="T44" fmla="*/ 220 w 3115"/>
                <a:gd name="T45" fmla="*/ 3141 h 3192"/>
                <a:gd name="T46" fmla="*/ 212 w 3115"/>
                <a:gd name="T47" fmla="*/ 2980 h 3192"/>
                <a:gd name="T48" fmla="*/ 135 w 3115"/>
                <a:gd name="T49" fmla="*/ 2904 h 3192"/>
                <a:gd name="T50" fmla="*/ 8 w 3115"/>
                <a:gd name="T51" fmla="*/ 2904 h 3192"/>
                <a:gd name="T52" fmla="*/ 110 w 3115"/>
                <a:gd name="T53" fmla="*/ 2752 h 3192"/>
                <a:gd name="T54" fmla="*/ 186 w 3115"/>
                <a:gd name="T55" fmla="*/ 2675 h 3192"/>
                <a:gd name="T56" fmla="*/ 322 w 3115"/>
                <a:gd name="T57" fmla="*/ 2557 h 3192"/>
                <a:gd name="T58" fmla="*/ 423 w 3115"/>
                <a:gd name="T59" fmla="*/ 2472 h 3192"/>
                <a:gd name="T60" fmla="*/ 483 w 3115"/>
                <a:gd name="T61" fmla="*/ 2396 h 3192"/>
                <a:gd name="T62" fmla="*/ 643 w 3115"/>
                <a:gd name="T63" fmla="*/ 2269 h 3192"/>
                <a:gd name="T64" fmla="*/ 694 w 3115"/>
                <a:gd name="T65" fmla="*/ 2176 h 3192"/>
                <a:gd name="T66" fmla="*/ 753 w 3115"/>
                <a:gd name="T67" fmla="*/ 2117 h 3192"/>
                <a:gd name="T68" fmla="*/ 796 w 3115"/>
                <a:gd name="T69" fmla="*/ 1998 h 3192"/>
                <a:gd name="T70" fmla="*/ 906 w 3115"/>
                <a:gd name="T71" fmla="*/ 1820 h 3192"/>
                <a:gd name="T72" fmla="*/ 982 w 3115"/>
                <a:gd name="T73" fmla="*/ 1770 h 3192"/>
                <a:gd name="T74" fmla="*/ 1075 w 3115"/>
                <a:gd name="T75" fmla="*/ 1693 h 3192"/>
                <a:gd name="T76" fmla="*/ 1202 w 3115"/>
                <a:gd name="T77" fmla="*/ 1651 h 3192"/>
                <a:gd name="T78" fmla="*/ 1304 w 3115"/>
                <a:gd name="T79" fmla="*/ 1609 h 3192"/>
                <a:gd name="T80" fmla="*/ 1380 w 3115"/>
                <a:gd name="T81" fmla="*/ 1549 h 3192"/>
                <a:gd name="T82" fmla="*/ 1558 w 3115"/>
                <a:gd name="T83" fmla="*/ 1465 h 3192"/>
                <a:gd name="T84" fmla="*/ 1736 w 3115"/>
                <a:gd name="T85" fmla="*/ 1397 h 3192"/>
                <a:gd name="T86" fmla="*/ 1812 w 3115"/>
                <a:gd name="T87" fmla="*/ 1372 h 3192"/>
                <a:gd name="T88" fmla="*/ 1879 w 3115"/>
                <a:gd name="T89" fmla="*/ 1312 h 3192"/>
                <a:gd name="T90" fmla="*/ 2015 w 3115"/>
                <a:gd name="T91" fmla="*/ 1211 h 3192"/>
                <a:gd name="T92" fmla="*/ 2133 w 3115"/>
                <a:gd name="T93" fmla="*/ 1143 h 3192"/>
                <a:gd name="T94" fmla="*/ 2277 w 3115"/>
                <a:gd name="T95" fmla="*/ 1016 h 3192"/>
                <a:gd name="T96" fmla="*/ 2387 w 3115"/>
                <a:gd name="T97" fmla="*/ 932 h 3192"/>
                <a:gd name="T98" fmla="*/ 2514 w 3115"/>
                <a:gd name="T99" fmla="*/ 805 h 3192"/>
                <a:gd name="T100" fmla="*/ 2667 w 3115"/>
                <a:gd name="T101" fmla="*/ 644 h 3192"/>
                <a:gd name="T102" fmla="*/ 2870 w 3115"/>
                <a:gd name="T103" fmla="*/ 483 h 3192"/>
                <a:gd name="T104" fmla="*/ 2921 w 3115"/>
                <a:gd name="T105" fmla="*/ 381 h 3192"/>
                <a:gd name="T106" fmla="*/ 2963 w 3115"/>
                <a:gd name="T107" fmla="*/ 178 h 3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15" h="3192">
                  <a:moveTo>
                    <a:pt x="3115" y="2252"/>
                  </a:moveTo>
                  <a:lnTo>
                    <a:pt x="2904" y="2125"/>
                  </a:lnTo>
                  <a:lnTo>
                    <a:pt x="2777" y="2091"/>
                  </a:lnTo>
                  <a:lnTo>
                    <a:pt x="2760" y="2066"/>
                  </a:lnTo>
                  <a:lnTo>
                    <a:pt x="2684" y="2032"/>
                  </a:lnTo>
                  <a:lnTo>
                    <a:pt x="2540" y="2057"/>
                  </a:lnTo>
                  <a:lnTo>
                    <a:pt x="2497" y="2040"/>
                  </a:lnTo>
                  <a:lnTo>
                    <a:pt x="2464" y="2049"/>
                  </a:lnTo>
                  <a:lnTo>
                    <a:pt x="2320" y="2024"/>
                  </a:lnTo>
                  <a:lnTo>
                    <a:pt x="2260" y="2066"/>
                  </a:lnTo>
                  <a:lnTo>
                    <a:pt x="2201" y="2066"/>
                  </a:lnTo>
                  <a:lnTo>
                    <a:pt x="2116" y="2117"/>
                  </a:lnTo>
                  <a:lnTo>
                    <a:pt x="2057" y="2167"/>
                  </a:lnTo>
                  <a:lnTo>
                    <a:pt x="1998" y="2184"/>
                  </a:lnTo>
                  <a:lnTo>
                    <a:pt x="1981" y="2201"/>
                  </a:lnTo>
                  <a:lnTo>
                    <a:pt x="1922" y="2218"/>
                  </a:lnTo>
                  <a:lnTo>
                    <a:pt x="1863" y="2218"/>
                  </a:lnTo>
                  <a:lnTo>
                    <a:pt x="1820" y="2252"/>
                  </a:lnTo>
                  <a:lnTo>
                    <a:pt x="1761" y="2252"/>
                  </a:lnTo>
                  <a:lnTo>
                    <a:pt x="1736" y="2277"/>
                  </a:lnTo>
                  <a:lnTo>
                    <a:pt x="1583" y="2328"/>
                  </a:lnTo>
                  <a:lnTo>
                    <a:pt x="1541" y="2345"/>
                  </a:lnTo>
                  <a:lnTo>
                    <a:pt x="1482" y="2404"/>
                  </a:lnTo>
                  <a:lnTo>
                    <a:pt x="1422" y="2413"/>
                  </a:lnTo>
                  <a:lnTo>
                    <a:pt x="1321" y="2498"/>
                  </a:lnTo>
                  <a:lnTo>
                    <a:pt x="1236" y="2506"/>
                  </a:lnTo>
                  <a:lnTo>
                    <a:pt x="1202" y="2540"/>
                  </a:lnTo>
                  <a:lnTo>
                    <a:pt x="1134" y="2540"/>
                  </a:lnTo>
                  <a:lnTo>
                    <a:pt x="1101" y="2557"/>
                  </a:lnTo>
                  <a:lnTo>
                    <a:pt x="1041" y="2591"/>
                  </a:lnTo>
                  <a:lnTo>
                    <a:pt x="1016" y="2582"/>
                  </a:lnTo>
                  <a:lnTo>
                    <a:pt x="957" y="2625"/>
                  </a:lnTo>
                  <a:lnTo>
                    <a:pt x="897" y="2633"/>
                  </a:lnTo>
                  <a:lnTo>
                    <a:pt x="855" y="2667"/>
                  </a:lnTo>
                  <a:lnTo>
                    <a:pt x="821" y="2667"/>
                  </a:lnTo>
                  <a:lnTo>
                    <a:pt x="737" y="2692"/>
                  </a:lnTo>
                  <a:lnTo>
                    <a:pt x="728" y="2726"/>
                  </a:lnTo>
                  <a:lnTo>
                    <a:pt x="694" y="2735"/>
                  </a:lnTo>
                  <a:lnTo>
                    <a:pt x="660" y="2785"/>
                  </a:lnTo>
                  <a:lnTo>
                    <a:pt x="618" y="2802"/>
                  </a:lnTo>
                  <a:lnTo>
                    <a:pt x="525" y="2912"/>
                  </a:lnTo>
                  <a:lnTo>
                    <a:pt x="457" y="2980"/>
                  </a:lnTo>
                  <a:lnTo>
                    <a:pt x="389" y="3116"/>
                  </a:lnTo>
                  <a:lnTo>
                    <a:pt x="313" y="3166"/>
                  </a:lnTo>
                  <a:lnTo>
                    <a:pt x="271" y="3192"/>
                  </a:lnTo>
                  <a:lnTo>
                    <a:pt x="220" y="3141"/>
                  </a:lnTo>
                  <a:lnTo>
                    <a:pt x="220" y="3056"/>
                  </a:lnTo>
                  <a:lnTo>
                    <a:pt x="212" y="2980"/>
                  </a:lnTo>
                  <a:lnTo>
                    <a:pt x="161" y="2912"/>
                  </a:lnTo>
                  <a:lnTo>
                    <a:pt x="135" y="2904"/>
                  </a:lnTo>
                  <a:lnTo>
                    <a:pt x="51" y="2921"/>
                  </a:lnTo>
                  <a:lnTo>
                    <a:pt x="8" y="2904"/>
                  </a:lnTo>
                  <a:lnTo>
                    <a:pt x="0" y="2870"/>
                  </a:lnTo>
                  <a:lnTo>
                    <a:pt x="110" y="2752"/>
                  </a:lnTo>
                  <a:lnTo>
                    <a:pt x="161" y="2718"/>
                  </a:lnTo>
                  <a:lnTo>
                    <a:pt x="186" y="2675"/>
                  </a:lnTo>
                  <a:lnTo>
                    <a:pt x="254" y="2650"/>
                  </a:lnTo>
                  <a:lnTo>
                    <a:pt x="322" y="2557"/>
                  </a:lnTo>
                  <a:lnTo>
                    <a:pt x="381" y="2523"/>
                  </a:lnTo>
                  <a:lnTo>
                    <a:pt x="423" y="2472"/>
                  </a:lnTo>
                  <a:lnTo>
                    <a:pt x="432" y="2447"/>
                  </a:lnTo>
                  <a:lnTo>
                    <a:pt x="483" y="2396"/>
                  </a:lnTo>
                  <a:lnTo>
                    <a:pt x="542" y="2371"/>
                  </a:lnTo>
                  <a:lnTo>
                    <a:pt x="643" y="2269"/>
                  </a:lnTo>
                  <a:lnTo>
                    <a:pt x="694" y="2193"/>
                  </a:lnTo>
                  <a:lnTo>
                    <a:pt x="694" y="2176"/>
                  </a:lnTo>
                  <a:lnTo>
                    <a:pt x="728" y="2134"/>
                  </a:lnTo>
                  <a:lnTo>
                    <a:pt x="753" y="2117"/>
                  </a:lnTo>
                  <a:lnTo>
                    <a:pt x="779" y="2015"/>
                  </a:lnTo>
                  <a:lnTo>
                    <a:pt x="796" y="1998"/>
                  </a:lnTo>
                  <a:lnTo>
                    <a:pt x="864" y="1871"/>
                  </a:lnTo>
                  <a:lnTo>
                    <a:pt x="906" y="1820"/>
                  </a:lnTo>
                  <a:lnTo>
                    <a:pt x="940" y="1812"/>
                  </a:lnTo>
                  <a:lnTo>
                    <a:pt x="982" y="1770"/>
                  </a:lnTo>
                  <a:lnTo>
                    <a:pt x="1050" y="1719"/>
                  </a:lnTo>
                  <a:lnTo>
                    <a:pt x="1075" y="1693"/>
                  </a:lnTo>
                  <a:lnTo>
                    <a:pt x="1151" y="1651"/>
                  </a:lnTo>
                  <a:lnTo>
                    <a:pt x="1202" y="1651"/>
                  </a:lnTo>
                  <a:lnTo>
                    <a:pt x="1253" y="1617"/>
                  </a:lnTo>
                  <a:lnTo>
                    <a:pt x="1304" y="1609"/>
                  </a:lnTo>
                  <a:lnTo>
                    <a:pt x="1355" y="1575"/>
                  </a:lnTo>
                  <a:lnTo>
                    <a:pt x="1380" y="1549"/>
                  </a:lnTo>
                  <a:lnTo>
                    <a:pt x="1456" y="1524"/>
                  </a:lnTo>
                  <a:lnTo>
                    <a:pt x="1558" y="1465"/>
                  </a:lnTo>
                  <a:lnTo>
                    <a:pt x="1668" y="1448"/>
                  </a:lnTo>
                  <a:lnTo>
                    <a:pt x="1736" y="1397"/>
                  </a:lnTo>
                  <a:lnTo>
                    <a:pt x="1795" y="1389"/>
                  </a:lnTo>
                  <a:lnTo>
                    <a:pt x="1812" y="1372"/>
                  </a:lnTo>
                  <a:lnTo>
                    <a:pt x="1837" y="1363"/>
                  </a:lnTo>
                  <a:lnTo>
                    <a:pt x="1879" y="1312"/>
                  </a:lnTo>
                  <a:lnTo>
                    <a:pt x="1947" y="1270"/>
                  </a:lnTo>
                  <a:lnTo>
                    <a:pt x="2015" y="1211"/>
                  </a:lnTo>
                  <a:lnTo>
                    <a:pt x="2083" y="1152"/>
                  </a:lnTo>
                  <a:lnTo>
                    <a:pt x="2133" y="1143"/>
                  </a:lnTo>
                  <a:lnTo>
                    <a:pt x="2252" y="1025"/>
                  </a:lnTo>
                  <a:lnTo>
                    <a:pt x="2277" y="1016"/>
                  </a:lnTo>
                  <a:lnTo>
                    <a:pt x="2337" y="957"/>
                  </a:lnTo>
                  <a:lnTo>
                    <a:pt x="2387" y="932"/>
                  </a:lnTo>
                  <a:lnTo>
                    <a:pt x="2464" y="872"/>
                  </a:lnTo>
                  <a:lnTo>
                    <a:pt x="2514" y="805"/>
                  </a:lnTo>
                  <a:lnTo>
                    <a:pt x="2599" y="737"/>
                  </a:lnTo>
                  <a:lnTo>
                    <a:pt x="2667" y="644"/>
                  </a:lnTo>
                  <a:lnTo>
                    <a:pt x="2726" y="618"/>
                  </a:lnTo>
                  <a:lnTo>
                    <a:pt x="2870" y="483"/>
                  </a:lnTo>
                  <a:lnTo>
                    <a:pt x="2895" y="457"/>
                  </a:lnTo>
                  <a:lnTo>
                    <a:pt x="2921" y="381"/>
                  </a:lnTo>
                  <a:lnTo>
                    <a:pt x="2955" y="263"/>
                  </a:lnTo>
                  <a:lnTo>
                    <a:pt x="2963" y="178"/>
                  </a:lnTo>
                  <a:lnTo>
                    <a:pt x="3115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3CF755E2-C87D-4BEC-8E23-1ABBA1AD5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3" y="1405"/>
              <a:ext cx="2538" cy="3119"/>
            </a:xfrm>
            <a:custGeom>
              <a:avLst/>
              <a:gdLst>
                <a:gd name="T0" fmla="*/ 12242 w 12512"/>
                <a:gd name="T1" fmla="*/ 1032 h 15389"/>
                <a:gd name="T2" fmla="*/ 12140 w 12512"/>
                <a:gd name="T3" fmla="*/ 304 h 15389"/>
                <a:gd name="T4" fmla="*/ 11674 w 12512"/>
                <a:gd name="T5" fmla="*/ 152 h 15389"/>
                <a:gd name="T6" fmla="*/ 10946 w 12512"/>
                <a:gd name="T7" fmla="*/ 0 h 15389"/>
                <a:gd name="T8" fmla="*/ 10489 w 12512"/>
                <a:gd name="T9" fmla="*/ 101 h 15389"/>
                <a:gd name="T10" fmla="*/ 9956 w 12512"/>
                <a:gd name="T11" fmla="*/ 499 h 15389"/>
                <a:gd name="T12" fmla="*/ 9541 w 12512"/>
                <a:gd name="T13" fmla="*/ 939 h 15389"/>
                <a:gd name="T14" fmla="*/ 9744 w 12512"/>
                <a:gd name="T15" fmla="*/ 2133 h 15389"/>
                <a:gd name="T16" fmla="*/ 10184 w 12512"/>
                <a:gd name="T17" fmla="*/ 2285 h 15389"/>
                <a:gd name="T18" fmla="*/ 9956 w 12512"/>
                <a:gd name="T19" fmla="*/ 2819 h 15389"/>
                <a:gd name="T20" fmla="*/ 10117 w 12512"/>
                <a:gd name="T21" fmla="*/ 3445 h 15389"/>
                <a:gd name="T22" fmla="*/ 9964 w 12512"/>
                <a:gd name="T23" fmla="*/ 3665 h 15389"/>
                <a:gd name="T24" fmla="*/ 9422 w 12512"/>
                <a:gd name="T25" fmla="*/ 4097 h 15389"/>
                <a:gd name="T26" fmla="*/ 9177 w 12512"/>
                <a:gd name="T27" fmla="*/ 4859 h 15389"/>
                <a:gd name="T28" fmla="*/ 8991 w 12512"/>
                <a:gd name="T29" fmla="*/ 5638 h 15389"/>
                <a:gd name="T30" fmla="*/ 8830 w 12512"/>
                <a:gd name="T31" fmla="*/ 4977 h 15389"/>
                <a:gd name="T32" fmla="*/ 8711 w 12512"/>
                <a:gd name="T33" fmla="*/ 4410 h 15389"/>
                <a:gd name="T34" fmla="*/ 8567 w 12512"/>
                <a:gd name="T35" fmla="*/ 3724 h 15389"/>
                <a:gd name="T36" fmla="*/ 8694 w 12512"/>
                <a:gd name="T37" fmla="*/ 3166 h 15389"/>
                <a:gd name="T38" fmla="*/ 8669 w 12512"/>
                <a:gd name="T39" fmla="*/ 2742 h 15389"/>
                <a:gd name="T40" fmla="*/ 8009 w 12512"/>
                <a:gd name="T41" fmla="*/ 2395 h 15389"/>
                <a:gd name="T42" fmla="*/ 7450 w 12512"/>
                <a:gd name="T43" fmla="*/ 2844 h 15389"/>
                <a:gd name="T44" fmla="*/ 6849 w 12512"/>
                <a:gd name="T45" fmla="*/ 3538 h 15389"/>
                <a:gd name="T46" fmla="*/ 6747 w 12512"/>
                <a:gd name="T47" fmla="*/ 4156 h 15389"/>
                <a:gd name="T48" fmla="*/ 7069 w 12512"/>
                <a:gd name="T49" fmla="*/ 4977 h 15389"/>
                <a:gd name="T50" fmla="*/ 7433 w 12512"/>
                <a:gd name="T51" fmla="*/ 5578 h 15389"/>
                <a:gd name="T52" fmla="*/ 7755 w 12512"/>
                <a:gd name="T53" fmla="*/ 6399 h 15389"/>
                <a:gd name="T54" fmla="*/ 7348 w 12512"/>
                <a:gd name="T55" fmla="*/ 6306 h 15389"/>
                <a:gd name="T56" fmla="*/ 6866 w 12512"/>
                <a:gd name="T57" fmla="*/ 5993 h 15389"/>
                <a:gd name="T58" fmla="*/ 6061 w 12512"/>
                <a:gd name="T59" fmla="*/ 6213 h 15389"/>
                <a:gd name="T60" fmla="*/ 5638 w 12512"/>
                <a:gd name="T61" fmla="*/ 5849 h 15389"/>
                <a:gd name="T62" fmla="*/ 5012 w 12512"/>
                <a:gd name="T63" fmla="*/ 5739 h 15389"/>
                <a:gd name="T64" fmla="*/ 5418 w 12512"/>
                <a:gd name="T65" fmla="*/ 6332 h 15389"/>
                <a:gd name="T66" fmla="*/ 5799 w 12512"/>
                <a:gd name="T67" fmla="*/ 6967 h 15389"/>
                <a:gd name="T68" fmla="*/ 5757 w 12512"/>
                <a:gd name="T69" fmla="*/ 7441 h 15389"/>
                <a:gd name="T70" fmla="*/ 5274 w 12512"/>
                <a:gd name="T71" fmla="*/ 7500 h 15389"/>
                <a:gd name="T72" fmla="*/ 4605 w 12512"/>
                <a:gd name="T73" fmla="*/ 7881 h 15389"/>
                <a:gd name="T74" fmla="*/ 4554 w 12512"/>
                <a:gd name="T75" fmla="*/ 8643 h 15389"/>
                <a:gd name="T76" fmla="*/ 4944 w 12512"/>
                <a:gd name="T77" fmla="*/ 8998 h 15389"/>
                <a:gd name="T78" fmla="*/ 4664 w 12512"/>
                <a:gd name="T79" fmla="*/ 9278 h 15389"/>
                <a:gd name="T80" fmla="*/ 4157 w 12512"/>
                <a:gd name="T81" fmla="*/ 9523 h 15389"/>
                <a:gd name="T82" fmla="*/ 3970 w 12512"/>
                <a:gd name="T83" fmla="*/ 10082 h 15389"/>
                <a:gd name="T84" fmla="*/ 4394 w 12512"/>
                <a:gd name="T85" fmla="*/ 10666 h 15389"/>
                <a:gd name="T86" fmla="*/ 4013 w 12512"/>
                <a:gd name="T87" fmla="*/ 10767 h 15389"/>
                <a:gd name="T88" fmla="*/ 3589 w 12512"/>
                <a:gd name="T89" fmla="*/ 11064 h 15389"/>
                <a:gd name="T90" fmla="*/ 3361 w 12512"/>
                <a:gd name="T91" fmla="*/ 11165 h 15389"/>
                <a:gd name="T92" fmla="*/ 2963 w 12512"/>
                <a:gd name="T93" fmla="*/ 10564 h 15389"/>
                <a:gd name="T94" fmla="*/ 2455 w 12512"/>
                <a:gd name="T95" fmla="*/ 10361 h 15389"/>
                <a:gd name="T96" fmla="*/ 1930 w 12512"/>
                <a:gd name="T97" fmla="*/ 10801 h 15389"/>
                <a:gd name="T98" fmla="*/ 1888 w 12512"/>
                <a:gd name="T99" fmla="*/ 11648 h 15389"/>
                <a:gd name="T100" fmla="*/ 1820 w 12512"/>
                <a:gd name="T101" fmla="*/ 12173 h 15389"/>
                <a:gd name="T102" fmla="*/ 1507 w 12512"/>
                <a:gd name="T103" fmla="*/ 12198 h 15389"/>
                <a:gd name="T104" fmla="*/ 1160 w 12512"/>
                <a:gd name="T105" fmla="*/ 12257 h 15389"/>
                <a:gd name="T106" fmla="*/ 1253 w 12512"/>
                <a:gd name="T107" fmla="*/ 12960 h 15389"/>
                <a:gd name="T108" fmla="*/ 1405 w 12512"/>
                <a:gd name="T109" fmla="*/ 13916 h 15389"/>
                <a:gd name="T110" fmla="*/ 855 w 12512"/>
                <a:gd name="T111" fmla="*/ 14458 h 15389"/>
                <a:gd name="T112" fmla="*/ 321 w 12512"/>
                <a:gd name="T113" fmla="*/ 14797 h 15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512" h="15389">
                  <a:moveTo>
                    <a:pt x="12512" y="1769"/>
                  </a:moveTo>
                  <a:lnTo>
                    <a:pt x="12394" y="1642"/>
                  </a:lnTo>
                  <a:lnTo>
                    <a:pt x="12352" y="1574"/>
                  </a:lnTo>
                  <a:lnTo>
                    <a:pt x="12309" y="1396"/>
                  </a:lnTo>
                  <a:lnTo>
                    <a:pt x="12259" y="1253"/>
                  </a:lnTo>
                  <a:lnTo>
                    <a:pt x="12242" y="1168"/>
                  </a:lnTo>
                  <a:lnTo>
                    <a:pt x="12242" y="1032"/>
                  </a:lnTo>
                  <a:lnTo>
                    <a:pt x="12208" y="931"/>
                  </a:lnTo>
                  <a:lnTo>
                    <a:pt x="12191" y="829"/>
                  </a:lnTo>
                  <a:lnTo>
                    <a:pt x="12157" y="753"/>
                  </a:lnTo>
                  <a:lnTo>
                    <a:pt x="12140" y="626"/>
                  </a:lnTo>
                  <a:lnTo>
                    <a:pt x="12208" y="448"/>
                  </a:lnTo>
                  <a:lnTo>
                    <a:pt x="12191" y="372"/>
                  </a:lnTo>
                  <a:lnTo>
                    <a:pt x="12140" y="304"/>
                  </a:lnTo>
                  <a:lnTo>
                    <a:pt x="12047" y="279"/>
                  </a:lnTo>
                  <a:lnTo>
                    <a:pt x="12038" y="254"/>
                  </a:lnTo>
                  <a:lnTo>
                    <a:pt x="12013" y="254"/>
                  </a:lnTo>
                  <a:lnTo>
                    <a:pt x="11971" y="228"/>
                  </a:lnTo>
                  <a:lnTo>
                    <a:pt x="11852" y="203"/>
                  </a:lnTo>
                  <a:lnTo>
                    <a:pt x="11734" y="152"/>
                  </a:lnTo>
                  <a:lnTo>
                    <a:pt x="11674" y="152"/>
                  </a:lnTo>
                  <a:lnTo>
                    <a:pt x="11607" y="127"/>
                  </a:lnTo>
                  <a:lnTo>
                    <a:pt x="11530" y="127"/>
                  </a:lnTo>
                  <a:lnTo>
                    <a:pt x="11412" y="84"/>
                  </a:lnTo>
                  <a:lnTo>
                    <a:pt x="11251" y="67"/>
                  </a:lnTo>
                  <a:lnTo>
                    <a:pt x="11133" y="25"/>
                  </a:lnTo>
                  <a:lnTo>
                    <a:pt x="11073" y="34"/>
                  </a:lnTo>
                  <a:lnTo>
                    <a:pt x="10946" y="0"/>
                  </a:lnTo>
                  <a:lnTo>
                    <a:pt x="10811" y="25"/>
                  </a:lnTo>
                  <a:lnTo>
                    <a:pt x="10768" y="42"/>
                  </a:lnTo>
                  <a:lnTo>
                    <a:pt x="10608" y="59"/>
                  </a:lnTo>
                  <a:lnTo>
                    <a:pt x="10591" y="76"/>
                  </a:lnTo>
                  <a:lnTo>
                    <a:pt x="10548" y="84"/>
                  </a:lnTo>
                  <a:lnTo>
                    <a:pt x="10531" y="101"/>
                  </a:lnTo>
                  <a:lnTo>
                    <a:pt x="10489" y="101"/>
                  </a:lnTo>
                  <a:lnTo>
                    <a:pt x="10430" y="144"/>
                  </a:lnTo>
                  <a:lnTo>
                    <a:pt x="10345" y="152"/>
                  </a:lnTo>
                  <a:lnTo>
                    <a:pt x="10311" y="178"/>
                  </a:lnTo>
                  <a:lnTo>
                    <a:pt x="10269" y="211"/>
                  </a:lnTo>
                  <a:lnTo>
                    <a:pt x="10167" y="279"/>
                  </a:lnTo>
                  <a:lnTo>
                    <a:pt x="9990" y="457"/>
                  </a:lnTo>
                  <a:lnTo>
                    <a:pt x="9956" y="499"/>
                  </a:lnTo>
                  <a:lnTo>
                    <a:pt x="9888" y="558"/>
                  </a:lnTo>
                  <a:lnTo>
                    <a:pt x="9871" y="584"/>
                  </a:lnTo>
                  <a:lnTo>
                    <a:pt x="9829" y="626"/>
                  </a:lnTo>
                  <a:lnTo>
                    <a:pt x="9769" y="719"/>
                  </a:lnTo>
                  <a:lnTo>
                    <a:pt x="9685" y="795"/>
                  </a:lnTo>
                  <a:lnTo>
                    <a:pt x="9583" y="906"/>
                  </a:lnTo>
                  <a:lnTo>
                    <a:pt x="9541" y="939"/>
                  </a:lnTo>
                  <a:lnTo>
                    <a:pt x="9380" y="1193"/>
                  </a:lnTo>
                  <a:lnTo>
                    <a:pt x="9363" y="1320"/>
                  </a:lnTo>
                  <a:lnTo>
                    <a:pt x="9389" y="1405"/>
                  </a:lnTo>
                  <a:lnTo>
                    <a:pt x="9389" y="1456"/>
                  </a:lnTo>
                  <a:lnTo>
                    <a:pt x="9473" y="1727"/>
                  </a:lnTo>
                  <a:lnTo>
                    <a:pt x="9685" y="2082"/>
                  </a:lnTo>
                  <a:lnTo>
                    <a:pt x="9744" y="2133"/>
                  </a:lnTo>
                  <a:lnTo>
                    <a:pt x="9837" y="2167"/>
                  </a:lnTo>
                  <a:lnTo>
                    <a:pt x="9913" y="2167"/>
                  </a:lnTo>
                  <a:lnTo>
                    <a:pt x="9998" y="2141"/>
                  </a:lnTo>
                  <a:lnTo>
                    <a:pt x="10049" y="2150"/>
                  </a:lnTo>
                  <a:lnTo>
                    <a:pt x="10091" y="2167"/>
                  </a:lnTo>
                  <a:lnTo>
                    <a:pt x="10134" y="2201"/>
                  </a:lnTo>
                  <a:lnTo>
                    <a:pt x="10184" y="2285"/>
                  </a:lnTo>
                  <a:lnTo>
                    <a:pt x="10193" y="2446"/>
                  </a:lnTo>
                  <a:lnTo>
                    <a:pt x="10142" y="2607"/>
                  </a:lnTo>
                  <a:lnTo>
                    <a:pt x="10142" y="2709"/>
                  </a:lnTo>
                  <a:lnTo>
                    <a:pt x="10091" y="2776"/>
                  </a:lnTo>
                  <a:lnTo>
                    <a:pt x="10066" y="2793"/>
                  </a:lnTo>
                  <a:lnTo>
                    <a:pt x="9998" y="2793"/>
                  </a:lnTo>
                  <a:lnTo>
                    <a:pt x="9956" y="2819"/>
                  </a:lnTo>
                  <a:lnTo>
                    <a:pt x="9871" y="2836"/>
                  </a:lnTo>
                  <a:lnTo>
                    <a:pt x="9812" y="2895"/>
                  </a:lnTo>
                  <a:lnTo>
                    <a:pt x="9778" y="2996"/>
                  </a:lnTo>
                  <a:lnTo>
                    <a:pt x="9837" y="3123"/>
                  </a:lnTo>
                  <a:lnTo>
                    <a:pt x="9888" y="3191"/>
                  </a:lnTo>
                  <a:lnTo>
                    <a:pt x="9896" y="3217"/>
                  </a:lnTo>
                  <a:lnTo>
                    <a:pt x="10117" y="3445"/>
                  </a:lnTo>
                  <a:lnTo>
                    <a:pt x="10142" y="3462"/>
                  </a:lnTo>
                  <a:lnTo>
                    <a:pt x="10176" y="3504"/>
                  </a:lnTo>
                  <a:lnTo>
                    <a:pt x="10184" y="3555"/>
                  </a:lnTo>
                  <a:lnTo>
                    <a:pt x="10167" y="3614"/>
                  </a:lnTo>
                  <a:lnTo>
                    <a:pt x="10117" y="3648"/>
                  </a:lnTo>
                  <a:lnTo>
                    <a:pt x="10040" y="3674"/>
                  </a:lnTo>
                  <a:lnTo>
                    <a:pt x="9964" y="3665"/>
                  </a:lnTo>
                  <a:lnTo>
                    <a:pt x="9905" y="3682"/>
                  </a:lnTo>
                  <a:lnTo>
                    <a:pt x="9837" y="3682"/>
                  </a:lnTo>
                  <a:lnTo>
                    <a:pt x="9685" y="3716"/>
                  </a:lnTo>
                  <a:lnTo>
                    <a:pt x="9583" y="3775"/>
                  </a:lnTo>
                  <a:lnTo>
                    <a:pt x="9516" y="3885"/>
                  </a:lnTo>
                  <a:lnTo>
                    <a:pt x="9516" y="3911"/>
                  </a:lnTo>
                  <a:lnTo>
                    <a:pt x="9422" y="4097"/>
                  </a:lnTo>
                  <a:lnTo>
                    <a:pt x="9312" y="4444"/>
                  </a:lnTo>
                  <a:lnTo>
                    <a:pt x="9295" y="4469"/>
                  </a:lnTo>
                  <a:lnTo>
                    <a:pt x="9295" y="4495"/>
                  </a:lnTo>
                  <a:lnTo>
                    <a:pt x="9236" y="4622"/>
                  </a:lnTo>
                  <a:lnTo>
                    <a:pt x="9236" y="4647"/>
                  </a:lnTo>
                  <a:lnTo>
                    <a:pt x="9211" y="4698"/>
                  </a:lnTo>
                  <a:lnTo>
                    <a:pt x="9177" y="4859"/>
                  </a:lnTo>
                  <a:lnTo>
                    <a:pt x="9109" y="5020"/>
                  </a:lnTo>
                  <a:lnTo>
                    <a:pt x="9058" y="5104"/>
                  </a:lnTo>
                  <a:lnTo>
                    <a:pt x="9041" y="5265"/>
                  </a:lnTo>
                  <a:lnTo>
                    <a:pt x="9050" y="5341"/>
                  </a:lnTo>
                  <a:lnTo>
                    <a:pt x="9033" y="5392"/>
                  </a:lnTo>
                  <a:lnTo>
                    <a:pt x="9033" y="5553"/>
                  </a:lnTo>
                  <a:lnTo>
                    <a:pt x="8991" y="5638"/>
                  </a:lnTo>
                  <a:lnTo>
                    <a:pt x="8957" y="5654"/>
                  </a:lnTo>
                  <a:lnTo>
                    <a:pt x="8923" y="5646"/>
                  </a:lnTo>
                  <a:lnTo>
                    <a:pt x="8889" y="5621"/>
                  </a:lnTo>
                  <a:lnTo>
                    <a:pt x="8821" y="5494"/>
                  </a:lnTo>
                  <a:lnTo>
                    <a:pt x="8830" y="5214"/>
                  </a:lnTo>
                  <a:lnTo>
                    <a:pt x="8804" y="5096"/>
                  </a:lnTo>
                  <a:lnTo>
                    <a:pt x="8830" y="4977"/>
                  </a:lnTo>
                  <a:lnTo>
                    <a:pt x="8830" y="4850"/>
                  </a:lnTo>
                  <a:lnTo>
                    <a:pt x="8830" y="4791"/>
                  </a:lnTo>
                  <a:lnTo>
                    <a:pt x="8804" y="4757"/>
                  </a:lnTo>
                  <a:lnTo>
                    <a:pt x="8796" y="4630"/>
                  </a:lnTo>
                  <a:lnTo>
                    <a:pt x="8754" y="4512"/>
                  </a:lnTo>
                  <a:lnTo>
                    <a:pt x="8737" y="4486"/>
                  </a:lnTo>
                  <a:lnTo>
                    <a:pt x="8711" y="4410"/>
                  </a:lnTo>
                  <a:lnTo>
                    <a:pt x="8576" y="4275"/>
                  </a:lnTo>
                  <a:lnTo>
                    <a:pt x="8542" y="4224"/>
                  </a:lnTo>
                  <a:lnTo>
                    <a:pt x="8517" y="4122"/>
                  </a:lnTo>
                  <a:lnTo>
                    <a:pt x="8542" y="3928"/>
                  </a:lnTo>
                  <a:lnTo>
                    <a:pt x="8542" y="3885"/>
                  </a:lnTo>
                  <a:lnTo>
                    <a:pt x="8567" y="3826"/>
                  </a:lnTo>
                  <a:lnTo>
                    <a:pt x="8567" y="3724"/>
                  </a:lnTo>
                  <a:lnTo>
                    <a:pt x="8576" y="3707"/>
                  </a:lnTo>
                  <a:lnTo>
                    <a:pt x="8610" y="3547"/>
                  </a:lnTo>
                  <a:lnTo>
                    <a:pt x="8627" y="3504"/>
                  </a:lnTo>
                  <a:lnTo>
                    <a:pt x="8644" y="3369"/>
                  </a:lnTo>
                  <a:lnTo>
                    <a:pt x="8660" y="3327"/>
                  </a:lnTo>
                  <a:lnTo>
                    <a:pt x="8660" y="3284"/>
                  </a:lnTo>
                  <a:lnTo>
                    <a:pt x="8694" y="3166"/>
                  </a:lnTo>
                  <a:lnTo>
                    <a:pt x="8694" y="3106"/>
                  </a:lnTo>
                  <a:lnTo>
                    <a:pt x="8677" y="3081"/>
                  </a:lnTo>
                  <a:lnTo>
                    <a:pt x="8677" y="2946"/>
                  </a:lnTo>
                  <a:lnTo>
                    <a:pt x="8694" y="2903"/>
                  </a:lnTo>
                  <a:lnTo>
                    <a:pt x="8694" y="2827"/>
                  </a:lnTo>
                  <a:lnTo>
                    <a:pt x="8669" y="2785"/>
                  </a:lnTo>
                  <a:lnTo>
                    <a:pt x="8669" y="2742"/>
                  </a:lnTo>
                  <a:lnTo>
                    <a:pt x="8644" y="2641"/>
                  </a:lnTo>
                  <a:lnTo>
                    <a:pt x="8610" y="2565"/>
                  </a:lnTo>
                  <a:lnTo>
                    <a:pt x="8491" y="2480"/>
                  </a:lnTo>
                  <a:lnTo>
                    <a:pt x="8440" y="2421"/>
                  </a:lnTo>
                  <a:lnTo>
                    <a:pt x="8390" y="2387"/>
                  </a:lnTo>
                  <a:lnTo>
                    <a:pt x="8288" y="2353"/>
                  </a:lnTo>
                  <a:lnTo>
                    <a:pt x="8009" y="2395"/>
                  </a:lnTo>
                  <a:lnTo>
                    <a:pt x="7907" y="2463"/>
                  </a:lnTo>
                  <a:lnTo>
                    <a:pt x="7822" y="2497"/>
                  </a:lnTo>
                  <a:lnTo>
                    <a:pt x="7755" y="2582"/>
                  </a:lnTo>
                  <a:lnTo>
                    <a:pt x="7645" y="2641"/>
                  </a:lnTo>
                  <a:lnTo>
                    <a:pt x="7534" y="2759"/>
                  </a:lnTo>
                  <a:lnTo>
                    <a:pt x="7484" y="2793"/>
                  </a:lnTo>
                  <a:lnTo>
                    <a:pt x="7450" y="2844"/>
                  </a:lnTo>
                  <a:lnTo>
                    <a:pt x="7314" y="2979"/>
                  </a:lnTo>
                  <a:lnTo>
                    <a:pt x="7280" y="3064"/>
                  </a:lnTo>
                  <a:lnTo>
                    <a:pt x="7255" y="3115"/>
                  </a:lnTo>
                  <a:lnTo>
                    <a:pt x="7137" y="3200"/>
                  </a:lnTo>
                  <a:lnTo>
                    <a:pt x="7111" y="3242"/>
                  </a:lnTo>
                  <a:lnTo>
                    <a:pt x="7001" y="3335"/>
                  </a:lnTo>
                  <a:lnTo>
                    <a:pt x="6849" y="3538"/>
                  </a:lnTo>
                  <a:lnTo>
                    <a:pt x="6730" y="3691"/>
                  </a:lnTo>
                  <a:lnTo>
                    <a:pt x="6705" y="3834"/>
                  </a:lnTo>
                  <a:lnTo>
                    <a:pt x="6705" y="3885"/>
                  </a:lnTo>
                  <a:lnTo>
                    <a:pt x="6722" y="3970"/>
                  </a:lnTo>
                  <a:lnTo>
                    <a:pt x="6722" y="4021"/>
                  </a:lnTo>
                  <a:lnTo>
                    <a:pt x="6747" y="4071"/>
                  </a:lnTo>
                  <a:lnTo>
                    <a:pt x="6747" y="4156"/>
                  </a:lnTo>
                  <a:lnTo>
                    <a:pt x="6773" y="4232"/>
                  </a:lnTo>
                  <a:lnTo>
                    <a:pt x="6789" y="4258"/>
                  </a:lnTo>
                  <a:lnTo>
                    <a:pt x="6806" y="4503"/>
                  </a:lnTo>
                  <a:lnTo>
                    <a:pt x="6840" y="4571"/>
                  </a:lnTo>
                  <a:lnTo>
                    <a:pt x="6891" y="4656"/>
                  </a:lnTo>
                  <a:lnTo>
                    <a:pt x="6891" y="4681"/>
                  </a:lnTo>
                  <a:lnTo>
                    <a:pt x="7069" y="4977"/>
                  </a:lnTo>
                  <a:lnTo>
                    <a:pt x="7060" y="4994"/>
                  </a:lnTo>
                  <a:lnTo>
                    <a:pt x="7094" y="5045"/>
                  </a:lnTo>
                  <a:lnTo>
                    <a:pt x="7120" y="5096"/>
                  </a:lnTo>
                  <a:lnTo>
                    <a:pt x="7280" y="5307"/>
                  </a:lnTo>
                  <a:lnTo>
                    <a:pt x="7331" y="5409"/>
                  </a:lnTo>
                  <a:lnTo>
                    <a:pt x="7382" y="5477"/>
                  </a:lnTo>
                  <a:lnTo>
                    <a:pt x="7433" y="5578"/>
                  </a:lnTo>
                  <a:lnTo>
                    <a:pt x="7534" y="5705"/>
                  </a:lnTo>
                  <a:lnTo>
                    <a:pt x="7602" y="5832"/>
                  </a:lnTo>
                  <a:lnTo>
                    <a:pt x="7729" y="5985"/>
                  </a:lnTo>
                  <a:lnTo>
                    <a:pt x="7780" y="6086"/>
                  </a:lnTo>
                  <a:lnTo>
                    <a:pt x="7805" y="6306"/>
                  </a:lnTo>
                  <a:lnTo>
                    <a:pt x="7797" y="6357"/>
                  </a:lnTo>
                  <a:lnTo>
                    <a:pt x="7755" y="6399"/>
                  </a:lnTo>
                  <a:lnTo>
                    <a:pt x="7704" y="6425"/>
                  </a:lnTo>
                  <a:lnTo>
                    <a:pt x="7585" y="6416"/>
                  </a:lnTo>
                  <a:lnTo>
                    <a:pt x="7484" y="6382"/>
                  </a:lnTo>
                  <a:lnTo>
                    <a:pt x="7467" y="6391"/>
                  </a:lnTo>
                  <a:lnTo>
                    <a:pt x="7424" y="6374"/>
                  </a:lnTo>
                  <a:lnTo>
                    <a:pt x="7382" y="6349"/>
                  </a:lnTo>
                  <a:lnTo>
                    <a:pt x="7348" y="6306"/>
                  </a:lnTo>
                  <a:lnTo>
                    <a:pt x="7306" y="6281"/>
                  </a:lnTo>
                  <a:lnTo>
                    <a:pt x="7196" y="6154"/>
                  </a:lnTo>
                  <a:lnTo>
                    <a:pt x="7162" y="6145"/>
                  </a:lnTo>
                  <a:lnTo>
                    <a:pt x="7086" y="6086"/>
                  </a:lnTo>
                  <a:lnTo>
                    <a:pt x="7001" y="6052"/>
                  </a:lnTo>
                  <a:lnTo>
                    <a:pt x="6984" y="6052"/>
                  </a:lnTo>
                  <a:lnTo>
                    <a:pt x="6866" y="5993"/>
                  </a:lnTo>
                  <a:lnTo>
                    <a:pt x="6747" y="6018"/>
                  </a:lnTo>
                  <a:lnTo>
                    <a:pt x="6646" y="6086"/>
                  </a:lnTo>
                  <a:lnTo>
                    <a:pt x="6561" y="6112"/>
                  </a:lnTo>
                  <a:lnTo>
                    <a:pt x="6502" y="6162"/>
                  </a:lnTo>
                  <a:lnTo>
                    <a:pt x="6324" y="6222"/>
                  </a:lnTo>
                  <a:lnTo>
                    <a:pt x="6163" y="6239"/>
                  </a:lnTo>
                  <a:lnTo>
                    <a:pt x="6061" y="6213"/>
                  </a:lnTo>
                  <a:lnTo>
                    <a:pt x="6044" y="6230"/>
                  </a:lnTo>
                  <a:lnTo>
                    <a:pt x="6002" y="6222"/>
                  </a:lnTo>
                  <a:lnTo>
                    <a:pt x="5943" y="6188"/>
                  </a:lnTo>
                  <a:lnTo>
                    <a:pt x="5884" y="6179"/>
                  </a:lnTo>
                  <a:lnTo>
                    <a:pt x="5748" y="6078"/>
                  </a:lnTo>
                  <a:lnTo>
                    <a:pt x="5672" y="5951"/>
                  </a:lnTo>
                  <a:lnTo>
                    <a:pt x="5638" y="5849"/>
                  </a:lnTo>
                  <a:lnTo>
                    <a:pt x="5536" y="5688"/>
                  </a:lnTo>
                  <a:lnTo>
                    <a:pt x="5486" y="5654"/>
                  </a:lnTo>
                  <a:lnTo>
                    <a:pt x="5367" y="5621"/>
                  </a:lnTo>
                  <a:lnTo>
                    <a:pt x="5130" y="5638"/>
                  </a:lnTo>
                  <a:lnTo>
                    <a:pt x="5105" y="5671"/>
                  </a:lnTo>
                  <a:lnTo>
                    <a:pt x="5071" y="5688"/>
                  </a:lnTo>
                  <a:lnTo>
                    <a:pt x="5012" y="5739"/>
                  </a:lnTo>
                  <a:lnTo>
                    <a:pt x="4961" y="5824"/>
                  </a:lnTo>
                  <a:lnTo>
                    <a:pt x="4952" y="5925"/>
                  </a:lnTo>
                  <a:lnTo>
                    <a:pt x="5012" y="6086"/>
                  </a:lnTo>
                  <a:lnTo>
                    <a:pt x="5096" y="6188"/>
                  </a:lnTo>
                  <a:lnTo>
                    <a:pt x="5266" y="6264"/>
                  </a:lnTo>
                  <a:lnTo>
                    <a:pt x="5291" y="6264"/>
                  </a:lnTo>
                  <a:lnTo>
                    <a:pt x="5418" y="6332"/>
                  </a:lnTo>
                  <a:lnTo>
                    <a:pt x="5553" y="6382"/>
                  </a:lnTo>
                  <a:lnTo>
                    <a:pt x="5587" y="6433"/>
                  </a:lnTo>
                  <a:lnTo>
                    <a:pt x="5604" y="6484"/>
                  </a:lnTo>
                  <a:lnTo>
                    <a:pt x="5604" y="6619"/>
                  </a:lnTo>
                  <a:lnTo>
                    <a:pt x="5647" y="6721"/>
                  </a:lnTo>
                  <a:lnTo>
                    <a:pt x="5774" y="6899"/>
                  </a:lnTo>
                  <a:lnTo>
                    <a:pt x="5799" y="6967"/>
                  </a:lnTo>
                  <a:lnTo>
                    <a:pt x="5867" y="7094"/>
                  </a:lnTo>
                  <a:lnTo>
                    <a:pt x="5926" y="7187"/>
                  </a:lnTo>
                  <a:lnTo>
                    <a:pt x="6011" y="7263"/>
                  </a:lnTo>
                  <a:lnTo>
                    <a:pt x="6036" y="7314"/>
                  </a:lnTo>
                  <a:lnTo>
                    <a:pt x="6011" y="7364"/>
                  </a:lnTo>
                  <a:lnTo>
                    <a:pt x="5892" y="7424"/>
                  </a:lnTo>
                  <a:lnTo>
                    <a:pt x="5757" y="7441"/>
                  </a:lnTo>
                  <a:lnTo>
                    <a:pt x="5697" y="7458"/>
                  </a:lnTo>
                  <a:lnTo>
                    <a:pt x="5638" y="7458"/>
                  </a:lnTo>
                  <a:lnTo>
                    <a:pt x="5596" y="7441"/>
                  </a:lnTo>
                  <a:lnTo>
                    <a:pt x="5536" y="7466"/>
                  </a:lnTo>
                  <a:lnTo>
                    <a:pt x="5435" y="7466"/>
                  </a:lnTo>
                  <a:lnTo>
                    <a:pt x="5418" y="7483"/>
                  </a:lnTo>
                  <a:lnTo>
                    <a:pt x="5274" y="7500"/>
                  </a:lnTo>
                  <a:lnTo>
                    <a:pt x="5232" y="7534"/>
                  </a:lnTo>
                  <a:lnTo>
                    <a:pt x="5198" y="7525"/>
                  </a:lnTo>
                  <a:lnTo>
                    <a:pt x="5113" y="7551"/>
                  </a:lnTo>
                  <a:lnTo>
                    <a:pt x="5054" y="7601"/>
                  </a:lnTo>
                  <a:lnTo>
                    <a:pt x="4995" y="7627"/>
                  </a:lnTo>
                  <a:lnTo>
                    <a:pt x="4766" y="7788"/>
                  </a:lnTo>
                  <a:lnTo>
                    <a:pt x="4605" y="7881"/>
                  </a:lnTo>
                  <a:lnTo>
                    <a:pt x="4487" y="7991"/>
                  </a:lnTo>
                  <a:lnTo>
                    <a:pt x="4419" y="8109"/>
                  </a:lnTo>
                  <a:lnTo>
                    <a:pt x="4368" y="8143"/>
                  </a:lnTo>
                  <a:lnTo>
                    <a:pt x="4351" y="8177"/>
                  </a:lnTo>
                  <a:lnTo>
                    <a:pt x="4351" y="8287"/>
                  </a:lnTo>
                  <a:lnTo>
                    <a:pt x="4470" y="8516"/>
                  </a:lnTo>
                  <a:lnTo>
                    <a:pt x="4554" y="8643"/>
                  </a:lnTo>
                  <a:lnTo>
                    <a:pt x="4597" y="8685"/>
                  </a:lnTo>
                  <a:lnTo>
                    <a:pt x="4605" y="8710"/>
                  </a:lnTo>
                  <a:lnTo>
                    <a:pt x="4724" y="8795"/>
                  </a:lnTo>
                  <a:lnTo>
                    <a:pt x="4766" y="8846"/>
                  </a:lnTo>
                  <a:lnTo>
                    <a:pt x="4851" y="8888"/>
                  </a:lnTo>
                  <a:lnTo>
                    <a:pt x="4918" y="8947"/>
                  </a:lnTo>
                  <a:lnTo>
                    <a:pt x="4944" y="8998"/>
                  </a:lnTo>
                  <a:lnTo>
                    <a:pt x="4969" y="9083"/>
                  </a:lnTo>
                  <a:lnTo>
                    <a:pt x="4961" y="9134"/>
                  </a:lnTo>
                  <a:lnTo>
                    <a:pt x="4910" y="9227"/>
                  </a:lnTo>
                  <a:lnTo>
                    <a:pt x="4851" y="9252"/>
                  </a:lnTo>
                  <a:lnTo>
                    <a:pt x="4825" y="9252"/>
                  </a:lnTo>
                  <a:lnTo>
                    <a:pt x="4741" y="9286"/>
                  </a:lnTo>
                  <a:lnTo>
                    <a:pt x="4664" y="9278"/>
                  </a:lnTo>
                  <a:lnTo>
                    <a:pt x="4478" y="9294"/>
                  </a:lnTo>
                  <a:lnTo>
                    <a:pt x="4461" y="9311"/>
                  </a:lnTo>
                  <a:lnTo>
                    <a:pt x="4360" y="9345"/>
                  </a:lnTo>
                  <a:lnTo>
                    <a:pt x="4300" y="9396"/>
                  </a:lnTo>
                  <a:lnTo>
                    <a:pt x="4258" y="9405"/>
                  </a:lnTo>
                  <a:lnTo>
                    <a:pt x="4199" y="9464"/>
                  </a:lnTo>
                  <a:lnTo>
                    <a:pt x="4157" y="9523"/>
                  </a:lnTo>
                  <a:lnTo>
                    <a:pt x="4148" y="9557"/>
                  </a:lnTo>
                  <a:lnTo>
                    <a:pt x="4131" y="9582"/>
                  </a:lnTo>
                  <a:lnTo>
                    <a:pt x="4055" y="9760"/>
                  </a:lnTo>
                  <a:lnTo>
                    <a:pt x="4030" y="9785"/>
                  </a:lnTo>
                  <a:lnTo>
                    <a:pt x="3987" y="9870"/>
                  </a:lnTo>
                  <a:lnTo>
                    <a:pt x="3970" y="9921"/>
                  </a:lnTo>
                  <a:lnTo>
                    <a:pt x="3970" y="10082"/>
                  </a:lnTo>
                  <a:lnTo>
                    <a:pt x="3987" y="10133"/>
                  </a:lnTo>
                  <a:lnTo>
                    <a:pt x="4021" y="10183"/>
                  </a:lnTo>
                  <a:lnTo>
                    <a:pt x="4030" y="10209"/>
                  </a:lnTo>
                  <a:lnTo>
                    <a:pt x="4131" y="10310"/>
                  </a:lnTo>
                  <a:lnTo>
                    <a:pt x="4199" y="10361"/>
                  </a:lnTo>
                  <a:lnTo>
                    <a:pt x="4351" y="10564"/>
                  </a:lnTo>
                  <a:lnTo>
                    <a:pt x="4394" y="10666"/>
                  </a:lnTo>
                  <a:lnTo>
                    <a:pt x="4377" y="10691"/>
                  </a:lnTo>
                  <a:lnTo>
                    <a:pt x="4309" y="10759"/>
                  </a:lnTo>
                  <a:lnTo>
                    <a:pt x="4190" y="10776"/>
                  </a:lnTo>
                  <a:lnTo>
                    <a:pt x="4173" y="10784"/>
                  </a:lnTo>
                  <a:lnTo>
                    <a:pt x="4114" y="10784"/>
                  </a:lnTo>
                  <a:lnTo>
                    <a:pt x="4030" y="10750"/>
                  </a:lnTo>
                  <a:lnTo>
                    <a:pt x="4013" y="10767"/>
                  </a:lnTo>
                  <a:lnTo>
                    <a:pt x="3953" y="10759"/>
                  </a:lnTo>
                  <a:lnTo>
                    <a:pt x="3894" y="10742"/>
                  </a:lnTo>
                  <a:lnTo>
                    <a:pt x="3852" y="10750"/>
                  </a:lnTo>
                  <a:lnTo>
                    <a:pt x="3750" y="10750"/>
                  </a:lnTo>
                  <a:lnTo>
                    <a:pt x="3716" y="10776"/>
                  </a:lnTo>
                  <a:lnTo>
                    <a:pt x="3657" y="10852"/>
                  </a:lnTo>
                  <a:lnTo>
                    <a:pt x="3589" y="11064"/>
                  </a:lnTo>
                  <a:lnTo>
                    <a:pt x="3623" y="11199"/>
                  </a:lnTo>
                  <a:lnTo>
                    <a:pt x="3606" y="11275"/>
                  </a:lnTo>
                  <a:lnTo>
                    <a:pt x="3572" y="11318"/>
                  </a:lnTo>
                  <a:lnTo>
                    <a:pt x="3522" y="11335"/>
                  </a:lnTo>
                  <a:lnTo>
                    <a:pt x="3462" y="11258"/>
                  </a:lnTo>
                  <a:lnTo>
                    <a:pt x="3378" y="11182"/>
                  </a:lnTo>
                  <a:lnTo>
                    <a:pt x="3361" y="11165"/>
                  </a:lnTo>
                  <a:lnTo>
                    <a:pt x="3301" y="11165"/>
                  </a:lnTo>
                  <a:lnTo>
                    <a:pt x="3259" y="11106"/>
                  </a:lnTo>
                  <a:lnTo>
                    <a:pt x="3234" y="11030"/>
                  </a:lnTo>
                  <a:lnTo>
                    <a:pt x="3225" y="10945"/>
                  </a:lnTo>
                  <a:lnTo>
                    <a:pt x="3141" y="10852"/>
                  </a:lnTo>
                  <a:lnTo>
                    <a:pt x="3064" y="10700"/>
                  </a:lnTo>
                  <a:lnTo>
                    <a:pt x="2963" y="10564"/>
                  </a:lnTo>
                  <a:lnTo>
                    <a:pt x="2929" y="10539"/>
                  </a:lnTo>
                  <a:lnTo>
                    <a:pt x="2895" y="10505"/>
                  </a:lnTo>
                  <a:lnTo>
                    <a:pt x="2802" y="10471"/>
                  </a:lnTo>
                  <a:lnTo>
                    <a:pt x="2785" y="10454"/>
                  </a:lnTo>
                  <a:lnTo>
                    <a:pt x="2734" y="10446"/>
                  </a:lnTo>
                  <a:lnTo>
                    <a:pt x="2616" y="10378"/>
                  </a:lnTo>
                  <a:lnTo>
                    <a:pt x="2455" y="10361"/>
                  </a:lnTo>
                  <a:lnTo>
                    <a:pt x="2413" y="10378"/>
                  </a:lnTo>
                  <a:lnTo>
                    <a:pt x="2379" y="10420"/>
                  </a:lnTo>
                  <a:lnTo>
                    <a:pt x="2260" y="10505"/>
                  </a:lnTo>
                  <a:lnTo>
                    <a:pt x="2150" y="10564"/>
                  </a:lnTo>
                  <a:lnTo>
                    <a:pt x="2074" y="10657"/>
                  </a:lnTo>
                  <a:lnTo>
                    <a:pt x="1964" y="10734"/>
                  </a:lnTo>
                  <a:lnTo>
                    <a:pt x="1930" y="10801"/>
                  </a:lnTo>
                  <a:lnTo>
                    <a:pt x="1888" y="10844"/>
                  </a:lnTo>
                  <a:lnTo>
                    <a:pt x="1837" y="10988"/>
                  </a:lnTo>
                  <a:lnTo>
                    <a:pt x="1820" y="11004"/>
                  </a:lnTo>
                  <a:lnTo>
                    <a:pt x="1794" y="11089"/>
                  </a:lnTo>
                  <a:lnTo>
                    <a:pt x="1794" y="11250"/>
                  </a:lnTo>
                  <a:lnTo>
                    <a:pt x="1862" y="11487"/>
                  </a:lnTo>
                  <a:lnTo>
                    <a:pt x="1888" y="11648"/>
                  </a:lnTo>
                  <a:lnTo>
                    <a:pt x="1930" y="11758"/>
                  </a:lnTo>
                  <a:lnTo>
                    <a:pt x="1947" y="11834"/>
                  </a:lnTo>
                  <a:lnTo>
                    <a:pt x="1947" y="12020"/>
                  </a:lnTo>
                  <a:lnTo>
                    <a:pt x="1921" y="12130"/>
                  </a:lnTo>
                  <a:lnTo>
                    <a:pt x="1905" y="12147"/>
                  </a:lnTo>
                  <a:lnTo>
                    <a:pt x="1845" y="12164"/>
                  </a:lnTo>
                  <a:lnTo>
                    <a:pt x="1820" y="12173"/>
                  </a:lnTo>
                  <a:lnTo>
                    <a:pt x="1811" y="12206"/>
                  </a:lnTo>
                  <a:lnTo>
                    <a:pt x="1786" y="12206"/>
                  </a:lnTo>
                  <a:lnTo>
                    <a:pt x="1761" y="12198"/>
                  </a:lnTo>
                  <a:lnTo>
                    <a:pt x="1701" y="12190"/>
                  </a:lnTo>
                  <a:lnTo>
                    <a:pt x="1625" y="12206"/>
                  </a:lnTo>
                  <a:lnTo>
                    <a:pt x="1600" y="12190"/>
                  </a:lnTo>
                  <a:lnTo>
                    <a:pt x="1507" y="12198"/>
                  </a:lnTo>
                  <a:lnTo>
                    <a:pt x="1481" y="12181"/>
                  </a:lnTo>
                  <a:lnTo>
                    <a:pt x="1447" y="12181"/>
                  </a:lnTo>
                  <a:lnTo>
                    <a:pt x="1303" y="12232"/>
                  </a:lnTo>
                  <a:lnTo>
                    <a:pt x="1261" y="12232"/>
                  </a:lnTo>
                  <a:lnTo>
                    <a:pt x="1244" y="12240"/>
                  </a:lnTo>
                  <a:lnTo>
                    <a:pt x="1227" y="12240"/>
                  </a:lnTo>
                  <a:lnTo>
                    <a:pt x="1160" y="12257"/>
                  </a:lnTo>
                  <a:lnTo>
                    <a:pt x="1092" y="12333"/>
                  </a:lnTo>
                  <a:lnTo>
                    <a:pt x="973" y="12511"/>
                  </a:lnTo>
                  <a:lnTo>
                    <a:pt x="965" y="12562"/>
                  </a:lnTo>
                  <a:lnTo>
                    <a:pt x="982" y="12672"/>
                  </a:lnTo>
                  <a:lnTo>
                    <a:pt x="1033" y="12740"/>
                  </a:lnTo>
                  <a:lnTo>
                    <a:pt x="1185" y="12909"/>
                  </a:lnTo>
                  <a:lnTo>
                    <a:pt x="1253" y="12960"/>
                  </a:lnTo>
                  <a:lnTo>
                    <a:pt x="1414" y="13180"/>
                  </a:lnTo>
                  <a:lnTo>
                    <a:pt x="1447" y="13307"/>
                  </a:lnTo>
                  <a:lnTo>
                    <a:pt x="1447" y="13383"/>
                  </a:lnTo>
                  <a:lnTo>
                    <a:pt x="1380" y="13595"/>
                  </a:lnTo>
                  <a:lnTo>
                    <a:pt x="1380" y="13705"/>
                  </a:lnTo>
                  <a:lnTo>
                    <a:pt x="1405" y="13781"/>
                  </a:lnTo>
                  <a:lnTo>
                    <a:pt x="1405" y="13916"/>
                  </a:lnTo>
                  <a:lnTo>
                    <a:pt x="1380" y="14001"/>
                  </a:lnTo>
                  <a:lnTo>
                    <a:pt x="1320" y="14052"/>
                  </a:lnTo>
                  <a:lnTo>
                    <a:pt x="1160" y="14103"/>
                  </a:lnTo>
                  <a:lnTo>
                    <a:pt x="1066" y="14196"/>
                  </a:lnTo>
                  <a:lnTo>
                    <a:pt x="906" y="14391"/>
                  </a:lnTo>
                  <a:lnTo>
                    <a:pt x="897" y="14416"/>
                  </a:lnTo>
                  <a:lnTo>
                    <a:pt x="855" y="14458"/>
                  </a:lnTo>
                  <a:lnTo>
                    <a:pt x="846" y="14484"/>
                  </a:lnTo>
                  <a:lnTo>
                    <a:pt x="812" y="14526"/>
                  </a:lnTo>
                  <a:lnTo>
                    <a:pt x="694" y="14594"/>
                  </a:lnTo>
                  <a:lnTo>
                    <a:pt x="592" y="14602"/>
                  </a:lnTo>
                  <a:lnTo>
                    <a:pt x="499" y="14636"/>
                  </a:lnTo>
                  <a:lnTo>
                    <a:pt x="431" y="14678"/>
                  </a:lnTo>
                  <a:lnTo>
                    <a:pt x="321" y="14797"/>
                  </a:lnTo>
                  <a:lnTo>
                    <a:pt x="254" y="14839"/>
                  </a:lnTo>
                  <a:lnTo>
                    <a:pt x="93" y="15042"/>
                  </a:lnTo>
                  <a:lnTo>
                    <a:pt x="76" y="15059"/>
                  </a:lnTo>
                  <a:lnTo>
                    <a:pt x="25" y="15203"/>
                  </a:lnTo>
                  <a:lnTo>
                    <a:pt x="0" y="15389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FCCB990E-75A9-4F16-877F-D28279C54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" y="569"/>
              <a:ext cx="78" cy="101"/>
            </a:xfrm>
            <a:custGeom>
              <a:avLst/>
              <a:gdLst>
                <a:gd name="T0" fmla="*/ 17 w 381"/>
                <a:gd name="T1" fmla="*/ 110 h 500"/>
                <a:gd name="T2" fmla="*/ 17 w 381"/>
                <a:gd name="T3" fmla="*/ 68 h 500"/>
                <a:gd name="T4" fmla="*/ 60 w 381"/>
                <a:gd name="T5" fmla="*/ 17 h 500"/>
                <a:gd name="T6" fmla="*/ 102 w 381"/>
                <a:gd name="T7" fmla="*/ 0 h 500"/>
                <a:gd name="T8" fmla="*/ 153 w 381"/>
                <a:gd name="T9" fmla="*/ 9 h 500"/>
                <a:gd name="T10" fmla="*/ 203 w 381"/>
                <a:gd name="T11" fmla="*/ 43 h 500"/>
                <a:gd name="T12" fmla="*/ 254 w 381"/>
                <a:gd name="T13" fmla="*/ 136 h 500"/>
                <a:gd name="T14" fmla="*/ 297 w 381"/>
                <a:gd name="T15" fmla="*/ 170 h 500"/>
                <a:gd name="T16" fmla="*/ 330 w 381"/>
                <a:gd name="T17" fmla="*/ 246 h 500"/>
                <a:gd name="T18" fmla="*/ 381 w 381"/>
                <a:gd name="T19" fmla="*/ 330 h 500"/>
                <a:gd name="T20" fmla="*/ 381 w 381"/>
                <a:gd name="T21" fmla="*/ 364 h 500"/>
                <a:gd name="T22" fmla="*/ 364 w 381"/>
                <a:gd name="T23" fmla="*/ 415 h 500"/>
                <a:gd name="T24" fmla="*/ 339 w 381"/>
                <a:gd name="T25" fmla="*/ 457 h 500"/>
                <a:gd name="T26" fmla="*/ 297 w 381"/>
                <a:gd name="T27" fmla="*/ 483 h 500"/>
                <a:gd name="T28" fmla="*/ 237 w 381"/>
                <a:gd name="T29" fmla="*/ 500 h 500"/>
                <a:gd name="T30" fmla="*/ 187 w 381"/>
                <a:gd name="T31" fmla="*/ 483 h 500"/>
                <a:gd name="T32" fmla="*/ 110 w 381"/>
                <a:gd name="T33" fmla="*/ 449 h 500"/>
                <a:gd name="T34" fmla="*/ 51 w 381"/>
                <a:gd name="T35" fmla="*/ 373 h 500"/>
                <a:gd name="T36" fmla="*/ 17 w 381"/>
                <a:gd name="T37" fmla="*/ 296 h 500"/>
                <a:gd name="T38" fmla="*/ 0 w 381"/>
                <a:gd name="T39" fmla="*/ 212 h 500"/>
                <a:gd name="T40" fmla="*/ 17 w 381"/>
                <a:gd name="T41" fmla="*/ 11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1" h="500">
                  <a:moveTo>
                    <a:pt x="17" y="110"/>
                  </a:moveTo>
                  <a:lnTo>
                    <a:pt x="17" y="68"/>
                  </a:lnTo>
                  <a:lnTo>
                    <a:pt x="60" y="17"/>
                  </a:lnTo>
                  <a:lnTo>
                    <a:pt x="102" y="0"/>
                  </a:lnTo>
                  <a:lnTo>
                    <a:pt x="153" y="9"/>
                  </a:lnTo>
                  <a:lnTo>
                    <a:pt x="203" y="43"/>
                  </a:lnTo>
                  <a:lnTo>
                    <a:pt x="254" y="136"/>
                  </a:lnTo>
                  <a:lnTo>
                    <a:pt x="297" y="170"/>
                  </a:lnTo>
                  <a:lnTo>
                    <a:pt x="330" y="246"/>
                  </a:lnTo>
                  <a:lnTo>
                    <a:pt x="381" y="330"/>
                  </a:lnTo>
                  <a:lnTo>
                    <a:pt x="381" y="364"/>
                  </a:lnTo>
                  <a:lnTo>
                    <a:pt x="364" y="415"/>
                  </a:lnTo>
                  <a:lnTo>
                    <a:pt x="339" y="457"/>
                  </a:lnTo>
                  <a:lnTo>
                    <a:pt x="297" y="483"/>
                  </a:lnTo>
                  <a:lnTo>
                    <a:pt x="237" y="500"/>
                  </a:lnTo>
                  <a:lnTo>
                    <a:pt x="187" y="483"/>
                  </a:lnTo>
                  <a:lnTo>
                    <a:pt x="110" y="449"/>
                  </a:lnTo>
                  <a:lnTo>
                    <a:pt x="51" y="373"/>
                  </a:lnTo>
                  <a:lnTo>
                    <a:pt x="17" y="296"/>
                  </a:lnTo>
                  <a:lnTo>
                    <a:pt x="0" y="212"/>
                  </a:lnTo>
                  <a:lnTo>
                    <a:pt x="17" y="110"/>
                  </a:lnTo>
                  <a:close/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FFC80D16-CAC3-4A42-8610-E011A0A0B2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8" y="512"/>
              <a:ext cx="101" cy="40"/>
            </a:xfrm>
            <a:custGeom>
              <a:avLst/>
              <a:gdLst>
                <a:gd name="T0" fmla="*/ 0 w 499"/>
                <a:gd name="T1" fmla="*/ 11 h 195"/>
                <a:gd name="T2" fmla="*/ 110 w 499"/>
                <a:gd name="T3" fmla="*/ 42 h 195"/>
                <a:gd name="T4" fmla="*/ 186 w 499"/>
                <a:gd name="T5" fmla="*/ 59 h 195"/>
                <a:gd name="T6" fmla="*/ 431 w 499"/>
                <a:gd name="T7" fmla="*/ 0 h 195"/>
                <a:gd name="T8" fmla="*/ 457 w 499"/>
                <a:gd name="T9" fmla="*/ 8 h 195"/>
                <a:gd name="T10" fmla="*/ 499 w 499"/>
                <a:gd name="T11" fmla="*/ 59 h 195"/>
                <a:gd name="T12" fmla="*/ 474 w 499"/>
                <a:gd name="T13" fmla="*/ 118 h 195"/>
                <a:gd name="T14" fmla="*/ 448 w 499"/>
                <a:gd name="T15" fmla="*/ 144 h 195"/>
                <a:gd name="T16" fmla="*/ 364 w 499"/>
                <a:gd name="T17" fmla="*/ 186 h 195"/>
                <a:gd name="T18" fmla="*/ 203 w 499"/>
                <a:gd name="T19" fmla="*/ 195 h 195"/>
                <a:gd name="T20" fmla="*/ 101 w 499"/>
                <a:gd name="T21" fmla="*/ 152 h 195"/>
                <a:gd name="T22" fmla="*/ 0 w 499"/>
                <a:gd name="T23" fmla="*/ 168 h 195"/>
                <a:gd name="T24" fmla="*/ 0 w 499"/>
                <a:gd name="T25" fmla="*/ 81 h 195"/>
                <a:gd name="T26" fmla="*/ 110 w 499"/>
                <a:gd name="T27" fmla="*/ 42 h 195"/>
                <a:gd name="T28" fmla="*/ 110 w 499"/>
                <a:gd name="T29" fmla="*/ 4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9" h="195">
                  <a:moveTo>
                    <a:pt x="0" y="11"/>
                  </a:moveTo>
                  <a:lnTo>
                    <a:pt x="110" y="42"/>
                  </a:lnTo>
                  <a:lnTo>
                    <a:pt x="186" y="59"/>
                  </a:lnTo>
                  <a:lnTo>
                    <a:pt x="431" y="0"/>
                  </a:lnTo>
                  <a:lnTo>
                    <a:pt x="457" y="8"/>
                  </a:lnTo>
                  <a:lnTo>
                    <a:pt x="499" y="59"/>
                  </a:lnTo>
                  <a:lnTo>
                    <a:pt x="474" y="118"/>
                  </a:lnTo>
                  <a:lnTo>
                    <a:pt x="448" y="144"/>
                  </a:lnTo>
                  <a:lnTo>
                    <a:pt x="364" y="186"/>
                  </a:lnTo>
                  <a:lnTo>
                    <a:pt x="203" y="195"/>
                  </a:lnTo>
                  <a:lnTo>
                    <a:pt x="101" y="152"/>
                  </a:lnTo>
                  <a:lnTo>
                    <a:pt x="0" y="168"/>
                  </a:lnTo>
                  <a:moveTo>
                    <a:pt x="0" y="81"/>
                  </a:moveTo>
                  <a:lnTo>
                    <a:pt x="110" y="42"/>
                  </a:lnTo>
                  <a:lnTo>
                    <a:pt x="110" y="42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963922B0-CB69-4166-A9DA-C4516D54F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1" y="294"/>
              <a:ext cx="378" cy="139"/>
            </a:xfrm>
            <a:custGeom>
              <a:avLst/>
              <a:gdLst>
                <a:gd name="T0" fmla="*/ 0 w 1863"/>
                <a:gd name="T1" fmla="*/ 194 h 685"/>
                <a:gd name="T2" fmla="*/ 0 w 1863"/>
                <a:gd name="T3" fmla="*/ 178 h 685"/>
                <a:gd name="T4" fmla="*/ 0 w 1863"/>
                <a:gd name="T5" fmla="*/ 101 h 685"/>
                <a:gd name="T6" fmla="*/ 9 w 1863"/>
                <a:gd name="T7" fmla="*/ 76 h 685"/>
                <a:gd name="T8" fmla="*/ 102 w 1863"/>
                <a:gd name="T9" fmla="*/ 8 h 685"/>
                <a:gd name="T10" fmla="*/ 229 w 1863"/>
                <a:gd name="T11" fmla="*/ 0 h 685"/>
                <a:gd name="T12" fmla="*/ 263 w 1863"/>
                <a:gd name="T13" fmla="*/ 8 h 685"/>
                <a:gd name="T14" fmla="*/ 322 w 1863"/>
                <a:gd name="T15" fmla="*/ 42 h 685"/>
                <a:gd name="T16" fmla="*/ 356 w 1863"/>
                <a:gd name="T17" fmla="*/ 42 h 685"/>
                <a:gd name="T18" fmla="*/ 440 w 1863"/>
                <a:gd name="T19" fmla="*/ 118 h 685"/>
                <a:gd name="T20" fmla="*/ 517 w 1863"/>
                <a:gd name="T21" fmla="*/ 321 h 685"/>
                <a:gd name="T22" fmla="*/ 635 w 1863"/>
                <a:gd name="T23" fmla="*/ 482 h 685"/>
                <a:gd name="T24" fmla="*/ 660 w 1863"/>
                <a:gd name="T25" fmla="*/ 482 h 685"/>
                <a:gd name="T26" fmla="*/ 703 w 1863"/>
                <a:gd name="T27" fmla="*/ 516 h 685"/>
                <a:gd name="T28" fmla="*/ 762 w 1863"/>
                <a:gd name="T29" fmla="*/ 516 h 685"/>
                <a:gd name="T30" fmla="*/ 779 w 1863"/>
                <a:gd name="T31" fmla="*/ 499 h 685"/>
                <a:gd name="T32" fmla="*/ 796 w 1863"/>
                <a:gd name="T33" fmla="*/ 499 h 685"/>
                <a:gd name="T34" fmla="*/ 838 w 1863"/>
                <a:gd name="T35" fmla="*/ 474 h 685"/>
                <a:gd name="T36" fmla="*/ 923 w 1863"/>
                <a:gd name="T37" fmla="*/ 465 h 685"/>
                <a:gd name="T38" fmla="*/ 957 w 1863"/>
                <a:gd name="T39" fmla="*/ 448 h 685"/>
                <a:gd name="T40" fmla="*/ 999 w 1863"/>
                <a:gd name="T41" fmla="*/ 423 h 685"/>
                <a:gd name="T42" fmla="*/ 1058 w 1863"/>
                <a:gd name="T43" fmla="*/ 406 h 685"/>
                <a:gd name="T44" fmla="*/ 1143 w 1863"/>
                <a:gd name="T45" fmla="*/ 347 h 685"/>
                <a:gd name="T46" fmla="*/ 1262 w 1863"/>
                <a:gd name="T47" fmla="*/ 288 h 685"/>
                <a:gd name="T48" fmla="*/ 1304 w 1863"/>
                <a:gd name="T49" fmla="*/ 254 h 685"/>
                <a:gd name="T50" fmla="*/ 1338 w 1863"/>
                <a:gd name="T51" fmla="*/ 237 h 685"/>
                <a:gd name="T52" fmla="*/ 1389 w 1863"/>
                <a:gd name="T53" fmla="*/ 237 h 685"/>
                <a:gd name="T54" fmla="*/ 1422 w 1863"/>
                <a:gd name="T55" fmla="*/ 203 h 685"/>
                <a:gd name="T56" fmla="*/ 1566 w 1863"/>
                <a:gd name="T57" fmla="*/ 152 h 685"/>
                <a:gd name="T58" fmla="*/ 1643 w 1863"/>
                <a:gd name="T59" fmla="*/ 84 h 685"/>
                <a:gd name="T60" fmla="*/ 1702 w 1863"/>
                <a:gd name="T61" fmla="*/ 68 h 685"/>
                <a:gd name="T62" fmla="*/ 1770 w 1863"/>
                <a:gd name="T63" fmla="*/ 59 h 685"/>
                <a:gd name="T64" fmla="*/ 1820 w 1863"/>
                <a:gd name="T65" fmla="*/ 93 h 685"/>
                <a:gd name="T66" fmla="*/ 1863 w 1863"/>
                <a:gd name="T67" fmla="*/ 152 h 685"/>
                <a:gd name="T68" fmla="*/ 1829 w 1863"/>
                <a:gd name="T69" fmla="*/ 254 h 685"/>
                <a:gd name="T70" fmla="*/ 1778 w 1863"/>
                <a:gd name="T71" fmla="*/ 313 h 685"/>
                <a:gd name="T72" fmla="*/ 1770 w 1863"/>
                <a:gd name="T73" fmla="*/ 338 h 685"/>
                <a:gd name="T74" fmla="*/ 1727 w 1863"/>
                <a:gd name="T75" fmla="*/ 381 h 685"/>
                <a:gd name="T76" fmla="*/ 1693 w 1863"/>
                <a:gd name="T77" fmla="*/ 432 h 685"/>
                <a:gd name="T78" fmla="*/ 1626 w 1863"/>
                <a:gd name="T79" fmla="*/ 482 h 685"/>
                <a:gd name="T80" fmla="*/ 1617 w 1863"/>
                <a:gd name="T81" fmla="*/ 508 h 685"/>
                <a:gd name="T82" fmla="*/ 1583 w 1863"/>
                <a:gd name="T83" fmla="*/ 525 h 685"/>
                <a:gd name="T84" fmla="*/ 1516 w 1863"/>
                <a:gd name="T85" fmla="*/ 550 h 685"/>
                <a:gd name="T86" fmla="*/ 1431 w 1863"/>
                <a:gd name="T87" fmla="*/ 542 h 685"/>
                <a:gd name="T88" fmla="*/ 1372 w 1863"/>
                <a:gd name="T89" fmla="*/ 482 h 685"/>
                <a:gd name="T90" fmla="*/ 1346 w 1863"/>
                <a:gd name="T91" fmla="*/ 474 h 685"/>
                <a:gd name="T92" fmla="*/ 1295 w 1863"/>
                <a:gd name="T93" fmla="*/ 474 h 685"/>
                <a:gd name="T94" fmla="*/ 1270 w 1863"/>
                <a:gd name="T95" fmla="*/ 491 h 685"/>
                <a:gd name="T96" fmla="*/ 1151 w 1863"/>
                <a:gd name="T97" fmla="*/ 542 h 685"/>
                <a:gd name="T98" fmla="*/ 1075 w 1863"/>
                <a:gd name="T99" fmla="*/ 609 h 685"/>
                <a:gd name="T100" fmla="*/ 1008 w 1863"/>
                <a:gd name="T101" fmla="*/ 643 h 685"/>
                <a:gd name="T102" fmla="*/ 957 w 1863"/>
                <a:gd name="T103" fmla="*/ 669 h 685"/>
                <a:gd name="T104" fmla="*/ 847 w 1863"/>
                <a:gd name="T105" fmla="*/ 677 h 685"/>
                <a:gd name="T106" fmla="*/ 610 w 1863"/>
                <a:gd name="T107" fmla="*/ 660 h 685"/>
                <a:gd name="T108" fmla="*/ 449 w 1863"/>
                <a:gd name="T109" fmla="*/ 685 h 685"/>
                <a:gd name="T110" fmla="*/ 390 w 1863"/>
                <a:gd name="T111" fmla="*/ 669 h 685"/>
                <a:gd name="T112" fmla="*/ 322 w 1863"/>
                <a:gd name="T113" fmla="*/ 635 h 685"/>
                <a:gd name="T114" fmla="*/ 229 w 1863"/>
                <a:gd name="T115" fmla="*/ 542 h 685"/>
                <a:gd name="T116" fmla="*/ 220 w 1863"/>
                <a:gd name="T117" fmla="*/ 516 h 685"/>
                <a:gd name="T118" fmla="*/ 136 w 1863"/>
                <a:gd name="T119" fmla="*/ 406 h 685"/>
                <a:gd name="T120" fmla="*/ 26 w 1863"/>
                <a:gd name="T121" fmla="*/ 296 h 685"/>
                <a:gd name="T122" fmla="*/ 0 w 1863"/>
                <a:gd name="T123" fmla="*/ 194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63" h="685">
                  <a:moveTo>
                    <a:pt x="0" y="194"/>
                  </a:moveTo>
                  <a:lnTo>
                    <a:pt x="0" y="178"/>
                  </a:lnTo>
                  <a:lnTo>
                    <a:pt x="0" y="101"/>
                  </a:lnTo>
                  <a:lnTo>
                    <a:pt x="9" y="76"/>
                  </a:lnTo>
                  <a:lnTo>
                    <a:pt x="102" y="8"/>
                  </a:lnTo>
                  <a:lnTo>
                    <a:pt x="229" y="0"/>
                  </a:lnTo>
                  <a:lnTo>
                    <a:pt x="263" y="8"/>
                  </a:lnTo>
                  <a:lnTo>
                    <a:pt x="322" y="42"/>
                  </a:lnTo>
                  <a:lnTo>
                    <a:pt x="356" y="42"/>
                  </a:lnTo>
                  <a:lnTo>
                    <a:pt x="440" y="118"/>
                  </a:lnTo>
                  <a:lnTo>
                    <a:pt x="517" y="321"/>
                  </a:lnTo>
                  <a:lnTo>
                    <a:pt x="635" y="482"/>
                  </a:lnTo>
                  <a:lnTo>
                    <a:pt x="660" y="482"/>
                  </a:lnTo>
                  <a:lnTo>
                    <a:pt x="703" y="516"/>
                  </a:lnTo>
                  <a:lnTo>
                    <a:pt x="762" y="516"/>
                  </a:lnTo>
                  <a:lnTo>
                    <a:pt x="779" y="499"/>
                  </a:lnTo>
                  <a:lnTo>
                    <a:pt x="796" y="499"/>
                  </a:lnTo>
                  <a:lnTo>
                    <a:pt x="838" y="474"/>
                  </a:lnTo>
                  <a:lnTo>
                    <a:pt x="923" y="465"/>
                  </a:lnTo>
                  <a:lnTo>
                    <a:pt x="957" y="448"/>
                  </a:lnTo>
                  <a:lnTo>
                    <a:pt x="999" y="423"/>
                  </a:lnTo>
                  <a:lnTo>
                    <a:pt x="1058" y="406"/>
                  </a:lnTo>
                  <a:lnTo>
                    <a:pt x="1143" y="347"/>
                  </a:lnTo>
                  <a:lnTo>
                    <a:pt x="1262" y="288"/>
                  </a:lnTo>
                  <a:lnTo>
                    <a:pt x="1304" y="254"/>
                  </a:lnTo>
                  <a:lnTo>
                    <a:pt x="1338" y="237"/>
                  </a:lnTo>
                  <a:lnTo>
                    <a:pt x="1389" y="237"/>
                  </a:lnTo>
                  <a:lnTo>
                    <a:pt x="1422" y="203"/>
                  </a:lnTo>
                  <a:lnTo>
                    <a:pt x="1566" y="152"/>
                  </a:lnTo>
                  <a:lnTo>
                    <a:pt x="1643" y="84"/>
                  </a:lnTo>
                  <a:lnTo>
                    <a:pt x="1702" y="68"/>
                  </a:lnTo>
                  <a:lnTo>
                    <a:pt x="1770" y="59"/>
                  </a:lnTo>
                  <a:lnTo>
                    <a:pt x="1820" y="93"/>
                  </a:lnTo>
                  <a:lnTo>
                    <a:pt x="1863" y="152"/>
                  </a:lnTo>
                  <a:lnTo>
                    <a:pt x="1829" y="254"/>
                  </a:lnTo>
                  <a:lnTo>
                    <a:pt x="1778" y="313"/>
                  </a:lnTo>
                  <a:lnTo>
                    <a:pt x="1770" y="338"/>
                  </a:lnTo>
                  <a:lnTo>
                    <a:pt x="1727" y="381"/>
                  </a:lnTo>
                  <a:lnTo>
                    <a:pt x="1693" y="432"/>
                  </a:lnTo>
                  <a:lnTo>
                    <a:pt x="1626" y="482"/>
                  </a:lnTo>
                  <a:lnTo>
                    <a:pt x="1617" y="508"/>
                  </a:lnTo>
                  <a:lnTo>
                    <a:pt x="1583" y="525"/>
                  </a:lnTo>
                  <a:lnTo>
                    <a:pt x="1516" y="550"/>
                  </a:lnTo>
                  <a:lnTo>
                    <a:pt x="1431" y="542"/>
                  </a:lnTo>
                  <a:lnTo>
                    <a:pt x="1372" y="482"/>
                  </a:lnTo>
                  <a:lnTo>
                    <a:pt x="1346" y="474"/>
                  </a:lnTo>
                  <a:lnTo>
                    <a:pt x="1295" y="474"/>
                  </a:lnTo>
                  <a:lnTo>
                    <a:pt x="1270" y="491"/>
                  </a:lnTo>
                  <a:lnTo>
                    <a:pt x="1151" y="542"/>
                  </a:lnTo>
                  <a:lnTo>
                    <a:pt x="1075" y="609"/>
                  </a:lnTo>
                  <a:lnTo>
                    <a:pt x="1008" y="643"/>
                  </a:lnTo>
                  <a:lnTo>
                    <a:pt x="957" y="669"/>
                  </a:lnTo>
                  <a:lnTo>
                    <a:pt x="847" y="677"/>
                  </a:lnTo>
                  <a:lnTo>
                    <a:pt x="610" y="660"/>
                  </a:lnTo>
                  <a:lnTo>
                    <a:pt x="449" y="685"/>
                  </a:lnTo>
                  <a:lnTo>
                    <a:pt x="390" y="669"/>
                  </a:lnTo>
                  <a:lnTo>
                    <a:pt x="322" y="635"/>
                  </a:lnTo>
                  <a:lnTo>
                    <a:pt x="229" y="542"/>
                  </a:lnTo>
                  <a:lnTo>
                    <a:pt x="220" y="516"/>
                  </a:lnTo>
                  <a:lnTo>
                    <a:pt x="136" y="406"/>
                  </a:lnTo>
                  <a:lnTo>
                    <a:pt x="26" y="296"/>
                  </a:lnTo>
                  <a:lnTo>
                    <a:pt x="0" y="194"/>
                  </a:lnTo>
                  <a:close/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8C054DAD-C164-419A-B472-831037520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" y="3354"/>
              <a:ext cx="206" cy="261"/>
            </a:xfrm>
            <a:custGeom>
              <a:avLst/>
              <a:gdLst>
                <a:gd name="T0" fmla="*/ 516 w 1016"/>
                <a:gd name="T1" fmla="*/ 51 h 1287"/>
                <a:gd name="T2" fmla="*/ 584 w 1016"/>
                <a:gd name="T3" fmla="*/ 9 h 1287"/>
                <a:gd name="T4" fmla="*/ 686 w 1016"/>
                <a:gd name="T5" fmla="*/ 9 h 1287"/>
                <a:gd name="T6" fmla="*/ 745 w 1016"/>
                <a:gd name="T7" fmla="*/ 0 h 1287"/>
                <a:gd name="T8" fmla="*/ 846 w 1016"/>
                <a:gd name="T9" fmla="*/ 0 h 1287"/>
                <a:gd name="T10" fmla="*/ 982 w 1016"/>
                <a:gd name="T11" fmla="*/ 17 h 1287"/>
                <a:gd name="T12" fmla="*/ 1016 w 1016"/>
                <a:gd name="T13" fmla="*/ 59 h 1287"/>
                <a:gd name="T14" fmla="*/ 990 w 1016"/>
                <a:gd name="T15" fmla="*/ 178 h 1287"/>
                <a:gd name="T16" fmla="*/ 973 w 1016"/>
                <a:gd name="T17" fmla="*/ 229 h 1287"/>
                <a:gd name="T18" fmla="*/ 863 w 1016"/>
                <a:gd name="T19" fmla="*/ 364 h 1287"/>
                <a:gd name="T20" fmla="*/ 694 w 1016"/>
                <a:gd name="T21" fmla="*/ 525 h 1287"/>
                <a:gd name="T22" fmla="*/ 626 w 1016"/>
                <a:gd name="T23" fmla="*/ 618 h 1287"/>
                <a:gd name="T24" fmla="*/ 559 w 1016"/>
                <a:gd name="T25" fmla="*/ 686 h 1287"/>
                <a:gd name="T26" fmla="*/ 533 w 1016"/>
                <a:gd name="T27" fmla="*/ 787 h 1287"/>
                <a:gd name="T28" fmla="*/ 499 w 1016"/>
                <a:gd name="T29" fmla="*/ 838 h 1287"/>
                <a:gd name="T30" fmla="*/ 440 w 1016"/>
                <a:gd name="T31" fmla="*/ 897 h 1287"/>
                <a:gd name="T32" fmla="*/ 372 w 1016"/>
                <a:gd name="T33" fmla="*/ 940 h 1287"/>
                <a:gd name="T34" fmla="*/ 339 w 1016"/>
                <a:gd name="T35" fmla="*/ 982 h 1287"/>
                <a:gd name="T36" fmla="*/ 288 w 1016"/>
                <a:gd name="T37" fmla="*/ 1008 h 1287"/>
                <a:gd name="T38" fmla="*/ 237 w 1016"/>
                <a:gd name="T39" fmla="*/ 1118 h 1287"/>
                <a:gd name="T40" fmla="*/ 195 w 1016"/>
                <a:gd name="T41" fmla="*/ 1253 h 1287"/>
                <a:gd name="T42" fmla="*/ 169 w 1016"/>
                <a:gd name="T43" fmla="*/ 1287 h 1287"/>
                <a:gd name="T44" fmla="*/ 85 w 1016"/>
                <a:gd name="T45" fmla="*/ 1278 h 1287"/>
                <a:gd name="T46" fmla="*/ 76 w 1016"/>
                <a:gd name="T47" fmla="*/ 1261 h 1287"/>
                <a:gd name="T48" fmla="*/ 51 w 1016"/>
                <a:gd name="T49" fmla="*/ 1245 h 1287"/>
                <a:gd name="T50" fmla="*/ 0 w 1016"/>
                <a:gd name="T51" fmla="*/ 1168 h 1287"/>
                <a:gd name="T52" fmla="*/ 0 w 1016"/>
                <a:gd name="T53" fmla="*/ 1126 h 1287"/>
                <a:gd name="T54" fmla="*/ 25 w 1016"/>
                <a:gd name="T55" fmla="*/ 1067 h 1287"/>
                <a:gd name="T56" fmla="*/ 42 w 1016"/>
                <a:gd name="T57" fmla="*/ 1041 h 1287"/>
                <a:gd name="T58" fmla="*/ 68 w 1016"/>
                <a:gd name="T59" fmla="*/ 982 h 1287"/>
                <a:gd name="T60" fmla="*/ 68 w 1016"/>
                <a:gd name="T61" fmla="*/ 965 h 1287"/>
                <a:gd name="T62" fmla="*/ 118 w 1016"/>
                <a:gd name="T63" fmla="*/ 914 h 1287"/>
                <a:gd name="T64" fmla="*/ 127 w 1016"/>
                <a:gd name="T65" fmla="*/ 864 h 1287"/>
                <a:gd name="T66" fmla="*/ 212 w 1016"/>
                <a:gd name="T67" fmla="*/ 703 h 1287"/>
                <a:gd name="T68" fmla="*/ 237 w 1016"/>
                <a:gd name="T69" fmla="*/ 601 h 1287"/>
                <a:gd name="T70" fmla="*/ 271 w 1016"/>
                <a:gd name="T71" fmla="*/ 542 h 1287"/>
                <a:gd name="T72" fmla="*/ 279 w 1016"/>
                <a:gd name="T73" fmla="*/ 483 h 1287"/>
                <a:gd name="T74" fmla="*/ 305 w 1016"/>
                <a:gd name="T75" fmla="*/ 440 h 1287"/>
                <a:gd name="T76" fmla="*/ 372 w 1016"/>
                <a:gd name="T77" fmla="*/ 263 h 1287"/>
                <a:gd name="T78" fmla="*/ 372 w 1016"/>
                <a:gd name="T79" fmla="*/ 186 h 1287"/>
                <a:gd name="T80" fmla="*/ 398 w 1016"/>
                <a:gd name="T81" fmla="*/ 127 h 1287"/>
                <a:gd name="T82" fmla="*/ 466 w 1016"/>
                <a:gd name="T83" fmla="*/ 59 h 1287"/>
                <a:gd name="T84" fmla="*/ 499 w 1016"/>
                <a:gd name="T85" fmla="*/ 59 h 1287"/>
                <a:gd name="T86" fmla="*/ 516 w 1016"/>
                <a:gd name="T87" fmla="*/ 51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6" h="1287">
                  <a:moveTo>
                    <a:pt x="516" y="51"/>
                  </a:moveTo>
                  <a:lnTo>
                    <a:pt x="584" y="9"/>
                  </a:lnTo>
                  <a:lnTo>
                    <a:pt x="686" y="9"/>
                  </a:lnTo>
                  <a:lnTo>
                    <a:pt x="745" y="0"/>
                  </a:lnTo>
                  <a:lnTo>
                    <a:pt x="846" y="0"/>
                  </a:lnTo>
                  <a:lnTo>
                    <a:pt x="982" y="17"/>
                  </a:lnTo>
                  <a:lnTo>
                    <a:pt x="1016" y="59"/>
                  </a:lnTo>
                  <a:lnTo>
                    <a:pt x="990" y="178"/>
                  </a:lnTo>
                  <a:lnTo>
                    <a:pt x="973" y="229"/>
                  </a:lnTo>
                  <a:lnTo>
                    <a:pt x="863" y="364"/>
                  </a:lnTo>
                  <a:lnTo>
                    <a:pt x="694" y="525"/>
                  </a:lnTo>
                  <a:lnTo>
                    <a:pt x="626" y="618"/>
                  </a:lnTo>
                  <a:lnTo>
                    <a:pt x="559" y="686"/>
                  </a:lnTo>
                  <a:lnTo>
                    <a:pt x="533" y="787"/>
                  </a:lnTo>
                  <a:lnTo>
                    <a:pt x="499" y="838"/>
                  </a:lnTo>
                  <a:lnTo>
                    <a:pt x="440" y="897"/>
                  </a:lnTo>
                  <a:lnTo>
                    <a:pt x="372" y="940"/>
                  </a:lnTo>
                  <a:lnTo>
                    <a:pt x="339" y="982"/>
                  </a:lnTo>
                  <a:lnTo>
                    <a:pt x="288" y="1008"/>
                  </a:lnTo>
                  <a:lnTo>
                    <a:pt x="237" y="1118"/>
                  </a:lnTo>
                  <a:lnTo>
                    <a:pt x="195" y="1253"/>
                  </a:lnTo>
                  <a:lnTo>
                    <a:pt x="169" y="1287"/>
                  </a:lnTo>
                  <a:lnTo>
                    <a:pt x="85" y="1278"/>
                  </a:lnTo>
                  <a:lnTo>
                    <a:pt x="76" y="1261"/>
                  </a:lnTo>
                  <a:lnTo>
                    <a:pt x="51" y="1245"/>
                  </a:lnTo>
                  <a:lnTo>
                    <a:pt x="0" y="1168"/>
                  </a:lnTo>
                  <a:lnTo>
                    <a:pt x="0" y="1126"/>
                  </a:lnTo>
                  <a:lnTo>
                    <a:pt x="25" y="1067"/>
                  </a:lnTo>
                  <a:lnTo>
                    <a:pt x="42" y="1041"/>
                  </a:lnTo>
                  <a:lnTo>
                    <a:pt x="68" y="982"/>
                  </a:lnTo>
                  <a:lnTo>
                    <a:pt x="68" y="965"/>
                  </a:lnTo>
                  <a:lnTo>
                    <a:pt x="118" y="914"/>
                  </a:lnTo>
                  <a:lnTo>
                    <a:pt x="127" y="864"/>
                  </a:lnTo>
                  <a:lnTo>
                    <a:pt x="212" y="703"/>
                  </a:lnTo>
                  <a:lnTo>
                    <a:pt x="237" y="601"/>
                  </a:lnTo>
                  <a:lnTo>
                    <a:pt x="271" y="542"/>
                  </a:lnTo>
                  <a:lnTo>
                    <a:pt x="279" y="483"/>
                  </a:lnTo>
                  <a:lnTo>
                    <a:pt x="305" y="440"/>
                  </a:lnTo>
                  <a:lnTo>
                    <a:pt x="372" y="263"/>
                  </a:lnTo>
                  <a:lnTo>
                    <a:pt x="372" y="186"/>
                  </a:lnTo>
                  <a:lnTo>
                    <a:pt x="398" y="127"/>
                  </a:lnTo>
                  <a:lnTo>
                    <a:pt x="466" y="59"/>
                  </a:lnTo>
                  <a:lnTo>
                    <a:pt x="499" y="59"/>
                  </a:lnTo>
                  <a:lnTo>
                    <a:pt x="516" y="51"/>
                  </a:lnTo>
                  <a:close/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49CC5F85-24F1-46D7-9446-29F2863B9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8" y="3719"/>
              <a:ext cx="179" cy="161"/>
            </a:xfrm>
            <a:custGeom>
              <a:avLst/>
              <a:gdLst>
                <a:gd name="T0" fmla="*/ 0 w 880"/>
                <a:gd name="T1" fmla="*/ 431 h 795"/>
                <a:gd name="T2" fmla="*/ 160 w 880"/>
                <a:gd name="T3" fmla="*/ 407 h 795"/>
                <a:gd name="T4" fmla="*/ 253 w 880"/>
                <a:gd name="T5" fmla="*/ 297 h 795"/>
                <a:gd name="T6" fmla="*/ 304 w 880"/>
                <a:gd name="T7" fmla="*/ 263 h 795"/>
                <a:gd name="T8" fmla="*/ 321 w 880"/>
                <a:gd name="T9" fmla="*/ 237 h 795"/>
                <a:gd name="T10" fmla="*/ 321 w 880"/>
                <a:gd name="T11" fmla="*/ 212 h 795"/>
                <a:gd name="T12" fmla="*/ 347 w 880"/>
                <a:gd name="T13" fmla="*/ 178 h 795"/>
                <a:gd name="T14" fmla="*/ 355 w 880"/>
                <a:gd name="T15" fmla="*/ 153 h 795"/>
                <a:gd name="T16" fmla="*/ 406 w 880"/>
                <a:gd name="T17" fmla="*/ 93 h 795"/>
                <a:gd name="T18" fmla="*/ 440 w 880"/>
                <a:gd name="T19" fmla="*/ 26 h 795"/>
                <a:gd name="T20" fmla="*/ 482 w 880"/>
                <a:gd name="T21" fmla="*/ 0 h 795"/>
                <a:gd name="T22" fmla="*/ 516 w 880"/>
                <a:gd name="T23" fmla="*/ 0 h 795"/>
                <a:gd name="T24" fmla="*/ 567 w 880"/>
                <a:gd name="T25" fmla="*/ 26 h 795"/>
                <a:gd name="T26" fmla="*/ 618 w 880"/>
                <a:gd name="T27" fmla="*/ 51 h 795"/>
                <a:gd name="T28" fmla="*/ 677 w 880"/>
                <a:gd name="T29" fmla="*/ 119 h 795"/>
                <a:gd name="T30" fmla="*/ 804 w 880"/>
                <a:gd name="T31" fmla="*/ 178 h 795"/>
                <a:gd name="T32" fmla="*/ 821 w 880"/>
                <a:gd name="T33" fmla="*/ 203 h 795"/>
                <a:gd name="T34" fmla="*/ 880 w 880"/>
                <a:gd name="T35" fmla="*/ 263 h 795"/>
                <a:gd name="T36" fmla="*/ 880 w 880"/>
                <a:gd name="T37" fmla="*/ 288 h 795"/>
                <a:gd name="T38" fmla="*/ 846 w 880"/>
                <a:gd name="T39" fmla="*/ 339 h 795"/>
                <a:gd name="T40" fmla="*/ 711 w 880"/>
                <a:gd name="T41" fmla="*/ 398 h 795"/>
                <a:gd name="T42" fmla="*/ 694 w 880"/>
                <a:gd name="T43" fmla="*/ 423 h 795"/>
                <a:gd name="T44" fmla="*/ 634 w 880"/>
                <a:gd name="T45" fmla="*/ 466 h 795"/>
                <a:gd name="T46" fmla="*/ 474 w 880"/>
                <a:gd name="T47" fmla="*/ 525 h 795"/>
                <a:gd name="T48" fmla="*/ 338 w 880"/>
                <a:gd name="T49" fmla="*/ 627 h 795"/>
                <a:gd name="T50" fmla="*/ 304 w 880"/>
                <a:gd name="T51" fmla="*/ 669 h 795"/>
                <a:gd name="T52" fmla="*/ 237 w 880"/>
                <a:gd name="T53" fmla="*/ 720 h 795"/>
                <a:gd name="T54" fmla="*/ 220 w 880"/>
                <a:gd name="T55" fmla="*/ 737 h 795"/>
                <a:gd name="T56" fmla="*/ 177 w 880"/>
                <a:gd name="T57" fmla="*/ 754 h 795"/>
                <a:gd name="T58" fmla="*/ 152 w 880"/>
                <a:gd name="T59" fmla="*/ 779 h 795"/>
                <a:gd name="T60" fmla="*/ 0 w 880"/>
                <a:gd name="T61" fmla="*/ 795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0" h="795">
                  <a:moveTo>
                    <a:pt x="0" y="431"/>
                  </a:moveTo>
                  <a:lnTo>
                    <a:pt x="160" y="407"/>
                  </a:lnTo>
                  <a:lnTo>
                    <a:pt x="253" y="297"/>
                  </a:lnTo>
                  <a:lnTo>
                    <a:pt x="304" y="263"/>
                  </a:lnTo>
                  <a:lnTo>
                    <a:pt x="321" y="237"/>
                  </a:lnTo>
                  <a:lnTo>
                    <a:pt x="321" y="212"/>
                  </a:lnTo>
                  <a:lnTo>
                    <a:pt x="347" y="178"/>
                  </a:lnTo>
                  <a:lnTo>
                    <a:pt x="355" y="153"/>
                  </a:lnTo>
                  <a:lnTo>
                    <a:pt x="406" y="93"/>
                  </a:lnTo>
                  <a:lnTo>
                    <a:pt x="440" y="26"/>
                  </a:lnTo>
                  <a:lnTo>
                    <a:pt x="482" y="0"/>
                  </a:lnTo>
                  <a:lnTo>
                    <a:pt x="516" y="0"/>
                  </a:lnTo>
                  <a:lnTo>
                    <a:pt x="567" y="26"/>
                  </a:lnTo>
                  <a:lnTo>
                    <a:pt x="618" y="51"/>
                  </a:lnTo>
                  <a:lnTo>
                    <a:pt x="677" y="119"/>
                  </a:lnTo>
                  <a:lnTo>
                    <a:pt x="804" y="178"/>
                  </a:lnTo>
                  <a:lnTo>
                    <a:pt x="821" y="203"/>
                  </a:lnTo>
                  <a:lnTo>
                    <a:pt x="880" y="263"/>
                  </a:lnTo>
                  <a:lnTo>
                    <a:pt x="880" y="288"/>
                  </a:lnTo>
                  <a:lnTo>
                    <a:pt x="846" y="339"/>
                  </a:lnTo>
                  <a:lnTo>
                    <a:pt x="711" y="398"/>
                  </a:lnTo>
                  <a:lnTo>
                    <a:pt x="694" y="423"/>
                  </a:lnTo>
                  <a:lnTo>
                    <a:pt x="634" y="466"/>
                  </a:lnTo>
                  <a:lnTo>
                    <a:pt x="474" y="525"/>
                  </a:lnTo>
                  <a:lnTo>
                    <a:pt x="338" y="627"/>
                  </a:lnTo>
                  <a:lnTo>
                    <a:pt x="304" y="669"/>
                  </a:lnTo>
                  <a:lnTo>
                    <a:pt x="237" y="720"/>
                  </a:lnTo>
                  <a:lnTo>
                    <a:pt x="220" y="737"/>
                  </a:lnTo>
                  <a:lnTo>
                    <a:pt x="177" y="754"/>
                  </a:lnTo>
                  <a:lnTo>
                    <a:pt x="152" y="779"/>
                  </a:lnTo>
                  <a:lnTo>
                    <a:pt x="0" y="795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EA240F64-B654-4E96-AEF5-DEBB38624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1" y="401"/>
              <a:ext cx="2660" cy="3459"/>
            </a:xfrm>
            <a:custGeom>
              <a:avLst/>
              <a:gdLst>
                <a:gd name="T0" fmla="*/ 12724 w 13113"/>
                <a:gd name="T1" fmla="*/ 1092 h 17065"/>
                <a:gd name="T2" fmla="*/ 11683 w 13113"/>
                <a:gd name="T3" fmla="*/ 2107 h 17065"/>
                <a:gd name="T4" fmla="*/ 11039 w 13113"/>
                <a:gd name="T5" fmla="*/ 2116 h 17065"/>
                <a:gd name="T6" fmla="*/ 10565 w 13113"/>
                <a:gd name="T7" fmla="*/ 1870 h 17065"/>
                <a:gd name="T8" fmla="*/ 10481 w 13113"/>
                <a:gd name="T9" fmla="*/ 2260 h 17065"/>
                <a:gd name="T10" fmla="*/ 10387 w 13113"/>
                <a:gd name="T11" fmla="*/ 3369 h 17065"/>
                <a:gd name="T12" fmla="*/ 9752 w 13113"/>
                <a:gd name="T13" fmla="*/ 4325 h 17065"/>
                <a:gd name="T14" fmla="*/ 9185 w 13113"/>
                <a:gd name="T15" fmla="*/ 4647 h 17065"/>
                <a:gd name="T16" fmla="*/ 8703 w 13113"/>
                <a:gd name="T17" fmla="*/ 4410 h 17065"/>
                <a:gd name="T18" fmla="*/ 8144 w 13113"/>
                <a:gd name="T19" fmla="*/ 4004 h 17065"/>
                <a:gd name="T20" fmla="*/ 8381 w 13113"/>
                <a:gd name="T21" fmla="*/ 4435 h 17065"/>
                <a:gd name="T22" fmla="*/ 8076 w 13113"/>
                <a:gd name="T23" fmla="*/ 5561 h 17065"/>
                <a:gd name="T24" fmla="*/ 7492 w 13113"/>
                <a:gd name="T25" fmla="*/ 5874 h 17065"/>
                <a:gd name="T26" fmla="*/ 6772 w 13113"/>
                <a:gd name="T27" fmla="*/ 6484 h 17065"/>
                <a:gd name="T28" fmla="*/ 6137 w 13113"/>
                <a:gd name="T29" fmla="*/ 6340 h 17065"/>
                <a:gd name="T30" fmla="*/ 5570 w 13113"/>
                <a:gd name="T31" fmla="*/ 5976 h 17065"/>
                <a:gd name="T32" fmla="*/ 6104 w 13113"/>
                <a:gd name="T33" fmla="*/ 6797 h 17065"/>
                <a:gd name="T34" fmla="*/ 5850 w 13113"/>
                <a:gd name="T35" fmla="*/ 7339 h 17065"/>
                <a:gd name="T36" fmla="*/ 5232 w 13113"/>
                <a:gd name="T37" fmla="*/ 7288 h 17065"/>
                <a:gd name="T38" fmla="*/ 4588 w 13113"/>
                <a:gd name="T39" fmla="*/ 7043 h 17065"/>
                <a:gd name="T40" fmla="*/ 3826 w 13113"/>
                <a:gd name="T41" fmla="*/ 6823 h 17065"/>
                <a:gd name="T42" fmla="*/ 3970 w 13113"/>
                <a:gd name="T43" fmla="*/ 7119 h 17065"/>
                <a:gd name="T44" fmla="*/ 4478 w 13113"/>
                <a:gd name="T45" fmla="*/ 7398 h 17065"/>
                <a:gd name="T46" fmla="*/ 4935 w 13113"/>
                <a:gd name="T47" fmla="*/ 8016 h 17065"/>
                <a:gd name="T48" fmla="*/ 4614 w 13113"/>
                <a:gd name="T49" fmla="*/ 8880 h 17065"/>
                <a:gd name="T50" fmla="*/ 4004 w 13113"/>
                <a:gd name="T51" fmla="*/ 9684 h 17065"/>
                <a:gd name="T52" fmla="*/ 3496 w 13113"/>
                <a:gd name="T53" fmla="*/ 10310 h 17065"/>
                <a:gd name="T54" fmla="*/ 2751 w 13113"/>
                <a:gd name="T55" fmla="*/ 10860 h 17065"/>
                <a:gd name="T56" fmla="*/ 2675 w 13113"/>
                <a:gd name="T57" fmla="*/ 11546 h 17065"/>
                <a:gd name="T58" fmla="*/ 2582 w 13113"/>
                <a:gd name="T59" fmla="*/ 12206 h 17065"/>
                <a:gd name="T60" fmla="*/ 1972 w 13113"/>
                <a:gd name="T61" fmla="*/ 12909 h 17065"/>
                <a:gd name="T62" fmla="*/ 1574 w 13113"/>
                <a:gd name="T63" fmla="*/ 13298 h 17065"/>
                <a:gd name="T64" fmla="*/ 1100 w 13113"/>
                <a:gd name="T65" fmla="*/ 14365 h 17065"/>
                <a:gd name="T66" fmla="*/ 719 w 13113"/>
                <a:gd name="T67" fmla="*/ 15059 h 17065"/>
                <a:gd name="T68" fmla="*/ 355 w 13113"/>
                <a:gd name="T69" fmla="*/ 16202 h 17065"/>
                <a:gd name="T70" fmla="*/ 84 w 13113"/>
                <a:gd name="T71" fmla="*/ 16778 h 17065"/>
                <a:gd name="T72" fmla="*/ 465 w 13113"/>
                <a:gd name="T73" fmla="*/ 16811 h 17065"/>
                <a:gd name="T74" fmla="*/ 982 w 13113"/>
                <a:gd name="T75" fmla="*/ 16016 h 17065"/>
                <a:gd name="T76" fmla="*/ 1456 w 13113"/>
                <a:gd name="T77" fmla="*/ 15330 h 17065"/>
                <a:gd name="T78" fmla="*/ 2074 w 13113"/>
                <a:gd name="T79" fmla="*/ 14661 h 17065"/>
                <a:gd name="T80" fmla="*/ 2328 w 13113"/>
                <a:gd name="T81" fmla="*/ 13756 h 17065"/>
                <a:gd name="T82" fmla="*/ 2810 w 13113"/>
                <a:gd name="T83" fmla="*/ 13248 h 17065"/>
                <a:gd name="T84" fmla="*/ 3682 w 13113"/>
                <a:gd name="T85" fmla="*/ 12426 h 17065"/>
                <a:gd name="T86" fmla="*/ 4410 w 13113"/>
                <a:gd name="T87" fmla="*/ 12012 h 17065"/>
                <a:gd name="T88" fmla="*/ 4605 w 13113"/>
                <a:gd name="T89" fmla="*/ 11064 h 17065"/>
                <a:gd name="T90" fmla="*/ 5325 w 13113"/>
                <a:gd name="T91" fmla="*/ 9709 h 17065"/>
                <a:gd name="T92" fmla="*/ 6112 w 13113"/>
                <a:gd name="T93" fmla="*/ 9540 h 17065"/>
                <a:gd name="T94" fmla="*/ 6493 w 13113"/>
                <a:gd name="T95" fmla="*/ 9184 h 17065"/>
                <a:gd name="T96" fmla="*/ 6722 w 13113"/>
                <a:gd name="T97" fmla="*/ 8228 h 17065"/>
                <a:gd name="T98" fmla="*/ 7018 w 13113"/>
                <a:gd name="T99" fmla="*/ 7601 h 17065"/>
                <a:gd name="T100" fmla="*/ 7568 w 13113"/>
                <a:gd name="T101" fmla="*/ 7288 h 17065"/>
                <a:gd name="T102" fmla="*/ 8279 w 13113"/>
                <a:gd name="T103" fmla="*/ 6416 h 17065"/>
                <a:gd name="T104" fmla="*/ 8991 w 13113"/>
                <a:gd name="T105" fmla="*/ 6628 h 17065"/>
                <a:gd name="T106" fmla="*/ 9549 w 13113"/>
                <a:gd name="T107" fmla="*/ 6746 h 17065"/>
                <a:gd name="T108" fmla="*/ 9490 w 13113"/>
                <a:gd name="T109" fmla="*/ 5968 h 17065"/>
                <a:gd name="T110" fmla="*/ 10159 w 13113"/>
                <a:gd name="T111" fmla="*/ 5273 h 17065"/>
                <a:gd name="T112" fmla="*/ 10760 w 13113"/>
                <a:gd name="T113" fmla="*/ 4782 h 17065"/>
                <a:gd name="T114" fmla="*/ 11513 w 13113"/>
                <a:gd name="T115" fmla="*/ 4368 h 17065"/>
                <a:gd name="T116" fmla="*/ 11988 w 13113"/>
                <a:gd name="T117" fmla="*/ 4215 h 17065"/>
                <a:gd name="T118" fmla="*/ 12843 w 13113"/>
                <a:gd name="T119" fmla="*/ 4435 h 17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113" h="17065">
                  <a:moveTo>
                    <a:pt x="13113" y="0"/>
                  </a:moveTo>
                  <a:lnTo>
                    <a:pt x="12919" y="203"/>
                  </a:lnTo>
                  <a:lnTo>
                    <a:pt x="12902" y="364"/>
                  </a:lnTo>
                  <a:lnTo>
                    <a:pt x="12944" y="685"/>
                  </a:lnTo>
                  <a:lnTo>
                    <a:pt x="12953" y="838"/>
                  </a:lnTo>
                  <a:lnTo>
                    <a:pt x="12944" y="872"/>
                  </a:lnTo>
                  <a:lnTo>
                    <a:pt x="12902" y="939"/>
                  </a:lnTo>
                  <a:lnTo>
                    <a:pt x="12792" y="999"/>
                  </a:lnTo>
                  <a:lnTo>
                    <a:pt x="12724" y="1092"/>
                  </a:lnTo>
                  <a:lnTo>
                    <a:pt x="12690" y="1219"/>
                  </a:lnTo>
                  <a:lnTo>
                    <a:pt x="12241" y="1879"/>
                  </a:lnTo>
                  <a:lnTo>
                    <a:pt x="12148" y="1938"/>
                  </a:lnTo>
                  <a:lnTo>
                    <a:pt x="12131" y="1964"/>
                  </a:lnTo>
                  <a:lnTo>
                    <a:pt x="12004" y="1980"/>
                  </a:lnTo>
                  <a:lnTo>
                    <a:pt x="11928" y="2006"/>
                  </a:lnTo>
                  <a:lnTo>
                    <a:pt x="11801" y="2065"/>
                  </a:lnTo>
                  <a:lnTo>
                    <a:pt x="11742" y="2107"/>
                  </a:lnTo>
                  <a:lnTo>
                    <a:pt x="11683" y="2107"/>
                  </a:lnTo>
                  <a:lnTo>
                    <a:pt x="11640" y="2133"/>
                  </a:lnTo>
                  <a:lnTo>
                    <a:pt x="11607" y="2133"/>
                  </a:lnTo>
                  <a:lnTo>
                    <a:pt x="11505" y="2150"/>
                  </a:lnTo>
                  <a:lnTo>
                    <a:pt x="11386" y="2150"/>
                  </a:lnTo>
                  <a:lnTo>
                    <a:pt x="11344" y="2167"/>
                  </a:lnTo>
                  <a:lnTo>
                    <a:pt x="11285" y="2141"/>
                  </a:lnTo>
                  <a:lnTo>
                    <a:pt x="11082" y="2124"/>
                  </a:lnTo>
                  <a:lnTo>
                    <a:pt x="11065" y="2107"/>
                  </a:lnTo>
                  <a:lnTo>
                    <a:pt x="11039" y="2116"/>
                  </a:lnTo>
                  <a:lnTo>
                    <a:pt x="10963" y="2074"/>
                  </a:lnTo>
                  <a:lnTo>
                    <a:pt x="10946" y="2074"/>
                  </a:lnTo>
                  <a:lnTo>
                    <a:pt x="10904" y="2048"/>
                  </a:lnTo>
                  <a:lnTo>
                    <a:pt x="10862" y="2048"/>
                  </a:lnTo>
                  <a:lnTo>
                    <a:pt x="10828" y="2014"/>
                  </a:lnTo>
                  <a:lnTo>
                    <a:pt x="10760" y="1980"/>
                  </a:lnTo>
                  <a:lnTo>
                    <a:pt x="10726" y="1980"/>
                  </a:lnTo>
                  <a:lnTo>
                    <a:pt x="10692" y="1947"/>
                  </a:lnTo>
                  <a:lnTo>
                    <a:pt x="10565" y="1870"/>
                  </a:lnTo>
                  <a:lnTo>
                    <a:pt x="10506" y="1820"/>
                  </a:lnTo>
                  <a:lnTo>
                    <a:pt x="10438" y="1718"/>
                  </a:lnTo>
                  <a:lnTo>
                    <a:pt x="10345" y="1625"/>
                  </a:lnTo>
                  <a:lnTo>
                    <a:pt x="10294" y="1591"/>
                  </a:lnTo>
                  <a:lnTo>
                    <a:pt x="10201" y="1583"/>
                  </a:lnTo>
                  <a:lnTo>
                    <a:pt x="10159" y="1650"/>
                  </a:lnTo>
                  <a:lnTo>
                    <a:pt x="10167" y="1693"/>
                  </a:lnTo>
                  <a:lnTo>
                    <a:pt x="10387" y="2040"/>
                  </a:lnTo>
                  <a:lnTo>
                    <a:pt x="10481" y="2260"/>
                  </a:lnTo>
                  <a:lnTo>
                    <a:pt x="10497" y="2311"/>
                  </a:lnTo>
                  <a:lnTo>
                    <a:pt x="10531" y="2361"/>
                  </a:lnTo>
                  <a:lnTo>
                    <a:pt x="10574" y="2548"/>
                  </a:lnTo>
                  <a:lnTo>
                    <a:pt x="10574" y="2624"/>
                  </a:lnTo>
                  <a:lnTo>
                    <a:pt x="10540" y="2810"/>
                  </a:lnTo>
                  <a:lnTo>
                    <a:pt x="10413" y="3149"/>
                  </a:lnTo>
                  <a:lnTo>
                    <a:pt x="10421" y="3174"/>
                  </a:lnTo>
                  <a:lnTo>
                    <a:pt x="10396" y="3250"/>
                  </a:lnTo>
                  <a:lnTo>
                    <a:pt x="10387" y="3369"/>
                  </a:lnTo>
                  <a:lnTo>
                    <a:pt x="10370" y="3420"/>
                  </a:lnTo>
                  <a:lnTo>
                    <a:pt x="10370" y="3496"/>
                  </a:lnTo>
                  <a:lnTo>
                    <a:pt x="10345" y="3631"/>
                  </a:lnTo>
                  <a:lnTo>
                    <a:pt x="10235" y="3792"/>
                  </a:lnTo>
                  <a:lnTo>
                    <a:pt x="10218" y="3843"/>
                  </a:lnTo>
                  <a:lnTo>
                    <a:pt x="10100" y="4012"/>
                  </a:lnTo>
                  <a:lnTo>
                    <a:pt x="10066" y="4054"/>
                  </a:lnTo>
                  <a:lnTo>
                    <a:pt x="9812" y="4266"/>
                  </a:lnTo>
                  <a:lnTo>
                    <a:pt x="9752" y="4325"/>
                  </a:lnTo>
                  <a:lnTo>
                    <a:pt x="9668" y="4376"/>
                  </a:lnTo>
                  <a:lnTo>
                    <a:pt x="9566" y="4461"/>
                  </a:lnTo>
                  <a:lnTo>
                    <a:pt x="9524" y="4469"/>
                  </a:lnTo>
                  <a:lnTo>
                    <a:pt x="9490" y="4495"/>
                  </a:lnTo>
                  <a:lnTo>
                    <a:pt x="9473" y="4520"/>
                  </a:lnTo>
                  <a:lnTo>
                    <a:pt x="9388" y="4579"/>
                  </a:lnTo>
                  <a:lnTo>
                    <a:pt x="9329" y="4588"/>
                  </a:lnTo>
                  <a:lnTo>
                    <a:pt x="9287" y="4630"/>
                  </a:lnTo>
                  <a:lnTo>
                    <a:pt x="9185" y="4647"/>
                  </a:lnTo>
                  <a:lnTo>
                    <a:pt x="9109" y="4689"/>
                  </a:lnTo>
                  <a:lnTo>
                    <a:pt x="9024" y="4698"/>
                  </a:lnTo>
                  <a:lnTo>
                    <a:pt x="9007" y="4698"/>
                  </a:lnTo>
                  <a:lnTo>
                    <a:pt x="8991" y="4681"/>
                  </a:lnTo>
                  <a:lnTo>
                    <a:pt x="8923" y="4655"/>
                  </a:lnTo>
                  <a:lnTo>
                    <a:pt x="8872" y="4596"/>
                  </a:lnTo>
                  <a:lnTo>
                    <a:pt x="8821" y="4512"/>
                  </a:lnTo>
                  <a:lnTo>
                    <a:pt x="8728" y="4418"/>
                  </a:lnTo>
                  <a:lnTo>
                    <a:pt x="8703" y="4410"/>
                  </a:lnTo>
                  <a:lnTo>
                    <a:pt x="8567" y="4258"/>
                  </a:lnTo>
                  <a:lnTo>
                    <a:pt x="8516" y="4215"/>
                  </a:lnTo>
                  <a:lnTo>
                    <a:pt x="8483" y="4173"/>
                  </a:lnTo>
                  <a:lnTo>
                    <a:pt x="8398" y="4105"/>
                  </a:lnTo>
                  <a:lnTo>
                    <a:pt x="8347" y="4080"/>
                  </a:lnTo>
                  <a:lnTo>
                    <a:pt x="8313" y="4029"/>
                  </a:lnTo>
                  <a:lnTo>
                    <a:pt x="8296" y="4012"/>
                  </a:lnTo>
                  <a:lnTo>
                    <a:pt x="8229" y="3995"/>
                  </a:lnTo>
                  <a:lnTo>
                    <a:pt x="8144" y="4004"/>
                  </a:lnTo>
                  <a:lnTo>
                    <a:pt x="8102" y="4029"/>
                  </a:lnTo>
                  <a:lnTo>
                    <a:pt x="8102" y="4063"/>
                  </a:lnTo>
                  <a:lnTo>
                    <a:pt x="8119" y="4122"/>
                  </a:lnTo>
                  <a:lnTo>
                    <a:pt x="8169" y="4198"/>
                  </a:lnTo>
                  <a:lnTo>
                    <a:pt x="8262" y="4283"/>
                  </a:lnTo>
                  <a:lnTo>
                    <a:pt x="8296" y="4342"/>
                  </a:lnTo>
                  <a:lnTo>
                    <a:pt x="8330" y="4376"/>
                  </a:lnTo>
                  <a:lnTo>
                    <a:pt x="8339" y="4402"/>
                  </a:lnTo>
                  <a:lnTo>
                    <a:pt x="8381" y="4435"/>
                  </a:lnTo>
                  <a:lnTo>
                    <a:pt x="8398" y="4495"/>
                  </a:lnTo>
                  <a:lnTo>
                    <a:pt x="8491" y="4867"/>
                  </a:lnTo>
                  <a:lnTo>
                    <a:pt x="8491" y="5079"/>
                  </a:lnTo>
                  <a:lnTo>
                    <a:pt x="8423" y="5231"/>
                  </a:lnTo>
                  <a:lnTo>
                    <a:pt x="8373" y="5316"/>
                  </a:lnTo>
                  <a:lnTo>
                    <a:pt x="8246" y="5426"/>
                  </a:lnTo>
                  <a:lnTo>
                    <a:pt x="8212" y="5477"/>
                  </a:lnTo>
                  <a:lnTo>
                    <a:pt x="8119" y="5544"/>
                  </a:lnTo>
                  <a:lnTo>
                    <a:pt x="8076" y="5561"/>
                  </a:lnTo>
                  <a:lnTo>
                    <a:pt x="8051" y="5587"/>
                  </a:lnTo>
                  <a:lnTo>
                    <a:pt x="7915" y="5646"/>
                  </a:lnTo>
                  <a:lnTo>
                    <a:pt x="7856" y="5688"/>
                  </a:lnTo>
                  <a:lnTo>
                    <a:pt x="7771" y="5714"/>
                  </a:lnTo>
                  <a:lnTo>
                    <a:pt x="7712" y="5773"/>
                  </a:lnTo>
                  <a:lnTo>
                    <a:pt x="7695" y="5773"/>
                  </a:lnTo>
                  <a:lnTo>
                    <a:pt x="7670" y="5798"/>
                  </a:lnTo>
                  <a:lnTo>
                    <a:pt x="7594" y="5824"/>
                  </a:lnTo>
                  <a:lnTo>
                    <a:pt x="7492" y="5874"/>
                  </a:lnTo>
                  <a:lnTo>
                    <a:pt x="7475" y="5874"/>
                  </a:lnTo>
                  <a:lnTo>
                    <a:pt x="7374" y="5976"/>
                  </a:lnTo>
                  <a:lnTo>
                    <a:pt x="7314" y="6010"/>
                  </a:lnTo>
                  <a:lnTo>
                    <a:pt x="7204" y="6145"/>
                  </a:lnTo>
                  <a:lnTo>
                    <a:pt x="7128" y="6196"/>
                  </a:lnTo>
                  <a:lnTo>
                    <a:pt x="7026" y="6323"/>
                  </a:lnTo>
                  <a:lnTo>
                    <a:pt x="6849" y="6433"/>
                  </a:lnTo>
                  <a:lnTo>
                    <a:pt x="6815" y="6450"/>
                  </a:lnTo>
                  <a:lnTo>
                    <a:pt x="6772" y="6484"/>
                  </a:lnTo>
                  <a:lnTo>
                    <a:pt x="6713" y="6501"/>
                  </a:lnTo>
                  <a:lnTo>
                    <a:pt x="6688" y="6492"/>
                  </a:lnTo>
                  <a:lnTo>
                    <a:pt x="6612" y="6518"/>
                  </a:lnTo>
                  <a:lnTo>
                    <a:pt x="6468" y="6501"/>
                  </a:lnTo>
                  <a:lnTo>
                    <a:pt x="6349" y="6450"/>
                  </a:lnTo>
                  <a:lnTo>
                    <a:pt x="6332" y="6459"/>
                  </a:lnTo>
                  <a:lnTo>
                    <a:pt x="6248" y="6399"/>
                  </a:lnTo>
                  <a:lnTo>
                    <a:pt x="6146" y="6365"/>
                  </a:lnTo>
                  <a:lnTo>
                    <a:pt x="6137" y="6340"/>
                  </a:lnTo>
                  <a:lnTo>
                    <a:pt x="6027" y="6264"/>
                  </a:lnTo>
                  <a:lnTo>
                    <a:pt x="6010" y="6264"/>
                  </a:lnTo>
                  <a:lnTo>
                    <a:pt x="5994" y="6238"/>
                  </a:lnTo>
                  <a:lnTo>
                    <a:pt x="5934" y="6171"/>
                  </a:lnTo>
                  <a:lnTo>
                    <a:pt x="5833" y="6120"/>
                  </a:lnTo>
                  <a:lnTo>
                    <a:pt x="5773" y="6061"/>
                  </a:lnTo>
                  <a:lnTo>
                    <a:pt x="5689" y="6035"/>
                  </a:lnTo>
                  <a:lnTo>
                    <a:pt x="5630" y="5993"/>
                  </a:lnTo>
                  <a:lnTo>
                    <a:pt x="5570" y="5976"/>
                  </a:lnTo>
                  <a:lnTo>
                    <a:pt x="5545" y="5984"/>
                  </a:lnTo>
                  <a:lnTo>
                    <a:pt x="5528" y="6001"/>
                  </a:lnTo>
                  <a:lnTo>
                    <a:pt x="5519" y="6069"/>
                  </a:lnTo>
                  <a:lnTo>
                    <a:pt x="5579" y="6196"/>
                  </a:lnTo>
                  <a:lnTo>
                    <a:pt x="5621" y="6238"/>
                  </a:lnTo>
                  <a:lnTo>
                    <a:pt x="5663" y="6306"/>
                  </a:lnTo>
                  <a:lnTo>
                    <a:pt x="5689" y="6332"/>
                  </a:lnTo>
                  <a:lnTo>
                    <a:pt x="5714" y="6374"/>
                  </a:lnTo>
                  <a:lnTo>
                    <a:pt x="6104" y="6797"/>
                  </a:lnTo>
                  <a:lnTo>
                    <a:pt x="6146" y="6899"/>
                  </a:lnTo>
                  <a:lnTo>
                    <a:pt x="6163" y="6950"/>
                  </a:lnTo>
                  <a:lnTo>
                    <a:pt x="6163" y="7026"/>
                  </a:lnTo>
                  <a:lnTo>
                    <a:pt x="6121" y="7119"/>
                  </a:lnTo>
                  <a:lnTo>
                    <a:pt x="6078" y="7161"/>
                  </a:lnTo>
                  <a:lnTo>
                    <a:pt x="6044" y="7212"/>
                  </a:lnTo>
                  <a:lnTo>
                    <a:pt x="5960" y="7280"/>
                  </a:lnTo>
                  <a:lnTo>
                    <a:pt x="5926" y="7288"/>
                  </a:lnTo>
                  <a:lnTo>
                    <a:pt x="5850" y="7339"/>
                  </a:lnTo>
                  <a:lnTo>
                    <a:pt x="5807" y="7347"/>
                  </a:lnTo>
                  <a:lnTo>
                    <a:pt x="5689" y="7347"/>
                  </a:lnTo>
                  <a:lnTo>
                    <a:pt x="5630" y="7339"/>
                  </a:lnTo>
                  <a:lnTo>
                    <a:pt x="5570" y="7305"/>
                  </a:lnTo>
                  <a:lnTo>
                    <a:pt x="5528" y="7314"/>
                  </a:lnTo>
                  <a:lnTo>
                    <a:pt x="5409" y="7297"/>
                  </a:lnTo>
                  <a:lnTo>
                    <a:pt x="5308" y="7297"/>
                  </a:lnTo>
                  <a:lnTo>
                    <a:pt x="5299" y="7280"/>
                  </a:lnTo>
                  <a:lnTo>
                    <a:pt x="5232" y="7288"/>
                  </a:lnTo>
                  <a:lnTo>
                    <a:pt x="5147" y="7271"/>
                  </a:lnTo>
                  <a:lnTo>
                    <a:pt x="5088" y="7237"/>
                  </a:lnTo>
                  <a:lnTo>
                    <a:pt x="4952" y="7212"/>
                  </a:lnTo>
                  <a:lnTo>
                    <a:pt x="4885" y="7170"/>
                  </a:lnTo>
                  <a:lnTo>
                    <a:pt x="4749" y="7110"/>
                  </a:lnTo>
                  <a:lnTo>
                    <a:pt x="4715" y="7076"/>
                  </a:lnTo>
                  <a:lnTo>
                    <a:pt x="4664" y="7068"/>
                  </a:lnTo>
                  <a:lnTo>
                    <a:pt x="4605" y="7034"/>
                  </a:lnTo>
                  <a:lnTo>
                    <a:pt x="4588" y="7043"/>
                  </a:lnTo>
                  <a:lnTo>
                    <a:pt x="4504" y="7017"/>
                  </a:lnTo>
                  <a:lnTo>
                    <a:pt x="4470" y="6992"/>
                  </a:lnTo>
                  <a:lnTo>
                    <a:pt x="4444" y="6992"/>
                  </a:lnTo>
                  <a:lnTo>
                    <a:pt x="4148" y="6890"/>
                  </a:lnTo>
                  <a:lnTo>
                    <a:pt x="4131" y="6899"/>
                  </a:lnTo>
                  <a:lnTo>
                    <a:pt x="4046" y="6890"/>
                  </a:lnTo>
                  <a:lnTo>
                    <a:pt x="4029" y="6873"/>
                  </a:lnTo>
                  <a:lnTo>
                    <a:pt x="3945" y="6873"/>
                  </a:lnTo>
                  <a:lnTo>
                    <a:pt x="3826" y="6823"/>
                  </a:lnTo>
                  <a:lnTo>
                    <a:pt x="3708" y="6823"/>
                  </a:lnTo>
                  <a:lnTo>
                    <a:pt x="3665" y="6865"/>
                  </a:lnTo>
                  <a:lnTo>
                    <a:pt x="3657" y="6924"/>
                  </a:lnTo>
                  <a:lnTo>
                    <a:pt x="3682" y="6966"/>
                  </a:lnTo>
                  <a:lnTo>
                    <a:pt x="3784" y="7009"/>
                  </a:lnTo>
                  <a:lnTo>
                    <a:pt x="3801" y="7026"/>
                  </a:lnTo>
                  <a:lnTo>
                    <a:pt x="3826" y="7026"/>
                  </a:lnTo>
                  <a:lnTo>
                    <a:pt x="3877" y="7051"/>
                  </a:lnTo>
                  <a:lnTo>
                    <a:pt x="3970" y="7119"/>
                  </a:lnTo>
                  <a:lnTo>
                    <a:pt x="4029" y="7153"/>
                  </a:lnTo>
                  <a:lnTo>
                    <a:pt x="4182" y="7263"/>
                  </a:lnTo>
                  <a:lnTo>
                    <a:pt x="4207" y="7263"/>
                  </a:lnTo>
                  <a:lnTo>
                    <a:pt x="4224" y="7288"/>
                  </a:lnTo>
                  <a:lnTo>
                    <a:pt x="4292" y="7330"/>
                  </a:lnTo>
                  <a:lnTo>
                    <a:pt x="4317" y="7330"/>
                  </a:lnTo>
                  <a:lnTo>
                    <a:pt x="4343" y="7347"/>
                  </a:lnTo>
                  <a:lnTo>
                    <a:pt x="4393" y="7356"/>
                  </a:lnTo>
                  <a:lnTo>
                    <a:pt x="4478" y="7398"/>
                  </a:lnTo>
                  <a:lnTo>
                    <a:pt x="4588" y="7491"/>
                  </a:lnTo>
                  <a:lnTo>
                    <a:pt x="4681" y="7534"/>
                  </a:lnTo>
                  <a:lnTo>
                    <a:pt x="4758" y="7618"/>
                  </a:lnTo>
                  <a:lnTo>
                    <a:pt x="4808" y="7652"/>
                  </a:lnTo>
                  <a:lnTo>
                    <a:pt x="4868" y="7711"/>
                  </a:lnTo>
                  <a:lnTo>
                    <a:pt x="4901" y="7754"/>
                  </a:lnTo>
                  <a:lnTo>
                    <a:pt x="4952" y="7881"/>
                  </a:lnTo>
                  <a:lnTo>
                    <a:pt x="4952" y="7991"/>
                  </a:lnTo>
                  <a:lnTo>
                    <a:pt x="4935" y="8016"/>
                  </a:lnTo>
                  <a:lnTo>
                    <a:pt x="4935" y="8126"/>
                  </a:lnTo>
                  <a:lnTo>
                    <a:pt x="4918" y="8177"/>
                  </a:lnTo>
                  <a:lnTo>
                    <a:pt x="4910" y="8312"/>
                  </a:lnTo>
                  <a:lnTo>
                    <a:pt x="4868" y="8634"/>
                  </a:lnTo>
                  <a:lnTo>
                    <a:pt x="4851" y="8685"/>
                  </a:lnTo>
                  <a:lnTo>
                    <a:pt x="4817" y="8702"/>
                  </a:lnTo>
                  <a:lnTo>
                    <a:pt x="4808" y="8727"/>
                  </a:lnTo>
                  <a:lnTo>
                    <a:pt x="4715" y="8846"/>
                  </a:lnTo>
                  <a:lnTo>
                    <a:pt x="4614" y="8880"/>
                  </a:lnTo>
                  <a:lnTo>
                    <a:pt x="4495" y="8990"/>
                  </a:lnTo>
                  <a:lnTo>
                    <a:pt x="4410" y="9083"/>
                  </a:lnTo>
                  <a:lnTo>
                    <a:pt x="4343" y="9193"/>
                  </a:lnTo>
                  <a:lnTo>
                    <a:pt x="4300" y="9235"/>
                  </a:lnTo>
                  <a:lnTo>
                    <a:pt x="4233" y="9362"/>
                  </a:lnTo>
                  <a:lnTo>
                    <a:pt x="4097" y="9548"/>
                  </a:lnTo>
                  <a:lnTo>
                    <a:pt x="4072" y="9599"/>
                  </a:lnTo>
                  <a:lnTo>
                    <a:pt x="4013" y="9650"/>
                  </a:lnTo>
                  <a:lnTo>
                    <a:pt x="4004" y="9684"/>
                  </a:lnTo>
                  <a:lnTo>
                    <a:pt x="3970" y="9709"/>
                  </a:lnTo>
                  <a:lnTo>
                    <a:pt x="3945" y="9743"/>
                  </a:lnTo>
                  <a:lnTo>
                    <a:pt x="3826" y="9836"/>
                  </a:lnTo>
                  <a:lnTo>
                    <a:pt x="3733" y="9929"/>
                  </a:lnTo>
                  <a:lnTo>
                    <a:pt x="3725" y="9972"/>
                  </a:lnTo>
                  <a:lnTo>
                    <a:pt x="3682" y="10022"/>
                  </a:lnTo>
                  <a:lnTo>
                    <a:pt x="3657" y="10107"/>
                  </a:lnTo>
                  <a:lnTo>
                    <a:pt x="3581" y="10183"/>
                  </a:lnTo>
                  <a:lnTo>
                    <a:pt x="3496" y="10310"/>
                  </a:lnTo>
                  <a:lnTo>
                    <a:pt x="3454" y="10353"/>
                  </a:lnTo>
                  <a:lnTo>
                    <a:pt x="3445" y="10378"/>
                  </a:lnTo>
                  <a:lnTo>
                    <a:pt x="3403" y="10420"/>
                  </a:lnTo>
                  <a:lnTo>
                    <a:pt x="3369" y="10471"/>
                  </a:lnTo>
                  <a:lnTo>
                    <a:pt x="3242" y="10590"/>
                  </a:lnTo>
                  <a:lnTo>
                    <a:pt x="3208" y="10632"/>
                  </a:lnTo>
                  <a:lnTo>
                    <a:pt x="3090" y="10700"/>
                  </a:lnTo>
                  <a:lnTo>
                    <a:pt x="2836" y="10827"/>
                  </a:lnTo>
                  <a:lnTo>
                    <a:pt x="2751" y="10860"/>
                  </a:lnTo>
                  <a:lnTo>
                    <a:pt x="2616" y="10962"/>
                  </a:lnTo>
                  <a:lnTo>
                    <a:pt x="2582" y="10970"/>
                  </a:lnTo>
                  <a:lnTo>
                    <a:pt x="2489" y="11072"/>
                  </a:lnTo>
                  <a:lnTo>
                    <a:pt x="2472" y="11131"/>
                  </a:lnTo>
                  <a:lnTo>
                    <a:pt x="2480" y="11191"/>
                  </a:lnTo>
                  <a:lnTo>
                    <a:pt x="2463" y="11207"/>
                  </a:lnTo>
                  <a:lnTo>
                    <a:pt x="2489" y="11233"/>
                  </a:lnTo>
                  <a:lnTo>
                    <a:pt x="2624" y="11445"/>
                  </a:lnTo>
                  <a:lnTo>
                    <a:pt x="2675" y="11546"/>
                  </a:lnTo>
                  <a:lnTo>
                    <a:pt x="2683" y="11605"/>
                  </a:lnTo>
                  <a:lnTo>
                    <a:pt x="2709" y="11656"/>
                  </a:lnTo>
                  <a:lnTo>
                    <a:pt x="2743" y="11842"/>
                  </a:lnTo>
                  <a:lnTo>
                    <a:pt x="2717" y="11919"/>
                  </a:lnTo>
                  <a:lnTo>
                    <a:pt x="2700" y="11978"/>
                  </a:lnTo>
                  <a:lnTo>
                    <a:pt x="2666" y="12020"/>
                  </a:lnTo>
                  <a:lnTo>
                    <a:pt x="2649" y="12079"/>
                  </a:lnTo>
                  <a:lnTo>
                    <a:pt x="2633" y="12096"/>
                  </a:lnTo>
                  <a:lnTo>
                    <a:pt x="2582" y="12206"/>
                  </a:lnTo>
                  <a:lnTo>
                    <a:pt x="2531" y="12274"/>
                  </a:lnTo>
                  <a:lnTo>
                    <a:pt x="2446" y="12350"/>
                  </a:lnTo>
                  <a:lnTo>
                    <a:pt x="2285" y="12426"/>
                  </a:lnTo>
                  <a:lnTo>
                    <a:pt x="2235" y="12511"/>
                  </a:lnTo>
                  <a:lnTo>
                    <a:pt x="2192" y="12680"/>
                  </a:lnTo>
                  <a:lnTo>
                    <a:pt x="2158" y="12731"/>
                  </a:lnTo>
                  <a:lnTo>
                    <a:pt x="2158" y="12757"/>
                  </a:lnTo>
                  <a:lnTo>
                    <a:pt x="2031" y="12875"/>
                  </a:lnTo>
                  <a:lnTo>
                    <a:pt x="1972" y="12909"/>
                  </a:lnTo>
                  <a:lnTo>
                    <a:pt x="1947" y="12960"/>
                  </a:lnTo>
                  <a:lnTo>
                    <a:pt x="1896" y="12994"/>
                  </a:lnTo>
                  <a:lnTo>
                    <a:pt x="1862" y="13044"/>
                  </a:lnTo>
                  <a:lnTo>
                    <a:pt x="1820" y="13070"/>
                  </a:lnTo>
                  <a:lnTo>
                    <a:pt x="1735" y="13154"/>
                  </a:lnTo>
                  <a:lnTo>
                    <a:pt x="1667" y="13214"/>
                  </a:lnTo>
                  <a:lnTo>
                    <a:pt x="1634" y="13231"/>
                  </a:lnTo>
                  <a:lnTo>
                    <a:pt x="1617" y="13265"/>
                  </a:lnTo>
                  <a:lnTo>
                    <a:pt x="1574" y="13298"/>
                  </a:lnTo>
                  <a:lnTo>
                    <a:pt x="1574" y="13324"/>
                  </a:lnTo>
                  <a:lnTo>
                    <a:pt x="1498" y="13383"/>
                  </a:lnTo>
                  <a:lnTo>
                    <a:pt x="1464" y="13434"/>
                  </a:lnTo>
                  <a:lnTo>
                    <a:pt x="1447" y="13485"/>
                  </a:lnTo>
                  <a:lnTo>
                    <a:pt x="1430" y="13502"/>
                  </a:lnTo>
                  <a:lnTo>
                    <a:pt x="1388" y="13612"/>
                  </a:lnTo>
                  <a:lnTo>
                    <a:pt x="1388" y="13637"/>
                  </a:lnTo>
                  <a:lnTo>
                    <a:pt x="1126" y="14348"/>
                  </a:lnTo>
                  <a:lnTo>
                    <a:pt x="1100" y="14365"/>
                  </a:lnTo>
                  <a:lnTo>
                    <a:pt x="1066" y="14475"/>
                  </a:lnTo>
                  <a:lnTo>
                    <a:pt x="1049" y="14500"/>
                  </a:lnTo>
                  <a:lnTo>
                    <a:pt x="1024" y="14577"/>
                  </a:lnTo>
                  <a:lnTo>
                    <a:pt x="973" y="14687"/>
                  </a:lnTo>
                  <a:lnTo>
                    <a:pt x="880" y="14797"/>
                  </a:lnTo>
                  <a:lnTo>
                    <a:pt x="795" y="14949"/>
                  </a:lnTo>
                  <a:lnTo>
                    <a:pt x="778" y="14958"/>
                  </a:lnTo>
                  <a:lnTo>
                    <a:pt x="778" y="14991"/>
                  </a:lnTo>
                  <a:lnTo>
                    <a:pt x="719" y="15059"/>
                  </a:lnTo>
                  <a:lnTo>
                    <a:pt x="668" y="15161"/>
                  </a:lnTo>
                  <a:lnTo>
                    <a:pt x="643" y="15322"/>
                  </a:lnTo>
                  <a:lnTo>
                    <a:pt x="643" y="15508"/>
                  </a:lnTo>
                  <a:lnTo>
                    <a:pt x="626" y="15669"/>
                  </a:lnTo>
                  <a:lnTo>
                    <a:pt x="643" y="15804"/>
                  </a:lnTo>
                  <a:lnTo>
                    <a:pt x="626" y="15880"/>
                  </a:lnTo>
                  <a:lnTo>
                    <a:pt x="499" y="16050"/>
                  </a:lnTo>
                  <a:lnTo>
                    <a:pt x="389" y="16143"/>
                  </a:lnTo>
                  <a:lnTo>
                    <a:pt x="355" y="16202"/>
                  </a:lnTo>
                  <a:lnTo>
                    <a:pt x="271" y="16304"/>
                  </a:lnTo>
                  <a:lnTo>
                    <a:pt x="262" y="16337"/>
                  </a:lnTo>
                  <a:lnTo>
                    <a:pt x="237" y="16354"/>
                  </a:lnTo>
                  <a:lnTo>
                    <a:pt x="203" y="16430"/>
                  </a:lnTo>
                  <a:lnTo>
                    <a:pt x="194" y="16507"/>
                  </a:lnTo>
                  <a:lnTo>
                    <a:pt x="186" y="16557"/>
                  </a:lnTo>
                  <a:lnTo>
                    <a:pt x="152" y="16608"/>
                  </a:lnTo>
                  <a:lnTo>
                    <a:pt x="152" y="16634"/>
                  </a:lnTo>
                  <a:lnTo>
                    <a:pt x="84" y="16778"/>
                  </a:lnTo>
                  <a:lnTo>
                    <a:pt x="42" y="16828"/>
                  </a:lnTo>
                  <a:lnTo>
                    <a:pt x="17" y="16905"/>
                  </a:lnTo>
                  <a:lnTo>
                    <a:pt x="0" y="17015"/>
                  </a:lnTo>
                  <a:lnTo>
                    <a:pt x="42" y="17065"/>
                  </a:lnTo>
                  <a:lnTo>
                    <a:pt x="160" y="17032"/>
                  </a:lnTo>
                  <a:lnTo>
                    <a:pt x="279" y="16938"/>
                  </a:lnTo>
                  <a:lnTo>
                    <a:pt x="304" y="16938"/>
                  </a:lnTo>
                  <a:lnTo>
                    <a:pt x="398" y="16854"/>
                  </a:lnTo>
                  <a:lnTo>
                    <a:pt x="465" y="16811"/>
                  </a:lnTo>
                  <a:lnTo>
                    <a:pt x="575" y="16735"/>
                  </a:lnTo>
                  <a:lnTo>
                    <a:pt x="609" y="16684"/>
                  </a:lnTo>
                  <a:lnTo>
                    <a:pt x="643" y="16676"/>
                  </a:lnTo>
                  <a:lnTo>
                    <a:pt x="753" y="16541"/>
                  </a:lnTo>
                  <a:lnTo>
                    <a:pt x="821" y="16430"/>
                  </a:lnTo>
                  <a:lnTo>
                    <a:pt x="829" y="16397"/>
                  </a:lnTo>
                  <a:lnTo>
                    <a:pt x="922" y="16210"/>
                  </a:lnTo>
                  <a:lnTo>
                    <a:pt x="982" y="16050"/>
                  </a:lnTo>
                  <a:lnTo>
                    <a:pt x="982" y="16016"/>
                  </a:lnTo>
                  <a:lnTo>
                    <a:pt x="1007" y="15956"/>
                  </a:lnTo>
                  <a:lnTo>
                    <a:pt x="1024" y="15931"/>
                  </a:lnTo>
                  <a:lnTo>
                    <a:pt x="1041" y="15872"/>
                  </a:lnTo>
                  <a:lnTo>
                    <a:pt x="1100" y="15813"/>
                  </a:lnTo>
                  <a:lnTo>
                    <a:pt x="1100" y="15796"/>
                  </a:lnTo>
                  <a:lnTo>
                    <a:pt x="1143" y="15736"/>
                  </a:lnTo>
                  <a:lnTo>
                    <a:pt x="1354" y="15525"/>
                  </a:lnTo>
                  <a:lnTo>
                    <a:pt x="1413" y="15432"/>
                  </a:lnTo>
                  <a:lnTo>
                    <a:pt x="1456" y="15330"/>
                  </a:lnTo>
                  <a:lnTo>
                    <a:pt x="1490" y="15296"/>
                  </a:lnTo>
                  <a:lnTo>
                    <a:pt x="1659" y="15152"/>
                  </a:lnTo>
                  <a:lnTo>
                    <a:pt x="1744" y="15110"/>
                  </a:lnTo>
                  <a:lnTo>
                    <a:pt x="1845" y="15042"/>
                  </a:lnTo>
                  <a:lnTo>
                    <a:pt x="1981" y="14932"/>
                  </a:lnTo>
                  <a:lnTo>
                    <a:pt x="2015" y="14890"/>
                  </a:lnTo>
                  <a:lnTo>
                    <a:pt x="2048" y="14805"/>
                  </a:lnTo>
                  <a:lnTo>
                    <a:pt x="2048" y="14763"/>
                  </a:lnTo>
                  <a:lnTo>
                    <a:pt x="2074" y="14661"/>
                  </a:lnTo>
                  <a:lnTo>
                    <a:pt x="2125" y="14280"/>
                  </a:lnTo>
                  <a:lnTo>
                    <a:pt x="2142" y="14255"/>
                  </a:lnTo>
                  <a:lnTo>
                    <a:pt x="2142" y="14221"/>
                  </a:lnTo>
                  <a:lnTo>
                    <a:pt x="2184" y="14060"/>
                  </a:lnTo>
                  <a:lnTo>
                    <a:pt x="2201" y="14035"/>
                  </a:lnTo>
                  <a:lnTo>
                    <a:pt x="2209" y="14001"/>
                  </a:lnTo>
                  <a:lnTo>
                    <a:pt x="2235" y="13976"/>
                  </a:lnTo>
                  <a:lnTo>
                    <a:pt x="2260" y="13899"/>
                  </a:lnTo>
                  <a:lnTo>
                    <a:pt x="2328" y="13756"/>
                  </a:lnTo>
                  <a:lnTo>
                    <a:pt x="2387" y="13679"/>
                  </a:lnTo>
                  <a:lnTo>
                    <a:pt x="2438" y="13578"/>
                  </a:lnTo>
                  <a:lnTo>
                    <a:pt x="2497" y="13527"/>
                  </a:lnTo>
                  <a:lnTo>
                    <a:pt x="2522" y="13459"/>
                  </a:lnTo>
                  <a:lnTo>
                    <a:pt x="2573" y="13400"/>
                  </a:lnTo>
                  <a:lnTo>
                    <a:pt x="2624" y="13349"/>
                  </a:lnTo>
                  <a:lnTo>
                    <a:pt x="2743" y="13290"/>
                  </a:lnTo>
                  <a:lnTo>
                    <a:pt x="2785" y="13256"/>
                  </a:lnTo>
                  <a:lnTo>
                    <a:pt x="2810" y="13248"/>
                  </a:lnTo>
                  <a:lnTo>
                    <a:pt x="2929" y="13154"/>
                  </a:lnTo>
                  <a:lnTo>
                    <a:pt x="2971" y="13087"/>
                  </a:lnTo>
                  <a:lnTo>
                    <a:pt x="2988" y="13028"/>
                  </a:lnTo>
                  <a:lnTo>
                    <a:pt x="3073" y="12867"/>
                  </a:lnTo>
                  <a:lnTo>
                    <a:pt x="3225" y="12714"/>
                  </a:lnTo>
                  <a:lnTo>
                    <a:pt x="3344" y="12638"/>
                  </a:lnTo>
                  <a:lnTo>
                    <a:pt x="3378" y="12596"/>
                  </a:lnTo>
                  <a:lnTo>
                    <a:pt x="3640" y="12469"/>
                  </a:lnTo>
                  <a:lnTo>
                    <a:pt x="3682" y="12426"/>
                  </a:lnTo>
                  <a:lnTo>
                    <a:pt x="3759" y="12418"/>
                  </a:lnTo>
                  <a:lnTo>
                    <a:pt x="3936" y="12316"/>
                  </a:lnTo>
                  <a:lnTo>
                    <a:pt x="3987" y="12308"/>
                  </a:lnTo>
                  <a:lnTo>
                    <a:pt x="4004" y="12283"/>
                  </a:lnTo>
                  <a:lnTo>
                    <a:pt x="4072" y="12249"/>
                  </a:lnTo>
                  <a:lnTo>
                    <a:pt x="4190" y="12164"/>
                  </a:lnTo>
                  <a:lnTo>
                    <a:pt x="4292" y="12105"/>
                  </a:lnTo>
                  <a:lnTo>
                    <a:pt x="4317" y="12079"/>
                  </a:lnTo>
                  <a:lnTo>
                    <a:pt x="4410" y="12012"/>
                  </a:lnTo>
                  <a:lnTo>
                    <a:pt x="4427" y="11978"/>
                  </a:lnTo>
                  <a:lnTo>
                    <a:pt x="4504" y="11876"/>
                  </a:lnTo>
                  <a:lnTo>
                    <a:pt x="4478" y="11546"/>
                  </a:lnTo>
                  <a:lnTo>
                    <a:pt x="4478" y="11487"/>
                  </a:lnTo>
                  <a:lnTo>
                    <a:pt x="4461" y="11470"/>
                  </a:lnTo>
                  <a:lnTo>
                    <a:pt x="4478" y="11351"/>
                  </a:lnTo>
                  <a:lnTo>
                    <a:pt x="4537" y="11250"/>
                  </a:lnTo>
                  <a:lnTo>
                    <a:pt x="4571" y="11191"/>
                  </a:lnTo>
                  <a:lnTo>
                    <a:pt x="4605" y="11064"/>
                  </a:lnTo>
                  <a:lnTo>
                    <a:pt x="4614" y="10987"/>
                  </a:lnTo>
                  <a:lnTo>
                    <a:pt x="4732" y="10251"/>
                  </a:lnTo>
                  <a:lnTo>
                    <a:pt x="4758" y="10175"/>
                  </a:lnTo>
                  <a:lnTo>
                    <a:pt x="4952" y="9997"/>
                  </a:lnTo>
                  <a:lnTo>
                    <a:pt x="4978" y="9946"/>
                  </a:lnTo>
                  <a:lnTo>
                    <a:pt x="5045" y="9895"/>
                  </a:lnTo>
                  <a:lnTo>
                    <a:pt x="5079" y="9862"/>
                  </a:lnTo>
                  <a:lnTo>
                    <a:pt x="5249" y="9743"/>
                  </a:lnTo>
                  <a:lnTo>
                    <a:pt x="5325" y="9709"/>
                  </a:lnTo>
                  <a:lnTo>
                    <a:pt x="5452" y="9633"/>
                  </a:lnTo>
                  <a:lnTo>
                    <a:pt x="5511" y="9625"/>
                  </a:lnTo>
                  <a:lnTo>
                    <a:pt x="5562" y="9591"/>
                  </a:lnTo>
                  <a:lnTo>
                    <a:pt x="5646" y="9582"/>
                  </a:lnTo>
                  <a:lnTo>
                    <a:pt x="5697" y="9582"/>
                  </a:lnTo>
                  <a:lnTo>
                    <a:pt x="5883" y="9540"/>
                  </a:lnTo>
                  <a:lnTo>
                    <a:pt x="6027" y="9531"/>
                  </a:lnTo>
                  <a:lnTo>
                    <a:pt x="6053" y="9548"/>
                  </a:lnTo>
                  <a:lnTo>
                    <a:pt x="6112" y="9540"/>
                  </a:lnTo>
                  <a:lnTo>
                    <a:pt x="6163" y="9548"/>
                  </a:lnTo>
                  <a:lnTo>
                    <a:pt x="6188" y="9548"/>
                  </a:lnTo>
                  <a:lnTo>
                    <a:pt x="6214" y="9557"/>
                  </a:lnTo>
                  <a:lnTo>
                    <a:pt x="6341" y="9506"/>
                  </a:lnTo>
                  <a:lnTo>
                    <a:pt x="6366" y="9489"/>
                  </a:lnTo>
                  <a:lnTo>
                    <a:pt x="6417" y="9430"/>
                  </a:lnTo>
                  <a:lnTo>
                    <a:pt x="6451" y="9362"/>
                  </a:lnTo>
                  <a:lnTo>
                    <a:pt x="6451" y="9328"/>
                  </a:lnTo>
                  <a:lnTo>
                    <a:pt x="6493" y="9184"/>
                  </a:lnTo>
                  <a:lnTo>
                    <a:pt x="6493" y="8761"/>
                  </a:lnTo>
                  <a:lnTo>
                    <a:pt x="6527" y="8643"/>
                  </a:lnTo>
                  <a:lnTo>
                    <a:pt x="6586" y="8524"/>
                  </a:lnTo>
                  <a:lnTo>
                    <a:pt x="6612" y="8448"/>
                  </a:lnTo>
                  <a:lnTo>
                    <a:pt x="6629" y="8422"/>
                  </a:lnTo>
                  <a:lnTo>
                    <a:pt x="6629" y="8406"/>
                  </a:lnTo>
                  <a:lnTo>
                    <a:pt x="6654" y="8380"/>
                  </a:lnTo>
                  <a:lnTo>
                    <a:pt x="6679" y="8279"/>
                  </a:lnTo>
                  <a:lnTo>
                    <a:pt x="6722" y="8228"/>
                  </a:lnTo>
                  <a:lnTo>
                    <a:pt x="6772" y="8135"/>
                  </a:lnTo>
                  <a:lnTo>
                    <a:pt x="6823" y="8050"/>
                  </a:lnTo>
                  <a:lnTo>
                    <a:pt x="6840" y="8033"/>
                  </a:lnTo>
                  <a:lnTo>
                    <a:pt x="6882" y="7965"/>
                  </a:lnTo>
                  <a:lnTo>
                    <a:pt x="6925" y="7923"/>
                  </a:lnTo>
                  <a:lnTo>
                    <a:pt x="6967" y="7805"/>
                  </a:lnTo>
                  <a:lnTo>
                    <a:pt x="6993" y="7788"/>
                  </a:lnTo>
                  <a:lnTo>
                    <a:pt x="7018" y="7703"/>
                  </a:lnTo>
                  <a:lnTo>
                    <a:pt x="7018" y="7601"/>
                  </a:lnTo>
                  <a:lnTo>
                    <a:pt x="7035" y="7542"/>
                  </a:lnTo>
                  <a:lnTo>
                    <a:pt x="7043" y="7441"/>
                  </a:lnTo>
                  <a:lnTo>
                    <a:pt x="7111" y="7407"/>
                  </a:lnTo>
                  <a:lnTo>
                    <a:pt x="7255" y="7398"/>
                  </a:lnTo>
                  <a:lnTo>
                    <a:pt x="7280" y="7381"/>
                  </a:lnTo>
                  <a:lnTo>
                    <a:pt x="7365" y="7398"/>
                  </a:lnTo>
                  <a:lnTo>
                    <a:pt x="7416" y="7364"/>
                  </a:lnTo>
                  <a:lnTo>
                    <a:pt x="7441" y="7373"/>
                  </a:lnTo>
                  <a:lnTo>
                    <a:pt x="7568" y="7288"/>
                  </a:lnTo>
                  <a:lnTo>
                    <a:pt x="7602" y="7246"/>
                  </a:lnTo>
                  <a:lnTo>
                    <a:pt x="7636" y="7220"/>
                  </a:lnTo>
                  <a:lnTo>
                    <a:pt x="7712" y="7144"/>
                  </a:lnTo>
                  <a:lnTo>
                    <a:pt x="7754" y="7068"/>
                  </a:lnTo>
                  <a:lnTo>
                    <a:pt x="7754" y="6865"/>
                  </a:lnTo>
                  <a:lnTo>
                    <a:pt x="7915" y="6721"/>
                  </a:lnTo>
                  <a:lnTo>
                    <a:pt x="8042" y="6518"/>
                  </a:lnTo>
                  <a:lnTo>
                    <a:pt x="8144" y="6425"/>
                  </a:lnTo>
                  <a:lnTo>
                    <a:pt x="8279" y="6416"/>
                  </a:lnTo>
                  <a:lnTo>
                    <a:pt x="8356" y="6442"/>
                  </a:lnTo>
                  <a:lnTo>
                    <a:pt x="8389" y="6433"/>
                  </a:lnTo>
                  <a:lnTo>
                    <a:pt x="8533" y="6492"/>
                  </a:lnTo>
                  <a:lnTo>
                    <a:pt x="8559" y="6492"/>
                  </a:lnTo>
                  <a:lnTo>
                    <a:pt x="8686" y="6543"/>
                  </a:lnTo>
                  <a:lnTo>
                    <a:pt x="8711" y="6543"/>
                  </a:lnTo>
                  <a:lnTo>
                    <a:pt x="8770" y="6577"/>
                  </a:lnTo>
                  <a:lnTo>
                    <a:pt x="8872" y="6586"/>
                  </a:lnTo>
                  <a:lnTo>
                    <a:pt x="8991" y="6628"/>
                  </a:lnTo>
                  <a:lnTo>
                    <a:pt x="9067" y="6645"/>
                  </a:lnTo>
                  <a:lnTo>
                    <a:pt x="9143" y="6679"/>
                  </a:lnTo>
                  <a:lnTo>
                    <a:pt x="9236" y="6704"/>
                  </a:lnTo>
                  <a:lnTo>
                    <a:pt x="9304" y="6746"/>
                  </a:lnTo>
                  <a:lnTo>
                    <a:pt x="9338" y="6746"/>
                  </a:lnTo>
                  <a:lnTo>
                    <a:pt x="9448" y="6789"/>
                  </a:lnTo>
                  <a:lnTo>
                    <a:pt x="9507" y="6780"/>
                  </a:lnTo>
                  <a:lnTo>
                    <a:pt x="9541" y="6772"/>
                  </a:lnTo>
                  <a:lnTo>
                    <a:pt x="9549" y="6746"/>
                  </a:lnTo>
                  <a:lnTo>
                    <a:pt x="9490" y="6552"/>
                  </a:lnTo>
                  <a:lnTo>
                    <a:pt x="9448" y="6492"/>
                  </a:lnTo>
                  <a:lnTo>
                    <a:pt x="9397" y="6348"/>
                  </a:lnTo>
                  <a:lnTo>
                    <a:pt x="9405" y="6332"/>
                  </a:lnTo>
                  <a:lnTo>
                    <a:pt x="9397" y="6306"/>
                  </a:lnTo>
                  <a:lnTo>
                    <a:pt x="9388" y="6247"/>
                  </a:lnTo>
                  <a:lnTo>
                    <a:pt x="9397" y="6171"/>
                  </a:lnTo>
                  <a:lnTo>
                    <a:pt x="9456" y="6027"/>
                  </a:lnTo>
                  <a:lnTo>
                    <a:pt x="9490" y="5968"/>
                  </a:lnTo>
                  <a:lnTo>
                    <a:pt x="9592" y="5858"/>
                  </a:lnTo>
                  <a:lnTo>
                    <a:pt x="9659" y="5798"/>
                  </a:lnTo>
                  <a:lnTo>
                    <a:pt x="9719" y="5739"/>
                  </a:lnTo>
                  <a:lnTo>
                    <a:pt x="9744" y="5731"/>
                  </a:lnTo>
                  <a:lnTo>
                    <a:pt x="9871" y="5578"/>
                  </a:lnTo>
                  <a:lnTo>
                    <a:pt x="9922" y="5544"/>
                  </a:lnTo>
                  <a:lnTo>
                    <a:pt x="9998" y="5451"/>
                  </a:lnTo>
                  <a:lnTo>
                    <a:pt x="10100" y="5358"/>
                  </a:lnTo>
                  <a:lnTo>
                    <a:pt x="10159" y="5273"/>
                  </a:lnTo>
                  <a:lnTo>
                    <a:pt x="10252" y="5240"/>
                  </a:lnTo>
                  <a:lnTo>
                    <a:pt x="10269" y="5206"/>
                  </a:lnTo>
                  <a:lnTo>
                    <a:pt x="10404" y="5113"/>
                  </a:lnTo>
                  <a:lnTo>
                    <a:pt x="10464" y="5045"/>
                  </a:lnTo>
                  <a:lnTo>
                    <a:pt x="10506" y="5019"/>
                  </a:lnTo>
                  <a:lnTo>
                    <a:pt x="10574" y="4960"/>
                  </a:lnTo>
                  <a:lnTo>
                    <a:pt x="10599" y="4918"/>
                  </a:lnTo>
                  <a:lnTo>
                    <a:pt x="10692" y="4859"/>
                  </a:lnTo>
                  <a:lnTo>
                    <a:pt x="10760" y="4782"/>
                  </a:lnTo>
                  <a:lnTo>
                    <a:pt x="10989" y="4630"/>
                  </a:lnTo>
                  <a:lnTo>
                    <a:pt x="11014" y="4622"/>
                  </a:lnTo>
                  <a:lnTo>
                    <a:pt x="11082" y="4554"/>
                  </a:lnTo>
                  <a:lnTo>
                    <a:pt x="11107" y="4545"/>
                  </a:lnTo>
                  <a:lnTo>
                    <a:pt x="11132" y="4520"/>
                  </a:lnTo>
                  <a:lnTo>
                    <a:pt x="11217" y="4478"/>
                  </a:lnTo>
                  <a:lnTo>
                    <a:pt x="11319" y="4461"/>
                  </a:lnTo>
                  <a:lnTo>
                    <a:pt x="11463" y="4368"/>
                  </a:lnTo>
                  <a:lnTo>
                    <a:pt x="11513" y="4368"/>
                  </a:lnTo>
                  <a:lnTo>
                    <a:pt x="11547" y="4351"/>
                  </a:lnTo>
                  <a:lnTo>
                    <a:pt x="11623" y="4359"/>
                  </a:lnTo>
                  <a:lnTo>
                    <a:pt x="11674" y="4342"/>
                  </a:lnTo>
                  <a:lnTo>
                    <a:pt x="11700" y="4325"/>
                  </a:lnTo>
                  <a:lnTo>
                    <a:pt x="11784" y="4317"/>
                  </a:lnTo>
                  <a:lnTo>
                    <a:pt x="11827" y="4283"/>
                  </a:lnTo>
                  <a:lnTo>
                    <a:pt x="11911" y="4249"/>
                  </a:lnTo>
                  <a:lnTo>
                    <a:pt x="11937" y="4224"/>
                  </a:lnTo>
                  <a:lnTo>
                    <a:pt x="11988" y="4215"/>
                  </a:lnTo>
                  <a:lnTo>
                    <a:pt x="12148" y="4071"/>
                  </a:lnTo>
                  <a:lnTo>
                    <a:pt x="12199" y="4046"/>
                  </a:lnTo>
                  <a:lnTo>
                    <a:pt x="12275" y="4063"/>
                  </a:lnTo>
                  <a:lnTo>
                    <a:pt x="12479" y="4224"/>
                  </a:lnTo>
                  <a:lnTo>
                    <a:pt x="12648" y="4317"/>
                  </a:lnTo>
                  <a:lnTo>
                    <a:pt x="12665" y="4342"/>
                  </a:lnTo>
                  <a:lnTo>
                    <a:pt x="12775" y="4410"/>
                  </a:lnTo>
                  <a:lnTo>
                    <a:pt x="12800" y="4410"/>
                  </a:lnTo>
                  <a:lnTo>
                    <a:pt x="12843" y="4435"/>
                  </a:lnTo>
                  <a:lnTo>
                    <a:pt x="12902" y="4461"/>
                  </a:lnTo>
                  <a:lnTo>
                    <a:pt x="12944" y="4503"/>
                  </a:lnTo>
                  <a:lnTo>
                    <a:pt x="13113" y="4554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EC99942-D7EF-49F4-8877-301361847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4" y="3923"/>
              <a:ext cx="664" cy="601"/>
            </a:xfrm>
            <a:custGeom>
              <a:avLst/>
              <a:gdLst>
                <a:gd name="T0" fmla="*/ 2040 w 3276"/>
                <a:gd name="T1" fmla="*/ 2869 h 2962"/>
                <a:gd name="T2" fmla="*/ 2167 w 3276"/>
                <a:gd name="T3" fmla="*/ 2742 h 2962"/>
                <a:gd name="T4" fmla="*/ 2261 w 3276"/>
                <a:gd name="T5" fmla="*/ 2632 h 2962"/>
                <a:gd name="T6" fmla="*/ 2345 w 3276"/>
                <a:gd name="T7" fmla="*/ 2556 h 2962"/>
                <a:gd name="T8" fmla="*/ 2498 w 3276"/>
                <a:gd name="T9" fmla="*/ 2438 h 2962"/>
                <a:gd name="T10" fmla="*/ 2599 w 3276"/>
                <a:gd name="T11" fmla="*/ 2395 h 2962"/>
                <a:gd name="T12" fmla="*/ 2853 w 3276"/>
                <a:gd name="T13" fmla="*/ 2302 h 2962"/>
                <a:gd name="T14" fmla="*/ 2955 w 3276"/>
                <a:gd name="T15" fmla="*/ 2268 h 2962"/>
                <a:gd name="T16" fmla="*/ 3090 w 3276"/>
                <a:gd name="T17" fmla="*/ 2243 h 2962"/>
                <a:gd name="T18" fmla="*/ 3150 w 3276"/>
                <a:gd name="T19" fmla="*/ 2116 h 2962"/>
                <a:gd name="T20" fmla="*/ 3133 w 3276"/>
                <a:gd name="T21" fmla="*/ 1896 h 2962"/>
                <a:gd name="T22" fmla="*/ 3116 w 3276"/>
                <a:gd name="T23" fmla="*/ 1820 h 2962"/>
                <a:gd name="T24" fmla="*/ 3099 w 3276"/>
                <a:gd name="T25" fmla="*/ 1515 h 2962"/>
                <a:gd name="T26" fmla="*/ 3006 w 3276"/>
                <a:gd name="T27" fmla="*/ 1100 h 2962"/>
                <a:gd name="T28" fmla="*/ 2997 w 3276"/>
                <a:gd name="T29" fmla="*/ 914 h 2962"/>
                <a:gd name="T30" fmla="*/ 3023 w 3276"/>
                <a:gd name="T31" fmla="*/ 778 h 2962"/>
                <a:gd name="T32" fmla="*/ 3056 w 3276"/>
                <a:gd name="T33" fmla="*/ 618 h 2962"/>
                <a:gd name="T34" fmla="*/ 3090 w 3276"/>
                <a:gd name="T35" fmla="*/ 457 h 2962"/>
                <a:gd name="T36" fmla="*/ 3116 w 3276"/>
                <a:gd name="T37" fmla="*/ 397 h 2962"/>
                <a:gd name="T38" fmla="*/ 3166 w 3276"/>
                <a:gd name="T39" fmla="*/ 304 h 2962"/>
                <a:gd name="T40" fmla="*/ 3192 w 3276"/>
                <a:gd name="T41" fmla="*/ 220 h 2962"/>
                <a:gd name="T42" fmla="*/ 3260 w 3276"/>
                <a:gd name="T43" fmla="*/ 135 h 2962"/>
                <a:gd name="T44" fmla="*/ 3268 w 3276"/>
                <a:gd name="T45" fmla="*/ 33 h 2962"/>
                <a:gd name="T46" fmla="*/ 3217 w 3276"/>
                <a:gd name="T47" fmla="*/ 0 h 2962"/>
                <a:gd name="T48" fmla="*/ 3116 w 3276"/>
                <a:gd name="T49" fmla="*/ 42 h 2962"/>
                <a:gd name="T50" fmla="*/ 2946 w 3276"/>
                <a:gd name="T51" fmla="*/ 160 h 2962"/>
                <a:gd name="T52" fmla="*/ 2836 w 3276"/>
                <a:gd name="T53" fmla="*/ 228 h 2962"/>
                <a:gd name="T54" fmla="*/ 2684 w 3276"/>
                <a:gd name="T55" fmla="*/ 347 h 2962"/>
                <a:gd name="T56" fmla="*/ 2396 w 3276"/>
                <a:gd name="T57" fmla="*/ 584 h 2962"/>
                <a:gd name="T58" fmla="*/ 2303 w 3276"/>
                <a:gd name="T59" fmla="*/ 694 h 2962"/>
                <a:gd name="T60" fmla="*/ 2201 w 3276"/>
                <a:gd name="T61" fmla="*/ 795 h 2962"/>
                <a:gd name="T62" fmla="*/ 2074 w 3276"/>
                <a:gd name="T63" fmla="*/ 948 h 2962"/>
                <a:gd name="T64" fmla="*/ 2049 w 3276"/>
                <a:gd name="T65" fmla="*/ 1032 h 2962"/>
                <a:gd name="T66" fmla="*/ 1981 w 3276"/>
                <a:gd name="T67" fmla="*/ 1134 h 2962"/>
                <a:gd name="T68" fmla="*/ 1888 w 3276"/>
                <a:gd name="T69" fmla="*/ 1244 h 2962"/>
                <a:gd name="T70" fmla="*/ 1727 w 3276"/>
                <a:gd name="T71" fmla="*/ 1422 h 2962"/>
                <a:gd name="T72" fmla="*/ 1422 w 3276"/>
                <a:gd name="T73" fmla="*/ 1710 h 2962"/>
                <a:gd name="T74" fmla="*/ 1270 w 3276"/>
                <a:gd name="T75" fmla="*/ 1853 h 2962"/>
                <a:gd name="T76" fmla="*/ 1109 w 3276"/>
                <a:gd name="T77" fmla="*/ 1972 h 2962"/>
                <a:gd name="T78" fmla="*/ 948 w 3276"/>
                <a:gd name="T79" fmla="*/ 2116 h 2962"/>
                <a:gd name="T80" fmla="*/ 821 w 3276"/>
                <a:gd name="T81" fmla="*/ 2192 h 2962"/>
                <a:gd name="T82" fmla="*/ 542 w 3276"/>
                <a:gd name="T83" fmla="*/ 2438 h 2962"/>
                <a:gd name="T84" fmla="*/ 381 w 3276"/>
                <a:gd name="T85" fmla="*/ 2573 h 2962"/>
                <a:gd name="T86" fmla="*/ 220 w 3276"/>
                <a:gd name="T87" fmla="*/ 2725 h 2962"/>
                <a:gd name="T88" fmla="*/ 59 w 3276"/>
                <a:gd name="T89" fmla="*/ 2886 h 2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76" h="2962">
                  <a:moveTo>
                    <a:pt x="1964" y="2962"/>
                  </a:moveTo>
                  <a:lnTo>
                    <a:pt x="2040" y="2869"/>
                  </a:lnTo>
                  <a:lnTo>
                    <a:pt x="2134" y="2751"/>
                  </a:lnTo>
                  <a:lnTo>
                    <a:pt x="2167" y="2742"/>
                  </a:lnTo>
                  <a:lnTo>
                    <a:pt x="2235" y="2683"/>
                  </a:lnTo>
                  <a:lnTo>
                    <a:pt x="2261" y="2632"/>
                  </a:lnTo>
                  <a:lnTo>
                    <a:pt x="2311" y="2573"/>
                  </a:lnTo>
                  <a:lnTo>
                    <a:pt x="2345" y="2556"/>
                  </a:lnTo>
                  <a:lnTo>
                    <a:pt x="2447" y="2463"/>
                  </a:lnTo>
                  <a:lnTo>
                    <a:pt x="2498" y="2438"/>
                  </a:lnTo>
                  <a:lnTo>
                    <a:pt x="2574" y="2395"/>
                  </a:lnTo>
                  <a:lnTo>
                    <a:pt x="2599" y="2395"/>
                  </a:lnTo>
                  <a:lnTo>
                    <a:pt x="2726" y="2336"/>
                  </a:lnTo>
                  <a:lnTo>
                    <a:pt x="2853" y="2302"/>
                  </a:lnTo>
                  <a:lnTo>
                    <a:pt x="2896" y="2268"/>
                  </a:lnTo>
                  <a:lnTo>
                    <a:pt x="2955" y="2268"/>
                  </a:lnTo>
                  <a:lnTo>
                    <a:pt x="3031" y="2243"/>
                  </a:lnTo>
                  <a:lnTo>
                    <a:pt x="3090" y="2243"/>
                  </a:lnTo>
                  <a:lnTo>
                    <a:pt x="3133" y="2209"/>
                  </a:lnTo>
                  <a:lnTo>
                    <a:pt x="3150" y="2116"/>
                  </a:lnTo>
                  <a:lnTo>
                    <a:pt x="3133" y="2040"/>
                  </a:lnTo>
                  <a:lnTo>
                    <a:pt x="3133" y="1896"/>
                  </a:lnTo>
                  <a:lnTo>
                    <a:pt x="3116" y="1879"/>
                  </a:lnTo>
                  <a:lnTo>
                    <a:pt x="3116" y="1820"/>
                  </a:lnTo>
                  <a:lnTo>
                    <a:pt x="3116" y="1557"/>
                  </a:lnTo>
                  <a:lnTo>
                    <a:pt x="3099" y="1515"/>
                  </a:lnTo>
                  <a:lnTo>
                    <a:pt x="3099" y="1422"/>
                  </a:lnTo>
                  <a:lnTo>
                    <a:pt x="3006" y="1100"/>
                  </a:lnTo>
                  <a:lnTo>
                    <a:pt x="2989" y="939"/>
                  </a:lnTo>
                  <a:lnTo>
                    <a:pt x="2997" y="914"/>
                  </a:lnTo>
                  <a:lnTo>
                    <a:pt x="3006" y="795"/>
                  </a:lnTo>
                  <a:lnTo>
                    <a:pt x="3023" y="778"/>
                  </a:lnTo>
                  <a:lnTo>
                    <a:pt x="3031" y="660"/>
                  </a:lnTo>
                  <a:lnTo>
                    <a:pt x="3056" y="618"/>
                  </a:lnTo>
                  <a:lnTo>
                    <a:pt x="3073" y="474"/>
                  </a:lnTo>
                  <a:lnTo>
                    <a:pt x="3090" y="457"/>
                  </a:lnTo>
                  <a:lnTo>
                    <a:pt x="3099" y="414"/>
                  </a:lnTo>
                  <a:lnTo>
                    <a:pt x="3116" y="397"/>
                  </a:lnTo>
                  <a:lnTo>
                    <a:pt x="3133" y="338"/>
                  </a:lnTo>
                  <a:lnTo>
                    <a:pt x="3166" y="304"/>
                  </a:lnTo>
                  <a:lnTo>
                    <a:pt x="3166" y="279"/>
                  </a:lnTo>
                  <a:lnTo>
                    <a:pt x="3192" y="220"/>
                  </a:lnTo>
                  <a:lnTo>
                    <a:pt x="3209" y="203"/>
                  </a:lnTo>
                  <a:lnTo>
                    <a:pt x="3260" y="135"/>
                  </a:lnTo>
                  <a:lnTo>
                    <a:pt x="3276" y="93"/>
                  </a:lnTo>
                  <a:lnTo>
                    <a:pt x="3268" y="33"/>
                  </a:lnTo>
                  <a:lnTo>
                    <a:pt x="3251" y="17"/>
                  </a:lnTo>
                  <a:lnTo>
                    <a:pt x="3217" y="0"/>
                  </a:lnTo>
                  <a:lnTo>
                    <a:pt x="3141" y="25"/>
                  </a:lnTo>
                  <a:lnTo>
                    <a:pt x="3116" y="42"/>
                  </a:lnTo>
                  <a:lnTo>
                    <a:pt x="3039" y="67"/>
                  </a:lnTo>
                  <a:lnTo>
                    <a:pt x="2946" y="160"/>
                  </a:lnTo>
                  <a:lnTo>
                    <a:pt x="2862" y="186"/>
                  </a:lnTo>
                  <a:lnTo>
                    <a:pt x="2836" y="228"/>
                  </a:lnTo>
                  <a:lnTo>
                    <a:pt x="2777" y="254"/>
                  </a:lnTo>
                  <a:lnTo>
                    <a:pt x="2684" y="347"/>
                  </a:lnTo>
                  <a:lnTo>
                    <a:pt x="2582" y="406"/>
                  </a:lnTo>
                  <a:lnTo>
                    <a:pt x="2396" y="584"/>
                  </a:lnTo>
                  <a:lnTo>
                    <a:pt x="2379" y="618"/>
                  </a:lnTo>
                  <a:lnTo>
                    <a:pt x="2303" y="694"/>
                  </a:lnTo>
                  <a:lnTo>
                    <a:pt x="2261" y="728"/>
                  </a:lnTo>
                  <a:lnTo>
                    <a:pt x="2201" y="795"/>
                  </a:lnTo>
                  <a:lnTo>
                    <a:pt x="2142" y="855"/>
                  </a:lnTo>
                  <a:lnTo>
                    <a:pt x="2074" y="948"/>
                  </a:lnTo>
                  <a:lnTo>
                    <a:pt x="2074" y="982"/>
                  </a:lnTo>
                  <a:lnTo>
                    <a:pt x="2049" y="1032"/>
                  </a:lnTo>
                  <a:lnTo>
                    <a:pt x="1998" y="1075"/>
                  </a:lnTo>
                  <a:lnTo>
                    <a:pt x="1981" y="1134"/>
                  </a:lnTo>
                  <a:lnTo>
                    <a:pt x="1930" y="1168"/>
                  </a:lnTo>
                  <a:lnTo>
                    <a:pt x="1888" y="1244"/>
                  </a:lnTo>
                  <a:lnTo>
                    <a:pt x="1786" y="1346"/>
                  </a:lnTo>
                  <a:lnTo>
                    <a:pt x="1727" y="1422"/>
                  </a:lnTo>
                  <a:lnTo>
                    <a:pt x="1609" y="1549"/>
                  </a:lnTo>
                  <a:lnTo>
                    <a:pt x="1422" y="1710"/>
                  </a:lnTo>
                  <a:lnTo>
                    <a:pt x="1321" y="1777"/>
                  </a:lnTo>
                  <a:lnTo>
                    <a:pt x="1270" y="1853"/>
                  </a:lnTo>
                  <a:lnTo>
                    <a:pt x="1160" y="1904"/>
                  </a:lnTo>
                  <a:lnTo>
                    <a:pt x="1109" y="1972"/>
                  </a:lnTo>
                  <a:lnTo>
                    <a:pt x="982" y="2065"/>
                  </a:lnTo>
                  <a:lnTo>
                    <a:pt x="948" y="2116"/>
                  </a:lnTo>
                  <a:lnTo>
                    <a:pt x="906" y="2133"/>
                  </a:lnTo>
                  <a:lnTo>
                    <a:pt x="821" y="2192"/>
                  </a:lnTo>
                  <a:lnTo>
                    <a:pt x="754" y="2268"/>
                  </a:lnTo>
                  <a:lnTo>
                    <a:pt x="542" y="2438"/>
                  </a:lnTo>
                  <a:lnTo>
                    <a:pt x="449" y="2531"/>
                  </a:lnTo>
                  <a:lnTo>
                    <a:pt x="381" y="2573"/>
                  </a:lnTo>
                  <a:lnTo>
                    <a:pt x="296" y="2675"/>
                  </a:lnTo>
                  <a:lnTo>
                    <a:pt x="220" y="2725"/>
                  </a:lnTo>
                  <a:lnTo>
                    <a:pt x="153" y="2810"/>
                  </a:lnTo>
                  <a:lnTo>
                    <a:pt x="59" y="2886"/>
                  </a:lnTo>
                  <a:lnTo>
                    <a:pt x="0" y="2962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ECBB8261-61B7-411B-8AEF-E8FC0C19D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0" y="4301"/>
              <a:ext cx="376" cy="223"/>
            </a:xfrm>
            <a:custGeom>
              <a:avLst/>
              <a:gdLst>
                <a:gd name="T0" fmla="*/ 1219 w 1854"/>
                <a:gd name="T1" fmla="*/ 1100 h 1100"/>
                <a:gd name="T2" fmla="*/ 1296 w 1854"/>
                <a:gd name="T3" fmla="*/ 990 h 1100"/>
                <a:gd name="T4" fmla="*/ 1448 w 1854"/>
                <a:gd name="T5" fmla="*/ 821 h 1100"/>
                <a:gd name="T6" fmla="*/ 1516 w 1854"/>
                <a:gd name="T7" fmla="*/ 728 h 1100"/>
                <a:gd name="T8" fmla="*/ 1609 w 1854"/>
                <a:gd name="T9" fmla="*/ 635 h 1100"/>
                <a:gd name="T10" fmla="*/ 1668 w 1854"/>
                <a:gd name="T11" fmla="*/ 525 h 1100"/>
                <a:gd name="T12" fmla="*/ 1685 w 1854"/>
                <a:gd name="T13" fmla="*/ 508 h 1100"/>
                <a:gd name="T14" fmla="*/ 1770 w 1854"/>
                <a:gd name="T15" fmla="*/ 322 h 1100"/>
                <a:gd name="T16" fmla="*/ 1820 w 1854"/>
                <a:gd name="T17" fmla="*/ 296 h 1100"/>
                <a:gd name="T18" fmla="*/ 1837 w 1854"/>
                <a:gd name="T19" fmla="*/ 271 h 1100"/>
                <a:gd name="T20" fmla="*/ 1854 w 1854"/>
                <a:gd name="T21" fmla="*/ 203 h 1100"/>
                <a:gd name="T22" fmla="*/ 1854 w 1854"/>
                <a:gd name="T23" fmla="*/ 102 h 1100"/>
                <a:gd name="T24" fmla="*/ 1787 w 1854"/>
                <a:gd name="T25" fmla="*/ 34 h 1100"/>
                <a:gd name="T26" fmla="*/ 1727 w 1854"/>
                <a:gd name="T27" fmla="*/ 0 h 1100"/>
                <a:gd name="T28" fmla="*/ 1643 w 1854"/>
                <a:gd name="T29" fmla="*/ 34 h 1100"/>
                <a:gd name="T30" fmla="*/ 1592 w 1854"/>
                <a:gd name="T31" fmla="*/ 93 h 1100"/>
                <a:gd name="T32" fmla="*/ 1541 w 1854"/>
                <a:gd name="T33" fmla="*/ 127 h 1100"/>
                <a:gd name="T34" fmla="*/ 1516 w 1854"/>
                <a:gd name="T35" fmla="*/ 178 h 1100"/>
                <a:gd name="T36" fmla="*/ 1482 w 1854"/>
                <a:gd name="T37" fmla="*/ 186 h 1100"/>
                <a:gd name="T38" fmla="*/ 1423 w 1854"/>
                <a:gd name="T39" fmla="*/ 296 h 1100"/>
                <a:gd name="T40" fmla="*/ 1346 w 1854"/>
                <a:gd name="T41" fmla="*/ 389 h 1100"/>
                <a:gd name="T42" fmla="*/ 1304 w 1854"/>
                <a:gd name="T43" fmla="*/ 466 h 1100"/>
                <a:gd name="T44" fmla="*/ 1236 w 1854"/>
                <a:gd name="T45" fmla="*/ 550 h 1100"/>
                <a:gd name="T46" fmla="*/ 1177 w 1854"/>
                <a:gd name="T47" fmla="*/ 567 h 1100"/>
                <a:gd name="T48" fmla="*/ 1059 w 1854"/>
                <a:gd name="T49" fmla="*/ 626 h 1100"/>
                <a:gd name="T50" fmla="*/ 1016 w 1854"/>
                <a:gd name="T51" fmla="*/ 626 h 1100"/>
                <a:gd name="T52" fmla="*/ 940 w 1854"/>
                <a:gd name="T53" fmla="*/ 677 h 1100"/>
                <a:gd name="T54" fmla="*/ 855 w 1854"/>
                <a:gd name="T55" fmla="*/ 694 h 1100"/>
                <a:gd name="T56" fmla="*/ 838 w 1854"/>
                <a:gd name="T57" fmla="*/ 719 h 1100"/>
                <a:gd name="T58" fmla="*/ 534 w 1854"/>
                <a:gd name="T59" fmla="*/ 753 h 1100"/>
                <a:gd name="T60" fmla="*/ 441 w 1854"/>
                <a:gd name="T61" fmla="*/ 753 h 1100"/>
                <a:gd name="T62" fmla="*/ 356 w 1854"/>
                <a:gd name="T63" fmla="*/ 787 h 1100"/>
                <a:gd name="T64" fmla="*/ 314 w 1854"/>
                <a:gd name="T65" fmla="*/ 838 h 1100"/>
                <a:gd name="T66" fmla="*/ 254 w 1854"/>
                <a:gd name="T67" fmla="*/ 872 h 1100"/>
                <a:gd name="T68" fmla="*/ 76 w 1854"/>
                <a:gd name="T69" fmla="*/ 1007 h 1100"/>
                <a:gd name="T70" fmla="*/ 0 w 1854"/>
                <a:gd name="T71" fmla="*/ 1100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54" h="1100">
                  <a:moveTo>
                    <a:pt x="1219" y="1100"/>
                  </a:moveTo>
                  <a:lnTo>
                    <a:pt x="1296" y="990"/>
                  </a:lnTo>
                  <a:lnTo>
                    <a:pt x="1448" y="821"/>
                  </a:lnTo>
                  <a:lnTo>
                    <a:pt x="1516" y="728"/>
                  </a:lnTo>
                  <a:lnTo>
                    <a:pt x="1609" y="635"/>
                  </a:lnTo>
                  <a:lnTo>
                    <a:pt x="1668" y="525"/>
                  </a:lnTo>
                  <a:lnTo>
                    <a:pt x="1685" y="508"/>
                  </a:lnTo>
                  <a:lnTo>
                    <a:pt x="1770" y="322"/>
                  </a:lnTo>
                  <a:lnTo>
                    <a:pt x="1820" y="296"/>
                  </a:lnTo>
                  <a:lnTo>
                    <a:pt x="1837" y="271"/>
                  </a:lnTo>
                  <a:lnTo>
                    <a:pt x="1854" y="203"/>
                  </a:lnTo>
                  <a:lnTo>
                    <a:pt x="1854" y="102"/>
                  </a:lnTo>
                  <a:lnTo>
                    <a:pt x="1787" y="34"/>
                  </a:lnTo>
                  <a:lnTo>
                    <a:pt x="1727" y="0"/>
                  </a:lnTo>
                  <a:lnTo>
                    <a:pt x="1643" y="34"/>
                  </a:lnTo>
                  <a:lnTo>
                    <a:pt x="1592" y="93"/>
                  </a:lnTo>
                  <a:lnTo>
                    <a:pt x="1541" y="127"/>
                  </a:lnTo>
                  <a:lnTo>
                    <a:pt x="1516" y="178"/>
                  </a:lnTo>
                  <a:lnTo>
                    <a:pt x="1482" y="186"/>
                  </a:lnTo>
                  <a:lnTo>
                    <a:pt x="1423" y="296"/>
                  </a:lnTo>
                  <a:lnTo>
                    <a:pt x="1346" y="389"/>
                  </a:lnTo>
                  <a:lnTo>
                    <a:pt x="1304" y="466"/>
                  </a:lnTo>
                  <a:lnTo>
                    <a:pt x="1236" y="550"/>
                  </a:lnTo>
                  <a:lnTo>
                    <a:pt x="1177" y="567"/>
                  </a:lnTo>
                  <a:lnTo>
                    <a:pt x="1059" y="626"/>
                  </a:lnTo>
                  <a:lnTo>
                    <a:pt x="1016" y="626"/>
                  </a:lnTo>
                  <a:lnTo>
                    <a:pt x="940" y="677"/>
                  </a:lnTo>
                  <a:lnTo>
                    <a:pt x="855" y="694"/>
                  </a:lnTo>
                  <a:lnTo>
                    <a:pt x="838" y="719"/>
                  </a:lnTo>
                  <a:lnTo>
                    <a:pt x="534" y="753"/>
                  </a:lnTo>
                  <a:lnTo>
                    <a:pt x="441" y="753"/>
                  </a:lnTo>
                  <a:lnTo>
                    <a:pt x="356" y="787"/>
                  </a:lnTo>
                  <a:lnTo>
                    <a:pt x="314" y="838"/>
                  </a:lnTo>
                  <a:lnTo>
                    <a:pt x="254" y="872"/>
                  </a:lnTo>
                  <a:lnTo>
                    <a:pt x="76" y="1007"/>
                  </a:lnTo>
                  <a:lnTo>
                    <a:pt x="0" y="110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7AA86551-FCB3-48AD-9150-A238EA7C0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8" y="11"/>
              <a:ext cx="2409" cy="2011"/>
            </a:xfrm>
            <a:custGeom>
              <a:avLst/>
              <a:gdLst>
                <a:gd name="T0" fmla="*/ 220 w 11877"/>
                <a:gd name="T1" fmla="*/ 9583 h 9920"/>
                <a:gd name="T2" fmla="*/ 287 w 11877"/>
                <a:gd name="T3" fmla="*/ 9405 h 9920"/>
                <a:gd name="T4" fmla="*/ 406 w 11877"/>
                <a:gd name="T5" fmla="*/ 9109 h 9920"/>
                <a:gd name="T6" fmla="*/ 694 w 11877"/>
                <a:gd name="T7" fmla="*/ 8711 h 9920"/>
                <a:gd name="T8" fmla="*/ 922 w 11877"/>
                <a:gd name="T9" fmla="*/ 8474 h 9920"/>
                <a:gd name="T10" fmla="*/ 1159 w 11877"/>
                <a:gd name="T11" fmla="*/ 8211 h 9920"/>
                <a:gd name="T12" fmla="*/ 1439 w 11877"/>
                <a:gd name="T13" fmla="*/ 7957 h 9920"/>
                <a:gd name="T14" fmla="*/ 1515 w 11877"/>
                <a:gd name="T15" fmla="*/ 7661 h 9920"/>
                <a:gd name="T16" fmla="*/ 1439 w 11877"/>
                <a:gd name="T17" fmla="*/ 7221 h 9920"/>
                <a:gd name="T18" fmla="*/ 1379 w 11877"/>
                <a:gd name="T19" fmla="*/ 6806 h 9920"/>
                <a:gd name="T20" fmla="*/ 1185 w 11877"/>
                <a:gd name="T21" fmla="*/ 6755 h 9920"/>
                <a:gd name="T22" fmla="*/ 905 w 11877"/>
                <a:gd name="T23" fmla="*/ 6298 h 9920"/>
                <a:gd name="T24" fmla="*/ 601 w 11877"/>
                <a:gd name="T25" fmla="*/ 6281 h 9920"/>
                <a:gd name="T26" fmla="*/ 541 w 11877"/>
                <a:gd name="T27" fmla="*/ 5866 h 9920"/>
                <a:gd name="T28" fmla="*/ 897 w 11877"/>
                <a:gd name="T29" fmla="*/ 5265 h 9920"/>
                <a:gd name="T30" fmla="*/ 1269 w 11877"/>
                <a:gd name="T31" fmla="*/ 4969 h 9920"/>
                <a:gd name="T32" fmla="*/ 1794 w 11877"/>
                <a:gd name="T33" fmla="*/ 4614 h 9920"/>
                <a:gd name="T34" fmla="*/ 2251 w 11877"/>
                <a:gd name="T35" fmla="*/ 4402 h 9920"/>
                <a:gd name="T36" fmla="*/ 2607 w 11877"/>
                <a:gd name="T37" fmla="*/ 4182 h 9920"/>
                <a:gd name="T38" fmla="*/ 2963 w 11877"/>
                <a:gd name="T39" fmla="*/ 4029 h 9920"/>
                <a:gd name="T40" fmla="*/ 3361 w 11877"/>
                <a:gd name="T41" fmla="*/ 3928 h 9920"/>
                <a:gd name="T42" fmla="*/ 3995 w 11877"/>
                <a:gd name="T43" fmla="*/ 3945 h 9920"/>
                <a:gd name="T44" fmla="*/ 4419 w 11877"/>
                <a:gd name="T45" fmla="*/ 3886 h 9920"/>
                <a:gd name="T46" fmla="*/ 4681 w 11877"/>
                <a:gd name="T47" fmla="*/ 3665 h 9920"/>
                <a:gd name="T48" fmla="*/ 4630 w 11877"/>
                <a:gd name="T49" fmla="*/ 3014 h 9920"/>
                <a:gd name="T50" fmla="*/ 4470 w 11877"/>
                <a:gd name="T51" fmla="*/ 2734 h 9920"/>
                <a:gd name="T52" fmla="*/ 4283 w 11877"/>
                <a:gd name="T53" fmla="*/ 2455 h 9920"/>
                <a:gd name="T54" fmla="*/ 4182 w 11877"/>
                <a:gd name="T55" fmla="*/ 2260 h 9920"/>
                <a:gd name="T56" fmla="*/ 3843 w 11877"/>
                <a:gd name="T57" fmla="*/ 1735 h 9920"/>
                <a:gd name="T58" fmla="*/ 3708 w 11877"/>
                <a:gd name="T59" fmla="*/ 1490 h 9920"/>
                <a:gd name="T60" fmla="*/ 4072 w 11877"/>
                <a:gd name="T61" fmla="*/ 1346 h 9920"/>
                <a:gd name="T62" fmla="*/ 4461 w 11877"/>
                <a:gd name="T63" fmla="*/ 1177 h 9920"/>
                <a:gd name="T64" fmla="*/ 5062 w 11877"/>
                <a:gd name="T65" fmla="*/ 923 h 9920"/>
                <a:gd name="T66" fmla="*/ 5325 w 11877"/>
                <a:gd name="T67" fmla="*/ 914 h 9920"/>
                <a:gd name="T68" fmla="*/ 5477 w 11877"/>
                <a:gd name="T69" fmla="*/ 1211 h 9920"/>
                <a:gd name="T70" fmla="*/ 5799 w 11877"/>
                <a:gd name="T71" fmla="*/ 1160 h 9920"/>
                <a:gd name="T72" fmla="*/ 6366 w 11877"/>
                <a:gd name="T73" fmla="*/ 923 h 9920"/>
                <a:gd name="T74" fmla="*/ 6789 w 11877"/>
                <a:gd name="T75" fmla="*/ 838 h 9920"/>
                <a:gd name="T76" fmla="*/ 6992 w 11877"/>
                <a:gd name="T77" fmla="*/ 872 h 9920"/>
                <a:gd name="T78" fmla="*/ 7551 w 11877"/>
                <a:gd name="T79" fmla="*/ 965 h 9920"/>
                <a:gd name="T80" fmla="*/ 8068 w 11877"/>
                <a:gd name="T81" fmla="*/ 1168 h 9920"/>
                <a:gd name="T82" fmla="*/ 8415 w 11877"/>
                <a:gd name="T83" fmla="*/ 1312 h 9920"/>
                <a:gd name="T84" fmla="*/ 8728 w 11877"/>
                <a:gd name="T85" fmla="*/ 1354 h 9920"/>
                <a:gd name="T86" fmla="*/ 9100 w 11877"/>
                <a:gd name="T87" fmla="*/ 1312 h 9920"/>
                <a:gd name="T88" fmla="*/ 9388 w 11877"/>
                <a:gd name="T89" fmla="*/ 1211 h 9920"/>
                <a:gd name="T90" fmla="*/ 9998 w 11877"/>
                <a:gd name="T91" fmla="*/ 1498 h 9920"/>
                <a:gd name="T92" fmla="*/ 10252 w 11877"/>
                <a:gd name="T93" fmla="*/ 1651 h 9920"/>
                <a:gd name="T94" fmla="*/ 10844 w 11877"/>
                <a:gd name="T95" fmla="*/ 1498 h 9920"/>
                <a:gd name="T96" fmla="*/ 11175 w 11877"/>
                <a:gd name="T97" fmla="*/ 1067 h 9920"/>
                <a:gd name="T98" fmla="*/ 11437 w 11877"/>
                <a:gd name="T99" fmla="*/ 525 h 9920"/>
                <a:gd name="T100" fmla="*/ 11843 w 11877"/>
                <a:gd name="T101" fmla="*/ 152 h 9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877" h="9920">
                  <a:moveTo>
                    <a:pt x="0" y="9920"/>
                  </a:moveTo>
                  <a:lnTo>
                    <a:pt x="101" y="9803"/>
                  </a:lnTo>
                  <a:lnTo>
                    <a:pt x="152" y="9735"/>
                  </a:lnTo>
                  <a:lnTo>
                    <a:pt x="160" y="9710"/>
                  </a:lnTo>
                  <a:lnTo>
                    <a:pt x="220" y="9583"/>
                  </a:lnTo>
                  <a:lnTo>
                    <a:pt x="228" y="9549"/>
                  </a:lnTo>
                  <a:lnTo>
                    <a:pt x="262" y="9489"/>
                  </a:lnTo>
                  <a:lnTo>
                    <a:pt x="262" y="9464"/>
                  </a:lnTo>
                  <a:lnTo>
                    <a:pt x="279" y="9456"/>
                  </a:lnTo>
                  <a:lnTo>
                    <a:pt x="287" y="9405"/>
                  </a:lnTo>
                  <a:lnTo>
                    <a:pt x="338" y="9261"/>
                  </a:lnTo>
                  <a:lnTo>
                    <a:pt x="364" y="9227"/>
                  </a:lnTo>
                  <a:lnTo>
                    <a:pt x="364" y="9185"/>
                  </a:lnTo>
                  <a:lnTo>
                    <a:pt x="406" y="9125"/>
                  </a:lnTo>
                  <a:lnTo>
                    <a:pt x="406" y="9109"/>
                  </a:lnTo>
                  <a:lnTo>
                    <a:pt x="491" y="8948"/>
                  </a:lnTo>
                  <a:lnTo>
                    <a:pt x="541" y="8888"/>
                  </a:lnTo>
                  <a:lnTo>
                    <a:pt x="618" y="8821"/>
                  </a:lnTo>
                  <a:lnTo>
                    <a:pt x="677" y="8728"/>
                  </a:lnTo>
                  <a:lnTo>
                    <a:pt x="694" y="8711"/>
                  </a:lnTo>
                  <a:lnTo>
                    <a:pt x="702" y="8685"/>
                  </a:lnTo>
                  <a:lnTo>
                    <a:pt x="761" y="8634"/>
                  </a:lnTo>
                  <a:lnTo>
                    <a:pt x="795" y="8584"/>
                  </a:lnTo>
                  <a:lnTo>
                    <a:pt x="846" y="8533"/>
                  </a:lnTo>
                  <a:lnTo>
                    <a:pt x="922" y="8474"/>
                  </a:lnTo>
                  <a:lnTo>
                    <a:pt x="931" y="8440"/>
                  </a:lnTo>
                  <a:lnTo>
                    <a:pt x="1075" y="8321"/>
                  </a:lnTo>
                  <a:lnTo>
                    <a:pt x="1092" y="8287"/>
                  </a:lnTo>
                  <a:lnTo>
                    <a:pt x="1117" y="8270"/>
                  </a:lnTo>
                  <a:lnTo>
                    <a:pt x="1159" y="8211"/>
                  </a:lnTo>
                  <a:lnTo>
                    <a:pt x="1193" y="8194"/>
                  </a:lnTo>
                  <a:lnTo>
                    <a:pt x="1303" y="8093"/>
                  </a:lnTo>
                  <a:lnTo>
                    <a:pt x="1354" y="8033"/>
                  </a:lnTo>
                  <a:lnTo>
                    <a:pt x="1405" y="8000"/>
                  </a:lnTo>
                  <a:lnTo>
                    <a:pt x="1439" y="7957"/>
                  </a:lnTo>
                  <a:lnTo>
                    <a:pt x="1464" y="7906"/>
                  </a:lnTo>
                  <a:lnTo>
                    <a:pt x="1481" y="7881"/>
                  </a:lnTo>
                  <a:lnTo>
                    <a:pt x="1498" y="7805"/>
                  </a:lnTo>
                  <a:lnTo>
                    <a:pt x="1506" y="7780"/>
                  </a:lnTo>
                  <a:lnTo>
                    <a:pt x="1515" y="7661"/>
                  </a:lnTo>
                  <a:lnTo>
                    <a:pt x="1481" y="7526"/>
                  </a:lnTo>
                  <a:lnTo>
                    <a:pt x="1490" y="7500"/>
                  </a:lnTo>
                  <a:lnTo>
                    <a:pt x="1473" y="7466"/>
                  </a:lnTo>
                  <a:lnTo>
                    <a:pt x="1473" y="7339"/>
                  </a:lnTo>
                  <a:lnTo>
                    <a:pt x="1439" y="7221"/>
                  </a:lnTo>
                  <a:lnTo>
                    <a:pt x="1439" y="7145"/>
                  </a:lnTo>
                  <a:lnTo>
                    <a:pt x="1456" y="7119"/>
                  </a:lnTo>
                  <a:lnTo>
                    <a:pt x="1422" y="6899"/>
                  </a:lnTo>
                  <a:lnTo>
                    <a:pt x="1422" y="6882"/>
                  </a:lnTo>
                  <a:lnTo>
                    <a:pt x="1379" y="6806"/>
                  </a:lnTo>
                  <a:lnTo>
                    <a:pt x="1337" y="6772"/>
                  </a:lnTo>
                  <a:lnTo>
                    <a:pt x="1261" y="6764"/>
                  </a:lnTo>
                  <a:lnTo>
                    <a:pt x="1244" y="6772"/>
                  </a:lnTo>
                  <a:lnTo>
                    <a:pt x="1219" y="6755"/>
                  </a:lnTo>
                  <a:lnTo>
                    <a:pt x="1185" y="6755"/>
                  </a:lnTo>
                  <a:lnTo>
                    <a:pt x="1151" y="6772"/>
                  </a:lnTo>
                  <a:lnTo>
                    <a:pt x="1007" y="6637"/>
                  </a:lnTo>
                  <a:lnTo>
                    <a:pt x="973" y="6552"/>
                  </a:lnTo>
                  <a:lnTo>
                    <a:pt x="956" y="6434"/>
                  </a:lnTo>
                  <a:lnTo>
                    <a:pt x="905" y="6298"/>
                  </a:lnTo>
                  <a:lnTo>
                    <a:pt x="855" y="6205"/>
                  </a:lnTo>
                  <a:lnTo>
                    <a:pt x="838" y="6188"/>
                  </a:lnTo>
                  <a:lnTo>
                    <a:pt x="761" y="6205"/>
                  </a:lnTo>
                  <a:lnTo>
                    <a:pt x="660" y="6264"/>
                  </a:lnTo>
                  <a:lnTo>
                    <a:pt x="601" y="6281"/>
                  </a:lnTo>
                  <a:lnTo>
                    <a:pt x="524" y="6281"/>
                  </a:lnTo>
                  <a:lnTo>
                    <a:pt x="448" y="6188"/>
                  </a:lnTo>
                  <a:lnTo>
                    <a:pt x="457" y="6112"/>
                  </a:lnTo>
                  <a:lnTo>
                    <a:pt x="482" y="6010"/>
                  </a:lnTo>
                  <a:lnTo>
                    <a:pt x="541" y="5866"/>
                  </a:lnTo>
                  <a:lnTo>
                    <a:pt x="592" y="5816"/>
                  </a:lnTo>
                  <a:lnTo>
                    <a:pt x="668" y="5629"/>
                  </a:lnTo>
                  <a:lnTo>
                    <a:pt x="677" y="5587"/>
                  </a:lnTo>
                  <a:lnTo>
                    <a:pt x="829" y="5333"/>
                  </a:lnTo>
                  <a:lnTo>
                    <a:pt x="897" y="5265"/>
                  </a:lnTo>
                  <a:lnTo>
                    <a:pt x="922" y="5257"/>
                  </a:lnTo>
                  <a:lnTo>
                    <a:pt x="931" y="5223"/>
                  </a:lnTo>
                  <a:lnTo>
                    <a:pt x="1092" y="5105"/>
                  </a:lnTo>
                  <a:lnTo>
                    <a:pt x="1151" y="5045"/>
                  </a:lnTo>
                  <a:lnTo>
                    <a:pt x="1269" y="4969"/>
                  </a:lnTo>
                  <a:lnTo>
                    <a:pt x="1312" y="4918"/>
                  </a:lnTo>
                  <a:lnTo>
                    <a:pt x="1464" y="4851"/>
                  </a:lnTo>
                  <a:lnTo>
                    <a:pt x="1506" y="4808"/>
                  </a:lnTo>
                  <a:lnTo>
                    <a:pt x="1532" y="4800"/>
                  </a:lnTo>
                  <a:lnTo>
                    <a:pt x="1794" y="4614"/>
                  </a:lnTo>
                  <a:lnTo>
                    <a:pt x="1930" y="4563"/>
                  </a:lnTo>
                  <a:lnTo>
                    <a:pt x="1997" y="4520"/>
                  </a:lnTo>
                  <a:lnTo>
                    <a:pt x="2023" y="4520"/>
                  </a:lnTo>
                  <a:lnTo>
                    <a:pt x="2201" y="4419"/>
                  </a:lnTo>
                  <a:lnTo>
                    <a:pt x="2251" y="4402"/>
                  </a:lnTo>
                  <a:lnTo>
                    <a:pt x="2268" y="4368"/>
                  </a:lnTo>
                  <a:lnTo>
                    <a:pt x="2345" y="4334"/>
                  </a:lnTo>
                  <a:lnTo>
                    <a:pt x="2395" y="4292"/>
                  </a:lnTo>
                  <a:lnTo>
                    <a:pt x="2497" y="4258"/>
                  </a:lnTo>
                  <a:lnTo>
                    <a:pt x="2607" y="4182"/>
                  </a:lnTo>
                  <a:lnTo>
                    <a:pt x="2666" y="4156"/>
                  </a:lnTo>
                  <a:lnTo>
                    <a:pt x="2785" y="4089"/>
                  </a:lnTo>
                  <a:lnTo>
                    <a:pt x="2861" y="4072"/>
                  </a:lnTo>
                  <a:lnTo>
                    <a:pt x="2886" y="4046"/>
                  </a:lnTo>
                  <a:lnTo>
                    <a:pt x="2963" y="4029"/>
                  </a:lnTo>
                  <a:lnTo>
                    <a:pt x="3013" y="4029"/>
                  </a:lnTo>
                  <a:lnTo>
                    <a:pt x="3047" y="4013"/>
                  </a:lnTo>
                  <a:lnTo>
                    <a:pt x="3174" y="3996"/>
                  </a:lnTo>
                  <a:lnTo>
                    <a:pt x="3259" y="3979"/>
                  </a:lnTo>
                  <a:lnTo>
                    <a:pt x="3361" y="3928"/>
                  </a:lnTo>
                  <a:lnTo>
                    <a:pt x="3708" y="3928"/>
                  </a:lnTo>
                  <a:lnTo>
                    <a:pt x="3758" y="3919"/>
                  </a:lnTo>
                  <a:lnTo>
                    <a:pt x="3894" y="3928"/>
                  </a:lnTo>
                  <a:lnTo>
                    <a:pt x="3945" y="3953"/>
                  </a:lnTo>
                  <a:lnTo>
                    <a:pt x="3995" y="3945"/>
                  </a:lnTo>
                  <a:lnTo>
                    <a:pt x="4131" y="3962"/>
                  </a:lnTo>
                  <a:lnTo>
                    <a:pt x="4216" y="3953"/>
                  </a:lnTo>
                  <a:lnTo>
                    <a:pt x="4241" y="3962"/>
                  </a:lnTo>
                  <a:lnTo>
                    <a:pt x="4292" y="3945"/>
                  </a:lnTo>
                  <a:lnTo>
                    <a:pt x="4419" y="3886"/>
                  </a:lnTo>
                  <a:lnTo>
                    <a:pt x="4461" y="3835"/>
                  </a:lnTo>
                  <a:lnTo>
                    <a:pt x="4503" y="3818"/>
                  </a:lnTo>
                  <a:lnTo>
                    <a:pt x="4597" y="3750"/>
                  </a:lnTo>
                  <a:lnTo>
                    <a:pt x="4622" y="3716"/>
                  </a:lnTo>
                  <a:lnTo>
                    <a:pt x="4681" y="3665"/>
                  </a:lnTo>
                  <a:lnTo>
                    <a:pt x="4766" y="3471"/>
                  </a:lnTo>
                  <a:lnTo>
                    <a:pt x="4757" y="3268"/>
                  </a:lnTo>
                  <a:lnTo>
                    <a:pt x="4724" y="3132"/>
                  </a:lnTo>
                  <a:lnTo>
                    <a:pt x="4707" y="3090"/>
                  </a:lnTo>
                  <a:lnTo>
                    <a:pt x="4630" y="3014"/>
                  </a:lnTo>
                  <a:lnTo>
                    <a:pt x="4588" y="2980"/>
                  </a:lnTo>
                  <a:lnTo>
                    <a:pt x="4571" y="2929"/>
                  </a:lnTo>
                  <a:lnTo>
                    <a:pt x="4503" y="2810"/>
                  </a:lnTo>
                  <a:lnTo>
                    <a:pt x="4487" y="2751"/>
                  </a:lnTo>
                  <a:lnTo>
                    <a:pt x="4470" y="2734"/>
                  </a:lnTo>
                  <a:lnTo>
                    <a:pt x="4436" y="2607"/>
                  </a:lnTo>
                  <a:lnTo>
                    <a:pt x="4402" y="2573"/>
                  </a:lnTo>
                  <a:lnTo>
                    <a:pt x="4385" y="2514"/>
                  </a:lnTo>
                  <a:lnTo>
                    <a:pt x="4317" y="2455"/>
                  </a:lnTo>
                  <a:lnTo>
                    <a:pt x="4283" y="2455"/>
                  </a:lnTo>
                  <a:lnTo>
                    <a:pt x="4249" y="2438"/>
                  </a:lnTo>
                  <a:lnTo>
                    <a:pt x="4216" y="2387"/>
                  </a:lnTo>
                  <a:lnTo>
                    <a:pt x="4207" y="2362"/>
                  </a:lnTo>
                  <a:lnTo>
                    <a:pt x="4199" y="2286"/>
                  </a:lnTo>
                  <a:lnTo>
                    <a:pt x="4182" y="2260"/>
                  </a:lnTo>
                  <a:lnTo>
                    <a:pt x="4182" y="2125"/>
                  </a:lnTo>
                  <a:lnTo>
                    <a:pt x="4156" y="2023"/>
                  </a:lnTo>
                  <a:lnTo>
                    <a:pt x="4004" y="1845"/>
                  </a:lnTo>
                  <a:lnTo>
                    <a:pt x="3928" y="1803"/>
                  </a:lnTo>
                  <a:lnTo>
                    <a:pt x="3843" y="1735"/>
                  </a:lnTo>
                  <a:lnTo>
                    <a:pt x="3809" y="1718"/>
                  </a:lnTo>
                  <a:lnTo>
                    <a:pt x="3784" y="1702"/>
                  </a:lnTo>
                  <a:lnTo>
                    <a:pt x="3708" y="1591"/>
                  </a:lnTo>
                  <a:lnTo>
                    <a:pt x="3691" y="1507"/>
                  </a:lnTo>
                  <a:lnTo>
                    <a:pt x="3708" y="1490"/>
                  </a:lnTo>
                  <a:lnTo>
                    <a:pt x="3784" y="1448"/>
                  </a:lnTo>
                  <a:lnTo>
                    <a:pt x="3809" y="1456"/>
                  </a:lnTo>
                  <a:lnTo>
                    <a:pt x="3894" y="1431"/>
                  </a:lnTo>
                  <a:lnTo>
                    <a:pt x="4029" y="1346"/>
                  </a:lnTo>
                  <a:lnTo>
                    <a:pt x="4072" y="1346"/>
                  </a:lnTo>
                  <a:lnTo>
                    <a:pt x="4089" y="1321"/>
                  </a:lnTo>
                  <a:lnTo>
                    <a:pt x="4122" y="1321"/>
                  </a:lnTo>
                  <a:lnTo>
                    <a:pt x="4351" y="1194"/>
                  </a:lnTo>
                  <a:lnTo>
                    <a:pt x="4436" y="1194"/>
                  </a:lnTo>
                  <a:lnTo>
                    <a:pt x="4461" y="1177"/>
                  </a:lnTo>
                  <a:lnTo>
                    <a:pt x="4537" y="1160"/>
                  </a:lnTo>
                  <a:lnTo>
                    <a:pt x="4800" y="1024"/>
                  </a:lnTo>
                  <a:lnTo>
                    <a:pt x="4851" y="1007"/>
                  </a:lnTo>
                  <a:lnTo>
                    <a:pt x="4952" y="957"/>
                  </a:lnTo>
                  <a:lnTo>
                    <a:pt x="5062" y="923"/>
                  </a:lnTo>
                  <a:lnTo>
                    <a:pt x="5130" y="880"/>
                  </a:lnTo>
                  <a:lnTo>
                    <a:pt x="5215" y="889"/>
                  </a:lnTo>
                  <a:lnTo>
                    <a:pt x="5240" y="872"/>
                  </a:lnTo>
                  <a:lnTo>
                    <a:pt x="5291" y="872"/>
                  </a:lnTo>
                  <a:lnTo>
                    <a:pt x="5325" y="914"/>
                  </a:lnTo>
                  <a:lnTo>
                    <a:pt x="5359" y="1075"/>
                  </a:lnTo>
                  <a:lnTo>
                    <a:pt x="5401" y="1126"/>
                  </a:lnTo>
                  <a:lnTo>
                    <a:pt x="5409" y="1151"/>
                  </a:lnTo>
                  <a:lnTo>
                    <a:pt x="5443" y="1168"/>
                  </a:lnTo>
                  <a:lnTo>
                    <a:pt x="5477" y="1211"/>
                  </a:lnTo>
                  <a:lnTo>
                    <a:pt x="5536" y="1236"/>
                  </a:lnTo>
                  <a:lnTo>
                    <a:pt x="5587" y="1219"/>
                  </a:lnTo>
                  <a:lnTo>
                    <a:pt x="5638" y="1219"/>
                  </a:lnTo>
                  <a:lnTo>
                    <a:pt x="5723" y="1177"/>
                  </a:lnTo>
                  <a:lnTo>
                    <a:pt x="5799" y="1160"/>
                  </a:lnTo>
                  <a:lnTo>
                    <a:pt x="6027" y="1050"/>
                  </a:lnTo>
                  <a:lnTo>
                    <a:pt x="6137" y="1024"/>
                  </a:lnTo>
                  <a:lnTo>
                    <a:pt x="6163" y="999"/>
                  </a:lnTo>
                  <a:lnTo>
                    <a:pt x="6214" y="990"/>
                  </a:lnTo>
                  <a:lnTo>
                    <a:pt x="6366" y="923"/>
                  </a:lnTo>
                  <a:lnTo>
                    <a:pt x="6425" y="914"/>
                  </a:lnTo>
                  <a:lnTo>
                    <a:pt x="6501" y="872"/>
                  </a:lnTo>
                  <a:lnTo>
                    <a:pt x="6578" y="863"/>
                  </a:lnTo>
                  <a:lnTo>
                    <a:pt x="6679" y="838"/>
                  </a:lnTo>
                  <a:lnTo>
                    <a:pt x="6789" y="838"/>
                  </a:lnTo>
                  <a:lnTo>
                    <a:pt x="6815" y="830"/>
                  </a:lnTo>
                  <a:lnTo>
                    <a:pt x="6925" y="838"/>
                  </a:lnTo>
                  <a:lnTo>
                    <a:pt x="6942" y="863"/>
                  </a:lnTo>
                  <a:lnTo>
                    <a:pt x="6967" y="855"/>
                  </a:lnTo>
                  <a:lnTo>
                    <a:pt x="6992" y="872"/>
                  </a:lnTo>
                  <a:lnTo>
                    <a:pt x="7153" y="889"/>
                  </a:lnTo>
                  <a:lnTo>
                    <a:pt x="7204" y="923"/>
                  </a:lnTo>
                  <a:lnTo>
                    <a:pt x="7306" y="948"/>
                  </a:lnTo>
                  <a:lnTo>
                    <a:pt x="7500" y="957"/>
                  </a:lnTo>
                  <a:lnTo>
                    <a:pt x="7551" y="965"/>
                  </a:lnTo>
                  <a:lnTo>
                    <a:pt x="7577" y="999"/>
                  </a:lnTo>
                  <a:lnTo>
                    <a:pt x="7754" y="1058"/>
                  </a:lnTo>
                  <a:lnTo>
                    <a:pt x="7805" y="1092"/>
                  </a:lnTo>
                  <a:lnTo>
                    <a:pt x="7881" y="1126"/>
                  </a:lnTo>
                  <a:lnTo>
                    <a:pt x="8068" y="1168"/>
                  </a:lnTo>
                  <a:lnTo>
                    <a:pt x="8178" y="1219"/>
                  </a:lnTo>
                  <a:lnTo>
                    <a:pt x="8339" y="1278"/>
                  </a:lnTo>
                  <a:lnTo>
                    <a:pt x="8355" y="1295"/>
                  </a:lnTo>
                  <a:lnTo>
                    <a:pt x="8381" y="1295"/>
                  </a:lnTo>
                  <a:lnTo>
                    <a:pt x="8415" y="1312"/>
                  </a:lnTo>
                  <a:lnTo>
                    <a:pt x="8542" y="1312"/>
                  </a:lnTo>
                  <a:lnTo>
                    <a:pt x="8626" y="1338"/>
                  </a:lnTo>
                  <a:lnTo>
                    <a:pt x="8643" y="1354"/>
                  </a:lnTo>
                  <a:lnTo>
                    <a:pt x="8703" y="1371"/>
                  </a:lnTo>
                  <a:lnTo>
                    <a:pt x="8728" y="1354"/>
                  </a:lnTo>
                  <a:lnTo>
                    <a:pt x="8804" y="1363"/>
                  </a:lnTo>
                  <a:lnTo>
                    <a:pt x="8855" y="1338"/>
                  </a:lnTo>
                  <a:lnTo>
                    <a:pt x="8914" y="1346"/>
                  </a:lnTo>
                  <a:lnTo>
                    <a:pt x="9016" y="1312"/>
                  </a:lnTo>
                  <a:lnTo>
                    <a:pt x="9100" y="1312"/>
                  </a:lnTo>
                  <a:lnTo>
                    <a:pt x="9177" y="1287"/>
                  </a:lnTo>
                  <a:lnTo>
                    <a:pt x="9236" y="1253"/>
                  </a:lnTo>
                  <a:lnTo>
                    <a:pt x="9312" y="1244"/>
                  </a:lnTo>
                  <a:lnTo>
                    <a:pt x="9363" y="1219"/>
                  </a:lnTo>
                  <a:lnTo>
                    <a:pt x="9388" y="1211"/>
                  </a:lnTo>
                  <a:lnTo>
                    <a:pt x="9549" y="1219"/>
                  </a:lnTo>
                  <a:lnTo>
                    <a:pt x="9710" y="1295"/>
                  </a:lnTo>
                  <a:lnTo>
                    <a:pt x="9761" y="1371"/>
                  </a:lnTo>
                  <a:lnTo>
                    <a:pt x="9862" y="1405"/>
                  </a:lnTo>
                  <a:lnTo>
                    <a:pt x="9998" y="1498"/>
                  </a:lnTo>
                  <a:lnTo>
                    <a:pt x="10023" y="1507"/>
                  </a:lnTo>
                  <a:lnTo>
                    <a:pt x="10066" y="1549"/>
                  </a:lnTo>
                  <a:lnTo>
                    <a:pt x="10116" y="1566"/>
                  </a:lnTo>
                  <a:lnTo>
                    <a:pt x="10176" y="1608"/>
                  </a:lnTo>
                  <a:lnTo>
                    <a:pt x="10252" y="1651"/>
                  </a:lnTo>
                  <a:lnTo>
                    <a:pt x="10277" y="1651"/>
                  </a:lnTo>
                  <a:lnTo>
                    <a:pt x="10353" y="1676"/>
                  </a:lnTo>
                  <a:lnTo>
                    <a:pt x="10531" y="1676"/>
                  </a:lnTo>
                  <a:lnTo>
                    <a:pt x="10718" y="1591"/>
                  </a:lnTo>
                  <a:lnTo>
                    <a:pt x="10844" y="1498"/>
                  </a:lnTo>
                  <a:lnTo>
                    <a:pt x="10955" y="1371"/>
                  </a:lnTo>
                  <a:lnTo>
                    <a:pt x="10980" y="1363"/>
                  </a:lnTo>
                  <a:lnTo>
                    <a:pt x="11048" y="1244"/>
                  </a:lnTo>
                  <a:lnTo>
                    <a:pt x="11098" y="1194"/>
                  </a:lnTo>
                  <a:lnTo>
                    <a:pt x="11175" y="1067"/>
                  </a:lnTo>
                  <a:lnTo>
                    <a:pt x="11268" y="830"/>
                  </a:lnTo>
                  <a:lnTo>
                    <a:pt x="11276" y="770"/>
                  </a:lnTo>
                  <a:lnTo>
                    <a:pt x="11336" y="711"/>
                  </a:lnTo>
                  <a:lnTo>
                    <a:pt x="11352" y="669"/>
                  </a:lnTo>
                  <a:lnTo>
                    <a:pt x="11437" y="525"/>
                  </a:lnTo>
                  <a:lnTo>
                    <a:pt x="11547" y="389"/>
                  </a:lnTo>
                  <a:lnTo>
                    <a:pt x="11606" y="330"/>
                  </a:lnTo>
                  <a:lnTo>
                    <a:pt x="11666" y="305"/>
                  </a:lnTo>
                  <a:lnTo>
                    <a:pt x="11784" y="212"/>
                  </a:lnTo>
                  <a:lnTo>
                    <a:pt x="11843" y="152"/>
                  </a:lnTo>
                  <a:lnTo>
                    <a:pt x="11852" y="135"/>
                  </a:lnTo>
                  <a:lnTo>
                    <a:pt x="11877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4405B9B8-E616-4B8A-8C36-DD21A5BDE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0" y="2075"/>
              <a:ext cx="190" cy="416"/>
            </a:xfrm>
            <a:custGeom>
              <a:avLst/>
              <a:gdLst>
                <a:gd name="T0" fmla="*/ 889 w 939"/>
                <a:gd name="T1" fmla="*/ 1930 h 2048"/>
                <a:gd name="T2" fmla="*/ 897 w 939"/>
                <a:gd name="T3" fmla="*/ 1938 h 2048"/>
                <a:gd name="T4" fmla="*/ 897 w 939"/>
                <a:gd name="T5" fmla="*/ 1955 h 2048"/>
                <a:gd name="T6" fmla="*/ 872 w 939"/>
                <a:gd name="T7" fmla="*/ 1980 h 2048"/>
                <a:gd name="T8" fmla="*/ 863 w 939"/>
                <a:gd name="T9" fmla="*/ 2031 h 2048"/>
                <a:gd name="T10" fmla="*/ 846 w 939"/>
                <a:gd name="T11" fmla="*/ 2048 h 2048"/>
                <a:gd name="T12" fmla="*/ 762 w 939"/>
                <a:gd name="T13" fmla="*/ 2048 h 2048"/>
                <a:gd name="T14" fmla="*/ 685 w 939"/>
                <a:gd name="T15" fmla="*/ 2006 h 2048"/>
                <a:gd name="T16" fmla="*/ 677 w 939"/>
                <a:gd name="T17" fmla="*/ 1980 h 2048"/>
                <a:gd name="T18" fmla="*/ 635 w 939"/>
                <a:gd name="T19" fmla="*/ 1955 h 2048"/>
                <a:gd name="T20" fmla="*/ 601 w 939"/>
                <a:gd name="T21" fmla="*/ 1896 h 2048"/>
                <a:gd name="T22" fmla="*/ 550 w 939"/>
                <a:gd name="T23" fmla="*/ 1862 h 2048"/>
                <a:gd name="T24" fmla="*/ 423 w 939"/>
                <a:gd name="T25" fmla="*/ 1718 h 2048"/>
                <a:gd name="T26" fmla="*/ 372 w 939"/>
                <a:gd name="T27" fmla="*/ 1684 h 2048"/>
                <a:gd name="T28" fmla="*/ 364 w 939"/>
                <a:gd name="T29" fmla="*/ 1659 h 2048"/>
                <a:gd name="T30" fmla="*/ 245 w 939"/>
                <a:gd name="T31" fmla="*/ 1489 h 2048"/>
                <a:gd name="T32" fmla="*/ 194 w 939"/>
                <a:gd name="T33" fmla="*/ 1354 h 2048"/>
                <a:gd name="T34" fmla="*/ 101 w 939"/>
                <a:gd name="T35" fmla="*/ 1227 h 2048"/>
                <a:gd name="T36" fmla="*/ 50 w 939"/>
                <a:gd name="T37" fmla="*/ 1134 h 2048"/>
                <a:gd name="T38" fmla="*/ 17 w 939"/>
                <a:gd name="T39" fmla="*/ 1007 h 2048"/>
                <a:gd name="T40" fmla="*/ 0 w 939"/>
                <a:gd name="T41" fmla="*/ 897 h 2048"/>
                <a:gd name="T42" fmla="*/ 0 w 939"/>
                <a:gd name="T43" fmla="*/ 711 h 2048"/>
                <a:gd name="T44" fmla="*/ 25 w 939"/>
                <a:gd name="T45" fmla="*/ 575 h 2048"/>
                <a:gd name="T46" fmla="*/ 67 w 939"/>
                <a:gd name="T47" fmla="*/ 499 h 2048"/>
                <a:gd name="T48" fmla="*/ 186 w 939"/>
                <a:gd name="T49" fmla="*/ 355 h 2048"/>
                <a:gd name="T50" fmla="*/ 194 w 939"/>
                <a:gd name="T51" fmla="*/ 330 h 2048"/>
                <a:gd name="T52" fmla="*/ 254 w 939"/>
                <a:gd name="T53" fmla="*/ 245 h 2048"/>
                <a:gd name="T54" fmla="*/ 279 w 939"/>
                <a:gd name="T55" fmla="*/ 220 h 2048"/>
                <a:gd name="T56" fmla="*/ 321 w 939"/>
                <a:gd name="T57" fmla="*/ 144 h 2048"/>
                <a:gd name="T58" fmla="*/ 415 w 939"/>
                <a:gd name="T59" fmla="*/ 50 h 2048"/>
                <a:gd name="T60" fmla="*/ 474 w 939"/>
                <a:gd name="T61" fmla="*/ 8 h 2048"/>
                <a:gd name="T62" fmla="*/ 635 w 939"/>
                <a:gd name="T63" fmla="*/ 0 h 2048"/>
                <a:gd name="T64" fmla="*/ 702 w 939"/>
                <a:gd name="T65" fmla="*/ 0 h 2048"/>
                <a:gd name="T66" fmla="*/ 745 w 939"/>
                <a:gd name="T67" fmla="*/ 25 h 2048"/>
                <a:gd name="T68" fmla="*/ 787 w 939"/>
                <a:gd name="T69" fmla="*/ 93 h 2048"/>
                <a:gd name="T70" fmla="*/ 821 w 939"/>
                <a:gd name="T71" fmla="*/ 169 h 2048"/>
                <a:gd name="T72" fmla="*/ 812 w 939"/>
                <a:gd name="T73" fmla="*/ 330 h 2048"/>
                <a:gd name="T74" fmla="*/ 779 w 939"/>
                <a:gd name="T75" fmla="*/ 448 h 2048"/>
                <a:gd name="T76" fmla="*/ 728 w 939"/>
                <a:gd name="T77" fmla="*/ 550 h 2048"/>
                <a:gd name="T78" fmla="*/ 694 w 939"/>
                <a:gd name="T79" fmla="*/ 660 h 2048"/>
                <a:gd name="T80" fmla="*/ 685 w 939"/>
                <a:gd name="T81" fmla="*/ 668 h 2048"/>
                <a:gd name="T82" fmla="*/ 635 w 939"/>
                <a:gd name="T83" fmla="*/ 829 h 2048"/>
                <a:gd name="T84" fmla="*/ 626 w 939"/>
                <a:gd name="T85" fmla="*/ 888 h 2048"/>
                <a:gd name="T86" fmla="*/ 652 w 939"/>
                <a:gd name="T87" fmla="*/ 914 h 2048"/>
                <a:gd name="T88" fmla="*/ 685 w 939"/>
                <a:gd name="T89" fmla="*/ 1032 h 2048"/>
                <a:gd name="T90" fmla="*/ 719 w 939"/>
                <a:gd name="T91" fmla="*/ 1109 h 2048"/>
                <a:gd name="T92" fmla="*/ 745 w 939"/>
                <a:gd name="T93" fmla="*/ 1134 h 2048"/>
                <a:gd name="T94" fmla="*/ 745 w 939"/>
                <a:gd name="T95" fmla="*/ 1168 h 2048"/>
                <a:gd name="T96" fmla="*/ 846 w 939"/>
                <a:gd name="T97" fmla="*/ 1312 h 2048"/>
                <a:gd name="T98" fmla="*/ 914 w 939"/>
                <a:gd name="T99" fmla="*/ 1549 h 2048"/>
                <a:gd name="T100" fmla="*/ 939 w 939"/>
                <a:gd name="T101" fmla="*/ 1591 h 2048"/>
                <a:gd name="T102" fmla="*/ 939 w 939"/>
                <a:gd name="T103" fmla="*/ 1811 h 2048"/>
                <a:gd name="T104" fmla="*/ 922 w 939"/>
                <a:gd name="T105" fmla="*/ 1828 h 2048"/>
                <a:gd name="T106" fmla="*/ 931 w 939"/>
                <a:gd name="T107" fmla="*/ 1870 h 2048"/>
                <a:gd name="T108" fmla="*/ 889 w 939"/>
                <a:gd name="T109" fmla="*/ 1930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39" h="2048">
                  <a:moveTo>
                    <a:pt x="889" y="1930"/>
                  </a:moveTo>
                  <a:lnTo>
                    <a:pt x="897" y="1938"/>
                  </a:lnTo>
                  <a:lnTo>
                    <a:pt x="897" y="1955"/>
                  </a:lnTo>
                  <a:lnTo>
                    <a:pt x="872" y="1980"/>
                  </a:lnTo>
                  <a:lnTo>
                    <a:pt x="863" y="2031"/>
                  </a:lnTo>
                  <a:lnTo>
                    <a:pt x="846" y="2048"/>
                  </a:lnTo>
                  <a:lnTo>
                    <a:pt x="762" y="2048"/>
                  </a:lnTo>
                  <a:lnTo>
                    <a:pt x="685" y="2006"/>
                  </a:lnTo>
                  <a:lnTo>
                    <a:pt x="677" y="1980"/>
                  </a:lnTo>
                  <a:lnTo>
                    <a:pt x="635" y="1955"/>
                  </a:lnTo>
                  <a:lnTo>
                    <a:pt x="601" y="1896"/>
                  </a:lnTo>
                  <a:lnTo>
                    <a:pt x="550" y="1862"/>
                  </a:lnTo>
                  <a:lnTo>
                    <a:pt x="423" y="1718"/>
                  </a:lnTo>
                  <a:lnTo>
                    <a:pt x="372" y="1684"/>
                  </a:lnTo>
                  <a:lnTo>
                    <a:pt x="364" y="1659"/>
                  </a:lnTo>
                  <a:lnTo>
                    <a:pt x="245" y="1489"/>
                  </a:lnTo>
                  <a:lnTo>
                    <a:pt x="194" y="1354"/>
                  </a:lnTo>
                  <a:lnTo>
                    <a:pt x="101" y="1227"/>
                  </a:lnTo>
                  <a:lnTo>
                    <a:pt x="50" y="1134"/>
                  </a:lnTo>
                  <a:lnTo>
                    <a:pt x="17" y="1007"/>
                  </a:lnTo>
                  <a:lnTo>
                    <a:pt x="0" y="897"/>
                  </a:lnTo>
                  <a:lnTo>
                    <a:pt x="0" y="711"/>
                  </a:lnTo>
                  <a:lnTo>
                    <a:pt x="25" y="575"/>
                  </a:lnTo>
                  <a:lnTo>
                    <a:pt x="67" y="499"/>
                  </a:lnTo>
                  <a:lnTo>
                    <a:pt x="186" y="355"/>
                  </a:lnTo>
                  <a:lnTo>
                    <a:pt x="194" y="330"/>
                  </a:lnTo>
                  <a:lnTo>
                    <a:pt x="254" y="245"/>
                  </a:lnTo>
                  <a:lnTo>
                    <a:pt x="279" y="220"/>
                  </a:lnTo>
                  <a:lnTo>
                    <a:pt x="321" y="144"/>
                  </a:lnTo>
                  <a:lnTo>
                    <a:pt x="415" y="50"/>
                  </a:lnTo>
                  <a:lnTo>
                    <a:pt x="474" y="8"/>
                  </a:lnTo>
                  <a:lnTo>
                    <a:pt x="635" y="0"/>
                  </a:lnTo>
                  <a:lnTo>
                    <a:pt x="702" y="0"/>
                  </a:lnTo>
                  <a:lnTo>
                    <a:pt x="745" y="25"/>
                  </a:lnTo>
                  <a:lnTo>
                    <a:pt x="787" y="93"/>
                  </a:lnTo>
                  <a:lnTo>
                    <a:pt x="821" y="169"/>
                  </a:lnTo>
                  <a:lnTo>
                    <a:pt x="812" y="330"/>
                  </a:lnTo>
                  <a:lnTo>
                    <a:pt x="779" y="448"/>
                  </a:lnTo>
                  <a:lnTo>
                    <a:pt x="728" y="550"/>
                  </a:lnTo>
                  <a:lnTo>
                    <a:pt x="694" y="660"/>
                  </a:lnTo>
                  <a:lnTo>
                    <a:pt x="685" y="668"/>
                  </a:lnTo>
                  <a:lnTo>
                    <a:pt x="635" y="829"/>
                  </a:lnTo>
                  <a:lnTo>
                    <a:pt x="626" y="888"/>
                  </a:lnTo>
                  <a:lnTo>
                    <a:pt x="652" y="914"/>
                  </a:lnTo>
                  <a:lnTo>
                    <a:pt x="685" y="1032"/>
                  </a:lnTo>
                  <a:lnTo>
                    <a:pt x="719" y="1109"/>
                  </a:lnTo>
                  <a:lnTo>
                    <a:pt x="745" y="1134"/>
                  </a:lnTo>
                  <a:lnTo>
                    <a:pt x="745" y="1168"/>
                  </a:lnTo>
                  <a:lnTo>
                    <a:pt x="846" y="1312"/>
                  </a:lnTo>
                  <a:lnTo>
                    <a:pt x="914" y="1549"/>
                  </a:lnTo>
                  <a:lnTo>
                    <a:pt x="939" y="1591"/>
                  </a:lnTo>
                  <a:lnTo>
                    <a:pt x="939" y="1811"/>
                  </a:lnTo>
                  <a:lnTo>
                    <a:pt x="922" y="1828"/>
                  </a:lnTo>
                  <a:lnTo>
                    <a:pt x="931" y="1870"/>
                  </a:lnTo>
                  <a:lnTo>
                    <a:pt x="889" y="1930"/>
                  </a:lnTo>
                  <a:close/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7011234E-008D-4D26-94DF-FD050D242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1" y="2686"/>
              <a:ext cx="288" cy="285"/>
            </a:xfrm>
            <a:custGeom>
              <a:avLst/>
              <a:gdLst>
                <a:gd name="T0" fmla="*/ 720 w 1422"/>
                <a:gd name="T1" fmla="*/ 85 h 1405"/>
                <a:gd name="T2" fmla="*/ 745 w 1422"/>
                <a:gd name="T3" fmla="*/ 76 h 1405"/>
                <a:gd name="T4" fmla="*/ 787 w 1422"/>
                <a:gd name="T5" fmla="*/ 34 h 1405"/>
                <a:gd name="T6" fmla="*/ 872 w 1422"/>
                <a:gd name="T7" fmla="*/ 9 h 1405"/>
                <a:gd name="T8" fmla="*/ 923 w 1422"/>
                <a:gd name="T9" fmla="*/ 9 h 1405"/>
                <a:gd name="T10" fmla="*/ 940 w 1422"/>
                <a:gd name="T11" fmla="*/ 0 h 1405"/>
                <a:gd name="T12" fmla="*/ 1033 w 1422"/>
                <a:gd name="T13" fmla="*/ 9 h 1405"/>
                <a:gd name="T14" fmla="*/ 1219 w 1422"/>
                <a:gd name="T15" fmla="*/ 76 h 1405"/>
                <a:gd name="T16" fmla="*/ 1380 w 1422"/>
                <a:gd name="T17" fmla="*/ 119 h 1405"/>
                <a:gd name="T18" fmla="*/ 1422 w 1422"/>
                <a:gd name="T19" fmla="*/ 195 h 1405"/>
                <a:gd name="T20" fmla="*/ 1388 w 1422"/>
                <a:gd name="T21" fmla="*/ 237 h 1405"/>
                <a:gd name="T22" fmla="*/ 1329 w 1422"/>
                <a:gd name="T23" fmla="*/ 263 h 1405"/>
                <a:gd name="T24" fmla="*/ 1278 w 1422"/>
                <a:gd name="T25" fmla="*/ 322 h 1405"/>
                <a:gd name="T26" fmla="*/ 1219 w 1422"/>
                <a:gd name="T27" fmla="*/ 423 h 1405"/>
                <a:gd name="T28" fmla="*/ 1101 w 1422"/>
                <a:gd name="T29" fmla="*/ 542 h 1405"/>
                <a:gd name="T30" fmla="*/ 1067 w 1422"/>
                <a:gd name="T31" fmla="*/ 593 h 1405"/>
                <a:gd name="T32" fmla="*/ 965 w 1422"/>
                <a:gd name="T33" fmla="*/ 677 h 1405"/>
                <a:gd name="T34" fmla="*/ 906 w 1422"/>
                <a:gd name="T35" fmla="*/ 762 h 1405"/>
                <a:gd name="T36" fmla="*/ 864 w 1422"/>
                <a:gd name="T37" fmla="*/ 804 h 1405"/>
                <a:gd name="T38" fmla="*/ 762 w 1422"/>
                <a:gd name="T39" fmla="*/ 948 h 1405"/>
                <a:gd name="T40" fmla="*/ 753 w 1422"/>
                <a:gd name="T41" fmla="*/ 974 h 1405"/>
                <a:gd name="T42" fmla="*/ 711 w 1422"/>
                <a:gd name="T43" fmla="*/ 1024 h 1405"/>
                <a:gd name="T44" fmla="*/ 626 w 1422"/>
                <a:gd name="T45" fmla="*/ 1084 h 1405"/>
                <a:gd name="T46" fmla="*/ 550 w 1422"/>
                <a:gd name="T47" fmla="*/ 1168 h 1405"/>
                <a:gd name="T48" fmla="*/ 466 w 1422"/>
                <a:gd name="T49" fmla="*/ 1211 h 1405"/>
                <a:gd name="T50" fmla="*/ 457 w 1422"/>
                <a:gd name="T51" fmla="*/ 1236 h 1405"/>
                <a:gd name="T52" fmla="*/ 389 w 1422"/>
                <a:gd name="T53" fmla="*/ 1262 h 1405"/>
                <a:gd name="T54" fmla="*/ 373 w 1422"/>
                <a:gd name="T55" fmla="*/ 1278 h 1405"/>
                <a:gd name="T56" fmla="*/ 305 w 1422"/>
                <a:gd name="T57" fmla="*/ 1278 h 1405"/>
                <a:gd name="T58" fmla="*/ 271 w 1422"/>
                <a:gd name="T59" fmla="*/ 1304 h 1405"/>
                <a:gd name="T60" fmla="*/ 169 w 1422"/>
                <a:gd name="T61" fmla="*/ 1338 h 1405"/>
                <a:gd name="T62" fmla="*/ 127 w 1422"/>
                <a:gd name="T63" fmla="*/ 1372 h 1405"/>
                <a:gd name="T64" fmla="*/ 51 w 1422"/>
                <a:gd name="T65" fmla="*/ 1405 h 1405"/>
                <a:gd name="T66" fmla="*/ 0 w 1422"/>
                <a:gd name="T67" fmla="*/ 1355 h 1405"/>
                <a:gd name="T68" fmla="*/ 0 w 1422"/>
                <a:gd name="T69" fmla="*/ 1262 h 1405"/>
                <a:gd name="T70" fmla="*/ 42 w 1422"/>
                <a:gd name="T71" fmla="*/ 1143 h 1405"/>
                <a:gd name="T72" fmla="*/ 85 w 1422"/>
                <a:gd name="T73" fmla="*/ 1041 h 1405"/>
                <a:gd name="T74" fmla="*/ 76 w 1422"/>
                <a:gd name="T75" fmla="*/ 1024 h 1405"/>
                <a:gd name="T76" fmla="*/ 102 w 1422"/>
                <a:gd name="T77" fmla="*/ 864 h 1405"/>
                <a:gd name="T78" fmla="*/ 119 w 1422"/>
                <a:gd name="T79" fmla="*/ 804 h 1405"/>
                <a:gd name="T80" fmla="*/ 127 w 1422"/>
                <a:gd name="T81" fmla="*/ 703 h 1405"/>
                <a:gd name="T82" fmla="*/ 152 w 1422"/>
                <a:gd name="T83" fmla="*/ 677 h 1405"/>
                <a:gd name="T84" fmla="*/ 186 w 1422"/>
                <a:gd name="T85" fmla="*/ 559 h 1405"/>
                <a:gd name="T86" fmla="*/ 246 w 1422"/>
                <a:gd name="T87" fmla="*/ 508 h 1405"/>
                <a:gd name="T88" fmla="*/ 288 w 1422"/>
                <a:gd name="T89" fmla="*/ 440 h 1405"/>
                <a:gd name="T90" fmla="*/ 305 w 1422"/>
                <a:gd name="T91" fmla="*/ 432 h 1405"/>
                <a:gd name="T92" fmla="*/ 339 w 1422"/>
                <a:gd name="T93" fmla="*/ 390 h 1405"/>
                <a:gd name="T94" fmla="*/ 373 w 1422"/>
                <a:gd name="T95" fmla="*/ 373 h 1405"/>
                <a:gd name="T96" fmla="*/ 432 w 1422"/>
                <a:gd name="T97" fmla="*/ 313 h 1405"/>
                <a:gd name="T98" fmla="*/ 550 w 1422"/>
                <a:gd name="T99" fmla="*/ 220 h 1405"/>
                <a:gd name="T100" fmla="*/ 635 w 1422"/>
                <a:gd name="T101" fmla="*/ 136 h 1405"/>
                <a:gd name="T102" fmla="*/ 703 w 1422"/>
                <a:gd name="T103" fmla="*/ 93 h 1405"/>
                <a:gd name="T104" fmla="*/ 720 w 1422"/>
                <a:gd name="T105" fmla="*/ 85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22" h="1405">
                  <a:moveTo>
                    <a:pt x="720" y="85"/>
                  </a:moveTo>
                  <a:lnTo>
                    <a:pt x="745" y="76"/>
                  </a:lnTo>
                  <a:lnTo>
                    <a:pt x="787" y="34"/>
                  </a:lnTo>
                  <a:lnTo>
                    <a:pt x="872" y="9"/>
                  </a:lnTo>
                  <a:lnTo>
                    <a:pt x="923" y="9"/>
                  </a:lnTo>
                  <a:lnTo>
                    <a:pt x="940" y="0"/>
                  </a:lnTo>
                  <a:lnTo>
                    <a:pt x="1033" y="9"/>
                  </a:lnTo>
                  <a:lnTo>
                    <a:pt x="1219" y="76"/>
                  </a:lnTo>
                  <a:lnTo>
                    <a:pt x="1380" y="119"/>
                  </a:lnTo>
                  <a:lnTo>
                    <a:pt x="1422" y="195"/>
                  </a:lnTo>
                  <a:lnTo>
                    <a:pt x="1388" y="237"/>
                  </a:lnTo>
                  <a:lnTo>
                    <a:pt x="1329" y="263"/>
                  </a:lnTo>
                  <a:lnTo>
                    <a:pt x="1278" y="322"/>
                  </a:lnTo>
                  <a:lnTo>
                    <a:pt x="1219" y="423"/>
                  </a:lnTo>
                  <a:lnTo>
                    <a:pt x="1101" y="542"/>
                  </a:lnTo>
                  <a:lnTo>
                    <a:pt x="1067" y="593"/>
                  </a:lnTo>
                  <a:lnTo>
                    <a:pt x="965" y="677"/>
                  </a:lnTo>
                  <a:lnTo>
                    <a:pt x="906" y="762"/>
                  </a:lnTo>
                  <a:lnTo>
                    <a:pt x="864" y="804"/>
                  </a:lnTo>
                  <a:lnTo>
                    <a:pt x="762" y="948"/>
                  </a:lnTo>
                  <a:lnTo>
                    <a:pt x="753" y="974"/>
                  </a:lnTo>
                  <a:lnTo>
                    <a:pt x="711" y="1024"/>
                  </a:lnTo>
                  <a:lnTo>
                    <a:pt x="626" y="1084"/>
                  </a:lnTo>
                  <a:lnTo>
                    <a:pt x="550" y="1168"/>
                  </a:lnTo>
                  <a:lnTo>
                    <a:pt x="466" y="1211"/>
                  </a:lnTo>
                  <a:lnTo>
                    <a:pt x="457" y="1236"/>
                  </a:lnTo>
                  <a:lnTo>
                    <a:pt x="389" y="1262"/>
                  </a:lnTo>
                  <a:lnTo>
                    <a:pt x="373" y="1278"/>
                  </a:lnTo>
                  <a:lnTo>
                    <a:pt x="305" y="1278"/>
                  </a:lnTo>
                  <a:lnTo>
                    <a:pt x="271" y="1304"/>
                  </a:lnTo>
                  <a:lnTo>
                    <a:pt x="169" y="1338"/>
                  </a:lnTo>
                  <a:lnTo>
                    <a:pt x="127" y="1372"/>
                  </a:lnTo>
                  <a:lnTo>
                    <a:pt x="51" y="1405"/>
                  </a:lnTo>
                  <a:lnTo>
                    <a:pt x="0" y="1355"/>
                  </a:lnTo>
                  <a:lnTo>
                    <a:pt x="0" y="1262"/>
                  </a:lnTo>
                  <a:lnTo>
                    <a:pt x="42" y="1143"/>
                  </a:lnTo>
                  <a:lnTo>
                    <a:pt x="85" y="1041"/>
                  </a:lnTo>
                  <a:lnTo>
                    <a:pt x="76" y="1024"/>
                  </a:lnTo>
                  <a:lnTo>
                    <a:pt x="102" y="864"/>
                  </a:lnTo>
                  <a:lnTo>
                    <a:pt x="119" y="804"/>
                  </a:lnTo>
                  <a:lnTo>
                    <a:pt x="127" y="703"/>
                  </a:lnTo>
                  <a:lnTo>
                    <a:pt x="152" y="677"/>
                  </a:lnTo>
                  <a:lnTo>
                    <a:pt x="186" y="559"/>
                  </a:lnTo>
                  <a:lnTo>
                    <a:pt x="246" y="508"/>
                  </a:lnTo>
                  <a:lnTo>
                    <a:pt x="288" y="440"/>
                  </a:lnTo>
                  <a:lnTo>
                    <a:pt x="305" y="432"/>
                  </a:lnTo>
                  <a:lnTo>
                    <a:pt x="339" y="390"/>
                  </a:lnTo>
                  <a:lnTo>
                    <a:pt x="373" y="373"/>
                  </a:lnTo>
                  <a:lnTo>
                    <a:pt x="432" y="313"/>
                  </a:lnTo>
                  <a:lnTo>
                    <a:pt x="550" y="220"/>
                  </a:lnTo>
                  <a:lnTo>
                    <a:pt x="635" y="136"/>
                  </a:lnTo>
                  <a:lnTo>
                    <a:pt x="703" y="93"/>
                  </a:lnTo>
                  <a:lnTo>
                    <a:pt x="720" y="85"/>
                  </a:lnTo>
                  <a:close/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B8E06820-4393-4D35-89DA-26DB068C3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7" y="2268"/>
              <a:ext cx="246" cy="408"/>
            </a:xfrm>
            <a:custGeom>
              <a:avLst/>
              <a:gdLst>
                <a:gd name="T0" fmla="*/ 211 w 1210"/>
                <a:gd name="T1" fmla="*/ 1430 h 2014"/>
                <a:gd name="T2" fmla="*/ 59 w 1210"/>
                <a:gd name="T3" fmla="*/ 1286 h 2014"/>
                <a:gd name="T4" fmla="*/ 17 w 1210"/>
                <a:gd name="T5" fmla="*/ 1100 h 2014"/>
                <a:gd name="T6" fmla="*/ 25 w 1210"/>
                <a:gd name="T7" fmla="*/ 973 h 2014"/>
                <a:gd name="T8" fmla="*/ 59 w 1210"/>
                <a:gd name="T9" fmla="*/ 795 h 2014"/>
                <a:gd name="T10" fmla="*/ 84 w 1210"/>
                <a:gd name="T11" fmla="*/ 516 h 2014"/>
                <a:gd name="T12" fmla="*/ 220 w 1210"/>
                <a:gd name="T13" fmla="*/ 186 h 2014"/>
                <a:gd name="T14" fmla="*/ 457 w 1210"/>
                <a:gd name="T15" fmla="*/ 93 h 2014"/>
                <a:gd name="T16" fmla="*/ 643 w 1210"/>
                <a:gd name="T17" fmla="*/ 67 h 2014"/>
                <a:gd name="T18" fmla="*/ 753 w 1210"/>
                <a:gd name="T19" fmla="*/ 84 h 2014"/>
                <a:gd name="T20" fmla="*/ 965 w 1210"/>
                <a:gd name="T21" fmla="*/ 0 h 2014"/>
                <a:gd name="T22" fmla="*/ 1117 w 1210"/>
                <a:gd name="T23" fmla="*/ 25 h 2014"/>
                <a:gd name="T24" fmla="*/ 1210 w 1210"/>
                <a:gd name="T25" fmla="*/ 152 h 2014"/>
                <a:gd name="T26" fmla="*/ 1168 w 1210"/>
                <a:gd name="T27" fmla="*/ 364 h 2014"/>
                <a:gd name="T28" fmla="*/ 1067 w 1210"/>
                <a:gd name="T29" fmla="*/ 508 h 2014"/>
                <a:gd name="T30" fmla="*/ 906 w 1210"/>
                <a:gd name="T31" fmla="*/ 677 h 2014"/>
                <a:gd name="T32" fmla="*/ 863 w 1210"/>
                <a:gd name="T33" fmla="*/ 711 h 2014"/>
                <a:gd name="T34" fmla="*/ 745 w 1210"/>
                <a:gd name="T35" fmla="*/ 889 h 2014"/>
                <a:gd name="T36" fmla="*/ 669 w 1210"/>
                <a:gd name="T37" fmla="*/ 1041 h 2014"/>
                <a:gd name="T38" fmla="*/ 711 w 1210"/>
                <a:gd name="T39" fmla="*/ 1117 h 2014"/>
                <a:gd name="T40" fmla="*/ 787 w 1210"/>
                <a:gd name="T41" fmla="*/ 1269 h 2014"/>
                <a:gd name="T42" fmla="*/ 821 w 1210"/>
                <a:gd name="T43" fmla="*/ 1320 h 2014"/>
                <a:gd name="T44" fmla="*/ 880 w 1210"/>
                <a:gd name="T45" fmla="*/ 1422 h 2014"/>
                <a:gd name="T46" fmla="*/ 931 w 1210"/>
                <a:gd name="T47" fmla="*/ 1523 h 2014"/>
                <a:gd name="T48" fmla="*/ 940 w 1210"/>
                <a:gd name="T49" fmla="*/ 1710 h 2014"/>
                <a:gd name="T50" fmla="*/ 863 w 1210"/>
                <a:gd name="T51" fmla="*/ 1837 h 2014"/>
                <a:gd name="T52" fmla="*/ 787 w 1210"/>
                <a:gd name="T53" fmla="*/ 1921 h 2014"/>
                <a:gd name="T54" fmla="*/ 576 w 1210"/>
                <a:gd name="T55" fmla="*/ 1989 h 2014"/>
                <a:gd name="T56" fmla="*/ 499 w 1210"/>
                <a:gd name="T57" fmla="*/ 1997 h 2014"/>
                <a:gd name="T58" fmla="*/ 482 w 1210"/>
                <a:gd name="T59" fmla="*/ 1794 h 2014"/>
                <a:gd name="T60" fmla="*/ 457 w 1210"/>
                <a:gd name="T61" fmla="*/ 1574 h 2014"/>
                <a:gd name="T62" fmla="*/ 288 w 1210"/>
                <a:gd name="T63" fmla="*/ 1464 h 2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0" h="2014">
                  <a:moveTo>
                    <a:pt x="271" y="1447"/>
                  </a:moveTo>
                  <a:lnTo>
                    <a:pt x="211" y="1430"/>
                  </a:lnTo>
                  <a:lnTo>
                    <a:pt x="127" y="1371"/>
                  </a:lnTo>
                  <a:lnTo>
                    <a:pt x="59" y="1286"/>
                  </a:lnTo>
                  <a:lnTo>
                    <a:pt x="17" y="1176"/>
                  </a:lnTo>
                  <a:lnTo>
                    <a:pt x="17" y="1100"/>
                  </a:lnTo>
                  <a:lnTo>
                    <a:pt x="0" y="1075"/>
                  </a:lnTo>
                  <a:lnTo>
                    <a:pt x="25" y="973"/>
                  </a:lnTo>
                  <a:lnTo>
                    <a:pt x="25" y="914"/>
                  </a:lnTo>
                  <a:lnTo>
                    <a:pt x="59" y="795"/>
                  </a:lnTo>
                  <a:lnTo>
                    <a:pt x="84" y="618"/>
                  </a:lnTo>
                  <a:lnTo>
                    <a:pt x="84" y="516"/>
                  </a:lnTo>
                  <a:lnTo>
                    <a:pt x="178" y="237"/>
                  </a:lnTo>
                  <a:lnTo>
                    <a:pt x="220" y="186"/>
                  </a:lnTo>
                  <a:lnTo>
                    <a:pt x="296" y="135"/>
                  </a:lnTo>
                  <a:lnTo>
                    <a:pt x="457" y="93"/>
                  </a:lnTo>
                  <a:lnTo>
                    <a:pt x="567" y="93"/>
                  </a:lnTo>
                  <a:lnTo>
                    <a:pt x="643" y="67"/>
                  </a:lnTo>
                  <a:lnTo>
                    <a:pt x="719" y="67"/>
                  </a:lnTo>
                  <a:lnTo>
                    <a:pt x="753" y="84"/>
                  </a:lnTo>
                  <a:lnTo>
                    <a:pt x="830" y="67"/>
                  </a:lnTo>
                  <a:lnTo>
                    <a:pt x="965" y="0"/>
                  </a:lnTo>
                  <a:lnTo>
                    <a:pt x="1067" y="0"/>
                  </a:lnTo>
                  <a:lnTo>
                    <a:pt x="1117" y="25"/>
                  </a:lnTo>
                  <a:lnTo>
                    <a:pt x="1194" y="93"/>
                  </a:lnTo>
                  <a:lnTo>
                    <a:pt x="1210" y="152"/>
                  </a:lnTo>
                  <a:lnTo>
                    <a:pt x="1194" y="254"/>
                  </a:lnTo>
                  <a:lnTo>
                    <a:pt x="1168" y="364"/>
                  </a:lnTo>
                  <a:lnTo>
                    <a:pt x="1126" y="406"/>
                  </a:lnTo>
                  <a:lnTo>
                    <a:pt x="1067" y="508"/>
                  </a:lnTo>
                  <a:lnTo>
                    <a:pt x="973" y="626"/>
                  </a:lnTo>
                  <a:lnTo>
                    <a:pt x="906" y="677"/>
                  </a:lnTo>
                  <a:lnTo>
                    <a:pt x="897" y="694"/>
                  </a:lnTo>
                  <a:lnTo>
                    <a:pt x="863" y="711"/>
                  </a:lnTo>
                  <a:lnTo>
                    <a:pt x="762" y="838"/>
                  </a:lnTo>
                  <a:lnTo>
                    <a:pt x="745" y="889"/>
                  </a:lnTo>
                  <a:lnTo>
                    <a:pt x="703" y="939"/>
                  </a:lnTo>
                  <a:lnTo>
                    <a:pt x="669" y="1041"/>
                  </a:lnTo>
                  <a:lnTo>
                    <a:pt x="669" y="1066"/>
                  </a:lnTo>
                  <a:lnTo>
                    <a:pt x="711" y="1117"/>
                  </a:lnTo>
                  <a:lnTo>
                    <a:pt x="753" y="1227"/>
                  </a:lnTo>
                  <a:lnTo>
                    <a:pt x="787" y="1269"/>
                  </a:lnTo>
                  <a:lnTo>
                    <a:pt x="787" y="1295"/>
                  </a:lnTo>
                  <a:lnTo>
                    <a:pt x="821" y="1320"/>
                  </a:lnTo>
                  <a:lnTo>
                    <a:pt x="821" y="1354"/>
                  </a:lnTo>
                  <a:lnTo>
                    <a:pt x="880" y="1422"/>
                  </a:lnTo>
                  <a:lnTo>
                    <a:pt x="897" y="1473"/>
                  </a:lnTo>
                  <a:lnTo>
                    <a:pt x="931" y="1523"/>
                  </a:lnTo>
                  <a:lnTo>
                    <a:pt x="948" y="1633"/>
                  </a:lnTo>
                  <a:lnTo>
                    <a:pt x="940" y="1710"/>
                  </a:lnTo>
                  <a:lnTo>
                    <a:pt x="897" y="1794"/>
                  </a:lnTo>
                  <a:lnTo>
                    <a:pt x="863" y="1837"/>
                  </a:lnTo>
                  <a:lnTo>
                    <a:pt x="796" y="1887"/>
                  </a:lnTo>
                  <a:lnTo>
                    <a:pt x="787" y="1921"/>
                  </a:lnTo>
                  <a:lnTo>
                    <a:pt x="694" y="1981"/>
                  </a:lnTo>
                  <a:lnTo>
                    <a:pt x="576" y="1989"/>
                  </a:lnTo>
                  <a:lnTo>
                    <a:pt x="533" y="2014"/>
                  </a:lnTo>
                  <a:lnTo>
                    <a:pt x="499" y="1997"/>
                  </a:lnTo>
                  <a:lnTo>
                    <a:pt x="474" y="1964"/>
                  </a:lnTo>
                  <a:lnTo>
                    <a:pt x="482" y="1794"/>
                  </a:lnTo>
                  <a:lnTo>
                    <a:pt x="474" y="1633"/>
                  </a:lnTo>
                  <a:lnTo>
                    <a:pt x="457" y="1574"/>
                  </a:lnTo>
                  <a:lnTo>
                    <a:pt x="398" y="1507"/>
                  </a:lnTo>
                  <a:lnTo>
                    <a:pt x="288" y="1464"/>
                  </a:lnTo>
                  <a:lnTo>
                    <a:pt x="271" y="1447"/>
                  </a:lnTo>
                  <a:close/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C94D7A4E-08D6-4B6A-812F-BF0BBEB6C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6" y="4450"/>
              <a:ext cx="252" cy="74"/>
            </a:xfrm>
            <a:custGeom>
              <a:avLst/>
              <a:gdLst>
                <a:gd name="T0" fmla="*/ 0 w 1245"/>
                <a:gd name="T1" fmla="*/ 364 h 364"/>
                <a:gd name="T2" fmla="*/ 51 w 1245"/>
                <a:gd name="T3" fmla="*/ 271 h 364"/>
                <a:gd name="T4" fmla="*/ 246 w 1245"/>
                <a:gd name="T5" fmla="*/ 144 h 364"/>
                <a:gd name="T6" fmla="*/ 305 w 1245"/>
                <a:gd name="T7" fmla="*/ 136 h 364"/>
                <a:gd name="T8" fmla="*/ 406 w 1245"/>
                <a:gd name="T9" fmla="*/ 161 h 364"/>
                <a:gd name="T10" fmla="*/ 466 w 1245"/>
                <a:gd name="T11" fmla="*/ 187 h 364"/>
                <a:gd name="T12" fmla="*/ 491 w 1245"/>
                <a:gd name="T13" fmla="*/ 187 h 364"/>
                <a:gd name="T14" fmla="*/ 533 w 1245"/>
                <a:gd name="T15" fmla="*/ 153 h 364"/>
                <a:gd name="T16" fmla="*/ 610 w 1245"/>
                <a:gd name="T17" fmla="*/ 136 h 364"/>
                <a:gd name="T18" fmla="*/ 694 w 1245"/>
                <a:gd name="T19" fmla="*/ 68 h 364"/>
                <a:gd name="T20" fmla="*/ 804 w 1245"/>
                <a:gd name="T21" fmla="*/ 34 h 364"/>
                <a:gd name="T22" fmla="*/ 830 w 1245"/>
                <a:gd name="T23" fmla="*/ 9 h 364"/>
                <a:gd name="T24" fmla="*/ 931 w 1245"/>
                <a:gd name="T25" fmla="*/ 0 h 364"/>
                <a:gd name="T26" fmla="*/ 957 w 1245"/>
                <a:gd name="T27" fmla="*/ 9 h 364"/>
                <a:gd name="T28" fmla="*/ 1160 w 1245"/>
                <a:gd name="T29" fmla="*/ 178 h 364"/>
                <a:gd name="T30" fmla="*/ 1177 w 1245"/>
                <a:gd name="T31" fmla="*/ 212 h 364"/>
                <a:gd name="T32" fmla="*/ 1219 w 1245"/>
                <a:gd name="T33" fmla="*/ 246 h 364"/>
                <a:gd name="T34" fmla="*/ 1245 w 1245"/>
                <a:gd name="T35" fmla="*/ 305 h 364"/>
                <a:gd name="T36" fmla="*/ 1236 w 1245"/>
                <a:gd name="T37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5" h="364">
                  <a:moveTo>
                    <a:pt x="0" y="364"/>
                  </a:moveTo>
                  <a:lnTo>
                    <a:pt x="51" y="271"/>
                  </a:lnTo>
                  <a:lnTo>
                    <a:pt x="246" y="144"/>
                  </a:lnTo>
                  <a:lnTo>
                    <a:pt x="305" y="136"/>
                  </a:lnTo>
                  <a:lnTo>
                    <a:pt x="406" y="161"/>
                  </a:lnTo>
                  <a:lnTo>
                    <a:pt x="466" y="187"/>
                  </a:lnTo>
                  <a:lnTo>
                    <a:pt x="491" y="187"/>
                  </a:lnTo>
                  <a:lnTo>
                    <a:pt x="533" y="153"/>
                  </a:lnTo>
                  <a:lnTo>
                    <a:pt x="610" y="136"/>
                  </a:lnTo>
                  <a:lnTo>
                    <a:pt x="694" y="68"/>
                  </a:lnTo>
                  <a:lnTo>
                    <a:pt x="804" y="34"/>
                  </a:lnTo>
                  <a:lnTo>
                    <a:pt x="830" y="9"/>
                  </a:lnTo>
                  <a:lnTo>
                    <a:pt x="931" y="0"/>
                  </a:lnTo>
                  <a:lnTo>
                    <a:pt x="957" y="9"/>
                  </a:lnTo>
                  <a:lnTo>
                    <a:pt x="1160" y="178"/>
                  </a:lnTo>
                  <a:lnTo>
                    <a:pt x="1177" y="212"/>
                  </a:lnTo>
                  <a:lnTo>
                    <a:pt x="1219" y="246"/>
                  </a:lnTo>
                  <a:lnTo>
                    <a:pt x="1245" y="305"/>
                  </a:lnTo>
                  <a:lnTo>
                    <a:pt x="1236" y="364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9ECF17C4-D64F-4738-B632-7A92A0197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2" y="3419"/>
              <a:ext cx="519" cy="573"/>
            </a:xfrm>
            <a:custGeom>
              <a:avLst/>
              <a:gdLst>
                <a:gd name="T0" fmla="*/ 2370 w 2556"/>
                <a:gd name="T1" fmla="*/ 25 h 2827"/>
                <a:gd name="T2" fmla="*/ 2252 w 2556"/>
                <a:gd name="T3" fmla="*/ 76 h 2827"/>
                <a:gd name="T4" fmla="*/ 2133 w 2556"/>
                <a:gd name="T5" fmla="*/ 152 h 2827"/>
                <a:gd name="T6" fmla="*/ 1938 w 2556"/>
                <a:gd name="T7" fmla="*/ 322 h 2827"/>
                <a:gd name="T8" fmla="*/ 1668 w 2556"/>
                <a:gd name="T9" fmla="*/ 542 h 2827"/>
                <a:gd name="T10" fmla="*/ 1566 w 2556"/>
                <a:gd name="T11" fmla="*/ 448 h 2827"/>
                <a:gd name="T12" fmla="*/ 1498 w 2556"/>
                <a:gd name="T13" fmla="*/ 457 h 2827"/>
                <a:gd name="T14" fmla="*/ 1524 w 2556"/>
                <a:gd name="T15" fmla="*/ 660 h 2827"/>
                <a:gd name="T16" fmla="*/ 1422 w 2556"/>
                <a:gd name="T17" fmla="*/ 855 h 2827"/>
                <a:gd name="T18" fmla="*/ 1304 w 2556"/>
                <a:gd name="T19" fmla="*/ 973 h 2827"/>
                <a:gd name="T20" fmla="*/ 1083 w 2556"/>
                <a:gd name="T21" fmla="*/ 1185 h 2827"/>
                <a:gd name="T22" fmla="*/ 923 w 2556"/>
                <a:gd name="T23" fmla="*/ 1388 h 2827"/>
                <a:gd name="T24" fmla="*/ 796 w 2556"/>
                <a:gd name="T25" fmla="*/ 1507 h 2827"/>
                <a:gd name="T26" fmla="*/ 669 w 2556"/>
                <a:gd name="T27" fmla="*/ 1642 h 2827"/>
                <a:gd name="T28" fmla="*/ 440 w 2556"/>
                <a:gd name="T29" fmla="*/ 1761 h 2827"/>
                <a:gd name="T30" fmla="*/ 51 w 2556"/>
                <a:gd name="T31" fmla="*/ 1761 h 2827"/>
                <a:gd name="T32" fmla="*/ 8 w 2556"/>
                <a:gd name="T33" fmla="*/ 1896 h 2827"/>
                <a:gd name="T34" fmla="*/ 144 w 2556"/>
                <a:gd name="T35" fmla="*/ 1938 h 2827"/>
                <a:gd name="T36" fmla="*/ 279 w 2556"/>
                <a:gd name="T37" fmla="*/ 1921 h 2827"/>
                <a:gd name="T38" fmla="*/ 482 w 2556"/>
                <a:gd name="T39" fmla="*/ 1904 h 2827"/>
                <a:gd name="T40" fmla="*/ 457 w 2556"/>
                <a:gd name="T41" fmla="*/ 2099 h 2827"/>
                <a:gd name="T42" fmla="*/ 321 w 2556"/>
                <a:gd name="T43" fmla="*/ 2277 h 2827"/>
                <a:gd name="T44" fmla="*/ 203 w 2556"/>
                <a:gd name="T45" fmla="*/ 2438 h 2827"/>
                <a:gd name="T46" fmla="*/ 135 w 2556"/>
                <a:gd name="T47" fmla="*/ 2590 h 2827"/>
                <a:gd name="T48" fmla="*/ 84 w 2556"/>
                <a:gd name="T49" fmla="*/ 2683 h 2827"/>
                <a:gd name="T50" fmla="*/ 93 w 2556"/>
                <a:gd name="T51" fmla="*/ 2827 h 2827"/>
                <a:gd name="T52" fmla="*/ 355 w 2556"/>
                <a:gd name="T53" fmla="*/ 2463 h 2827"/>
                <a:gd name="T54" fmla="*/ 389 w 2556"/>
                <a:gd name="T55" fmla="*/ 2421 h 2827"/>
                <a:gd name="T56" fmla="*/ 559 w 2556"/>
                <a:gd name="T57" fmla="*/ 2167 h 2827"/>
                <a:gd name="T58" fmla="*/ 728 w 2556"/>
                <a:gd name="T59" fmla="*/ 1981 h 2827"/>
                <a:gd name="T60" fmla="*/ 1041 w 2556"/>
                <a:gd name="T61" fmla="*/ 1684 h 2827"/>
                <a:gd name="T62" fmla="*/ 1160 w 2556"/>
                <a:gd name="T63" fmla="*/ 1540 h 2827"/>
                <a:gd name="T64" fmla="*/ 2091 w 2556"/>
                <a:gd name="T65" fmla="*/ 711 h 2827"/>
                <a:gd name="T66" fmla="*/ 2294 w 2556"/>
                <a:gd name="T67" fmla="*/ 618 h 2827"/>
                <a:gd name="T68" fmla="*/ 2370 w 2556"/>
                <a:gd name="T69" fmla="*/ 796 h 2827"/>
                <a:gd name="T70" fmla="*/ 2396 w 2556"/>
                <a:gd name="T71" fmla="*/ 982 h 2827"/>
                <a:gd name="T72" fmla="*/ 2421 w 2556"/>
                <a:gd name="T73" fmla="*/ 1193 h 2827"/>
                <a:gd name="T74" fmla="*/ 2455 w 2556"/>
                <a:gd name="T75" fmla="*/ 1210 h 2827"/>
                <a:gd name="T76" fmla="*/ 2404 w 2556"/>
                <a:gd name="T77" fmla="*/ 1667 h 2827"/>
                <a:gd name="T78" fmla="*/ 2438 w 2556"/>
                <a:gd name="T79" fmla="*/ 1845 h 2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56" h="2827">
                  <a:moveTo>
                    <a:pt x="2556" y="0"/>
                  </a:moveTo>
                  <a:lnTo>
                    <a:pt x="2370" y="25"/>
                  </a:lnTo>
                  <a:lnTo>
                    <a:pt x="2277" y="76"/>
                  </a:lnTo>
                  <a:lnTo>
                    <a:pt x="2252" y="76"/>
                  </a:lnTo>
                  <a:lnTo>
                    <a:pt x="2192" y="127"/>
                  </a:lnTo>
                  <a:lnTo>
                    <a:pt x="2133" y="152"/>
                  </a:lnTo>
                  <a:lnTo>
                    <a:pt x="2040" y="245"/>
                  </a:lnTo>
                  <a:lnTo>
                    <a:pt x="1938" y="322"/>
                  </a:lnTo>
                  <a:lnTo>
                    <a:pt x="1684" y="533"/>
                  </a:lnTo>
                  <a:lnTo>
                    <a:pt x="1668" y="542"/>
                  </a:lnTo>
                  <a:lnTo>
                    <a:pt x="1651" y="533"/>
                  </a:lnTo>
                  <a:lnTo>
                    <a:pt x="1566" y="448"/>
                  </a:lnTo>
                  <a:lnTo>
                    <a:pt x="1541" y="440"/>
                  </a:lnTo>
                  <a:lnTo>
                    <a:pt x="1498" y="457"/>
                  </a:lnTo>
                  <a:lnTo>
                    <a:pt x="1473" y="525"/>
                  </a:lnTo>
                  <a:lnTo>
                    <a:pt x="1524" y="660"/>
                  </a:lnTo>
                  <a:lnTo>
                    <a:pt x="1524" y="736"/>
                  </a:lnTo>
                  <a:lnTo>
                    <a:pt x="1422" y="855"/>
                  </a:lnTo>
                  <a:lnTo>
                    <a:pt x="1337" y="923"/>
                  </a:lnTo>
                  <a:lnTo>
                    <a:pt x="1304" y="973"/>
                  </a:lnTo>
                  <a:lnTo>
                    <a:pt x="1177" y="1083"/>
                  </a:lnTo>
                  <a:lnTo>
                    <a:pt x="1083" y="1185"/>
                  </a:lnTo>
                  <a:lnTo>
                    <a:pt x="982" y="1337"/>
                  </a:lnTo>
                  <a:lnTo>
                    <a:pt x="923" y="1388"/>
                  </a:lnTo>
                  <a:lnTo>
                    <a:pt x="821" y="1464"/>
                  </a:lnTo>
                  <a:lnTo>
                    <a:pt x="796" y="1507"/>
                  </a:lnTo>
                  <a:lnTo>
                    <a:pt x="728" y="1557"/>
                  </a:lnTo>
                  <a:lnTo>
                    <a:pt x="669" y="1642"/>
                  </a:lnTo>
                  <a:lnTo>
                    <a:pt x="533" y="1710"/>
                  </a:lnTo>
                  <a:lnTo>
                    <a:pt x="440" y="1761"/>
                  </a:lnTo>
                  <a:lnTo>
                    <a:pt x="110" y="1786"/>
                  </a:lnTo>
                  <a:lnTo>
                    <a:pt x="51" y="1761"/>
                  </a:lnTo>
                  <a:lnTo>
                    <a:pt x="0" y="1837"/>
                  </a:lnTo>
                  <a:lnTo>
                    <a:pt x="8" y="1896"/>
                  </a:lnTo>
                  <a:lnTo>
                    <a:pt x="42" y="1921"/>
                  </a:lnTo>
                  <a:lnTo>
                    <a:pt x="144" y="1938"/>
                  </a:lnTo>
                  <a:lnTo>
                    <a:pt x="203" y="1921"/>
                  </a:lnTo>
                  <a:lnTo>
                    <a:pt x="279" y="1921"/>
                  </a:lnTo>
                  <a:lnTo>
                    <a:pt x="330" y="1913"/>
                  </a:lnTo>
                  <a:lnTo>
                    <a:pt x="482" y="1904"/>
                  </a:lnTo>
                  <a:lnTo>
                    <a:pt x="516" y="1930"/>
                  </a:lnTo>
                  <a:lnTo>
                    <a:pt x="457" y="2099"/>
                  </a:lnTo>
                  <a:lnTo>
                    <a:pt x="389" y="2175"/>
                  </a:lnTo>
                  <a:lnTo>
                    <a:pt x="321" y="2277"/>
                  </a:lnTo>
                  <a:lnTo>
                    <a:pt x="220" y="2387"/>
                  </a:lnTo>
                  <a:lnTo>
                    <a:pt x="203" y="2438"/>
                  </a:lnTo>
                  <a:lnTo>
                    <a:pt x="186" y="2463"/>
                  </a:lnTo>
                  <a:lnTo>
                    <a:pt x="135" y="2590"/>
                  </a:lnTo>
                  <a:lnTo>
                    <a:pt x="118" y="2616"/>
                  </a:lnTo>
                  <a:lnTo>
                    <a:pt x="84" y="2683"/>
                  </a:lnTo>
                  <a:lnTo>
                    <a:pt x="118" y="2785"/>
                  </a:lnTo>
                  <a:lnTo>
                    <a:pt x="93" y="2827"/>
                  </a:lnTo>
                  <a:lnTo>
                    <a:pt x="237" y="2624"/>
                  </a:lnTo>
                  <a:lnTo>
                    <a:pt x="355" y="2463"/>
                  </a:lnTo>
                  <a:lnTo>
                    <a:pt x="355" y="2446"/>
                  </a:lnTo>
                  <a:lnTo>
                    <a:pt x="389" y="2421"/>
                  </a:lnTo>
                  <a:lnTo>
                    <a:pt x="448" y="2302"/>
                  </a:lnTo>
                  <a:lnTo>
                    <a:pt x="559" y="2167"/>
                  </a:lnTo>
                  <a:lnTo>
                    <a:pt x="711" y="2015"/>
                  </a:lnTo>
                  <a:lnTo>
                    <a:pt x="728" y="1981"/>
                  </a:lnTo>
                  <a:lnTo>
                    <a:pt x="956" y="1803"/>
                  </a:lnTo>
                  <a:lnTo>
                    <a:pt x="1041" y="1684"/>
                  </a:lnTo>
                  <a:lnTo>
                    <a:pt x="1160" y="1566"/>
                  </a:lnTo>
                  <a:lnTo>
                    <a:pt x="1160" y="1540"/>
                  </a:lnTo>
                  <a:lnTo>
                    <a:pt x="1913" y="897"/>
                  </a:lnTo>
                  <a:lnTo>
                    <a:pt x="2091" y="711"/>
                  </a:lnTo>
                  <a:lnTo>
                    <a:pt x="2192" y="643"/>
                  </a:lnTo>
                  <a:lnTo>
                    <a:pt x="2294" y="618"/>
                  </a:lnTo>
                  <a:lnTo>
                    <a:pt x="2328" y="652"/>
                  </a:lnTo>
                  <a:lnTo>
                    <a:pt x="2370" y="796"/>
                  </a:lnTo>
                  <a:lnTo>
                    <a:pt x="2379" y="906"/>
                  </a:lnTo>
                  <a:lnTo>
                    <a:pt x="2396" y="982"/>
                  </a:lnTo>
                  <a:lnTo>
                    <a:pt x="2396" y="1066"/>
                  </a:lnTo>
                  <a:lnTo>
                    <a:pt x="2421" y="1193"/>
                  </a:lnTo>
                  <a:lnTo>
                    <a:pt x="2438" y="1210"/>
                  </a:lnTo>
                  <a:lnTo>
                    <a:pt x="2455" y="1210"/>
                  </a:lnTo>
                  <a:lnTo>
                    <a:pt x="2429" y="1507"/>
                  </a:lnTo>
                  <a:lnTo>
                    <a:pt x="2404" y="1667"/>
                  </a:lnTo>
                  <a:lnTo>
                    <a:pt x="2413" y="1744"/>
                  </a:lnTo>
                  <a:lnTo>
                    <a:pt x="2438" y="1845"/>
                  </a:lnTo>
                  <a:lnTo>
                    <a:pt x="2556" y="1862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97B3A61F-E5BA-43D2-BBD4-8A3A40361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" y="2606"/>
              <a:ext cx="259" cy="578"/>
            </a:xfrm>
            <a:custGeom>
              <a:avLst/>
              <a:gdLst>
                <a:gd name="T0" fmla="*/ 1278 w 1278"/>
                <a:gd name="T1" fmla="*/ 2675 h 2853"/>
                <a:gd name="T2" fmla="*/ 1075 w 1278"/>
                <a:gd name="T3" fmla="*/ 2709 h 2853"/>
                <a:gd name="T4" fmla="*/ 432 w 1278"/>
                <a:gd name="T5" fmla="*/ 2684 h 2853"/>
                <a:gd name="T6" fmla="*/ 406 w 1278"/>
                <a:gd name="T7" fmla="*/ 2675 h 2853"/>
                <a:gd name="T8" fmla="*/ 390 w 1278"/>
                <a:gd name="T9" fmla="*/ 2684 h 2853"/>
                <a:gd name="T10" fmla="*/ 339 w 1278"/>
                <a:gd name="T11" fmla="*/ 2684 h 2853"/>
                <a:gd name="T12" fmla="*/ 296 w 1278"/>
                <a:gd name="T13" fmla="*/ 2735 h 2853"/>
                <a:gd name="T14" fmla="*/ 279 w 1278"/>
                <a:gd name="T15" fmla="*/ 2718 h 2853"/>
                <a:gd name="T16" fmla="*/ 254 w 1278"/>
                <a:gd name="T17" fmla="*/ 2726 h 2853"/>
                <a:gd name="T18" fmla="*/ 153 w 1278"/>
                <a:gd name="T19" fmla="*/ 2785 h 2853"/>
                <a:gd name="T20" fmla="*/ 102 w 1278"/>
                <a:gd name="T21" fmla="*/ 2802 h 2853"/>
                <a:gd name="T22" fmla="*/ 26 w 1278"/>
                <a:gd name="T23" fmla="*/ 2853 h 2853"/>
                <a:gd name="T24" fmla="*/ 0 w 1278"/>
                <a:gd name="T25" fmla="*/ 2845 h 2853"/>
                <a:gd name="T26" fmla="*/ 9 w 1278"/>
                <a:gd name="T27" fmla="*/ 2760 h 2853"/>
                <a:gd name="T28" fmla="*/ 26 w 1278"/>
                <a:gd name="T29" fmla="*/ 2743 h 2853"/>
                <a:gd name="T30" fmla="*/ 68 w 1278"/>
                <a:gd name="T31" fmla="*/ 2684 h 2853"/>
                <a:gd name="T32" fmla="*/ 144 w 1278"/>
                <a:gd name="T33" fmla="*/ 2633 h 2853"/>
                <a:gd name="T34" fmla="*/ 237 w 1278"/>
                <a:gd name="T35" fmla="*/ 2523 h 2853"/>
                <a:gd name="T36" fmla="*/ 305 w 1278"/>
                <a:gd name="T37" fmla="*/ 2472 h 2853"/>
                <a:gd name="T38" fmla="*/ 356 w 1278"/>
                <a:gd name="T39" fmla="*/ 2379 h 2853"/>
                <a:gd name="T40" fmla="*/ 398 w 1278"/>
                <a:gd name="T41" fmla="*/ 2345 h 2853"/>
                <a:gd name="T42" fmla="*/ 449 w 1278"/>
                <a:gd name="T43" fmla="*/ 2269 h 2853"/>
                <a:gd name="T44" fmla="*/ 491 w 1278"/>
                <a:gd name="T45" fmla="*/ 2134 h 2853"/>
                <a:gd name="T46" fmla="*/ 466 w 1278"/>
                <a:gd name="T47" fmla="*/ 2049 h 2853"/>
                <a:gd name="T48" fmla="*/ 440 w 1278"/>
                <a:gd name="T49" fmla="*/ 2015 h 2853"/>
                <a:gd name="T50" fmla="*/ 186 w 1278"/>
                <a:gd name="T51" fmla="*/ 1829 h 2853"/>
                <a:gd name="T52" fmla="*/ 144 w 1278"/>
                <a:gd name="T53" fmla="*/ 1744 h 2853"/>
                <a:gd name="T54" fmla="*/ 93 w 1278"/>
                <a:gd name="T55" fmla="*/ 1693 h 2853"/>
                <a:gd name="T56" fmla="*/ 85 w 1278"/>
                <a:gd name="T57" fmla="*/ 1660 h 2853"/>
                <a:gd name="T58" fmla="*/ 119 w 1278"/>
                <a:gd name="T59" fmla="*/ 1575 h 2853"/>
                <a:gd name="T60" fmla="*/ 127 w 1278"/>
                <a:gd name="T61" fmla="*/ 1541 h 2853"/>
                <a:gd name="T62" fmla="*/ 212 w 1278"/>
                <a:gd name="T63" fmla="*/ 1439 h 2853"/>
                <a:gd name="T64" fmla="*/ 322 w 1278"/>
                <a:gd name="T65" fmla="*/ 1389 h 2853"/>
                <a:gd name="T66" fmla="*/ 347 w 1278"/>
                <a:gd name="T67" fmla="*/ 1355 h 2853"/>
                <a:gd name="T68" fmla="*/ 398 w 1278"/>
                <a:gd name="T69" fmla="*/ 1346 h 2853"/>
                <a:gd name="T70" fmla="*/ 474 w 1278"/>
                <a:gd name="T71" fmla="*/ 1279 h 2853"/>
                <a:gd name="T72" fmla="*/ 559 w 1278"/>
                <a:gd name="T73" fmla="*/ 1169 h 2853"/>
                <a:gd name="T74" fmla="*/ 593 w 1278"/>
                <a:gd name="T75" fmla="*/ 1135 h 2853"/>
                <a:gd name="T76" fmla="*/ 660 w 1278"/>
                <a:gd name="T77" fmla="*/ 1075 h 2853"/>
                <a:gd name="T78" fmla="*/ 694 w 1278"/>
                <a:gd name="T79" fmla="*/ 1067 h 2853"/>
                <a:gd name="T80" fmla="*/ 745 w 1278"/>
                <a:gd name="T81" fmla="*/ 1025 h 2853"/>
                <a:gd name="T82" fmla="*/ 796 w 1278"/>
                <a:gd name="T83" fmla="*/ 999 h 2853"/>
                <a:gd name="T84" fmla="*/ 813 w 1278"/>
                <a:gd name="T85" fmla="*/ 974 h 2853"/>
                <a:gd name="T86" fmla="*/ 889 w 1278"/>
                <a:gd name="T87" fmla="*/ 932 h 2853"/>
                <a:gd name="T88" fmla="*/ 948 w 1278"/>
                <a:gd name="T89" fmla="*/ 864 h 2853"/>
                <a:gd name="T90" fmla="*/ 1033 w 1278"/>
                <a:gd name="T91" fmla="*/ 686 h 2853"/>
                <a:gd name="T92" fmla="*/ 1058 w 1278"/>
                <a:gd name="T93" fmla="*/ 669 h 2853"/>
                <a:gd name="T94" fmla="*/ 1084 w 1278"/>
                <a:gd name="T95" fmla="*/ 525 h 2853"/>
                <a:gd name="T96" fmla="*/ 1101 w 1278"/>
                <a:gd name="T97" fmla="*/ 483 h 2853"/>
                <a:gd name="T98" fmla="*/ 1118 w 1278"/>
                <a:gd name="T99" fmla="*/ 381 h 2853"/>
                <a:gd name="T100" fmla="*/ 1135 w 1278"/>
                <a:gd name="T101" fmla="*/ 364 h 2853"/>
                <a:gd name="T102" fmla="*/ 1135 w 1278"/>
                <a:gd name="T103" fmla="*/ 288 h 2853"/>
                <a:gd name="T104" fmla="*/ 1151 w 1278"/>
                <a:gd name="T105" fmla="*/ 220 h 2853"/>
                <a:gd name="T106" fmla="*/ 1278 w 1278"/>
                <a:gd name="T107" fmla="*/ 0 h 2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8" h="2853">
                  <a:moveTo>
                    <a:pt x="1278" y="2675"/>
                  </a:moveTo>
                  <a:lnTo>
                    <a:pt x="1075" y="2709"/>
                  </a:lnTo>
                  <a:lnTo>
                    <a:pt x="432" y="2684"/>
                  </a:lnTo>
                  <a:lnTo>
                    <a:pt x="406" y="2675"/>
                  </a:lnTo>
                  <a:lnTo>
                    <a:pt x="390" y="2684"/>
                  </a:lnTo>
                  <a:lnTo>
                    <a:pt x="339" y="2684"/>
                  </a:lnTo>
                  <a:lnTo>
                    <a:pt x="296" y="2735"/>
                  </a:lnTo>
                  <a:lnTo>
                    <a:pt x="279" y="2718"/>
                  </a:lnTo>
                  <a:lnTo>
                    <a:pt x="254" y="2726"/>
                  </a:lnTo>
                  <a:lnTo>
                    <a:pt x="153" y="2785"/>
                  </a:lnTo>
                  <a:lnTo>
                    <a:pt x="102" y="2802"/>
                  </a:lnTo>
                  <a:lnTo>
                    <a:pt x="26" y="2853"/>
                  </a:lnTo>
                  <a:lnTo>
                    <a:pt x="0" y="2845"/>
                  </a:lnTo>
                  <a:lnTo>
                    <a:pt x="9" y="2760"/>
                  </a:lnTo>
                  <a:lnTo>
                    <a:pt x="26" y="2743"/>
                  </a:lnTo>
                  <a:lnTo>
                    <a:pt x="68" y="2684"/>
                  </a:lnTo>
                  <a:lnTo>
                    <a:pt x="144" y="2633"/>
                  </a:lnTo>
                  <a:lnTo>
                    <a:pt x="237" y="2523"/>
                  </a:lnTo>
                  <a:lnTo>
                    <a:pt x="305" y="2472"/>
                  </a:lnTo>
                  <a:lnTo>
                    <a:pt x="356" y="2379"/>
                  </a:lnTo>
                  <a:lnTo>
                    <a:pt x="398" y="2345"/>
                  </a:lnTo>
                  <a:lnTo>
                    <a:pt x="449" y="2269"/>
                  </a:lnTo>
                  <a:lnTo>
                    <a:pt x="491" y="2134"/>
                  </a:lnTo>
                  <a:lnTo>
                    <a:pt x="466" y="2049"/>
                  </a:lnTo>
                  <a:lnTo>
                    <a:pt x="440" y="2015"/>
                  </a:lnTo>
                  <a:lnTo>
                    <a:pt x="186" y="1829"/>
                  </a:lnTo>
                  <a:lnTo>
                    <a:pt x="144" y="1744"/>
                  </a:lnTo>
                  <a:lnTo>
                    <a:pt x="93" y="1693"/>
                  </a:lnTo>
                  <a:lnTo>
                    <a:pt x="85" y="1660"/>
                  </a:lnTo>
                  <a:lnTo>
                    <a:pt x="119" y="1575"/>
                  </a:lnTo>
                  <a:lnTo>
                    <a:pt x="127" y="1541"/>
                  </a:lnTo>
                  <a:lnTo>
                    <a:pt x="212" y="1439"/>
                  </a:lnTo>
                  <a:lnTo>
                    <a:pt x="322" y="1389"/>
                  </a:lnTo>
                  <a:lnTo>
                    <a:pt x="347" y="1355"/>
                  </a:lnTo>
                  <a:lnTo>
                    <a:pt x="398" y="1346"/>
                  </a:lnTo>
                  <a:lnTo>
                    <a:pt x="474" y="1279"/>
                  </a:lnTo>
                  <a:lnTo>
                    <a:pt x="559" y="1169"/>
                  </a:lnTo>
                  <a:lnTo>
                    <a:pt x="593" y="1135"/>
                  </a:lnTo>
                  <a:lnTo>
                    <a:pt x="660" y="1075"/>
                  </a:lnTo>
                  <a:lnTo>
                    <a:pt x="694" y="1067"/>
                  </a:lnTo>
                  <a:lnTo>
                    <a:pt x="745" y="1025"/>
                  </a:lnTo>
                  <a:lnTo>
                    <a:pt x="796" y="999"/>
                  </a:lnTo>
                  <a:lnTo>
                    <a:pt x="813" y="974"/>
                  </a:lnTo>
                  <a:lnTo>
                    <a:pt x="889" y="932"/>
                  </a:lnTo>
                  <a:lnTo>
                    <a:pt x="948" y="864"/>
                  </a:lnTo>
                  <a:lnTo>
                    <a:pt x="1033" y="686"/>
                  </a:lnTo>
                  <a:lnTo>
                    <a:pt x="1058" y="669"/>
                  </a:lnTo>
                  <a:lnTo>
                    <a:pt x="1084" y="525"/>
                  </a:lnTo>
                  <a:lnTo>
                    <a:pt x="1101" y="483"/>
                  </a:lnTo>
                  <a:lnTo>
                    <a:pt x="1118" y="381"/>
                  </a:lnTo>
                  <a:lnTo>
                    <a:pt x="1135" y="364"/>
                  </a:lnTo>
                  <a:lnTo>
                    <a:pt x="1135" y="288"/>
                  </a:lnTo>
                  <a:lnTo>
                    <a:pt x="1151" y="220"/>
                  </a:lnTo>
                  <a:lnTo>
                    <a:pt x="1278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94148346-BFED-401D-AB51-C00DE6AB52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5" y="2758"/>
              <a:ext cx="1480" cy="1766"/>
            </a:xfrm>
            <a:custGeom>
              <a:avLst/>
              <a:gdLst>
                <a:gd name="T0" fmla="*/ 313 w 7298"/>
                <a:gd name="T1" fmla="*/ 8423 h 8710"/>
                <a:gd name="T2" fmla="*/ 686 w 7298"/>
                <a:gd name="T3" fmla="*/ 8202 h 8710"/>
                <a:gd name="T4" fmla="*/ 1270 w 7298"/>
                <a:gd name="T5" fmla="*/ 8135 h 8710"/>
                <a:gd name="T6" fmla="*/ 1566 w 7298"/>
                <a:gd name="T7" fmla="*/ 7974 h 8710"/>
                <a:gd name="T8" fmla="*/ 1295 w 7298"/>
                <a:gd name="T9" fmla="*/ 7728 h 8710"/>
                <a:gd name="T10" fmla="*/ 1380 w 7298"/>
                <a:gd name="T11" fmla="*/ 7212 h 8710"/>
                <a:gd name="T12" fmla="*/ 1642 w 7298"/>
                <a:gd name="T13" fmla="*/ 6154 h 8710"/>
                <a:gd name="T14" fmla="*/ 1414 w 7298"/>
                <a:gd name="T15" fmla="*/ 6061 h 8710"/>
                <a:gd name="T16" fmla="*/ 1117 w 7298"/>
                <a:gd name="T17" fmla="*/ 6078 h 8710"/>
                <a:gd name="T18" fmla="*/ 1075 w 7298"/>
                <a:gd name="T19" fmla="*/ 5917 h 8710"/>
                <a:gd name="T20" fmla="*/ 1464 w 7298"/>
                <a:gd name="T21" fmla="*/ 5841 h 8710"/>
                <a:gd name="T22" fmla="*/ 1888 w 7298"/>
                <a:gd name="T23" fmla="*/ 5527 h 8710"/>
                <a:gd name="T24" fmla="*/ 1735 w 7298"/>
                <a:gd name="T25" fmla="*/ 4850 h 8710"/>
                <a:gd name="T26" fmla="*/ 2015 w 7298"/>
                <a:gd name="T27" fmla="*/ 4224 h 8710"/>
                <a:gd name="T28" fmla="*/ 2387 w 7298"/>
                <a:gd name="T29" fmla="*/ 5028 h 8710"/>
                <a:gd name="T30" fmla="*/ 2912 w 7298"/>
                <a:gd name="T31" fmla="*/ 5527 h 8710"/>
                <a:gd name="T32" fmla="*/ 3191 w 7298"/>
                <a:gd name="T33" fmla="*/ 5705 h 8710"/>
                <a:gd name="T34" fmla="*/ 3412 w 7298"/>
                <a:gd name="T35" fmla="*/ 5384 h 8710"/>
                <a:gd name="T36" fmla="*/ 3564 w 7298"/>
                <a:gd name="T37" fmla="*/ 4926 h 8710"/>
                <a:gd name="T38" fmla="*/ 3903 w 7298"/>
                <a:gd name="T39" fmla="*/ 4503 h 8710"/>
                <a:gd name="T40" fmla="*/ 4224 w 7298"/>
                <a:gd name="T41" fmla="*/ 4427 h 8710"/>
                <a:gd name="T42" fmla="*/ 4504 w 7298"/>
                <a:gd name="T43" fmla="*/ 4105 h 8710"/>
                <a:gd name="T44" fmla="*/ 4097 w 7298"/>
                <a:gd name="T45" fmla="*/ 3369 h 8710"/>
                <a:gd name="T46" fmla="*/ 4470 w 7298"/>
                <a:gd name="T47" fmla="*/ 3191 h 8710"/>
                <a:gd name="T48" fmla="*/ 5232 w 7298"/>
                <a:gd name="T49" fmla="*/ 3250 h 8710"/>
                <a:gd name="T50" fmla="*/ 5664 w 7298"/>
                <a:gd name="T51" fmla="*/ 2878 h 8710"/>
                <a:gd name="T52" fmla="*/ 5477 w 7298"/>
                <a:gd name="T53" fmla="*/ 2624 h 8710"/>
                <a:gd name="T54" fmla="*/ 5079 w 7298"/>
                <a:gd name="T55" fmla="*/ 2328 h 8710"/>
                <a:gd name="T56" fmla="*/ 4673 w 7298"/>
                <a:gd name="T57" fmla="*/ 1828 h 8710"/>
                <a:gd name="T58" fmla="*/ 4766 w 7298"/>
                <a:gd name="T59" fmla="*/ 1515 h 8710"/>
                <a:gd name="T60" fmla="*/ 5308 w 7298"/>
                <a:gd name="T61" fmla="*/ 1253 h 8710"/>
                <a:gd name="T62" fmla="*/ 5757 w 7298"/>
                <a:gd name="T63" fmla="*/ 1363 h 8710"/>
                <a:gd name="T64" fmla="*/ 6078 w 7298"/>
                <a:gd name="T65" fmla="*/ 1202 h 8710"/>
                <a:gd name="T66" fmla="*/ 5765 w 7298"/>
                <a:gd name="T67" fmla="*/ 67 h 8710"/>
                <a:gd name="T68" fmla="*/ 6273 w 7298"/>
                <a:gd name="T69" fmla="*/ 0 h 8710"/>
                <a:gd name="T70" fmla="*/ 6578 w 7298"/>
                <a:gd name="T71" fmla="*/ 93 h 8710"/>
                <a:gd name="T72" fmla="*/ 6900 w 7298"/>
                <a:gd name="T73" fmla="*/ 406 h 8710"/>
                <a:gd name="T74" fmla="*/ 7281 w 7298"/>
                <a:gd name="T75" fmla="*/ 1007 h 8710"/>
                <a:gd name="T76" fmla="*/ 7010 w 7298"/>
                <a:gd name="T77" fmla="*/ 1143 h 8710"/>
                <a:gd name="T78" fmla="*/ 6485 w 7298"/>
                <a:gd name="T79" fmla="*/ 1617 h 8710"/>
                <a:gd name="T80" fmla="*/ 6341 w 7298"/>
                <a:gd name="T81" fmla="*/ 2438 h 8710"/>
                <a:gd name="T82" fmla="*/ 6121 w 7298"/>
                <a:gd name="T83" fmla="*/ 2937 h 8710"/>
                <a:gd name="T84" fmla="*/ 5782 w 7298"/>
                <a:gd name="T85" fmla="*/ 3547 h 8710"/>
                <a:gd name="T86" fmla="*/ 5325 w 7298"/>
                <a:gd name="T87" fmla="*/ 4080 h 8710"/>
                <a:gd name="T88" fmla="*/ 5164 w 7298"/>
                <a:gd name="T89" fmla="*/ 4317 h 8710"/>
                <a:gd name="T90" fmla="*/ 4935 w 7298"/>
                <a:gd name="T91" fmla="*/ 4766 h 8710"/>
                <a:gd name="T92" fmla="*/ 4377 w 7298"/>
                <a:gd name="T93" fmla="*/ 5527 h 8710"/>
                <a:gd name="T94" fmla="*/ 3962 w 7298"/>
                <a:gd name="T95" fmla="*/ 6391 h 8710"/>
                <a:gd name="T96" fmla="*/ 3403 w 7298"/>
                <a:gd name="T97" fmla="*/ 6662 h 8710"/>
                <a:gd name="T98" fmla="*/ 2929 w 7298"/>
                <a:gd name="T99" fmla="*/ 6687 h 8710"/>
                <a:gd name="T100" fmla="*/ 2692 w 7298"/>
                <a:gd name="T101" fmla="*/ 6831 h 8710"/>
                <a:gd name="T102" fmla="*/ 2379 w 7298"/>
                <a:gd name="T103" fmla="*/ 7703 h 8710"/>
                <a:gd name="T104" fmla="*/ 2260 w 7298"/>
                <a:gd name="T105" fmla="*/ 8076 h 8710"/>
                <a:gd name="T106" fmla="*/ 1981 w 7298"/>
                <a:gd name="T107" fmla="*/ 8490 h 8710"/>
                <a:gd name="T108" fmla="*/ 1845 w 7298"/>
                <a:gd name="T109" fmla="*/ 8626 h 8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98" h="8710">
                  <a:moveTo>
                    <a:pt x="0" y="8710"/>
                  </a:moveTo>
                  <a:lnTo>
                    <a:pt x="76" y="8583"/>
                  </a:lnTo>
                  <a:lnTo>
                    <a:pt x="152" y="8541"/>
                  </a:lnTo>
                  <a:lnTo>
                    <a:pt x="178" y="8516"/>
                  </a:lnTo>
                  <a:lnTo>
                    <a:pt x="271" y="8465"/>
                  </a:lnTo>
                  <a:lnTo>
                    <a:pt x="313" y="8423"/>
                  </a:lnTo>
                  <a:lnTo>
                    <a:pt x="372" y="8406"/>
                  </a:lnTo>
                  <a:lnTo>
                    <a:pt x="398" y="8380"/>
                  </a:lnTo>
                  <a:lnTo>
                    <a:pt x="550" y="8304"/>
                  </a:lnTo>
                  <a:lnTo>
                    <a:pt x="609" y="8245"/>
                  </a:lnTo>
                  <a:lnTo>
                    <a:pt x="635" y="8236"/>
                  </a:lnTo>
                  <a:lnTo>
                    <a:pt x="686" y="8202"/>
                  </a:lnTo>
                  <a:lnTo>
                    <a:pt x="762" y="8118"/>
                  </a:lnTo>
                  <a:lnTo>
                    <a:pt x="846" y="8118"/>
                  </a:lnTo>
                  <a:lnTo>
                    <a:pt x="897" y="8135"/>
                  </a:lnTo>
                  <a:lnTo>
                    <a:pt x="999" y="8143"/>
                  </a:lnTo>
                  <a:lnTo>
                    <a:pt x="1193" y="8143"/>
                  </a:lnTo>
                  <a:lnTo>
                    <a:pt x="1270" y="8135"/>
                  </a:lnTo>
                  <a:lnTo>
                    <a:pt x="1295" y="8143"/>
                  </a:lnTo>
                  <a:lnTo>
                    <a:pt x="1431" y="8101"/>
                  </a:lnTo>
                  <a:lnTo>
                    <a:pt x="1481" y="8101"/>
                  </a:lnTo>
                  <a:lnTo>
                    <a:pt x="1549" y="8050"/>
                  </a:lnTo>
                  <a:lnTo>
                    <a:pt x="1566" y="8016"/>
                  </a:lnTo>
                  <a:lnTo>
                    <a:pt x="1566" y="7974"/>
                  </a:lnTo>
                  <a:lnTo>
                    <a:pt x="1524" y="7898"/>
                  </a:lnTo>
                  <a:lnTo>
                    <a:pt x="1481" y="7855"/>
                  </a:lnTo>
                  <a:lnTo>
                    <a:pt x="1473" y="7830"/>
                  </a:lnTo>
                  <a:lnTo>
                    <a:pt x="1414" y="7779"/>
                  </a:lnTo>
                  <a:lnTo>
                    <a:pt x="1354" y="7771"/>
                  </a:lnTo>
                  <a:lnTo>
                    <a:pt x="1295" y="7728"/>
                  </a:lnTo>
                  <a:lnTo>
                    <a:pt x="1253" y="7635"/>
                  </a:lnTo>
                  <a:lnTo>
                    <a:pt x="1253" y="7593"/>
                  </a:lnTo>
                  <a:lnTo>
                    <a:pt x="1320" y="7517"/>
                  </a:lnTo>
                  <a:lnTo>
                    <a:pt x="1388" y="7356"/>
                  </a:lnTo>
                  <a:lnTo>
                    <a:pt x="1388" y="7229"/>
                  </a:lnTo>
                  <a:lnTo>
                    <a:pt x="1380" y="7212"/>
                  </a:lnTo>
                  <a:lnTo>
                    <a:pt x="1380" y="7170"/>
                  </a:lnTo>
                  <a:lnTo>
                    <a:pt x="1405" y="6950"/>
                  </a:lnTo>
                  <a:lnTo>
                    <a:pt x="1541" y="6552"/>
                  </a:lnTo>
                  <a:lnTo>
                    <a:pt x="1608" y="6408"/>
                  </a:lnTo>
                  <a:lnTo>
                    <a:pt x="1642" y="6315"/>
                  </a:lnTo>
                  <a:lnTo>
                    <a:pt x="1642" y="6154"/>
                  </a:lnTo>
                  <a:lnTo>
                    <a:pt x="1634" y="6129"/>
                  </a:lnTo>
                  <a:lnTo>
                    <a:pt x="1600" y="6095"/>
                  </a:lnTo>
                  <a:lnTo>
                    <a:pt x="1541" y="6061"/>
                  </a:lnTo>
                  <a:lnTo>
                    <a:pt x="1515" y="6061"/>
                  </a:lnTo>
                  <a:lnTo>
                    <a:pt x="1456" y="6052"/>
                  </a:lnTo>
                  <a:lnTo>
                    <a:pt x="1414" y="6061"/>
                  </a:lnTo>
                  <a:lnTo>
                    <a:pt x="1380" y="6052"/>
                  </a:lnTo>
                  <a:lnTo>
                    <a:pt x="1363" y="6061"/>
                  </a:lnTo>
                  <a:lnTo>
                    <a:pt x="1236" y="6061"/>
                  </a:lnTo>
                  <a:lnTo>
                    <a:pt x="1219" y="6069"/>
                  </a:lnTo>
                  <a:lnTo>
                    <a:pt x="1177" y="6061"/>
                  </a:lnTo>
                  <a:lnTo>
                    <a:pt x="1117" y="6078"/>
                  </a:lnTo>
                  <a:lnTo>
                    <a:pt x="1092" y="6061"/>
                  </a:lnTo>
                  <a:lnTo>
                    <a:pt x="1033" y="6069"/>
                  </a:lnTo>
                  <a:lnTo>
                    <a:pt x="999" y="6052"/>
                  </a:lnTo>
                  <a:lnTo>
                    <a:pt x="973" y="6018"/>
                  </a:lnTo>
                  <a:lnTo>
                    <a:pt x="1041" y="5934"/>
                  </a:lnTo>
                  <a:lnTo>
                    <a:pt x="1075" y="5917"/>
                  </a:lnTo>
                  <a:lnTo>
                    <a:pt x="1210" y="5883"/>
                  </a:lnTo>
                  <a:lnTo>
                    <a:pt x="1253" y="5858"/>
                  </a:lnTo>
                  <a:lnTo>
                    <a:pt x="1312" y="5841"/>
                  </a:lnTo>
                  <a:lnTo>
                    <a:pt x="1363" y="5849"/>
                  </a:lnTo>
                  <a:lnTo>
                    <a:pt x="1380" y="5832"/>
                  </a:lnTo>
                  <a:lnTo>
                    <a:pt x="1464" y="5841"/>
                  </a:lnTo>
                  <a:lnTo>
                    <a:pt x="1600" y="5824"/>
                  </a:lnTo>
                  <a:lnTo>
                    <a:pt x="1676" y="5807"/>
                  </a:lnTo>
                  <a:lnTo>
                    <a:pt x="1820" y="5714"/>
                  </a:lnTo>
                  <a:lnTo>
                    <a:pt x="1854" y="5587"/>
                  </a:lnTo>
                  <a:lnTo>
                    <a:pt x="1871" y="5570"/>
                  </a:lnTo>
                  <a:lnTo>
                    <a:pt x="1888" y="5527"/>
                  </a:lnTo>
                  <a:lnTo>
                    <a:pt x="1888" y="5494"/>
                  </a:lnTo>
                  <a:lnTo>
                    <a:pt x="1871" y="5409"/>
                  </a:lnTo>
                  <a:lnTo>
                    <a:pt x="1854" y="5367"/>
                  </a:lnTo>
                  <a:lnTo>
                    <a:pt x="1854" y="5333"/>
                  </a:lnTo>
                  <a:lnTo>
                    <a:pt x="1744" y="5011"/>
                  </a:lnTo>
                  <a:lnTo>
                    <a:pt x="1735" y="4850"/>
                  </a:lnTo>
                  <a:lnTo>
                    <a:pt x="1752" y="4732"/>
                  </a:lnTo>
                  <a:lnTo>
                    <a:pt x="1786" y="4647"/>
                  </a:lnTo>
                  <a:lnTo>
                    <a:pt x="1795" y="4571"/>
                  </a:lnTo>
                  <a:lnTo>
                    <a:pt x="1913" y="4266"/>
                  </a:lnTo>
                  <a:lnTo>
                    <a:pt x="1972" y="4224"/>
                  </a:lnTo>
                  <a:lnTo>
                    <a:pt x="2015" y="4224"/>
                  </a:lnTo>
                  <a:lnTo>
                    <a:pt x="2040" y="4266"/>
                  </a:lnTo>
                  <a:lnTo>
                    <a:pt x="2116" y="4419"/>
                  </a:lnTo>
                  <a:lnTo>
                    <a:pt x="2108" y="4452"/>
                  </a:lnTo>
                  <a:lnTo>
                    <a:pt x="2133" y="4579"/>
                  </a:lnTo>
                  <a:lnTo>
                    <a:pt x="2167" y="4656"/>
                  </a:lnTo>
                  <a:lnTo>
                    <a:pt x="2387" y="5028"/>
                  </a:lnTo>
                  <a:lnTo>
                    <a:pt x="2455" y="5087"/>
                  </a:lnTo>
                  <a:lnTo>
                    <a:pt x="2506" y="5113"/>
                  </a:lnTo>
                  <a:lnTo>
                    <a:pt x="2599" y="5180"/>
                  </a:lnTo>
                  <a:lnTo>
                    <a:pt x="2607" y="5223"/>
                  </a:lnTo>
                  <a:lnTo>
                    <a:pt x="2768" y="5392"/>
                  </a:lnTo>
                  <a:lnTo>
                    <a:pt x="2912" y="5527"/>
                  </a:lnTo>
                  <a:lnTo>
                    <a:pt x="2971" y="5587"/>
                  </a:lnTo>
                  <a:lnTo>
                    <a:pt x="3022" y="5612"/>
                  </a:lnTo>
                  <a:lnTo>
                    <a:pt x="3064" y="5654"/>
                  </a:lnTo>
                  <a:lnTo>
                    <a:pt x="3115" y="5680"/>
                  </a:lnTo>
                  <a:lnTo>
                    <a:pt x="3141" y="5697"/>
                  </a:lnTo>
                  <a:lnTo>
                    <a:pt x="3191" y="5705"/>
                  </a:lnTo>
                  <a:lnTo>
                    <a:pt x="3268" y="5739"/>
                  </a:lnTo>
                  <a:lnTo>
                    <a:pt x="3293" y="5731"/>
                  </a:lnTo>
                  <a:lnTo>
                    <a:pt x="3310" y="5748"/>
                  </a:lnTo>
                  <a:lnTo>
                    <a:pt x="3395" y="5671"/>
                  </a:lnTo>
                  <a:lnTo>
                    <a:pt x="3420" y="5460"/>
                  </a:lnTo>
                  <a:lnTo>
                    <a:pt x="3412" y="5384"/>
                  </a:lnTo>
                  <a:lnTo>
                    <a:pt x="3429" y="5265"/>
                  </a:lnTo>
                  <a:lnTo>
                    <a:pt x="3437" y="5240"/>
                  </a:lnTo>
                  <a:lnTo>
                    <a:pt x="3445" y="5180"/>
                  </a:lnTo>
                  <a:lnTo>
                    <a:pt x="3471" y="5104"/>
                  </a:lnTo>
                  <a:lnTo>
                    <a:pt x="3556" y="4960"/>
                  </a:lnTo>
                  <a:lnTo>
                    <a:pt x="3564" y="4926"/>
                  </a:lnTo>
                  <a:lnTo>
                    <a:pt x="3649" y="4766"/>
                  </a:lnTo>
                  <a:lnTo>
                    <a:pt x="3683" y="4732"/>
                  </a:lnTo>
                  <a:lnTo>
                    <a:pt x="3683" y="4706"/>
                  </a:lnTo>
                  <a:lnTo>
                    <a:pt x="3750" y="4630"/>
                  </a:lnTo>
                  <a:lnTo>
                    <a:pt x="3776" y="4579"/>
                  </a:lnTo>
                  <a:lnTo>
                    <a:pt x="3903" y="4503"/>
                  </a:lnTo>
                  <a:lnTo>
                    <a:pt x="3936" y="4512"/>
                  </a:lnTo>
                  <a:lnTo>
                    <a:pt x="3962" y="4486"/>
                  </a:lnTo>
                  <a:lnTo>
                    <a:pt x="3987" y="4486"/>
                  </a:lnTo>
                  <a:lnTo>
                    <a:pt x="4004" y="4469"/>
                  </a:lnTo>
                  <a:lnTo>
                    <a:pt x="4165" y="4452"/>
                  </a:lnTo>
                  <a:lnTo>
                    <a:pt x="4224" y="4427"/>
                  </a:lnTo>
                  <a:lnTo>
                    <a:pt x="4250" y="4435"/>
                  </a:lnTo>
                  <a:lnTo>
                    <a:pt x="4351" y="4419"/>
                  </a:lnTo>
                  <a:lnTo>
                    <a:pt x="4377" y="4393"/>
                  </a:lnTo>
                  <a:lnTo>
                    <a:pt x="4453" y="4368"/>
                  </a:lnTo>
                  <a:lnTo>
                    <a:pt x="4504" y="4292"/>
                  </a:lnTo>
                  <a:lnTo>
                    <a:pt x="4504" y="4105"/>
                  </a:lnTo>
                  <a:lnTo>
                    <a:pt x="4470" y="4029"/>
                  </a:lnTo>
                  <a:lnTo>
                    <a:pt x="4368" y="3885"/>
                  </a:lnTo>
                  <a:lnTo>
                    <a:pt x="4343" y="3826"/>
                  </a:lnTo>
                  <a:lnTo>
                    <a:pt x="4182" y="3589"/>
                  </a:lnTo>
                  <a:lnTo>
                    <a:pt x="4123" y="3445"/>
                  </a:lnTo>
                  <a:lnTo>
                    <a:pt x="4097" y="3369"/>
                  </a:lnTo>
                  <a:lnTo>
                    <a:pt x="4123" y="3284"/>
                  </a:lnTo>
                  <a:lnTo>
                    <a:pt x="4182" y="3242"/>
                  </a:lnTo>
                  <a:lnTo>
                    <a:pt x="4284" y="3191"/>
                  </a:lnTo>
                  <a:lnTo>
                    <a:pt x="4343" y="3191"/>
                  </a:lnTo>
                  <a:lnTo>
                    <a:pt x="4394" y="3166"/>
                  </a:lnTo>
                  <a:lnTo>
                    <a:pt x="4470" y="3191"/>
                  </a:lnTo>
                  <a:lnTo>
                    <a:pt x="4529" y="3183"/>
                  </a:lnTo>
                  <a:lnTo>
                    <a:pt x="4656" y="3200"/>
                  </a:lnTo>
                  <a:lnTo>
                    <a:pt x="4681" y="3191"/>
                  </a:lnTo>
                  <a:lnTo>
                    <a:pt x="4969" y="3233"/>
                  </a:lnTo>
                  <a:lnTo>
                    <a:pt x="5046" y="3250"/>
                  </a:lnTo>
                  <a:lnTo>
                    <a:pt x="5232" y="3250"/>
                  </a:lnTo>
                  <a:lnTo>
                    <a:pt x="5393" y="3217"/>
                  </a:lnTo>
                  <a:lnTo>
                    <a:pt x="5418" y="3225"/>
                  </a:lnTo>
                  <a:lnTo>
                    <a:pt x="5587" y="3098"/>
                  </a:lnTo>
                  <a:lnTo>
                    <a:pt x="5647" y="3039"/>
                  </a:lnTo>
                  <a:lnTo>
                    <a:pt x="5672" y="2979"/>
                  </a:lnTo>
                  <a:lnTo>
                    <a:pt x="5664" y="2878"/>
                  </a:lnTo>
                  <a:lnTo>
                    <a:pt x="5655" y="2861"/>
                  </a:lnTo>
                  <a:lnTo>
                    <a:pt x="5638" y="2844"/>
                  </a:lnTo>
                  <a:lnTo>
                    <a:pt x="5621" y="2802"/>
                  </a:lnTo>
                  <a:lnTo>
                    <a:pt x="5596" y="2785"/>
                  </a:lnTo>
                  <a:lnTo>
                    <a:pt x="5503" y="2641"/>
                  </a:lnTo>
                  <a:lnTo>
                    <a:pt x="5477" y="2624"/>
                  </a:lnTo>
                  <a:lnTo>
                    <a:pt x="5384" y="2539"/>
                  </a:lnTo>
                  <a:lnTo>
                    <a:pt x="5333" y="2514"/>
                  </a:lnTo>
                  <a:lnTo>
                    <a:pt x="5291" y="2505"/>
                  </a:lnTo>
                  <a:lnTo>
                    <a:pt x="5198" y="2421"/>
                  </a:lnTo>
                  <a:lnTo>
                    <a:pt x="5113" y="2370"/>
                  </a:lnTo>
                  <a:lnTo>
                    <a:pt x="5079" y="2328"/>
                  </a:lnTo>
                  <a:lnTo>
                    <a:pt x="5054" y="2277"/>
                  </a:lnTo>
                  <a:lnTo>
                    <a:pt x="4961" y="2175"/>
                  </a:lnTo>
                  <a:lnTo>
                    <a:pt x="4876" y="2031"/>
                  </a:lnTo>
                  <a:lnTo>
                    <a:pt x="4792" y="1955"/>
                  </a:lnTo>
                  <a:lnTo>
                    <a:pt x="4741" y="1871"/>
                  </a:lnTo>
                  <a:lnTo>
                    <a:pt x="4673" y="1828"/>
                  </a:lnTo>
                  <a:lnTo>
                    <a:pt x="4631" y="1735"/>
                  </a:lnTo>
                  <a:lnTo>
                    <a:pt x="4631" y="1634"/>
                  </a:lnTo>
                  <a:lnTo>
                    <a:pt x="4656" y="1591"/>
                  </a:lnTo>
                  <a:lnTo>
                    <a:pt x="4690" y="1557"/>
                  </a:lnTo>
                  <a:lnTo>
                    <a:pt x="4749" y="1532"/>
                  </a:lnTo>
                  <a:lnTo>
                    <a:pt x="4766" y="1515"/>
                  </a:lnTo>
                  <a:lnTo>
                    <a:pt x="4817" y="1498"/>
                  </a:lnTo>
                  <a:lnTo>
                    <a:pt x="5079" y="1354"/>
                  </a:lnTo>
                  <a:lnTo>
                    <a:pt x="5139" y="1337"/>
                  </a:lnTo>
                  <a:lnTo>
                    <a:pt x="5173" y="1295"/>
                  </a:lnTo>
                  <a:lnTo>
                    <a:pt x="5232" y="1286"/>
                  </a:lnTo>
                  <a:lnTo>
                    <a:pt x="5308" y="1253"/>
                  </a:lnTo>
                  <a:lnTo>
                    <a:pt x="5443" y="1270"/>
                  </a:lnTo>
                  <a:lnTo>
                    <a:pt x="5469" y="1261"/>
                  </a:lnTo>
                  <a:lnTo>
                    <a:pt x="5520" y="1270"/>
                  </a:lnTo>
                  <a:lnTo>
                    <a:pt x="5570" y="1303"/>
                  </a:lnTo>
                  <a:lnTo>
                    <a:pt x="5621" y="1303"/>
                  </a:lnTo>
                  <a:lnTo>
                    <a:pt x="5757" y="1363"/>
                  </a:lnTo>
                  <a:lnTo>
                    <a:pt x="5782" y="1363"/>
                  </a:lnTo>
                  <a:lnTo>
                    <a:pt x="5892" y="1388"/>
                  </a:lnTo>
                  <a:lnTo>
                    <a:pt x="5994" y="1371"/>
                  </a:lnTo>
                  <a:lnTo>
                    <a:pt x="6045" y="1337"/>
                  </a:lnTo>
                  <a:lnTo>
                    <a:pt x="6061" y="1303"/>
                  </a:lnTo>
                  <a:lnTo>
                    <a:pt x="6078" y="1202"/>
                  </a:lnTo>
                  <a:lnTo>
                    <a:pt x="6019" y="1016"/>
                  </a:lnTo>
                  <a:lnTo>
                    <a:pt x="5985" y="939"/>
                  </a:lnTo>
                  <a:lnTo>
                    <a:pt x="5858" y="558"/>
                  </a:lnTo>
                  <a:lnTo>
                    <a:pt x="5697" y="220"/>
                  </a:lnTo>
                  <a:lnTo>
                    <a:pt x="5731" y="101"/>
                  </a:lnTo>
                  <a:lnTo>
                    <a:pt x="5765" y="67"/>
                  </a:lnTo>
                  <a:lnTo>
                    <a:pt x="5926" y="42"/>
                  </a:lnTo>
                  <a:lnTo>
                    <a:pt x="5951" y="34"/>
                  </a:lnTo>
                  <a:lnTo>
                    <a:pt x="6078" y="42"/>
                  </a:lnTo>
                  <a:lnTo>
                    <a:pt x="6112" y="25"/>
                  </a:lnTo>
                  <a:lnTo>
                    <a:pt x="6188" y="25"/>
                  </a:lnTo>
                  <a:lnTo>
                    <a:pt x="6273" y="0"/>
                  </a:lnTo>
                  <a:lnTo>
                    <a:pt x="6349" y="51"/>
                  </a:lnTo>
                  <a:lnTo>
                    <a:pt x="6375" y="51"/>
                  </a:lnTo>
                  <a:lnTo>
                    <a:pt x="6400" y="34"/>
                  </a:lnTo>
                  <a:lnTo>
                    <a:pt x="6510" y="51"/>
                  </a:lnTo>
                  <a:lnTo>
                    <a:pt x="6552" y="93"/>
                  </a:lnTo>
                  <a:lnTo>
                    <a:pt x="6578" y="93"/>
                  </a:lnTo>
                  <a:lnTo>
                    <a:pt x="6620" y="118"/>
                  </a:lnTo>
                  <a:lnTo>
                    <a:pt x="6663" y="161"/>
                  </a:lnTo>
                  <a:lnTo>
                    <a:pt x="6747" y="194"/>
                  </a:lnTo>
                  <a:lnTo>
                    <a:pt x="6781" y="237"/>
                  </a:lnTo>
                  <a:lnTo>
                    <a:pt x="6857" y="364"/>
                  </a:lnTo>
                  <a:lnTo>
                    <a:pt x="6900" y="406"/>
                  </a:lnTo>
                  <a:lnTo>
                    <a:pt x="7001" y="533"/>
                  </a:lnTo>
                  <a:lnTo>
                    <a:pt x="7035" y="601"/>
                  </a:lnTo>
                  <a:lnTo>
                    <a:pt x="7094" y="635"/>
                  </a:lnTo>
                  <a:lnTo>
                    <a:pt x="7179" y="863"/>
                  </a:lnTo>
                  <a:lnTo>
                    <a:pt x="7221" y="948"/>
                  </a:lnTo>
                  <a:lnTo>
                    <a:pt x="7281" y="1007"/>
                  </a:lnTo>
                  <a:lnTo>
                    <a:pt x="7298" y="1058"/>
                  </a:lnTo>
                  <a:lnTo>
                    <a:pt x="7272" y="1109"/>
                  </a:lnTo>
                  <a:lnTo>
                    <a:pt x="7247" y="1109"/>
                  </a:lnTo>
                  <a:lnTo>
                    <a:pt x="7094" y="1117"/>
                  </a:lnTo>
                  <a:lnTo>
                    <a:pt x="7052" y="1109"/>
                  </a:lnTo>
                  <a:lnTo>
                    <a:pt x="7010" y="1143"/>
                  </a:lnTo>
                  <a:lnTo>
                    <a:pt x="6933" y="1151"/>
                  </a:lnTo>
                  <a:lnTo>
                    <a:pt x="6730" y="1270"/>
                  </a:lnTo>
                  <a:lnTo>
                    <a:pt x="6679" y="1329"/>
                  </a:lnTo>
                  <a:lnTo>
                    <a:pt x="6586" y="1397"/>
                  </a:lnTo>
                  <a:lnTo>
                    <a:pt x="6502" y="1540"/>
                  </a:lnTo>
                  <a:lnTo>
                    <a:pt x="6485" y="1617"/>
                  </a:lnTo>
                  <a:lnTo>
                    <a:pt x="6459" y="1642"/>
                  </a:lnTo>
                  <a:lnTo>
                    <a:pt x="6425" y="1803"/>
                  </a:lnTo>
                  <a:lnTo>
                    <a:pt x="6434" y="1964"/>
                  </a:lnTo>
                  <a:lnTo>
                    <a:pt x="6409" y="2184"/>
                  </a:lnTo>
                  <a:lnTo>
                    <a:pt x="6366" y="2395"/>
                  </a:lnTo>
                  <a:lnTo>
                    <a:pt x="6341" y="2438"/>
                  </a:lnTo>
                  <a:lnTo>
                    <a:pt x="6265" y="2632"/>
                  </a:lnTo>
                  <a:lnTo>
                    <a:pt x="6265" y="2658"/>
                  </a:lnTo>
                  <a:lnTo>
                    <a:pt x="6239" y="2683"/>
                  </a:lnTo>
                  <a:lnTo>
                    <a:pt x="6205" y="2759"/>
                  </a:lnTo>
                  <a:lnTo>
                    <a:pt x="6205" y="2785"/>
                  </a:lnTo>
                  <a:lnTo>
                    <a:pt x="6121" y="2937"/>
                  </a:lnTo>
                  <a:lnTo>
                    <a:pt x="6087" y="3073"/>
                  </a:lnTo>
                  <a:lnTo>
                    <a:pt x="6070" y="3098"/>
                  </a:lnTo>
                  <a:lnTo>
                    <a:pt x="6053" y="3208"/>
                  </a:lnTo>
                  <a:lnTo>
                    <a:pt x="5901" y="3394"/>
                  </a:lnTo>
                  <a:lnTo>
                    <a:pt x="5884" y="3445"/>
                  </a:lnTo>
                  <a:lnTo>
                    <a:pt x="5782" y="3547"/>
                  </a:lnTo>
                  <a:lnTo>
                    <a:pt x="5714" y="3640"/>
                  </a:lnTo>
                  <a:lnTo>
                    <a:pt x="5647" y="3699"/>
                  </a:lnTo>
                  <a:lnTo>
                    <a:pt x="5579" y="3801"/>
                  </a:lnTo>
                  <a:lnTo>
                    <a:pt x="5503" y="3851"/>
                  </a:lnTo>
                  <a:lnTo>
                    <a:pt x="5469" y="3894"/>
                  </a:lnTo>
                  <a:lnTo>
                    <a:pt x="5325" y="4080"/>
                  </a:lnTo>
                  <a:lnTo>
                    <a:pt x="5300" y="4105"/>
                  </a:lnTo>
                  <a:lnTo>
                    <a:pt x="5291" y="4131"/>
                  </a:lnTo>
                  <a:lnTo>
                    <a:pt x="5232" y="4224"/>
                  </a:lnTo>
                  <a:lnTo>
                    <a:pt x="5198" y="4266"/>
                  </a:lnTo>
                  <a:lnTo>
                    <a:pt x="5189" y="4292"/>
                  </a:lnTo>
                  <a:lnTo>
                    <a:pt x="5164" y="4317"/>
                  </a:lnTo>
                  <a:lnTo>
                    <a:pt x="5147" y="4368"/>
                  </a:lnTo>
                  <a:lnTo>
                    <a:pt x="5096" y="4469"/>
                  </a:lnTo>
                  <a:lnTo>
                    <a:pt x="5037" y="4537"/>
                  </a:lnTo>
                  <a:lnTo>
                    <a:pt x="5012" y="4613"/>
                  </a:lnTo>
                  <a:lnTo>
                    <a:pt x="4978" y="4630"/>
                  </a:lnTo>
                  <a:lnTo>
                    <a:pt x="4935" y="4766"/>
                  </a:lnTo>
                  <a:lnTo>
                    <a:pt x="4885" y="4833"/>
                  </a:lnTo>
                  <a:lnTo>
                    <a:pt x="4758" y="5062"/>
                  </a:lnTo>
                  <a:lnTo>
                    <a:pt x="4521" y="5316"/>
                  </a:lnTo>
                  <a:lnTo>
                    <a:pt x="4470" y="5384"/>
                  </a:lnTo>
                  <a:lnTo>
                    <a:pt x="4428" y="5460"/>
                  </a:lnTo>
                  <a:lnTo>
                    <a:pt x="4377" y="5527"/>
                  </a:lnTo>
                  <a:lnTo>
                    <a:pt x="4343" y="5587"/>
                  </a:lnTo>
                  <a:lnTo>
                    <a:pt x="4317" y="5604"/>
                  </a:lnTo>
                  <a:lnTo>
                    <a:pt x="4250" y="5815"/>
                  </a:lnTo>
                  <a:lnTo>
                    <a:pt x="4233" y="5925"/>
                  </a:lnTo>
                  <a:lnTo>
                    <a:pt x="4157" y="6112"/>
                  </a:lnTo>
                  <a:lnTo>
                    <a:pt x="3962" y="6391"/>
                  </a:lnTo>
                  <a:lnTo>
                    <a:pt x="3843" y="6484"/>
                  </a:lnTo>
                  <a:lnTo>
                    <a:pt x="3716" y="6535"/>
                  </a:lnTo>
                  <a:lnTo>
                    <a:pt x="3657" y="6543"/>
                  </a:lnTo>
                  <a:lnTo>
                    <a:pt x="3522" y="6603"/>
                  </a:lnTo>
                  <a:lnTo>
                    <a:pt x="3496" y="6628"/>
                  </a:lnTo>
                  <a:lnTo>
                    <a:pt x="3403" y="6662"/>
                  </a:lnTo>
                  <a:lnTo>
                    <a:pt x="3302" y="6662"/>
                  </a:lnTo>
                  <a:lnTo>
                    <a:pt x="3200" y="6687"/>
                  </a:lnTo>
                  <a:lnTo>
                    <a:pt x="3098" y="6687"/>
                  </a:lnTo>
                  <a:lnTo>
                    <a:pt x="3039" y="6670"/>
                  </a:lnTo>
                  <a:lnTo>
                    <a:pt x="2946" y="6696"/>
                  </a:lnTo>
                  <a:lnTo>
                    <a:pt x="2929" y="6687"/>
                  </a:lnTo>
                  <a:lnTo>
                    <a:pt x="2904" y="6696"/>
                  </a:lnTo>
                  <a:lnTo>
                    <a:pt x="2802" y="6721"/>
                  </a:lnTo>
                  <a:lnTo>
                    <a:pt x="2768" y="6755"/>
                  </a:lnTo>
                  <a:lnTo>
                    <a:pt x="2751" y="6780"/>
                  </a:lnTo>
                  <a:lnTo>
                    <a:pt x="2709" y="6806"/>
                  </a:lnTo>
                  <a:lnTo>
                    <a:pt x="2692" y="6831"/>
                  </a:lnTo>
                  <a:lnTo>
                    <a:pt x="2565" y="6958"/>
                  </a:lnTo>
                  <a:lnTo>
                    <a:pt x="2514" y="7102"/>
                  </a:lnTo>
                  <a:lnTo>
                    <a:pt x="2506" y="7204"/>
                  </a:lnTo>
                  <a:lnTo>
                    <a:pt x="2413" y="7627"/>
                  </a:lnTo>
                  <a:lnTo>
                    <a:pt x="2396" y="7678"/>
                  </a:lnTo>
                  <a:lnTo>
                    <a:pt x="2379" y="7703"/>
                  </a:lnTo>
                  <a:lnTo>
                    <a:pt x="2370" y="7762"/>
                  </a:lnTo>
                  <a:lnTo>
                    <a:pt x="2336" y="7838"/>
                  </a:lnTo>
                  <a:lnTo>
                    <a:pt x="2328" y="7898"/>
                  </a:lnTo>
                  <a:lnTo>
                    <a:pt x="2303" y="7949"/>
                  </a:lnTo>
                  <a:lnTo>
                    <a:pt x="2294" y="8025"/>
                  </a:lnTo>
                  <a:lnTo>
                    <a:pt x="2260" y="8076"/>
                  </a:lnTo>
                  <a:lnTo>
                    <a:pt x="2243" y="8152"/>
                  </a:lnTo>
                  <a:lnTo>
                    <a:pt x="2201" y="8228"/>
                  </a:lnTo>
                  <a:lnTo>
                    <a:pt x="2142" y="8262"/>
                  </a:lnTo>
                  <a:lnTo>
                    <a:pt x="2133" y="8296"/>
                  </a:lnTo>
                  <a:lnTo>
                    <a:pt x="2006" y="8431"/>
                  </a:lnTo>
                  <a:lnTo>
                    <a:pt x="1981" y="8490"/>
                  </a:lnTo>
                  <a:lnTo>
                    <a:pt x="1947" y="8507"/>
                  </a:lnTo>
                  <a:lnTo>
                    <a:pt x="1939" y="8533"/>
                  </a:lnTo>
                  <a:lnTo>
                    <a:pt x="1854" y="8609"/>
                  </a:lnTo>
                  <a:lnTo>
                    <a:pt x="1795" y="8710"/>
                  </a:lnTo>
                  <a:moveTo>
                    <a:pt x="1803" y="8710"/>
                  </a:moveTo>
                  <a:lnTo>
                    <a:pt x="1845" y="8626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70FD5AEF-9EE7-44EC-BFD8-72E6AA97E7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8" y="11"/>
              <a:ext cx="2686" cy="4098"/>
            </a:xfrm>
            <a:custGeom>
              <a:avLst/>
              <a:gdLst>
                <a:gd name="T0" fmla="*/ 12800 w 13240"/>
                <a:gd name="T1" fmla="*/ 872 h 20215"/>
                <a:gd name="T2" fmla="*/ 12148 w 13240"/>
                <a:gd name="T3" fmla="*/ 770 h 20215"/>
                <a:gd name="T4" fmla="*/ 11903 w 13240"/>
                <a:gd name="T5" fmla="*/ 1278 h 20215"/>
                <a:gd name="T6" fmla="*/ 11090 w 13240"/>
                <a:gd name="T7" fmla="*/ 2480 h 20215"/>
                <a:gd name="T8" fmla="*/ 10006 w 13240"/>
                <a:gd name="T9" fmla="*/ 2252 h 20215"/>
                <a:gd name="T10" fmla="*/ 9363 w 13240"/>
                <a:gd name="T11" fmla="*/ 1879 h 20215"/>
                <a:gd name="T12" fmla="*/ 8228 w 13240"/>
                <a:gd name="T13" fmla="*/ 1803 h 20215"/>
                <a:gd name="T14" fmla="*/ 7500 w 13240"/>
                <a:gd name="T15" fmla="*/ 1439 h 20215"/>
                <a:gd name="T16" fmla="*/ 6628 w 13240"/>
                <a:gd name="T17" fmla="*/ 1727 h 20215"/>
                <a:gd name="T18" fmla="*/ 5612 w 13240"/>
                <a:gd name="T19" fmla="*/ 1718 h 20215"/>
                <a:gd name="T20" fmla="*/ 4927 w 13240"/>
                <a:gd name="T21" fmla="*/ 1608 h 20215"/>
                <a:gd name="T22" fmla="*/ 4851 w 13240"/>
                <a:gd name="T23" fmla="*/ 2167 h 20215"/>
                <a:gd name="T24" fmla="*/ 5384 w 13240"/>
                <a:gd name="T25" fmla="*/ 3107 h 20215"/>
                <a:gd name="T26" fmla="*/ 5790 w 13240"/>
                <a:gd name="T27" fmla="*/ 3945 h 20215"/>
                <a:gd name="T28" fmla="*/ 5096 w 13240"/>
                <a:gd name="T29" fmla="*/ 4250 h 20215"/>
                <a:gd name="T30" fmla="*/ 4012 w 13240"/>
                <a:gd name="T31" fmla="*/ 4444 h 20215"/>
                <a:gd name="T32" fmla="*/ 3267 w 13240"/>
                <a:gd name="T33" fmla="*/ 4495 h 20215"/>
                <a:gd name="T34" fmla="*/ 2548 w 13240"/>
                <a:gd name="T35" fmla="*/ 4817 h 20215"/>
                <a:gd name="T36" fmla="*/ 1473 w 13240"/>
                <a:gd name="T37" fmla="*/ 5240 h 20215"/>
                <a:gd name="T38" fmla="*/ 1354 w 13240"/>
                <a:gd name="T39" fmla="*/ 5824 h 20215"/>
                <a:gd name="T40" fmla="*/ 1854 w 13240"/>
                <a:gd name="T41" fmla="*/ 6391 h 20215"/>
                <a:gd name="T42" fmla="*/ 1964 w 13240"/>
                <a:gd name="T43" fmla="*/ 7035 h 20215"/>
                <a:gd name="T44" fmla="*/ 2649 w 13240"/>
                <a:gd name="T45" fmla="*/ 7221 h 20215"/>
                <a:gd name="T46" fmla="*/ 1710 w 13240"/>
                <a:gd name="T47" fmla="*/ 8287 h 20215"/>
                <a:gd name="T48" fmla="*/ 863 w 13240"/>
                <a:gd name="T49" fmla="*/ 9244 h 20215"/>
                <a:gd name="T50" fmla="*/ 177 w 13240"/>
                <a:gd name="T51" fmla="*/ 10929 h 20215"/>
                <a:gd name="T52" fmla="*/ 804 w 13240"/>
                <a:gd name="T53" fmla="*/ 11005 h 20215"/>
                <a:gd name="T54" fmla="*/ 1870 w 13240"/>
                <a:gd name="T55" fmla="*/ 10996 h 20215"/>
                <a:gd name="T56" fmla="*/ 2531 w 13240"/>
                <a:gd name="T57" fmla="*/ 10751 h 20215"/>
                <a:gd name="T58" fmla="*/ 3335 w 13240"/>
                <a:gd name="T59" fmla="*/ 10624 h 20215"/>
                <a:gd name="T60" fmla="*/ 4292 w 13240"/>
                <a:gd name="T61" fmla="*/ 10124 h 20215"/>
                <a:gd name="T62" fmla="*/ 6044 w 13240"/>
                <a:gd name="T63" fmla="*/ 9193 h 20215"/>
                <a:gd name="T64" fmla="*/ 6967 w 13240"/>
                <a:gd name="T65" fmla="*/ 9515 h 20215"/>
                <a:gd name="T66" fmla="*/ 6112 w 13240"/>
                <a:gd name="T67" fmla="*/ 10387 h 20215"/>
                <a:gd name="T68" fmla="*/ 5240 w 13240"/>
                <a:gd name="T69" fmla="*/ 11115 h 20215"/>
                <a:gd name="T70" fmla="*/ 3970 w 13240"/>
                <a:gd name="T71" fmla="*/ 11140 h 20215"/>
                <a:gd name="T72" fmla="*/ 3005 w 13240"/>
                <a:gd name="T73" fmla="*/ 11106 h 20215"/>
                <a:gd name="T74" fmla="*/ 2294 w 13240"/>
                <a:gd name="T75" fmla="*/ 11673 h 20215"/>
                <a:gd name="T76" fmla="*/ 1456 w 13240"/>
                <a:gd name="T77" fmla="*/ 12241 h 20215"/>
                <a:gd name="T78" fmla="*/ 745 w 13240"/>
                <a:gd name="T79" fmla="*/ 12698 h 20215"/>
                <a:gd name="T80" fmla="*/ 821 w 13240"/>
                <a:gd name="T81" fmla="*/ 13714 h 20215"/>
                <a:gd name="T82" fmla="*/ 685 w 13240"/>
                <a:gd name="T83" fmla="*/ 14704 h 20215"/>
                <a:gd name="T84" fmla="*/ 1329 w 13240"/>
                <a:gd name="T85" fmla="*/ 14975 h 20215"/>
                <a:gd name="T86" fmla="*/ 2463 w 13240"/>
                <a:gd name="T87" fmla="*/ 14839 h 20215"/>
                <a:gd name="T88" fmla="*/ 3530 w 13240"/>
                <a:gd name="T89" fmla="*/ 14433 h 20215"/>
                <a:gd name="T90" fmla="*/ 4554 w 13240"/>
                <a:gd name="T91" fmla="*/ 14137 h 20215"/>
                <a:gd name="T92" fmla="*/ 5113 w 13240"/>
                <a:gd name="T93" fmla="*/ 14577 h 20215"/>
                <a:gd name="T94" fmla="*/ 4368 w 13240"/>
                <a:gd name="T95" fmla="*/ 15212 h 20215"/>
                <a:gd name="T96" fmla="*/ 3564 w 13240"/>
                <a:gd name="T97" fmla="*/ 15610 h 20215"/>
                <a:gd name="T98" fmla="*/ 2658 w 13240"/>
                <a:gd name="T99" fmla="*/ 15991 h 20215"/>
                <a:gd name="T100" fmla="*/ 3132 w 13240"/>
                <a:gd name="T101" fmla="*/ 17057 h 20215"/>
                <a:gd name="T102" fmla="*/ 2328 w 13240"/>
                <a:gd name="T103" fmla="*/ 17701 h 20215"/>
                <a:gd name="T104" fmla="*/ 1752 w 13240"/>
                <a:gd name="T105" fmla="*/ 17311 h 20215"/>
                <a:gd name="T106" fmla="*/ 1913 w 13240"/>
                <a:gd name="T107" fmla="*/ 18226 h 20215"/>
                <a:gd name="T108" fmla="*/ 2946 w 13240"/>
                <a:gd name="T109" fmla="*/ 18479 h 20215"/>
                <a:gd name="T110" fmla="*/ 2675 w 13240"/>
                <a:gd name="T111" fmla="*/ 19343 h 20215"/>
                <a:gd name="T112" fmla="*/ 2218 w 13240"/>
                <a:gd name="T113" fmla="*/ 19893 h 20215"/>
                <a:gd name="T114" fmla="*/ 1337 w 13240"/>
                <a:gd name="T115" fmla="*/ 19927 h 20215"/>
                <a:gd name="T116" fmla="*/ 618 w 13240"/>
                <a:gd name="T117" fmla="*/ 20189 h 20215"/>
                <a:gd name="T118" fmla="*/ 592 w 13240"/>
                <a:gd name="T119" fmla="*/ 19648 h 20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240" h="20215">
                  <a:moveTo>
                    <a:pt x="12885" y="0"/>
                  </a:moveTo>
                  <a:lnTo>
                    <a:pt x="13003" y="212"/>
                  </a:lnTo>
                  <a:lnTo>
                    <a:pt x="13181" y="440"/>
                  </a:lnTo>
                  <a:lnTo>
                    <a:pt x="13232" y="576"/>
                  </a:lnTo>
                  <a:lnTo>
                    <a:pt x="13240" y="626"/>
                  </a:lnTo>
                  <a:lnTo>
                    <a:pt x="13240" y="711"/>
                  </a:lnTo>
                  <a:lnTo>
                    <a:pt x="13215" y="762"/>
                  </a:lnTo>
                  <a:lnTo>
                    <a:pt x="13080" y="863"/>
                  </a:lnTo>
                  <a:lnTo>
                    <a:pt x="13037" y="872"/>
                  </a:lnTo>
                  <a:lnTo>
                    <a:pt x="12961" y="872"/>
                  </a:lnTo>
                  <a:lnTo>
                    <a:pt x="12936" y="889"/>
                  </a:lnTo>
                  <a:lnTo>
                    <a:pt x="12800" y="872"/>
                  </a:lnTo>
                  <a:lnTo>
                    <a:pt x="12775" y="880"/>
                  </a:lnTo>
                  <a:lnTo>
                    <a:pt x="12699" y="872"/>
                  </a:lnTo>
                  <a:lnTo>
                    <a:pt x="12614" y="847"/>
                  </a:lnTo>
                  <a:lnTo>
                    <a:pt x="12605" y="821"/>
                  </a:lnTo>
                  <a:lnTo>
                    <a:pt x="12580" y="804"/>
                  </a:lnTo>
                  <a:lnTo>
                    <a:pt x="12521" y="779"/>
                  </a:lnTo>
                  <a:lnTo>
                    <a:pt x="12453" y="779"/>
                  </a:lnTo>
                  <a:lnTo>
                    <a:pt x="12411" y="753"/>
                  </a:lnTo>
                  <a:lnTo>
                    <a:pt x="12326" y="753"/>
                  </a:lnTo>
                  <a:lnTo>
                    <a:pt x="12292" y="779"/>
                  </a:lnTo>
                  <a:lnTo>
                    <a:pt x="12267" y="762"/>
                  </a:lnTo>
                  <a:lnTo>
                    <a:pt x="12148" y="770"/>
                  </a:lnTo>
                  <a:lnTo>
                    <a:pt x="12089" y="745"/>
                  </a:lnTo>
                  <a:lnTo>
                    <a:pt x="12047" y="745"/>
                  </a:lnTo>
                  <a:lnTo>
                    <a:pt x="12013" y="753"/>
                  </a:lnTo>
                  <a:lnTo>
                    <a:pt x="11852" y="838"/>
                  </a:lnTo>
                  <a:lnTo>
                    <a:pt x="11810" y="872"/>
                  </a:lnTo>
                  <a:lnTo>
                    <a:pt x="11767" y="957"/>
                  </a:lnTo>
                  <a:lnTo>
                    <a:pt x="11793" y="1007"/>
                  </a:lnTo>
                  <a:lnTo>
                    <a:pt x="11843" y="1075"/>
                  </a:lnTo>
                  <a:lnTo>
                    <a:pt x="11852" y="1101"/>
                  </a:lnTo>
                  <a:lnTo>
                    <a:pt x="11886" y="1151"/>
                  </a:lnTo>
                  <a:lnTo>
                    <a:pt x="11903" y="1202"/>
                  </a:lnTo>
                  <a:lnTo>
                    <a:pt x="11903" y="1278"/>
                  </a:lnTo>
                  <a:lnTo>
                    <a:pt x="11801" y="1380"/>
                  </a:lnTo>
                  <a:lnTo>
                    <a:pt x="11598" y="1498"/>
                  </a:lnTo>
                  <a:lnTo>
                    <a:pt x="11573" y="1498"/>
                  </a:lnTo>
                  <a:lnTo>
                    <a:pt x="11513" y="1558"/>
                  </a:lnTo>
                  <a:lnTo>
                    <a:pt x="11429" y="1668"/>
                  </a:lnTo>
                  <a:lnTo>
                    <a:pt x="11352" y="1820"/>
                  </a:lnTo>
                  <a:lnTo>
                    <a:pt x="11319" y="2006"/>
                  </a:lnTo>
                  <a:lnTo>
                    <a:pt x="11242" y="2167"/>
                  </a:lnTo>
                  <a:lnTo>
                    <a:pt x="11217" y="2294"/>
                  </a:lnTo>
                  <a:lnTo>
                    <a:pt x="11158" y="2430"/>
                  </a:lnTo>
                  <a:lnTo>
                    <a:pt x="11124" y="2472"/>
                  </a:lnTo>
                  <a:lnTo>
                    <a:pt x="11090" y="2480"/>
                  </a:lnTo>
                  <a:lnTo>
                    <a:pt x="11048" y="2506"/>
                  </a:lnTo>
                  <a:lnTo>
                    <a:pt x="11005" y="2514"/>
                  </a:lnTo>
                  <a:lnTo>
                    <a:pt x="10887" y="2497"/>
                  </a:lnTo>
                  <a:lnTo>
                    <a:pt x="10828" y="2455"/>
                  </a:lnTo>
                  <a:lnTo>
                    <a:pt x="10726" y="2455"/>
                  </a:lnTo>
                  <a:lnTo>
                    <a:pt x="10624" y="2421"/>
                  </a:lnTo>
                  <a:lnTo>
                    <a:pt x="10607" y="2404"/>
                  </a:lnTo>
                  <a:lnTo>
                    <a:pt x="10464" y="2404"/>
                  </a:lnTo>
                  <a:lnTo>
                    <a:pt x="10345" y="2370"/>
                  </a:lnTo>
                  <a:lnTo>
                    <a:pt x="10269" y="2362"/>
                  </a:lnTo>
                  <a:lnTo>
                    <a:pt x="10066" y="2294"/>
                  </a:lnTo>
                  <a:lnTo>
                    <a:pt x="10006" y="2252"/>
                  </a:lnTo>
                  <a:lnTo>
                    <a:pt x="9989" y="2252"/>
                  </a:lnTo>
                  <a:lnTo>
                    <a:pt x="9964" y="2226"/>
                  </a:lnTo>
                  <a:lnTo>
                    <a:pt x="9913" y="2209"/>
                  </a:lnTo>
                  <a:lnTo>
                    <a:pt x="9829" y="2142"/>
                  </a:lnTo>
                  <a:lnTo>
                    <a:pt x="9786" y="2133"/>
                  </a:lnTo>
                  <a:lnTo>
                    <a:pt x="9752" y="2099"/>
                  </a:lnTo>
                  <a:lnTo>
                    <a:pt x="9727" y="2091"/>
                  </a:lnTo>
                  <a:lnTo>
                    <a:pt x="9702" y="2040"/>
                  </a:lnTo>
                  <a:lnTo>
                    <a:pt x="9625" y="2006"/>
                  </a:lnTo>
                  <a:lnTo>
                    <a:pt x="9600" y="1964"/>
                  </a:lnTo>
                  <a:lnTo>
                    <a:pt x="9524" y="1913"/>
                  </a:lnTo>
                  <a:lnTo>
                    <a:pt x="9363" y="1879"/>
                  </a:lnTo>
                  <a:lnTo>
                    <a:pt x="9143" y="1905"/>
                  </a:lnTo>
                  <a:lnTo>
                    <a:pt x="9067" y="1871"/>
                  </a:lnTo>
                  <a:lnTo>
                    <a:pt x="8982" y="1871"/>
                  </a:lnTo>
                  <a:lnTo>
                    <a:pt x="8914" y="1820"/>
                  </a:lnTo>
                  <a:lnTo>
                    <a:pt x="8855" y="1795"/>
                  </a:lnTo>
                  <a:lnTo>
                    <a:pt x="8830" y="1820"/>
                  </a:lnTo>
                  <a:lnTo>
                    <a:pt x="8796" y="1812"/>
                  </a:lnTo>
                  <a:lnTo>
                    <a:pt x="8770" y="1820"/>
                  </a:lnTo>
                  <a:lnTo>
                    <a:pt x="8711" y="1820"/>
                  </a:lnTo>
                  <a:lnTo>
                    <a:pt x="8652" y="1829"/>
                  </a:lnTo>
                  <a:lnTo>
                    <a:pt x="8271" y="1829"/>
                  </a:lnTo>
                  <a:lnTo>
                    <a:pt x="8228" y="1803"/>
                  </a:lnTo>
                  <a:lnTo>
                    <a:pt x="8212" y="1820"/>
                  </a:lnTo>
                  <a:lnTo>
                    <a:pt x="8152" y="1820"/>
                  </a:lnTo>
                  <a:lnTo>
                    <a:pt x="8034" y="1820"/>
                  </a:lnTo>
                  <a:lnTo>
                    <a:pt x="7932" y="1786"/>
                  </a:lnTo>
                  <a:lnTo>
                    <a:pt x="7907" y="1786"/>
                  </a:lnTo>
                  <a:lnTo>
                    <a:pt x="7771" y="1718"/>
                  </a:lnTo>
                  <a:lnTo>
                    <a:pt x="7729" y="1718"/>
                  </a:lnTo>
                  <a:lnTo>
                    <a:pt x="7687" y="1693"/>
                  </a:lnTo>
                  <a:lnTo>
                    <a:pt x="7610" y="1583"/>
                  </a:lnTo>
                  <a:lnTo>
                    <a:pt x="7560" y="1490"/>
                  </a:lnTo>
                  <a:lnTo>
                    <a:pt x="7534" y="1456"/>
                  </a:lnTo>
                  <a:lnTo>
                    <a:pt x="7500" y="1439"/>
                  </a:lnTo>
                  <a:lnTo>
                    <a:pt x="7365" y="1431"/>
                  </a:lnTo>
                  <a:lnTo>
                    <a:pt x="7246" y="1397"/>
                  </a:lnTo>
                  <a:lnTo>
                    <a:pt x="7187" y="1338"/>
                  </a:lnTo>
                  <a:lnTo>
                    <a:pt x="7001" y="1346"/>
                  </a:lnTo>
                  <a:lnTo>
                    <a:pt x="6959" y="1354"/>
                  </a:lnTo>
                  <a:lnTo>
                    <a:pt x="6882" y="1405"/>
                  </a:lnTo>
                  <a:lnTo>
                    <a:pt x="6823" y="1473"/>
                  </a:lnTo>
                  <a:lnTo>
                    <a:pt x="6772" y="1541"/>
                  </a:lnTo>
                  <a:lnTo>
                    <a:pt x="6730" y="1575"/>
                  </a:lnTo>
                  <a:lnTo>
                    <a:pt x="6705" y="1625"/>
                  </a:lnTo>
                  <a:lnTo>
                    <a:pt x="6679" y="1642"/>
                  </a:lnTo>
                  <a:lnTo>
                    <a:pt x="6628" y="1727"/>
                  </a:lnTo>
                  <a:lnTo>
                    <a:pt x="6569" y="1795"/>
                  </a:lnTo>
                  <a:lnTo>
                    <a:pt x="6391" y="1930"/>
                  </a:lnTo>
                  <a:lnTo>
                    <a:pt x="6273" y="1964"/>
                  </a:lnTo>
                  <a:lnTo>
                    <a:pt x="6256" y="1939"/>
                  </a:lnTo>
                  <a:lnTo>
                    <a:pt x="6171" y="1905"/>
                  </a:lnTo>
                  <a:lnTo>
                    <a:pt x="6087" y="1795"/>
                  </a:lnTo>
                  <a:lnTo>
                    <a:pt x="6036" y="1761"/>
                  </a:lnTo>
                  <a:lnTo>
                    <a:pt x="6019" y="1761"/>
                  </a:lnTo>
                  <a:lnTo>
                    <a:pt x="5934" y="1710"/>
                  </a:lnTo>
                  <a:lnTo>
                    <a:pt x="5773" y="1718"/>
                  </a:lnTo>
                  <a:lnTo>
                    <a:pt x="5731" y="1727"/>
                  </a:lnTo>
                  <a:lnTo>
                    <a:pt x="5612" y="1718"/>
                  </a:lnTo>
                  <a:lnTo>
                    <a:pt x="5553" y="1744"/>
                  </a:lnTo>
                  <a:lnTo>
                    <a:pt x="5511" y="1744"/>
                  </a:lnTo>
                  <a:lnTo>
                    <a:pt x="5494" y="1727"/>
                  </a:lnTo>
                  <a:lnTo>
                    <a:pt x="5375" y="1710"/>
                  </a:lnTo>
                  <a:lnTo>
                    <a:pt x="5299" y="1625"/>
                  </a:lnTo>
                  <a:lnTo>
                    <a:pt x="5274" y="1583"/>
                  </a:lnTo>
                  <a:lnTo>
                    <a:pt x="5189" y="1498"/>
                  </a:lnTo>
                  <a:lnTo>
                    <a:pt x="5096" y="1448"/>
                  </a:lnTo>
                  <a:lnTo>
                    <a:pt x="5037" y="1473"/>
                  </a:lnTo>
                  <a:lnTo>
                    <a:pt x="5020" y="1498"/>
                  </a:lnTo>
                  <a:lnTo>
                    <a:pt x="4978" y="1532"/>
                  </a:lnTo>
                  <a:lnTo>
                    <a:pt x="4927" y="1608"/>
                  </a:lnTo>
                  <a:lnTo>
                    <a:pt x="4834" y="1676"/>
                  </a:lnTo>
                  <a:lnTo>
                    <a:pt x="4791" y="1693"/>
                  </a:lnTo>
                  <a:lnTo>
                    <a:pt x="4732" y="1693"/>
                  </a:lnTo>
                  <a:lnTo>
                    <a:pt x="4613" y="1634"/>
                  </a:lnTo>
                  <a:lnTo>
                    <a:pt x="4571" y="1651"/>
                  </a:lnTo>
                  <a:lnTo>
                    <a:pt x="4546" y="1693"/>
                  </a:lnTo>
                  <a:lnTo>
                    <a:pt x="4563" y="1727"/>
                  </a:lnTo>
                  <a:lnTo>
                    <a:pt x="4597" y="1761"/>
                  </a:lnTo>
                  <a:lnTo>
                    <a:pt x="4673" y="1803"/>
                  </a:lnTo>
                  <a:lnTo>
                    <a:pt x="4707" y="1845"/>
                  </a:lnTo>
                  <a:lnTo>
                    <a:pt x="4766" y="1947"/>
                  </a:lnTo>
                  <a:lnTo>
                    <a:pt x="4851" y="2167"/>
                  </a:lnTo>
                  <a:lnTo>
                    <a:pt x="4893" y="2218"/>
                  </a:lnTo>
                  <a:lnTo>
                    <a:pt x="5020" y="2286"/>
                  </a:lnTo>
                  <a:lnTo>
                    <a:pt x="5164" y="2421"/>
                  </a:lnTo>
                  <a:lnTo>
                    <a:pt x="5248" y="2540"/>
                  </a:lnTo>
                  <a:lnTo>
                    <a:pt x="5282" y="2650"/>
                  </a:lnTo>
                  <a:lnTo>
                    <a:pt x="5257" y="2734"/>
                  </a:lnTo>
                  <a:lnTo>
                    <a:pt x="5172" y="2861"/>
                  </a:lnTo>
                  <a:lnTo>
                    <a:pt x="5155" y="2937"/>
                  </a:lnTo>
                  <a:lnTo>
                    <a:pt x="5206" y="3014"/>
                  </a:lnTo>
                  <a:lnTo>
                    <a:pt x="5257" y="3047"/>
                  </a:lnTo>
                  <a:lnTo>
                    <a:pt x="5367" y="3081"/>
                  </a:lnTo>
                  <a:lnTo>
                    <a:pt x="5384" y="3107"/>
                  </a:lnTo>
                  <a:lnTo>
                    <a:pt x="5418" y="3107"/>
                  </a:lnTo>
                  <a:lnTo>
                    <a:pt x="5485" y="3158"/>
                  </a:lnTo>
                  <a:lnTo>
                    <a:pt x="5553" y="3234"/>
                  </a:lnTo>
                  <a:lnTo>
                    <a:pt x="5596" y="3361"/>
                  </a:lnTo>
                  <a:lnTo>
                    <a:pt x="5596" y="3488"/>
                  </a:lnTo>
                  <a:lnTo>
                    <a:pt x="5612" y="3547"/>
                  </a:lnTo>
                  <a:lnTo>
                    <a:pt x="5612" y="3649"/>
                  </a:lnTo>
                  <a:lnTo>
                    <a:pt x="5638" y="3733"/>
                  </a:lnTo>
                  <a:lnTo>
                    <a:pt x="5689" y="3801"/>
                  </a:lnTo>
                  <a:lnTo>
                    <a:pt x="5799" y="3843"/>
                  </a:lnTo>
                  <a:lnTo>
                    <a:pt x="5807" y="3919"/>
                  </a:lnTo>
                  <a:lnTo>
                    <a:pt x="5790" y="3945"/>
                  </a:lnTo>
                  <a:lnTo>
                    <a:pt x="5697" y="4004"/>
                  </a:lnTo>
                  <a:lnTo>
                    <a:pt x="5672" y="3996"/>
                  </a:lnTo>
                  <a:lnTo>
                    <a:pt x="5612" y="4004"/>
                  </a:lnTo>
                  <a:lnTo>
                    <a:pt x="5570" y="3996"/>
                  </a:lnTo>
                  <a:lnTo>
                    <a:pt x="5511" y="4029"/>
                  </a:lnTo>
                  <a:lnTo>
                    <a:pt x="5418" y="4029"/>
                  </a:lnTo>
                  <a:lnTo>
                    <a:pt x="5291" y="4148"/>
                  </a:lnTo>
                  <a:lnTo>
                    <a:pt x="5257" y="4156"/>
                  </a:lnTo>
                  <a:lnTo>
                    <a:pt x="5232" y="4182"/>
                  </a:lnTo>
                  <a:lnTo>
                    <a:pt x="5155" y="4250"/>
                  </a:lnTo>
                  <a:lnTo>
                    <a:pt x="5113" y="4258"/>
                  </a:lnTo>
                  <a:lnTo>
                    <a:pt x="5096" y="4250"/>
                  </a:lnTo>
                  <a:lnTo>
                    <a:pt x="5037" y="4300"/>
                  </a:lnTo>
                  <a:lnTo>
                    <a:pt x="4952" y="4309"/>
                  </a:lnTo>
                  <a:lnTo>
                    <a:pt x="4817" y="4360"/>
                  </a:lnTo>
                  <a:lnTo>
                    <a:pt x="4690" y="4410"/>
                  </a:lnTo>
                  <a:lnTo>
                    <a:pt x="4512" y="4427"/>
                  </a:lnTo>
                  <a:lnTo>
                    <a:pt x="4453" y="4419"/>
                  </a:lnTo>
                  <a:lnTo>
                    <a:pt x="4436" y="4436"/>
                  </a:lnTo>
                  <a:lnTo>
                    <a:pt x="4393" y="4453"/>
                  </a:lnTo>
                  <a:lnTo>
                    <a:pt x="4309" y="4444"/>
                  </a:lnTo>
                  <a:lnTo>
                    <a:pt x="4275" y="4461"/>
                  </a:lnTo>
                  <a:lnTo>
                    <a:pt x="4055" y="4461"/>
                  </a:lnTo>
                  <a:lnTo>
                    <a:pt x="4012" y="4444"/>
                  </a:lnTo>
                  <a:lnTo>
                    <a:pt x="3953" y="4461"/>
                  </a:lnTo>
                  <a:lnTo>
                    <a:pt x="3835" y="4436"/>
                  </a:lnTo>
                  <a:lnTo>
                    <a:pt x="3809" y="4444"/>
                  </a:lnTo>
                  <a:lnTo>
                    <a:pt x="3775" y="4436"/>
                  </a:lnTo>
                  <a:lnTo>
                    <a:pt x="3750" y="4444"/>
                  </a:lnTo>
                  <a:lnTo>
                    <a:pt x="3674" y="4410"/>
                  </a:lnTo>
                  <a:lnTo>
                    <a:pt x="3648" y="4427"/>
                  </a:lnTo>
                  <a:lnTo>
                    <a:pt x="3572" y="4410"/>
                  </a:lnTo>
                  <a:lnTo>
                    <a:pt x="3471" y="4427"/>
                  </a:lnTo>
                  <a:lnTo>
                    <a:pt x="3352" y="4470"/>
                  </a:lnTo>
                  <a:lnTo>
                    <a:pt x="3335" y="4487"/>
                  </a:lnTo>
                  <a:lnTo>
                    <a:pt x="3267" y="4495"/>
                  </a:lnTo>
                  <a:lnTo>
                    <a:pt x="3115" y="4605"/>
                  </a:lnTo>
                  <a:lnTo>
                    <a:pt x="3047" y="4622"/>
                  </a:lnTo>
                  <a:lnTo>
                    <a:pt x="3013" y="4656"/>
                  </a:lnTo>
                  <a:lnTo>
                    <a:pt x="2912" y="4715"/>
                  </a:lnTo>
                  <a:lnTo>
                    <a:pt x="2895" y="4715"/>
                  </a:lnTo>
                  <a:lnTo>
                    <a:pt x="2827" y="4749"/>
                  </a:lnTo>
                  <a:lnTo>
                    <a:pt x="2793" y="4766"/>
                  </a:lnTo>
                  <a:lnTo>
                    <a:pt x="2734" y="4757"/>
                  </a:lnTo>
                  <a:lnTo>
                    <a:pt x="2717" y="4783"/>
                  </a:lnTo>
                  <a:lnTo>
                    <a:pt x="2692" y="4783"/>
                  </a:lnTo>
                  <a:lnTo>
                    <a:pt x="2632" y="4808"/>
                  </a:lnTo>
                  <a:lnTo>
                    <a:pt x="2548" y="4817"/>
                  </a:lnTo>
                  <a:lnTo>
                    <a:pt x="2489" y="4817"/>
                  </a:lnTo>
                  <a:lnTo>
                    <a:pt x="2412" y="4842"/>
                  </a:lnTo>
                  <a:lnTo>
                    <a:pt x="2328" y="4851"/>
                  </a:lnTo>
                  <a:lnTo>
                    <a:pt x="2251" y="4884"/>
                  </a:lnTo>
                  <a:lnTo>
                    <a:pt x="2201" y="4935"/>
                  </a:lnTo>
                  <a:lnTo>
                    <a:pt x="2133" y="4961"/>
                  </a:lnTo>
                  <a:lnTo>
                    <a:pt x="2091" y="5003"/>
                  </a:lnTo>
                  <a:lnTo>
                    <a:pt x="2048" y="5003"/>
                  </a:lnTo>
                  <a:lnTo>
                    <a:pt x="2006" y="5037"/>
                  </a:lnTo>
                  <a:lnTo>
                    <a:pt x="1667" y="5155"/>
                  </a:lnTo>
                  <a:lnTo>
                    <a:pt x="1532" y="5232"/>
                  </a:lnTo>
                  <a:lnTo>
                    <a:pt x="1473" y="5240"/>
                  </a:lnTo>
                  <a:lnTo>
                    <a:pt x="1456" y="5257"/>
                  </a:lnTo>
                  <a:lnTo>
                    <a:pt x="1388" y="5299"/>
                  </a:lnTo>
                  <a:lnTo>
                    <a:pt x="1312" y="5367"/>
                  </a:lnTo>
                  <a:lnTo>
                    <a:pt x="1252" y="5426"/>
                  </a:lnTo>
                  <a:lnTo>
                    <a:pt x="1151" y="5485"/>
                  </a:lnTo>
                  <a:lnTo>
                    <a:pt x="1015" y="5629"/>
                  </a:lnTo>
                  <a:lnTo>
                    <a:pt x="1015" y="5663"/>
                  </a:lnTo>
                  <a:lnTo>
                    <a:pt x="1058" y="5697"/>
                  </a:lnTo>
                  <a:lnTo>
                    <a:pt x="1227" y="5689"/>
                  </a:lnTo>
                  <a:lnTo>
                    <a:pt x="1278" y="5706"/>
                  </a:lnTo>
                  <a:lnTo>
                    <a:pt x="1320" y="5790"/>
                  </a:lnTo>
                  <a:lnTo>
                    <a:pt x="1354" y="5824"/>
                  </a:lnTo>
                  <a:lnTo>
                    <a:pt x="1566" y="5816"/>
                  </a:lnTo>
                  <a:lnTo>
                    <a:pt x="1642" y="5849"/>
                  </a:lnTo>
                  <a:lnTo>
                    <a:pt x="1659" y="5875"/>
                  </a:lnTo>
                  <a:lnTo>
                    <a:pt x="1659" y="5934"/>
                  </a:lnTo>
                  <a:lnTo>
                    <a:pt x="1625" y="6044"/>
                  </a:lnTo>
                  <a:lnTo>
                    <a:pt x="1566" y="6205"/>
                  </a:lnTo>
                  <a:lnTo>
                    <a:pt x="1566" y="6230"/>
                  </a:lnTo>
                  <a:lnTo>
                    <a:pt x="1591" y="6281"/>
                  </a:lnTo>
                  <a:lnTo>
                    <a:pt x="1693" y="6298"/>
                  </a:lnTo>
                  <a:lnTo>
                    <a:pt x="1727" y="6298"/>
                  </a:lnTo>
                  <a:lnTo>
                    <a:pt x="1803" y="6315"/>
                  </a:lnTo>
                  <a:lnTo>
                    <a:pt x="1854" y="6391"/>
                  </a:lnTo>
                  <a:lnTo>
                    <a:pt x="1862" y="6417"/>
                  </a:lnTo>
                  <a:lnTo>
                    <a:pt x="1854" y="6442"/>
                  </a:lnTo>
                  <a:lnTo>
                    <a:pt x="1820" y="6476"/>
                  </a:lnTo>
                  <a:lnTo>
                    <a:pt x="1760" y="6510"/>
                  </a:lnTo>
                  <a:lnTo>
                    <a:pt x="1752" y="6535"/>
                  </a:lnTo>
                  <a:lnTo>
                    <a:pt x="1752" y="6569"/>
                  </a:lnTo>
                  <a:lnTo>
                    <a:pt x="1786" y="6611"/>
                  </a:lnTo>
                  <a:lnTo>
                    <a:pt x="1786" y="6637"/>
                  </a:lnTo>
                  <a:lnTo>
                    <a:pt x="1947" y="6806"/>
                  </a:lnTo>
                  <a:lnTo>
                    <a:pt x="1997" y="6899"/>
                  </a:lnTo>
                  <a:lnTo>
                    <a:pt x="1997" y="6984"/>
                  </a:lnTo>
                  <a:lnTo>
                    <a:pt x="1964" y="7035"/>
                  </a:lnTo>
                  <a:lnTo>
                    <a:pt x="1879" y="7077"/>
                  </a:lnTo>
                  <a:lnTo>
                    <a:pt x="1879" y="7145"/>
                  </a:lnTo>
                  <a:lnTo>
                    <a:pt x="1913" y="7178"/>
                  </a:lnTo>
                  <a:lnTo>
                    <a:pt x="2048" y="7178"/>
                  </a:lnTo>
                  <a:lnTo>
                    <a:pt x="2158" y="7153"/>
                  </a:lnTo>
                  <a:lnTo>
                    <a:pt x="2209" y="7162"/>
                  </a:lnTo>
                  <a:lnTo>
                    <a:pt x="2260" y="7136"/>
                  </a:lnTo>
                  <a:lnTo>
                    <a:pt x="2285" y="7136"/>
                  </a:lnTo>
                  <a:lnTo>
                    <a:pt x="2387" y="7162"/>
                  </a:lnTo>
                  <a:lnTo>
                    <a:pt x="2472" y="7153"/>
                  </a:lnTo>
                  <a:lnTo>
                    <a:pt x="2607" y="7178"/>
                  </a:lnTo>
                  <a:lnTo>
                    <a:pt x="2649" y="7221"/>
                  </a:lnTo>
                  <a:lnTo>
                    <a:pt x="2675" y="7280"/>
                  </a:lnTo>
                  <a:lnTo>
                    <a:pt x="2700" y="7390"/>
                  </a:lnTo>
                  <a:lnTo>
                    <a:pt x="2641" y="7568"/>
                  </a:lnTo>
                  <a:lnTo>
                    <a:pt x="2548" y="7661"/>
                  </a:lnTo>
                  <a:lnTo>
                    <a:pt x="2421" y="7737"/>
                  </a:lnTo>
                  <a:lnTo>
                    <a:pt x="2235" y="7873"/>
                  </a:lnTo>
                  <a:lnTo>
                    <a:pt x="2226" y="7906"/>
                  </a:lnTo>
                  <a:lnTo>
                    <a:pt x="2141" y="7949"/>
                  </a:lnTo>
                  <a:lnTo>
                    <a:pt x="2023" y="8067"/>
                  </a:lnTo>
                  <a:lnTo>
                    <a:pt x="1955" y="8093"/>
                  </a:lnTo>
                  <a:lnTo>
                    <a:pt x="1837" y="8203"/>
                  </a:lnTo>
                  <a:lnTo>
                    <a:pt x="1710" y="8287"/>
                  </a:lnTo>
                  <a:lnTo>
                    <a:pt x="1549" y="8448"/>
                  </a:lnTo>
                  <a:lnTo>
                    <a:pt x="1498" y="8482"/>
                  </a:lnTo>
                  <a:lnTo>
                    <a:pt x="1464" y="8482"/>
                  </a:lnTo>
                  <a:lnTo>
                    <a:pt x="1363" y="8541"/>
                  </a:lnTo>
                  <a:lnTo>
                    <a:pt x="1320" y="8558"/>
                  </a:lnTo>
                  <a:lnTo>
                    <a:pt x="1227" y="8668"/>
                  </a:lnTo>
                  <a:lnTo>
                    <a:pt x="1159" y="8694"/>
                  </a:lnTo>
                  <a:lnTo>
                    <a:pt x="1041" y="8863"/>
                  </a:lnTo>
                  <a:lnTo>
                    <a:pt x="1015" y="8948"/>
                  </a:lnTo>
                  <a:lnTo>
                    <a:pt x="965" y="9015"/>
                  </a:lnTo>
                  <a:lnTo>
                    <a:pt x="922" y="9151"/>
                  </a:lnTo>
                  <a:lnTo>
                    <a:pt x="863" y="9244"/>
                  </a:lnTo>
                  <a:lnTo>
                    <a:pt x="838" y="9261"/>
                  </a:lnTo>
                  <a:lnTo>
                    <a:pt x="812" y="9312"/>
                  </a:lnTo>
                  <a:lnTo>
                    <a:pt x="694" y="9489"/>
                  </a:lnTo>
                  <a:lnTo>
                    <a:pt x="618" y="9667"/>
                  </a:lnTo>
                  <a:lnTo>
                    <a:pt x="618" y="9718"/>
                  </a:lnTo>
                  <a:lnTo>
                    <a:pt x="584" y="9853"/>
                  </a:lnTo>
                  <a:lnTo>
                    <a:pt x="364" y="10285"/>
                  </a:lnTo>
                  <a:lnTo>
                    <a:pt x="338" y="10395"/>
                  </a:lnTo>
                  <a:lnTo>
                    <a:pt x="364" y="10531"/>
                  </a:lnTo>
                  <a:lnTo>
                    <a:pt x="355" y="10607"/>
                  </a:lnTo>
                  <a:lnTo>
                    <a:pt x="287" y="10768"/>
                  </a:lnTo>
                  <a:lnTo>
                    <a:pt x="177" y="10929"/>
                  </a:lnTo>
                  <a:lnTo>
                    <a:pt x="143" y="11005"/>
                  </a:lnTo>
                  <a:lnTo>
                    <a:pt x="135" y="11064"/>
                  </a:lnTo>
                  <a:lnTo>
                    <a:pt x="152" y="11115"/>
                  </a:lnTo>
                  <a:lnTo>
                    <a:pt x="177" y="11132"/>
                  </a:lnTo>
                  <a:lnTo>
                    <a:pt x="296" y="11157"/>
                  </a:lnTo>
                  <a:lnTo>
                    <a:pt x="372" y="11157"/>
                  </a:lnTo>
                  <a:lnTo>
                    <a:pt x="558" y="11089"/>
                  </a:lnTo>
                  <a:lnTo>
                    <a:pt x="634" y="11072"/>
                  </a:lnTo>
                  <a:lnTo>
                    <a:pt x="685" y="11056"/>
                  </a:lnTo>
                  <a:lnTo>
                    <a:pt x="711" y="11030"/>
                  </a:lnTo>
                  <a:lnTo>
                    <a:pt x="787" y="11030"/>
                  </a:lnTo>
                  <a:lnTo>
                    <a:pt x="804" y="11005"/>
                  </a:lnTo>
                  <a:lnTo>
                    <a:pt x="914" y="11005"/>
                  </a:lnTo>
                  <a:lnTo>
                    <a:pt x="1024" y="10971"/>
                  </a:lnTo>
                  <a:lnTo>
                    <a:pt x="1125" y="10971"/>
                  </a:lnTo>
                  <a:lnTo>
                    <a:pt x="1185" y="10954"/>
                  </a:lnTo>
                  <a:lnTo>
                    <a:pt x="1261" y="10954"/>
                  </a:lnTo>
                  <a:lnTo>
                    <a:pt x="1286" y="10971"/>
                  </a:lnTo>
                  <a:lnTo>
                    <a:pt x="1371" y="10971"/>
                  </a:lnTo>
                  <a:lnTo>
                    <a:pt x="1557" y="10971"/>
                  </a:lnTo>
                  <a:lnTo>
                    <a:pt x="1718" y="10962"/>
                  </a:lnTo>
                  <a:lnTo>
                    <a:pt x="1769" y="10979"/>
                  </a:lnTo>
                  <a:lnTo>
                    <a:pt x="1794" y="10971"/>
                  </a:lnTo>
                  <a:lnTo>
                    <a:pt x="1870" y="10996"/>
                  </a:lnTo>
                  <a:lnTo>
                    <a:pt x="1921" y="10996"/>
                  </a:lnTo>
                  <a:lnTo>
                    <a:pt x="1972" y="10971"/>
                  </a:lnTo>
                  <a:lnTo>
                    <a:pt x="2023" y="10937"/>
                  </a:lnTo>
                  <a:lnTo>
                    <a:pt x="2040" y="10937"/>
                  </a:lnTo>
                  <a:lnTo>
                    <a:pt x="2091" y="10903"/>
                  </a:lnTo>
                  <a:lnTo>
                    <a:pt x="2108" y="10886"/>
                  </a:lnTo>
                  <a:lnTo>
                    <a:pt x="2133" y="10886"/>
                  </a:lnTo>
                  <a:lnTo>
                    <a:pt x="2218" y="10852"/>
                  </a:lnTo>
                  <a:lnTo>
                    <a:pt x="2243" y="10861"/>
                  </a:lnTo>
                  <a:lnTo>
                    <a:pt x="2353" y="10844"/>
                  </a:lnTo>
                  <a:lnTo>
                    <a:pt x="2421" y="10785"/>
                  </a:lnTo>
                  <a:lnTo>
                    <a:pt x="2531" y="10751"/>
                  </a:lnTo>
                  <a:lnTo>
                    <a:pt x="2607" y="10708"/>
                  </a:lnTo>
                  <a:lnTo>
                    <a:pt x="2658" y="10717"/>
                  </a:lnTo>
                  <a:lnTo>
                    <a:pt x="2675" y="10708"/>
                  </a:lnTo>
                  <a:lnTo>
                    <a:pt x="2734" y="10708"/>
                  </a:lnTo>
                  <a:lnTo>
                    <a:pt x="2759" y="10692"/>
                  </a:lnTo>
                  <a:lnTo>
                    <a:pt x="2819" y="10692"/>
                  </a:lnTo>
                  <a:lnTo>
                    <a:pt x="3047" y="10641"/>
                  </a:lnTo>
                  <a:lnTo>
                    <a:pt x="3064" y="10624"/>
                  </a:lnTo>
                  <a:lnTo>
                    <a:pt x="3090" y="10615"/>
                  </a:lnTo>
                  <a:lnTo>
                    <a:pt x="3174" y="10624"/>
                  </a:lnTo>
                  <a:lnTo>
                    <a:pt x="3250" y="10607"/>
                  </a:lnTo>
                  <a:lnTo>
                    <a:pt x="3335" y="10624"/>
                  </a:lnTo>
                  <a:lnTo>
                    <a:pt x="3386" y="10590"/>
                  </a:lnTo>
                  <a:lnTo>
                    <a:pt x="3462" y="10573"/>
                  </a:lnTo>
                  <a:lnTo>
                    <a:pt x="3488" y="10548"/>
                  </a:lnTo>
                  <a:lnTo>
                    <a:pt x="3547" y="10531"/>
                  </a:lnTo>
                  <a:lnTo>
                    <a:pt x="3572" y="10531"/>
                  </a:lnTo>
                  <a:lnTo>
                    <a:pt x="3682" y="10497"/>
                  </a:lnTo>
                  <a:lnTo>
                    <a:pt x="3733" y="10505"/>
                  </a:lnTo>
                  <a:lnTo>
                    <a:pt x="3835" y="10455"/>
                  </a:lnTo>
                  <a:lnTo>
                    <a:pt x="3894" y="10446"/>
                  </a:lnTo>
                  <a:lnTo>
                    <a:pt x="4063" y="10294"/>
                  </a:lnTo>
                  <a:lnTo>
                    <a:pt x="4131" y="10192"/>
                  </a:lnTo>
                  <a:lnTo>
                    <a:pt x="4292" y="10124"/>
                  </a:lnTo>
                  <a:lnTo>
                    <a:pt x="4309" y="10099"/>
                  </a:lnTo>
                  <a:lnTo>
                    <a:pt x="4385" y="10065"/>
                  </a:lnTo>
                  <a:lnTo>
                    <a:pt x="4495" y="9964"/>
                  </a:lnTo>
                  <a:lnTo>
                    <a:pt x="4546" y="9938"/>
                  </a:lnTo>
                  <a:lnTo>
                    <a:pt x="4639" y="9853"/>
                  </a:lnTo>
                  <a:lnTo>
                    <a:pt x="4808" y="9760"/>
                  </a:lnTo>
                  <a:lnTo>
                    <a:pt x="4884" y="9735"/>
                  </a:lnTo>
                  <a:lnTo>
                    <a:pt x="5164" y="9633"/>
                  </a:lnTo>
                  <a:lnTo>
                    <a:pt x="5198" y="9633"/>
                  </a:lnTo>
                  <a:lnTo>
                    <a:pt x="5248" y="9591"/>
                  </a:lnTo>
                  <a:lnTo>
                    <a:pt x="5350" y="9574"/>
                  </a:lnTo>
                  <a:lnTo>
                    <a:pt x="6044" y="9193"/>
                  </a:lnTo>
                  <a:lnTo>
                    <a:pt x="6137" y="9176"/>
                  </a:lnTo>
                  <a:lnTo>
                    <a:pt x="6214" y="9142"/>
                  </a:lnTo>
                  <a:lnTo>
                    <a:pt x="6374" y="9125"/>
                  </a:lnTo>
                  <a:lnTo>
                    <a:pt x="6459" y="9100"/>
                  </a:lnTo>
                  <a:lnTo>
                    <a:pt x="6518" y="9058"/>
                  </a:lnTo>
                  <a:lnTo>
                    <a:pt x="6561" y="9041"/>
                  </a:lnTo>
                  <a:lnTo>
                    <a:pt x="6696" y="9041"/>
                  </a:lnTo>
                  <a:lnTo>
                    <a:pt x="6747" y="9066"/>
                  </a:lnTo>
                  <a:lnTo>
                    <a:pt x="6899" y="9193"/>
                  </a:lnTo>
                  <a:lnTo>
                    <a:pt x="6959" y="9329"/>
                  </a:lnTo>
                  <a:lnTo>
                    <a:pt x="6976" y="9405"/>
                  </a:lnTo>
                  <a:lnTo>
                    <a:pt x="6967" y="9515"/>
                  </a:lnTo>
                  <a:lnTo>
                    <a:pt x="7001" y="9752"/>
                  </a:lnTo>
                  <a:lnTo>
                    <a:pt x="6942" y="9989"/>
                  </a:lnTo>
                  <a:lnTo>
                    <a:pt x="6882" y="10082"/>
                  </a:lnTo>
                  <a:lnTo>
                    <a:pt x="6738" y="10234"/>
                  </a:lnTo>
                  <a:lnTo>
                    <a:pt x="6713" y="10243"/>
                  </a:lnTo>
                  <a:lnTo>
                    <a:pt x="6578" y="10260"/>
                  </a:lnTo>
                  <a:lnTo>
                    <a:pt x="6518" y="10251"/>
                  </a:lnTo>
                  <a:lnTo>
                    <a:pt x="6459" y="10285"/>
                  </a:lnTo>
                  <a:lnTo>
                    <a:pt x="6391" y="10294"/>
                  </a:lnTo>
                  <a:lnTo>
                    <a:pt x="6332" y="10336"/>
                  </a:lnTo>
                  <a:lnTo>
                    <a:pt x="6239" y="10370"/>
                  </a:lnTo>
                  <a:lnTo>
                    <a:pt x="6112" y="10387"/>
                  </a:lnTo>
                  <a:lnTo>
                    <a:pt x="6036" y="10412"/>
                  </a:lnTo>
                  <a:lnTo>
                    <a:pt x="6019" y="10429"/>
                  </a:lnTo>
                  <a:lnTo>
                    <a:pt x="5993" y="10438"/>
                  </a:lnTo>
                  <a:lnTo>
                    <a:pt x="5833" y="10505"/>
                  </a:lnTo>
                  <a:lnTo>
                    <a:pt x="5799" y="10514"/>
                  </a:lnTo>
                  <a:lnTo>
                    <a:pt x="5655" y="10641"/>
                  </a:lnTo>
                  <a:lnTo>
                    <a:pt x="5596" y="10751"/>
                  </a:lnTo>
                  <a:lnTo>
                    <a:pt x="5545" y="10810"/>
                  </a:lnTo>
                  <a:lnTo>
                    <a:pt x="5511" y="10827"/>
                  </a:lnTo>
                  <a:lnTo>
                    <a:pt x="5418" y="10937"/>
                  </a:lnTo>
                  <a:lnTo>
                    <a:pt x="5257" y="11081"/>
                  </a:lnTo>
                  <a:lnTo>
                    <a:pt x="5240" y="11115"/>
                  </a:lnTo>
                  <a:lnTo>
                    <a:pt x="5164" y="11191"/>
                  </a:lnTo>
                  <a:lnTo>
                    <a:pt x="5096" y="11225"/>
                  </a:lnTo>
                  <a:lnTo>
                    <a:pt x="5011" y="11250"/>
                  </a:lnTo>
                  <a:lnTo>
                    <a:pt x="4978" y="11242"/>
                  </a:lnTo>
                  <a:lnTo>
                    <a:pt x="4893" y="11284"/>
                  </a:lnTo>
                  <a:lnTo>
                    <a:pt x="4834" y="11284"/>
                  </a:lnTo>
                  <a:lnTo>
                    <a:pt x="4554" y="11250"/>
                  </a:lnTo>
                  <a:lnTo>
                    <a:pt x="4436" y="11259"/>
                  </a:lnTo>
                  <a:lnTo>
                    <a:pt x="4156" y="11174"/>
                  </a:lnTo>
                  <a:lnTo>
                    <a:pt x="4131" y="11183"/>
                  </a:lnTo>
                  <a:lnTo>
                    <a:pt x="4055" y="11149"/>
                  </a:lnTo>
                  <a:lnTo>
                    <a:pt x="3970" y="11140"/>
                  </a:lnTo>
                  <a:lnTo>
                    <a:pt x="3852" y="11106"/>
                  </a:lnTo>
                  <a:lnTo>
                    <a:pt x="3835" y="11115"/>
                  </a:lnTo>
                  <a:lnTo>
                    <a:pt x="3775" y="11081"/>
                  </a:lnTo>
                  <a:lnTo>
                    <a:pt x="3733" y="11081"/>
                  </a:lnTo>
                  <a:lnTo>
                    <a:pt x="3708" y="11064"/>
                  </a:lnTo>
                  <a:lnTo>
                    <a:pt x="3648" y="11064"/>
                  </a:lnTo>
                  <a:lnTo>
                    <a:pt x="3615" y="11039"/>
                  </a:lnTo>
                  <a:lnTo>
                    <a:pt x="3530" y="11030"/>
                  </a:lnTo>
                  <a:lnTo>
                    <a:pt x="3513" y="11030"/>
                  </a:lnTo>
                  <a:lnTo>
                    <a:pt x="3369" y="10988"/>
                  </a:lnTo>
                  <a:lnTo>
                    <a:pt x="3208" y="10996"/>
                  </a:lnTo>
                  <a:lnTo>
                    <a:pt x="3005" y="11106"/>
                  </a:lnTo>
                  <a:lnTo>
                    <a:pt x="2988" y="11106"/>
                  </a:lnTo>
                  <a:lnTo>
                    <a:pt x="2920" y="11140"/>
                  </a:lnTo>
                  <a:lnTo>
                    <a:pt x="2903" y="11132"/>
                  </a:lnTo>
                  <a:lnTo>
                    <a:pt x="2827" y="11191"/>
                  </a:lnTo>
                  <a:lnTo>
                    <a:pt x="2742" y="11225"/>
                  </a:lnTo>
                  <a:lnTo>
                    <a:pt x="2582" y="11369"/>
                  </a:lnTo>
                  <a:lnTo>
                    <a:pt x="2514" y="11487"/>
                  </a:lnTo>
                  <a:lnTo>
                    <a:pt x="2455" y="11530"/>
                  </a:lnTo>
                  <a:lnTo>
                    <a:pt x="2429" y="11580"/>
                  </a:lnTo>
                  <a:lnTo>
                    <a:pt x="2387" y="11606"/>
                  </a:lnTo>
                  <a:lnTo>
                    <a:pt x="2345" y="11648"/>
                  </a:lnTo>
                  <a:lnTo>
                    <a:pt x="2294" y="11673"/>
                  </a:lnTo>
                  <a:lnTo>
                    <a:pt x="2251" y="11724"/>
                  </a:lnTo>
                  <a:lnTo>
                    <a:pt x="2074" y="11834"/>
                  </a:lnTo>
                  <a:lnTo>
                    <a:pt x="2031" y="11877"/>
                  </a:lnTo>
                  <a:lnTo>
                    <a:pt x="1989" y="11885"/>
                  </a:lnTo>
                  <a:lnTo>
                    <a:pt x="1870" y="11961"/>
                  </a:lnTo>
                  <a:lnTo>
                    <a:pt x="1811" y="11978"/>
                  </a:lnTo>
                  <a:lnTo>
                    <a:pt x="1777" y="12029"/>
                  </a:lnTo>
                  <a:lnTo>
                    <a:pt x="1752" y="12037"/>
                  </a:lnTo>
                  <a:lnTo>
                    <a:pt x="1608" y="12173"/>
                  </a:lnTo>
                  <a:lnTo>
                    <a:pt x="1583" y="12173"/>
                  </a:lnTo>
                  <a:lnTo>
                    <a:pt x="1473" y="12249"/>
                  </a:lnTo>
                  <a:lnTo>
                    <a:pt x="1456" y="12241"/>
                  </a:lnTo>
                  <a:lnTo>
                    <a:pt x="1396" y="12275"/>
                  </a:lnTo>
                  <a:lnTo>
                    <a:pt x="1379" y="12275"/>
                  </a:lnTo>
                  <a:lnTo>
                    <a:pt x="1252" y="12351"/>
                  </a:lnTo>
                  <a:lnTo>
                    <a:pt x="1058" y="12393"/>
                  </a:lnTo>
                  <a:lnTo>
                    <a:pt x="998" y="12418"/>
                  </a:lnTo>
                  <a:lnTo>
                    <a:pt x="931" y="12461"/>
                  </a:lnTo>
                  <a:lnTo>
                    <a:pt x="872" y="12469"/>
                  </a:lnTo>
                  <a:lnTo>
                    <a:pt x="855" y="12486"/>
                  </a:lnTo>
                  <a:lnTo>
                    <a:pt x="838" y="12512"/>
                  </a:lnTo>
                  <a:lnTo>
                    <a:pt x="753" y="12571"/>
                  </a:lnTo>
                  <a:lnTo>
                    <a:pt x="736" y="12639"/>
                  </a:lnTo>
                  <a:lnTo>
                    <a:pt x="745" y="12698"/>
                  </a:lnTo>
                  <a:lnTo>
                    <a:pt x="872" y="12867"/>
                  </a:lnTo>
                  <a:lnTo>
                    <a:pt x="1032" y="13028"/>
                  </a:lnTo>
                  <a:lnTo>
                    <a:pt x="1075" y="13113"/>
                  </a:lnTo>
                  <a:lnTo>
                    <a:pt x="1092" y="13214"/>
                  </a:lnTo>
                  <a:lnTo>
                    <a:pt x="1092" y="13299"/>
                  </a:lnTo>
                  <a:lnTo>
                    <a:pt x="1066" y="13324"/>
                  </a:lnTo>
                  <a:lnTo>
                    <a:pt x="1066" y="13350"/>
                  </a:lnTo>
                  <a:lnTo>
                    <a:pt x="1024" y="13426"/>
                  </a:lnTo>
                  <a:lnTo>
                    <a:pt x="931" y="13519"/>
                  </a:lnTo>
                  <a:lnTo>
                    <a:pt x="872" y="13620"/>
                  </a:lnTo>
                  <a:lnTo>
                    <a:pt x="821" y="13688"/>
                  </a:lnTo>
                  <a:lnTo>
                    <a:pt x="821" y="13714"/>
                  </a:lnTo>
                  <a:lnTo>
                    <a:pt x="719" y="13874"/>
                  </a:lnTo>
                  <a:lnTo>
                    <a:pt x="745" y="13934"/>
                  </a:lnTo>
                  <a:lnTo>
                    <a:pt x="804" y="14001"/>
                  </a:lnTo>
                  <a:lnTo>
                    <a:pt x="880" y="14044"/>
                  </a:lnTo>
                  <a:lnTo>
                    <a:pt x="905" y="14078"/>
                  </a:lnTo>
                  <a:lnTo>
                    <a:pt x="914" y="14213"/>
                  </a:lnTo>
                  <a:lnTo>
                    <a:pt x="880" y="14289"/>
                  </a:lnTo>
                  <a:lnTo>
                    <a:pt x="838" y="14348"/>
                  </a:lnTo>
                  <a:lnTo>
                    <a:pt x="804" y="14475"/>
                  </a:lnTo>
                  <a:lnTo>
                    <a:pt x="770" y="14552"/>
                  </a:lnTo>
                  <a:lnTo>
                    <a:pt x="685" y="14679"/>
                  </a:lnTo>
                  <a:lnTo>
                    <a:pt x="685" y="14704"/>
                  </a:lnTo>
                  <a:lnTo>
                    <a:pt x="711" y="14755"/>
                  </a:lnTo>
                  <a:lnTo>
                    <a:pt x="761" y="14806"/>
                  </a:lnTo>
                  <a:lnTo>
                    <a:pt x="838" y="14848"/>
                  </a:lnTo>
                  <a:lnTo>
                    <a:pt x="872" y="14831"/>
                  </a:lnTo>
                  <a:lnTo>
                    <a:pt x="922" y="14831"/>
                  </a:lnTo>
                  <a:lnTo>
                    <a:pt x="973" y="14848"/>
                  </a:lnTo>
                  <a:lnTo>
                    <a:pt x="1058" y="14848"/>
                  </a:lnTo>
                  <a:lnTo>
                    <a:pt x="1134" y="14873"/>
                  </a:lnTo>
                  <a:lnTo>
                    <a:pt x="1185" y="14873"/>
                  </a:lnTo>
                  <a:lnTo>
                    <a:pt x="1261" y="14916"/>
                  </a:lnTo>
                  <a:lnTo>
                    <a:pt x="1278" y="14950"/>
                  </a:lnTo>
                  <a:lnTo>
                    <a:pt x="1329" y="14975"/>
                  </a:lnTo>
                  <a:lnTo>
                    <a:pt x="1371" y="15009"/>
                  </a:lnTo>
                  <a:lnTo>
                    <a:pt x="1405" y="15068"/>
                  </a:lnTo>
                  <a:lnTo>
                    <a:pt x="1388" y="15153"/>
                  </a:lnTo>
                  <a:lnTo>
                    <a:pt x="1405" y="15178"/>
                  </a:lnTo>
                  <a:lnTo>
                    <a:pt x="1405" y="15390"/>
                  </a:lnTo>
                  <a:lnTo>
                    <a:pt x="1456" y="15491"/>
                  </a:lnTo>
                  <a:lnTo>
                    <a:pt x="1498" y="15534"/>
                  </a:lnTo>
                  <a:lnTo>
                    <a:pt x="1591" y="15551"/>
                  </a:lnTo>
                  <a:lnTo>
                    <a:pt x="1727" y="15483"/>
                  </a:lnTo>
                  <a:lnTo>
                    <a:pt x="2378" y="14958"/>
                  </a:lnTo>
                  <a:lnTo>
                    <a:pt x="2446" y="14882"/>
                  </a:lnTo>
                  <a:lnTo>
                    <a:pt x="2463" y="14839"/>
                  </a:lnTo>
                  <a:lnTo>
                    <a:pt x="2565" y="14738"/>
                  </a:lnTo>
                  <a:lnTo>
                    <a:pt x="2607" y="14704"/>
                  </a:lnTo>
                  <a:lnTo>
                    <a:pt x="2649" y="14696"/>
                  </a:lnTo>
                  <a:lnTo>
                    <a:pt x="2666" y="14670"/>
                  </a:lnTo>
                  <a:lnTo>
                    <a:pt x="2836" y="14543"/>
                  </a:lnTo>
                  <a:lnTo>
                    <a:pt x="3022" y="14425"/>
                  </a:lnTo>
                  <a:lnTo>
                    <a:pt x="3132" y="14391"/>
                  </a:lnTo>
                  <a:lnTo>
                    <a:pt x="3183" y="14408"/>
                  </a:lnTo>
                  <a:lnTo>
                    <a:pt x="3318" y="14408"/>
                  </a:lnTo>
                  <a:lnTo>
                    <a:pt x="3479" y="14425"/>
                  </a:lnTo>
                  <a:lnTo>
                    <a:pt x="3504" y="14442"/>
                  </a:lnTo>
                  <a:lnTo>
                    <a:pt x="3530" y="14433"/>
                  </a:lnTo>
                  <a:lnTo>
                    <a:pt x="3589" y="14442"/>
                  </a:lnTo>
                  <a:lnTo>
                    <a:pt x="3691" y="14442"/>
                  </a:lnTo>
                  <a:lnTo>
                    <a:pt x="3775" y="14459"/>
                  </a:lnTo>
                  <a:lnTo>
                    <a:pt x="3826" y="14459"/>
                  </a:lnTo>
                  <a:lnTo>
                    <a:pt x="3852" y="14442"/>
                  </a:lnTo>
                  <a:lnTo>
                    <a:pt x="3902" y="14442"/>
                  </a:lnTo>
                  <a:lnTo>
                    <a:pt x="4089" y="14399"/>
                  </a:lnTo>
                  <a:lnTo>
                    <a:pt x="4165" y="14348"/>
                  </a:lnTo>
                  <a:lnTo>
                    <a:pt x="4173" y="14323"/>
                  </a:lnTo>
                  <a:lnTo>
                    <a:pt x="4199" y="14306"/>
                  </a:lnTo>
                  <a:lnTo>
                    <a:pt x="4360" y="14255"/>
                  </a:lnTo>
                  <a:lnTo>
                    <a:pt x="4554" y="14137"/>
                  </a:lnTo>
                  <a:lnTo>
                    <a:pt x="4630" y="14103"/>
                  </a:lnTo>
                  <a:lnTo>
                    <a:pt x="4656" y="14078"/>
                  </a:lnTo>
                  <a:lnTo>
                    <a:pt x="4800" y="14027"/>
                  </a:lnTo>
                  <a:lnTo>
                    <a:pt x="4876" y="14027"/>
                  </a:lnTo>
                  <a:lnTo>
                    <a:pt x="4918" y="14069"/>
                  </a:lnTo>
                  <a:lnTo>
                    <a:pt x="5045" y="14154"/>
                  </a:lnTo>
                  <a:lnTo>
                    <a:pt x="5105" y="14230"/>
                  </a:lnTo>
                  <a:lnTo>
                    <a:pt x="5130" y="14281"/>
                  </a:lnTo>
                  <a:lnTo>
                    <a:pt x="5155" y="14365"/>
                  </a:lnTo>
                  <a:lnTo>
                    <a:pt x="5164" y="14416"/>
                  </a:lnTo>
                  <a:lnTo>
                    <a:pt x="5138" y="14526"/>
                  </a:lnTo>
                  <a:lnTo>
                    <a:pt x="5113" y="14577"/>
                  </a:lnTo>
                  <a:lnTo>
                    <a:pt x="5088" y="14602"/>
                  </a:lnTo>
                  <a:lnTo>
                    <a:pt x="5071" y="14645"/>
                  </a:lnTo>
                  <a:lnTo>
                    <a:pt x="5037" y="14679"/>
                  </a:lnTo>
                  <a:lnTo>
                    <a:pt x="4867" y="14806"/>
                  </a:lnTo>
                  <a:lnTo>
                    <a:pt x="4766" y="14907"/>
                  </a:lnTo>
                  <a:lnTo>
                    <a:pt x="4749" y="14907"/>
                  </a:lnTo>
                  <a:lnTo>
                    <a:pt x="4715" y="14950"/>
                  </a:lnTo>
                  <a:lnTo>
                    <a:pt x="4664" y="14975"/>
                  </a:lnTo>
                  <a:lnTo>
                    <a:pt x="4630" y="15026"/>
                  </a:lnTo>
                  <a:lnTo>
                    <a:pt x="4588" y="15043"/>
                  </a:lnTo>
                  <a:lnTo>
                    <a:pt x="4571" y="15068"/>
                  </a:lnTo>
                  <a:lnTo>
                    <a:pt x="4368" y="15212"/>
                  </a:lnTo>
                  <a:lnTo>
                    <a:pt x="4283" y="15254"/>
                  </a:lnTo>
                  <a:lnTo>
                    <a:pt x="4148" y="15364"/>
                  </a:lnTo>
                  <a:lnTo>
                    <a:pt x="4004" y="15449"/>
                  </a:lnTo>
                  <a:lnTo>
                    <a:pt x="3945" y="15517"/>
                  </a:lnTo>
                  <a:lnTo>
                    <a:pt x="3885" y="15542"/>
                  </a:lnTo>
                  <a:lnTo>
                    <a:pt x="3843" y="15551"/>
                  </a:lnTo>
                  <a:lnTo>
                    <a:pt x="3835" y="15576"/>
                  </a:lnTo>
                  <a:lnTo>
                    <a:pt x="3725" y="15584"/>
                  </a:lnTo>
                  <a:lnTo>
                    <a:pt x="3665" y="15610"/>
                  </a:lnTo>
                  <a:lnTo>
                    <a:pt x="3623" y="15610"/>
                  </a:lnTo>
                  <a:lnTo>
                    <a:pt x="3606" y="15618"/>
                  </a:lnTo>
                  <a:lnTo>
                    <a:pt x="3564" y="15610"/>
                  </a:lnTo>
                  <a:lnTo>
                    <a:pt x="3488" y="15610"/>
                  </a:lnTo>
                  <a:lnTo>
                    <a:pt x="3386" y="15542"/>
                  </a:lnTo>
                  <a:lnTo>
                    <a:pt x="3225" y="15584"/>
                  </a:lnTo>
                  <a:lnTo>
                    <a:pt x="3183" y="15618"/>
                  </a:lnTo>
                  <a:lnTo>
                    <a:pt x="3123" y="15644"/>
                  </a:lnTo>
                  <a:lnTo>
                    <a:pt x="3047" y="15703"/>
                  </a:lnTo>
                  <a:lnTo>
                    <a:pt x="2886" y="15838"/>
                  </a:lnTo>
                  <a:lnTo>
                    <a:pt x="2827" y="15898"/>
                  </a:lnTo>
                  <a:lnTo>
                    <a:pt x="2742" y="15957"/>
                  </a:lnTo>
                  <a:lnTo>
                    <a:pt x="2700" y="15957"/>
                  </a:lnTo>
                  <a:lnTo>
                    <a:pt x="2666" y="15974"/>
                  </a:lnTo>
                  <a:lnTo>
                    <a:pt x="2658" y="15991"/>
                  </a:lnTo>
                  <a:lnTo>
                    <a:pt x="2649" y="16042"/>
                  </a:lnTo>
                  <a:lnTo>
                    <a:pt x="2683" y="16177"/>
                  </a:lnTo>
                  <a:lnTo>
                    <a:pt x="2726" y="16236"/>
                  </a:lnTo>
                  <a:lnTo>
                    <a:pt x="2827" y="16312"/>
                  </a:lnTo>
                  <a:lnTo>
                    <a:pt x="2988" y="16473"/>
                  </a:lnTo>
                  <a:lnTo>
                    <a:pt x="3022" y="16524"/>
                  </a:lnTo>
                  <a:lnTo>
                    <a:pt x="3090" y="16566"/>
                  </a:lnTo>
                  <a:lnTo>
                    <a:pt x="3107" y="16592"/>
                  </a:lnTo>
                  <a:lnTo>
                    <a:pt x="3132" y="16617"/>
                  </a:lnTo>
                  <a:lnTo>
                    <a:pt x="3200" y="16744"/>
                  </a:lnTo>
                  <a:lnTo>
                    <a:pt x="3208" y="16880"/>
                  </a:lnTo>
                  <a:lnTo>
                    <a:pt x="3132" y="17057"/>
                  </a:lnTo>
                  <a:lnTo>
                    <a:pt x="3098" y="17108"/>
                  </a:lnTo>
                  <a:lnTo>
                    <a:pt x="2946" y="17244"/>
                  </a:lnTo>
                  <a:lnTo>
                    <a:pt x="2861" y="17328"/>
                  </a:lnTo>
                  <a:lnTo>
                    <a:pt x="2836" y="17345"/>
                  </a:lnTo>
                  <a:lnTo>
                    <a:pt x="2802" y="17379"/>
                  </a:lnTo>
                  <a:lnTo>
                    <a:pt x="2632" y="17531"/>
                  </a:lnTo>
                  <a:lnTo>
                    <a:pt x="2548" y="17574"/>
                  </a:lnTo>
                  <a:lnTo>
                    <a:pt x="2531" y="17599"/>
                  </a:lnTo>
                  <a:lnTo>
                    <a:pt x="2412" y="17667"/>
                  </a:lnTo>
                  <a:lnTo>
                    <a:pt x="2387" y="17667"/>
                  </a:lnTo>
                  <a:lnTo>
                    <a:pt x="2370" y="17692"/>
                  </a:lnTo>
                  <a:lnTo>
                    <a:pt x="2328" y="17701"/>
                  </a:lnTo>
                  <a:lnTo>
                    <a:pt x="2209" y="17777"/>
                  </a:lnTo>
                  <a:lnTo>
                    <a:pt x="2133" y="17760"/>
                  </a:lnTo>
                  <a:lnTo>
                    <a:pt x="2108" y="17777"/>
                  </a:lnTo>
                  <a:lnTo>
                    <a:pt x="2048" y="17751"/>
                  </a:lnTo>
                  <a:lnTo>
                    <a:pt x="1930" y="17641"/>
                  </a:lnTo>
                  <a:lnTo>
                    <a:pt x="1887" y="17523"/>
                  </a:lnTo>
                  <a:lnTo>
                    <a:pt x="1870" y="17506"/>
                  </a:lnTo>
                  <a:lnTo>
                    <a:pt x="1870" y="17481"/>
                  </a:lnTo>
                  <a:lnTo>
                    <a:pt x="1820" y="17379"/>
                  </a:lnTo>
                  <a:lnTo>
                    <a:pt x="1820" y="17362"/>
                  </a:lnTo>
                  <a:lnTo>
                    <a:pt x="1786" y="17320"/>
                  </a:lnTo>
                  <a:lnTo>
                    <a:pt x="1752" y="17311"/>
                  </a:lnTo>
                  <a:lnTo>
                    <a:pt x="1693" y="17404"/>
                  </a:lnTo>
                  <a:lnTo>
                    <a:pt x="1684" y="17489"/>
                  </a:lnTo>
                  <a:lnTo>
                    <a:pt x="1625" y="17675"/>
                  </a:lnTo>
                  <a:lnTo>
                    <a:pt x="1557" y="17819"/>
                  </a:lnTo>
                  <a:lnTo>
                    <a:pt x="1532" y="17845"/>
                  </a:lnTo>
                  <a:lnTo>
                    <a:pt x="1532" y="17895"/>
                  </a:lnTo>
                  <a:lnTo>
                    <a:pt x="1549" y="17946"/>
                  </a:lnTo>
                  <a:lnTo>
                    <a:pt x="1600" y="17980"/>
                  </a:lnTo>
                  <a:lnTo>
                    <a:pt x="1718" y="18056"/>
                  </a:lnTo>
                  <a:lnTo>
                    <a:pt x="1760" y="18107"/>
                  </a:lnTo>
                  <a:lnTo>
                    <a:pt x="1837" y="18158"/>
                  </a:lnTo>
                  <a:lnTo>
                    <a:pt x="1913" y="18226"/>
                  </a:lnTo>
                  <a:lnTo>
                    <a:pt x="2082" y="18319"/>
                  </a:lnTo>
                  <a:lnTo>
                    <a:pt x="2218" y="18361"/>
                  </a:lnTo>
                  <a:lnTo>
                    <a:pt x="2235" y="18386"/>
                  </a:lnTo>
                  <a:lnTo>
                    <a:pt x="2294" y="18386"/>
                  </a:lnTo>
                  <a:lnTo>
                    <a:pt x="2370" y="18412"/>
                  </a:lnTo>
                  <a:lnTo>
                    <a:pt x="2505" y="18403"/>
                  </a:lnTo>
                  <a:lnTo>
                    <a:pt x="2548" y="18420"/>
                  </a:lnTo>
                  <a:lnTo>
                    <a:pt x="2607" y="18420"/>
                  </a:lnTo>
                  <a:lnTo>
                    <a:pt x="2734" y="18446"/>
                  </a:lnTo>
                  <a:lnTo>
                    <a:pt x="2793" y="18437"/>
                  </a:lnTo>
                  <a:lnTo>
                    <a:pt x="2895" y="18471"/>
                  </a:lnTo>
                  <a:lnTo>
                    <a:pt x="2946" y="18479"/>
                  </a:lnTo>
                  <a:lnTo>
                    <a:pt x="2996" y="18496"/>
                  </a:lnTo>
                  <a:lnTo>
                    <a:pt x="3047" y="18573"/>
                  </a:lnTo>
                  <a:lnTo>
                    <a:pt x="3064" y="18623"/>
                  </a:lnTo>
                  <a:lnTo>
                    <a:pt x="3013" y="18759"/>
                  </a:lnTo>
                  <a:lnTo>
                    <a:pt x="2988" y="18776"/>
                  </a:lnTo>
                  <a:lnTo>
                    <a:pt x="2980" y="18827"/>
                  </a:lnTo>
                  <a:lnTo>
                    <a:pt x="2920" y="18894"/>
                  </a:lnTo>
                  <a:lnTo>
                    <a:pt x="2869" y="19047"/>
                  </a:lnTo>
                  <a:lnTo>
                    <a:pt x="2810" y="19148"/>
                  </a:lnTo>
                  <a:lnTo>
                    <a:pt x="2793" y="19207"/>
                  </a:lnTo>
                  <a:lnTo>
                    <a:pt x="2717" y="19284"/>
                  </a:lnTo>
                  <a:lnTo>
                    <a:pt x="2675" y="19343"/>
                  </a:lnTo>
                  <a:lnTo>
                    <a:pt x="2641" y="19377"/>
                  </a:lnTo>
                  <a:lnTo>
                    <a:pt x="2607" y="19428"/>
                  </a:lnTo>
                  <a:lnTo>
                    <a:pt x="2573" y="19445"/>
                  </a:lnTo>
                  <a:lnTo>
                    <a:pt x="2480" y="19555"/>
                  </a:lnTo>
                  <a:lnTo>
                    <a:pt x="2446" y="19605"/>
                  </a:lnTo>
                  <a:lnTo>
                    <a:pt x="2412" y="19648"/>
                  </a:lnTo>
                  <a:lnTo>
                    <a:pt x="2404" y="19673"/>
                  </a:lnTo>
                  <a:lnTo>
                    <a:pt x="2353" y="19707"/>
                  </a:lnTo>
                  <a:lnTo>
                    <a:pt x="2328" y="19766"/>
                  </a:lnTo>
                  <a:lnTo>
                    <a:pt x="2251" y="19842"/>
                  </a:lnTo>
                  <a:lnTo>
                    <a:pt x="2243" y="19868"/>
                  </a:lnTo>
                  <a:lnTo>
                    <a:pt x="2218" y="19893"/>
                  </a:lnTo>
                  <a:lnTo>
                    <a:pt x="2209" y="19919"/>
                  </a:lnTo>
                  <a:lnTo>
                    <a:pt x="2133" y="20037"/>
                  </a:lnTo>
                  <a:lnTo>
                    <a:pt x="2074" y="20096"/>
                  </a:lnTo>
                  <a:lnTo>
                    <a:pt x="1972" y="20139"/>
                  </a:lnTo>
                  <a:lnTo>
                    <a:pt x="1947" y="20164"/>
                  </a:lnTo>
                  <a:lnTo>
                    <a:pt x="1913" y="20156"/>
                  </a:lnTo>
                  <a:lnTo>
                    <a:pt x="1870" y="20173"/>
                  </a:lnTo>
                  <a:lnTo>
                    <a:pt x="1769" y="20181"/>
                  </a:lnTo>
                  <a:lnTo>
                    <a:pt x="1566" y="20071"/>
                  </a:lnTo>
                  <a:lnTo>
                    <a:pt x="1498" y="20003"/>
                  </a:lnTo>
                  <a:lnTo>
                    <a:pt x="1456" y="19995"/>
                  </a:lnTo>
                  <a:lnTo>
                    <a:pt x="1337" y="19927"/>
                  </a:lnTo>
                  <a:lnTo>
                    <a:pt x="1278" y="19919"/>
                  </a:lnTo>
                  <a:lnTo>
                    <a:pt x="1236" y="19935"/>
                  </a:lnTo>
                  <a:lnTo>
                    <a:pt x="1159" y="20029"/>
                  </a:lnTo>
                  <a:lnTo>
                    <a:pt x="1117" y="20054"/>
                  </a:lnTo>
                  <a:lnTo>
                    <a:pt x="990" y="19995"/>
                  </a:lnTo>
                  <a:lnTo>
                    <a:pt x="965" y="19978"/>
                  </a:lnTo>
                  <a:lnTo>
                    <a:pt x="931" y="19969"/>
                  </a:lnTo>
                  <a:lnTo>
                    <a:pt x="888" y="19986"/>
                  </a:lnTo>
                  <a:lnTo>
                    <a:pt x="872" y="20029"/>
                  </a:lnTo>
                  <a:lnTo>
                    <a:pt x="829" y="20096"/>
                  </a:lnTo>
                  <a:lnTo>
                    <a:pt x="770" y="20139"/>
                  </a:lnTo>
                  <a:lnTo>
                    <a:pt x="618" y="20189"/>
                  </a:lnTo>
                  <a:lnTo>
                    <a:pt x="584" y="20189"/>
                  </a:lnTo>
                  <a:lnTo>
                    <a:pt x="524" y="20215"/>
                  </a:lnTo>
                  <a:lnTo>
                    <a:pt x="457" y="20215"/>
                  </a:lnTo>
                  <a:lnTo>
                    <a:pt x="423" y="20189"/>
                  </a:lnTo>
                  <a:lnTo>
                    <a:pt x="389" y="20156"/>
                  </a:lnTo>
                  <a:lnTo>
                    <a:pt x="372" y="20122"/>
                  </a:lnTo>
                  <a:lnTo>
                    <a:pt x="423" y="19969"/>
                  </a:lnTo>
                  <a:lnTo>
                    <a:pt x="499" y="19902"/>
                  </a:lnTo>
                  <a:lnTo>
                    <a:pt x="626" y="19749"/>
                  </a:lnTo>
                  <a:lnTo>
                    <a:pt x="651" y="19690"/>
                  </a:lnTo>
                  <a:lnTo>
                    <a:pt x="643" y="19673"/>
                  </a:lnTo>
                  <a:lnTo>
                    <a:pt x="592" y="19648"/>
                  </a:lnTo>
                  <a:lnTo>
                    <a:pt x="431" y="19698"/>
                  </a:lnTo>
                  <a:lnTo>
                    <a:pt x="372" y="19741"/>
                  </a:lnTo>
                  <a:lnTo>
                    <a:pt x="338" y="19749"/>
                  </a:lnTo>
                  <a:lnTo>
                    <a:pt x="177" y="19868"/>
                  </a:lnTo>
                  <a:lnTo>
                    <a:pt x="0" y="19932"/>
                  </a:lnTo>
                  <a:moveTo>
                    <a:pt x="0" y="19941"/>
                  </a:moveTo>
                  <a:lnTo>
                    <a:pt x="194" y="19868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54512F21-8529-4E24-A1B2-D2C3FCC517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64" y="3862"/>
              <a:ext cx="227" cy="662"/>
            </a:xfrm>
            <a:custGeom>
              <a:avLst/>
              <a:gdLst>
                <a:gd name="T0" fmla="*/ 847 w 1117"/>
                <a:gd name="T1" fmla="*/ 3267 h 3267"/>
                <a:gd name="T2" fmla="*/ 880 w 1117"/>
                <a:gd name="T3" fmla="*/ 2963 h 3267"/>
                <a:gd name="T4" fmla="*/ 872 w 1117"/>
                <a:gd name="T5" fmla="*/ 2886 h 3267"/>
                <a:gd name="T6" fmla="*/ 897 w 1117"/>
                <a:gd name="T7" fmla="*/ 2844 h 3267"/>
                <a:gd name="T8" fmla="*/ 889 w 1117"/>
                <a:gd name="T9" fmla="*/ 2743 h 3267"/>
                <a:gd name="T10" fmla="*/ 787 w 1117"/>
                <a:gd name="T11" fmla="*/ 2548 h 3267"/>
                <a:gd name="T12" fmla="*/ 753 w 1117"/>
                <a:gd name="T13" fmla="*/ 2446 h 3267"/>
                <a:gd name="T14" fmla="*/ 703 w 1117"/>
                <a:gd name="T15" fmla="*/ 2387 h 3267"/>
                <a:gd name="T16" fmla="*/ 677 w 1117"/>
                <a:gd name="T17" fmla="*/ 2370 h 3267"/>
                <a:gd name="T18" fmla="*/ 567 w 1117"/>
                <a:gd name="T19" fmla="*/ 2404 h 3267"/>
                <a:gd name="T20" fmla="*/ 525 w 1117"/>
                <a:gd name="T21" fmla="*/ 2421 h 3267"/>
                <a:gd name="T22" fmla="*/ 516 w 1117"/>
                <a:gd name="T23" fmla="*/ 2455 h 3267"/>
                <a:gd name="T24" fmla="*/ 406 w 1117"/>
                <a:gd name="T25" fmla="*/ 2522 h 3267"/>
                <a:gd name="T26" fmla="*/ 288 w 1117"/>
                <a:gd name="T27" fmla="*/ 2573 h 3267"/>
                <a:gd name="T28" fmla="*/ 229 w 1117"/>
                <a:gd name="T29" fmla="*/ 2565 h 3267"/>
                <a:gd name="T30" fmla="*/ 178 w 1117"/>
                <a:gd name="T31" fmla="*/ 2497 h 3267"/>
                <a:gd name="T32" fmla="*/ 203 w 1117"/>
                <a:gd name="T33" fmla="*/ 2336 h 3267"/>
                <a:gd name="T34" fmla="*/ 186 w 1117"/>
                <a:gd name="T35" fmla="*/ 2319 h 3267"/>
                <a:gd name="T36" fmla="*/ 195 w 1117"/>
                <a:gd name="T37" fmla="*/ 2294 h 3267"/>
                <a:gd name="T38" fmla="*/ 178 w 1117"/>
                <a:gd name="T39" fmla="*/ 2175 h 3267"/>
                <a:gd name="T40" fmla="*/ 118 w 1117"/>
                <a:gd name="T41" fmla="*/ 1938 h 3267"/>
                <a:gd name="T42" fmla="*/ 68 w 1117"/>
                <a:gd name="T43" fmla="*/ 1837 h 3267"/>
                <a:gd name="T44" fmla="*/ 51 w 1117"/>
                <a:gd name="T45" fmla="*/ 1693 h 3267"/>
                <a:gd name="T46" fmla="*/ 34 w 1117"/>
                <a:gd name="T47" fmla="*/ 1676 h 3267"/>
                <a:gd name="T48" fmla="*/ 42 w 1117"/>
                <a:gd name="T49" fmla="*/ 1532 h 3267"/>
                <a:gd name="T50" fmla="*/ 17 w 1117"/>
                <a:gd name="T51" fmla="*/ 1380 h 3267"/>
                <a:gd name="T52" fmla="*/ 17 w 1117"/>
                <a:gd name="T53" fmla="*/ 1295 h 3267"/>
                <a:gd name="T54" fmla="*/ 0 w 1117"/>
                <a:gd name="T55" fmla="*/ 1278 h 3267"/>
                <a:gd name="T56" fmla="*/ 0 w 1117"/>
                <a:gd name="T57" fmla="*/ 1219 h 3267"/>
                <a:gd name="T58" fmla="*/ 17 w 1117"/>
                <a:gd name="T59" fmla="*/ 1193 h 3267"/>
                <a:gd name="T60" fmla="*/ 8 w 1117"/>
                <a:gd name="T61" fmla="*/ 973 h 3267"/>
                <a:gd name="T62" fmla="*/ 51 w 1117"/>
                <a:gd name="T63" fmla="*/ 855 h 3267"/>
                <a:gd name="T64" fmla="*/ 68 w 1117"/>
                <a:gd name="T65" fmla="*/ 736 h 3267"/>
                <a:gd name="T66" fmla="*/ 110 w 1117"/>
                <a:gd name="T67" fmla="*/ 652 h 3267"/>
                <a:gd name="T68" fmla="*/ 110 w 1117"/>
                <a:gd name="T69" fmla="*/ 635 h 3267"/>
                <a:gd name="T70" fmla="*/ 178 w 1117"/>
                <a:gd name="T71" fmla="*/ 491 h 3267"/>
                <a:gd name="T72" fmla="*/ 245 w 1117"/>
                <a:gd name="T73" fmla="*/ 423 h 3267"/>
                <a:gd name="T74" fmla="*/ 296 w 1117"/>
                <a:gd name="T75" fmla="*/ 389 h 3267"/>
                <a:gd name="T76" fmla="*/ 372 w 1117"/>
                <a:gd name="T77" fmla="*/ 305 h 3267"/>
                <a:gd name="T78" fmla="*/ 440 w 1117"/>
                <a:gd name="T79" fmla="*/ 271 h 3267"/>
                <a:gd name="T80" fmla="*/ 516 w 1117"/>
                <a:gd name="T81" fmla="*/ 211 h 3267"/>
                <a:gd name="T82" fmla="*/ 593 w 1117"/>
                <a:gd name="T83" fmla="*/ 203 h 3267"/>
                <a:gd name="T84" fmla="*/ 686 w 1117"/>
                <a:gd name="T85" fmla="*/ 144 h 3267"/>
                <a:gd name="T86" fmla="*/ 796 w 1117"/>
                <a:gd name="T87" fmla="*/ 110 h 3267"/>
                <a:gd name="T88" fmla="*/ 813 w 1117"/>
                <a:gd name="T89" fmla="*/ 84 h 3267"/>
                <a:gd name="T90" fmla="*/ 897 w 1117"/>
                <a:gd name="T91" fmla="*/ 68 h 3267"/>
                <a:gd name="T92" fmla="*/ 999 w 1117"/>
                <a:gd name="T93" fmla="*/ 17 h 3267"/>
                <a:gd name="T94" fmla="*/ 1117 w 1117"/>
                <a:gd name="T95" fmla="*/ 0 h 3267"/>
                <a:gd name="T96" fmla="*/ 1117 w 1117"/>
                <a:gd name="T97" fmla="*/ 0 h 3267"/>
                <a:gd name="T98" fmla="*/ 1007 w 1117"/>
                <a:gd name="T99" fmla="*/ 17 h 3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17" h="3267">
                  <a:moveTo>
                    <a:pt x="847" y="3267"/>
                  </a:moveTo>
                  <a:lnTo>
                    <a:pt x="880" y="2963"/>
                  </a:lnTo>
                  <a:lnTo>
                    <a:pt x="872" y="2886"/>
                  </a:lnTo>
                  <a:lnTo>
                    <a:pt x="897" y="2844"/>
                  </a:lnTo>
                  <a:lnTo>
                    <a:pt x="889" y="2743"/>
                  </a:lnTo>
                  <a:lnTo>
                    <a:pt x="787" y="2548"/>
                  </a:lnTo>
                  <a:lnTo>
                    <a:pt x="753" y="2446"/>
                  </a:lnTo>
                  <a:lnTo>
                    <a:pt x="703" y="2387"/>
                  </a:lnTo>
                  <a:lnTo>
                    <a:pt x="677" y="2370"/>
                  </a:lnTo>
                  <a:lnTo>
                    <a:pt x="567" y="2404"/>
                  </a:lnTo>
                  <a:lnTo>
                    <a:pt x="525" y="2421"/>
                  </a:lnTo>
                  <a:lnTo>
                    <a:pt x="516" y="2455"/>
                  </a:lnTo>
                  <a:lnTo>
                    <a:pt x="406" y="2522"/>
                  </a:lnTo>
                  <a:lnTo>
                    <a:pt x="288" y="2573"/>
                  </a:lnTo>
                  <a:lnTo>
                    <a:pt x="229" y="2565"/>
                  </a:lnTo>
                  <a:lnTo>
                    <a:pt x="178" y="2497"/>
                  </a:lnTo>
                  <a:lnTo>
                    <a:pt x="203" y="2336"/>
                  </a:lnTo>
                  <a:lnTo>
                    <a:pt x="186" y="2319"/>
                  </a:lnTo>
                  <a:lnTo>
                    <a:pt x="195" y="2294"/>
                  </a:lnTo>
                  <a:lnTo>
                    <a:pt x="178" y="2175"/>
                  </a:lnTo>
                  <a:lnTo>
                    <a:pt x="118" y="1938"/>
                  </a:lnTo>
                  <a:lnTo>
                    <a:pt x="68" y="1837"/>
                  </a:lnTo>
                  <a:lnTo>
                    <a:pt x="51" y="1693"/>
                  </a:lnTo>
                  <a:lnTo>
                    <a:pt x="34" y="1676"/>
                  </a:lnTo>
                  <a:lnTo>
                    <a:pt x="42" y="1532"/>
                  </a:lnTo>
                  <a:lnTo>
                    <a:pt x="17" y="1380"/>
                  </a:lnTo>
                  <a:lnTo>
                    <a:pt x="17" y="1295"/>
                  </a:lnTo>
                  <a:lnTo>
                    <a:pt x="0" y="1278"/>
                  </a:lnTo>
                  <a:lnTo>
                    <a:pt x="0" y="1219"/>
                  </a:lnTo>
                  <a:lnTo>
                    <a:pt x="17" y="1193"/>
                  </a:lnTo>
                  <a:lnTo>
                    <a:pt x="8" y="973"/>
                  </a:lnTo>
                  <a:lnTo>
                    <a:pt x="51" y="855"/>
                  </a:lnTo>
                  <a:lnTo>
                    <a:pt x="68" y="736"/>
                  </a:lnTo>
                  <a:lnTo>
                    <a:pt x="110" y="652"/>
                  </a:lnTo>
                  <a:lnTo>
                    <a:pt x="110" y="635"/>
                  </a:lnTo>
                  <a:lnTo>
                    <a:pt x="178" y="491"/>
                  </a:lnTo>
                  <a:lnTo>
                    <a:pt x="245" y="423"/>
                  </a:lnTo>
                  <a:lnTo>
                    <a:pt x="296" y="389"/>
                  </a:lnTo>
                  <a:lnTo>
                    <a:pt x="372" y="305"/>
                  </a:lnTo>
                  <a:lnTo>
                    <a:pt x="440" y="271"/>
                  </a:lnTo>
                  <a:lnTo>
                    <a:pt x="516" y="211"/>
                  </a:lnTo>
                  <a:lnTo>
                    <a:pt x="593" y="203"/>
                  </a:lnTo>
                  <a:lnTo>
                    <a:pt x="686" y="144"/>
                  </a:lnTo>
                  <a:lnTo>
                    <a:pt x="796" y="110"/>
                  </a:lnTo>
                  <a:lnTo>
                    <a:pt x="813" y="84"/>
                  </a:lnTo>
                  <a:lnTo>
                    <a:pt x="897" y="68"/>
                  </a:lnTo>
                  <a:lnTo>
                    <a:pt x="999" y="17"/>
                  </a:lnTo>
                  <a:lnTo>
                    <a:pt x="1117" y="0"/>
                  </a:lnTo>
                  <a:moveTo>
                    <a:pt x="1117" y="0"/>
                  </a:moveTo>
                  <a:lnTo>
                    <a:pt x="1007" y="17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19ECDA29-472D-4F68-A14B-24218FFE1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8" y="929"/>
              <a:ext cx="2040" cy="3365"/>
            </a:xfrm>
            <a:custGeom>
              <a:avLst/>
              <a:gdLst>
                <a:gd name="T0" fmla="*/ 491 w 10057"/>
                <a:gd name="T1" fmla="*/ 15838 h 16600"/>
                <a:gd name="T2" fmla="*/ 1278 w 10057"/>
                <a:gd name="T3" fmla="*/ 16067 h 16600"/>
                <a:gd name="T4" fmla="*/ 1938 w 10057"/>
                <a:gd name="T5" fmla="*/ 16541 h 16600"/>
                <a:gd name="T6" fmla="*/ 2886 w 10057"/>
                <a:gd name="T7" fmla="*/ 15059 h 16600"/>
                <a:gd name="T8" fmla="*/ 4156 w 10057"/>
                <a:gd name="T9" fmla="*/ 13925 h 16600"/>
                <a:gd name="T10" fmla="*/ 4597 w 10057"/>
                <a:gd name="T11" fmla="*/ 12562 h 16600"/>
                <a:gd name="T12" fmla="*/ 3437 w 10057"/>
                <a:gd name="T13" fmla="*/ 13434 h 16600"/>
                <a:gd name="T14" fmla="*/ 2912 w 10057"/>
                <a:gd name="T15" fmla="*/ 13476 h 16600"/>
                <a:gd name="T16" fmla="*/ 3200 w 10057"/>
                <a:gd name="T17" fmla="*/ 11995 h 16600"/>
                <a:gd name="T18" fmla="*/ 3877 w 10057"/>
                <a:gd name="T19" fmla="*/ 11428 h 16600"/>
                <a:gd name="T20" fmla="*/ 5604 w 10057"/>
                <a:gd name="T21" fmla="*/ 10353 h 16600"/>
                <a:gd name="T22" fmla="*/ 6205 w 10057"/>
                <a:gd name="T23" fmla="*/ 9743 h 16600"/>
                <a:gd name="T24" fmla="*/ 5155 w 10057"/>
                <a:gd name="T25" fmla="*/ 8973 h 16600"/>
                <a:gd name="T26" fmla="*/ 3962 w 10057"/>
                <a:gd name="T27" fmla="*/ 8821 h 16600"/>
                <a:gd name="T28" fmla="*/ 2548 w 10057"/>
                <a:gd name="T29" fmla="*/ 9244 h 16600"/>
                <a:gd name="T30" fmla="*/ 1566 w 10057"/>
                <a:gd name="T31" fmla="*/ 9819 h 16600"/>
                <a:gd name="T32" fmla="*/ 1854 w 10057"/>
                <a:gd name="T33" fmla="*/ 9244 h 16600"/>
                <a:gd name="T34" fmla="*/ 1430 w 10057"/>
                <a:gd name="T35" fmla="*/ 8270 h 16600"/>
                <a:gd name="T36" fmla="*/ 2438 w 10057"/>
                <a:gd name="T37" fmla="*/ 8016 h 16600"/>
                <a:gd name="T38" fmla="*/ 2988 w 10057"/>
                <a:gd name="T39" fmla="*/ 7415 h 16600"/>
                <a:gd name="T40" fmla="*/ 3606 w 10057"/>
                <a:gd name="T41" fmla="*/ 7356 h 16600"/>
                <a:gd name="T42" fmla="*/ 4546 w 10057"/>
                <a:gd name="T43" fmla="*/ 7542 h 16600"/>
                <a:gd name="T44" fmla="*/ 5773 w 10057"/>
                <a:gd name="T45" fmla="*/ 7187 h 16600"/>
                <a:gd name="T46" fmla="*/ 6603 w 10057"/>
                <a:gd name="T47" fmla="*/ 6510 h 16600"/>
                <a:gd name="T48" fmla="*/ 7695 w 10057"/>
                <a:gd name="T49" fmla="*/ 5807 h 16600"/>
                <a:gd name="T50" fmla="*/ 7094 w 10057"/>
                <a:gd name="T51" fmla="*/ 7001 h 16600"/>
                <a:gd name="T52" fmla="*/ 8474 w 10057"/>
                <a:gd name="T53" fmla="*/ 6840 h 16600"/>
                <a:gd name="T54" fmla="*/ 9465 w 10057"/>
                <a:gd name="T55" fmla="*/ 6095 h 16600"/>
                <a:gd name="T56" fmla="*/ 9346 w 10057"/>
                <a:gd name="T57" fmla="*/ 5333 h 16600"/>
                <a:gd name="T58" fmla="*/ 8068 w 10057"/>
                <a:gd name="T59" fmla="*/ 5358 h 16600"/>
                <a:gd name="T60" fmla="*/ 7924 w 10057"/>
                <a:gd name="T61" fmla="*/ 4249 h 16600"/>
                <a:gd name="T62" fmla="*/ 6908 w 10057"/>
                <a:gd name="T63" fmla="*/ 3885 h 16600"/>
                <a:gd name="T64" fmla="*/ 6434 w 10057"/>
                <a:gd name="T65" fmla="*/ 3445 h 16600"/>
                <a:gd name="T66" fmla="*/ 5308 w 10057"/>
                <a:gd name="T67" fmla="*/ 3335 h 16600"/>
                <a:gd name="T68" fmla="*/ 4715 w 10057"/>
                <a:gd name="T69" fmla="*/ 4241 h 16600"/>
                <a:gd name="T70" fmla="*/ 3962 w 10057"/>
                <a:gd name="T71" fmla="*/ 5147 h 16600"/>
                <a:gd name="T72" fmla="*/ 3013 w 10057"/>
                <a:gd name="T73" fmla="*/ 5308 h 16600"/>
                <a:gd name="T74" fmla="*/ 2099 w 10057"/>
                <a:gd name="T75" fmla="*/ 5959 h 16600"/>
                <a:gd name="T76" fmla="*/ 1363 w 10057"/>
                <a:gd name="T77" fmla="*/ 5883 h 16600"/>
                <a:gd name="T78" fmla="*/ 1041 w 10057"/>
                <a:gd name="T79" fmla="*/ 5274 h 16600"/>
                <a:gd name="T80" fmla="*/ 2141 w 10057"/>
                <a:gd name="T81" fmla="*/ 4732 h 16600"/>
                <a:gd name="T82" fmla="*/ 2353 w 10057"/>
                <a:gd name="T83" fmla="*/ 4317 h 16600"/>
                <a:gd name="T84" fmla="*/ 3623 w 10057"/>
                <a:gd name="T85" fmla="*/ 3504 h 16600"/>
                <a:gd name="T86" fmla="*/ 3428 w 10057"/>
                <a:gd name="T87" fmla="*/ 2556 h 16600"/>
                <a:gd name="T88" fmla="*/ 2658 w 10057"/>
                <a:gd name="T89" fmla="*/ 1921 h 16600"/>
                <a:gd name="T90" fmla="*/ 2793 w 10057"/>
                <a:gd name="T91" fmla="*/ 1566 h 16600"/>
                <a:gd name="T92" fmla="*/ 2167 w 10057"/>
                <a:gd name="T93" fmla="*/ 753 h 16600"/>
                <a:gd name="T94" fmla="*/ 3665 w 10057"/>
                <a:gd name="T95" fmla="*/ 440 h 16600"/>
                <a:gd name="T96" fmla="*/ 4774 w 10057"/>
                <a:gd name="T97" fmla="*/ 762 h 16600"/>
                <a:gd name="T98" fmla="*/ 4613 w 10057"/>
                <a:gd name="T99" fmla="*/ 1346 h 16600"/>
                <a:gd name="T100" fmla="*/ 5917 w 10057"/>
                <a:gd name="T101" fmla="*/ 609 h 16600"/>
                <a:gd name="T102" fmla="*/ 6247 w 10057"/>
                <a:gd name="T103" fmla="*/ 1388 h 16600"/>
                <a:gd name="T104" fmla="*/ 6713 w 10057"/>
                <a:gd name="T105" fmla="*/ 1710 h 16600"/>
                <a:gd name="T106" fmla="*/ 7585 w 10057"/>
                <a:gd name="T107" fmla="*/ 1566 h 16600"/>
                <a:gd name="T108" fmla="*/ 7661 w 10057"/>
                <a:gd name="T109" fmla="*/ 2142 h 16600"/>
                <a:gd name="T110" fmla="*/ 8364 w 10057"/>
                <a:gd name="T111" fmla="*/ 2184 h 16600"/>
                <a:gd name="T112" fmla="*/ 9363 w 10057"/>
                <a:gd name="T113" fmla="*/ 2946 h 16600"/>
                <a:gd name="T114" fmla="*/ 9659 w 10057"/>
                <a:gd name="T115" fmla="*/ 2429 h 16600"/>
                <a:gd name="T116" fmla="*/ 8652 w 10057"/>
                <a:gd name="T117" fmla="*/ 1811 h 16600"/>
                <a:gd name="T118" fmla="*/ 7695 w 10057"/>
                <a:gd name="T119" fmla="*/ 76 h 16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057" h="16600">
                  <a:moveTo>
                    <a:pt x="0" y="16445"/>
                  </a:moveTo>
                  <a:lnTo>
                    <a:pt x="194" y="16388"/>
                  </a:lnTo>
                  <a:lnTo>
                    <a:pt x="220" y="16372"/>
                  </a:lnTo>
                  <a:lnTo>
                    <a:pt x="245" y="16321"/>
                  </a:lnTo>
                  <a:lnTo>
                    <a:pt x="262" y="16228"/>
                  </a:lnTo>
                  <a:lnTo>
                    <a:pt x="253" y="16168"/>
                  </a:lnTo>
                  <a:lnTo>
                    <a:pt x="177" y="15931"/>
                  </a:lnTo>
                  <a:lnTo>
                    <a:pt x="152" y="15889"/>
                  </a:lnTo>
                  <a:lnTo>
                    <a:pt x="135" y="15881"/>
                  </a:lnTo>
                  <a:lnTo>
                    <a:pt x="67" y="15601"/>
                  </a:lnTo>
                  <a:lnTo>
                    <a:pt x="67" y="15559"/>
                  </a:lnTo>
                  <a:lnTo>
                    <a:pt x="194" y="15483"/>
                  </a:lnTo>
                  <a:lnTo>
                    <a:pt x="287" y="15669"/>
                  </a:lnTo>
                  <a:lnTo>
                    <a:pt x="338" y="15796"/>
                  </a:lnTo>
                  <a:lnTo>
                    <a:pt x="372" y="15847"/>
                  </a:lnTo>
                  <a:lnTo>
                    <a:pt x="457" y="15855"/>
                  </a:lnTo>
                  <a:lnTo>
                    <a:pt x="491" y="15838"/>
                  </a:lnTo>
                  <a:lnTo>
                    <a:pt x="541" y="15847"/>
                  </a:lnTo>
                  <a:lnTo>
                    <a:pt x="592" y="15838"/>
                  </a:lnTo>
                  <a:lnTo>
                    <a:pt x="618" y="15847"/>
                  </a:lnTo>
                  <a:lnTo>
                    <a:pt x="660" y="15881"/>
                  </a:lnTo>
                  <a:lnTo>
                    <a:pt x="660" y="15914"/>
                  </a:lnTo>
                  <a:lnTo>
                    <a:pt x="702" y="15999"/>
                  </a:lnTo>
                  <a:lnTo>
                    <a:pt x="770" y="16016"/>
                  </a:lnTo>
                  <a:lnTo>
                    <a:pt x="795" y="16016"/>
                  </a:lnTo>
                  <a:lnTo>
                    <a:pt x="872" y="15974"/>
                  </a:lnTo>
                  <a:lnTo>
                    <a:pt x="905" y="15974"/>
                  </a:lnTo>
                  <a:lnTo>
                    <a:pt x="1058" y="15847"/>
                  </a:lnTo>
                  <a:lnTo>
                    <a:pt x="1125" y="15762"/>
                  </a:lnTo>
                  <a:lnTo>
                    <a:pt x="1151" y="15754"/>
                  </a:lnTo>
                  <a:lnTo>
                    <a:pt x="1168" y="15754"/>
                  </a:lnTo>
                  <a:lnTo>
                    <a:pt x="1176" y="15974"/>
                  </a:lnTo>
                  <a:lnTo>
                    <a:pt x="1227" y="16033"/>
                  </a:lnTo>
                  <a:lnTo>
                    <a:pt x="1278" y="16067"/>
                  </a:lnTo>
                  <a:lnTo>
                    <a:pt x="1312" y="16151"/>
                  </a:lnTo>
                  <a:lnTo>
                    <a:pt x="1278" y="16312"/>
                  </a:lnTo>
                  <a:lnTo>
                    <a:pt x="1269" y="16388"/>
                  </a:lnTo>
                  <a:lnTo>
                    <a:pt x="1252" y="16414"/>
                  </a:lnTo>
                  <a:lnTo>
                    <a:pt x="1252" y="16473"/>
                  </a:lnTo>
                  <a:lnTo>
                    <a:pt x="1278" y="16524"/>
                  </a:lnTo>
                  <a:lnTo>
                    <a:pt x="1320" y="16558"/>
                  </a:lnTo>
                  <a:lnTo>
                    <a:pt x="1346" y="16549"/>
                  </a:lnTo>
                  <a:lnTo>
                    <a:pt x="1405" y="16566"/>
                  </a:lnTo>
                  <a:lnTo>
                    <a:pt x="1422" y="16583"/>
                  </a:lnTo>
                  <a:lnTo>
                    <a:pt x="1600" y="16600"/>
                  </a:lnTo>
                  <a:lnTo>
                    <a:pt x="1625" y="16592"/>
                  </a:lnTo>
                  <a:lnTo>
                    <a:pt x="1667" y="16549"/>
                  </a:lnTo>
                  <a:lnTo>
                    <a:pt x="1693" y="16541"/>
                  </a:lnTo>
                  <a:lnTo>
                    <a:pt x="1803" y="16558"/>
                  </a:lnTo>
                  <a:lnTo>
                    <a:pt x="1828" y="16541"/>
                  </a:lnTo>
                  <a:lnTo>
                    <a:pt x="1938" y="16541"/>
                  </a:lnTo>
                  <a:lnTo>
                    <a:pt x="1964" y="16532"/>
                  </a:lnTo>
                  <a:lnTo>
                    <a:pt x="1981" y="16507"/>
                  </a:lnTo>
                  <a:lnTo>
                    <a:pt x="2048" y="16498"/>
                  </a:lnTo>
                  <a:lnTo>
                    <a:pt x="2201" y="16414"/>
                  </a:lnTo>
                  <a:lnTo>
                    <a:pt x="2370" y="16372"/>
                  </a:lnTo>
                  <a:lnTo>
                    <a:pt x="2446" y="16321"/>
                  </a:lnTo>
                  <a:lnTo>
                    <a:pt x="2505" y="16160"/>
                  </a:lnTo>
                  <a:lnTo>
                    <a:pt x="2505" y="16101"/>
                  </a:lnTo>
                  <a:lnTo>
                    <a:pt x="2455" y="15957"/>
                  </a:lnTo>
                  <a:lnTo>
                    <a:pt x="2438" y="15855"/>
                  </a:lnTo>
                  <a:lnTo>
                    <a:pt x="2446" y="15652"/>
                  </a:lnTo>
                  <a:lnTo>
                    <a:pt x="2522" y="15474"/>
                  </a:lnTo>
                  <a:lnTo>
                    <a:pt x="2565" y="15415"/>
                  </a:lnTo>
                  <a:lnTo>
                    <a:pt x="2565" y="15398"/>
                  </a:lnTo>
                  <a:lnTo>
                    <a:pt x="2692" y="15280"/>
                  </a:lnTo>
                  <a:lnTo>
                    <a:pt x="2734" y="15212"/>
                  </a:lnTo>
                  <a:lnTo>
                    <a:pt x="2886" y="15059"/>
                  </a:lnTo>
                  <a:lnTo>
                    <a:pt x="3047" y="14992"/>
                  </a:lnTo>
                  <a:lnTo>
                    <a:pt x="3073" y="14966"/>
                  </a:lnTo>
                  <a:lnTo>
                    <a:pt x="3115" y="14958"/>
                  </a:lnTo>
                  <a:lnTo>
                    <a:pt x="3217" y="14890"/>
                  </a:lnTo>
                  <a:lnTo>
                    <a:pt x="3242" y="14865"/>
                  </a:lnTo>
                  <a:lnTo>
                    <a:pt x="3301" y="14831"/>
                  </a:lnTo>
                  <a:lnTo>
                    <a:pt x="3369" y="14729"/>
                  </a:lnTo>
                  <a:lnTo>
                    <a:pt x="3394" y="14628"/>
                  </a:lnTo>
                  <a:lnTo>
                    <a:pt x="3411" y="14467"/>
                  </a:lnTo>
                  <a:lnTo>
                    <a:pt x="3454" y="14408"/>
                  </a:lnTo>
                  <a:lnTo>
                    <a:pt x="3530" y="14331"/>
                  </a:lnTo>
                  <a:lnTo>
                    <a:pt x="3640" y="14238"/>
                  </a:lnTo>
                  <a:lnTo>
                    <a:pt x="3682" y="14238"/>
                  </a:lnTo>
                  <a:lnTo>
                    <a:pt x="3809" y="14145"/>
                  </a:lnTo>
                  <a:lnTo>
                    <a:pt x="3885" y="14120"/>
                  </a:lnTo>
                  <a:lnTo>
                    <a:pt x="4089" y="13959"/>
                  </a:lnTo>
                  <a:lnTo>
                    <a:pt x="4156" y="13925"/>
                  </a:lnTo>
                  <a:lnTo>
                    <a:pt x="4182" y="13900"/>
                  </a:lnTo>
                  <a:lnTo>
                    <a:pt x="4309" y="13857"/>
                  </a:lnTo>
                  <a:lnTo>
                    <a:pt x="4376" y="13798"/>
                  </a:lnTo>
                  <a:lnTo>
                    <a:pt x="4444" y="13747"/>
                  </a:lnTo>
                  <a:lnTo>
                    <a:pt x="4487" y="13697"/>
                  </a:lnTo>
                  <a:lnTo>
                    <a:pt x="4529" y="13663"/>
                  </a:lnTo>
                  <a:lnTo>
                    <a:pt x="4563" y="13612"/>
                  </a:lnTo>
                  <a:lnTo>
                    <a:pt x="4571" y="13527"/>
                  </a:lnTo>
                  <a:lnTo>
                    <a:pt x="4588" y="13510"/>
                  </a:lnTo>
                  <a:lnTo>
                    <a:pt x="4563" y="13383"/>
                  </a:lnTo>
                  <a:lnTo>
                    <a:pt x="4563" y="13307"/>
                  </a:lnTo>
                  <a:lnTo>
                    <a:pt x="4546" y="13248"/>
                  </a:lnTo>
                  <a:lnTo>
                    <a:pt x="4546" y="13087"/>
                  </a:lnTo>
                  <a:lnTo>
                    <a:pt x="4571" y="12969"/>
                  </a:lnTo>
                  <a:lnTo>
                    <a:pt x="4639" y="12825"/>
                  </a:lnTo>
                  <a:lnTo>
                    <a:pt x="4639" y="12706"/>
                  </a:lnTo>
                  <a:lnTo>
                    <a:pt x="4597" y="12562"/>
                  </a:lnTo>
                  <a:lnTo>
                    <a:pt x="4580" y="12554"/>
                  </a:lnTo>
                  <a:lnTo>
                    <a:pt x="4563" y="12528"/>
                  </a:lnTo>
                  <a:lnTo>
                    <a:pt x="4503" y="12520"/>
                  </a:lnTo>
                  <a:lnTo>
                    <a:pt x="4368" y="12571"/>
                  </a:lnTo>
                  <a:lnTo>
                    <a:pt x="4326" y="12562"/>
                  </a:lnTo>
                  <a:lnTo>
                    <a:pt x="4207" y="12621"/>
                  </a:lnTo>
                  <a:lnTo>
                    <a:pt x="4063" y="12740"/>
                  </a:lnTo>
                  <a:lnTo>
                    <a:pt x="4029" y="12757"/>
                  </a:lnTo>
                  <a:lnTo>
                    <a:pt x="3928" y="12842"/>
                  </a:lnTo>
                  <a:lnTo>
                    <a:pt x="3801" y="13002"/>
                  </a:lnTo>
                  <a:lnTo>
                    <a:pt x="3741" y="13095"/>
                  </a:lnTo>
                  <a:lnTo>
                    <a:pt x="3674" y="13189"/>
                  </a:lnTo>
                  <a:lnTo>
                    <a:pt x="3648" y="13239"/>
                  </a:lnTo>
                  <a:lnTo>
                    <a:pt x="3555" y="13316"/>
                  </a:lnTo>
                  <a:lnTo>
                    <a:pt x="3496" y="13366"/>
                  </a:lnTo>
                  <a:lnTo>
                    <a:pt x="3462" y="13417"/>
                  </a:lnTo>
                  <a:lnTo>
                    <a:pt x="3437" y="13434"/>
                  </a:lnTo>
                  <a:lnTo>
                    <a:pt x="3377" y="13502"/>
                  </a:lnTo>
                  <a:lnTo>
                    <a:pt x="3335" y="13527"/>
                  </a:lnTo>
                  <a:lnTo>
                    <a:pt x="3318" y="13553"/>
                  </a:lnTo>
                  <a:lnTo>
                    <a:pt x="3242" y="13637"/>
                  </a:lnTo>
                  <a:lnTo>
                    <a:pt x="3174" y="13688"/>
                  </a:lnTo>
                  <a:lnTo>
                    <a:pt x="3115" y="13713"/>
                  </a:lnTo>
                  <a:lnTo>
                    <a:pt x="3047" y="13722"/>
                  </a:lnTo>
                  <a:lnTo>
                    <a:pt x="2954" y="13688"/>
                  </a:lnTo>
                  <a:lnTo>
                    <a:pt x="2869" y="13680"/>
                  </a:lnTo>
                  <a:lnTo>
                    <a:pt x="2853" y="13671"/>
                  </a:lnTo>
                  <a:lnTo>
                    <a:pt x="2793" y="13671"/>
                  </a:lnTo>
                  <a:lnTo>
                    <a:pt x="2751" y="13654"/>
                  </a:lnTo>
                  <a:lnTo>
                    <a:pt x="2709" y="13663"/>
                  </a:lnTo>
                  <a:lnTo>
                    <a:pt x="2692" y="13603"/>
                  </a:lnTo>
                  <a:lnTo>
                    <a:pt x="2759" y="13561"/>
                  </a:lnTo>
                  <a:lnTo>
                    <a:pt x="2836" y="13527"/>
                  </a:lnTo>
                  <a:lnTo>
                    <a:pt x="2912" y="13476"/>
                  </a:lnTo>
                  <a:lnTo>
                    <a:pt x="2988" y="13400"/>
                  </a:lnTo>
                  <a:lnTo>
                    <a:pt x="3081" y="13282"/>
                  </a:lnTo>
                  <a:lnTo>
                    <a:pt x="3081" y="13256"/>
                  </a:lnTo>
                  <a:lnTo>
                    <a:pt x="3132" y="13180"/>
                  </a:lnTo>
                  <a:lnTo>
                    <a:pt x="3166" y="13095"/>
                  </a:lnTo>
                  <a:lnTo>
                    <a:pt x="3225" y="12901"/>
                  </a:lnTo>
                  <a:lnTo>
                    <a:pt x="3250" y="12858"/>
                  </a:lnTo>
                  <a:lnTo>
                    <a:pt x="3250" y="12842"/>
                  </a:lnTo>
                  <a:lnTo>
                    <a:pt x="3293" y="12757"/>
                  </a:lnTo>
                  <a:lnTo>
                    <a:pt x="3310" y="12698"/>
                  </a:lnTo>
                  <a:lnTo>
                    <a:pt x="3327" y="12596"/>
                  </a:lnTo>
                  <a:lnTo>
                    <a:pt x="3386" y="12435"/>
                  </a:lnTo>
                  <a:lnTo>
                    <a:pt x="3394" y="12342"/>
                  </a:lnTo>
                  <a:lnTo>
                    <a:pt x="3361" y="12198"/>
                  </a:lnTo>
                  <a:lnTo>
                    <a:pt x="3335" y="12156"/>
                  </a:lnTo>
                  <a:lnTo>
                    <a:pt x="3208" y="12020"/>
                  </a:lnTo>
                  <a:lnTo>
                    <a:pt x="3200" y="11995"/>
                  </a:lnTo>
                  <a:lnTo>
                    <a:pt x="3140" y="11927"/>
                  </a:lnTo>
                  <a:lnTo>
                    <a:pt x="2988" y="11724"/>
                  </a:lnTo>
                  <a:lnTo>
                    <a:pt x="2963" y="11665"/>
                  </a:lnTo>
                  <a:lnTo>
                    <a:pt x="2971" y="11606"/>
                  </a:lnTo>
                  <a:lnTo>
                    <a:pt x="3013" y="11521"/>
                  </a:lnTo>
                  <a:lnTo>
                    <a:pt x="3047" y="11487"/>
                  </a:lnTo>
                  <a:lnTo>
                    <a:pt x="3081" y="11487"/>
                  </a:lnTo>
                  <a:lnTo>
                    <a:pt x="3157" y="11521"/>
                  </a:lnTo>
                  <a:lnTo>
                    <a:pt x="3174" y="11555"/>
                  </a:lnTo>
                  <a:lnTo>
                    <a:pt x="3217" y="11623"/>
                  </a:lnTo>
                  <a:lnTo>
                    <a:pt x="3327" y="11716"/>
                  </a:lnTo>
                  <a:lnTo>
                    <a:pt x="3369" y="11741"/>
                  </a:lnTo>
                  <a:lnTo>
                    <a:pt x="3504" y="11766"/>
                  </a:lnTo>
                  <a:lnTo>
                    <a:pt x="3555" y="11733"/>
                  </a:lnTo>
                  <a:lnTo>
                    <a:pt x="3631" y="11707"/>
                  </a:lnTo>
                  <a:lnTo>
                    <a:pt x="3741" y="11606"/>
                  </a:lnTo>
                  <a:lnTo>
                    <a:pt x="3877" y="11428"/>
                  </a:lnTo>
                  <a:lnTo>
                    <a:pt x="3987" y="11377"/>
                  </a:lnTo>
                  <a:lnTo>
                    <a:pt x="4004" y="11343"/>
                  </a:lnTo>
                  <a:lnTo>
                    <a:pt x="4089" y="11267"/>
                  </a:lnTo>
                  <a:lnTo>
                    <a:pt x="4122" y="11267"/>
                  </a:lnTo>
                  <a:lnTo>
                    <a:pt x="4266" y="11149"/>
                  </a:lnTo>
                  <a:lnTo>
                    <a:pt x="4402" y="11081"/>
                  </a:lnTo>
                  <a:lnTo>
                    <a:pt x="4461" y="11030"/>
                  </a:lnTo>
                  <a:lnTo>
                    <a:pt x="4529" y="10988"/>
                  </a:lnTo>
                  <a:lnTo>
                    <a:pt x="4580" y="10971"/>
                  </a:lnTo>
                  <a:lnTo>
                    <a:pt x="4800" y="10810"/>
                  </a:lnTo>
                  <a:lnTo>
                    <a:pt x="4851" y="10793"/>
                  </a:lnTo>
                  <a:lnTo>
                    <a:pt x="5062" y="10624"/>
                  </a:lnTo>
                  <a:lnTo>
                    <a:pt x="5189" y="10573"/>
                  </a:lnTo>
                  <a:lnTo>
                    <a:pt x="5232" y="10539"/>
                  </a:lnTo>
                  <a:lnTo>
                    <a:pt x="5545" y="10387"/>
                  </a:lnTo>
                  <a:lnTo>
                    <a:pt x="5562" y="10387"/>
                  </a:lnTo>
                  <a:lnTo>
                    <a:pt x="5604" y="10353"/>
                  </a:lnTo>
                  <a:lnTo>
                    <a:pt x="5689" y="10327"/>
                  </a:lnTo>
                  <a:lnTo>
                    <a:pt x="5765" y="10285"/>
                  </a:lnTo>
                  <a:lnTo>
                    <a:pt x="5841" y="10260"/>
                  </a:lnTo>
                  <a:lnTo>
                    <a:pt x="5866" y="10234"/>
                  </a:lnTo>
                  <a:lnTo>
                    <a:pt x="5960" y="10209"/>
                  </a:lnTo>
                  <a:lnTo>
                    <a:pt x="6044" y="10167"/>
                  </a:lnTo>
                  <a:lnTo>
                    <a:pt x="6256" y="10107"/>
                  </a:lnTo>
                  <a:lnTo>
                    <a:pt x="6468" y="9972"/>
                  </a:lnTo>
                  <a:lnTo>
                    <a:pt x="6501" y="9930"/>
                  </a:lnTo>
                  <a:lnTo>
                    <a:pt x="6552" y="9896"/>
                  </a:lnTo>
                  <a:lnTo>
                    <a:pt x="6578" y="9845"/>
                  </a:lnTo>
                  <a:lnTo>
                    <a:pt x="6544" y="9803"/>
                  </a:lnTo>
                  <a:lnTo>
                    <a:pt x="6518" y="9794"/>
                  </a:lnTo>
                  <a:lnTo>
                    <a:pt x="6425" y="9794"/>
                  </a:lnTo>
                  <a:lnTo>
                    <a:pt x="6290" y="9760"/>
                  </a:lnTo>
                  <a:lnTo>
                    <a:pt x="6247" y="9760"/>
                  </a:lnTo>
                  <a:lnTo>
                    <a:pt x="6205" y="9743"/>
                  </a:lnTo>
                  <a:lnTo>
                    <a:pt x="6188" y="9752"/>
                  </a:lnTo>
                  <a:lnTo>
                    <a:pt x="6146" y="9726"/>
                  </a:lnTo>
                  <a:lnTo>
                    <a:pt x="6044" y="9692"/>
                  </a:lnTo>
                  <a:lnTo>
                    <a:pt x="6010" y="9692"/>
                  </a:lnTo>
                  <a:lnTo>
                    <a:pt x="5968" y="9667"/>
                  </a:lnTo>
                  <a:lnTo>
                    <a:pt x="5951" y="9676"/>
                  </a:lnTo>
                  <a:lnTo>
                    <a:pt x="5909" y="9650"/>
                  </a:lnTo>
                  <a:lnTo>
                    <a:pt x="5731" y="9608"/>
                  </a:lnTo>
                  <a:lnTo>
                    <a:pt x="5570" y="9549"/>
                  </a:lnTo>
                  <a:lnTo>
                    <a:pt x="5511" y="9455"/>
                  </a:lnTo>
                  <a:lnTo>
                    <a:pt x="5460" y="9413"/>
                  </a:lnTo>
                  <a:lnTo>
                    <a:pt x="5418" y="9354"/>
                  </a:lnTo>
                  <a:lnTo>
                    <a:pt x="5350" y="9193"/>
                  </a:lnTo>
                  <a:lnTo>
                    <a:pt x="5350" y="9117"/>
                  </a:lnTo>
                  <a:lnTo>
                    <a:pt x="5291" y="9032"/>
                  </a:lnTo>
                  <a:lnTo>
                    <a:pt x="5248" y="9007"/>
                  </a:lnTo>
                  <a:lnTo>
                    <a:pt x="5155" y="8973"/>
                  </a:lnTo>
                  <a:lnTo>
                    <a:pt x="5096" y="8973"/>
                  </a:lnTo>
                  <a:lnTo>
                    <a:pt x="5054" y="8948"/>
                  </a:lnTo>
                  <a:lnTo>
                    <a:pt x="5037" y="8922"/>
                  </a:lnTo>
                  <a:lnTo>
                    <a:pt x="4910" y="8863"/>
                  </a:lnTo>
                  <a:lnTo>
                    <a:pt x="4876" y="8838"/>
                  </a:lnTo>
                  <a:lnTo>
                    <a:pt x="4791" y="8804"/>
                  </a:lnTo>
                  <a:lnTo>
                    <a:pt x="4774" y="8812"/>
                  </a:lnTo>
                  <a:lnTo>
                    <a:pt x="4690" y="8787"/>
                  </a:lnTo>
                  <a:lnTo>
                    <a:pt x="4613" y="8787"/>
                  </a:lnTo>
                  <a:lnTo>
                    <a:pt x="4470" y="8753"/>
                  </a:lnTo>
                  <a:lnTo>
                    <a:pt x="4410" y="8778"/>
                  </a:lnTo>
                  <a:lnTo>
                    <a:pt x="4249" y="8753"/>
                  </a:lnTo>
                  <a:lnTo>
                    <a:pt x="4190" y="8736"/>
                  </a:lnTo>
                  <a:lnTo>
                    <a:pt x="4156" y="8744"/>
                  </a:lnTo>
                  <a:lnTo>
                    <a:pt x="4131" y="8770"/>
                  </a:lnTo>
                  <a:lnTo>
                    <a:pt x="4046" y="8778"/>
                  </a:lnTo>
                  <a:lnTo>
                    <a:pt x="3962" y="8821"/>
                  </a:lnTo>
                  <a:lnTo>
                    <a:pt x="3945" y="8846"/>
                  </a:lnTo>
                  <a:lnTo>
                    <a:pt x="3826" y="8931"/>
                  </a:lnTo>
                  <a:lnTo>
                    <a:pt x="3809" y="8931"/>
                  </a:lnTo>
                  <a:lnTo>
                    <a:pt x="3741" y="8964"/>
                  </a:lnTo>
                  <a:lnTo>
                    <a:pt x="3648" y="9058"/>
                  </a:lnTo>
                  <a:lnTo>
                    <a:pt x="3623" y="9058"/>
                  </a:lnTo>
                  <a:lnTo>
                    <a:pt x="3589" y="9091"/>
                  </a:lnTo>
                  <a:lnTo>
                    <a:pt x="3547" y="9176"/>
                  </a:lnTo>
                  <a:lnTo>
                    <a:pt x="3488" y="9362"/>
                  </a:lnTo>
                  <a:lnTo>
                    <a:pt x="3428" y="9405"/>
                  </a:lnTo>
                  <a:lnTo>
                    <a:pt x="3301" y="9413"/>
                  </a:lnTo>
                  <a:lnTo>
                    <a:pt x="3166" y="9371"/>
                  </a:lnTo>
                  <a:lnTo>
                    <a:pt x="2963" y="9218"/>
                  </a:lnTo>
                  <a:lnTo>
                    <a:pt x="2861" y="9202"/>
                  </a:lnTo>
                  <a:lnTo>
                    <a:pt x="2802" y="9176"/>
                  </a:lnTo>
                  <a:lnTo>
                    <a:pt x="2683" y="9185"/>
                  </a:lnTo>
                  <a:lnTo>
                    <a:pt x="2548" y="9244"/>
                  </a:lnTo>
                  <a:lnTo>
                    <a:pt x="2446" y="9312"/>
                  </a:lnTo>
                  <a:lnTo>
                    <a:pt x="2285" y="9472"/>
                  </a:lnTo>
                  <a:lnTo>
                    <a:pt x="2226" y="9540"/>
                  </a:lnTo>
                  <a:lnTo>
                    <a:pt x="2184" y="9642"/>
                  </a:lnTo>
                  <a:lnTo>
                    <a:pt x="2167" y="9659"/>
                  </a:lnTo>
                  <a:lnTo>
                    <a:pt x="2116" y="9726"/>
                  </a:lnTo>
                  <a:lnTo>
                    <a:pt x="2091" y="9743"/>
                  </a:lnTo>
                  <a:lnTo>
                    <a:pt x="2040" y="9819"/>
                  </a:lnTo>
                  <a:lnTo>
                    <a:pt x="1972" y="9870"/>
                  </a:lnTo>
                  <a:lnTo>
                    <a:pt x="1964" y="9904"/>
                  </a:lnTo>
                  <a:lnTo>
                    <a:pt x="1921" y="9946"/>
                  </a:lnTo>
                  <a:lnTo>
                    <a:pt x="1913" y="9997"/>
                  </a:lnTo>
                  <a:lnTo>
                    <a:pt x="1837" y="10073"/>
                  </a:lnTo>
                  <a:lnTo>
                    <a:pt x="1786" y="10048"/>
                  </a:lnTo>
                  <a:lnTo>
                    <a:pt x="1684" y="9879"/>
                  </a:lnTo>
                  <a:lnTo>
                    <a:pt x="1650" y="9845"/>
                  </a:lnTo>
                  <a:lnTo>
                    <a:pt x="1566" y="9819"/>
                  </a:lnTo>
                  <a:lnTo>
                    <a:pt x="1532" y="9819"/>
                  </a:lnTo>
                  <a:lnTo>
                    <a:pt x="1506" y="9845"/>
                  </a:lnTo>
                  <a:lnTo>
                    <a:pt x="1473" y="9853"/>
                  </a:lnTo>
                  <a:lnTo>
                    <a:pt x="1430" y="9853"/>
                  </a:lnTo>
                  <a:lnTo>
                    <a:pt x="1346" y="9819"/>
                  </a:lnTo>
                  <a:lnTo>
                    <a:pt x="1312" y="9828"/>
                  </a:lnTo>
                  <a:lnTo>
                    <a:pt x="1278" y="9786"/>
                  </a:lnTo>
                  <a:lnTo>
                    <a:pt x="1312" y="9718"/>
                  </a:lnTo>
                  <a:lnTo>
                    <a:pt x="1379" y="9692"/>
                  </a:lnTo>
                  <a:lnTo>
                    <a:pt x="1405" y="9566"/>
                  </a:lnTo>
                  <a:lnTo>
                    <a:pt x="1422" y="9557"/>
                  </a:lnTo>
                  <a:lnTo>
                    <a:pt x="1523" y="9566"/>
                  </a:lnTo>
                  <a:lnTo>
                    <a:pt x="1600" y="9532"/>
                  </a:lnTo>
                  <a:lnTo>
                    <a:pt x="1625" y="9481"/>
                  </a:lnTo>
                  <a:lnTo>
                    <a:pt x="1676" y="9447"/>
                  </a:lnTo>
                  <a:lnTo>
                    <a:pt x="1786" y="9295"/>
                  </a:lnTo>
                  <a:lnTo>
                    <a:pt x="1854" y="9244"/>
                  </a:lnTo>
                  <a:lnTo>
                    <a:pt x="1854" y="9218"/>
                  </a:lnTo>
                  <a:lnTo>
                    <a:pt x="1913" y="9159"/>
                  </a:lnTo>
                  <a:lnTo>
                    <a:pt x="1938" y="9117"/>
                  </a:lnTo>
                  <a:lnTo>
                    <a:pt x="1989" y="9058"/>
                  </a:lnTo>
                  <a:lnTo>
                    <a:pt x="2091" y="8838"/>
                  </a:lnTo>
                  <a:lnTo>
                    <a:pt x="2091" y="8778"/>
                  </a:lnTo>
                  <a:lnTo>
                    <a:pt x="2108" y="8736"/>
                  </a:lnTo>
                  <a:lnTo>
                    <a:pt x="2099" y="8651"/>
                  </a:lnTo>
                  <a:lnTo>
                    <a:pt x="2074" y="8575"/>
                  </a:lnTo>
                  <a:lnTo>
                    <a:pt x="2014" y="8524"/>
                  </a:lnTo>
                  <a:lnTo>
                    <a:pt x="1820" y="8431"/>
                  </a:lnTo>
                  <a:lnTo>
                    <a:pt x="1786" y="8431"/>
                  </a:lnTo>
                  <a:lnTo>
                    <a:pt x="1684" y="8372"/>
                  </a:lnTo>
                  <a:lnTo>
                    <a:pt x="1625" y="8363"/>
                  </a:lnTo>
                  <a:lnTo>
                    <a:pt x="1498" y="8304"/>
                  </a:lnTo>
                  <a:lnTo>
                    <a:pt x="1439" y="8287"/>
                  </a:lnTo>
                  <a:lnTo>
                    <a:pt x="1430" y="8270"/>
                  </a:lnTo>
                  <a:lnTo>
                    <a:pt x="1430" y="8245"/>
                  </a:lnTo>
                  <a:lnTo>
                    <a:pt x="1447" y="8236"/>
                  </a:lnTo>
                  <a:lnTo>
                    <a:pt x="1600" y="8211"/>
                  </a:lnTo>
                  <a:lnTo>
                    <a:pt x="1650" y="8194"/>
                  </a:lnTo>
                  <a:lnTo>
                    <a:pt x="1727" y="8203"/>
                  </a:lnTo>
                  <a:lnTo>
                    <a:pt x="1811" y="8186"/>
                  </a:lnTo>
                  <a:lnTo>
                    <a:pt x="1887" y="8211"/>
                  </a:lnTo>
                  <a:lnTo>
                    <a:pt x="1972" y="8177"/>
                  </a:lnTo>
                  <a:lnTo>
                    <a:pt x="2048" y="8177"/>
                  </a:lnTo>
                  <a:lnTo>
                    <a:pt x="2141" y="8101"/>
                  </a:lnTo>
                  <a:lnTo>
                    <a:pt x="2218" y="8076"/>
                  </a:lnTo>
                  <a:lnTo>
                    <a:pt x="2235" y="8050"/>
                  </a:lnTo>
                  <a:lnTo>
                    <a:pt x="2260" y="8050"/>
                  </a:lnTo>
                  <a:lnTo>
                    <a:pt x="2302" y="8008"/>
                  </a:lnTo>
                  <a:lnTo>
                    <a:pt x="2387" y="7974"/>
                  </a:lnTo>
                  <a:lnTo>
                    <a:pt x="2421" y="7991"/>
                  </a:lnTo>
                  <a:lnTo>
                    <a:pt x="2438" y="8016"/>
                  </a:lnTo>
                  <a:lnTo>
                    <a:pt x="2446" y="8194"/>
                  </a:lnTo>
                  <a:lnTo>
                    <a:pt x="2480" y="8236"/>
                  </a:lnTo>
                  <a:lnTo>
                    <a:pt x="2531" y="8270"/>
                  </a:lnTo>
                  <a:lnTo>
                    <a:pt x="2582" y="8287"/>
                  </a:lnTo>
                  <a:lnTo>
                    <a:pt x="2692" y="8287"/>
                  </a:lnTo>
                  <a:lnTo>
                    <a:pt x="2802" y="8203"/>
                  </a:lnTo>
                  <a:lnTo>
                    <a:pt x="2844" y="8160"/>
                  </a:lnTo>
                  <a:lnTo>
                    <a:pt x="2861" y="8126"/>
                  </a:lnTo>
                  <a:lnTo>
                    <a:pt x="2869" y="7983"/>
                  </a:lnTo>
                  <a:lnTo>
                    <a:pt x="2861" y="7923"/>
                  </a:lnTo>
                  <a:lnTo>
                    <a:pt x="2827" y="7822"/>
                  </a:lnTo>
                  <a:lnTo>
                    <a:pt x="2869" y="7762"/>
                  </a:lnTo>
                  <a:lnTo>
                    <a:pt x="2963" y="7746"/>
                  </a:lnTo>
                  <a:lnTo>
                    <a:pt x="2988" y="7720"/>
                  </a:lnTo>
                  <a:lnTo>
                    <a:pt x="2988" y="7661"/>
                  </a:lnTo>
                  <a:lnTo>
                    <a:pt x="3013" y="7500"/>
                  </a:lnTo>
                  <a:lnTo>
                    <a:pt x="2988" y="7415"/>
                  </a:lnTo>
                  <a:lnTo>
                    <a:pt x="2988" y="7339"/>
                  </a:lnTo>
                  <a:lnTo>
                    <a:pt x="3013" y="7305"/>
                  </a:lnTo>
                  <a:lnTo>
                    <a:pt x="3030" y="7305"/>
                  </a:lnTo>
                  <a:lnTo>
                    <a:pt x="3081" y="7373"/>
                  </a:lnTo>
                  <a:lnTo>
                    <a:pt x="3140" y="7525"/>
                  </a:lnTo>
                  <a:lnTo>
                    <a:pt x="3140" y="7551"/>
                  </a:lnTo>
                  <a:lnTo>
                    <a:pt x="3208" y="7712"/>
                  </a:lnTo>
                  <a:lnTo>
                    <a:pt x="3217" y="7737"/>
                  </a:lnTo>
                  <a:lnTo>
                    <a:pt x="3250" y="7762"/>
                  </a:lnTo>
                  <a:lnTo>
                    <a:pt x="3301" y="7754"/>
                  </a:lnTo>
                  <a:lnTo>
                    <a:pt x="3310" y="7712"/>
                  </a:lnTo>
                  <a:lnTo>
                    <a:pt x="3310" y="7542"/>
                  </a:lnTo>
                  <a:lnTo>
                    <a:pt x="3344" y="7390"/>
                  </a:lnTo>
                  <a:lnTo>
                    <a:pt x="3420" y="7263"/>
                  </a:lnTo>
                  <a:lnTo>
                    <a:pt x="3471" y="7229"/>
                  </a:lnTo>
                  <a:lnTo>
                    <a:pt x="3538" y="7263"/>
                  </a:lnTo>
                  <a:lnTo>
                    <a:pt x="3606" y="7356"/>
                  </a:lnTo>
                  <a:lnTo>
                    <a:pt x="3665" y="7390"/>
                  </a:lnTo>
                  <a:lnTo>
                    <a:pt x="3691" y="7390"/>
                  </a:lnTo>
                  <a:lnTo>
                    <a:pt x="3741" y="7415"/>
                  </a:lnTo>
                  <a:lnTo>
                    <a:pt x="3775" y="7475"/>
                  </a:lnTo>
                  <a:lnTo>
                    <a:pt x="3809" y="7576"/>
                  </a:lnTo>
                  <a:lnTo>
                    <a:pt x="3826" y="7602"/>
                  </a:lnTo>
                  <a:lnTo>
                    <a:pt x="3885" y="7627"/>
                  </a:lnTo>
                  <a:lnTo>
                    <a:pt x="3995" y="7652"/>
                  </a:lnTo>
                  <a:lnTo>
                    <a:pt x="4046" y="7635"/>
                  </a:lnTo>
                  <a:lnTo>
                    <a:pt x="4122" y="7644"/>
                  </a:lnTo>
                  <a:lnTo>
                    <a:pt x="4207" y="7627"/>
                  </a:lnTo>
                  <a:lnTo>
                    <a:pt x="4283" y="7635"/>
                  </a:lnTo>
                  <a:lnTo>
                    <a:pt x="4309" y="7610"/>
                  </a:lnTo>
                  <a:lnTo>
                    <a:pt x="4368" y="7610"/>
                  </a:lnTo>
                  <a:lnTo>
                    <a:pt x="4419" y="7576"/>
                  </a:lnTo>
                  <a:lnTo>
                    <a:pt x="4529" y="7568"/>
                  </a:lnTo>
                  <a:lnTo>
                    <a:pt x="4546" y="7542"/>
                  </a:lnTo>
                  <a:lnTo>
                    <a:pt x="4630" y="7508"/>
                  </a:lnTo>
                  <a:lnTo>
                    <a:pt x="4639" y="7475"/>
                  </a:lnTo>
                  <a:lnTo>
                    <a:pt x="4808" y="7449"/>
                  </a:lnTo>
                  <a:lnTo>
                    <a:pt x="4961" y="7415"/>
                  </a:lnTo>
                  <a:lnTo>
                    <a:pt x="5071" y="7424"/>
                  </a:lnTo>
                  <a:lnTo>
                    <a:pt x="5198" y="7382"/>
                  </a:lnTo>
                  <a:lnTo>
                    <a:pt x="5257" y="7382"/>
                  </a:lnTo>
                  <a:lnTo>
                    <a:pt x="5333" y="7407"/>
                  </a:lnTo>
                  <a:lnTo>
                    <a:pt x="5485" y="7534"/>
                  </a:lnTo>
                  <a:lnTo>
                    <a:pt x="5545" y="7551"/>
                  </a:lnTo>
                  <a:lnTo>
                    <a:pt x="5596" y="7551"/>
                  </a:lnTo>
                  <a:lnTo>
                    <a:pt x="5672" y="7517"/>
                  </a:lnTo>
                  <a:lnTo>
                    <a:pt x="5706" y="7475"/>
                  </a:lnTo>
                  <a:lnTo>
                    <a:pt x="5739" y="7365"/>
                  </a:lnTo>
                  <a:lnTo>
                    <a:pt x="5748" y="7305"/>
                  </a:lnTo>
                  <a:lnTo>
                    <a:pt x="5765" y="7263"/>
                  </a:lnTo>
                  <a:lnTo>
                    <a:pt x="5773" y="7187"/>
                  </a:lnTo>
                  <a:lnTo>
                    <a:pt x="5807" y="7102"/>
                  </a:lnTo>
                  <a:lnTo>
                    <a:pt x="5824" y="6984"/>
                  </a:lnTo>
                  <a:lnTo>
                    <a:pt x="5883" y="6865"/>
                  </a:lnTo>
                  <a:lnTo>
                    <a:pt x="5892" y="6764"/>
                  </a:lnTo>
                  <a:lnTo>
                    <a:pt x="5858" y="6687"/>
                  </a:lnTo>
                  <a:lnTo>
                    <a:pt x="5866" y="6645"/>
                  </a:lnTo>
                  <a:lnTo>
                    <a:pt x="5943" y="6603"/>
                  </a:lnTo>
                  <a:lnTo>
                    <a:pt x="5968" y="6603"/>
                  </a:lnTo>
                  <a:lnTo>
                    <a:pt x="6044" y="6628"/>
                  </a:lnTo>
                  <a:lnTo>
                    <a:pt x="6146" y="6679"/>
                  </a:lnTo>
                  <a:lnTo>
                    <a:pt x="6171" y="6687"/>
                  </a:lnTo>
                  <a:lnTo>
                    <a:pt x="6205" y="6662"/>
                  </a:lnTo>
                  <a:lnTo>
                    <a:pt x="6281" y="6687"/>
                  </a:lnTo>
                  <a:lnTo>
                    <a:pt x="6366" y="6662"/>
                  </a:lnTo>
                  <a:lnTo>
                    <a:pt x="6468" y="6594"/>
                  </a:lnTo>
                  <a:lnTo>
                    <a:pt x="6552" y="6527"/>
                  </a:lnTo>
                  <a:lnTo>
                    <a:pt x="6603" y="6510"/>
                  </a:lnTo>
                  <a:lnTo>
                    <a:pt x="6603" y="6493"/>
                  </a:lnTo>
                  <a:lnTo>
                    <a:pt x="6840" y="6349"/>
                  </a:lnTo>
                  <a:lnTo>
                    <a:pt x="6865" y="6349"/>
                  </a:lnTo>
                  <a:lnTo>
                    <a:pt x="6942" y="6298"/>
                  </a:lnTo>
                  <a:lnTo>
                    <a:pt x="7060" y="6205"/>
                  </a:lnTo>
                  <a:lnTo>
                    <a:pt x="7153" y="6103"/>
                  </a:lnTo>
                  <a:lnTo>
                    <a:pt x="7238" y="6061"/>
                  </a:lnTo>
                  <a:lnTo>
                    <a:pt x="7255" y="6036"/>
                  </a:lnTo>
                  <a:lnTo>
                    <a:pt x="7331" y="5993"/>
                  </a:lnTo>
                  <a:lnTo>
                    <a:pt x="7373" y="5951"/>
                  </a:lnTo>
                  <a:lnTo>
                    <a:pt x="7450" y="5917"/>
                  </a:lnTo>
                  <a:lnTo>
                    <a:pt x="7467" y="5892"/>
                  </a:lnTo>
                  <a:lnTo>
                    <a:pt x="7526" y="5875"/>
                  </a:lnTo>
                  <a:lnTo>
                    <a:pt x="7568" y="5841"/>
                  </a:lnTo>
                  <a:lnTo>
                    <a:pt x="7594" y="5849"/>
                  </a:lnTo>
                  <a:lnTo>
                    <a:pt x="7627" y="5832"/>
                  </a:lnTo>
                  <a:lnTo>
                    <a:pt x="7695" y="5807"/>
                  </a:lnTo>
                  <a:lnTo>
                    <a:pt x="7780" y="5832"/>
                  </a:lnTo>
                  <a:lnTo>
                    <a:pt x="7797" y="5849"/>
                  </a:lnTo>
                  <a:lnTo>
                    <a:pt x="7831" y="5959"/>
                  </a:lnTo>
                  <a:lnTo>
                    <a:pt x="7831" y="6010"/>
                  </a:lnTo>
                  <a:lnTo>
                    <a:pt x="7788" y="6061"/>
                  </a:lnTo>
                  <a:lnTo>
                    <a:pt x="7754" y="6137"/>
                  </a:lnTo>
                  <a:lnTo>
                    <a:pt x="7704" y="6213"/>
                  </a:lnTo>
                  <a:lnTo>
                    <a:pt x="7585" y="6323"/>
                  </a:lnTo>
                  <a:lnTo>
                    <a:pt x="7534" y="6408"/>
                  </a:lnTo>
                  <a:lnTo>
                    <a:pt x="7424" y="6518"/>
                  </a:lnTo>
                  <a:lnTo>
                    <a:pt x="7399" y="6569"/>
                  </a:lnTo>
                  <a:lnTo>
                    <a:pt x="7306" y="6637"/>
                  </a:lnTo>
                  <a:lnTo>
                    <a:pt x="7255" y="6713"/>
                  </a:lnTo>
                  <a:lnTo>
                    <a:pt x="7153" y="6806"/>
                  </a:lnTo>
                  <a:lnTo>
                    <a:pt x="7153" y="6823"/>
                  </a:lnTo>
                  <a:lnTo>
                    <a:pt x="7086" y="6941"/>
                  </a:lnTo>
                  <a:lnTo>
                    <a:pt x="7094" y="7001"/>
                  </a:lnTo>
                  <a:lnTo>
                    <a:pt x="7119" y="7018"/>
                  </a:lnTo>
                  <a:lnTo>
                    <a:pt x="7204" y="7018"/>
                  </a:lnTo>
                  <a:lnTo>
                    <a:pt x="7255" y="7043"/>
                  </a:lnTo>
                  <a:lnTo>
                    <a:pt x="7492" y="6975"/>
                  </a:lnTo>
                  <a:lnTo>
                    <a:pt x="7543" y="7009"/>
                  </a:lnTo>
                  <a:lnTo>
                    <a:pt x="7594" y="7068"/>
                  </a:lnTo>
                  <a:lnTo>
                    <a:pt x="7627" y="7068"/>
                  </a:lnTo>
                  <a:lnTo>
                    <a:pt x="7653" y="7094"/>
                  </a:lnTo>
                  <a:lnTo>
                    <a:pt x="7704" y="7111"/>
                  </a:lnTo>
                  <a:lnTo>
                    <a:pt x="7814" y="7102"/>
                  </a:lnTo>
                  <a:lnTo>
                    <a:pt x="7890" y="7119"/>
                  </a:lnTo>
                  <a:lnTo>
                    <a:pt x="8076" y="7068"/>
                  </a:lnTo>
                  <a:lnTo>
                    <a:pt x="8262" y="6975"/>
                  </a:lnTo>
                  <a:lnTo>
                    <a:pt x="8322" y="6967"/>
                  </a:lnTo>
                  <a:lnTo>
                    <a:pt x="8389" y="6916"/>
                  </a:lnTo>
                  <a:lnTo>
                    <a:pt x="8449" y="6848"/>
                  </a:lnTo>
                  <a:lnTo>
                    <a:pt x="8474" y="6840"/>
                  </a:lnTo>
                  <a:lnTo>
                    <a:pt x="8516" y="6797"/>
                  </a:lnTo>
                  <a:lnTo>
                    <a:pt x="8542" y="6789"/>
                  </a:lnTo>
                  <a:lnTo>
                    <a:pt x="8567" y="6772"/>
                  </a:lnTo>
                  <a:lnTo>
                    <a:pt x="8669" y="6755"/>
                  </a:lnTo>
                  <a:lnTo>
                    <a:pt x="8762" y="6670"/>
                  </a:lnTo>
                  <a:lnTo>
                    <a:pt x="8830" y="6620"/>
                  </a:lnTo>
                  <a:lnTo>
                    <a:pt x="8855" y="6611"/>
                  </a:lnTo>
                  <a:lnTo>
                    <a:pt x="8897" y="6569"/>
                  </a:lnTo>
                  <a:lnTo>
                    <a:pt x="8974" y="6535"/>
                  </a:lnTo>
                  <a:lnTo>
                    <a:pt x="8990" y="6501"/>
                  </a:lnTo>
                  <a:lnTo>
                    <a:pt x="9151" y="6400"/>
                  </a:lnTo>
                  <a:lnTo>
                    <a:pt x="9168" y="6366"/>
                  </a:lnTo>
                  <a:lnTo>
                    <a:pt x="9261" y="6298"/>
                  </a:lnTo>
                  <a:lnTo>
                    <a:pt x="9338" y="6205"/>
                  </a:lnTo>
                  <a:lnTo>
                    <a:pt x="9397" y="6154"/>
                  </a:lnTo>
                  <a:lnTo>
                    <a:pt x="9431" y="6112"/>
                  </a:lnTo>
                  <a:lnTo>
                    <a:pt x="9465" y="6095"/>
                  </a:lnTo>
                  <a:lnTo>
                    <a:pt x="9490" y="6027"/>
                  </a:lnTo>
                  <a:lnTo>
                    <a:pt x="9524" y="5993"/>
                  </a:lnTo>
                  <a:lnTo>
                    <a:pt x="9532" y="5968"/>
                  </a:lnTo>
                  <a:lnTo>
                    <a:pt x="9566" y="5951"/>
                  </a:lnTo>
                  <a:lnTo>
                    <a:pt x="9600" y="5900"/>
                  </a:lnTo>
                  <a:lnTo>
                    <a:pt x="9668" y="5705"/>
                  </a:lnTo>
                  <a:lnTo>
                    <a:pt x="9710" y="5621"/>
                  </a:lnTo>
                  <a:lnTo>
                    <a:pt x="9710" y="5528"/>
                  </a:lnTo>
                  <a:lnTo>
                    <a:pt x="9702" y="5485"/>
                  </a:lnTo>
                  <a:lnTo>
                    <a:pt x="9685" y="5460"/>
                  </a:lnTo>
                  <a:lnTo>
                    <a:pt x="9668" y="5460"/>
                  </a:lnTo>
                  <a:lnTo>
                    <a:pt x="9592" y="5367"/>
                  </a:lnTo>
                  <a:lnTo>
                    <a:pt x="9566" y="5350"/>
                  </a:lnTo>
                  <a:lnTo>
                    <a:pt x="9507" y="5333"/>
                  </a:lnTo>
                  <a:lnTo>
                    <a:pt x="9490" y="5350"/>
                  </a:lnTo>
                  <a:lnTo>
                    <a:pt x="9388" y="5350"/>
                  </a:lnTo>
                  <a:lnTo>
                    <a:pt x="9346" y="5333"/>
                  </a:lnTo>
                  <a:lnTo>
                    <a:pt x="9329" y="5350"/>
                  </a:lnTo>
                  <a:lnTo>
                    <a:pt x="9185" y="5341"/>
                  </a:lnTo>
                  <a:lnTo>
                    <a:pt x="9050" y="5350"/>
                  </a:lnTo>
                  <a:lnTo>
                    <a:pt x="9007" y="5367"/>
                  </a:lnTo>
                  <a:lnTo>
                    <a:pt x="8821" y="5367"/>
                  </a:lnTo>
                  <a:lnTo>
                    <a:pt x="8728" y="5375"/>
                  </a:lnTo>
                  <a:lnTo>
                    <a:pt x="8703" y="5392"/>
                  </a:lnTo>
                  <a:lnTo>
                    <a:pt x="8643" y="5392"/>
                  </a:lnTo>
                  <a:lnTo>
                    <a:pt x="8584" y="5367"/>
                  </a:lnTo>
                  <a:lnTo>
                    <a:pt x="8508" y="5384"/>
                  </a:lnTo>
                  <a:lnTo>
                    <a:pt x="8466" y="5367"/>
                  </a:lnTo>
                  <a:lnTo>
                    <a:pt x="8347" y="5350"/>
                  </a:lnTo>
                  <a:lnTo>
                    <a:pt x="8305" y="5358"/>
                  </a:lnTo>
                  <a:lnTo>
                    <a:pt x="8262" y="5341"/>
                  </a:lnTo>
                  <a:lnTo>
                    <a:pt x="8228" y="5358"/>
                  </a:lnTo>
                  <a:lnTo>
                    <a:pt x="8101" y="5333"/>
                  </a:lnTo>
                  <a:lnTo>
                    <a:pt x="8068" y="5358"/>
                  </a:lnTo>
                  <a:lnTo>
                    <a:pt x="7966" y="5333"/>
                  </a:lnTo>
                  <a:lnTo>
                    <a:pt x="7907" y="5333"/>
                  </a:lnTo>
                  <a:lnTo>
                    <a:pt x="7873" y="5299"/>
                  </a:lnTo>
                  <a:lnTo>
                    <a:pt x="7822" y="5282"/>
                  </a:lnTo>
                  <a:lnTo>
                    <a:pt x="7814" y="5265"/>
                  </a:lnTo>
                  <a:lnTo>
                    <a:pt x="7763" y="5240"/>
                  </a:lnTo>
                  <a:lnTo>
                    <a:pt x="7585" y="5079"/>
                  </a:lnTo>
                  <a:lnTo>
                    <a:pt x="7399" y="4825"/>
                  </a:lnTo>
                  <a:lnTo>
                    <a:pt x="7373" y="4740"/>
                  </a:lnTo>
                  <a:lnTo>
                    <a:pt x="7373" y="4681"/>
                  </a:lnTo>
                  <a:lnTo>
                    <a:pt x="7407" y="4622"/>
                  </a:lnTo>
                  <a:lnTo>
                    <a:pt x="7483" y="4546"/>
                  </a:lnTo>
                  <a:lnTo>
                    <a:pt x="7585" y="4486"/>
                  </a:lnTo>
                  <a:lnTo>
                    <a:pt x="7661" y="4453"/>
                  </a:lnTo>
                  <a:lnTo>
                    <a:pt x="7737" y="4368"/>
                  </a:lnTo>
                  <a:lnTo>
                    <a:pt x="7864" y="4309"/>
                  </a:lnTo>
                  <a:lnTo>
                    <a:pt x="7924" y="4249"/>
                  </a:lnTo>
                  <a:lnTo>
                    <a:pt x="7975" y="4182"/>
                  </a:lnTo>
                  <a:lnTo>
                    <a:pt x="8025" y="4072"/>
                  </a:lnTo>
                  <a:lnTo>
                    <a:pt x="8034" y="4038"/>
                  </a:lnTo>
                  <a:lnTo>
                    <a:pt x="8000" y="3953"/>
                  </a:lnTo>
                  <a:lnTo>
                    <a:pt x="7966" y="3911"/>
                  </a:lnTo>
                  <a:lnTo>
                    <a:pt x="7831" y="3843"/>
                  </a:lnTo>
                  <a:lnTo>
                    <a:pt x="7771" y="3835"/>
                  </a:lnTo>
                  <a:lnTo>
                    <a:pt x="7687" y="3852"/>
                  </a:lnTo>
                  <a:lnTo>
                    <a:pt x="7610" y="3835"/>
                  </a:lnTo>
                  <a:lnTo>
                    <a:pt x="7594" y="3852"/>
                  </a:lnTo>
                  <a:lnTo>
                    <a:pt x="7407" y="3758"/>
                  </a:lnTo>
                  <a:lnTo>
                    <a:pt x="7306" y="3741"/>
                  </a:lnTo>
                  <a:lnTo>
                    <a:pt x="7213" y="3758"/>
                  </a:lnTo>
                  <a:lnTo>
                    <a:pt x="7187" y="3784"/>
                  </a:lnTo>
                  <a:lnTo>
                    <a:pt x="7111" y="3792"/>
                  </a:lnTo>
                  <a:lnTo>
                    <a:pt x="6992" y="3835"/>
                  </a:lnTo>
                  <a:lnTo>
                    <a:pt x="6908" y="3885"/>
                  </a:lnTo>
                  <a:lnTo>
                    <a:pt x="6849" y="3885"/>
                  </a:lnTo>
                  <a:lnTo>
                    <a:pt x="6730" y="3979"/>
                  </a:lnTo>
                  <a:lnTo>
                    <a:pt x="6671" y="4004"/>
                  </a:lnTo>
                  <a:lnTo>
                    <a:pt x="6654" y="4021"/>
                  </a:lnTo>
                  <a:lnTo>
                    <a:pt x="6628" y="4029"/>
                  </a:lnTo>
                  <a:lnTo>
                    <a:pt x="6611" y="4046"/>
                  </a:lnTo>
                  <a:lnTo>
                    <a:pt x="6552" y="4046"/>
                  </a:lnTo>
                  <a:lnTo>
                    <a:pt x="6493" y="4029"/>
                  </a:lnTo>
                  <a:lnTo>
                    <a:pt x="6434" y="3979"/>
                  </a:lnTo>
                  <a:lnTo>
                    <a:pt x="6425" y="3902"/>
                  </a:lnTo>
                  <a:lnTo>
                    <a:pt x="6434" y="3885"/>
                  </a:lnTo>
                  <a:lnTo>
                    <a:pt x="6459" y="3784"/>
                  </a:lnTo>
                  <a:lnTo>
                    <a:pt x="6459" y="3623"/>
                  </a:lnTo>
                  <a:lnTo>
                    <a:pt x="6468" y="3581"/>
                  </a:lnTo>
                  <a:lnTo>
                    <a:pt x="6459" y="3564"/>
                  </a:lnTo>
                  <a:lnTo>
                    <a:pt x="6459" y="3504"/>
                  </a:lnTo>
                  <a:lnTo>
                    <a:pt x="6434" y="3445"/>
                  </a:lnTo>
                  <a:lnTo>
                    <a:pt x="6391" y="3377"/>
                  </a:lnTo>
                  <a:lnTo>
                    <a:pt x="6383" y="3344"/>
                  </a:lnTo>
                  <a:lnTo>
                    <a:pt x="6298" y="3267"/>
                  </a:lnTo>
                  <a:lnTo>
                    <a:pt x="6247" y="3259"/>
                  </a:lnTo>
                  <a:lnTo>
                    <a:pt x="6205" y="3242"/>
                  </a:lnTo>
                  <a:lnTo>
                    <a:pt x="6087" y="3217"/>
                  </a:lnTo>
                  <a:lnTo>
                    <a:pt x="6044" y="3217"/>
                  </a:lnTo>
                  <a:lnTo>
                    <a:pt x="6010" y="3242"/>
                  </a:lnTo>
                  <a:lnTo>
                    <a:pt x="5909" y="3251"/>
                  </a:lnTo>
                  <a:lnTo>
                    <a:pt x="5824" y="3251"/>
                  </a:lnTo>
                  <a:lnTo>
                    <a:pt x="5731" y="3217"/>
                  </a:lnTo>
                  <a:lnTo>
                    <a:pt x="5706" y="3242"/>
                  </a:lnTo>
                  <a:lnTo>
                    <a:pt x="5570" y="3234"/>
                  </a:lnTo>
                  <a:lnTo>
                    <a:pt x="5511" y="3259"/>
                  </a:lnTo>
                  <a:lnTo>
                    <a:pt x="5426" y="3267"/>
                  </a:lnTo>
                  <a:lnTo>
                    <a:pt x="5350" y="3301"/>
                  </a:lnTo>
                  <a:lnTo>
                    <a:pt x="5308" y="3335"/>
                  </a:lnTo>
                  <a:lnTo>
                    <a:pt x="5248" y="3352"/>
                  </a:lnTo>
                  <a:lnTo>
                    <a:pt x="5215" y="3394"/>
                  </a:lnTo>
                  <a:lnTo>
                    <a:pt x="5164" y="3581"/>
                  </a:lnTo>
                  <a:lnTo>
                    <a:pt x="5189" y="3606"/>
                  </a:lnTo>
                  <a:lnTo>
                    <a:pt x="5215" y="3716"/>
                  </a:lnTo>
                  <a:lnTo>
                    <a:pt x="5215" y="3818"/>
                  </a:lnTo>
                  <a:lnTo>
                    <a:pt x="5164" y="3843"/>
                  </a:lnTo>
                  <a:lnTo>
                    <a:pt x="5105" y="3843"/>
                  </a:lnTo>
                  <a:lnTo>
                    <a:pt x="5020" y="3885"/>
                  </a:lnTo>
                  <a:lnTo>
                    <a:pt x="4961" y="3894"/>
                  </a:lnTo>
                  <a:lnTo>
                    <a:pt x="4918" y="3928"/>
                  </a:lnTo>
                  <a:lnTo>
                    <a:pt x="4876" y="3945"/>
                  </a:lnTo>
                  <a:lnTo>
                    <a:pt x="4859" y="3936"/>
                  </a:lnTo>
                  <a:lnTo>
                    <a:pt x="4783" y="3962"/>
                  </a:lnTo>
                  <a:lnTo>
                    <a:pt x="4749" y="4004"/>
                  </a:lnTo>
                  <a:lnTo>
                    <a:pt x="4715" y="4080"/>
                  </a:lnTo>
                  <a:lnTo>
                    <a:pt x="4715" y="4241"/>
                  </a:lnTo>
                  <a:lnTo>
                    <a:pt x="4732" y="4326"/>
                  </a:lnTo>
                  <a:lnTo>
                    <a:pt x="4774" y="4385"/>
                  </a:lnTo>
                  <a:lnTo>
                    <a:pt x="4774" y="4444"/>
                  </a:lnTo>
                  <a:lnTo>
                    <a:pt x="4690" y="4486"/>
                  </a:lnTo>
                  <a:lnTo>
                    <a:pt x="4664" y="4486"/>
                  </a:lnTo>
                  <a:lnTo>
                    <a:pt x="4647" y="4503"/>
                  </a:lnTo>
                  <a:lnTo>
                    <a:pt x="4588" y="4529"/>
                  </a:lnTo>
                  <a:lnTo>
                    <a:pt x="4470" y="4512"/>
                  </a:lnTo>
                  <a:lnTo>
                    <a:pt x="4283" y="4580"/>
                  </a:lnTo>
                  <a:lnTo>
                    <a:pt x="4156" y="4715"/>
                  </a:lnTo>
                  <a:lnTo>
                    <a:pt x="4148" y="4766"/>
                  </a:lnTo>
                  <a:lnTo>
                    <a:pt x="4148" y="4901"/>
                  </a:lnTo>
                  <a:lnTo>
                    <a:pt x="4156" y="4960"/>
                  </a:lnTo>
                  <a:lnTo>
                    <a:pt x="4156" y="5037"/>
                  </a:lnTo>
                  <a:lnTo>
                    <a:pt x="4122" y="5079"/>
                  </a:lnTo>
                  <a:lnTo>
                    <a:pt x="4055" y="5087"/>
                  </a:lnTo>
                  <a:lnTo>
                    <a:pt x="3962" y="5147"/>
                  </a:lnTo>
                  <a:lnTo>
                    <a:pt x="3877" y="5155"/>
                  </a:lnTo>
                  <a:lnTo>
                    <a:pt x="3758" y="5231"/>
                  </a:lnTo>
                  <a:lnTo>
                    <a:pt x="3682" y="5308"/>
                  </a:lnTo>
                  <a:lnTo>
                    <a:pt x="3640" y="5375"/>
                  </a:lnTo>
                  <a:lnTo>
                    <a:pt x="3648" y="5401"/>
                  </a:lnTo>
                  <a:lnTo>
                    <a:pt x="3623" y="5426"/>
                  </a:lnTo>
                  <a:lnTo>
                    <a:pt x="3538" y="5426"/>
                  </a:lnTo>
                  <a:lnTo>
                    <a:pt x="3521" y="5435"/>
                  </a:lnTo>
                  <a:lnTo>
                    <a:pt x="3479" y="5435"/>
                  </a:lnTo>
                  <a:lnTo>
                    <a:pt x="3437" y="5426"/>
                  </a:lnTo>
                  <a:lnTo>
                    <a:pt x="3428" y="5401"/>
                  </a:lnTo>
                  <a:lnTo>
                    <a:pt x="3394" y="5401"/>
                  </a:lnTo>
                  <a:lnTo>
                    <a:pt x="3361" y="5358"/>
                  </a:lnTo>
                  <a:lnTo>
                    <a:pt x="3301" y="5333"/>
                  </a:lnTo>
                  <a:lnTo>
                    <a:pt x="3174" y="5324"/>
                  </a:lnTo>
                  <a:lnTo>
                    <a:pt x="3081" y="5291"/>
                  </a:lnTo>
                  <a:lnTo>
                    <a:pt x="3013" y="5308"/>
                  </a:lnTo>
                  <a:lnTo>
                    <a:pt x="2996" y="5291"/>
                  </a:lnTo>
                  <a:lnTo>
                    <a:pt x="2895" y="5282"/>
                  </a:lnTo>
                  <a:lnTo>
                    <a:pt x="2734" y="5333"/>
                  </a:lnTo>
                  <a:lnTo>
                    <a:pt x="2616" y="5418"/>
                  </a:lnTo>
                  <a:lnTo>
                    <a:pt x="2573" y="5426"/>
                  </a:lnTo>
                  <a:lnTo>
                    <a:pt x="2539" y="5511"/>
                  </a:lnTo>
                  <a:lnTo>
                    <a:pt x="2539" y="5536"/>
                  </a:lnTo>
                  <a:lnTo>
                    <a:pt x="2514" y="5553"/>
                  </a:lnTo>
                  <a:lnTo>
                    <a:pt x="2446" y="5587"/>
                  </a:lnTo>
                  <a:lnTo>
                    <a:pt x="2412" y="5621"/>
                  </a:lnTo>
                  <a:lnTo>
                    <a:pt x="2353" y="5714"/>
                  </a:lnTo>
                  <a:lnTo>
                    <a:pt x="2353" y="5739"/>
                  </a:lnTo>
                  <a:lnTo>
                    <a:pt x="2294" y="5900"/>
                  </a:lnTo>
                  <a:lnTo>
                    <a:pt x="2226" y="5959"/>
                  </a:lnTo>
                  <a:lnTo>
                    <a:pt x="2175" y="5976"/>
                  </a:lnTo>
                  <a:lnTo>
                    <a:pt x="2133" y="5959"/>
                  </a:lnTo>
                  <a:lnTo>
                    <a:pt x="2099" y="5959"/>
                  </a:lnTo>
                  <a:lnTo>
                    <a:pt x="2065" y="5917"/>
                  </a:lnTo>
                  <a:lnTo>
                    <a:pt x="2040" y="5824"/>
                  </a:lnTo>
                  <a:lnTo>
                    <a:pt x="2040" y="5748"/>
                  </a:lnTo>
                  <a:lnTo>
                    <a:pt x="2006" y="5680"/>
                  </a:lnTo>
                  <a:lnTo>
                    <a:pt x="1989" y="5663"/>
                  </a:lnTo>
                  <a:lnTo>
                    <a:pt x="1913" y="5638"/>
                  </a:lnTo>
                  <a:lnTo>
                    <a:pt x="1854" y="5629"/>
                  </a:lnTo>
                  <a:lnTo>
                    <a:pt x="1811" y="5629"/>
                  </a:lnTo>
                  <a:lnTo>
                    <a:pt x="1769" y="5655"/>
                  </a:lnTo>
                  <a:lnTo>
                    <a:pt x="1727" y="5638"/>
                  </a:lnTo>
                  <a:lnTo>
                    <a:pt x="1667" y="5655"/>
                  </a:lnTo>
                  <a:lnTo>
                    <a:pt x="1591" y="5663"/>
                  </a:lnTo>
                  <a:lnTo>
                    <a:pt x="1532" y="5697"/>
                  </a:lnTo>
                  <a:lnTo>
                    <a:pt x="1506" y="5697"/>
                  </a:lnTo>
                  <a:lnTo>
                    <a:pt x="1413" y="5773"/>
                  </a:lnTo>
                  <a:lnTo>
                    <a:pt x="1388" y="5866"/>
                  </a:lnTo>
                  <a:lnTo>
                    <a:pt x="1363" y="5883"/>
                  </a:lnTo>
                  <a:lnTo>
                    <a:pt x="1337" y="5934"/>
                  </a:lnTo>
                  <a:lnTo>
                    <a:pt x="1278" y="5968"/>
                  </a:lnTo>
                  <a:lnTo>
                    <a:pt x="1219" y="5985"/>
                  </a:lnTo>
                  <a:lnTo>
                    <a:pt x="1176" y="5985"/>
                  </a:lnTo>
                  <a:lnTo>
                    <a:pt x="1134" y="6002"/>
                  </a:lnTo>
                  <a:lnTo>
                    <a:pt x="1032" y="5968"/>
                  </a:lnTo>
                  <a:lnTo>
                    <a:pt x="1032" y="5942"/>
                  </a:lnTo>
                  <a:lnTo>
                    <a:pt x="1058" y="5875"/>
                  </a:lnTo>
                  <a:lnTo>
                    <a:pt x="1125" y="5807"/>
                  </a:lnTo>
                  <a:lnTo>
                    <a:pt x="1159" y="5680"/>
                  </a:lnTo>
                  <a:lnTo>
                    <a:pt x="1117" y="5536"/>
                  </a:lnTo>
                  <a:lnTo>
                    <a:pt x="1075" y="5502"/>
                  </a:lnTo>
                  <a:lnTo>
                    <a:pt x="998" y="5485"/>
                  </a:lnTo>
                  <a:lnTo>
                    <a:pt x="982" y="5494"/>
                  </a:lnTo>
                  <a:lnTo>
                    <a:pt x="965" y="5477"/>
                  </a:lnTo>
                  <a:lnTo>
                    <a:pt x="965" y="5409"/>
                  </a:lnTo>
                  <a:lnTo>
                    <a:pt x="1041" y="5274"/>
                  </a:lnTo>
                  <a:lnTo>
                    <a:pt x="1066" y="5189"/>
                  </a:lnTo>
                  <a:lnTo>
                    <a:pt x="1151" y="5087"/>
                  </a:lnTo>
                  <a:lnTo>
                    <a:pt x="1252" y="5037"/>
                  </a:lnTo>
                  <a:lnTo>
                    <a:pt x="1312" y="5054"/>
                  </a:lnTo>
                  <a:lnTo>
                    <a:pt x="1473" y="5054"/>
                  </a:lnTo>
                  <a:lnTo>
                    <a:pt x="1549" y="5045"/>
                  </a:lnTo>
                  <a:lnTo>
                    <a:pt x="1684" y="5054"/>
                  </a:lnTo>
                  <a:lnTo>
                    <a:pt x="1710" y="5037"/>
                  </a:lnTo>
                  <a:lnTo>
                    <a:pt x="1786" y="5045"/>
                  </a:lnTo>
                  <a:lnTo>
                    <a:pt x="1845" y="5020"/>
                  </a:lnTo>
                  <a:lnTo>
                    <a:pt x="1921" y="5020"/>
                  </a:lnTo>
                  <a:lnTo>
                    <a:pt x="2006" y="4986"/>
                  </a:lnTo>
                  <a:lnTo>
                    <a:pt x="2082" y="4944"/>
                  </a:lnTo>
                  <a:lnTo>
                    <a:pt x="2133" y="4901"/>
                  </a:lnTo>
                  <a:lnTo>
                    <a:pt x="2141" y="4876"/>
                  </a:lnTo>
                  <a:lnTo>
                    <a:pt x="2167" y="4791"/>
                  </a:lnTo>
                  <a:lnTo>
                    <a:pt x="2141" y="4732"/>
                  </a:lnTo>
                  <a:lnTo>
                    <a:pt x="2099" y="4673"/>
                  </a:lnTo>
                  <a:lnTo>
                    <a:pt x="2006" y="4605"/>
                  </a:lnTo>
                  <a:lnTo>
                    <a:pt x="1803" y="4537"/>
                  </a:lnTo>
                  <a:lnTo>
                    <a:pt x="1744" y="4546"/>
                  </a:lnTo>
                  <a:lnTo>
                    <a:pt x="1659" y="4520"/>
                  </a:lnTo>
                  <a:lnTo>
                    <a:pt x="1642" y="4512"/>
                  </a:lnTo>
                  <a:lnTo>
                    <a:pt x="1617" y="4461"/>
                  </a:lnTo>
                  <a:lnTo>
                    <a:pt x="1625" y="4427"/>
                  </a:lnTo>
                  <a:lnTo>
                    <a:pt x="1659" y="4402"/>
                  </a:lnTo>
                  <a:lnTo>
                    <a:pt x="1803" y="4359"/>
                  </a:lnTo>
                  <a:lnTo>
                    <a:pt x="1879" y="4351"/>
                  </a:lnTo>
                  <a:lnTo>
                    <a:pt x="1964" y="4326"/>
                  </a:lnTo>
                  <a:lnTo>
                    <a:pt x="2040" y="4326"/>
                  </a:lnTo>
                  <a:lnTo>
                    <a:pt x="2099" y="4334"/>
                  </a:lnTo>
                  <a:lnTo>
                    <a:pt x="2116" y="4326"/>
                  </a:lnTo>
                  <a:lnTo>
                    <a:pt x="2251" y="4326"/>
                  </a:lnTo>
                  <a:lnTo>
                    <a:pt x="2353" y="4317"/>
                  </a:lnTo>
                  <a:lnTo>
                    <a:pt x="2404" y="4283"/>
                  </a:lnTo>
                  <a:lnTo>
                    <a:pt x="2480" y="4139"/>
                  </a:lnTo>
                  <a:lnTo>
                    <a:pt x="2539" y="4089"/>
                  </a:lnTo>
                  <a:lnTo>
                    <a:pt x="2632" y="4072"/>
                  </a:lnTo>
                  <a:lnTo>
                    <a:pt x="2709" y="4072"/>
                  </a:lnTo>
                  <a:lnTo>
                    <a:pt x="2793" y="4004"/>
                  </a:lnTo>
                  <a:lnTo>
                    <a:pt x="2819" y="3945"/>
                  </a:lnTo>
                  <a:lnTo>
                    <a:pt x="2920" y="3911"/>
                  </a:lnTo>
                  <a:lnTo>
                    <a:pt x="2971" y="3911"/>
                  </a:lnTo>
                  <a:lnTo>
                    <a:pt x="3098" y="3843"/>
                  </a:lnTo>
                  <a:lnTo>
                    <a:pt x="3107" y="3826"/>
                  </a:lnTo>
                  <a:lnTo>
                    <a:pt x="3259" y="3733"/>
                  </a:lnTo>
                  <a:lnTo>
                    <a:pt x="3310" y="3708"/>
                  </a:lnTo>
                  <a:lnTo>
                    <a:pt x="3344" y="3631"/>
                  </a:lnTo>
                  <a:lnTo>
                    <a:pt x="3411" y="3581"/>
                  </a:lnTo>
                  <a:lnTo>
                    <a:pt x="3462" y="3581"/>
                  </a:lnTo>
                  <a:lnTo>
                    <a:pt x="3623" y="3504"/>
                  </a:lnTo>
                  <a:lnTo>
                    <a:pt x="3640" y="3471"/>
                  </a:lnTo>
                  <a:lnTo>
                    <a:pt x="3758" y="3361"/>
                  </a:lnTo>
                  <a:lnTo>
                    <a:pt x="3792" y="3284"/>
                  </a:lnTo>
                  <a:lnTo>
                    <a:pt x="3784" y="3225"/>
                  </a:lnTo>
                  <a:lnTo>
                    <a:pt x="3767" y="3191"/>
                  </a:lnTo>
                  <a:lnTo>
                    <a:pt x="3708" y="3132"/>
                  </a:lnTo>
                  <a:lnTo>
                    <a:pt x="3682" y="3115"/>
                  </a:lnTo>
                  <a:lnTo>
                    <a:pt x="3648" y="3115"/>
                  </a:lnTo>
                  <a:lnTo>
                    <a:pt x="3615" y="3064"/>
                  </a:lnTo>
                  <a:lnTo>
                    <a:pt x="3572" y="2963"/>
                  </a:lnTo>
                  <a:lnTo>
                    <a:pt x="3564" y="2903"/>
                  </a:lnTo>
                  <a:lnTo>
                    <a:pt x="3530" y="2861"/>
                  </a:lnTo>
                  <a:lnTo>
                    <a:pt x="3530" y="2844"/>
                  </a:lnTo>
                  <a:lnTo>
                    <a:pt x="3513" y="2819"/>
                  </a:lnTo>
                  <a:lnTo>
                    <a:pt x="3513" y="2802"/>
                  </a:lnTo>
                  <a:lnTo>
                    <a:pt x="3488" y="2760"/>
                  </a:lnTo>
                  <a:lnTo>
                    <a:pt x="3428" y="2556"/>
                  </a:lnTo>
                  <a:lnTo>
                    <a:pt x="3377" y="2480"/>
                  </a:lnTo>
                  <a:lnTo>
                    <a:pt x="3217" y="2396"/>
                  </a:lnTo>
                  <a:lnTo>
                    <a:pt x="3200" y="2404"/>
                  </a:lnTo>
                  <a:lnTo>
                    <a:pt x="3157" y="2387"/>
                  </a:lnTo>
                  <a:lnTo>
                    <a:pt x="3039" y="2379"/>
                  </a:lnTo>
                  <a:lnTo>
                    <a:pt x="2996" y="2362"/>
                  </a:lnTo>
                  <a:lnTo>
                    <a:pt x="2954" y="2370"/>
                  </a:lnTo>
                  <a:lnTo>
                    <a:pt x="2895" y="2336"/>
                  </a:lnTo>
                  <a:lnTo>
                    <a:pt x="2861" y="2353"/>
                  </a:lnTo>
                  <a:lnTo>
                    <a:pt x="2776" y="2336"/>
                  </a:lnTo>
                  <a:lnTo>
                    <a:pt x="2675" y="2311"/>
                  </a:lnTo>
                  <a:lnTo>
                    <a:pt x="2573" y="2269"/>
                  </a:lnTo>
                  <a:lnTo>
                    <a:pt x="2514" y="2269"/>
                  </a:lnTo>
                  <a:lnTo>
                    <a:pt x="2497" y="2218"/>
                  </a:lnTo>
                  <a:lnTo>
                    <a:pt x="2489" y="2150"/>
                  </a:lnTo>
                  <a:lnTo>
                    <a:pt x="2556" y="1972"/>
                  </a:lnTo>
                  <a:lnTo>
                    <a:pt x="2658" y="1921"/>
                  </a:lnTo>
                  <a:lnTo>
                    <a:pt x="2683" y="1896"/>
                  </a:lnTo>
                  <a:lnTo>
                    <a:pt x="2895" y="1845"/>
                  </a:lnTo>
                  <a:lnTo>
                    <a:pt x="2946" y="1845"/>
                  </a:lnTo>
                  <a:lnTo>
                    <a:pt x="3022" y="1871"/>
                  </a:lnTo>
                  <a:lnTo>
                    <a:pt x="3132" y="1871"/>
                  </a:lnTo>
                  <a:lnTo>
                    <a:pt x="3183" y="1896"/>
                  </a:lnTo>
                  <a:lnTo>
                    <a:pt x="3318" y="1862"/>
                  </a:lnTo>
                  <a:lnTo>
                    <a:pt x="3369" y="1769"/>
                  </a:lnTo>
                  <a:lnTo>
                    <a:pt x="3361" y="1710"/>
                  </a:lnTo>
                  <a:lnTo>
                    <a:pt x="3344" y="1668"/>
                  </a:lnTo>
                  <a:lnTo>
                    <a:pt x="3293" y="1625"/>
                  </a:lnTo>
                  <a:lnTo>
                    <a:pt x="3234" y="1625"/>
                  </a:lnTo>
                  <a:lnTo>
                    <a:pt x="3208" y="1608"/>
                  </a:lnTo>
                  <a:lnTo>
                    <a:pt x="2954" y="1608"/>
                  </a:lnTo>
                  <a:lnTo>
                    <a:pt x="2895" y="1591"/>
                  </a:lnTo>
                  <a:lnTo>
                    <a:pt x="2869" y="1600"/>
                  </a:lnTo>
                  <a:lnTo>
                    <a:pt x="2793" y="1566"/>
                  </a:lnTo>
                  <a:lnTo>
                    <a:pt x="2709" y="1566"/>
                  </a:lnTo>
                  <a:lnTo>
                    <a:pt x="2590" y="1498"/>
                  </a:lnTo>
                  <a:lnTo>
                    <a:pt x="2514" y="1481"/>
                  </a:lnTo>
                  <a:lnTo>
                    <a:pt x="2387" y="1447"/>
                  </a:lnTo>
                  <a:lnTo>
                    <a:pt x="2294" y="1388"/>
                  </a:lnTo>
                  <a:lnTo>
                    <a:pt x="2251" y="1380"/>
                  </a:lnTo>
                  <a:lnTo>
                    <a:pt x="2209" y="1354"/>
                  </a:lnTo>
                  <a:lnTo>
                    <a:pt x="2192" y="1295"/>
                  </a:lnTo>
                  <a:lnTo>
                    <a:pt x="2175" y="1134"/>
                  </a:lnTo>
                  <a:lnTo>
                    <a:pt x="2116" y="1050"/>
                  </a:lnTo>
                  <a:lnTo>
                    <a:pt x="1947" y="914"/>
                  </a:lnTo>
                  <a:lnTo>
                    <a:pt x="1930" y="855"/>
                  </a:lnTo>
                  <a:lnTo>
                    <a:pt x="1947" y="838"/>
                  </a:lnTo>
                  <a:lnTo>
                    <a:pt x="1997" y="813"/>
                  </a:lnTo>
                  <a:lnTo>
                    <a:pt x="2074" y="796"/>
                  </a:lnTo>
                  <a:lnTo>
                    <a:pt x="2124" y="762"/>
                  </a:lnTo>
                  <a:lnTo>
                    <a:pt x="2167" y="753"/>
                  </a:lnTo>
                  <a:lnTo>
                    <a:pt x="2277" y="694"/>
                  </a:lnTo>
                  <a:lnTo>
                    <a:pt x="2353" y="694"/>
                  </a:lnTo>
                  <a:lnTo>
                    <a:pt x="2463" y="660"/>
                  </a:lnTo>
                  <a:lnTo>
                    <a:pt x="2548" y="660"/>
                  </a:lnTo>
                  <a:lnTo>
                    <a:pt x="2658" y="626"/>
                  </a:lnTo>
                  <a:lnTo>
                    <a:pt x="2734" y="584"/>
                  </a:lnTo>
                  <a:lnTo>
                    <a:pt x="2768" y="584"/>
                  </a:lnTo>
                  <a:lnTo>
                    <a:pt x="2827" y="635"/>
                  </a:lnTo>
                  <a:lnTo>
                    <a:pt x="2963" y="669"/>
                  </a:lnTo>
                  <a:lnTo>
                    <a:pt x="3090" y="601"/>
                  </a:lnTo>
                  <a:lnTo>
                    <a:pt x="3140" y="592"/>
                  </a:lnTo>
                  <a:lnTo>
                    <a:pt x="3242" y="542"/>
                  </a:lnTo>
                  <a:lnTo>
                    <a:pt x="3369" y="440"/>
                  </a:lnTo>
                  <a:lnTo>
                    <a:pt x="3454" y="415"/>
                  </a:lnTo>
                  <a:lnTo>
                    <a:pt x="3538" y="347"/>
                  </a:lnTo>
                  <a:lnTo>
                    <a:pt x="3589" y="339"/>
                  </a:lnTo>
                  <a:lnTo>
                    <a:pt x="3665" y="440"/>
                  </a:lnTo>
                  <a:lnTo>
                    <a:pt x="3674" y="465"/>
                  </a:lnTo>
                  <a:lnTo>
                    <a:pt x="3631" y="652"/>
                  </a:lnTo>
                  <a:lnTo>
                    <a:pt x="3631" y="728"/>
                  </a:lnTo>
                  <a:lnTo>
                    <a:pt x="3741" y="838"/>
                  </a:lnTo>
                  <a:lnTo>
                    <a:pt x="3852" y="880"/>
                  </a:lnTo>
                  <a:lnTo>
                    <a:pt x="3979" y="948"/>
                  </a:lnTo>
                  <a:lnTo>
                    <a:pt x="4004" y="948"/>
                  </a:lnTo>
                  <a:lnTo>
                    <a:pt x="4089" y="956"/>
                  </a:lnTo>
                  <a:lnTo>
                    <a:pt x="4165" y="931"/>
                  </a:lnTo>
                  <a:lnTo>
                    <a:pt x="4300" y="914"/>
                  </a:lnTo>
                  <a:lnTo>
                    <a:pt x="4343" y="889"/>
                  </a:lnTo>
                  <a:lnTo>
                    <a:pt x="4436" y="880"/>
                  </a:lnTo>
                  <a:lnTo>
                    <a:pt x="4563" y="821"/>
                  </a:lnTo>
                  <a:lnTo>
                    <a:pt x="4597" y="821"/>
                  </a:lnTo>
                  <a:lnTo>
                    <a:pt x="4622" y="804"/>
                  </a:lnTo>
                  <a:lnTo>
                    <a:pt x="4690" y="779"/>
                  </a:lnTo>
                  <a:lnTo>
                    <a:pt x="4774" y="762"/>
                  </a:lnTo>
                  <a:lnTo>
                    <a:pt x="4884" y="686"/>
                  </a:lnTo>
                  <a:lnTo>
                    <a:pt x="4961" y="660"/>
                  </a:lnTo>
                  <a:lnTo>
                    <a:pt x="5037" y="609"/>
                  </a:lnTo>
                  <a:lnTo>
                    <a:pt x="5105" y="542"/>
                  </a:lnTo>
                  <a:lnTo>
                    <a:pt x="5130" y="542"/>
                  </a:lnTo>
                  <a:lnTo>
                    <a:pt x="5181" y="567"/>
                  </a:lnTo>
                  <a:lnTo>
                    <a:pt x="5189" y="601"/>
                  </a:lnTo>
                  <a:lnTo>
                    <a:pt x="5164" y="652"/>
                  </a:lnTo>
                  <a:lnTo>
                    <a:pt x="5003" y="872"/>
                  </a:lnTo>
                  <a:lnTo>
                    <a:pt x="4944" y="931"/>
                  </a:lnTo>
                  <a:lnTo>
                    <a:pt x="4910" y="982"/>
                  </a:lnTo>
                  <a:lnTo>
                    <a:pt x="4893" y="1033"/>
                  </a:lnTo>
                  <a:lnTo>
                    <a:pt x="4808" y="1109"/>
                  </a:lnTo>
                  <a:lnTo>
                    <a:pt x="4783" y="1160"/>
                  </a:lnTo>
                  <a:lnTo>
                    <a:pt x="4749" y="1168"/>
                  </a:lnTo>
                  <a:lnTo>
                    <a:pt x="4622" y="1295"/>
                  </a:lnTo>
                  <a:lnTo>
                    <a:pt x="4613" y="1346"/>
                  </a:lnTo>
                  <a:lnTo>
                    <a:pt x="4639" y="1397"/>
                  </a:lnTo>
                  <a:lnTo>
                    <a:pt x="4724" y="1422"/>
                  </a:lnTo>
                  <a:lnTo>
                    <a:pt x="4774" y="1388"/>
                  </a:lnTo>
                  <a:lnTo>
                    <a:pt x="4851" y="1354"/>
                  </a:lnTo>
                  <a:lnTo>
                    <a:pt x="5037" y="1329"/>
                  </a:lnTo>
                  <a:lnTo>
                    <a:pt x="5265" y="1244"/>
                  </a:lnTo>
                  <a:lnTo>
                    <a:pt x="5316" y="1210"/>
                  </a:lnTo>
                  <a:lnTo>
                    <a:pt x="5367" y="1143"/>
                  </a:lnTo>
                  <a:lnTo>
                    <a:pt x="5418" y="1109"/>
                  </a:lnTo>
                  <a:lnTo>
                    <a:pt x="5452" y="1067"/>
                  </a:lnTo>
                  <a:lnTo>
                    <a:pt x="5562" y="982"/>
                  </a:lnTo>
                  <a:lnTo>
                    <a:pt x="5638" y="940"/>
                  </a:lnTo>
                  <a:lnTo>
                    <a:pt x="5731" y="821"/>
                  </a:lnTo>
                  <a:lnTo>
                    <a:pt x="5765" y="728"/>
                  </a:lnTo>
                  <a:lnTo>
                    <a:pt x="5841" y="660"/>
                  </a:lnTo>
                  <a:lnTo>
                    <a:pt x="5900" y="635"/>
                  </a:lnTo>
                  <a:lnTo>
                    <a:pt x="5917" y="609"/>
                  </a:lnTo>
                  <a:lnTo>
                    <a:pt x="5993" y="576"/>
                  </a:lnTo>
                  <a:lnTo>
                    <a:pt x="6044" y="542"/>
                  </a:lnTo>
                  <a:lnTo>
                    <a:pt x="6078" y="542"/>
                  </a:lnTo>
                  <a:lnTo>
                    <a:pt x="6154" y="499"/>
                  </a:lnTo>
                  <a:lnTo>
                    <a:pt x="6205" y="440"/>
                  </a:lnTo>
                  <a:lnTo>
                    <a:pt x="6264" y="440"/>
                  </a:lnTo>
                  <a:lnTo>
                    <a:pt x="6298" y="525"/>
                  </a:lnTo>
                  <a:lnTo>
                    <a:pt x="6290" y="576"/>
                  </a:lnTo>
                  <a:lnTo>
                    <a:pt x="6180" y="787"/>
                  </a:lnTo>
                  <a:lnTo>
                    <a:pt x="6163" y="813"/>
                  </a:lnTo>
                  <a:lnTo>
                    <a:pt x="6163" y="838"/>
                  </a:lnTo>
                  <a:lnTo>
                    <a:pt x="6129" y="914"/>
                  </a:lnTo>
                  <a:lnTo>
                    <a:pt x="6078" y="1109"/>
                  </a:lnTo>
                  <a:lnTo>
                    <a:pt x="6078" y="1160"/>
                  </a:lnTo>
                  <a:lnTo>
                    <a:pt x="6095" y="1210"/>
                  </a:lnTo>
                  <a:lnTo>
                    <a:pt x="6137" y="1295"/>
                  </a:lnTo>
                  <a:lnTo>
                    <a:pt x="6247" y="1388"/>
                  </a:lnTo>
                  <a:lnTo>
                    <a:pt x="6332" y="1405"/>
                  </a:lnTo>
                  <a:lnTo>
                    <a:pt x="6459" y="1371"/>
                  </a:lnTo>
                  <a:lnTo>
                    <a:pt x="6527" y="1329"/>
                  </a:lnTo>
                  <a:lnTo>
                    <a:pt x="6569" y="1354"/>
                  </a:lnTo>
                  <a:lnTo>
                    <a:pt x="6578" y="1388"/>
                  </a:lnTo>
                  <a:lnTo>
                    <a:pt x="6561" y="1473"/>
                  </a:lnTo>
                  <a:lnTo>
                    <a:pt x="6544" y="1490"/>
                  </a:lnTo>
                  <a:lnTo>
                    <a:pt x="6527" y="1549"/>
                  </a:lnTo>
                  <a:lnTo>
                    <a:pt x="6468" y="1642"/>
                  </a:lnTo>
                  <a:lnTo>
                    <a:pt x="6459" y="1701"/>
                  </a:lnTo>
                  <a:lnTo>
                    <a:pt x="6459" y="1862"/>
                  </a:lnTo>
                  <a:lnTo>
                    <a:pt x="6493" y="1896"/>
                  </a:lnTo>
                  <a:lnTo>
                    <a:pt x="6578" y="1905"/>
                  </a:lnTo>
                  <a:lnTo>
                    <a:pt x="6620" y="1862"/>
                  </a:lnTo>
                  <a:lnTo>
                    <a:pt x="6645" y="1744"/>
                  </a:lnTo>
                  <a:lnTo>
                    <a:pt x="6679" y="1710"/>
                  </a:lnTo>
                  <a:lnTo>
                    <a:pt x="6713" y="1710"/>
                  </a:lnTo>
                  <a:lnTo>
                    <a:pt x="6738" y="1718"/>
                  </a:lnTo>
                  <a:lnTo>
                    <a:pt x="6806" y="1786"/>
                  </a:lnTo>
                  <a:lnTo>
                    <a:pt x="6832" y="1778"/>
                  </a:lnTo>
                  <a:lnTo>
                    <a:pt x="6882" y="1795"/>
                  </a:lnTo>
                  <a:lnTo>
                    <a:pt x="6933" y="1769"/>
                  </a:lnTo>
                  <a:lnTo>
                    <a:pt x="6992" y="1693"/>
                  </a:lnTo>
                  <a:lnTo>
                    <a:pt x="7086" y="1676"/>
                  </a:lnTo>
                  <a:lnTo>
                    <a:pt x="7170" y="1642"/>
                  </a:lnTo>
                  <a:lnTo>
                    <a:pt x="7221" y="1642"/>
                  </a:lnTo>
                  <a:lnTo>
                    <a:pt x="7246" y="1608"/>
                  </a:lnTo>
                  <a:lnTo>
                    <a:pt x="7280" y="1608"/>
                  </a:lnTo>
                  <a:lnTo>
                    <a:pt x="7323" y="1583"/>
                  </a:lnTo>
                  <a:lnTo>
                    <a:pt x="7373" y="1566"/>
                  </a:lnTo>
                  <a:lnTo>
                    <a:pt x="7424" y="1566"/>
                  </a:lnTo>
                  <a:lnTo>
                    <a:pt x="7450" y="1549"/>
                  </a:lnTo>
                  <a:lnTo>
                    <a:pt x="7560" y="1549"/>
                  </a:lnTo>
                  <a:lnTo>
                    <a:pt x="7585" y="1566"/>
                  </a:lnTo>
                  <a:lnTo>
                    <a:pt x="7610" y="1549"/>
                  </a:lnTo>
                  <a:lnTo>
                    <a:pt x="7687" y="1524"/>
                  </a:lnTo>
                  <a:lnTo>
                    <a:pt x="7721" y="1541"/>
                  </a:lnTo>
                  <a:lnTo>
                    <a:pt x="7754" y="1583"/>
                  </a:lnTo>
                  <a:lnTo>
                    <a:pt x="7754" y="1608"/>
                  </a:lnTo>
                  <a:lnTo>
                    <a:pt x="7721" y="1668"/>
                  </a:lnTo>
                  <a:lnTo>
                    <a:pt x="7661" y="1693"/>
                  </a:lnTo>
                  <a:lnTo>
                    <a:pt x="7585" y="1769"/>
                  </a:lnTo>
                  <a:lnTo>
                    <a:pt x="7543" y="1778"/>
                  </a:lnTo>
                  <a:lnTo>
                    <a:pt x="7483" y="1828"/>
                  </a:lnTo>
                  <a:lnTo>
                    <a:pt x="7433" y="1888"/>
                  </a:lnTo>
                  <a:lnTo>
                    <a:pt x="7407" y="1896"/>
                  </a:lnTo>
                  <a:lnTo>
                    <a:pt x="7373" y="2015"/>
                  </a:lnTo>
                  <a:lnTo>
                    <a:pt x="7407" y="2150"/>
                  </a:lnTo>
                  <a:lnTo>
                    <a:pt x="7467" y="2175"/>
                  </a:lnTo>
                  <a:lnTo>
                    <a:pt x="7526" y="2175"/>
                  </a:lnTo>
                  <a:lnTo>
                    <a:pt x="7661" y="2142"/>
                  </a:lnTo>
                  <a:lnTo>
                    <a:pt x="7704" y="2116"/>
                  </a:lnTo>
                  <a:lnTo>
                    <a:pt x="7805" y="2082"/>
                  </a:lnTo>
                  <a:lnTo>
                    <a:pt x="7881" y="2065"/>
                  </a:lnTo>
                  <a:lnTo>
                    <a:pt x="7932" y="2032"/>
                  </a:lnTo>
                  <a:lnTo>
                    <a:pt x="8008" y="2015"/>
                  </a:lnTo>
                  <a:lnTo>
                    <a:pt x="8068" y="2015"/>
                  </a:lnTo>
                  <a:lnTo>
                    <a:pt x="8093" y="1998"/>
                  </a:lnTo>
                  <a:lnTo>
                    <a:pt x="8144" y="1998"/>
                  </a:lnTo>
                  <a:lnTo>
                    <a:pt x="8195" y="1964"/>
                  </a:lnTo>
                  <a:lnTo>
                    <a:pt x="8254" y="1955"/>
                  </a:lnTo>
                  <a:lnTo>
                    <a:pt x="8355" y="1955"/>
                  </a:lnTo>
                  <a:lnTo>
                    <a:pt x="8415" y="1938"/>
                  </a:lnTo>
                  <a:lnTo>
                    <a:pt x="8440" y="1947"/>
                  </a:lnTo>
                  <a:lnTo>
                    <a:pt x="8491" y="1981"/>
                  </a:lnTo>
                  <a:lnTo>
                    <a:pt x="8499" y="2015"/>
                  </a:lnTo>
                  <a:lnTo>
                    <a:pt x="8474" y="2065"/>
                  </a:lnTo>
                  <a:lnTo>
                    <a:pt x="8364" y="2184"/>
                  </a:lnTo>
                  <a:lnTo>
                    <a:pt x="8322" y="2260"/>
                  </a:lnTo>
                  <a:lnTo>
                    <a:pt x="8296" y="2311"/>
                  </a:lnTo>
                  <a:lnTo>
                    <a:pt x="8347" y="2446"/>
                  </a:lnTo>
                  <a:lnTo>
                    <a:pt x="8415" y="2497"/>
                  </a:lnTo>
                  <a:lnTo>
                    <a:pt x="8474" y="2556"/>
                  </a:lnTo>
                  <a:lnTo>
                    <a:pt x="8525" y="2590"/>
                  </a:lnTo>
                  <a:lnTo>
                    <a:pt x="8626" y="2641"/>
                  </a:lnTo>
                  <a:lnTo>
                    <a:pt x="8669" y="2683"/>
                  </a:lnTo>
                  <a:lnTo>
                    <a:pt x="8847" y="2802"/>
                  </a:lnTo>
                  <a:lnTo>
                    <a:pt x="8923" y="2836"/>
                  </a:lnTo>
                  <a:lnTo>
                    <a:pt x="8999" y="2895"/>
                  </a:lnTo>
                  <a:lnTo>
                    <a:pt x="9050" y="2903"/>
                  </a:lnTo>
                  <a:lnTo>
                    <a:pt x="9211" y="2903"/>
                  </a:lnTo>
                  <a:lnTo>
                    <a:pt x="9236" y="2920"/>
                  </a:lnTo>
                  <a:lnTo>
                    <a:pt x="9287" y="2920"/>
                  </a:lnTo>
                  <a:lnTo>
                    <a:pt x="9312" y="2937"/>
                  </a:lnTo>
                  <a:lnTo>
                    <a:pt x="9363" y="2946"/>
                  </a:lnTo>
                  <a:lnTo>
                    <a:pt x="9490" y="3005"/>
                  </a:lnTo>
                  <a:lnTo>
                    <a:pt x="9617" y="3030"/>
                  </a:lnTo>
                  <a:lnTo>
                    <a:pt x="9642" y="3064"/>
                  </a:lnTo>
                  <a:lnTo>
                    <a:pt x="9693" y="3064"/>
                  </a:lnTo>
                  <a:lnTo>
                    <a:pt x="9710" y="3098"/>
                  </a:lnTo>
                  <a:lnTo>
                    <a:pt x="9744" y="3107"/>
                  </a:lnTo>
                  <a:lnTo>
                    <a:pt x="9947" y="3149"/>
                  </a:lnTo>
                  <a:lnTo>
                    <a:pt x="9972" y="3124"/>
                  </a:lnTo>
                  <a:lnTo>
                    <a:pt x="9989" y="3098"/>
                  </a:lnTo>
                  <a:lnTo>
                    <a:pt x="10023" y="3064"/>
                  </a:lnTo>
                  <a:lnTo>
                    <a:pt x="10049" y="2988"/>
                  </a:lnTo>
                  <a:lnTo>
                    <a:pt x="10057" y="2903"/>
                  </a:lnTo>
                  <a:lnTo>
                    <a:pt x="10015" y="2785"/>
                  </a:lnTo>
                  <a:lnTo>
                    <a:pt x="9972" y="2751"/>
                  </a:lnTo>
                  <a:lnTo>
                    <a:pt x="9896" y="2624"/>
                  </a:lnTo>
                  <a:lnTo>
                    <a:pt x="9752" y="2497"/>
                  </a:lnTo>
                  <a:lnTo>
                    <a:pt x="9659" y="2429"/>
                  </a:lnTo>
                  <a:lnTo>
                    <a:pt x="9642" y="2429"/>
                  </a:lnTo>
                  <a:lnTo>
                    <a:pt x="9617" y="2387"/>
                  </a:lnTo>
                  <a:lnTo>
                    <a:pt x="9558" y="2370"/>
                  </a:lnTo>
                  <a:lnTo>
                    <a:pt x="9498" y="2328"/>
                  </a:lnTo>
                  <a:lnTo>
                    <a:pt x="9481" y="2328"/>
                  </a:lnTo>
                  <a:lnTo>
                    <a:pt x="9448" y="2294"/>
                  </a:lnTo>
                  <a:lnTo>
                    <a:pt x="9321" y="2226"/>
                  </a:lnTo>
                  <a:lnTo>
                    <a:pt x="9287" y="2184"/>
                  </a:lnTo>
                  <a:lnTo>
                    <a:pt x="9160" y="2116"/>
                  </a:lnTo>
                  <a:lnTo>
                    <a:pt x="9126" y="2065"/>
                  </a:lnTo>
                  <a:lnTo>
                    <a:pt x="9041" y="2006"/>
                  </a:lnTo>
                  <a:lnTo>
                    <a:pt x="8999" y="1989"/>
                  </a:lnTo>
                  <a:lnTo>
                    <a:pt x="8982" y="1972"/>
                  </a:lnTo>
                  <a:lnTo>
                    <a:pt x="8923" y="1972"/>
                  </a:lnTo>
                  <a:lnTo>
                    <a:pt x="8821" y="1955"/>
                  </a:lnTo>
                  <a:lnTo>
                    <a:pt x="8677" y="1862"/>
                  </a:lnTo>
                  <a:lnTo>
                    <a:pt x="8652" y="1811"/>
                  </a:lnTo>
                  <a:lnTo>
                    <a:pt x="8652" y="1744"/>
                  </a:lnTo>
                  <a:lnTo>
                    <a:pt x="8686" y="1642"/>
                  </a:lnTo>
                  <a:lnTo>
                    <a:pt x="8686" y="1583"/>
                  </a:lnTo>
                  <a:lnTo>
                    <a:pt x="8626" y="1388"/>
                  </a:lnTo>
                  <a:lnTo>
                    <a:pt x="8576" y="1287"/>
                  </a:lnTo>
                  <a:lnTo>
                    <a:pt x="8482" y="1126"/>
                  </a:lnTo>
                  <a:lnTo>
                    <a:pt x="8415" y="1067"/>
                  </a:lnTo>
                  <a:lnTo>
                    <a:pt x="8398" y="1058"/>
                  </a:lnTo>
                  <a:lnTo>
                    <a:pt x="8322" y="948"/>
                  </a:lnTo>
                  <a:lnTo>
                    <a:pt x="8135" y="770"/>
                  </a:lnTo>
                  <a:lnTo>
                    <a:pt x="8042" y="660"/>
                  </a:lnTo>
                  <a:lnTo>
                    <a:pt x="7975" y="542"/>
                  </a:lnTo>
                  <a:lnTo>
                    <a:pt x="7941" y="440"/>
                  </a:lnTo>
                  <a:lnTo>
                    <a:pt x="7924" y="423"/>
                  </a:lnTo>
                  <a:lnTo>
                    <a:pt x="7881" y="322"/>
                  </a:lnTo>
                  <a:lnTo>
                    <a:pt x="7797" y="161"/>
                  </a:lnTo>
                  <a:lnTo>
                    <a:pt x="7695" y="76"/>
                  </a:lnTo>
                  <a:lnTo>
                    <a:pt x="7594" y="34"/>
                  </a:lnTo>
                  <a:lnTo>
                    <a:pt x="7475" y="17"/>
                  </a:lnTo>
                  <a:lnTo>
                    <a:pt x="7458" y="0"/>
                  </a:lnTo>
                  <a:lnTo>
                    <a:pt x="7433" y="8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26389429-3EE9-4862-AC2C-F170ED523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" y="11"/>
              <a:ext cx="2507" cy="1313"/>
            </a:xfrm>
            <a:custGeom>
              <a:avLst/>
              <a:gdLst>
                <a:gd name="T0" fmla="*/ 1642 w 12360"/>
                <a:gd name="T1" fmla="*/ 4470 h 6476"/>
                <a:gd name="T2" fmla="*/ 1566 w 12360"/>
                <a:gd name="T3" fmla="*/ 3860 h 6476"/>
                <a:gd name="T4" fmla="*/ 1312 w 12360"/>
                <a:gd name="T5" fmla="*/ 3505 h 6476"/>
                <a:gd name="T6" fmla="*/ 872 w 12360"/>
                <a:gd name="T7" fmla="*/ 3471 h 6476"/>
                <a:gd name="T8" fmla="*/ 288 w 12360"/>
                <a:gd name="T9" fmla="*/ 3014 h 6476"/>
                <a:gd name="T10" fmla="*/ 51 w 12360"/>
                <a:gd name="T11" fmla="*/ 2438 h 6476"/>
                <a:gd name="T12" fmla="*/ 339 w 12360"/>
                <a:gd name="T13" fmla="*/ 2252 h 6476"/>
                <a:gd name="T14" fmla="*/ 855 w 12360"/>
                <a:gd name="T15" fmla="*/ 2540 h 6476"/>
                <a:gd name="T16" fmla="*/ 1642 w 12360"/>
                <a:gd name="T17" fmla="*/ 2497 h 6476"/>
                <a:gd name="T18" fmla="*/ 1829 w 12360"/>
                <a:gd name="T19" fmla="*/ 1930 h 6476"/>
                <a:gd name="T20" fmla="*/ 2091 w 12360"/>
                <a:gd name="T21" fmla="*/ 2226 h 6476"/>
                <a:gd name="T22" fmla="*/ 2845 w 12360"/>
                <a:gd name="T23" fmla="*/ 2726 h 6476"/>
                <a:gd name="T24" fmla="*/ 3243 w 12360"/>
                <a:gd name="T25" fmla="*/ 2582 h 6476"/>
                <a:gd name="T26" fmla="*/ 3513 w 12360"/>
                <a:gd name="T27" fmla="*/ 2751 h 6476"/>
                <a:gd name="T28" fmla="*/ 3945 w 12360"/>
                <a:gd name="T29" fmla="*/ 2590 h 6476"/>
                <a:gd name="T30" fmla="*/ 4546 w 12360"/>
                <a:gd name="T31" fmla="*/ 2760 h 6476"/>
                <a:gd name="T32" fmla="*/ 4326 w 12360"/>
                <a:gd name="T33" fmla="*/ 3081 h 6476"/>
                <a:gd name="T34" fmla="*/ 3801 w 12360"/>
                <a:gd name="T35" fmla="*/ 3564 h 6476"/>
                <a:gd name="T36" fmla="*/ 3598 w 12360"/>
                <a:gd name="T37" fmla="*/ 4173 h 6476"/>
                <a:gd name="T38" fmla="*/ 3598 w 12360"/>
                <a:gd name="T39" fmla="*/ 4698 h 6476"/>
                <a:gd name="T40" fmla="*/ 4360 w 12360"/>
                <a:gd name="T41" fmla="*/ 4597 h 6476"/>
                <a:gd name="T42" fmla="*/ 4961 w 12360"/>
                <a:gd name="T43" fmla="*/ 4470 h 6476"/>
                <a:gd name="T44" fmla="*/ 5528 w 12360"/>
                <a:gd name="T45" fmla="*/ 4402 h 6476"/>
                <a:gd name="T46" fmla="*/ 5257 w 12360"/>
                <a:gd name="T47" fmla="*/ 4681 h 6476"/>
                <a:gd name="T48" fmla="*/ 4792 w 12360"/>
                <a:gd name="T49" fmla="*/ 5088 h 6476"/>
                <a:gd name="T50" fmla="*/ 5359 w 12360"/>
                <a:gd name="T51" fmla="*/ 5375 h 6476"/>
                <a:gd name="T52" fmla="*/ 5918 w 12360"/>
                <a:gd name="T53" fmla="*/ 5206 h 6476"/>
                <a:gd name="T54" fmla="*/ 5723 w 12360"/>
                <a:gd name="T55" fmla="*/ 6298 h 6476"/>
                <a:gd name="T56" fmla="*/ 6146 w 12360"/>
                <a:gd name="T57" fmla="*/ 6324 h 6476"/>
                <a:gd name="T58" fmla="*/ 6604 w 12360"/>
                <a:gd name="T59" fmla="*/ 5790 h 6476"/>
                <a:gd name="T60" fmla="*/ 6815 w 12360"/>
                <a:gd name="T61" fmla="*/ 5257 h 6476"/>
                <a:gd name="T62" fmla="*/ 6747 w 12360"/>
                <a:gd name="T63" fmla="*/ 4715 h 6476"/>
                <a:gd name="T64" fmla="*/ 6197 w 12360"/>
                <a:gd name="T65" fmla="*/ 3852 h 6476"/>
                <a:gd name="T66" fmla="*/ 6121 w 12360"/>
                <a:gd name="T67" fmla="*/ 3293 h 6476"/>
                <a:gd name="T68" fmla="*/ 6036 w 12360"/>
                <a:gd name="T69" fmla="*/ 2633 h 6476"/>
                <a:gd name="T70" fmla="*/ 6510 w 12360"/>
                <a:gd name="T71" fmla="*/ 2599 h 6476"/>
                <a:gd name="T72" fmla="*/ 7044 w 12360"/>
                <a:gd name="T73" fmla="*/ 2599 h 6476"/>
                <a:gd name="T74" fmla="*/ 7679 w 12360"/>
                <a:gd name="T75" fmla="*/ 2455 h 6476"/>
                <a:gd name="T76" fmla="*/ 8288 w 12360"/>
                <a:gd name="T77" fmla="*/ 2379 h 6476"/>
                <a:gd name="T78" fmla="*/ 8500 w 12360"/>
                <a:gd name="T79" fmla="*/ 2082 h 6476"/>
                <a:gd name="T80" fmla="*/ 8119 w 12360"/>
                <a:gd name="T81" fmla="*/ 1939 h 6476"/>
                <a:gd name="T82" fmla="*/ 7298 w 12360"/>
                <a:gd name="T83" fmla="*/ 1405 h 6476"/>
                <a:gd name="T84" fmla="*/ 7027 w 12360"/>
                <a:gd name="T85" fmla="*/ 1041 h 6476"/>
                <a:gd name="T86" fmla="*/ 7645 w 12360"/>
                <a:gd name="T87" fmla="*/ 1134 h 6476"/>
                <a:gd name="T88" fmla="*/ 8127 w 12360"/>
                <a:gd name="T89" fmla="*/ 1185 h 6476"/>
                <a:gd name="T90" fmla="*/ 8847 w 12360"/>
                <a:gd name="T91" fmla="*/ 1117 h 6476"/>
                <a:gd name="T92" fmla="*/ 9338 w 12360"/>
                <a:gd name="T93" fmla="*/ 965 h 6476"/>
                <a:gd name="T94" fmla="*/ 9601 w 12360"/>
                <a:gd name="T95" fmla="*/ 1473 h 6476"/>
                <a:gd name="T96" fmla="*/ 10058 w 12360"/>
                <a:gd name="T97" fmla="*/ 1507 h 6476"/>
                <a:gd name="T98" fmla="*/ 10075 w 12360"/>
                <a:gd name="T99" fmla="*/ 1972 h 6476"/>
                <a:gd name="T100" fmla="*/ 10769 w 12360"/>
                <a:gd name="T101" fmla="*/ 2294 h 6476"/>
                <a:gd name="T102" fmla="*/ 11285 w 12360"/>
                <a:gd name="T103" fmla="*/ 2480 h 6476"/>
                <a:gd name="T104" fmla="*/ 11514 w 12360"/>
                <a:gd name="T105" fmla="*/ 2726 h 6476"/>
                <a:gd name="T106" fmla="*/ 11649 w 12360"/>
                <a:gd name="T107" fmla="*/ 3268 h 6476"/>
                <a:gd name="T108" fmla="*/ 11937 w 12360"/>
                <a:gd name="T109" fmla="*/ 3107 h 6476"/>
                <a:gd name="T110" fmla="*/ 12310 w 12360"/>
                <a:gd name="T111" fmla="*/ 2726 h 6476"/>
                <a:gd name="T112" fmla="*/ 12250 w 12360"/>
                <a:gd name="T113" fmla="*/ 2006 h 6476"/>
                <a:gd name="T114" fmla="*/ 12073 w 12360"/>
                <a:gd name="T115" fmla="*/ 1278 h 6476"/>
                <a:gd name="T116" fmla="*/ 11590 w 12360"/>
                <a:gd name="T117" fmla="*/ 737 h 6476"/>
                <a:gd name="T118" fmla="*/ 11243 w 12360"/>
                <a:gd name="T119" fmla="*/ 178 h 6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360" h="6476">
                  <a:moveTo>
                    <a:pt x="1956" y="4537"/>
                  </a:moveTo>
                  <a:lnTo>
                    <a:pt x="1863" y="4495"/>
                  </a:lnTo>
                  <a:lnTo>
                    <a:pt x="1778" y="4504"/>
                  </a:lnTo>
                  <a:lnTo>
                    <a:pt x="1761" y="4487"/>
                  </a:lnTo>
                  <a:lnTo>
                    <a:pt x="1702" y="4470"/>
                  </a:lnTo>
                  <a:lnTo>
                    <a:pt x="1659" y="4461"/>
                  </a:lnTo>
                  <a:lnTo>
                    <a:pt x="1642" y="4470"/>
                  </a:lnTo>
                  <a:lnTo>
                    <a:pt x="1541" y="4436"/>
                  </a:lnTo>
                  <a:lnTo>
                    <a:pt x="1473" y="4360"/>
                  </a:lnTo>
                  <a:lnTo>
                    <a:pt x="1456" y="4326"/>
                  </a:lnTo>
                  <a:lnTo>
                    <a:pt x="1482" y="4241"/>
                  </a:lnTo>
                  <a:lnTo>
                    <a:pt x="1524" y="4148"/>
                  </a:lnTo>
                  <a:lnTo>
                    <a:pt x="1566" y="3979"/>
                  </a:lnTo>
                  <a:lnTo>
                    <a:pt x="1566" y="3860"/>
                  </a:lnTo>
                  <a:lnTo>
                    <a:pt x="1592" y="3742"/>
                  </a:lnTo>
                  <a:lnTo>
                    <a:pt x="1592" y="3615"/>
                  </a:lnTo>
                  <a:lnTo>
                    <a:pt x="1575" y="3581"/>
                  </a:lnTo>
                  <a:lnTo>
                    <a:pt x="1549" y="3555"/>
                  </a:lnTo>
                  <a:lnTo>
                    <a:pt x="1499" y="3538"/>
                  </a:lnTo>
                  <a:lnTo>
                    <a:pt x="1414" y="3522"/>
                  </a:lnTo>
                  <a:lnTo>
                    <a:pt x="1312" y="3505"/>
                  </a:lnTo>
                  <a:lnTo>
                    <a:pt x="1270" y="3522"/>
                  </a:lnTo>
                  <a:lnTo>
                    <a:pt x="1194" y="3488"/>
                  </a:lnTo>
                  <a:lnTo>
                    <a:pt x="1168" y="3496"/>
                  </a:lnTo>
                  <a:lnTo>
                    <a:pt x="1134" y="3479"/>
                  </a:lnTo>
                  <a:lnTo>
                    <a:pt x="991" y="3471"/>
                  </a:lnTo>
                  <a:lnTo>
                    <a:pt x="948" y="3454"/>
                  </a:lnTo>
                  <a:lnTo>
                    <a:pt x="872" y="3471"/>
                  </a:lnTo>
                  <a:lnTo>
                    <a:pt x="669" y="3471"/>
                  </a:lnTo>
                  <a:lnTo>
                    <a:pt x="593" y="3488"/>
                  </a:lnTo>
                  <a:lnTo>
                    <a:pt x="508" y="3454"/>
                  </a:lnTo>
                  <a:lnTo>
                    <a:pt x="474" y="3361"/>
                  </a:lnTo>
                  <a:lnTo>
                    <a:pt x="457" y="3234"/>
                  </a:lnTo>
                  <a:lnTo>
                    <a:pt x="381" y="3090"/>
                  </a:lnTo>
                  <a:lnTo>
                    <a:pt x="288" y="3014"/>
                  </a:lnTo>
                  <a:lnTo>
                    <a:pt x="169" y="2937"/>
                  </a:lnTo>
                  <a:lnTo>
                    <a:pt x="110" y="2853"/>
                  </a:lnTo>
                  <a:lnTo>
                    <a:pt x="110" y="2717"/>
                  </a:lnTo>
                  <a:lnTo>
                    <a:pt x="93" y="2675"/>
                  </a:lnTo>
                  <a:lnTo>
                    <a:pt x="93" y="2599"/>
                  </a:lnTo>
                  <a:lnTo>
                    <a:pt x="68" y="2455"/>
                  </a:lnTo>
                  <a:lnTo>
                    <a:pt x="51" y="2438"/>
                  </a:lnTo>
                  <a:lnTo>
                    <a:pt x="51" y="2353"/>
                  </a:lnTo>
                  <a:lnTo>
                    <a:pt x="25" y="2319"/>
                  </a:lnTo>
                  <a:lnTo>
                    <a:pt x="0" y="2235"/>
                  </a:lnTo>
                  <a:lnTo>
                    <a:pt x="0" y="2193"/>
                  </a:lnTo>
                  <a:lnTo>
                    <a:pt x="93" y="2193"/>
                  </a:lnTo>
                  <a:lnTo>
                    <a:pt x="254" y="2209"/>
                  </a:lnTo>
                  <a:lnTo>
                    <a:pt x="339" y="2252"/>
                  </a:lnTo>
                  <a:lnTo>
                    <a:pt x="373" y="2286"/>
                  </a:lnTo>
                  <a:lnTo>
                    <a:pt x="635" y="2404"/>
                  </a:lnTo>
                  <a:lnTo>
                    <a:pt x="669" y="2421"/>
                  </a:lnTo>
                  <a:lnTo>
                    <a:pt x="677" y="2446"/>
                  </a:lnTo>
                  <a:lnTo>
                    <a:pt x="728" y="2472"/>
                  </a:lnTo>
                  <a:lnTo>
                    <a:pt x="770" y="2514"/>
                  </a:lnTo>
                  <a:lnTo>
                    <a:pt x="855" y="2540"/>
                  </a:lnTo>
                  <a:lnTo>
                    <a:pt x="931" y="2548"/>
                  </a:lnTo>
                  <a:lnTo>
                    <a:pt x="1016" y="2540"/>
                  </a:lnTo>
                  <a:lnTo>
                    <a:pt x="1168" y="2540"/>
                  </a:lnTo>
                  <a:lnTo>
                    <a:pt x="1355" y="2472"/>
                  </a:lnTo>
                  <a:lnTo>
                    <a:pt x="1541" y="2472"/>
                  </a:lnTo>
                  <a:lnTo>
                    <a:pt x="1609" y="2497"/>
                  </a:lnTo>
                  <a:lnTo>
                    <a:pt x="1642" y="2497"/>
                  </a:lnTo>
                  <a:lnTo>
                    <a:pt x="1685" y="2463"/>
                  </a:lnTo>
                  <a:lnTo>
                    <a:pt x="1736" y="2446"/>
                  </a:lnTo>
                  <a:lnTo>
                    <a:pt x="1769" y="2421"/>
                  </a:lnTo>
                  <a:lnTo>
                    <a:pt x="1786" y="2328"/>
                  </a:lnTo>
                  <a:lnTo>
                    <a:pt x="1786" y="2133"/>
                  </a:lnTo>
                  <a:lnTo>
                    <a:pt x="1803" y="1989"/>
                  </a:lnTo>
                  <a:lnTo>
                    <a:pt x="1829" y="1930"/>
                  </a:lnTo>
                  <a:lnTo>
                    <a:pt x="1871" y="1896"/>
                  </a:lnTo>
                  <a:lnTo>
                    <a:pt x="1896" y="1888"/>
                  </a:lnTo>
                  <a:lnTo>
                    <a:pt x="1964" y="1947"/>
                  </a:lnTo>
                  <a:lnTo>
                    <a:pt x="1981" y="1989"/>
                  </a:lnTo>
                  <a:lnTo>
                    <a:pt x="1990" y="2125"/>
                  </a:lnTo>
                  <a:lnTo>
                    <a:pt x="2049" y="2193"/>
                  </a:lnTo>
                  <a:lnTo>
                    <a:pt x="2091" y="2226"/>
                  </a:lnTo>
                  <a:lnTo>
                    <a:pt x="2210" y="2260"/>
                  </a:lnTo>
                  <a:lnTo>
                    <a:pt x="2371" y="2286"/>
                  </a:lnTo>
                  <a:lnTo>
                    <a:pt x="2447" y="2269"/>
                  </a:lnTo>
                  <a:lnTo>
                    <a:pt x="2548" y="2319"/>
                  </a:lnTo>
                  <a:lnTo>
                    <a:pt x="2684" y="2446"/>
                  </a:lnTo>
                  <a:lnTo>
                    <a:pt x="2777" y="2650"/>
                  </a:lnTo>
                  <a:lnTo>
                    <a:pt x="2845" y="2726"/>
                  </a:lnTo>
                  <a:lnTo>
                    <a:pt x="2862" y="2734"/>
                  </a:lnTo>
                  <a:lnTo>
                    <a:pt x="2929" y="2734"/>
                  </a:lnTo>
                  <a:lnTo>
                    <a:pt x="2980" y="2760"/>
                  </a:lnTo>
                  <a:lnTo>
                    <a:pt x="3031" y="2751"/>
                  </a:lnTo>
                  <a:lnTo>
                    <a:pt x="3065" y="2734"/>
                  </a:lnTo>
                  <a:lnTo>
                    <a:pt x="3217" y="2590"/>
                  </a:lnTo>
                  <a:lnTo>
                    <a:pt x="3243" y="2582"/>
                  </a:lnTo>
                  <a:lnTo>
                    <a:pt x="3293" y="2590"/>
                  </a:lnTo>
                  <a:lnTo>
                    <a:pt x="3319" y="2607"/>
                  </a:lnTo>
                  <a:lnTo>
                    <a:pt x="3370" y="2683"/>
                  </a:lnTo>
                  <a:lnTo>
                    <a:pt x="3378" y="2734"/>
                  </a:lnTo>
                  <a:lnTo>
                    <a:pt x="3386" y="2751"/>
                  </a:lnTo>
                  <a:lnTo>
                    <a:pt x="3488" y="2760"/>
                  </a:lnTo>
                  <a:lnTo>
                    <a:pt x="3513" y="2751"/>
                  </a:lnTo>
                  <a:lnTo>
                    <a:pt x="3573" y="2709"/>
                  </a:lnTo>
                  <a:lnTo>
                    <a:pt x="3607" y="2709"/>
                  </a:lnTo>
                  <a:lnTo>
                    <a:pt x="3750" y="2641"/>
                  </a:lnTo>
                  <a:lnTo>
                    <a:pt x="3801" y="2641"/>
                  </a:lnTo>
                  <a:lnTo>
                    <a:pt x="3869" y="2590"/>
                  </a:lnTo>
                  <a:lnTo>
                    <a:pt x="3894" y="2582"/>
                  </a:lnTo>
                  <a:lnTo>
                    <a:pt x="3945" y="2590"/>
                  </a:lnTo>
                  <a:lnTo>
                    <a:pt x="4004" y="2624"/>
                  </a:lnTo>
                  <a:lnTo>
                    <a:pt x="4055" y="2641"/>
                  </a:lnTo>
                  <a:lnTo>
                    <a:pt x="4157" y="2700"/>
                  </a:lnTo>
                  <a:lnTo>
                    <a:pt x="4292" y="2734"/>
                  </a:lnTo>
                  <a:lnTo>
                    <a:pt x="4419" y="2717"/>
                  </a:lnTo>
                  <a:lnTo>
                    <a:pt x="4504" y="2734"/>
                  </a:lnTo>
                  <a:lnTo>
                    <a:pt x="4546" y="2760"/>
                  </a:lnTo>
                  <a:lnTo>
                    <a:pt x="4563" y="2768"/>
                  </a:lnTo>
                  <a:lnTo>
                    <a:pt x="4546" y="2819"/>
                  </a:lnTo>
                  <a:lnTo>
                    <a:pt x="4453" y="2963"/>
                  </a:lnTo>
                  <a:lnTo>
                    <a:pt x="4419" y="2980"/>
                  </a:lnTo>
                  <a:lnTo>
                    <a:pt x="4369" y="3039"/>
                  </a:lnTo>
                  <a:lnTo>
                    <a:pt x="4335" y="3047"/>
                  </a:lnTo>
                  <a:lnTo>
                    <a:pt x="4326" y="3081"/>
                  </a:lnTo>
                  <a:lnTo>
                    <a:pt x="4199" y="3208"/>
                  </a:lnTo>
                  <a:lnTo>
                    <a:pt x="4157" y="3234"/>
                  </a:lnTo>
                  <a:lnTo>
                    <a:pt x="4115" y="3310"/>
                  </a:lnTo>
                  <a:lnTo>
                    <a:pt x="4089" y="3327"/>
                  </a:lnTo>
                  <a:lnTo>
                    <a:pt x="4055" y="3369"/>
                  </a:lnTo>
                  <a:lnTo>
                    <a:pt x="3903" y="3454"/>
                  </a:lnTo>
                  <a:lnTo>
                    <a:pt x="3801" y="3564"/>
                  </a:lnTo>
                  <a:lnTo>
                    <a:pt x="3742" y="3589"/>
                  </a:lnTo>
                  <a:lnTo>
                    <a:pt x="3700" y="3674"/>
                  </a:lnTo>
                  <a:lnTo>
                    <a:pt x="3683" y="3691"/>
                  </a:lnTo>
                  <a:lnTo>
                    <a:pt x="3666" y="3742"/>
                  </a:lnTo>
                  <a:lnTo>
                    <a:pt x="3632" y="3801"/>
                  </a:lnTo>
                  <a:lnTo>
                    <a:pt x="3632" y="3987"/>
                  </a:lnTo>
                  <a:lnTo>
                    <a:pt x="3598" y="4173"/>
                  </a:lnTo>
                  <a:lnTo>
                    <a:pt x="3547" y="4309"/>
                  </a:lnTo>
                  <a:lnTo>
                    <a:pt x="3522" y="4326"/>
                  </a:lnTo>
                  <a:lnTo>
                    <a:pt x="3497" y="4402"/>
                  </a:lnTo>
                  <a:lnTo>
                    <a:pt x="3488" y="4537"/>
                  </a:lnTo>
                  <a:lnTo>
                    <a:pt x="3530" y="4647"/>
                  </a:lnTo>
                  <a:lnTo>
                    <a:pt x="3547" y="4673"/>
                  </a:lnTo>
                  <a:lnTo>
                    <a:pt x="3598" y="4698"/>
                  </a:lnTo>
                  <a:lnTo>
                    <a:pt x="3632" y="4707"/>
                  </a:lnTo>
                  <a:lnTo>
                    <a:pt x="3666" y="4724"/>
                  </a:lnTo>
                  <a:lnTo>
                    <a:pt x="3818" y="4724"/>
                  </a:lnTo>
                  <a:lnTo>
                    <a:pt x="3928" y="4690"/>
                  </a:lnTo>
                  <a:lnTo>
                    <a:pt x="4115" y="4681"/>
                  </a:lnTo>
                  <a:lnTo>
                    <a:pt x="4165" y="4647"/>
                  </a:lnTo>
                  <a:lnTo>
                    <a:pt x="4360" y="4597"/>
                  </a:lnTo>
                  <a:lnTo>
                    <a:pt x="4385" y="4605"/>
                  </a:lnTo>
                  <a:lnTo>
                    <a:pt x="4487" y="4571"/>
                  </a:lnTo>
                  <a:lnTo>
                    <a:pt x="4538" y="4571"/>
                  </a:lnTo>
                  <a:lnTo>
                    <a:pt x="4614" y="4554"/>
                  </a:lnTo>
                  <a:lnTo>
                    <a:pt x="4690" y="4512"/>
                  </a:lnTo>
                  <a:lnTo>
                    <a:pt x="4766" y="4520"/>
                  </a:lnTo>
                  <a:lnTo>
                    <a:pt x="4961" y="4470"/>
                  </a:lnTo>
                  <a:lnTo>
                    <a:pt x="5037" y="4470"/>
                  </a:lnTo>
                  <a:lnTo>
                    <a:pt x="5173" y="4427"/>
                  </a:lnTo>
                  <a:lnTo>
                    <a:pt x="5308" y="4360"/>
                  </a:lnTo>
                  <a:lnTo>
                    <a:pt x="5410" y="4377"/>
                  </a:lnTo>
                  <a:lnTo>
                    <a:pt x="5435" y="4360"/>
                  </a:lnTo>
                  <a:lnTo>
                    <a:pt x="5486" y="4360"/>
                  </a:lnTo>
                  <a:lnTo>
                    <a:pt x="5528" y="4402"/>
                  </a:lnTo>
                  <a:lnTo>
                    <a:pt x="5528" y="4436"/>
                  </a:lnTo>
                  <a:lnTo>
                    <a:pt x="5520" y="4470"/>
                  </a:lnTo>
                  <a:lnTo>
                    <a:pt x="5461" y="4495"/>
                  </a:lnTo>
                  <a:lnTo>
                    <a:pt x="5418" y="4529"/>
                  </a:lnTo>
                  <a:lnTo>
                    <a:pt x="5384" y="4588"/>
                  </a:lnTo>
                  <a:lnTo>
                    <a:pt x="5274" y="4647"/>
                  </a:lnTo>
                  <a:lnTo>
                    <a:pt x="5257" y="4681"/>
                  </a:lnTo>
                  <a:lnTo>
                    <a:pt x="5156" y="4732"/>
                  </a:lnTo>
                  <a:lnTo>
                    <a:pt x="5054" y="4817"/>
                  </a:lnTo>
                  <a:lnTo>
                    <a:pt x="4995" y="4834"/>
                  </a:lnTo>
                  <a:lnTo>
                    <a:pt x="4893" y="4910"/>
                  </a:lnTo>
                  <a:lnTo>
                    <a:pt x="4860" y="4944"/>
                  </a:lnTo>
                  <a:lnTo>
                    <a:pt x="4800" y="5037"/>
                  </a:lnTo>
                  <a:lnTo>
                    <a:pt x="4792" y="5088"/>
                  </a:lnTo>
                  <a:lnTo>
                    <a:pt x="4851" y="5223"/>
                  </a:lnTo>
                  <a:lnTo>
                    <a:pt x="4910" y="5291"/>
                  </a:lnTo>
                  <a:lnTo>
                    <a:pt x="4953" y="5316"/>
                  </a:lnTo>
                  <a:lnTo>
                    <a:pt x="5037" y="5333"/>
                  </a:lnTo>
                  <a:lnTo>
                    <a:pt x="5088" y="5358"/>
                  </a:lnTo>
                  <a:lnTo>
                    <a:pt x="5173" y="5375"/>
                  </a:lnTo>
                  <a:lnTo>
                    <a:pt x="5359" y="5375"/>
                  </a:lnTo>
                  <a:lnTo>
                    <a:pt x="5461" y="5333"/>
                  </a:lnTo>
                  <a:lnTo>
                    <a:pt x="5554" y="5282"/>
                  </a:lnTo>
                  <a:lnTo>
                    <a:pt x="5630" y="5257"/>
                  </a:lnTo>
                  <a:lnTo>
                    <a:pt x="5732" y="5215"/>
                  </a:lnTo>
                  <a:lnTo>
                    <a:pt x="5892" y="5181"/>
                  </a:lnTo>
                  <a:lnTo>
                    <a:pt x="5909" y="5189"/>
                  </a:lnTo>
                  <a:lnTo>
                    <a:pt x="5918" y="5206"/>
                  </a:lnTo>
                  <a:lnTo>
                    <a:pt x="5884" y="5342"/>
                  </a:lnTo>
                  <a:lnTo>
                    <a:pt x="5842" y="5418"/>
                  </a:lnTo>
                  <a:lnTo>
                    <a:pt x="5782" y="5477"/>
                  </a:lnTo>
                  <a:lnTo>
                    <a:pt x="5740" y="5570"/>
                  </a:lnTo>
                  <a:lnTo>
                    <a:pt x="5689" y="5841"/>
                  </a:lnTo>
                  <a:lnTo>
                    <a:pt x="5689" y="6002"/>
                  </a:lnTo>
                  <a:lnTo>
                    <a:pt x="5723" y="6298"/>
                  </a:lnTo>
                  <a:lnTo>
                    <a:pt x="5765" y="6391"/>
                  </a:lnTo>
                  <a:lnTo>
                    <a:pt x="5825" y="6459"/>
                  </a:lnTo>
                  <a:lnTo>
                    <a:pt x="5892" y="6476"/>
                  </a:lnTo>
                  <a:lnTo>
                    <a:pt x="5943" y="6476"/>
                  </a:lnTo>
                  <a:lnTo>
                    <a:pt x="6045" y="6425"/>
                  </a:lnTo>
                  <a:lnTo>
                    <a:pt x="6087" y="6374"/>
                  </a:lnTo>
                  <a:lnTo>
                    <a:pt x="6146" y="6324"/>
                  </a:lnTo>
                  <a:lnTo>
                    <a:pt x="6155" y="6290"/>
                  </a:lnTo>
                  <a:lnTo>
                    <a:pt x="6197" y="6247"/>
                  </a:lnTo>
                  <a:lnTo>
                    <a:pt x="6206" y="6230"/>
                  </a:lnTo>
                  <a:lnTo>
                    <a:pt x="6409" y="6053"/>
                  </a:lnTo>
                  <a:lnTo>
                    <a:pt x="6477" y="6010"/>
                  </a:lnTo>
                  <a:lnTo>
                    <a:pt x="6536" y="5917"/>
                  </a:lnTo>
                  <a:lnTo>
                    <a:pt x="6604" y="5790"/>
                  </a:lnTo>
                  <a:lnTo>
                    <a:pt x="6612" y="5756"/>
                  </a:lnTo>
                  <a:lnTo>
                    <a:pt x="6671" y="5638"/>
                  </a:lnTo>
                  <a:lnTo>
                    <a:pt x="6705" y="5536"/>
                  </a:lnTo>
                  <a:lnTo>
                    <a:pt x="6747" y="5452"/>
                  </a:lnTo>
                  <a:lnTo>
                    <a:pt x="6764" y="5435"/>
                  </a:lnTo>
                  <a:lnTo>
                    <a:pt x="6815" y="5291"/>
                  </a:lnTo>
                  <a:lnTo>
                    <a:pt x="6815" y="5257"/>
                  </a:lnTo>
                  <a:lnTo>
                    <a:pt x="6832" y="5189"/>
                  </a:lnTo>
                  <a:lnTo>
                    <a:pt x="6832" y="5113"/>
                  </a:lnTo>
                  <a:lnTo>
                    <a:pt x="6849" y="4994"/>
                  </a:lnTo>
                  <a:lnTo>
                    <a:pt x="6841" y="4893"/>
                  </a:lnTo>
                  <a:lnTo>
                    <a:pt x="6824" y="4876"/>
                  </a:lnTo>
                  <a:lnTo>
                    <a:pt x="6807" y="4817"/>
                  </a:lnTo>
                  <a:lnTo>
                    <a:pt x="6747" y="4715"/>
                  </a:lnTo>
                  <a:lnTo>
                    <a:pt x="6629" y="4571"/>
                  </a:lnTo>
                  <a:lnTo>
                    <a:pt x="6417" y="4410"/>
                  </a:lnTo>
                  <a:lnTo>
                    <a:pt x="6366" y="4360"/>
                  </a:lnTo>
                  <a:lnTo>
                    <a:pt x="6223" y="4173"/>
                  </a:lnTo>
                  <a:lnTo>
                    <a:pt x="6189" y="4089"/>
                  </a:lnTo>
                  <a:lnTo>
                    <a:pt x="6180" y="3970"/>
                  </a:lnTo>
                  <a:lnTo>
                    <a:pt x="6197" y="3852"/>
                  </a:lnTo>
                  <a:lnTo>
                    <a:pt x="6265" y="3775"/>
                  </a:lnTo>
                  <a:lnTo>
                    <a:pt x="6282" y="3733"/>
                  </a:lnTo>
                  <a:lnTo>
                    <a:pt x="6282" y="3691"/>
                  </a:lnTo>
                  <a:lnTo>
                    <a:pt x="6248" y="3572"/>
                  </a:lnTo>
                  <a:lnTo>
                    <a:pt x="6172" y="3471"/>
                  </a:lnTo>
                  <a:lnTo>
                    <a:pt x="6155" y="3369"/>
                  </a:lnTo>
                  <a:lnTo>
                    <a:pt x="6121" y="3293"/>
                  </a:lnTo>
                  <a:lnTo>
                    <a:pt x="6121" y="3251"/>
                  </a:lnTo>
                  <a:lnTo>
                    <a:pt x="6096" y="3208"/>
                  </a:lnTo>
                  <a:lnTo>
                    <a:pt x="6087" y="3073"/>
                  </a:lnTo>
                  <a:lnTo>
                    <a:pt x="6045" y="2971"/>
                  </a:lnTo>
                  <a:lnTo>
                    <a:pt x="6028" y="2870"/>
                  </a:lnTo>
                  <a:lnTo>
                    <a:pt x="6011" y="2810"/>
                  </a:lnTo>
                  <a:lnTo>
                    <a:pt x="6036" y="2633"/>
                  </a:lnTo>
                  <a:lnTo>
                    <a:pt x="6070" y="2531"/>
                  </a:lnTo>
                  <a:lnTo>
                    <a:pt x="6113" y="2497"/>
                  </a:lnTo>
                  <a:lnTo>
                    <a:pt x="6223" y="2455"/>
                  </a:lnTo>
                  <a:lnTo>
                    <a:pt x="6290" y="2489"/>
                  </a:lnTo>
                  <a:lnTo>
                    <a:pt x="6307" y="2523"/>
                  </a:lnTo>
                  <a:lnTo>
                    <a:pt x="6350" y="2557"/>
                  </a:lnTo>
                  <a:lnTo>
                    <a:pt x="6510" y="2599"/>
                  </a:lnTo>
                  <a:lnTo>
                    <a:pt x="6536" y="2590"/>
                  </a:lnTo>
                  <a:lnTo>
                    <a:pt x="6671" y="2624"/>
                  </a:lnTo>
                  <a:lnTo>
                    <a:pt x="6722" y="2624"/>
                  </a:lnTo>
                  <a:lnTo>
                    <a:pt x="6781" y="2641"/>
                  </a:lnTo>
                  <a:lnTo>
                    <a:pt x="6832" y="2641"/>
                  </a:lnTo>
                  <a:lnTo>
                    <a:pt x="6917" y="2616"/>
                  </a:lnTo>
                  <a:lnTo>
                    <a:pt x="7044" y="2599"/>
                  </a:lnTo>
                  <a:lnTo>
                    <a:pt x="7128" y="2599"/>
                  </a:lnTo>
                  <a:lnTo>
                    <a:pt x="7332" y="2523"/>
                  </a:lnTo>
                  <a:lnTo>
                    <a:pt x="7357" y="2531"/>
                  </a:lnTo>
                  <a:lnTo>
                    <a:pt x="7467" y="2514"/>
                  </a:lnTo>
                  <a:lnTo>
                    <a:pt x="7577" y="2489"/>
                  </a:lnTo>
                  <a:lnTo>
                    <a:pt x="7628" y="2455"/>
                  </a:lnTo>
                  <a:lnTo>
                    <a:pt x="7679" y="2455"/>
                  </a:lnTo>
                  <a:lnTo>
                    <a:pt x="7755" y="2480"/>
                  </a:lnTo>
                  <a:lnTo>
                    <a:pt x="7806" y="2463"/>
                  </a:lnTo>
                  <a:lnTo>
                    <a:pt x="7890" y="2480"/>
                  </a:lnTo>
                  <a:lnTo>
                    <a:pt x="7941" y="2463"/>
                  </a:lnTo>
                  <a:lnTo>
                    <a:pt x="8051" y="2472"/>
                  </a:lnTo>
                  <a:lnTo>
                    <a:pt x="8153" y="2413"/>
                  </a:lnTo>
                  <a:lnTo>
                    <a:pt x="8288" y="2379"/>
                  </a:lnTo>
                  <a:lnTo>
                    <a:pt x="8339" y="2353"/>
                  </a:lnTo>
                  <a:lnTo>
                    <a:pt x="8364" y="2362"/>
                  </a:lnTo>
                  <a:lnTo>
                    <a:pt x="8441" y="2319"/>
                  </a:lnTo>
                  <a:lnTo>
                    <a:pt x="8491" y="2303"/>
                  </a:lnTo>
                  <a:lnTo>
                    <a:pt x="8525" y="2260"/>
                  </a:lnTo>
                  <a:lnTo>
                    <a:pt x="8551" y="2201"/>
                  </a:lnTo>
                  <a:lnTo>
                    <a:pt x="8500" y="2082"/>
                  </a:lnTo>
                  <a:lnTo>
                    <a:pt x="8441" y="2032"/>
                  </a:lnTo>
                  <a:lnTo>
                    <a:pt x="8381" y="2023"/>
                  </a:lnTo>
                  <a:lnTo>
                    <a:pt x="8339" y="1998"/>
                  </a:lnTo>
                  <a:lnTo>
                    <a:pt x="8305" y="1998"/>
                  </a:lnTo>
                  <a:lnTo>
                    <a:pt x="8280" y="1981"/>
                  </a:lnTo>
                  <a:lnTo>
                    <a:pt x="8237" y="1989"/>
                  </a:lnTo>
                  <a:lnTo>
                    <a:pt x="8119" y="1939"/>
                  </a:lnTo>
                  <a:lnTo>
                    <a:pt x="8017" y="1939"/>
                  </a:lnTo>
                  <a:lnTo>
                    <a:pt x="7983" y="1930"/>
                  </a:lnTo>
                  <a:lnTo>
                    <a:pt x="7840" y="1845"/>
                  </a:lnTo>
                  <a:lnTo>
                    <a:pt x="7797" y="1812"/>
                  </a:lnTo>
                  <a:lnTo>
                    <a:pt x="7560" y="1651"/>
                  </a:lnTo>
                  <a:lnTo>
                    <a:pt x="7416" y="1490"/>
                  </a:lnTo>
                  <a:lnTo>
                    <a:pt x="7298" y="1405"/>
                  </a:lnTo>
                  <a:lnTo>
                    <a:pt x="7264" y="1354"/>
                  </a:lnTo>
                  <a:lnTo>
                    <a:pt x="7137" y="1287"/>
                  </a:lnTo>
                  <a:lnTo>
                    <a:pt x="7086" y="1227"/>
                  </a:lnTo>
                  <a:lnTo>
                    <a:pt x="7018" y="1185"/>
                  </a:lnTo>
                  <a:lnTo>
                    <a:pt x="6985" y="1109"/>
                  </a:lnTo>
                  <a:lnTo>
                    <a:pt x="6993" y="1067"/>
                  </a:lnTo>
                  <a:lnTo>
                    <a:pt x="7027" y="1041"/>
                  </a:lnTo>
                  <a:lnTo>
                    <a:pt x="7095" y="1058"/>
                  </a:lnTo>
                  <a:lnTo>
                    <a:pt x="7196" y="1058"/>
                  </a:lnTo>
                  <a:lnTo>
                    <a:pt x="7255" y="1067"/>
                  </a:lnTo>
                  <a:lnTo>
                    <a:pt x="7298" y="1101"/>
                  </a:lnTo>
                  <a:lnTo>
                    <a:pt x="7518" y="1101"/>
                  </a:lnTo>
                  <a:lnTo>
                    <a:pt x="7594" y="1134"/>
                  </a:lnTo>
                  <a:lnTo>
                    <a:pt x="7645" y="1134"/>
                  </a:lnTo>
                  <a:lnTo>
                    <a:pt x="7704" y="1151"/>
                  </a:lnTo>
                  <a:lnTo>
                    <a:pt x="7806" y="1151"/>
                  </a:lnTo>
                  <a:lnTo>
                    <a:pt x="7916" y="1194"/>
                  </a:lnTo>
                  <a:lnTo>
                    <a:pt x="7941" y="1185"/>
                  </a:lnTo>
                  <a:lnTo>
                    <a:pt x="7967" y="1202"/>
                  </a:lnTo>
                  <a:lnTo>
                    <a:pt x="8051" y="1211"/>
                  </a:lnTo>
                  <a:lnTo>
                    <a:pt x="8127" y="1185"/>
                  </a:lnTo>
                  <a:lnTo>
                    <a:pt x="8339" y="1185"/>
                  </a:lnTo>
                  <a:lnTo>
                    <a:pt x="8424" y="1160"/>
                  </a:lnTo>
                  <a:lnTo>
                    <a:pt x="8525" y="1168"/>
                  </a:lnTo>
                  <a:lnTo>
                    <a:pt x="8635" y="1126"/>
                  </a:lnTo>
                  <a:lnTo>
                    <a:pt x="8686" y="1134"/>
                  </a:lnTo>
                  <a:lnTo>
                    <a:pt x="8745" y="1117"/>
                  </a:lnTo>
                  <a:lnTo>
                    <a:pt x="8847" y="1117"/>
                  </a:lnTo>
                  <a:lnTo>
                    <a:pt x="8906" y="1084"/>
                  </a:lnTo>
                  <a:lnTo>
                    <a:pt x="8949" y="1084"/>
                  </a:lnTo>
                  <a:lnTo>
                    <a:pt x="9050" y="1024"/>
                  </a:lnTo>
                  <a:lnTo>
                    <a:pt x="9152" y="999"/>
                  </a:lnTo>
                  <a:lnTo>
                    <a:pt x="9186" y="974"/>
                  </a:lnTo>
                  <a:lnTo>
                    <a:pt x="9253" y="957"/>
                  </a:lnTo>
                  <a:lnTo>
                    <a:pt x="9338" y="965"/>
                  </a:lnTo>
                  <a:lnTo>
                    <a:pt x="9363" y="957"/>
                  </a:lnTo>
                  <a:lnTo>
                    <a:pt x="9406" y="990"/>
                  </a:lnTo>
                  <a:lnTo>
                    <a:pt x="9440" y="1050"/>
                  </a:lnTo>
                  <a:lnTo>
                    <a:pt x="9474" y="1211"/>
                  </a:lnTo>
                  <a:lnTo>
                    <a:pt x="9474" y="1312"/>
                  </a:lnTo>
                  <a:lnTo>
                    <a:pt x="9499" y="1371"/>
                  </a:lnTo>
                  <a:lnTo>
                    <a:pt x="9601" y="1473"/>
                  </a:lnTo>
                  <a:lnTo>
                    <a:pt x="9668" y="1515"/>
                  </a:lnTo>
                  <a:lnTo>
                    <a:pt x="9821" y="1524"/>
                  </a:lnTo>
                  <a:lnTo>
                    <a:pt x="9846" y="1498"/>
                  </a:lnTo>
                  <a:lnTo>
                    <a:pt x="9905" y="1490"/>
                  </a:lnTo>
                  <a:lnTo>
                    <a:pt x="9931" y="1498"/>
                  </a:lnTo>
                  <a:lnTo>
                    <a:pt x="9981" y="1481"/>
                  </a:lnTo>
                  <a:lnTo>
                    <a:pt x="10058" y="1507"/>
                  </a:lnTo>
                  <a:lnTo>
                    <a:pt x="10075" y="1532"/>
                  </a:lnTo>
                  <a:lnTo>
                    <a:pt x="10092" y="1583"/>
                  </a:lnTo>
                  <a:lnTo>
                    <a:pt x="10066" y="1718"/>
                  </a:lnTo>
                  <a:lnTo>
                    <a:pt x="10049" y="1735"/>
                  </a:lnTo>
                  <a:lnTo>
                    <a:pt x="10066" y="1820"/>
                  </a:lnTo>
                  <a:lnTo>
                    <a:pt x="10058" y="1922"/>
                  </a:lnTo>
                  <a:lnTo>
                    <a:pt x="10075" y="1972"/>
                  </a:lnTo>
                  <a:lnTo>
                    <a:pt x="10117" y="2049"/>
                  </a:lnTo>
                  <a:lnTo>
                    <a:pt x="10227" y="2125"/>
                  </a:lnTo>
                  <a:lnTo>
                    <a:pt x="10286" y="2184"/>
                  </a:lnTo>
                  <a:lnTo>
                    <a:pt x="10422" y="2243"/>
                  </a:lnTo>
                  <a:lnTo>
                    <a:pt x="10456" y="2277"/>
                  </a:lnTo>
                  <a:lnTo>
                    <a:pt x="10557" y="2319"/>
                  </a:lnTo>
                  <a:lnTo>
                    <a:pt x="10769" y="2294"/>
                  </a:lnTo>
                  <a:lnTo>
                    <a:pt x="10904" y="2328"/>
                  </a:lnTo>
                  <a:lnTo>
                    <a:pt x="10930" y="2319"/>
                  </a:lnTo>
                  <a:lnTo>
                    <a:pt x="11201" y="2336"/>
                  </a:lnTo>
                  <a:lnTo>
                    <a:pt x="11226" y="2353"/>
                  </a:lnTo>
                  <a:lnTo>
                    <a:pt x="11243" y="2370"/>
                  </a:lnTo>
                  <a:lnTo>
                    <a:pt x="11260" y="2446"/>
                  </a:lnTo>
                  <a:lnTo>
                    <a:pt x="11285" y="2480"/>
                  </a:lnTo>
                  <a:lnTo>
                    <a:pt x="11361" y="2506"/>
                  </a:lnTo>
                  <a:lnTo>
                    <a:pt x="11421" y="2480"/>
                  </a:lnTo>
                  <a:lnTo>
                    <a:pt x="11497" y="2497"/>
                  </a:lnTo>
                  <a:lnTo>
                    <a:pt x="11531" y="2540"/>
                  </a:lnTo>
                  <a:lnTo>
                    <a:pt x="11539" y="2599"/>
                  </a:lnTo>
                  <a:lnTo>
                    <a:pt x="11522" y="2700"/>
                  </a:lnTo>
                  <a:lnTo>
                    <a:pt x="11514" y="2726"/>
                  </a:lnTo>
                  <a:lnTo>
                    <a:pt x="11522" y="2794"/>
                  </a:lnTo>
                  <a:lnTo>
                    <a:pt x="11522" y="3090"/>
                  </a:lnTo>
                  <a:lnTo>
                    <a:pt x="11539" y="3174"/>
                  </a:lnTo>
                  <a:lnTo>
                    <a:pt x="11565" y="3225"/>
                  </a:lnTo>
                  <a:lnTo>
                    <a:pt x="11598" y="3242"/>
                  </a:lnTo>
                  <a:lnTo>
                    <a:pt x="11624" y="3251"/>
                  </a:lnTo>
                  <a:lnTo>
                    <a:pt x="11649" y="3268"/>
                  </a:lnTo>
                  <a:lnTo>
                    <a:pt x="11675" y="3268"/>
                  </a:lnTo>
                  <a:lnTo>
                    <a:pt x="11692" y="3276"/>
                  </a:lnTo>
                  <a:lnTo>
                    <a:pt x="11717" y="3276"/>
                  </a:lnTo>
                  <a:lnTo>
                    <a:pt x="11742" y="3259"/>
                  </a:lnTo>
                  <a:lnTo>
                    <a:pt x="11793" y="3251"/>
                  </a:lnTo>
                  <a:lnTo>
                    <a:pt x="11844" y="3225"/>
                  </a:lnTo>
                  <a:lnTo>
                    <a:pt x="11937" y="3107"/>
                  </a:lnTo>
                  <a:lnTo>
                    <a:pt x="11979" y="3081"/>
                  </a:lnTo>
                  <a:lnTo>
                    <a:pt x="12013" y="3022"/>
                  </a:lnTo>
                  <a:lnTo>
                    <a:pt x="12106" y="2963"/>
                  </a:lnTo>
                  <a:lnTo>
                    <a:pt x="12140" y="2921"/>
                  </a:lnTo>
                  <a:lnTo>
                    <a:pt x="12166" y="2912"/>
                  </a:lnTo>
                  <a:lnTo>
                    <a:pt x="12217" y="2827"/>
                  </a:lnTo>
                  <a:lnTo>
                    <a:pt x="12310" y="2726"/>
                  </a:lnTo>
                  <a:lnTo>
                    <a:pt x="12352" y="2624"/>
                  </a:lnTo>
                  <a:lnTo>
                    <a:pt x="12360" y="2565"/>
                  </a:lnTo>
                  <a:lnTo>
                    <a:pt x="12352" y="2345"/>
                  </a:lnTo>
                  <a:lnTo>
                    <a:pt x="12335" y="2286"/>
                  </a:lnTo>
                  <a:lnTo>
                    <a:pt x="12335" y="2226"/>
                  </a:lnTo>
                  <a:lnTo>
                    <a:pt x="12276" y="2040"/>
                  </a:lnTo>
                  <a:lnTo>
                    <a:pt x="12250" y="2006"/>
                  </a:lnTo>
                  <a:lnTo>
                    <a:pt x="12242" y="1964"/>
                  </a:lnTo>
                  <a:lnTo>
                    <a:pt x="12132" y="1803"/>
                  </a:lnTo>
                  <a:lnTo>
                    <a:pt x="12106" y="1718"/>
                  </a:lnTo>
                  <a:lnTo>
                    <a:pt x="12090" y="1583"/>
                  </a:lnTo>
                  <a:lnTo>
                    <a:pt x="12081" y="1481"/>
                  </a:lnTo>
                  <a:lnTo>
                    <a:pt x="12090" y="1465"/>
                  </a:lnTo>
                  <a:lnTo>
                    <a:pt x="12073" y="1278"/>
                  </a:lnTo>
                  <a:lnTo>
                    <a:pt x="12022" y="1101"/>
                  </a:lnTo>
                  <a:lnTo>
                    <a:pt x="11979" y="1041"/>
                  </a:lnTo>
                  <a:lnTo>
                    <a:pt x="11895" y="965"/>
                  </a:lnTo>
                  <a:lnTo>
                    <a:pt x="11776" y="931"/>
                  </a:lnTo>
                  <a:lnTo>
                    <a:pt x="11700" y="872"/>
                  </a:lnTo>
                  <a:lnTo>
                    <a:pt x="11632" y="779"/>
                  </a:lnTo>
                  <a:lnTo>
                    <a:pt x="11590" y="737"/>
                  </a:lnTo>
                  <a:lnTo>
                    <a:pt x="11556" y="652"/>
                  </a:lnTo>
                  <a:lnTo>
                    <a:pt x="11531" y="635"/>
                  </a:lnTo>
                  <a:lnTo>
                    <a:pt x="11480" y="516"/>
                  </a:lnTo>
                  <a:lnTo>
                    <a:pt x="11429" y="432"/>
                  </a:lnTo>
                  <a:lnTo>
                    <a:pt x="11395" y="356"/>
                  </a:lnTo>
                  <a:lnTo>
                    <a:pt x="11361" y="296"/>
                  </a:lnTo>
                  <a:lnTo>
                    <a:pt x="11243" y="178"/>
                  </a:lnTo>
                  <a:lnTo>
                    <a:pt x="11167" y="144"/>
                  </a:lnTo>
                  <a:lnTo>
                    <a:pt x="11141" y="127"/>
                  </a:lnTo>
                  <a:lnTo>
                    <a:pt x="10997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8748859C-9AF7-49B5-A4EE-F48CEC50A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" y="11"/>
              <a:ext cx="3127" cy="2517"/>
            </a:xfrm>
            <a:custGeom>
              <a:avLst/>
              <a:gdLst>
                <a:gd name="T0" fmla="*/ 15197 w 15417"/>
                <a:gd name="T1" fmla="*/ 1888 h 12418"/>
                <a:gd name="T2" fmla="*/ 14663 w 15417"/>
                <a:gd name="T3" fmla="*/ 3361 h 12418"/>
                <a:gd name="T4" fmla="*/ 14138 w 15417"/>
                <a:gd name="T5" fmla="*/ 2667 h 12418"/>
                <a:gd name="T6" fmla="*/ 13080 w 15417"/>
                <a:gd name="T7" fmla="*/ 2277 h 12418"/>
                <a:gd name="T8" fmla="*/ 12513 w 15417"/>
                <a:gd name="T9" fmla="*/ 1685 h 12418"/>
                <a:gd name="T10" fmla="*/ 11599 w 15417"/>
                <a:gd name="T11" fmla="*/ 1405 h 12418"/>
                <a:gd name="T12" fmla="*/ 10515 w 15417"/>
                <a:gd name="T13" fmla="*/ 1278 h 12418"/>
                <a:gd name="T14" fmla="*/ 11556 w 15417"/>
                <a:gd name="T15" fmla="*/ 1803 h 12418"/>
                <a:gd name="T16" fmla="*/ 12504 w 15417"/>
                <a:gd name="T17" fmla="*/ 2912 h 12418"/>
                <a:gd name="T18" fmla="*/ 12267 w 15417"/>
                <a:gd name="T19" fmla="*/ 4216 h 12418"/>
                <a:gd name="T20" fmla="*/ 11505 w 15417"/>
                <a:gd name="T21" fmla="*/ 3674 h 12418"/>
                <a:gd name="T22" fmla="*/ 10523 w 15417"/>
                <a:gd name="T23" fmla="*/ 3411 h 12418"/>
                <a:gd name="T24" fmla="*/ 9668 w 15417"/>
                <a:gd name="T25" fmla="*/ 3191 h 12418"/>
                <a:gd name="T26" fmla="*/ 9804 w 15417"/>
                <a:gd name="T27" fmla="*/ 4224 h 12418"/>
                <a:gd name="T28" fmla="*/ 10159 w 15417"/>
                <a:gd name="T29" fmla="*/ 5621 h 12418"/>
                <a:gd name="T30" fmla="*/ 10930 w 15417"/>
                <a:gd name="T31" fmla="*/ 6527 h 12418"/>
                <a:gd name="T32" fmla="*/ 10667 w 15417"/>
                <a:gd name="T33" fmla="*/ 7382 h 12418"/>
                <a:gd name="T34" fmla="*/ 9584 w 15417"/>
                <a:gd name="T35" fmla="*/ 7746 h 12418"/>
                <a:gd name="T36" fmla="*/ 9110 w 15417"/>
                <a:gd name="T37" fmla="*/ 7085 h 12418"/>
                <a:gd name="T38" fmla="*/ 8949 w 15417"/>
                <a:gd name="T39" fmla="*/ 6696 h 12418"/>
                <a:gd name="T40" fmla="*/ 7780 w 15417"/>
                <a:gd name="T41" fmla="*/ 6129 h 12418"/>
                <a:gd name="T42" fmla="*/ 7535 w 15417"/>
                <a:gd name="T43" fmla="*/ 5638 h 12418"/>
                <a:gd name="T44" fmla="*/ 7408 w 15417"/>
                <a:gd name="T45" fmla="*/ 4901 h 12418"/>
                <a:gd name="T46" fmla="*/ 6307 w 15417"/>
                <a:gd name="T47" fmla="*/ 5045 h 12418"/>
                <a:gd name="T48" fmla="*/ 5698 w 15417"/>
                <a:gd name="T49" fmla="*/ 4131 h 12418"/>
                <a:gd name="T50" fmla="*/ 5478 w 15417"/>
                <a:gd name="T51" fmla="*/ 3335 h 12418"/>
                <a:gd name="T52" fmla="*/ 4834 w 15417"/>
                <a:gd name="T53" fmla="*/ 3132 h 12418"/>
                <a:gd name="T54" fmla="*/ 4055 w 15417"/>
                <a:gd name="T55" fmla="*/ 3191 h 12418"/>
                <a:gd name="T56" fmla="*/ 5037 w 15417"/>
                <a:gd name="T57" fmla="*/ 3564 h 12418"/>
                <a:gd name="T58" fmla="*/ 5385 w 15417"/>
                <a:gd name="T59" fmla="*/ 4597 h 12418"/>
                <a:gd name="T60" fmla="*/ 6367 w 15417"/>
                <a:gd name="T61" fmla="*/ 5976 h 12418"/>
                <a:gd name="T62" fmla="*/ 7730 w 15417"/>
                <a:gd name="T63" fmla="*/ 7593 h 12418"/>
                <a:gd name="T64" fmla="*/ 7865 w 15417"/>
                <a:gd name="T65" fmla="*/ 8381 h 12418"/>
                <a:gd name="T66" fmla="*/ 6934 w 15417"/>
                <a:gd name="T67" fmla="*/ 7847 h 12418"/>
                <a:gd name="T68" fmla="*/ 5918 w 15417"/>
                <a:gd name="T69" fmla="*/ 7399 h 12418"/>
                <a:gd name="T70" fmla="*/ 4843 w 15417"/>
                <a:gd name="T71" fmla="*/ 6992 h 12418"/>
                <a:gd name="T72" fmla="*/ 4030 w 15417"/>
                <a:gd name="T73" fmla="*/ 6688 h 12418"/>
                <a:gd name="T74" fmla="*/ 3437 w 15417"/>
                <a:gd name="T75" fmla="*/ 6163 h 12418"/>
                <a:gd name="T76" fmla="*/ 2785 w 15417"/>
                <a:gd name="T77" fmla="*/ 6103 h 12418"/>
                <a:gd name="T78" fmla="*/ 1549 w 15417"/>
                <a:gd name="T79" fmla="*/ 6137 h 12418"/>
                <a:gd name="T80" fmla="*/ 762 w 15417"/>
                <a:gd name="T81" fmla="*/ 5816 h 12418"/>
                <a:gd name="T82" fmla="*/ 762 w 15417"/>
                <a:gd name="T83" fmla="*/ 5951 h 12418"/>
                <a:gd name="T84" fmla="*/ 1592 w 15417"/>
                <a:gd name="T85" fmla="*/ 6662 h 12418"/>
                <a:gd name="T86" fmla="*/ 2506 w 15417"/>
                <a:gd name="T87" fmla="*/ 6941 h 12418"/>
                <a:gd name="T88" fmla="*/ 1541 w 15417"/>
                <a:gd name="T89" fmla="*/ 7559 h 12418"/>
                <a:gd name="T90" fmla="*/ 931 w 15417"/>
                <a:gd name="T91" fmla="*/ 8965 h 12418"/>
                <a:gd name="T92" fmla="*/ 34 w 15417"/>
                <a:gd name="T93" fmla="*/ 9219 h 12418"/>
                <a:gd name="T94" fmla="*/ 1126 w 15417"/>
                <a:gd name="T95" fmla="*/ 9202 h 12418"/>
                <a:gd name="T96" fmla="*/ 1812 w 15417"/>
                <a:gd name="T97" fmla="*/ 8389 h 12418"/>
                <a:gd name="T98" fmla="*/ 2701 w 15417"/>
                <a:gd name="T99" fmla="*/ 7509 h 12418"/>
                <a:gd name="T100" fmla="*/ 3971 w 15417"/>
                <a:gd name="T101" fmla="*/ 7780 h 12418"/>
                <a:gd name="T102" fmla="*/ 5266 w 15417"/>
                <a:gd name="T103" fmla="*/ 8296 h 12418"/>
                <a:gd name="T104" fmla="*/ 5088 w 15417"/>
                <a:gd name="T105" fmla="*/ 9329 h 12418"/>
                <a:gd name="T106" fmla="*/ 6138 w 15417"/>
                <a:gd name="T107" fmla="*/ 9566 h 12418"/>
                <a:gd name="T108" fmla="*/ 7493 w 15417"/>
                <a:gd name="T109" fmla="*/ 9896 h 12418"/>
                <a:gd name="T110" fmla="*/ 6519 w 15417"/>
                <a:gd name="T111" fmla="*/ 11394 h 12418"/>
                <a:gd name="T112" fmla="*/ 5334 w 15417"/>
                <a:gd name="T113" fmla="*/ 12224 h 12418"/>
                <a:gd name="T114" fmla="*/ 4343 w 15417"/>
                <a:gd name="T115" fmla="*/ 12012 h 12418"/>
                <a:gd name="T116" fmla="*/ 3869 w 15417"/>
                <a:gd name="T117" fmla="*/ 11276 h 12418"/>
                <a:gd name="T118" fmla="*/ 3031 w 15417"/>
                <a:gd name="T119" fmla="*/ 12308 h 12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417" h="12418">
                  <a:moveTo>
                    <a:pt x="14215" y="0"/>
                  </a:moveTo>
                  <a:lnTo>
                    <a:pt x="14316" y="203"/>
                  </a:lnTo>
                  <a:lnTo>
                    <a:pt x="14350" y="246"/>
                  </a:lnTo>
                  <a:lnTo>
                    <a:pt x="14359" y="305"/>
                  </a:lnTo>
                  <a:lnTo>
                    <a:pt x="14536" y="508"/>
                  </a:lnTo>
                  <a:lnTo>
                    <a:pt x="14612" y="686"/>
                  </a:lnTo>
                  <a:lnTo>
                    <a:pt x="14748" y="813"/>
                  </a:lnTo>
                  <a:lnTo>
                    <a:pt x="14790" y="838"/>
                  </a:lnTo>
                  <a:lnTo>
                    <a:pt x="14833" y="880"/>
                  </a:lnTo>
                  <a:lnTo>
                    <a:pt x="14883" y="897"/>
                  </a:lnTo>
                  <a:lnTo>
                    <a:pt x="15010" y="1092"/>
                  </a:lnTo>
                  <a:lnTo>
                    <a:pt x="15087" y="1278"/>
                  </a:lnTo>
                  <a:lnTo>
                    <a:pt x="15112" y="1380"/>
                  </a:lnTo>
                  <a:lnTo>
                    <a:pt x="15129" y="1625"/>
                  </a:lnTo>
                  <a:lnTo>
                    <a:pt x="15163" y="1752"/>
                  </a:lnTo>
                  <a:lnTo>
                    <a:pt x="15197" y="1862"/>
                  </a:lnTo>
                  <a:lnTo>
                    <a:pt x="15197" y="1888"/>
                  </a:lnTo>
                  <a:lnTo>
                    <a:pt x="15231" y="1972"/>
                  </a:lnTo>
                  <a:lnTo>
                    <a:pt x="15290" y="2040"/>
                  </a:lnTo>
                  <a:lnTo>
                    <a:pt x="15290" y="2066"/>
                  </a:lnTo>
                  <a:lnTo>
                    <a:pt x="15349" y="2142"/>
                  </a:lnTo>
                  <a:lnTo>
                    <a:pt x="15366" y="2193"/>
                  </a:lnTo>
                  <a:lnTo>
                    <a:pt x="15417" y="2404"/>
                  </a:lnTo>
                  <a:lnTo>
                    <a:pt x="15417" y="2455"/>
                  </a:lnTo>
                  <a:lnTo>
                    <a:pt x="15357" y="2667"/>
                  </a:lnTo>
                  <a:lnTo>
                    <a:pt x="15315" y="2751"/>
                  </a:lnTo>
                  <a:lnTo>
                    <a:pt x="15256" y="2819"/>
                  </a:lnTo>
                  <a:lnTo>
                    <a:pt x="15231" y="2870"/>
                  </a:lnTo>
                  <a:lnTo>
                    <a:pt x="15137" y="2963"/>
                  </a:lnTo>
                  <a:lnTo>
                    <a:pt x="15044" y="3098"/>
                  </a:lnTo>
                  <a:lnTo>
                    <a:pt x="15044" y="3124"/>
                  </a:lnTo>
                  <a:lnTo>
                    <a:pt x="14883" y="3259"/>
                  </a:lnTo>
                  <a:lnTo>
                    <a:pt x="14697" y="3361"/>
                  </a:lnTo>
                  <a:lnTo>
                    <a:pt x="14663" y="3361"/>
                  </a:lnTo>
                  <a:lnTo>
                    <a:pt x="14536" y="3395"/>
                  </a:lnTo>
                  <a:lnTo>
                    <a:pt x="14519" y="3378"/>
                  </a:lnTo>
                  <a:lnTo>
                    <a:pt x="14443" y="3378"/>
                  </a:lnTo>
                  <a:lnTo>
                    <a:pt x="14359" y="3352"/>
                  </a:lnTo>
                  <a:lnTo>
                    <a:pt x="14316" y="3352"/>
                  </a:lnTo>
                  <a:lnTo>
                    <a:pt x="14282" y="3335"/>
                  </a:lnTo>
                  <a:lnTo>
                    <a:pt x="14265" y="3301"/>
                  </a:lnTo>
                  <a:lnTo>
                    <a:pt x="14223" y="3268"/>
                  </a:lnTo>
                  <a:lnTo>
                    <a:pt x="14198" y="3268"/>
                  </a:lnTo>
                  <a:lnTo>
                    <a:pt x="14155" y="3149"/>
                  </a:lnTo>
                  <a:lnTo>
                    <a:pt x="14147" y="2988"/>
                  </a:lnTo>
                  <a:lnTo>
                    <a:pt x="14215" y="2870"/>
                  </a:lnTo>
                  <a:lnTo>
                    <a:pt x="14248" y="2768"/>
                  </a:lnTo>
                  <a:lnTo>
                    <a:pt x="14240" y="2692"/>
                  </a:lnTo>
                  <a:lnTo>
                    <a:pt x="14223" y="2667"/>
                  </a:lnTo>
                  <a:lnTo>
                    <a:pt x="14198" y="2667"/>
                  </a:lnTo>
                  <a:lnTo>
                    <a:pt x="14138" y="2667"/>
                  </a:lnTo>
                  <a:lnTo>
                    <a:pt x="14121" y="2683"/>
                  </a:lnTo>
                  <a:lnTo>
                    <a:pt x="14062" y="2658"/>
                  </a:lnTo>
                  <a:lnTo>
                    <a:pt x="14003" y="2607"/>
                  </a:lnTo>
                  <a:lnTo>
                    <a:pt x="13994" y="2506"/>
                  </a:lnTo>
                  <a:lnTo>
                    <a:pt x="13935" y="2446"/>
                  </a:lnTo>
                  <a:lnTo>
                    <a:pt x="13901" y="2413"/>
                  </a:lnTo>
                  <a:lnTo>
                    <a:pt x="13842" y="2421"/>
                  </a:lnTo>
                  <a:lnTo>
                    <a:pt x="13800" y="2446"/>
                  </a:lnTo>
                  <a:lnTo>
                    <a:pt x="13681" y="2446"/>
                  </a:lnTo>
                  <a:lnTo>
                    <a:pt x="13664" y="2430"/>
                  </a:lnTo>
                  <a:lnTo>
                    <a:pt x="13554" y="2430"/>
                  </a:lnTo>
                  <a:lnTo>
                    <a:pt x="13334" y="2404"/>
                  </a:lnTo>
                  <a:lnTo>
                    <a:pt x="13283" y="2362"/>
                  </a:lnTo>
                  <a:lnTo>
                    <a:pt x="13182" y="2328"/>
                  </a:lnTo>
                  <a:lnTo>
                    <a:pt x="13156" y="2311"/>
                  </a:lnTo>
                  <a:lnTo>
                    <a:pt x="13139" y="2311"/>
                  </a:lnTo>
                  <a:lnTo>
                    <a:pt x="13080" y="2277"/>
                  </a:lnTo>
                  <a:lnTo>
                    <a:pt x="13038" y="2260"/>
                  </a:lnTo>
                  <a:lnTo>
                    <a:pt x="13021" y="2269"/>
                  </a:lnTo>
                  <a:lnTo>
                    <a:pt x="12979" y="2226"/>
                  </a:lnTo>
                  <a:lnTo>
                    <a:pt x="12962" y="2226"/>
                  </a:lnTo>
                  <a:lnTo>
                    <a:pt x="12885" y="2142"/>
                  </a:lnTo>
                  <a:lnTo>
                    <a:pt x="12860" y="2133"/>
                  </a:lnTo>
                  <a:lnTo>
                    <a:pt x="12818" y="2032"/>
                  </a:lnTo>
                  <a:lnTo>
                    <a:pt x="12801" y="1947"/>
                  </a:lnTo>
                  <a:lnTo>
                    <a:pt x="12801" y="1812"/>
                  </a:lnTo>
                  <a:lnTo>
                    <a:pt x="12784" y="1769"/>
                  </a:lnTo>
                  <a:lnTo>
                    <a:pt x="12801" y="1693"/>
                  </a:lnTo>
                  <a:lnTo>
                    <a:pt x="12809" y="1668"/>
                  </a:lnTo>
                  <a:lnTo>
                    <a:pt x="12801" y="1659"/>
                  </a:lnTo>
                  <a:lnTo>
                    <a:pt x="12708" y="1659"/>
                  </a:lnTo>
                  <a:lnTo>
                    <a:pt x="12674" y="1676"/>
                  </a:lnTo>
                  <a:lnTo>
                    <a:pt x="12589" y="1668"/>
                  </a:lnTo>
                  <a:lnTo>
                    <a:pt x="12513" y="1685"/>
                  </a:lnTo>
                  <a:lnTo>
                    <a:pt x="12428" y="1634"/>
                  </a:lnTo>
                  <a:lnTo>
                    <a:pt x="12386" y="1625"/>
                  </a:lnTo>
                  <a:lnTo>
                    <a:pt x="12369" y="1608"/>
                  </a:lnTo>
                  <a:lnTo>
                    <a:pt x="12327" y="1600"/>
                  </a:lnTo>
                  <a:lnTo>
                    <a:pt x="12284" y="1549"/>
                  </a:lnTo>
                  <a:lnTo>
                    <a:pt x="12191" y="1507"/>
                  </a:lnTo>
                  <a:lnTo>
                    <a:pt x="12157" y="1473"/>
                  </a:lnTo>
                  <a:lnTo>
                    <a:pt x="12081" y="1388"/>
                  </a:lnTo>
                  <a:lnTo>
                    <a:pt x="11988" y="1219"/>
                  </a:lnTo>
                  <a:lnTo>
                    <a:pt x="11954" y="1211"/>
                  </a:lnTo>
                  <a:lnTo>
                    <a:pt x="11920" y="1219"/>
                  </a:lnTo>
                  <a:lnTo>
                    <a:pt x="11886" y="1270"/>
                  </a:lnTo>
                  <a:lnTo>
                    <a:pt x="11819" y="1329"/>
                  </a:lnTo>
                  <a:lnTo>
                    <a:pt x="11785" y="1346"/>
                  </a:lnTo>
                  <a:lnTo>
                    <a:pt x="11743" y="1380"/>
                  </a:lnTo>
                  <a:lnTo>
                    <a:pt x="11641" y="1380"/>
                  </a:lnTo>
                  <a:lnTo>
                    <a:pt x="11599" y="1405"/>
                  </a:lnTo>
                  <a:lnTo>
                    <a:pt x="11463" y="1388"/>
                  </a:lnTo>
                  <a:lnTo>
                    <a:pt x="11446" y="1405"/>
                  </a:lnTo>
                  <a:lnTo>
                    <a:pt x="11260" y="1405"/>
                  </a:lnTo>
                  <a:lnTo>
                    <a:pt x="11209" y="1380"/>
                  </a:lnTo>
                  <a:lnTo>
                    <a:pt x="11192" y="1363"/>
                  </a:lnTo>
                  <a:lnTo>
                    <a:pt x="11057" y="1346"/>
                  </a:lnTo>
                  <a:lnTo>
                    <a:pt x="11031" y="1346"/>
                  </a:lnTo>
                  <a:lnTo>
                    <a:pt x="10997" y="1338"/>
                  </a:lnTo>
                  <a:lnTo>
                    <a:pt x="10972" y="1346"/>
                  </a:lnTo>
                  <a:lnTo>
                    <a:pt x="10837" y="1346"/>
                  </a:lnTo>
                  <a:lnTo>
                    <a:pt x="10811" y="1363"/>
                  </a:lnTo>
                  <a:lnTo>
                    <a:pt x="10752" y="1363"/>
                  </a:lnTo>
                  <a:lnTo>
                    <a:pt x="10676" y="1338"/>
                  </a:lnTo>
                  <a:lnTo>
                    <a:pt x="10650" y="1346"/>
                  </a:lnTo>
                  <a:lnTo>
                    <a:pt x="10633" y="1338"/>
                  </a:lnTo>
                  <a:lnTo>
                    <a:pt x="10617" y="1346"/>
                  </a:lnTo>
                  <a:lnTo>
                    <a:pt x="10515" y="1278"/>
                  </a:lnTo>
                  <a:lnTo>
                    <a:pt x="10464" y="1270"/>
                  </a:lnTo>
                  <a:lnTo>
                    <a:pt x="10447" y="1287"/>
                  </a:lnTo>
                  <a:lnTo>
                    <a:pt x="10456" y="1346"/>
                  </a:lnTo>
                  <a:lnTo>
                    <a:pt x="10464" y="1371"/>
                  </a:lnTo>
                  <a:lnTo>
                    <a:pt x="10523" y="1431"/>
                  </a:lnTo>
                  <a:lnTo>
                    <a:pt x="10608" y="1473"/>
                  </a:lnTo>
                  <a:lnTo>
                    <a:pt x="10650" y="1507"/>
                  </a:lnTo>
                  <a:lnTo>
                    <a:pt x="10701" y="1524"/>
                  </a:lnTo>
                  <a:lnTo>
                    <a:pt x="10803" y="1591"/>
                  </a:lnTo>
                  <a:lnTo>
                    <a:pt x="10938" y="1608"/>
                  </a:lnTo>
                  <a:lnTo>
                    <a:pt x="11065" y="1668"/>
                  </a:lnTo>
                  <a:lnTo>
                    <a:pt x="11150" y="1668"/>
                  </a:lnTo>
                  <a:lnTo>
                    <a:pt x="11285" y="1710"/>
                  </a:lnTo>
                  <a:lnTo>
                    <a:pt x="11336" y="1702"/>
                  </a:lnTo>
                  <a:lnTo>
                    <a:pt x="11378" y="1735"/>
                  </a:lnTo>
                  <a:lnTo>
                    <a:pt x="11539" y="1786"/>
                  </a:lnTo>
                  <a:lnTo>
                    <a:pt x="11556" y="1803"/>
                  </a:lnTo>
                  <a:lnTo>
                    <a:pt x="11692" y="1845"/>
                  </a:lnTo>
                  <a:lnTo>
                    <a:pt x="11717" y="1862"/>
                  </a:lnTo>
                  <a:lnTo>
                    <a:pt x="11853" y="1888"/>
                  </a:lnTo>
                  <a:lnTo>
                    <a:pt x="11903" y="1922"/>
                  </a:lnTo>
                  <a:lnTo>
                    <a:pt x="11920" y="1947"/>
                  </a:lnTo>
                  <a:lnTo>
                    <a:pt x="11946" y="1947"/>
                  </a:lnTo>
                  <a:lnTo>
                    <a:pt x="11988" y="1981"/>
                  </a:lnTo>
                  <a:lnTo>
                    <a:pt x="12039" y="1998"/>
                  </a:lnTo>
                  <a:lnTo>
                    <a:pt x="12123" y="2066"/>
                  </a:lnTo>
                  <a:lnTo>
                    <a:pt x="12140" y="2099"/>
                  </a:lnTo>
                  <a:lnTo>
                    <a:pt x="12293" y="2269"/>
                  </a:lnTo>
                  <a:lnTo>
                    <a:pt x="12327" y="2370"/>
                  </a:lnTo>
                  <a:lnTo>
                    <a:pt x="12327" y="2421"/>
                  </a:lnTo>
                  <a:lnTo>
                    <a:pt x="12344" y="2506"/>
                  </a:lnTo>
                  <a:lnTo>
                    <a:pt x="12462" y="2777"/>
                  </a:lnTo>
                  <a:lnTo>
                    <a:pt x="12471" y="2827"/>
                  </a:lnTo>
                  <a:lnTo>
                    <a:pt x="12504" y="2912"/>
                  </a:lnTo>
                  <a:lnTo>
                    <a:pt x="12555" y="2988"/>
                  </a:lnTo>
                  <a:lnTo>
                    <a:pt x="12598" y="3115"/>
                  </a:lnTo>
                  <a:lnTo>
                    <a:pt x="12665" y="3217"/>
                  </a:lnTo>
                  <a:lnTo>
                    <a:pt x="12674" y="3268"/>
                  </a:lnTo>
                  <a:lnTo>
                    <a:pt x="12708" y="3327"/>
                  </a:lnTo>
                  <a:lnTo>
                    <a:pt x="12775" y="3488"/>
                  </a:lnTo>
                  <a:lnTo>
                    <a:pt x="12809" y="3615"/>
                  </a:lnTo>
                  <a:lnTo>
                    <a:pt x="12809" y="3750"/>
                  </a:lnTo>
                  <a:lnTo>
                    <a:pt x="12775" y="3962"/>
                  </a:lnTo>
                  <a:lnTo>
                    <a:pt x="12733" y="3996"/>
                  </a:lnTo>
                  <a:lnTo>
                    <a:pt x="12716" y="4029"/>
                  </a:lnTo>
                  <a:lnTo>
                    <a:pt x="12674" y="4063"/>
                  </a:lnTo>
                  <a:lnTo>
                    <a:pt x="12581" y="4106"/>
                  </a:lnTo>
                  <a:lnTo>
                    <a:pt x="12488" y="4173"/>
                  </a:lnTo>
                  <a:lnTo>
                    <a:pt x="12403" y="4190"/>
                  </a:lnTo>
                  <a:lnTo>
                    <a:pt x="12361" y="4216"/>
                  </a:lnTo>
                  <a:lnTo>
                    <a:pt x="12267" y="4216"/>
                  </a:lnTo>
                  <a:lnTo>
                    <a:pt x="12242" y="4224"/>
                  </a:lnTo>
                  <a:lnTo>
                    <a:pt x="12183" y="4224"/>
                  </a:lnTo>
                  <a:lnTo>
                    <a:pt x="12081" y="4182"/>
                  </a:lnTo>
                  <a:lnTo>
                    <a:pt x="12022" y="4148"/>
                  </a:lnTo>
                  <a:lnTo>
                    <a:pt x="12013" y="4123"/>
                  </a:lnTo>
                  <a:lnTo>
                    <a:pt x="11980" y="4123"/>
                  </a:lnTo>
                  <a:lnTo>
                    <a:pt x="11971" y="4089"/>
                  </a:lnTo>
                  <a:lnTo>
                    <a:pt x="11886" y="4029"/>
                  </a:lnTo>
                  <a:lnTo>
                    <a:pt x="11844" y="3945"/>
                  </a:lnTo>
                  <a:lnTo>
                    <a:pt x="11819" y="3860"/>
                  </a:lnTo>
                  <a:lnTo>
                    <a:pt x="11776" y="3775"/>
                  </a:lnTo>
                  <a:lnTo>
                    <a:pt x="11759" y="3716"/>
                  </a:lnTo>
                  <a:lnTo>
                    <a:pt x="11709" y="3674"/>
                  </a:lnTo>
                  <a:lnTo>
                    <a:pt x="11624" y="3682"/>
                  </a:lnTo>
                  <a:lnTo>
                    <a:pt x="11582" y="3708"/>
                  </a:lnTo>
                  <a:lnTo>
                    <a:pt x="11522" y="3691"/>
                  </a:lnTo>
                  <a:lnTo>
                    <a:pt x="11505" y="3674"/>
                  </a:lnTo>
                  <a:lnTo>
                    <a:pt x="11446" y="3657"/>
                  </a:lnTo>
                  <a:lnTo>
                    <a:pt x="11404" y="3632"/>
                  </a:lnTo>
                  <a:lnTo>
                    <a:pt x="11302" y="3598"/>
                  </a:lnTo>
                  <a:lnTo>
                    <a:pt x="11285" y="3606"/>
                  </a:lnTo>
                  <a:lnTo>
                    <a:pt x="11243" y="3572"/>
                  </a:lnTo>
                  <a:lnTo>
                    <a:pt x="11201" y="3564"/>
                  </a:lnTo>
                  <a:lnTo>
                    <a:pt x="11082" y="3581"/>
                  </a:lnTo>
                  <a:lnTo>
                    <a:pt x="11023" y="3555"/>
                  </a:lnTo>
                  <a:lnTo>
                    <a:pt x="10981" y="3581"/>
                  </a:lnTo>
                  <a:lnTo>
                    <a:pt x="10972" y="3598"/>
                  </a:lnTo>
                  <a:lnTo>
                    <a:pt x="10879" y="3598"/>
                  </a:lnTo>
                  <a:lnTo>
                    <a:pt x="10820" y="3623"/>
                  </a:lnTo>
                  <a:lnTo>
                    <a:pt x="10744" y="3615"/>
                  </a:lnTo>
                  <a:lnTo>
                    <a:pt x="10659" y="3581"/>
                  </a:lnTo>
                  <a:lnTo>
                    <a:pt x="10566" y="3488"/>
                  </a:lnTo>
                  <a:lnTo>
                    <a:pt x="10540" y="3428"/>
                  </a:lnTo>
                  <a:lnTo>
                    <a:pt x="10523" y="3411"/>
                  </a:lnTo>
                  <a:lnTo>
                    <a:pt x="10481" y="3310"/>
                  </a:lnTo>
                  <a:lnTo>
                    <a:pt x="10481" y="3268"/>
                  </a:lnTo>
                  <a:lnTo>
                    <a:pt x="10464" y="3208"/>
                  </a:lnTo>
                  <a:lnTo>
                    <a:pt x="10413" y="3107"/>
                  </a:lnTo>
                  <a:lnTo>
                    <a:pt x="10354" y="3064"/>
                  </a:lnTo>
                  <a:lnTo>
                    <a:pt x="10278" y="3031"/>
                  </a:lnTo>
                  <a:lnTo>
                    <a:pt x="10210" y="3022"/>
                  </a:lnTo>
                  <a:lnTo>
                    <a:pt x="10075" y="3022"/>
                  </a:lnTo>
                  <a:lnTo>
                    <a:pt x="9990" y="3047"/>
                  </a:lnTo>
                  <a:lnTo>
                    <a:pt x="9931" y="3047"/>
                  </a:lnTo>
                  <a:lnTo>
                    <a:pt x="9897" y="3014"/>
                  </a:lnTo>
                  <a:lnTo>
                    <a:pt x="9770" y="3014"/>
                  </a:lnTo>
                  <a:lnTo>
                    <a:pt x="9651" y="2971"/>
                  </a:lnTo>
                  <a:lnTo>
                    <a:pt x="9609" y="2988"/>
                  </a:lnTo>
                  <a:lnTo>
                    <a:pt x="9601" y="3005"/>
                  </a:lnTo>
                  <a:lnTo>
                    <a:pt x="9609" y="3081"/>
                  </a:lnTo>
                  <a:lnTo>
                    <a:pt x="9668" y="3191"/>
                  </a:lnTo>
                  <a:lnTo>
                    <a:pt x="9719" y="3352"/>
                  </a:lnTo>
                  <a:lnTo>
                    <a:pt x="9719" y="3479"/>
                  </a:lnTo>
                  <a:lnTo>
                    <a:pt x="9702" y="3496"/>
                  </a:lnTo>
                  <a:lnTo>
                    <a:pt x="9702" y="3522"/>
                  </a:lnTo>
                  <a:lnTo>
                    <a:pt x="9668" y="3606"/>
                  </a:lnTo>
                  <a:lnTo>
                    <a:pt x="9626" y="3649"/>
                  </a:lnTo>
                  <a:lnTo>
                    <a:pt x="9626" y="3682"/>
                  </a:lnTo>
                  <a:lnTo>
                    <a:pt x="9601" y="3725"/>
                  </a:lnTo>
                  <a:lnTo>
                    <a:pt x="9482" y="3852"/>
                  </a:lnTo>
                  <a:lnTo>
                    <a:pt x="9457" y="3928"/>
                  </a:lnTo>
                  <a:lnTo>
                    <a:pt x="9457" y="3987"/>
                  </a:lnTo>
                  <a:lnTo>
                    <a:pt x="9482" y="4038"/>
                  </a:lnTo>
                  <a:lnTo>
                    <a:pt x="9516" y="4089"/>
                  </a:lnTo>
                  <a:lnTo>
                    <a:pt x="9584" y="4114"/>
                  </a:lnTo>
                  <a:lnTo>
                    <a:pt x="9643" y="4165"/>
                  </a:lnTo>
                  <a:lnTo>
                    <a:pt x="9745" y="4216"/>
                  </a:lnTo>
                  <a:lnTo>
                    <a:pt x="9804" y="4224"/>
                  </a:lnTo>
                  <a:lnTo>
                    <a:pt x="9872" y="4266"/>
                  </a:lnTo>
                  <a:lnTo>
                    <a:pt x="9897" y="4266"/>
                  </a:lnTo>
                  <a:lnTo>
                    <a:pt x="9948" y="4300"/>
                  </a:lnTo>
                  <a:lnTo>
                    <a:pt x="10024" y="4326"/>
                  </a:lnTo>
                  <a:lnTo>
                    <a:pt x="10032" y="4343"/>
                  </a:lnTo>
                  <a:lnTo>
                    <a:pt x="10058" y="4360"/>
                  </a:lnTo>
                  <a:lnTo>
                    <a:pt x="10151" y="4478"/>
                  </a:lnTo>
                  <a:lnTo>
                    <a:pt x="10159" y="4504"/>
                  </a:lnTo>
                  <a:lnTo>
                    <a:pt x="10227" y="4614"/>
                  </a:lnTo>
                  <a:lnTo>
                    <a:pt x="10269" y="4741"/>
                  </a:lnTo>
                  <a:lnTo>
                    <a:pt x="10244" y="4927"/>
                  </a:lnTo>
                  <a:lnTo>
                    <a:pt x="10244" y="5037"/>
                  </a:lnTo>
                  <a:lnTo>
                    <a:pt x="10312" y="5485"/>
                  </a:lnTo>
                  <a:lnTo>
                    <a:pt x="10295" y="5570"/>
                  </a:lnTo>
                  <a:lnTo>
                    <a:pt x="10261" y="5604"/>
                  </a:lnTo>
                  <a:lnTo>
                    <a:pt x="10176" y="5638"/>
                  </a:lnTo>
                  <a:lnTo>
                    <a:pt x="10159" y="5621"/>
                  </a:lnTo>
                  <a:lnTo>
                    <a:pt x="10100" y="5646"/>
                  </a:lnTo>
                  <a:lnTo>
                    <a:pt x="10049" y="5697"/>
                  </a:lnTo>
                  <a:lnTo>
                    <a:pt x="10049" y="5858"/>
                  </a:lnTo>
                  <a:lnTo>
                    <a:pt x="10083" y="5960"/>
                  </a:lnTo>
                  <a:lnTo>
                    <a:pt x="10117" y="6010"/>
                  </a:lnTo>
                  <a:lnTo>
                    <a:pt x="10151" y="6053"/>
                  </a:lnTo>
                  <a:lnTo>
                    <a:pt x="10159" y="6078"/>
                  </a:lnTo>
                  <a:lnTo>
                    <a:pt x="10219" y="6137"/>
                  </a:lnTo>
                  <a:lnTo>
                    <a:pt x="10278" y="6205"/>
                  </a:lnTo>
                  <a:lnTo>
                    <a:pt x="10312" y="6340"/>
                  </a:lnTo>
                  <a:lnTo>
                    <a:pt x="10346" y="6391"/>
                  </a:lnTo>
                  <a:lnTo>
                    <a:pt x="10481" y="6442"/>
                  </a:lnTo>
                  <a:lnTo>
                    <a:pt x="10591" y="6434"/>
                  </a:lnTo>
                  <a:lnTo>
                    <a:pt x="10667" y="6467"/>
                  </a:lnTo>
                  <a:lnTo>
                    <a:pt x="10803" y="6501"/>
                  </a:lnTo>
                  <a:lnTo>
                    <a:pt x="10854" y="6501"/>
                  </a:lnTo>
                  <a:lnTo>
                    <a:pt x="10930" y="6527"/>
                  </a:lnTo>
                  <a:lnTo>
                    <a:pt x="11014" y="6611"/>
                  </a:lnTo>
                  <a:lnTo>
                    <a:pt x="11048" y="6654"/>
                  </a:lnTo>
                  <a:lnTo>
                    <a:pt x="11082" y="6738"/>
                  </a:lnTo>
                  <a:lnTo>
                    <a:pt x="11124" y="6772"/>
                  </a:lnTo>
                  <a:lnTo>
                    <a:pt x="11184" y="6798"/>
                  </a:lnTo>
                  <a:lnTo>
                    <a:pt x="11226" y="6823"/>
                  </a:lnTo>
                  <a:lnTo>
                    <a:pt x="11285" y="6916"/>
                  </a:lnTo>
                  <a:lnTo>
                    <a:pt x="11285" y="6992"/>
                  </a:lnTo>
                  <a:lnTo>
                    <a:pt x="11260" y="7018"/>
                  </a:lnTo>
                  <a:lnTo>
                    <a:pt x="11082" y="7119"/>
                  </a:lnTo>
                  <a:lnTo>
                    <a:pt x="11006" y="7136"/>
                  </a:lnTo>
                  <a:lnTo>
                    <a:pt x="10930" y="7212"/>
                  </a:lnTo>
                  <a:lnTo>
                    <a:pt x="10887" y="7238"/>
                  </a:lnTo>
                  <a:lnTo>
                    <a:pt x="10870" y="7263"/>
                  </a:lnTo>
                  <a:lnTo>
                    <a:pt x="10794" y="7314"/>
                  </a:lnTo>
                  <a:lnTo>
                    <a:pt x="10710" y="7373"/>
                  </a:lnTo>
                  <a:lnTo>
                    <a:pt x="10667" y="7382"/>
                  </a:lnTo>
                  <a:lnTo>
                    <a:pt x="10633" y="7424"/>
                  </a:lnTo>
                  <a:lnTo>
                    <a:pt x="10608" y="7432"/>
                  </a:lnTo>
                  <a:lnTo>
                    <a:pt x="10591" y="7449"/>
                  </a:lnTo>
                  <a:lnTo>
                    <a:pt x="10566" y="7449"/>
                  </a:lnTo>
                  <a:lnTo>
                    <a:pt x="10490" y="7517"/>
                  </a:lnTo>
                  <a:lnTo>
                    <a:pt x="10388" y="7568"/>
                  </a:lnTo>
                  <a:lnTo>
                    <a:pt x="10337" y="7644"/>
                  </a:lnTo>
                  <a:lnTo>
                    <a:pt x="10244" y="7746"/>
                  </a:lnTo>
                  <a:lnTo>
                    <a:pt x="10219" y="7763"/>
                  </a:lnTo>
                  <a:lnTo>
                    <a:pt x="10202" y="7796"/>
                  </a:lnTo>
                  <a:lnTo>
                    <a:pt x="10151" y="7813"/>
                  </a:lnTo>
                  <a:lnTo>
                    <a:pt x="10109" y="7847"/>
                  </a:lnTo>
                  <a:lnTo>
                    <a:pt x="9965" y="7873"/>
                  </a:lnTo>
                  <a:lnTo>
                    <a:pt x="9863" y="7847"/>
                  </a:lnTo>
                  <a:lnTo>
                    <a:pt x="9855" y="7830"/>
                  </a:lnTo>
                  <a:lnTo>
                    <a:pt x="9711" y="7830"/>
                  </a:lnTo>
                  <a:lnTo>
                    <a:pt x="9584" y="7746"/>
                  </a:lnTo>
                  <a:lnTo>
                    <a:pt x="9507" y="7720"/>
                  </a:lnTo>
                  <a:lnTo>
                    <a:pt x="9482" y="7712"/>
                  </a:lnTo>
                  <a:lnTo>
                    <a:pt x="9474" y="7686"/>
                  </a:lnTo>
                  <a:lnTo>
                    <a:pt x="9364" y="7653"/>
                  </a:lnTo>
                  <a:lnTo>
                    <a:pt x="9262" y="7576"/>
                  </a:lnTo>
                  <a:lnTo>
                    <a:pt x="9245" y="7585"/>
                  </a:lnTo>
                  <a:lnTo>
                    <a:pt x="9237" y="7559"/>
                  </a:lnTo>
                  <a:lnTo>
                    <a:pt x="9169" y="7534"/>
                  </a:lnTo>
                  <a:lnTo>
                    <a:pt x="9135" y="7500"/>
                  </a:lnTo>
                  <a:lnTo>
                    <a:pt x="9118" y="7399"/>
                  </a:lnTo>
                  <a:lnTo>
                    <a:pt x="9126" y="7339"/>
                  </a:lnTo>
                  <a:lnTo>
                    <a:pt x="9135" y="7322"/>
                  </a:lnTo>
                  <a:lnTo>
                    <a:pt x="9203" y="7246"/>
                  </a:lnTo>
                  <a:lnTo>
                    <a:pt x="9228" y="7178"/>
                  </a:lnTo>
                  <a:lnTo>
                    <a:pt x="9228" y="7145"/>
                  </a:lnTo>
                  <a:lnTo>
                    <a:pt x="9203" y="7085"/>
                  </a:lnTo>
                  <a:lnTo>
                    <a:pt x="9110" y="7085"/>
                  </a:lnTo>
                  <a:lnTo>
                    <a:pt x="9093" y="7102"/>
                  </a:lnTo>
                  <a:lnTo>
                    <a:pt x="9076" y="7085"/>
                  </a:lnTo>
                  <a:lnTo>
                    <a:pt x="9059" y="7026"/>
                  </a:lnTo>
                  <a:lnTo>
                    <a:pt x="9076" y="6992"/>
                  </a:lnTo>
                  <a:lnTo>
                    <a:pt x="9101" y="6975"/>
                  </a:lnTo>
                  <a:lnTo>
                    <a:pt x="9110" y="6950"/>
                  </a:lnTo>
                  <a:lnTo>
                    <a:pt x="9126" y="6933"/>
                  </a:lnTo>
                  <a:lnTo>
                    <a:pt x="9194" y="6806"/>
                  </a:lnTo>
                  <a:lnTo>
                    <a:pt x="9279" y="6713"/>
                  </a:lnTo>
                  <a:lnTo>
                    <a:pt x="9296" y="6671"/>
                  </a:lnTo>
                  <a:lnTo>
                    <a:pt x="9270" y="6645"/>
                  </a:lnTo>
                  <a:lnTo>
                    <a:pt x="9253" y="6637"/>
                  </a:lnTo>
                  <a:lnTo>
                    <a:pt x="9194" y="6637"/>
                  </a:lnTo>
                  <a:lnTo>
                    <a:pt x="9169" y="6645"/>
                  </a:lnTo>
                  <a:lnTo>
                    <a:pt x="9050" y="6654"/>
                  </a:lnTo>
                  <a:lnTo>
                    <a:pt x="8974" y="6696"/>
                  </a:lnTo>
                  <a:lnTo>
                    <a:pt x="8949" y="6696"/>
                  </a:lnTo>
                  <a:lnTo>
                    <a:pt x="8932" y="6713"/>
                  </a:lnTo>
                  <a:lnTo>
                    <a:pt x="8830" y="6704"/>
                  </a:lnTo>
                  <a:lnTo>
                    <a:pt x="8729" y="6738"/>
                  </a:lnTo>
                  <a:lnTo>
                    <a:pt x="8712" y="6730"/>
                  </a:lnTo>
                  <a:lnTo>
                    <a:pt x="8610" y="6772"/>
                  </a:lnTo>
                  <a:lnTo>
                    <a:pt x="8551" y="6738"/>
                  </a:lnTo>
                  <a:lnTo>
                    <a:pt x="8508" y="6738"/>
                  </a:lnTo>
                  <a:lnTo>
                    <a:pt x="8475" y="6730"/>
                  </a:lnTo>
                  <a:lnTo>
                    <a:pt x="8415" y="6671"/>
                  </a:lnTo>
                  <a:lnTo>
                    <a:pt x="8322" y="6611"/>
                  </a:lnTo>
                  <a:lnTo>
                    <a:pt x="8305" y="6611"/>
                  </a:lnTo>
                  <a:lnTo>
                    <a:pt x="8254" y="6535"/>
                  </a:lnTo>
                  <a:lnTo>
                    <a:pt x="8144" y="6467"/>
                  </a:lnTo>
                  <a:lnTo>
                    <a:pt x="8068" y="6391"/>
                  </a:lnTo>
                  <a:lnTo>
                    <a:pt x="8001" y="6366"/>
                  </a:lnTo>
                  <a:lnTo>
                    <a:pt x="7831" y="6197"/>
                  </a:lnTo>
                  <a:lnTo>
                    <a:pt x="7780" y="6129"/>
                  </a:lnTo>
                  <a:lnTo>
                    <a:pt x="7772" y="6103"/>
                  </a:lnTo>
                  <a:lnTo>
                    <a:pt x="7763" y="6019"/>
                  </a:lnTo>
                  <a:lnTo>
                    <a:pt x="7789" y="5960"/>
                  </a:lnTo>
                  <a:lnTo>
                    <a:pt x="7865" y="5892"/>
                  </a:lnTo>
                  <a:lnTo>
                    <a:pt x="7916" y="5875"/>
                  </a:lnTo>
                  <a:lnTo>
                    <a:pt x="8043" y="5782"/>
                  </a:lnTo>
                  <a:lnTo>
                    <a:pt x="8119" y="5739"/>
                  </a:lnTo>
                  <a:lnTo>
                    <a:pt x="8161" y="5663"/>
                  </a:lnTo>
                  <a:lnTo>
                    <a:pt x="8161" y="5621"/>
                  </a:lnTo>
                  <a:lnTo>
                    <a:pt x="8144" y="5604"/>
                  </a:lnTo>
                  <a:lnTo>
                    <a:pt x="8017" y="5587"/>
                  </a:lnTo>
                  <a:lnTo>
                    <a:pt x="7958" y="5604"/>
                  </a:lnTo>
                  <a:lnTo>
                    <a:pt x="7874" y="5604"/>
                  </a:lnTo>
                  <a:lnTo>
                    <a:pt x="7840" y="5621"/>
                  </a:lnTo>
                  <a:lnTo>
                    <a:pt x="7696" y="5604"/>
                  </a:lnTo>
                  <a:lnTo>
                    <a:pt x="7636" y="5629"/>
                  </a:lnTo>
                  <a:lnTo>
                    <a:pt x="7535" y="5638"/>
                  </a:lnTo>
                  <a:lnTo>
                    <a:pt x="7518" y="5646"/>
                  </a:lnTo>
                  <a:lnTo>
                    <a:pt x="7433" y="5638"/>
                  </a:lnTo>
                  <a:lnTo>
                    <a:pt x="7416" y="5646"/>
                  </a:lnTo>
                  <a:lnTo>
                    <a:pt x="7357" y="5646"/>
                  </a:lnTo>
                  <a:lnTo>
                    <a:pt x="7298" y="5629"/>
                  </a:lnTo>
                  <a:lnTo>
                    <a:pt x="7196" y="5629"/>
                  </a:lnTo>
                  <a:lnTo>
                    <a:pt x="7120" y="5579"/>
                  </a:lnTo>
                  <a:lnTo>
                    <a:pt x="7061" y="5528"/>
                  </a:lnTo>
                  <a:lnTo>
                    <a:pt x="7035" y="5452"/>
                  </a:lnTo>
                  <a:lnTo>
                    <a:pt x="7035" y="5375"/>
                  </a:lnTo>
                  <a:lnTo>
                    <a:pt x="7069" y="5257"/>
                  </a:lnTo>
                  <a:lnTo>
                    <a:pt x="7095" y="5215"/>
                  </a:lnTo>
                  <a:lnTo>
                    <a:pt x="7179" y="5138"/>
                  </a:lnTo>
                  <a:lnTo>
                    <a:pt x="7205" y="5096"/>
                  </a:lnTo>
                  <a:lnTo>
                    <a:pt x="7272" y="5054"/>
                  </a:lnTo>
                  <a:lnTo>
                    <a:pt x="7382" y="4944"/>
                  </a:lnTo>
                  <a:lnTo>
                    <a:pt x="7408" y="4901"/>
                  </a:lnTo>
                  <a:lnTo>
                    <a:pt x="7416" y="4851"/>
                  </a:lnTo>
                  <a:lnTo>
                    <a:pt x="7382" y="4800"/>
                  </a:lnTo>
                  <a:lnTo>
                    <a:pt x="7315" y="4817"/>
                  </a:lnTo>
                  <a:lnTo>
                    <a:pt x="7213" y="4859"/>
                  </a:lnTo>
                  <a:lnTo>
                    <a:pt x="7196" y="4876"/>
                  </a:lnTo>
                  <a:lnTo>
                    <a:pt x="7154" y="4884"/>
                  </a:lnTo>
                  <a:lnTo>
                    <a:pt x="7137" y="4910"/>
                  </a:lnTo>
                  <a:lnTo>
                    <a:pt x="7052" y="4927"/>
                  </a:lnTo>
                  <a:lnTo>
                    <a:pt x="7044" y="4952"/>
                  </a:lnTo>
                  <a:lnTo>
                    <a:pt x="6959" y="4986"/>
                  </a:lnTo>
                  <a:lnTo>
                    <a:pt x="6858" y="5071"/>
                  </a:lnTo>
                  <a:lnTo>
                    <a:pt x="6773" y="5113"/>
                  </a:lnTo>
                  <a:lnTo>
                    <a:pt x="6731" y="5181"/>
                  </a:lnTo>
                  <a:lnTo>
                    <a:pt x="6570" y="5215"/>
                  </a:lnTo>
                  <a:lnTo>
                    <a:pt x="6451" y="5130"/>
                  </a:lnTo>
                  <a:lnTo>
                    <a:pt x="6434" y="5113"/>
                  </a:lnTo>
                  <a:lnTo>
                    <a:pt x="6307" y="5045"/>
                  </a:lnTo>
                  <a:lnTo>
                    <a:pt x="6299" y="5028"/>
                  </a:lnTo>
                  <a:lnTo>
                    <a:pt x="6248" y="5020"/>
                  </a:lnTo>
                  <a:lnTo>
                    <a:pt x="6113" y="4918"/>
                  </a:lnTo>
                  <a:lnTo>
                    <a:pt x="5952" y="4868"/>
                  </a:lnTo>
                  <a:lnTo>
                    <a:pt x="5867" y="4783"/>
                  </a:lnTo>
                  <a:lnTo>
                    <a:pt x="5825" y="4724"/>
                  </a:lnTo>
                  <a:lnTo>
                    <a:pt x="5816" y="4622"/>
                  </a:lnTo>
                  <a:lnTo>
                    <a:pt x="5833" y="4529"/>
                  </a:lnTo>
                  <a:lnTo>
                    <a:pt x="5884" y="4470"/>
                  </a:lnTo>
                  <a:lnTo>
                    <a:pt x="5918" y="4385"/>
                  </a:lnTo>
                  <a:lnTo>
                    <a:pt x="5909" y="4368"/>
                  </a:lnTo>
                  <a:lnTo>
                    <a:pt x="5884" y="4351"/>
                  </a:lnTo>
                  <a:lnTo>
                    <a:pt x="5808" y="4317"/>
                  </a:lnTo>
                  <a:lnTo>
                    <a:pt x="5765" y="4317"/>
                  </a:lnTo>
                  <a:lnTo>
                    <a:pt x="5732" y="4292"/>
                  </a:lnTo>
                  <a:lnTo>
                    <a:pt x="5698" y="4250"/>
                  </a:lnTo>
                  <a:lnTo>
                    <a:pt x="5698" y="4131"/>
                  </a:lnTo>
                  <a:lnTo>
                    <a:pt x="5749" y="4055"/>
                  </a:lnTo>
                  <a:lnTo>
                    <a:pt x="5774" y="4038"/>
                  </a:lnTo>
                  <a:lnTo>
                    <a:pt x="5859" y="3928"/>
                  </a:lnTo>
                  <a:lnTo>
                    <a:pt x="5935" y="3852"/>
                  </a:lnTo>
                  <a:lnTo>
                    <a:pt x="5935" y="3835"/>
                  </a:lnTo>
                  <a:lnTo>
                    <a:pt x="6045" y="3716"/>
                  </a:lnTo>
                  <a:lnTo>
                    <a:pt x="6079" y="3632"/>
                  </a:lnTo>
                  <a:lnTo>
                    <a:pt x="6019" y="3581"/>
                  </a:lnTo>
                  <a:lnTo>
                    <a:pt x="5876" y="3682"/>
                  </a:lnTo>
                  <a:lnTo>
                    <a:pt x="5791" y="3708"/>
                  </a:lnTo>
                  <a:lnTo>
                    <a:pt x="5782" y="3733"/>
                  </a:lnTo>
                  <a:lnTo>
                    <a:pt x="5698" y="3725"/>
                  </a:lnTo>
                  <a:lnTo>
                    <a:pt x="5596" y="3742"/>
                  </a:lnTo>
                  <a:lnTo>
                    <a:pt x="5537" y="3699"/>
                  </a:lnTo>
                  <a:lnTo>
                    <a:pt x="5478" y="3598"/>
                  </a:lnTo>
                  <a:lnTo>
                    <a:pt x="5469" y="3437"/>
                  </a:lnTo>
                  <a:lnTo>
                    <a:pt x="5478" y="3335"/>
                  </a:lnTo>
                  <a:lnTo>
                    <a:pt x="5444" y="3259"/>
                  </a:lnTo>
                  <a:lnTo>
                    <a:pt x="5427" y="3242"/>
                  </a:lnTo>
                  <a:lnTo>
                    <a:pt x="5351" y="3242"/>
                  </a:lnTo>
                  <a:lnTo>
                    <a:pt x="5291" y="3285"/>
                  </a:lnTo>
                  <a:lnTo>
                    <a:pt x="5224" y="3285"/>
                  </a:lnTo>
                  <a:lnTo>
                    <a:pt x="5190" y="3268"/>
                  </a:lnTo>
                  <a:lnTo>
                    <a:pt x="5131" y="3166"/>
                  </a:lnTo>
                  <a:lnTo>
                    <a:pt x="5097" y="2988"/>
                  </a:lnTo>
                  <a:lnTo>
                    <a:pt x="5131" y="2785"/>
                  </a:lnTo>
                  <a:lnTo>
                    <a:pt x="5097" y="2700"/>
                  </a:lnTo>
                  <a:lnTo>
                    <a:pt x="5080" y="2692"/>
                  </a:lnTo>
                  <a:lnTo>
                    <a:pt x="5037" y="2700"/>
                  </a:lnTo>
                  <a:lnTo>
                    <a:pt x="5004" y="2734"/>
                  </a:lnTo>
                  <a:lnTo>
                    <a:pt x="4987" y="2827"/>
                  </a:lnTo>
                  <a:lnTo>
                    <a:pt x="4995" y="2912"/>
                  </a:lnTo>
                  <a:lnTo>
                    <a:pt x="4953" y="3047"/>
                  </a:lnTo>
                  <a:lnTo>
                    <a:pt x="4834" y="3132"/>
                  </a:lnTo>
                  <a:lnTo>
                    <a:pt x="4817" y="3124"/>
                  </a:lnTo>
                  <a:lnTo>
                    <a:pt x="4716" y="3166"/>
                  </a:lnTo>
                  <a:lnTo>
                    <a:pt x="4656" y="3174"/>
                  </a:lnTo>
                  <a:lnTo>
                    <a:pt x="4614" y="3158"/>
                  </a:lnTo>
                  <a:lnTo>
                    <a:pt x="4572" y="3124"/>
                  </a:lnTo>
                  <a:lnTo>
                    <a:pt x="4529" y="3047"/>
                  </a:lnTo>
                  <a:lnTo>
                    <a:pt x="4496" y="3014"/>
                  </a:lnTo>
                  <a:lnTo>
                    <a:pt x="4411" y="3022"/>
                  </a:lnTo>
                  <a:lnTo>
                    <a:pt x="4360" y="3081"/>
                  </a:lnTo>
                  <a:lnTo>
                    <a:pt x="4335" y="3081"/>
                  </a:lnTo>
                  <a:lnTo>
                    <a:pt x="4216" y="3047"/>
                  </a:lnTo>
                  <a:lnTo>
                    <a:pt x="4072" y="2937"/>
                  </a:lnTo>
                  <a:lnTo>
                    <a:pt x="3996" y="2912"/>
                  </a:lnTo>
                  <a:lnTo>
                    <a:pt x="3954" y="2921"/>
                  </a:lnTo>
                  <a:lnTo>
                    <a:pt x="3937" y="2988"/>
                  </a:lnTo>
                  <a:lnTo>
                    <a:pt x="4038" y="3141"/>
                  </a:lnTo>
                  <a:lnTo>
                    <a:pt x="4055" y="3191"/>
                  </a:lnTo>
                  <a:lnTo>
                    <a:pt x="4098" y="3234"/>
                  </a:lnTo>
                  <a:lnTo>
                    <a:pt x="4165" y="3242"/>
                  </a:lnTo>
                  <a:lnTo>
                    <a:pt x="4191" y="3259"/>
                  </a:lnTo>
                  <a:lnTo>
                    <a:pt x="4250" y="3242"/>
                  </a:lnTo>
                  <a:lnTo>
                    <a:pt x="4326" y="3268"/>
                  </a:lnTo>
                  <a:lnTo>
                    <a:pt x="4343" y="3285"/>
                  </a:lnTo>
                  <a:lnTo>
                    <a:pt x="4453" y="3318"/>
                  </a:lnTo>
                  <a:lnTo>
                    <a:pt x="4589" y="3335"/>
                  </a:lnTo>
                  <a:lnTo>
                    <a:pt x="4665" y="3378"/>
                  </a:lnTo>
                  <a:lnTo>
                    <a:pt x="4766" y="3420"/>
                  </a:lnTo>
                  <a:lnTo>
                    <a:pt x="4792" y="3445"/>
                  </a:lnTo>
                  <a:lnTo>
                    <a:pt x="4843" y="3471"/>
                  </a:lnTo>
                  <a:lnTo>
                    <a:pt x="4902" y="3488"/>
                  </a:lnTo>
                  <a:lnTo>
                    <a:pt x="4944" y="3522"/>
                  </a:lnTo>
                  <a:lnTo>
                    <a:pt x="4970" y="3530"/>
                  </a:lnTo>
                  <a:lnTo>
                    <a:pt x="4987" y="3555"/>
                  </a:lnTo>
                  <a:lnTo>
                    <a:pt x="5037" y="3564"/>
                  </a:lnTo>
                  <a:lnTo>
                    <a:pt x="5088" y="3606"/>
                  </a:lnTo>
                  <a:lnTo>
                    <a:pt x="5164" y="3716"/>
                  </a:lnTo>
                  <a:lnTo>
                    <a:pt x="5190" y="3742"/>
                  </a:lnTo>
                  <a:lnTo>
                    <a:pt x="5224" y="3784"/>
                  </a:lnTo>
                  <a:lnTo>
                    <a:pt x="5232" y="3894"/>
                  </a:lnTo>
                  <a:lnTo>
                    <a:pt x="5190" y="4055"/>
                  </a:lnTo>
                  <a:lnTo>
                    <a:pt x="5131" y="4156"/>
                  </a:lnTo>
                  <a:lnTo>
                    <a:pt x="5071" y="4224"/>
                  </a:lnTo>
                  <a:lnTo>
                    <a:pt x="5054" y="4241"/>
                  </a:lnTo>
                  <a:lnTo>
                    <a:pt x="4961" y="4258"/>
                  </a:lnTo>
                  <a:lnTo>
                    <a:pt x="4936" y="4283"/>
                  </a:lnTo>
                  <a:lnTo>
                    <a:pt x="5071" y="4377"/>
                  </a:lnTo>
                  <a:lnTo>
                    <a:pt x="5147" y="4419"/>
                  </a:lnTo>
                  <a:lnTo>
                    <a:pt x="5173" y="4419"/>
                  </a:lnTo>
                  <a:lnTo>
                    <a:pt x="5190" y="4436"/>
                  </a:lnTo>
                  <a:lnTo>
                    <a:pt x="5274" y="4470"/>
                  </a:lnTo>
                  <a:lnTo>
                    <a:pt x="5385" y="4597"/>
                  </a:lnTo>
                  <a:lnTo>
                    <a:pt x="5418" y="4707"/>
                  </a:lnTo>
                  <a:lnTo>
                    <a:pt x="5469" y="4918"/>
                  </a:lnTo>
                  <a:lnTo>
                    <a:pt x="5520" y="4994"/>
                  </a:lnTo>
                  <a:lnTo>
                    <a:pt x="5605" y="5155"/>
                  </a:lnTo>
                  <a:lnTo>
                    <a:pt x="5698" y="5215"/>
                  </a:lnTo>
                  <a:lnTo>
                    <a:pt x="5765" y="5299"/>
                  </a:lnTo>
                  <a:lnTo>
                    <a:pt x="5892" y="5384"/>
                  </a:lnTo>
                  <a:lnTo>
                    <a:pt x="5960" y="5460"/>
                  </a:lnTo>
                  <a:lnTo>
                    <a:pt x="6062" y="5511"/>
                  </a:lnTo>
                  <a:lnTo>
                    <a:pt x="6104" y="5553"/>
                  </a:lnTo>
                  <a:lnTo>
                    <a:pt x="6231" y="5748"/>
                  </a:lnTo>
                  <a:lnTo>
                    <a:pt x="6231" y="5773"/>
                  </a:lnTo>
                  <a:lnTo>
                    <a:pt x="6324" y="5883"/>
                  </a:lnTo>
                  <a:lnTo>
                    <a:pt x="6333" y="5909"/>
                  </a:lnTo>
                  <a:lnTo>
                    <a:pt x="6358" y="5926"/>
                  </a:lnTo>
                  <a:lnTo>
                    <a:pt x="6367" y="5951"/>
                  </a:lnTo>
                  <a:lnTo>
                    <a:pt x="6367" y="5976"/>
                  </a:lnTo>
                  <a:lnTo>
                    <a:pt x="6451" y="6078"/>
                  </a:lnTo>
                  <a:lnTo>
                    <a:pt x="6519" y="6137"/>
                  </a:lnTo>
                  <a:lnTo>
                    <a:pt x="6587" y="6239"/>
                  </a:lnTo>
                  <a:lnTo>
                    <a:pt x="6705" y="6357"/>
                  </a:lnTo>
                  <a:lnTo>
                    <a:pt x="6832" y="6425"/>
                  </a:lnTo>
                  <a:lnTo>
                    <a:pt x="6900" y="6493"/>
                  </a:lnTo>
                  <a:lnTo>
                    <a:pt x="6942" y="6527"/>
                  </a:lnTo>
                  <a:lnTo>
                    <a:pt x="7035" y="6637"/>
                  </a:lnTo>
                  <a:lnTo>
                    <a:pt x="7120" y="6679"/>
                  </a:lnTo>
                  <a:lnTo>
                    <a:pt x="7272" y="6806"/>
                  </a:lnTo>
                  <a:lnTo>
                    <a:pt x="7315" y="6857"/>
                  </a:lnTo>
                  <a:lnTo>
                    <a:pt x="7509" y="7153"/>
                  </a:lnTo>
                  <a:lnTo>
                    <a:pt x="7586" y="7246"/>
                  </a:lnTo>
                  <a:lnTo>
                    <a:pt x="7620" y="7322"/>
                  </a:lnTo>
                  <a:lnTo>
                    <a:pt x="7620" y="7348"/>
                  </a:lnTo>
                  <a:lnTo>
                    <a:pt x="7687" y="7449"/>
                  </a:lnTo>
                  <a:lnTo>
                    <a:pt x="7730" y="7593"/>
                  </a:lnTo>
                  <a:lnTo>
                    <a:pt x="7738" y="7720"/>
                  </a:lnTo>
                  <a:lnTo>
                    <a:pt x="7747" y="7780"/>
                  </a:lnTo>
                  <a:lnTo>
                    <a:pt x="7780" y="7847"/>
                  </a:lnTo>
                  <a:lnTo>
                    <a:pt x="7865" y="7932"/>
                  </a:lnTo>
                  <a:lnTo>
                    <a:pt x="7958" y="7974"/>
                  </a:lnTo>
                  <a:lnTo>
                    <a:pt x="7975" y="8000"/>
                  </a:lnTo>
                  <a:lnTo>
                    <a:pt x="8144" y="8101"/>
                  </a:lnTo>
                  <a:lnTo>
                    <a:pt x="8195" y="8144"/>
                  </a:lnTo>
                  <a:lnTo>
                    <a:pt x="8246" y="8211"/>
                  </a:lnTo>
                  <a:lnTo>
                    <a:pt x="8254" y="8245"/>
                  </a:lnTo>
                  <a:lnTo>
                    <a:pt x="8254" y="8296"/>
                  </a:lnTo>
                  <a:lnTo>
                    <a:pt x="8221" y="8347"/>
                  </a:lnTo>
                  <a:lnTo>
                    <a:pt x="8144" y="8397"/>
                  </a:lnTo>
                  <a:lnTo>
                    <a:pt x="8026" y="8381"/>
                  </a:lnTo>
                  <a:lnTo>
                    <a:pt x="8001" y="8397"/>
                  </a:lnTo>
                  <a:lnTo>
                    <a:pt x="7941" y="8406"/>
                  </a:lnTo>
                  <a:lnTo>
                    <a:pt x="7865" y="8381"/>
                  </a:lnTo>
                  <a:lnTo>
                    <a:pt x="7823" y="8389"/>
                  </a:lnTo>
                  <a:lnTo>
                    <a:pt x="7687" y="8372"/>
                  </a:lnTo>
                  <a:lnTo>
                    <a:pt x="7560" y="8321"/>
                  </a:lnTo>
                  <a:lnTo>
                    <a:pt x="7552" y="8296"/>
                  </a:lnTo>
                  <a:lnTo>
                    <a:pt x="7526" y="8287"/>
                  </a:lnTo>
                  <a:lnTo>
                    <a:pt x="7433" y="8211"/>
                  </a:lnTo>
                  <a:lnTo>
                    <a:pt x="7374" y="8194"/>
                  </a:lnTo>
                  <a:lnTo>
                    <a:pt x="7349" y="8169"/>
                  </a:lnTo>
                  <a:lnTo>
                    <a:pt x="7332" y="8169"/>
                  </a:lnTo>
                  <a:lnTo>
                    <a:pt x="7298" y="8135"/>
                  </a:lnTo>
                  <a:lnTo>
                    <a:pt x="7247" y="8118"/>
                  </a:lnTo>
                  <a:lnTo>
                    <a:pt x="7171" y="8050"/>
                  </a:lnTo>
                  <a:lnTo>
                    <a:pt x="7120" y="7983"/>
                  </a:lnTo>
                  <a:lnTo>
                    <a:pt x="7052" y="7940"/>
                  </a:lnTo>
                  <a:lnTo>
                    <a:pt x="7035" y="7906"/>
                  </a:lnTo>
                  <a:lnTo>
                    <a:pt x="6993" y="7890"/>
                  </a:lnTo>
                  <a:lnTo>
                    <a:pt x="6934" y="7847"/>
                  </a:lnTo>
                  <a:lnTo>
                    <a:pt x="6891" y="7822"/>
                  </a:lnTo>
                  <a:lnTo>
                    <a:pt x="6858" y="7780"/>
                  </a:lnTo>
                  <a:lnTo>
                    <a:pt x="6764" y="7703"/>
                  </a:lnTo>
                  <a:lnTo>
                    <a:pt x="6722" y="7703"/>
                  </a:lnTo>
                  <a:lnTo>
                    <a:pt x="6688" y="7669"/>
                  </a:lnTo>
                  <a:lnTo>
                    <a:pt x="6646" y="7653"/>
                  </a:lnTo>
                  <a:lnTo>
                    <a:pt x="6604" y="7627"/>
                  </a:lnTo>
                  <a:lnTo>
                    <a:pt x="6561" y="7644"/>
                  </a:lnTo>
                  <a:lnTo>
                    <a:pt x="6544" y="7627"/>
                  </a:lnTo>
                  <a:lnTo>
                    <a:pt x="6460" y="7627"/>
                  </a:lnTo>
                  <a:lnTo>
                    <a:pt x="6400" y="7602"/>
                  </a:lnTo>
                  <a:lnTo>
                    <a:pt x="6341" y="7559"/>
                  </a:lnTo>
                  <a:lnTo>
                    <a:pt x="6240" y="7517"/>
                  </a:lnTo>
                  <a:lnTo>
                    <a:pt x="6146" y="7449"/>
                  </a:lnTo>
                  <a:lnTo>
                    <a:pt x="6062" y="7449"/>
                  </a:lnTo>
                  <a:lnTo>
                    <a:pt x="5986" y="7407"/>
                  </a:lnTo>
                  <a:lnTo>
                    <a:pt x="5918" y="7399"/>
                  </a:lnTo>
                  <a:lnTo>
                    <a:pt x="5842" y="7365"/>
                  </a:lnTo>
                  <a:lnTo>
                    <a:pt x="5799" y="7365"/>
                  </a:lnTo>
                  <a:lnTo>
                    <a:pt x="5638" y="7305"/>
                  </a:lnTo>
                  <a:lnTo>
                    <a:pt x="5588" y="7255"/>
                  </a:lnTo>
                  <a:lnTo>
                    <a:pt x="5571" y="7221"/>
                  </a:lnTo>
                  <a:lnTo>
                    <a:pt x="5444" y="7178"/>
                  </a:lnTo>
                  <a:lnTo>
                    <a:pt x="5410" y="7145"/>
                  </a:lnTo>
                  <a:lnTo>
                    <a:pt x="5385" y="7077"/>
                  </a:lnTo>
                  <a:lnTo>
                    <a:pt x="5368" y="6916"/>
                  </a:lnTo>
                  <a:lnTo>
                    <a:pt x="5342" y="6857"/>
                  </a:lnTo>
                  <a:lnTo>
                    <a:pt x="5317" y="6848"/>
                  </a:lnTo>
                  <a:lnTo>
                    <a:pt x="5224" y="6865"/>
                  </a:lnTo>
                  <a:lnTo>
                    <a:pt x="5139" y="6908"/>
                  </a:lnTo>
                  <a:lnTo>
                    <a:pt x="5063" y="6925"/>
                  </a:lnTo>
                  <a:lnTo>
                    <a:pt x="4944" y="6967"/>
                  </a:lnTo>
                  <a:lnTo>
                    <a:pt x="4860" y="6975"/>
                  </a:lnTo>
                  <a:lnTo>
                    <a:pt x="4843" y="6992"/>
                  </a:lnTo>
                  <a:lnTo>
                    <a:pt x="4817" y="7009"/>
                  </a:lnTo>
                  <a:lnTo>
                    <a:pt x="4758" y="7009"/>
                  </a:lnTo>
                  <a:lnTo>
                    <a:pt x="4699" y="6984"/>
                  </a:lnTo>
                  <a:lnTo>
                    <a:pt x="4682" y="6992"/>
                  </a:lnTo>
                  <a:lnTo>
                    <a:pt x="4614" y="6967"/>
                  </a:lnTo>
                  <a:lnTo>
                    <a:pt x="4538" y="6899"/>
                  </a:lnTo>
                  <a:lnTo>
                    <a:pt x="4529" y="6789"/>
                  </a:lnTo>
                  <a:lnTo>
                    <a:pt x="4521" y="6772"/>
                  </a:lnTo>
                  <a:lnTo>
                    <a:pt x="4529" y="6527"/>
                  </a:lnTo>
                  <a:lnTo>
                    <a:pt x="4504" y="6467"/>
                  </a:lnTo>
                  <a:lnTo>
                    <a:pt x="4470" y="6459"/>
                  </a:lnTo>
                  <a:lnTo>
                    <a:pt x="4394" y="6467"/>
                  </a:lnTo>
                  <a:lnTo>
                    <a:pt x="4309" y="6518"/>
                  </a:lnTo>
                  <a:lnTo>
                    <a:pt x="4275" y="6527"/>
                  </a:lnTo>
                  <a:lnTo>
                    <a:pt x="4191" y="6586"/>
                  </a:lnTo>
                  <a:lnTo>
                    <a:pt x="4157" y="6628"/>
                  </a:lnTo>
                  <a:lnTo>
                    <a:pt x="4030" y="6688"/>
                  </a:lnTo>
                  <a:lnTo>
                    <a:pt x="4005" y="6713"/>
                  </a:lnTo>
                  <a:lnTo>
                    <a:pt x="3928" y="6730"/>
                  </a:lnTo>
                  <a:lnTo>
                    <a:pt x="3903" y="6738"/>
                  </a:lnTo>
                  <a:lnTo>
                    <a:pt x="3827" y="6747"/>
                  </a:lnTo>
                  <a:lnTo>
                    <a:pt x="3742" y="6747"/>
                  </a:lnTo>
                  <a:lnTo>
                    <a:pt x="3708" y="6721"/>
                  </a:lnTo>
                  <a:lnTo>
                    <a:pt x="3683" y="6721"/>
                  </a:lnTo>
                  <a:lnTo>
                    <a:pt x="3641" y="6679"/>
                  </a:lnTo>
                  <a:lnTo>
                    <a:pt x="3598" y="6611"/>
                  </a:lnTo>
                  <a:lnTo>
                    <a:pt x="3581" y="6569"/>
                  </a:lnTo>
                  <a:lnTo>
                    <a:pt x="3581" y="6510"/>
                  </a:lnTo>
                  <a:lnTo>
                    <a:pt x="3564" y="6467"/>
                  </a:lnTo>
                  <a:lnTo>
                    <a:pt x="3556" y="6349"/>
                  </a:lnTo>
                  <a:lnTo>
                    <a:pt x="3581" y="6290"/>
                  </a:lnTo>
                  <a:lnTo>
                    <a:pt x="3581" y="6171"/>
                  </a:lnTo>
                  <a:lnTo>
                    <a:pt x="3539" y="6137"/>
                  </a:lnTo>
                  <a:lnTo>
                    <a:pt x="3437" y="6163"/>
                  </a:lnTo>
                  <a:lnTo>
                    <a:pt x="3387" y="6222"/>
                  </a:lnTo>
                  <a:lnTo>
                    <a:pt x="3302" y="6247"/>
                  </a:lnTo>
                  <a:lnTo>
                    <a:pt x="3260" y="6273"/>
                  </a:lnTo>
                  <a:lnTo>
                    <a:pt x="3200" y="6281"/>
                  </a:lnTo>
                  <a:lnTo>
                    <a:pt x="3158" y="6264"/>
                  </a:lnTo>
                  <a:lnTo>
                    <a:pt x="3141" y="6247"/>
                  </a:lnTo>
                  <a:lnTo>
                    <a:pt x="3107" y="6171"/>
                  </a:lnTo>
                  <a:lnTo>
                    <a:pt x="3082" y="5985"/>
                  </a:lnTo>
                  <a:lnTo>
                    <a:pt x="3082" y="5909"/>
                  </a:lnTo>
                  <a:lnTo>
                    <a:pt x="3116" y="5807"/>
                  </a:lnTo>
                  <a:lnTo>
                    <a:pt x="3107" y="5748"/>
                  </a:lnTo>
                  <a:lnTo>
                    <a:pt x="3073" y="5731"/>
                  </a:lnTo>
                  <a:lnTo>
                    <a:pt x="2972" y="5816"/>
                  </a:lnTo>
                  <a:lnTo>
                    <a:pt x="2921" y="5892"/>
                  </a:lnTo>
                  <a:lnTo>
                    <a:pt x="2904" y="5943"/>
                  </a:lnTo>
                  <a:lnTo>
                    <a:pt x="2828" y="6061"/>
                  </a:lnTo>
                  <a:lnTo>
                    <a:pt x="2785" y="6103"/>
                  </a:lnTo>
                  <a:lnTo>
                    <a:pt x="2735" y="6137"/>
                  </a:lnTo>
                  <a:lnTo>
                    <a:pt x="2608" y="6137"/>
                  </a:lnTo>
                  <a:lnTo>
                    <a:pt x="2523" y="6154"/>
                  </a:lnTo>
                  <a:lnTo>
                    <a:pt x="2421" y="6188"/>
                  </a:lnTo>
                  <a:lnTo>
                    <a:pt x="2362" y="6188"/>
                  </a:lnTo>
                  <a:lnTo>
                    <a:pt x="2320" y="6213"/>
                  </a:lnTo>
                  <a:lnTo>
                    <a:pt x="2125" y="6281"/>
                  </a:lnTo>
                  <a:lnTo>
                    <a:pt x="2066" y="6281"/>
                  </a:lnTo>
                  <a:lnTo>
                    <a:pt x="2023" y="6298"/>
                  </a:lnTo>
                  <a:lnTo>
                    <a:pt x="1922" y="6290"/>
                  </a:lnTo>
                  <a:lnTo>
                    <a:pt x="1846" y="6315"/>
                  </a:lnTo>
                  <a:lnTo>
                    <a:pt x="1761" y="6315"/>
                  </a:lnTo>
                  <a:lnTo>
                    <a:pt x="1685" y="6332"/>
                  </a:lnTo>
                  <a:lnTo>
                    <a:pt x="1626" y="6315"/>
                  </a:lnTo>
                  <a:lnTo>
                    <a:pt x="1566" y="6264"/>
                  </a:lnTo>
                  <a:lnTo>
                    <a:pt x="1558" y="6230"/>
                  </a:lnTo>
                  <a:lnTo>
                    <a:pt x="1549" y="6137"/>
                  </a:lnTo>
                  <a:lnTo>
                    <a:pt x="1566" y="6078"/>
                  </a:lnTo>
                  <a:lnTo>
                    <a:pt x="1651" y="5985"/>
                  </a:lnTo>
                  <a:lnTo>
                    <a:pt x="1812" y="5849"/>
                  </a:lnTo>
                  <a:lnTo>
                    <a:pt x="1880" y="5739"/>
                  </a:lnTo>
                  <a:lnTo>
                    <a:pt x="1871" y="5697"/>
                  </a:lnTo>
                  <a:lnTo>
                    <a:pt x="1719" y="5739"/>
                  </a:lnTo>
                  <a:lnTo>
                    <a:pt x="1541" y="5833"/>
                  </a:lnTo>
                  <a:lnTo>
                    <a:pt x="1524" y="5833"/>
                  </a:lnTo>
                  <a:lnTo>
                    <a:pt x="1482" y="5875"/>
                  </a:lnTo>
                  <a:lnTo>
                    <a:pt x="1405" y="5917"/>
                  </a:lnTo>
                  <a:lnTo>
                    <a:pt x="1389" y="5943"/>
                  </a:lnTo>
                  <a:lnTo>
                    <a:pt x="1304" y="5951"/>
                  </a:lnTo>
                  <a:lnTo>
                    <a:pt x="1143" y="5917"/>
                  </a:lnTo>
                  <a:lnTo>
                    <a:pt x="1041" y="5926"/>
                  </a:lnTo>
                  <a:lnTo>
                    <a:pt x="1025" y="5909"/>
                  </a:lnTo>
                  <a:lnTo>
                    <a:pt x="898" y="5900"/>
                  </a:lnTo>
                  <a:lnTo>
                    <a:pt x="762" y="5816"/>
                  </a:lnTo>
                  <a:lnTo>
                    <a:pt x="711" y="5756"/>
                  </a:lnTo>
                  <a:lnTo>
                    <a:pt x="677" y="5748"/>
                  </a:lnTo>
                  <a:lnTo>
                    <a:pt x="627" y="5697"/>
                  </a:lnTo>
                  <a:lnTo>
                    <a:pt x="601" y="5697"/>
                  </a:lnTo>
                  <a:lnTo>
                    <a:pt x="542" y="5731"/>
                  </a:lnTo>
                  <a:lnTo>
                    <a:pt x="500" y="5731"/>
                  </a:lnTo>
                  <a:lnTo>
                    <a:pt x="440" y="5731"/>
                  </a:lnTo>
                  <a:lnTo>
                    <a:pt x="381" y="5697"/>
                  </a:lnTo>
                  <a:lnTo>
                    <a:pt x="339" y="5706"/>
                  </a:lnTo>
                  <a:lnTo>
                    <a:pt x="330" y="5722"/>
                  </a:lnTo>
                  <a:lnTo>
                    <a:pt x="330" y="5765"/>
                  </a:lnTo>
                  <a:lnTo>
                    <a:pt x="373" y="5824"/>
                  </a:lnTo>
                  <a:lnTo>
                    <a:pt x="415" y="5858"/>
                  </a:lnTo>
                  <a:lnTo>
                    <a:pt x="449" y="5858"/>
                  </a:lnTo>
                  <a:lnTo>
                    <a:pt x="525" y="5849"/>
                  </a:lnTo>
                  <a:lnTo>
                    <a:pt x="584" y="5858"/>
                  </a:lnTo>
                  <a:lnTo>
                    <a:pt x="762" y="5951"/>
                  </a:lnTo>
                  <a:lnTo>
                    <a:pt x="872" y="5976"/>
                  </a:lnTo>
                  <a:lnTo>
                    <a:pt x="948" y="6010"/>
                  </a:lnTo>
                  <a:lnTo>
                    <a:pt x="1058" y="6112"/>
                  </a:lnTo>
                  <a:lnTo>
                    <a:pt x="1092" y="6112"/>
                  </a:lnTo>
                  <a:lnTo>
                    <a:pt x="1143" y="6137"/>
                  </a:lnTo>
                  <a:lnTo>
                    <a:pt x="1245" y="6213"/>
                  </a:lnTo>
                  <a:lnTo>
                    <a:pt x="1245" y="6273"/>
                  </a:lnTo>
                  <a:lnTo>
                    <a:pt x="1185" y="6332"/>
                  </a:lnTo>
                  <a:lnTo>
                    <a:pt x="1101" y="6383"/>
                  </a:lnTo>
                  <a:lnTo>
                    <a:pt x="1067" y="6425"/>
                  </a:lnTo>
                  <a:lnTo>
                    <a:pt x="1058" y="6459"/>
                  </a:lnTo>
                  <a:lnTo>
                    <a:pt x="1092" y="6501"/>
                  </a:lnTo>
                  <a:lnTo>
                    <a:pt x="1143" y="6501"/>
                  </a:lnTo>
                  <a:lnTo>
                    <a:pt x="1295" y="6561"/>
                  </a:lnTo>
                  <a:lnTo>
                    <a:pt x="1456" y="6603"/>
                  </a:lnTo>
                  <a:lnTo>
                    <a:pt x="1507" y="6637"/>
                  </a:lnTo>
                  <a:lnTo>
                    <a:pt x="1592" y="6662"/>
                  </a:lnTo>
                  <a:lnTo>
                    <a:pt x="1617" y="6662"/>
                  </a:lnTo>
                  <a:lnTo>
                    <a:pt x="1693" y="6696"/>
                  </a:lnTo>
                  <a:lnTo>
                    <a:pt x="1854" y="6738"/>
                  </a:lnTo>
                  <a:lnTo>
                    <a:pt x="1939" y="6738"/>
                  </a:lnTo>
                  <a:lnTo>
                    <a:pt x="2066" y="6772"/>
                  </a:lnTo>
                  <a:lnTo>
                    <a:pt x="2125" y="6755"/>
                  </a:lnTo>
                  <a:lnTo>
                    <a:pt x="2311" y="6755"/>
                  </a:lnTo>
                  <a:lnTo>
                    <a:pt x="2413" y="6730"/>
                  </a:lnTo>
                  <a:lnTo>
                    <a:pt x="2515" y="6713"/>
                  </a:lnTo>
                  <a:lnTo>
                    <a:pt x="2650" y="6730"/>
                  </a:lnTo>
                  <a:lnTo>
                    <a:pt x="2667" y="6713"/>
                  </a:lnTo>
                  <a:lnTo>
                    <a:pt x="2752" y="6738"/>
                  </a:lnTo>
                  <a:lnTo>
                    <a:pt x="2828" y="6806"/>
                  </a:lnTo>
                  <a:lnTo>
                    <a:pt x="2769" y="6874"/>
                  </a:lnTo>
                  <a:lnTo>
                    <a:pt x="2667" y="6899"/>
                  </a:lnTo>
                  <a:lnTo>
                    <a:pt x="2608" y="6933"/>
                  </a:lnTo>
                  <a:lnTo>
                    <a:pt x="2506" y="6941"/>
                  </a:lnTo>
                  <a:lnTo>
                    <a:pt x="2421" y="6992"/>
                  </a:lnTo>
                  <a:lnTo>
                    <a:pt x="2345" y="7018"/>
                  </a:lnTo>
                  <a:lnTo>
                    <a:pt x="2320" y="7043"/>
                  </a:lnTo>
                  <a:lnTo>
                    <a:pt x="2303" y="7043"/>
                  </a:lnTo>
                  <a:lnTo>
                    <a:pt x="2184" y="7119"/>
                  </a:lnTo>
                  <a:lnTo>
                    <a:pt x="2150" y="7162"/>
                  </a:lnTo>
                  <a:lnTo>
                    <a:pt x="2100" y="7187"/>
                  </a:lnTo>
                  <a:lnTo>
                    <a:pt x="2007" y="7280"/>
                  </a:lnTo>
                  <a:lnTo>
                    <a:pt x="1981" y="7289"/>
                  </a:lnTo>
                  <a:lnTo>
                    <a:pt x="1973" y="7305"/>
                  </a:lnTo>
                  <a:lnTo>
                    <a:pt x="1922" y="7339"/>
                  </a:lnTo>
                  <a:lnTo>
                    <a:pt x="1812" y="7466"/>
                  </a:lnTo>
                  <a:lnTo>
                    <a:pt x="1719" y="7475"/>
                  </a:lnTo>
                  <a:lnTo>
                    <a:pt x="1702" y="7500"/>
                  </a:lnTo>
                  <a:lnTo>
                    <a:pt x="1659" y="7517"/>
                  </a:lnTo>
                  <a:lnTo>
                    <a:pt x="1600" y="7517"/>
                  </a:lnTo>
                  <a:lnTo>
                    <a:pt x="1541" y="7559"/>
                  </a:lnTo>
                  <a:lnTo>
                    <a:pt x="1532" y="7585"/>
                  </a:lnTo>
                  <a:lnTo>
                    <a:pt x="1532" y="7619"/>
                  </a:lnTo>
                  <a:lnTo>
                    <a:pt x="1566" y="7695"/>
                  </a:lnTo>
                  <a:lnTo>
                    <a:pt x="1558" y="7780"/>
                  </a:lnTo>
                  <a:lnTo>
                    <a:pt x="1566" y="8067"/>
                  </a:lnTo>
                  <a:lnTo>
                    <a:pt x="1558" y="8127"/>
                  </a:lnTo>
                  <a:lnTo>
                    <a:pt x="1507" y="8220"/>
                  </a:lnTo>
                  <a:lnTo>
                    <a:pt x="1405" y="8321"/>
                  </a:lnTo>
                  <a:lnTo>
                    <a:pt x="1312" y="8364"/>
                  </a:lnTo>
                  <a:lnTo>
                    <a:pt x="1135" y="8482"/>
                  </a:lnTo>
                  <a:lnTo>
                    <a:pt x="1126" y="8550"/>
                  </a:lnTo>
                  <a:lnTo>
                    <a:pt x="1160" y="8601"/>
                  </a:lnTo>
                  <a:lnTo>
                    <a:pt x="1143" y="8694"/>
                  </a:lnTo>
                  <a:lnTo>
                    <a:pt x="1109" y="8728"/>
                  </a:lnTo>
                  <a:lnTo>
                    <a:pt x="991" y="8905"/>
                  </a:lnTo>
                  <a:lnTo>
                    <a:pt x="974" y="8931"/>
                  </a:lnTo>
                  <a:lnTo>
                    <a:pt x="931" y="8965"/>
                  </a:lnTo>
                  <a:lnTo>
                    <a:pt x="804" y="9041"/>
                  </a:lnTo>
                  <a:lnTo>
                    <a:pt x="762" y="9049"/>
                  </a:lnTo>
                  <a:lnTo>
                    <a:pt x="720" y="9041"/>
                  </a:lnTo>
                  <a:lnTo>
                    <a:pt x="711" y="9015"/>
                  </a:lnTo>
                  <a:lnTo>
                    <a:pt x="652" y="8956"/>
                  </a:lnTo>
                  <a:lnTo>
                    <a:pt x="618" y="8948"/>
                  </a:lnTo>
                  <a:lnTo>
                    <a:pt x="542" y="8939"/>
                  </a:lnTo>
                  <a:lnTo>
                    <a:pt x="491" y="8998"/>
                  </a:lnTo>
                  <a:lnTo>
                    <a:pt x="466" y="9058"/>
                  </a:lnTo>
                  <a:lnTo>
                    <a:pt x="398" y="9109"/>
                  </a:lnTo>
                  <a:lnTo>
                    <a:pt x="373" y="9117"/>
                  </a:lnTo>
                  <a:lnTo>
                    <a:pt x="313" y="9109"/>
                  </a:lnTo>
                  <a:lnTo>
                    <a:pt x="254" y="9142"/>
                  </a:lnTo>
                  <a:lnTo>
                    <a:pt x="212" y="9210"/>
                  </a:lnTo>
                  <a:lnTo>
                    <a:pt x="136" y="9236"/>
                  </a:lnTo>
                  <a:lnTo>
                    <a:pt x="51" y="9210"/>
                  </a:lnTo>
                  <a:lnTo>
                    <a:pt x="34" y="9219"/>
                  </a:lnTo>
                  <a:lnTo>
                    <a:pt x="9" y="9295"/>
                  </a:lnTo>
                  <a:lnTo>
                    <a:pt x="0" y="9430"/>
                  </a:lnTo>
                  <a:lnTo>
                    <a:pt x="34" y="9464"/>
                  </a:lnTo>
                  <a:lnTo>
                    <a:pt x="76" y="9456"/>
                  </a:lnTo>
                  <a:lnTo>
                    <a:pt x="110" y="9422"/>
                  </a:lnTo>
                  <a:lnTo>
                    <a:pt x="246" y="9354"/>
                  </a:lnTo>
                  <a:lnTo>
                    <a:pt x="313" y="9303"/>
                  </a:lnTo>
                  <a:lnTo>
                    <a:pt x="398" y="9286"/>
                  </a:lnTo>
                  <a:lnTo>
                    <a:pt x="423" y="9261"/>
                  </a:lnTo>
                  <a:lnTo>
                    <a:pt x="466" y="9261"/>
                  </a:lnTo>
                  <a:lnTo>
                    <a:pt x="491" y="9244"/>
                  </a:lnTo>
                  <a:lnTo>
                    <a:pt x="567" y="9244"/>
                  </a:lnTo>
                  <a:lnTo>
                    <a:pt x="838" y="9312"/>
                  </a:lnTo>
                  <a:lnTo>
                    <a:pt x="999" y="9295"/>
                  </a:lnTo>
                  <a:lnTo>
                    <a:pt x="1041" y="9261"/>
                  </a:lnTo>
                  <a:lnTo>
                    <a:pt x="1058" y="9261"/>
                  </a:lnTo>
                  <a:lnTo>
                    <a:pt x="1126" y="9202"/>
                  </a:lnTo>
                  <a:lnTo>
                    <a:pt x="1219" y="9083"/>
                  </a:lnTo>
                  <a:lnTo>
                    <a:pt x="1253" y="8998"/>
                  </a:lnTo>
                  <a:lnTo>
                    <a:pt x="1312" y="8948"/>
                  </a:lnTo>
                  <a:lnTo>
                    <a:pt x="1456" y="8812"/>
                  </a:lnTo>
                  <a:lnTo>
                    <a:pt x="1507" y="8787"/>
                  </a:lnTo>
                  <a:lnTo>
                    <a:pt x="1617" y="8770"/>
                  </a:lnTo>
                  <a:lnTo>
                    <a:pt x="1643" y="8753"/>
                  </a:lnTo>
                  <a:lnTo>
                    <a:pt x="1693" y="8753"/>
                  </a:lnTo>
                  <a:lnTo>
                    <a:pt x="1719" y="8736"/>
                  </a:lnTo>
                  <a:lnTo>
                    <a:pt x="1753" y="8753"/>
                  </a:lnTo>
                  <a:lnTo>
                    <a:pt x="1854" y="8761"/>
                  </a:lnTo>
                  <a:lnTo>
                    <a:pt x="1905" y="8711"/>
                  </a:lnTo>
                  <a:lnTo>
                    <a:pt x="1820" y="8609"/>
                  </a:lnTo>
                  <a:lnTo>
                    <a:pt x="1786" y="8550"/>
                  </a:lnTo>
                  <a:lnTo>
                    <a:pt x="1795" y="8533"/>
                  </a:lnTo>
                  <a:lnTo>
                    <a:pt x="1786" y="8491"/>
                  </a:lnTo>
                  <a:lnTo>
                    <a:pt x="1812" y="8389"/>
                  </a:lnTo>
                  <a:lnTo>
                    <a:pt x="1863" y="8313"/>
                  </a:lnTo>
                  <a:lnTo>
                    <a:pt x="1939" y="8270"/>
                  </a:lnTo>
                  <a:lnTo>
                    <a:pt x="2015" y="8287"/>
                  </a:lnTo>
                  <a:lnTo>
                    <a:pt x="2100" y="8262"/>
                  </a:lnTo>
                  <a:lnTo>
                    <a:pt x="2150" y="8279"/>
                  </a:lnTo>
                  <a:lnTo>
                    <a:pt x="2193" y="8160"/>
                  </a:lnTo>
                  <a:lnTo>
                    <a:pt x="2184" y="8118"/>
                  </a:lnTo>
                  <a:lnTo>
                    <a:pt x="2159" y="8093"/>
                  </a:lnTo>
                  <a:lnTo>
                    <a:pt x="2117" y="7974"/>
                  </a:lnTo>
                  <a:lnTo>
                    <a:pt x="2134" y="7873"/>
                  </a:lnTo>
                  <a:lnTo>
                    <a:pt x="2193" y="7796"/>
                  </a:lnTo>
                  <a:lnTo>
                    <a:pt x="2252" y="7737"/>
                  </a:lnTo>
                  <a:lnTo>
                    <a:pt x="2413" y="7627"/>
                  </a:lnTo>
                  <a:lnTo>
                    <a:pt x="2472" y="7602"/>
                  </a:lnTo>
                  <a:lnTo>
                    <a:pt x="2540" y="7559"/>
                  </a:lnTo>
                  <a:lnTo>
                    <a:pt x="2574" y="7559"/>
                  </a:lnTo>
                  <a:lnTo>
                    <a:pt x="2701" y="7509"/>
                  </a:lnTo>
                  <a:lnTo>
                    <a:pt x="2811" y="7509"/>
                  </a:lnTo>
                  <a:lnTo>
                    <a:pt x="2836" y="7500"/>
                  </a:lnTo>
                  <a:lnTo>
                    <a:pt x="2887" y="7500"/>
                  </a:lnTo>
                  <a:lnTo>
                    <a:pt x="2938" y="7526"/>
                  </a:lnTo>
                  <a:lnTo>
                    <a:pt x="3149" y="7526"/>
                  </a:lnTo>
                  <a:lnTo>
                    <a:pt x="3260" y="7559"/>
                  </a:lnTo>
                  <a:lnTo>
                    <a:pt x="3310" y="7559"/>
                  </a:lnTo>
                  <a:lnTo>
                    <a:pt x="3361" y="7593"/>
                  </a:lnTo>
                  <a:lnTo>
                    <a:pt x="3446" y="7585"/>
                  </a:lnTo>
                  <a:lnTo>
                    <a:pt x="3522" y="7610"/>
                  </a:lnTo>
                  <a:lnTo>
                    <a:pt x="3607" y="7610"/>
                  </a:lnTo>
                  <a:lnTo>
                    <a:pt x="3657" y="7644"/>
                  </a:lnTo>
                  <a:lnTo>
                    <a:pt x="3708" y="7653"/>
                  </a:lnTo>
                  <a:lnTo>
                    <a:pt x="3734" y="7678"/>
                  </a:lnTo>
                  <a:lnTo>
                    <a:pt x="3810" y="7686"/>
                  </a:lnTo>
                  <a:lnTo>
                    <a:pt x="3911" y="7729"/>
                  </a:lnTo>
                  <a:lnTo>
                    <a:pt x="3971" y="7780"/>
                  </a:lnTo>
                  <a:lnTo>
                    <a:pt x="4005" y="7864"/>
                  </a:lnTo>
                  <a:lnTo>
                    <a:pt x="4055" y="8203"/>
                  </a:lnTo>
                  <a:lnTo>
                    <a:pt x="4038" y="8287"/>
                  </a:lnTo>
                  <a:lnTo>
                    <a:pt x="4055" y="8313"/>
                  </a:lnTo>
                  <a:lnTo>
                    <a:pt x="4115" y="8313"/>
                  </a:lnTo>
                  <a:lnTo>
                    <a:pt x="4165" y="8279"/>
                  </a:lnTo>
                  <a:lnTo>
                    <a:pt x="4208" y="8237"/>
                  </a:lnTo>
                  <a:lnTo>
                    <a:pt x="4233" y="8186"/>
                  </a:lnTo>
                  <a:lnTo>
                    <a:pt x="4292" y="8127"/>
                  </a:lnTo>
                  <a:lnTo>
                    <a:pt x="4386" y="8059"/>
                  </a:lnTo>
                  <a:lnTo>
                    <a:pt x="4411" y="8050"/>
                  </a:lnTo>
                  <a:lnTo>
                    <a:pt x="4496" y="8067"/>
                  </a:lnTo>
                  <a:lnTo>
                    <a:pt x="4597" y="8067"/>
                  </a:lnTo>
                  <a:lnTo>
                    <a:pt x="4843" y="8127"/>
                  </a:lnTo>
                  <a:lnTo>
                    <a:pt x="4919" y="8127"/>
                  </a:lnTo>
                  <a:lnTo>
                    <a:pt x="4995" y="8177"/>
                  </a:lnTo>
                  <a:lnTo>
                    <a:pt x="5266" y="8296"/>
                  </a:lnTo>
                  <a:lnTo>
                    <a:pt x="5325" y="8355"/>
                  </a:lnTo>
                  <a:lnTo>
                    <a:pt x="5478" y="8414"/>
                  </a:lnTo>
                  <a:lnTo>
                    <a:pt x="5588" y="8414"/>
                  </a:lnTo>
                  <a:lnTo>
                    <a:pt x="5664" y="8457"/>
                  </a:lnTo>
                  <a:lnTo>
                    <a:pt x="5774" y="8567"/>
                  </a:lnTo>
                  <a:lnTo>
                    <a:pt x="5740" y="8643"/>
                  </a:lnTo>
                  <a:lnTo>
                    <a:pt x="5672" y="8694"/>
                  </a:lnTo>
                  <a:lnTo>
                    <a:pt x="5630" y="8770"/>
                  </a:lnTo>
                  <a:lnTo>
                    <a:pt x="5579" y="8812"/>
                  </a:lnTo>
                  <a:lnTo>
                    <a:pt x="5554" y="8855"/>
                  </a:lnTo>
                  <a:lnTo>
                    <a:pt x="5520" y="8872"/>
                  </a:lnTo>
                  <a:lnTo>
                    <a:pt x="5418" y="9015"/>
                  </a:lnTo>
                  <a:lnTo>
                    <a:pt x="5300" y="9100"/>
                  </a:lnTo>
                  <a:lnTo>
                    <a:pt x="5224" y="9168"/>
                  </a:lnTo>
                  <a:lnTo>
                    <a:pt x="5181" y="9193"/>
                  </a:lnTo>
                  <a:lnTo>
                    <a:pt x="5105" y="9261"/>
                  </a:lnTo>
                  <a:lnTo>
                    <a:pt x="5088" y="9329"/>
                  </a:lnTo>
                  <a:lnTo>
                    <a:pt x="5164" y="9456"/>
                  </a:lnTo>
                  <a:lnTo>
                    <a:pt x="5258" y="9489"/>
                  </a:lnTo>
                  <a:lnTo>
                    <a:pt x="5283" y="9489"/>
                  </a:lnTo>
                  <a:lnTo>
                    <a:pt x="5520" y="9422"/>
                  </a:lnTo>
                  <a:lnTo>
                    <a:pt x="5605" y="9422"/>
                  </a:lnTo>
                  <a:lnTo>
                    <a:pt x="5732" y="9363"/>
                  </a:lnTo>
                  <a:lnTo>
                    <a:pt x="5782" y="9371"/>
                  </a:lnTo>
                  <a:lnTo>
                    <a:pt x="5808" y="9354"/>
                  </a:lnTo>
                  <a:lnTo>
                    <a:pt x="5859" y="9363"/>
                  </a:lnTo>
                  <a:lnTo>
                    <a:pt x="6019" y="9320"/>
                  </a:lnTo>
                  <a:lnTo>
                    <a:pt x="6096" y="9278"/>
                  </a:lnTo>
                  <a:lnTo>
                    <a:pt x="6121" y="9278"/>
                  </a:lnTo>
                  <a:lnTo>
                    <a:pt x="6138" y="9295"/>
                  </a:lnTo>
                  <a:lnTo>
                    <a:pt x="6146" y="9320"/>
                  </a:lnTo>
                  <a:lnTo>
                    <a:pt x="6146" y="9379"/>
                  </a:lnTo>
                  <a:lnTo>
                    <a:pt x="6130" y="9430"/>
                  </a:lnTo>
                  <a:lnTo>
                    <a:pt x="6138" y="9566"/>
                  </a:lnTo>
                  <a:lnTo>
                    <a:pt x="6265" y="9693"/>
                  </a:lnTo>
                  <a:lnTo>
                    <a:pt x="6333" y="9701"/>
                  </a:lnTo>
                  <a:lnTo>
                    <a:pt x="6426" y="9735"/>
                  </a:lnTo>
                  <a:lnTo>
                    <a:pt x="6612" y="9684"/>
                  </a:lnTo>
                  <a:lnTo>
                    <a:pt x="6663" y="9650"/>
                  </a:lnTo>
                  <a:lnTo>
                    <a:pt x="6773" y="9642"/>
                  </a:lnTo>
                  <a:lnTo>
                    <a:pt x="6824" y="9650"/>
                  </a:lnTo>
                  <a:lnTo>
                    <a:pt x="6841" y="9667"/>
                  </a:lnTo>
                  <a:lnTo>
                    <a:pt x="6900" y="9667"/>
                  </a:lnTo>
                  <a:lnTo>
                    <a:pt x="6925" y="9650"/>
                  </a:lnTo>
                  <a:lnTo>
                    <a:pt x="6976" y="9650"/>
                  </a:lnTo>
                  <a:lnTo>
                    <a:pt x="7112" y="9701"/>
                  </a:lnTo>
                  <a:lnTo>
                    <a:pt x="7188" y="9710"/>
                  </a:lnTo>
                  <a:lnTo>
                    <a:pt x="7289" y="9752"/>
                  </a:lnTo>
                  <a:lnTo>
                    <a:pt x="7306" y="9769"/>
                  </a:lnTo>
                  <a:lnTo>
                    <a:pt x="7433" y="9837"/>
                  </a:lnTo>
                  <a:lnTo>
                    <a:pt x="7493" y="9896"/>
                  </a:lnTo>
                  <a:lnTo>
                    <a:pt x="7560" y="9947"/>
                  </a:lnTo>
                  <a:lnTo>
                    <a:pt x="7560" y="9980"/>
                  </a:lnTo>
                  <a:lnTo>
                    <a:pt x="7526" y="10065"/>
                  </a:lnTo>
                  <a:lnTo>
                    <a:pt x="7501" y="10150"/>
                  </a:lnTo>
                  <a:lnTo>
                    <a:pt x="7340" y="10353"/>
                  </a:lnTo>
                  <a:lnTo>
                    <a:pt x="7298" y="10488"/>
                  </a:lnTo>
                  <a:lnTo>
                    <a:pt x="7272" y="10531"/>
                  </a:lnTo>
                  <a:lnTo>
                    <a:pt x="7196" y="10598"/>
                  </a:lnTo>
                  <a:lnTo>
                    <a:pt x="7044" y="10835"/>
                  </a:lnTo>
                  <a:lnTo>
                    <a:pt x="6993" y="10869"/>
                  </a:lnTo>
                  <a:lnTo>
                    <a:pt x="6917" y="10962"/>
                  </a:lnTo>
                  <a:lnTo>
                    <a:pt x="6790" y="11081"/>
                  </a:lnTo>
                  <a:lnTo>
                    <a:pt x="6714" y="11174"/>
                  </a:lnTo>
                  <a:lnTo>
                    <a:pt x="6680" y="11208"/>
                  </a:lnTo>
                  <a:lnTo>
                    <a:pt x="6604" y="11309"/>
                  </a:lnTo>
                  <a:lnTo>
                    <a:pt x="6578" y="11318"/>
                  </a:lnTo>
                  <a:lnTo>
                    <a:pt x="6519" y="11394"/>
                  </a:lnTo>
                  <a:lnTo>
                    <a:pt x="6477" y="11420"/>
                  </a:lnTo>
                  <a:lnTo>
                    <a:pt x="6392" y="11496"/>
                  </a:lnTo>
                  <a:lnTo>
                    <a:pt x="6307" y="11530"/>
                  </a:lnTo>
                  <a:lnTo>
                    <a:pt x="6231" y="11614"/>
                  </a:lnTo>
                  <a:lnTo>
                    <a:pt x="6130" y="11699"/>
                  </a:lnTo>
                  <a:lnTo>
                    <a:pt x="6096" y="11758"/>
                  </a:lnTo>
                  <a:lnTo>
                    <a:pt x="6070" y="11758"/>
                  </a:lnTo>
                  <a:lnTo>
                    <a:pt x="6028" y="11800"/>
                  </a:lnTo>
                  <a:lnTo>
                    <a:pt x="5969" y="11826"/>
                  </a:lnTo>
                  <a:lnTo>
                    <a:pt x="5909" y="11885"/>
                  </a:lnTo>
                  <a:lnTo>
                    <a:pt x="5867" y="11902"/>
                  </a:lnTo>
                  <a:lnTo>
                    <a:pt x="5765" y="11978"/>
                  </a:lnTo>
                  <a:lnTo>
                    <a:pt x="5664" y="12046"/>
                  </a:lnTo>
                  <a:lnTo>
                    <a:pt x="5655" y="12063"/>
                  </a:lnTo>
                  <a:lnTo>
                    <a:pt x="5605" y="12088"/>
                  </a:lnTo>
                  <a:lnTo>
                    <a:pt x="5376" y="12190"/>
                  </a:lnTo>
                  <a:lnTo>
                    <a:pt x="5334" y="12224"/>
                  </a:lnTo>
                  <a:lnTo>
                    <a:pt x="5291" y="12232"/>
                  </a:lnTo>
                  <a:lnTo>
                    <a:pt x="5215" y="12283"/>
                  </a:lnTo>
                  <a:lnTo>
                    <a:pt x="5190" y="12283"/>
                  </a:lnTo>
                  <a:lnTo>
                    <a:pt x="5139" y="12334"/>
                  </a:lnTo>
                  <a:lnTo>
                    <a:pt x="5114" y="12325"/>
                  </a:lnTo>
                  <a:lnTo>
                    <a:pt x="5097" y="12342"/>
                  </a:lnTo>
                  <a:lnTo>
                    <a:pt x="4910" y="12401"/>
                  </a:lnTo>
                  <a:lnTo>
                    <a:pt x="4877" y="12401"/>
                  </a:lnTo>
                  <a:lnTo>
                    <a:pt x="4851" y="12418"/>
                  </a:lnTo>
                  <a:lnTo>
                    <a:pt x="4817" y="12418"/>
                  </a:lnTo>
                  <a:lnTo>
                    <a:pt x="4631" y="12410"/>
                  </a:lnTo>
                  <a:lnTo>
                    <a:pt x="4597" y="12393"/>
                  </a:lnTo>
                  <a:lnTo>
                    <a:pt x="4529" y="12393"/>
                  </a:lnTo>
                  <a:lnTo>
                    <a:pt x="4496" y="12368"/>
                  </a:lnTo>
                  <a:lnTo>
                    <a:pt x="4402" y="12275"/>
                  </a:lnTo>
                  <a:lnTo>
                    <a:pt x="4352" y="12156"/>
                  </a:lnTo>
                  <a:lnTo>
                    <a:pt x="4343" y="12012"/>
                  </a:lnTo>
                  <a:lnTo>
                    <a:pt x="4335" y="11978"/>
                  </a:lnTo>
                  <a:lnTo>
                    <a:pt x="4275" y="11919"/>
                  </a:lnTo>
                  <a:lnTo>
                    <a:pt x="4191" y="11894"/>
                  </a:lnTo>
                  <a:lnTo>
                    <a:pt x="4115" y="11834"/>
                  </a:lnTo>
                  <a:lnTo>
                    <a:pt x="4038" y="11665"/>
                  </a:lnTo>
                  <a:lnTo>
                    <a:pt x="4038" y="11563"/>
                  </a:lnTo>
                  <a:lnTo>
                    <a:pt x="4064" y="11504"/>
                  </a:lnTo>
                  <a:lnTo>
                    <a:pt x="4165" y="11360"/>
                  </a:lnTo>
                  <a:lnTo>
                    <a:pt x="4191" y="11259"/>
                  </a:lnTo>
                  <a:lnTo>
                    <a:pt x="4216" y="11250"/>
                  </a:lnTo>
                  <a:lnTo>
                    <a:pt x="4216" y="11225"/>
                  </a:lnTo>
                  <a:lnTo>
                    <a:pt x="4250" y="11191"/>
                  </a:lnTo>
                  <a:lnTo>
                    <a:pt x="4309" y="11047"/>
                  </a:lnTo>
                  <a:lnTo>
                    <a:pt x="4309" y="11030"/>
                  </a:lnTo>
                  <a:lnTo>
                    <a:pt x="4284" y="11022"/>
                  </a:lnTo>
                  <a:lnTo>
                    <a:pt x="4013" y="11157"/>
                  </a:lnTo>
                  <a:lnTo>
                    <a:pt x="3869" y="11276"/>
                  </a:lnTo>
                  <a:lnTo>
                    <a:pt x="3835" y="11276"/>
                  </a:lnTo>
                  <a:lnTo>
                    <a:pt x="3751" y="11301"/>
                  </a:lnTo>
                  <a:lnTo>
                    <a:pt x="3734" y="11293"/>
                  </a:lnTo>
                  <a:lnTo>
                    <a:pt x="3674" y="11318"/>
                  </a:lnTo>
                  <a:lnTo>
                    <a:pt x="3615" y="11318"/>
                  </a:lnTo>
                  <a:lnTo>
                    <a:pt x="3522" y="11377"/>
                  </a:lnTo>
                  <a:lnTo>
                    <a:pt x="3514" y="11453"/>
                  </a:lnTo>
                  <a:lnTo>
                    <a:pt x="3471" y="11538"/>
                  </a:lnTo>
                  <a:lnTo>
                    <a:pt x="3454" y="11640"/>
                  </a:lnTo>
                  <a:lnTo>
                    <a:pt x="3437" y="12012"/>
                  </a:lnTo>
                  <a:lnTo>
                    <a:pt x="3387" y="12139"/>
                  </a:lnTo>
                  <a:lnTo>
                    <a:pt x="3361" y="12164"/>
                  </a:lnTo>
                  <a:lnTo>
                    <a:pt x="3268" y="12232"/>
                  </a:lnTo>
                  <a:lnTo>
                    <a:pt x="3251" y="12232"/>
                  </a:lnTo>
                  <a:lnTo>
                    <a:pt x="3192" y="12266"/>
                  </a:lnTo>
                  <a:lnTo>
                    <a:pt x="3133" y="12266"/>
                  </a:lnTo>
                  <a:lnTo>
                    <a:pt x="3031" y="12308"/>
                  </a:lnTo>
                  <a:lnTo>
                    <a:pt x="3014" y="12300"/>
                  </a:lnTo>
                  <a:lnTo>
                    <a:pt x="2929" y="12334"/>
                  </a:lnTo>
                  <a:lnTo>
                    <a:pt x="2828" y="12334"/>
                  </a:lnTo>
                  <a:lnTo>
                    <a:pt x="2811" y="12351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43DD1FF3-7229-419C-89D1-6E3834DC9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8" y="2449"/>
              <a:ext cx="1616" cy="1979"/>
            </a:xfrm>
            <a:custGeom>
              <a:avLst/>
              <a:gdLst>
                <a:gd name="T0" fmla="*/ 5003 w 7966"/>
                <a:gd name="T1" fmla="*/ 93 h 9760"/>
                <a:gd name="T2" fmla="*/ 4563 w 7966"/>
                <a:gd name="T3" fmla="*/ 169 h 9760"/>
                <a:gd name="T4" fmla="*/ 3665 w 7966"/>
                <a:gd name="T5" fmla="*/ 212 h 9760"/>
                <a:gd name="T6" fmla="*/ 3445 w 7966"/>
                <a:gd name="T7" fmla="*/ 212 h 9760"/>
                <a:gd name="T8" fmla="*/ 3411 w 7966"/>
                <a:gd name="T9" fmla="*/ 567 h 9760"/>
                <a:gd name="T10" fmla="*/ 3174 w 7966"/>
                <a:gd name="T11" fmla="*/ 516 h 9760"/>
                <a:gd name="T12" fmla="*/ 2853 w 7966"/>
                <a:gd name="T13" fmla="*/ 1016 h 9760"/>
                <a:gd name="T14" fmla="*/ 2251 w 7966"/>
                <a:gd name="T15" fmla="*/ 804 h 9760"/>
                <a:gd name="T16" fmla="*/ 2336 w 7966"/>
                <a:gd name="T17" fmla="*/ 1143 h 9760"/>
                <a:gd name="T18" fmla="*/ 2048 w 7966"/>
                <a:gd name="T19" fmla="*/ 1702 h 9760"/>
                <a:gd name="T20" fmla="*/ 1947 w 7966"/>
                <a:gd name="T21" fmla="*/ 2066 h 9760"/>
                <a:gd name="T22" fmla="*/ 2243 w 7966"/>
                <a:gd name="T23" fmla="*/ 1744 h 9760"/>
                <a:gd name="T24" fmla="*/ 2853 w 7966"/>
                <a:gd name="T25" fmla="*/ 1498 h 9760"/>
                <a:gd name="T26" fmla="*/ 3242 w 7966"/>
                <a:gd name="T27" fmla="*/ 1625 h 9760"/>
                <a:gd name="T28" fmla="*/ 3394 w 7966"/>
                <a:gd name="T29" fmla="*/ 1261 h 9760"/>
                <a:gd name="T30" fmla="*/ 4072 w 7966"/>
                <a:gd name="T31" fmla="*/ 1050 h 9760"/>
                <a:gd name="T32" fmla="*/ 4571 w 7966"/>
                <a:gd name="T33" fmla="*/ 990 h 9760"/>
                <a:gd name="T34" fmla="*/ 5121 w 7966"/>
                <a:gd name="T35" fmla="*/ 1211 h 9760"/>
                <a:gd name="T36" fmla="*/ 5604 w 7966"/>
                <a:gd name="T37" fmla="*/ 1507 h 9760"/>
                <a:gd name="T38" fmla="*/ 6146 w 7966"/>
                <a:gd name="T39" fmla="*/ 1820 h 9760"/>
                <a:gd name="T40" fmla="*/ 6637 w 7966"/>
                <a:gd name="T41" fmla="*/ 1752 h 9760"/>
                <a:gd name="T42" fmla="*/ 7187 w 7966"/>
                <a:gd name="T43" fmla="*/ 1541 h 9760"/>
                <a:gd name="T44" fmla="*/ 7881 w 7966"/>
                <a:gd name="T45" fmla="*/ 1507 h 9760"/>
                <a:gd name="T46" fmla="*/ 7704 w 7966"/>
                <a:gd name="T47" fmla="*/ 2023 h 9760"/>
                <a:gd name="T48" fmla="*/ 7179 w 7966"/>
                <a:gd name="T49" fmla="*/ 2624 h 9760"/>
                <a:gd name="T50" fmla="*/ 6772 w 7966"/>
                <a:gd name="T51" fmla="*/ 3259 h 9760"/>
                <a:gd name="T52" fmla="*/ 6095 w 7966"/>
                <a:gd name="T53" fmla="*/ 3979 h 9760"/>
                <a:gd name="T54" fmla="*/ 5934 w 7966"/>
                <a:gd name="T55" fmla="*/ 3860 h 9760"/>
                <a:gd name="T56" fmla="*/ 5697 w 7966"/>
                <a:gd name="T57" fmla="*/ 3733 h 9760"/>
                <a:gd name="T58" fmla="*/ 5325 w 7966"/>
                <a:gd name="T59" fmla="*/ 3420 h 9760"/>
                <a:gd name="T60" fmla="*/ 4800 w 7966"/>
                <a:gd name="T61" fmla="*/ 3547 h 9760"/>
                <a:gd name="T62" fmla="*/ 4317 w 7966"/>
                <a:gd name="T63" fmla="*/ 3767 h 9760"/>
                <a:gd name="T64" fmla="*/ 3995 w 7966"/>
                <a:gd name="T65" fmla="*/ 4004 h 9760"/>
                <a:gd name="T66" fmla="*/ 3437 w 7966"/>
                <a:gd name="T67" fmla="*/ 4368 h 9760"/>
                <a:gd name="T68" fmla="*/ 3132 w 7966"/>
                <a:gd name="T69" fmla="*/ 4300 h 9760"/>
                <a:gd name="T70" fmla="*/ 3488 w 7966"/>
                <a:gd name="T71" fmla="*/ 5181 h 9760"/>
                <a:gd name="T72" fmla="*/ 3344 w 7966"/>
                <a:gd name="T73" fmla="*/ 5790 h 9760"/>
                <a:gd name="T74" fmla="*/ 3708 w 7966"/>
                <a:gd name="T75" fmla="*/ 5231 h 9760"/>
                <a:gd name="T76" fmla="*/ 4165 w 7966"/>
                <a:gd name="T77" fmla="*/ 4681 h 9760"/>
                <a:gd name="T78" fmla="*/ 4783 w 7966"/>
                <a:gd name="T79" fmla="*/ 4453 h 9760"/>
                <a:gd name="T80" fmla="*/ 5248 w 7966"/>
                <a:gd name="T81" fmla="*/ 4597 h 9760"/>
                <a:gd name="T82" fmla="*/ 5384 w 7966"/>
                <a:gd name="T83" fmla="*/ 5138 h 9760"/>
                <a:gd name="T84" fmla="*/ 5020 w 7966"/>
                <a:gd name="T85" fmla="*/ 5629 h 9760"/>
                <a:gd name="T86" fmla="*/ 5037 w 7966"/>
                <a:gd name="T87" fmla="*/ 6129 h 9760"/>
                <a:gd name="T88" fmla="*/ 4707 w 7966"/>
                <a:gd name="T89" fmla="*/ 6501 h 9760"/>
                <a:gd name="T90" fmla="*/ 4249 w 7966"/>
                <a:gd name="T91" fmla="*/ 6594 h 9760"/>
                <a:gd name="T92" fmla="*/ 3809 w 7966"/>
                <a:gd name="T93" fmla="*/ 6831 h 9760"/>
                <a:gd name="T94" fmla="*/ 3877 w 7966"/>
                <a:gd name="T95" fmla="*/ 7339 h 9760"/>
                <a:gd name="T96" fmla="*/ 4139 w 7966"/>
                <a:gd name="T97" fmla="*/ 7847 h 9760"/>
                <a:gd name="T98" fmla="*/ 3657 w 7966"/>
                <a:gd name="T99" fmla="*/ 8101 h 9760"/>
                <a:gd name="T100" fmla="*/ 3081 w 7966"/>
                <a:gd name="T101" fmla="*/ 7847 h 9760"/>
                <a:gd name="T102" fmla="*/ 2759 w 7966"/>
                <a:gd name="T103" fmla="*/ 8059 h 9760"/>
                <a:gd name="T104" fmla="*/ 2920 w 7966"/>
                <a:gd name="T105" fmla="*/ 8931 h 9760"/>
                <a:gd name="T106" fmla="*/ 2683 w 7966"/>
                <a:gd name="T107" fmla="*/ 9396 h 9760"/>
                <a:gd name="T108" fmla="*/ 2108 w 7966"/>
                <a:gd name="T109" fmla="*/ 9456 h 9760"/>
                <a:gd name="T110" fmla="*/ 1820 w 7966"/>
                <a:gd name="T111" fmla="*/ 9583 h 9760"/>
                <a:gd name="T112" fmla="*/ 1363 w 7966"/>
                <a:gd name="T113" fmla="*/ 9760 h 9760"/>
                <a:gd name="T114" fmla="*/ 931 w 7966"/>
                <a:gd name="T115" fmla="*/ 9413 h 9760"/>
                <a:gd name="T116" fmla="*/ 804 w 7966"/>
                <a:gd name="T117" fmla="*/ 8905 h 9760"/>
                <a:gd name="T118" fmla="*/ 745 w 7966"/>
                <a:gd name="T119" fmla="*/ 8685 h 9760"/>
                <a:gd name="T120" fmla="*/ 372 w 7966"/>
                <a:gd name="T121" fmla="*/ 8448 h 9760"/>
                <a:gd name="T122" fmla="*/ 364 w 7966"/>
                <a:gd name="T123" fmla="*/ 9312 h 9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966" h="9760">
                  <a:moveTo>
                    <a:pt x="5401" y="322"/>
                  </a:moveTo>
                  <a:lnTo>
                    <a:pt x="5265" y="220"/>
                  </a:lnTo>
                  <a:lnTo>
                    <a:pt x="5240" y="212"/>
                  </a:lnTo>
                  <a:lnTo>
                    <a:pt x="5215" y="152"/>
                  </a:lnTo>
                  <a:lnTo>
                    <a:pt x="5138" y="76"/>
                  </a:lnTo>
                  <a:lnTo>
                    <a:pt x="5088" y="42"/>
                  </a:lnTo>
                  <a:lnTo>
                    <a:pt x="5003" y="93"/>
                  </a:lnTo>
                  <a:lnTo>
                    <a:pt x="4944" y="85"/>
                  </a:lnTo>
                  <a:lnTo>
                    <a:pt x="4867" y="110"/>
                  </a:lnTo>
                  <a:lnTo>
                    <a:pt x="4851" y="110"/>
                  </a:lnTo>
                  <a:lnTo>
                    <a:pt x="4724" y="127"/>
                  </a:lnTo>
                  <a:lnTo>
                    <a:pt x="4664" y="127"/>
                  </a:lnTo>
                  <a:lnTo>
                    <a:pt x="4647" y="110"/>
                  </a:lnTo>
                  <a:lnTo>
                    <a:pt x="4563" y="169"/>
                  </a:lnTo>
                  <a:lnTo>
                    <a:pt x="4503" y="195"/>
                  </a:lnTo>
                  <a:lnTo>
                    <a:pt x="4470" y="186"/>
                  </a:lnTo>
                  <a:lnTo>
                    <a:pt x="4343" y="229"/>
                  </a:lnTo>
                  <a:lnTo>
                    <a:pt x="4182" y="229"/>
                  </a:lnTo>
                  <a:lnTo>
                    <a:pt x="4046" y="254"/>
                  </a:lnTo>
                  <a:lnTo>
                    <a:pt x="3741" y="254"/>
                  </a:lnTo>
                  <a:lnTo>
                    <a:pt x="3665" y="212"/>
                  </a:lnTo>
                  <a:lnTo>
                    <a:pt x="3623" y="135"/>
                  </a:lnTo>
                  <a:lnTo>
                    <a:pt x="3606" y="59"/>
                  </a:lnTo>
                  <a:lnTo>
                    <a:pt x="3581" y="17"/>
                  </a:lnTo>
                  <a:lnTo>
                    <a:pt x="3530" y="0"/>
                  </a:lnTo>
                  <a:lnTo>
                    <a:pt x="3462" y="51"/>
                  </a:lnTo>
                  <a:lnTo>
                    <a:pt x="3445" y="135"/>
                  </a:lnTo>
                  <a:lnTo>
                    <a:pt x="3445" y="212"/>
                  </a:lnTo>
                  <a:lnTo>
                    <a:pt x="3462" y="262"/>
                  </a:lnTo>
                  <a:lnTo>
                    <a:pt x="3555" y="432"/>
                  </a:lnTo>
                  <a:lnTo>
                    <a:pt x="3572" y="516"/>
                  </a:lnTo>
                  <a:lnTo>
                    <a:pt x="3564" y="542"/>
                  </a:lnTo>
                  <a:lnTo>
                    <a:pt x="3521" y="576"/>
                  </a:lnTo>
                  <a:lnTo>
                    <a:pt x="3488" y="584"/>
                  </a:lnTo>
                  <a:lnTo>
                    <a:pt x="3411" y="567"/>
                  </a:lnTo>
                  <a:lnTo>
                    <a:pt x="3310" y="516"/>
                  </a:lnTo>
                  <a:lnTo>
                    <a:pt x="3259" y="457"/>
                  </a:lnTo>
                  <a:lnTo>
                    <a:pt x="3234" y="449"/>
                  </a:lnTo>
                  <a:lnTo>
                    <a:pt x="3174" y="389"/>
                  </a:lnTo>
                  <a:lnTo>
                    <a:pt x="3140" y="398"/>
                  </a:lnTo>
                  <a:lnTo>
                    <a:pt x="3149" y="491"/>
                  </a:lnTo>
                  <a:lnTo>
                    <a:pt x="3174" y="516"/>
                  </a:lnTo>
                  <a:lnTo>
                    <a:pt x="3200" y="584"/>
                  </a:lnTo>
                  <a:lnTo>
                    <a:pt x="3208" y="643"/>
                  </a:lnTo>
                  <a:lnTo>
                    <a:pt x="3174" y="745"/>
                  </a:lnTo>
                  <a:lnTo>
                    <a:pt x="3013" y="906"/>
                  </a:lnTo>
                  <a:lnTo>
                    <a:pt x="2996" y="931"/>
                  </a:lnTo>
                  <a:lnTo>
                    <a:pt x="2912" y="990"/>
                  </a:lnTo>
                  <a:lnTo>
                    <a:pt x="2853" y="1016"/>
                  </a:lnTo>
                  <a:lnTo>
                    <a:pt x="2734" y="1016"/>
                  </a:lnTo>
                  <a:lnTo>
                    <a:pt x="2649" y="982"/>
                  </a:lnTo>
                  <a:lnTo>
                    <a:pt x="2573" y="965"/>
                  </a:lnTo>
                  <a:lnTo>
                    <a:pt x="2429" y="855"/>
                  </a:lnTo>
                  <a:lnTo>
                    <a:pt x="2328" y="804"/>
                  </a:lnTo>
                  <a:lnTo>
                    <a:pt x="2268" y="787"/>
                  </a:lnTo>
                  <a:lnTo>
                    <a:pt x="2251" y="804"/>
                  </a:lnTo>
                  <a:lnTo>
                    <a:pt x="2209" y="770"/>
                  </a:lnTo>
                  <a:lnTo>
                    <a:pt x="2150" y="770"/>
                  </a:lnTo>
                  <a:lnTo>
                    <a:pt x="2133" y="787"/>
                  </a:lnTo>
                  <a:lnTo>
                    <a:pt x="2133" y="838"/>
                  </a:lnTo>
                  <a:lnTo>
                    <a:pt x="2302" y="1007"/>
                  </a:lnTo>
                  <a:lnTo>
                    <a:pt x="2336" y="1084"/>
                  </a:lnTo>
                  <a:lnTo>
                    <a:pt x="2336" y="1143"/>
                  </a:lnTo>
                  <a:lnTo>
                    <a:pt x="2285" y="1261"/>
                  </a:lnTo>
                  <a:lnTo>
                    <a:pt x="2260" y="1287"/>
                  </a:lnTo>
                  <a:lnTo>
                    <a:pt x="2192" y="1473"/>
                  </a:lnTo>
                  <a:lnTo>
                    <a:pt x="2167" y="1498"/>
                  </a:lnTo>
                  <a:lnTo>
                    <a:pt x="2133" y="1575"/>
                  </a:lnTo>
                  <a:lnTo>
                    <a:pt x="2082" y="1625"/>
                  </a:lnTo>
                  <a:lnTo>
                    <a:pt x="2048" y="1702"/>
                  </a:lnTo>
                  <a:lnTo>
                    <a:pt x="2014" y="1752"/>
                  </a:lnTo>
                  <a:lnTo>
                    <a:pt x="1913" y="1854"/>
                  </a:lnTo>
                  <a:lnTo>
                    <a:pt x="1820" y="1998"/>
                  </a:lnTo>
                  <a:lnTo>
                    <a:pt x="1786" y="2099"/>
                  </a:lnTo>
                  <a:lnTo>
                    <a:pt x="1811" y="2125"/>
                  </a:lnTo>
                  <a:lnTo>
                    <a:pt x="1887" y="2099"/>
                  </a:lnTo>
                  <a:lnTo>
                    <a:pt x="1947" y="2066"/>
                  </a:lnTo>
                  <a:lnTo>
                    <a:pt x="1972" y="2023"/>
                  </a:lnTo>
                  <a:lnTo>
                    <a:pt x="2040" y="1972"/>
                  </a:lnTo>
                  <a:lnTo>
                    <a:pt x="2074" y="1922"/>
                  </a:lnTo>
                  <a:lnTo>
                    <a:pt x="2124" y="1879"/>
                  </a:lnTo>
                  <a:lnTo>
                    <a:pt x="2150" y="1845"/>
                  </a:lnTo>
                  <a:lnTo>
                    <a:pt x="2201" y="1812"/>
                  </a:lnTo>
                  <a:lnTo>
                    <a:pt x="2243" y="1744"/>
                  </a:lnTo>
                  <a:lnTo>
                    <a:pt x="2294" y="1685"/>
                  </a:lnTo>
                  <a:lnTo>
                    <a:pt x="2370" y="1625"/>
                  </a:lnTo>
                  <a:lnTo>
                    <a:pt x="2421" y="1558"/>
                  </a:lnTo>
                  <a:lnTo>
                    <a:pt x="2505" y="1515"/>
                  </a:lnTo>
                  <a:lnTo>
                    <a:pt x="2582" y="1498"/>
                  </a:lnTo>
                  <a:lnTo>
                    <a:pt x="2692" y="1464"/>
                  </a:lnTo>
                  <a:lnTo>
                    <a:pt x="2853" y="1498"/>
                  </a:lnTo>
                  <a:lnTo>
                    <a:pt x="2954" y="1490"/>
                  </a:lnTo>
                  <a:lnTo>
                    <a:pt x="3030" y="1532"/>
                  </a:lnTo>
                  <a:lnTo>
                    <a:pt x="3056" y="1532"/>
                  </a:lnTo>
                  <a:lnTo>
                    <a:pt x="3123" y="1625"/>
                  </a:lnTo>
                  <a:lnTo>
                    <a:pt x="3174" y="1651"/>
                  </a:lnTo>
                  <a:lnTo>
                    <a:pt x="3208" y="1659"/>
                  </a:lnTo>
                  <a:lnTo>
                    <a:pt x="3242" y="1625"/>
                  </a:lnTo>
                  <a:lnTo>
                    <a:pt x="3250" y="1558"/>
                  </a:lnTo>
                  <a:lnTo>
                    <a:pt x="3267" y="1541"/>
                  </a:lnTo>
                  <a:lnTo>
                    <a:pt x="3250" y="1481"/>
                  </a:lnTo>
                  <a:lnTo>
                    <a:pt x="3259" y="1422"/>
                  </a:lnTo>
                  <a:lnTo>
                    <a:pt x="3301" y="1321"/>
                  </a:lnTo>
                  <a:lnTo>
                    <a:pt x="3335" y="1287"/>
                  </a:lnTo>
                  <a:lnTo>
                    <a:pt x="3394" y="1261"/>
                  </a:lnTo>
                  <a:lnTo>
                    <a:pt x="3479" y="1244"/>
                  </a:lnTo>
                  <a:lnTo>
                    <a:pt x="3530" y="1211"/>
                  </a:lnTo>
                  <a:lnTo>
                    <a:pt x="3716" y="1177"/>
                  </a:lnTo>
                  <a:lnTo>
                    <a:pt x="3843" y="1100"/>
                  </a:lnTo>
                  <a:lnTo>
                    <a:pt x="3953" y="1084"/>
                  </a:lnTo>
                  <a:lnTo>
                    <a:pt x="4021" y="1041"/>
                  </a:lnTo>
                  <a:lnTo>
                    <a:pt x="4072" y="1050"/>
                  </a:lnTo>
                  <a:lnTo>
                    <a:pt x="4122" y="1024"/>
                  </a:lnTo>
                  <a:lnTo>
                    <a:pt x="4182" y="1016"/>
                  </a:lnTo>
                  <a:lnTo>
                    <a:pt x="4283" y="982"/>
                  </a:lnTo>
                  <a:lnTo>
                    <a:pt x="4410" y="965"/>
                  </a:lnTo>
                  <a:lnTo>
                    <a:pt x="4495" y="982"/>
                  </a:lnTo>
                  <a:lnTo>
                    <a:pt x="4520" y="974"/>
                  </a:lnTo>
                  <a:lnTo>
                    <a:pt x="4571" y="990"/>
                  </a:lnTo>
                  <a:lnTo>
                    <a:pt x="4630" y="990"/>
                  </a:lnTo>
                  <a:lnTo>
                    <a:pt x="4783" y="1067"/>
                  </a:lnTo>
                  <a:lnTo>
                    <a:pt x="4834" y="1084"/>
                  </a:lnTo>
                  <a:lnTo>
                    <a:pt x="4935" y="1134"/>
                  </a:lnTo>
                  <a:lnTo>
                    <a:pt x="5020" y="1160"/>
                  </a:lnTo>
                  <a:lnTo>
                    <a:pt x="5096" y="1211"/>
                  </a:lnTo>
                  <a:lnTo>
                    <a:pt x="5121" y="1211"/>
                  </a:lnTo>
                  <a:lnTo>
                    <a:pt x="5172" y="1236"/>
                  </a:lnTo>
                  <a:lnTo>
                    <a:pt x="5223" y="1278"/>
                  </a:lnTo>
                  <a:lnTo>
                    <a:pt x="5409" y="1338"/>
                  </a:lnTo>
                  <a:lnTo>
                    <a:pt x="5502" y="1405"/>
                  </a:lnTo>
                  <a:lnTo>
                    <a:pt x="5536" y="1464"/>
                  </a:lnTo>
                  <a:lnTo>
                    <a:pt x="5570" y="1498"/>
                  </a:lnTo>
                  <a:lnTo>
                    <a:pt x="5604" y="1507"/>
                  </a:lnTo>
                  <a:lnTo>
                    <a:pt x="5723" y="1634"/>
                  </a:lnTo>
                  <a:lnTo>
                    <a:pt x="5833" y="1693"/>
                  </a:lnTo>
                  <a:lnTo>
                    <a:pt x="5858" y="1718"/>
                  </a:lnTo>
                  <a:lnTo>
                    <a:pt x="5909" y="1735"/>
                  </a:lnTo>
                  <a:lnTo>
                    <a:pt x="6036" y="1812"/>
                  </a:lnTo>
                  <a:lnTo>
                    <a:pt x="6061" y="1803"/>
                  </a:lnTo>
                  <a:lnTo>
                    <a:pt x="6146" y="1820"/>
                  </a:lnTo>
                  <a:lnTo>
                    <a:pt x="6171" y="1845"/>
                  </a:lnTo>
                  <a:lnTo>
                    <a:pt x="6298" y="1828"/>
                  </a:lnTo>
                  <a:lnTo>
                    <a:pt x="6357" y="1837"/>
                  </a:lnTo>
                  <a:lnTo>
                    <a:pt x="6374" y="1812"/>
                  </a:lnTo>
                  <a:lnTo>
                    <a:pt x="6459" y="1820"/>
                  </a:lnTo>
                  <a:lnTo>
                    <a:pt x="6484" y="1803"/>
                  </a:lnTo>
                  <a:lnTo>
                    <a:pt x="6637" y="1752"/>
                  </a:lnTo>
                  <a:lnTo>
                    <a:pt x="6705" y="1702"/>
                  </a:lnTo>
                  <a:lnTo>
                    <a:pt x="6755" y="1702"/>
                  </a:lnTo>
                  <a:lnTo>
                    <a:pt x="6882" y="1625"/>
                  </a:lnTo>
                  <a:lnTo>
                    <a:pt x="6933" y="1608"/>
                  </a:lnTo>
                  <a:lnTo>
                    <a:pt x="7069" y="1608"/>
                  </a:lnTo>
                  <a:lnTo>
                    <a:pt x="7086" y="1591"/>
                  </a:lnTo>
                  <a:lnTo>
                    <a:pt x="7187" y="1541"/>
                  </a:lnTo>
                  <a:lnTo>
                    <a:pt x="7263" y="1541"/>
                  </a:lnTo>
                  <a:lnTo>
                    <a:pt x="7314" y="1524"/>
                  </a:lnTo>
                  <a:lnTo>
                    <a:pt x="7450" y="1515"/>
                  </a:lnTo>
                  <a:lnTo>
                    <a:pt x="7467" y="1498"/>
                  </a:lnTo>
                  <a:lnTo>
                    <a:pt x="7534" y="1507"/>
                  </a:lnTo>
                  <a:lnTo>
                    <a:pt x="7695" y="1498"/>
                  </a:lnTo>
                  <a:lnTo>
                    <a:pt x="7881" y="1507"/>
                  </a:lnTo>
                  <a:lnTo>
                    <a:pt x="7941" y="1608"/>
                  </a:lnTo>
                  <a:lnTo>
                    <a:pt x="7966" y="1735"/>
                  </a:lnTo>
                  <a:lnTo>
                    <a:pt x="7949" y="1786"/>
                  </a:lnTo>
                  <a:lnTo>
                    <a:pt x="7924" y="1812"/>
                  </a:lnTo>
                  <a:lnTo>
                    <a:pt x="7907" y="1862"/>
                  </a:lnTo>
                  <a:lnTo>
                    <a:pt x="7848" y="1922"/>
                  </a:lnTo>
                  <a:lnTo>
                    <a:pt x="7704" y="2023"/>
                  </a:lnTo>
                  <a:lnTo>
                    <a:pt x="7610" y="2108"/>
                  </a:lnTo>
                  <a:lnTo>
                    <a:pt x="7517" y="2235"/>
                  </a:lnTo>
                  <a:lnTo>
                    <a:pt x="7475" y="2252"/>
                  </a:lnTo>
                  <a:lnTo>
                    <a:pt x="7407" y="2345"/>
                  </a:lnTo>
                  <a:lnTo>
                    <a:pt x="7280" y="2489"/>
                  </a:lnTo>
                  <a:lnTo>
                    <a:pt x="7246" y="2573"/>
                  </a:lnTo>
                  <a:lnTo>
                    <a:pt x="7179" y="2624"/>
                  </a:lnTo>
                  <a:lnTo>
                    <a:pt x="7077" y="2794"/>
                  </a:lnTo>
                  <a:lnTo>
                    <a:pt x="7026" y="2836"/>
                  </a:lnTo>
                  <a:lnTo>
                    <a:pt x="6959" y="2971"/>
                  </a:lnTo>
                  <a:lnTo>
                    <a:pt x="6942" y="2988"/>
                  </a:lnTo>
                  <a:lnTo>
                    <a:pt x="6925" y="3039"/>
                  </a:lnTo>
                  <a:lnTo>
                    <a:pt x="6857" y="3107"/>
                  </a:lnTo>
                  <a:lnTo>
                    <a:pt x="6772" y="3259"/>
                  </a:lnTo>
                  <a:lnTo>
                    <a:pt x="6713" y="3327"/>
                  </a:lnTo>
                  <a:lnTo>
                    <a:pt x="6713" y="3352"/>
                  </a:lnTo>
                  <a:lnTo>
                    <a:pt x="6637" y="3454"/>
                  </a:lnTo>
                  <a:lnTo>
                    <a:pt x="6442" y="3640"/>
                  </a:lnTo>
                  <a:lnTo>
                    <a:pt x="6374" y="3699"/>
                  </a:lnTo>
                  <a:lnTo>
                    <a:pt x="6180" y="3902"/>
                  </a:lnTo>
                  <a:lnTo>
                    <a:pt x="6095" y="3979"/>
                  </a:lnTo>
                  <a:lnTo>
                    <a:pt x="6053" y="3987"/>
                  </a:lnTo>
                  <a:lnTo>
                    <a:pt x="6036" y="4013"/>
                  </a:lnTo>
                  <a:lnTo>
                    <a:pt x="5977" y="4029"/>
                  </a:lnTo>
                  <a:lnTo>
                    <a:pt x="5934" y="4021"/>
                  </a:lnTo>
                  <a:lnTo>
                    <a:pt x="5917" y="3962"/>
                  </a:lnTo>
                  <a:lnTo>
                    <a:pt x="5934" y="3919"/>
                  </a:lnTo>
                  <a:lnTo>
                    <a:pt x="5934" y="3860"/>
                  </a:lnTo>
                  <a:lnTo>
                    <a:pt x="5951" y="3835"/>
                  </a:lnTo>
                  <a:lnTo>
                    <a:pt x="5917" y="3767"/>
                  </a:lnTo>
                  <a:lnTo>
                    <a:pt x="5892" y="3759"/>
                  </a:lnTo>
                  <a:lnTo>
                    <a:pt x="5790" y="3835"/>
                  </a:lnTo>
                  <a:lnTo>
                    <a:pt x="5765" y="3835"/>
                  </a:lnTo>
                  <a:lnTo>
                    <a:pt x="5731" y="3809"/>
                  </a:lnTo>
                  <a:lnTo>
                    <a:pt x="5697" y="3733"/>
                  </a:lnTo>
                  <a:lnTo>
                    <a:pt x="5697" y="3589"/>
                  </a:lnTo>
                  <a:lnTo>
                    <a:pt x="5638" y="3327"/>
                  </a:lnTo>
                  <a:lnTo>
                    <a:pt x="5604" y="3293"/>
                  </a:lnTo>
                  <a:lnTo>
                    <a:pt x="5545" y="3276"/>
                  </a:lnTo>
                  <a:lnTo>
                    <a:pt x="5477" y="3293"/>
                  </a:lnTo>
                  <a:lnTo>
                    <a:pt x="5384" y="3361"/>
                  </a:lnTo>
                  <a:lnTo>
                    <a:pt x="5325" y="3420"/>
                  </a:lnTo>
                  <a:lnTo>
                    <a:pt x="5257" y="3462"/>
                  </a:lnTo>
                  <a:lnTo>
                    <a:pt x="5198" y="3522"/>
                  </a:lnTo>
                  <a:lnTo>
                    <a:pt x="5121" y="3547"/>
                  </a:lnTo>
                  <a:lnTo>
                    <a:pt x="5037" y="3598"/>
                  </a:lnTo>
                  <a:lnTo>
                    <a:pt x="4918" y="3598"/>
                  </a:lnTo>
                  <a:lnTo>
                    <a:pt x="4842" y="3572"/>
                  </a:lnTo>
                  <a:lnTo>
                    <a:pt x="4800" y="3547"/>
                  </a:lnTo>
                  <a:lnTo>
                    <a:pt x="4757" y="3538"/>
                  </a:lnTo>
                  <a:lnTo>
                    <a:pt x="4724" y="3538"/>
                  </a:lnTo>
                  <a:lnTo>
                    <a:pt x="4639" y="3564"/>
                  </a:lnTo>
                  <a:lnTo>
                    <a:pt x="4597" y="3606"/>
                  </a:lnTo>
                  <a:lnTo>
                    <a:pt x="4461" y="3674"/>
                  </a:lnTo>
                  <a:lnTo>
                    <a:pt x="4427" y="3708"/>
                  </a:lnTo>
                  <a:lnTo>
                    <a:pt x="4317" y="3767"/>
                  </a:lnTo>
                  <a:lnTo>
                    <a:pt x="4309" y="3792"/>
                  </a:lnTo>
                  <a:lnTo>
                    <a:pt x="4216" y="3852"/>
                  </a:lnTo>
                  <a:lnTo>
                    <a:pt x="4156" y="3860"/>
                  </a:lnTo>
                  <a:lnTo>
                    <a:pt x="4148" y="3886"/>
                  </a:lnTo>
                  <a:lnTo>
                    <a:pt x="4122" y="3894"/>
                  </a:lnTo>
                  <a:lnTo>
                    <a:pt x="4021" y="3996"/>
                  </a:lnTo>
                  <a:lnTo>
                    <a:pt x="3995" y="4004"/>
                  </a:lnTo>
                  <a:lnTo>
                    <a:pt x="3877" y="4123"/>
                  </a:lnTo>
                  <a:lnTo>
                    <a:pt x="3835" y="4148"/>
                  </a:lnTo>
                  <a:lnTo>
                    <a:pt x="3809" y="4182"/>
                  </a:lnTo>
                  <a:lnTo>
                    <a:pt x="3598" y="4351"/>
                  </a:lnTo>
                  <a:lnTo>
                    <a:pt x="3538" y="4360"/>
                  </a:lnTo>
                  <a:lnTo>
                    <a:pt x="3521" y="4377"/>
                  </a:lnTo>
                  <a:lnTo>
                    <a:pt x="3437" y="4368"/>
                  </a:lnTo>
                  <a:lnTo>
                    <a:pt x="3318" y="4326"/>
                  </a:lnTo>
                  <a:lnTo>
                    <a:pt x="3259" y="4275"/>
                  </a:lnTo>
                  <a:lnTo>
                    <a:pt x="3234" y="4275"/>
                  </a:lnTo>
                  <a:lnTo>
                    <a:pt x="3208" y="4283"/>
                  </a:lnTo>
                  <a:lnTo>
                    <a:pt x="3174" y="4266"/>
                  </a:lnTo>
                  <a:lnTo>
                    <a:pt x="3149" y="4275"/>
                  </a:lnTo>
                  <a:lnTo>
                    <a:pt x="3132" y="4300"/>
                  </a:lnTo>
                  <a:lnTo>
                    <a:pt x="3132" y="4334"/>
                  </a:lnTo>
                  <a:lnTo>
                    <a:pt x="3420" y="4647"/>
                  </a:lnTo>
                  <a:lnTo>
                    <a:pt x="3454" y="4715"/>
                  </a:lnTo>
                  <a:lnTo>
                    <a:pt x="3513" y="4774"/>
                  </a:lnTo>
                  <a:lnTo>
                    <a:pt x="3538" y="4884"/>
                  </a:lnTo>
                  <a:lnTo>
                    <a:pt x="3488" y="5096"/>
                  </a:lnTo>
                  <a:lnTo>
                    <a:pt x="3488" y="5181"/>
                  </a:lnTo>
                  <a:lnTo>
                    <a:pt x="3428" y="5308"/>
                  </a:lnTo>
                  <a:lnTo>
                    <a:pt x="3428" y="5333"/>
                  </a:lnTo>
                  <a:lnTo>
                    <a:pt x="3361" y="5460"/>
                  </a:lnTo>
                  <a:lnTo>
                    <a:pt x="3352" y="5536"/>
                  </a:lnTo>
                  <a:lnTo>
                    <a:pt x="3259" y="5756"/>
                  </a:lnTo>
                  <a:lnTo>
                    <a:pt x="3276" y="5782"/>
                  </a:lnTo>
                  <a:lnTo>
                    <a:pt x="3344" y="5790"/>
                  </a:lnTo>
                  <a:lnTo>
                    <a:pt x="3369" y="5790"/>
                  </a:lnTo>
                  <a:lnTo>
                    <a:pt x="3445" y="5722"/>
                  </a:lnTo>
                  <a:lnTo>
                    <a:pt x="3538" y="5536"/>
                  </a:lnTo>
                  <a:lnTo>
                    <a:pt x="3555" y="5511"/>
                  </a:lnTo>
                  <a:lnTo>
                    <a:pt x="3657" y="5333"/>
                  </a:lnTo>
                  <a:lnTo>
                    <a:pt x="3682" y="5274"/>
                  </a:lnTo>
                  <a:lnTo>
                    <a:pt x="3708" y="5231"/>
                  </a:lnTo>
                  <a:lnTo>
                    <a:pt x="3708" y="5215"/>
                  </a:lnTo>
                  <a:lnTo>
                    <a:pt x="3809" y="5096"/>
                  </a:lnTo>
                  <a:lnTo>
                    <a:pt x="3902" y="4910"/>
                  </a:lnTo>
                  <a:lnTo>
                    <a:pt x="3928" y="4901"/>
                  </a:lnTo>
                  <a:lnTo>
                    <a:pt x="3995" y="4791"/>
                  </a:lnTo>
                  <a:lnTo>
                    <a:pt x="4114" y="4707"/>
                  </a:lnTo>
                  <a:lnTo>
                    <a:pt x="4165" y="4681"/>
                  </a:lnTo>
                  <a:lnTo>
                    <a:pt x="4317" y="4681"/>
                  </a:lnTo>
                  <a:lnTo>
                    <a:pt x="4410" y="4622"/>
                  </a:lnTo>
                  <a:lnTo>
                    <a:pt x="4478" y="4554"/>
                  </a:lnTo>
                  <a:lnTo>
                    <a:pt x="4605" y="4503"/>
                  </a:lnTo>
                  <a:lnTo>
                    <a:pt x="4656" y="4461"/>
                  </a:lnTo>
                  <a:lnTo>
                    <a:pt x="4732" y="4444"/>
                  </a:lnTo>
                  <a:lnTo>
                    <a:pt x="4783" y="4453"/>
                  </a:lnTo>
                  <a:lnTo>
                    <a:pt x="4817" y="4436"/>
                  </a:lnTo>
                  <a:lnTo>
                    <a:pt x="4834" y="4444"/>
                  </a:lnTo>
                  <a:lnTo>
                    <a:pt x="4910" y="4427"/>
                  </a:lnTo>
                  <a:lnTo>
                    <a:pt x="5020" y="4444"/>
                  </a:lnTo>
                  <a:lnTo>
                    <a:pt x="5155" y="4495"/>
                  </a:lnTo>
                  <a:lnTo>
                    <a:pt x="5198" y="4529"/>
                  </a:lnTo>
                  <a:lnTo>
                    <a:pt x="5248" y="4597"/>
                  </a:lnTo>
                  <a:lnTo>
                    <a:pt x="5291" y="4614"/>
                  </a:lnTo>
                  <a:lnTo>
                    <a:pt x="5350" y="4664"/>
                  </a:lnTo>
                  <a:lnTo>
                    <a:pt x="5384" y="4749"/>
                  </a:lnTo>
                  <a:lnTo>
                    <a:pt x="5384" y="4825"/>
                  </a:lnTo>
                  <a:lnTo>
                    <a:pt x="5359" y="4901"/>
                  </a:lnTo>
                  <a:lnTo>
                    <a:pt x="5342" y="5003"/>
                  </a:lnTo>
                  <a:lnTo>
                    <a:pt x="5384" y="5138"/>
                  </a:lnTo>
                  <a:lnTo>
                    <a:pt x="5469" y="5291"/>
                  </a:lnTo>
                  <a:lnTo>
                    <a:pt x="5460" y="5375"/>
                  </a:lnTo>
                  <a:lnTo>
                    <a:pt x="5443" y="5418"/>
                  </a:lnTo>
                  <a:lnTo>
                    <a:pt x="5359" y="5502"/>
                  </a:lnTo>
                  <a:lnTo>
                    <a:pt x="5121" y="5579"/>
                  </a:lnTo>
                  <a:lnTo>
                    <a:pt x="5105" y="5604"/>
                  </a:lnTo>
                  <a:lnTo>
                    <a:pt x="5020" y="5629"/>
                  </a:lnTo>
                  <a:lnTo>
                    <a:pt x="4978" y="5663"/>
                  </a:lnTo>
                  <a:lnTo>
                    <a:pt x="4944" y="5722"/>
                  </a:lnTo>
                  <a:lnTo>
                    <a:pt x="4918" y="5807"/>
                  </a:lnTo>
                  <a:lnTo>
                    <a:pt x="4935" y="5833"/>
                  </a:lnTo>
                  <a:lnTo>
                    <a:pt x="4927" y="5858"/>
                  </a:lnTo>
                  <a:lnTo>
                    <a:pt x="4952" y="5968"/>
                  </a:lnTo>
                  <a:lnTo>
                    <a:pt x="5037" y="6129"/>
                  </a:lnTo>
                  <a:lnTo>
                    <a:pt x="5028" y="6180"/>
                  </a:lnTo>
                  <a:lnTo>
                    <a:pt x="5037" y="6290"/>
                  </a:lnTo>
                  <a:lnTo>
                    <a:pt x="5003" y="6357"/>
                  </a:lnTo>
                  <a:lnTo>
                    <a:pt x="4978" y="6374"/>
                  </a:lnTo>
                  <a:lnTo>
                    <a:pt x="4961" y="6408"/>
                  </a:lnTo>
                  <a:lnTo>
                    <a:pt x="4867" y="6450"/>
                  </a:lnTo>
                  <a:lnTo>
                    <a:pt x="4707" y="6501"/>
                  </a:lnTo>
                  <a:lnTo>
                    <a:pt x="4647" y="6501"/>
                  </a:lnTo>
                  <a:lnTo>
                    <a:pt x="4588" y="6544"/>
                  </a:lnTo>
                  <a:lnTo>
                    <a:pt x="4503" y="6544"/>
                  </a:lnTo>
                  <a:lnTo>
                    <a:pt x="4444" y="6569"/>
                  </a:lnTo>
                  <a:lnTo>
                    <a:pt x="4326" y="6586"/>
                  </a:lnTo>
                  <a:lnTo>
                    <a:pt x="4283" y="6611"/>
                  </a:lnTo>
                  <a:lnTo>
                    <a:pt x="4249" y="6594"/>
                  </a:lnTo>
                  <a:lnTo>
                    <a:pt x="4156" y="6620"/>
                  </a:lnTo>
                  <a:lnTo>
                    <a:pt x="4122" y="6611"/>
                  </a:lnTo>
                  <a:lnTo>
                    <a:pt x="4012" y="6671"/>
                  </a:lnTo>
                  <a:lnTo>
                    <a:pt x="3970" y="6704"/>
                  </a:lnTo>
                  <a:lnTo>
                    <a:pt x="3953" y="6704"/>
                  </a:lnTo>
                  <a:lnTo>
                    <a:pt x="3911" y="6738"/>
                  </a:lnTo>
                  <a:lnTo>
                    <a:pt x="3809" y="6831"/>
                  </a:lnTo>
                  <a:lnTo>
                    <a:pt x="3775" y="6925"/>
                  </a:lnTo>
                  <a:lnTo>
                    <a:pt x="3775" y="6984"/>
                  </a:lnTo>
                  <a:lnTo>
                    <a:pt x="3767" y="7009"/>
                  </a:lnTo>
                  <a:lnTo>
                    <a:pt x="3767" y="7085"/>
                  </a:lnTo>
                  <a:lnTo>
                    <a:pt x="3792" y="7195"/>
                  </a:lnTo>
                  <a:lnTo>
                    <a:pt x="3835" y="7297"/>
                  </a:lnTo>
                  <a:lnTo>
                    <a:pt x="3877" y="7339"/>
                  </a:lnTo>
                  <a:lnTo>
                    <a:pt x="3936" y="7449"/>
                  </a:lnTo>
                  <a:lnTo>
                    <a:pt x="3936" y="7466"/>
                  </a:lnTo>
                  <a:lnTo>
                    <a:pt x="4004" y="7568"/>
                  </a:lnTo>
                  <a:lnTo>
                    <a:pt x="4029" y="7619"/>
                  </a:lnTo>
                  <a:lnTo>
                    <a:pt x="4106" y="7712"/>
                  </a:lnTo>
                  <a:lnTo>
                    <a:pt x="4139" y="7796"/>
                  </a:lnTo>
                  <a:lnTo>
                    <a:pt x="4139" y="7847"/>
                  </a:lnTo>
                  <a:lnTo>
                    <a:pt x="4072" y="7974"/>
                  </a:lnTo>
                  <a:lnTo>
                    <a:pt x="3962" y="8050"/>
                  </a:lnTo>
                  <a:lnTo>
                    <a:pt x="3919" y="8067"/>
                  </a:lnTo>
                  <a:lnTo>
                    <a:pt x="3860" y="8067"/>
                  </a:lnTo>
                  <a:lnTo>
                    <a:pt x="3835" y="8093"/>
                  </a:lnTo>
                  <a:lnTo>
                    <a:pt x="3775" y="8101"/>
                  </a:lnTo>
                  <a:lnTo>
                    <a:pt x="3657" y="8101"/>
                  </a:lnTo>
                  <a:lnTo>
                    <a:pt x="3640" y="8118"/>
                  </a:lnTo>
                  <a:lnTo>
                    <a:pt x="3479" y="8118"/>
                  </a:lnTo>
                  <a:lnTo>
                    <a:pt x="3394" y="8076"/>
                  </a:lnTo>
                  <a:lnTo>
                    <a:pt x="3335" y="8076"/>
                  </a:lnTo>
                  <a:lnTo>
                    <a:pt x="3242" y="8000"/>
                  </a:lnTo>
                  <a:lnTo>
                    <a:pt x="3174" y="7890"/>
                  </a:lnTo>
                  <a:lnTo>
                    <a:pt x="3081" y="7847"/>
                  </a:lnTo>
                  <a:lnTo>
                    <a:pt x="3056" y="7856"/>
                  </a:lnTo>
                  <a:lnTo>
                    <a:pt x="2996" y="7839"/>
                  </a:lnTo>
                  <a:lnTo>
                    <a:pt x="2937" y="7864"/>
                  </a:lnTo>
                  <a:lnTo>
                    <a:pt x="2819" y="7966"/>
                  </a:lnTo>
                  <a:lnTo>
                    <a:pt x="2785" y="8008"/>
                  </a:lnTo>
                  <a:lnTo>
                    <a:pt x="2776" y="8042"/>
                  </a:lnTo>
                  <a:lnTo>
                    <a:pt x="2759" y="8059"/>
                  </a:lnTo>
                  <a:lnTo>
                    <a:pt x="2726" y="8144"/>
                  </a:lnTo>
                  <a:lnTo>
                    <a:pt x="2726" y="8220"/>
                  </a:lnTo>
                  <a:lnTo>
                    <a:pt x="2734" y="8254"/>
                  </a:lnTo>
                  <a:lnTo>
                    <a:pt x="2734" y="8406"/>
                  </a:lnTo>
                  <a:lnTo>
                    <a:pt x="2793" y="8677"/>
                  </a:lnTo>
                  <a:lnTo>
                    <a:pt x="2886" y="8829"/>
                  </a:lnTo>
                  <a:lnTo>
                    <a:pt x="2920" y="8931"/>
                  </a:lnTo>
                  <a:lnTo>
                    <a:pt x="2954" y="8956"/>
                  </a:lnTo>
                  <a:lnTo>
                    <a:pt x="2996" y="9058"/>
                  </a:lnTo>
                  <a:lnTo>
                    <a:pt x="2996" y="9109"/>
                  </a:lnTo>
                  <a:lnTo>
                    <a:pt x="2988" y="9134"/>
                  </a:lnTo>
                  <a:lnTo>
                    <a:pt x="2886" y="9244"/>
                  </a:lnTo>
                  <a:lnTo>
                    <a:pt x="2827" y="9261"/>
                  </a:lnTo>
                  <a:lnTo>
                    <a:pt x="2683" y="9396"/>
                  </a:lnTo>
                  <a:lnTo>
                    <a:pt x="2522" y="9481"/>
                  </a:lnTo>
                  <a:lnTo>
                    <a:pt x="2421" y="9498"/>
                  </a:lnTo>
                  <a:lnTo>
                    <a:pt x="2370" y="9464"/>
                  </a:lnTo>
                  <a:lnTo>
                    <a:pt x="2302" y="9447"/>
                  </a:lnTo>
                  <a:lnTo>
                    <a:pt x="2285" y="9439"/>
                  </a:lnTo>
                  <a:lnTo>
                    <a:pt x="2124" y="9447"/>
                  </a:lnTo>
                  <a:lnTo>
                    <a:pt x="2108" y="9456"/>
                  </a:lnTo>
                  <a:lnTo>
                    <a:pt x="2082" y="9456"/>
                  </a:lnTo>
                  <a:lnTo>
                    <a:pt x="2040" y="9489"/>
                  </a:lnTo>
                  <a:lnTo>
                    <a:pt x="1981" y="9506"/>
                  </a:lnTo>
                  <a:lnTo>
                    <a:pt x="1947" y="9540"/>
                  </a:lnTo>
                  <a:lnTo>
                    <a:pt x="1879" y="9549"/>
                  </a:lnTo>
                  <a:lnTo>
                    <a:pt x="1845" y="9583"/>
                  </a:lnTo>
                  <a:lnTo>
                    <a:pt x="1820" y="9583"/>
                  </a:lnTo>
                  <a:lnTo>
                    <a:pt x="1760" y="9616"/>
                  </a:lnTo>
                  <a:lnTo>
                    <a:pt x="1701" y="9667"/>
                  </a:lnTo>
                  <a:lnTo>
                    <a:pt x="1684" y="9667"/>
                  </a:lnTo>
                  <a:lnTo>
                    <a:pt x="1642" y="9710"/>
                  </a:lnTo>
                  <a:lnTo>
                    <a:pt x="1566" y="9726"/>
                  </a:lnTo>
                  <a:lnTo>
                    <a:pt x="1481" y="9760"/>
                  </a:lnTo>
                  <a:lnTo>
                    <a:pt x="1363" y="9760"/>
                  </a:lnTo>
                  <a:lnTo>
                    <a:pt x="1320" y="9743"/>
                  </a:lnTo>
                  <a:lnTo>
                    <a:pt x="1244" y="9684"/>
                  </a:lnTo>
                  <a:lnTo>
                    <a:pt x="1168" y="9608"/>
                  </a:lnTo>
                  <a:lnTo>
                    <a:pt x="1100" y="9464"/>
                  </a:lnTo>
                  <a:lnTo>
                    <a:pt x="1058" y="9430"/>
                  </a:lnTo>
                  <a:lnTo>
                    <a:pt x="1032" y="9422"/>
                  </a:lnTo>
                  <a:lnTo>
                    <a:pt x="931" y="9413"/>
                  </a:lnTo>
                  <a:lnTo>
                    <a:pt x="905" y="9396"/>
                  </a:lnTo>
                  <a:lnTo>
                    <a:pt x="846" y="9396"/>
                  </a:lnTo>
                  <a:lnTo>
                    <a:pt x="761" y="9295"/>
                  </a:lnTo>
                  <a:lnTo>
                    <a:pt x="745" y="9227"/>
                  </a:lnTo>
                  <a:lnTo>
                    <a:pt x="753" y="9024"/>
                  </a:lnTo>
                  <a:lnTo>
                    <a:pt x="778" y="9007"/>
                  </a:lnTo>
                  <a:lnTo>
                    <a:pt x="804" y="8905"/>
                  </a:lnTo>
                  <a:lnTo>
                    <a:pt x="829" y="8880"/>
                  </a:lnTo>
                  <a:lnTo>
                    <a:pt x="838" y="8846"/>
                  </a:lnTo>
                  <a:lnTo>
                    <a:pt x="905" y="8728"/>
                  </a:lnTo>
                  <a:lnTo>
                    <a:pt x="931" y="8660"/>
                  </a:lnTo>
                  <a:lnTo>
                    <a:pt x="888" y="8634"/>
                  </a:lnTo>
                  <a:lnTo>
                    <a:pt x="787" y="8660"/>
                  </a:lnTo>
                  <a:lnTo>
                    <a:pt x="745" y="8685"/>
                  </a:lnTo>
                  <a:lnTo>
                    <a:pt x="711" y="8677"/>
                  </a:lnTo>
                  <a:lnTo>
                    <a:pt x="694" y="8694"/>
                  </a:lnTo>
                  <a:lnTo>
                    <a:pt x="668" y="8702"/>
                  </a:lnTo>
                  <a:lnTo>
                    <a:pt x="609" y="8694"/>
                  </a:lnTo>
                  <a:lnTo>
                    <a:pt x="524" y="8634"/>
                  </a:lnTo>
                  <a:lnTo>
                    <a:pt x="491" y="8567"/>
                  </a:lnTo>
                  <a:lnTo>
                    <a:pt x="372" y="8448"/>
                  </a:lnTo>
                  <a:lnTo>
                    <a:pt x="330" y="8550"/>
                  </a:lnTo>
                  <a:lnTo>
                    <a:pt x="397" y="8736"/>
                  </a:lnTo>
                  <a:lnTo>
                    <a:pt x="414" y="8846"/>
                  </a:lnTo>
                  <a:lnTo>
                    <a:pt x="457" y="8948"/>
                  </a:lnTo>
                  <a:lnTo>
                    <a:pt x="457" y="9109"/>
                  </a:lnTo>
                  <a:lnTo>
                    <a:pt x="431" y="9185"/>
                  </a:lnTo>
                  <a:lnTo>
                    <a:pt x="364" y="9312"/>
                  </a:lnTo>
                  <a:lnTo>
                    <a:pt x="296" y="9362"/>
                  </a:lnTo>
                  <a:lnTo>
                    <a:pt x="220" y="9379"/>
                  </a:lnTo>
                  <a:lnTo>
                    <a:pt x="0" y="9339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1C8310C1-5568-469D-AE6C-7F15785E5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6" y="317"/>
              <a:ext cx="3438" cy="4207"/>
            </a:xfrm>
            <a:custGeom>
              <a:avLst/>
              <a:gdLst>
                <a:gd name="T0" fmla="*/ 254 w 16949"/>
                <a:gd name="T1" fmla="*/ 19842 h 20756"/>
                <a:gd name="T2" fmla="*/ 1075 w 16949"/>
                <a:gd name="T3" fmla="*/ 20409 h 20756"/>
                <a:gd name="T4" fmla="*/ 2243 w 16949"/>
                <a:gd name="T5" fmla="*/ 20130 h 20756"/>
                <a:gd name="T6" fmla="*/ 2649 w 16949"/>
                <a:gd name="T7" fmla="*/ 18928 h 20756"/>
                <a:gd name="T8" fmla="*/ 3513 w 16949"/>
                <a:gd name="T9" fmla="*/ 18843 h 20756"/>
                <a:gd name="T10" fmla="*/ 3767 w 16949"/>
                <a:gd name="T11" fmla="*/ 17819 h 20756"/>
                <a:gd name="T12" fmla="*/ 4597 w 16949"/>
                <a:gd name="T13" fmla="*/ 17133 h 20756"/>
                <a:gd name="T14" fmla="*/ 5240 w 16949"/>
                <a:gd name="T15" fmla="*/ 16151 h 20756"/>
                <a:gd name="T16" fmla="*/ 5181 w 16949"/>
                <a:gd name="T17" fmla="*/ 15000 h 20756"/>
                <a:gd name="T18" fmla="*/ 3530 w 16949"/>
                <a:gd name="T19" fmla="*/ 15186 h 20756"/>
                <a:gd name="T20" fmla="*/ 4402 w 16949"/>
                <a:gd name="T21" fmla="*/ 14391 h 20756"/>
                <a:gd name="T22" fmla="*/ 5308 w 16949"/>
                <a:gd name="T23" fmla="*/ 14628 h 20756"/>
                <a:gd name="T24" fmla="*/ 6476 w 16949"/>
                <a:gd name="T25" fmla="*/ 14145 h 20756"/>
                <a:gd name="T26" fmla="*/ 7373 w 16949"/>
                <a:gd name="T27" fmla="*/ 12799 h 20756"/>
                <a:gd name="T28" fmla="*/ 7543 w 16949"/>
                <a:gd name="T29" fmla="*/ 11876 h 20756"/>
                <a:gd name="T30" fmla="*/ 6078 w 16949"/>
                <a:gd name="T31" fmla="*/ 11902 h 20756"/>
                <a:gd name="T32" fmla="*/ 4614 w 16949"/>
                <a:gd name="T33" fmla="*/ 11419 h 20756"/>
                <a:gd name="T34" fmla="*/ 3411 w 16949"/>
                <a:gd name="T35" fmla="*/ 11462 h 20756"/>
                <a:gd name="T36" fmla="*/ 3327 w 16949"/>
                <a:gd name="T37" fmla="*/ 11292 h 20756"/>
                <a:gd name="T38" fmla="*/ 4800 w 16949"/>
                <a:gd name="T39" fmla="*/ 10928 h 20756"/>
                <a:gd name="T40" fmla="*/ 6027 w 16949"/>
                <a:gd name="T41" fmla="*/ 10268 h 20756"/>
                <a:gd name="T42" fmla="*/ 6561 w 16949"/>
                <a:gd name="T43" fmla="*/ 10725 h 20756"/>
                <a:gd name="T44" fmla="*/ 7754 w 16949"/>
                <a:gd name="T45" fmla="*/ 10886 h 20756"/>
                <a:gd name="T46" fmla="*/ 8914 w 16949"/>
                <a:gd name="T47" fmla="*/ 9963 h 20756"/>
                <a:gd name="T48" fmla="*/ 10108 w 16949"/>
                <a:gd name="T49" fmla="*/ 8448 h 20756"/>
                <a:gd name="T50" fmla="*/ 8990 w 16949"/>
                <a:gd name="T51" fmla="*/ 7999 h 20756"/>
                <a:gd name="T52" fmla="*/ 8271 w 16949"/>
                <a:gd name="T53" fmla="*/ 7661 h 20756"/>
                <a:gd name="T54" fmla="*/ 8042 w 16949"/>
                <a:gd name="T55" fmla="*/ 6848 h 20756"/>
                <a:gd name="T56" fmla="*/ 6400 w 16949"/>
                <a:gd name="T57" fmla="*/ 6196 h 20756"/>
                <a:gd name="T58" fmla="*/ 5299 w 16949"/>
                <a:gd name="T59" fmla="*/ 5739 h 20756"/>
                <a:gd name="T60" fmla="*/ 4944 w 16949"/>
                <a:gd name="T61" fmla="*/ 5570 h 20756"/>
                <a:gd name="T62" fmla="*/ 4715 w 16949"/>
                <a:gd name="T63" fmla="*/ 5054 h 20756"/>
                <a:gd name="T64" fmla="*/ 5155 w 16949"/>
                <a:gd name="T65" fmla="*/ 4749 h 20756"/>
                <a:gd name="T66" fmla="*/ 6137 w 16949"/>
                <a:gd name="T67" fmla="*/ 5392 h 20756"/>
                <a:gd name="T68" fmla="*/ 6815 w 16949"/>
                <a:gd name="T69" fmla="*/ 5621 h 20756"/>
                <a:gd name="T70" fmla="*/ 7704 w 16949"/>
                <a:gd name="T71" fmla="*/ 5807 h 20756"/>
                <a:gd name="T72" fmla="*/ 8982 w 16949"/>
                <a:gd name="T73" fmla="*/ 6349 h 20756"/>
                <a:gd name="T74" fmla="*/ 10650 w 16949"/>
                <a:gd name="T75" fmla="*/ 7221 h 20756"/>
                <a:gd name="T76" fmla="*/ 10387 w 16949"/>
                <a:gd name="T77" fmla="*/ 6162 h 20756"/>
                <a:gd name="T78" fmla="*/ 9160 w 16949"/>
                <a:gd name="T79" fmla="*/ 4690 h 20756"/>
                <a:gd name="T80" fmla="*/ 8144 w 16949"/>
                <a:gd name="T81" fmla="*/ 3699 h 20756"/>
                <a:gd name="T82" fmla="*/ 8720 w 16949"/>
                <a:gd name="T83" fmla="*/ 3741 h 20756"/>
                <a:gd name="T84" fmla="*/ 9363 w 16949"/>
                <a:gd name="T85" fmla="*/ 4080 h 20756"/>
                <a:gd name="T86" fmla="*/ 9913 w 16949"/>
                <a:gd name="T87" fmla="*/ 4588 h 20756"/>
                <a:gd name="T88" fmla="*/ 10946 w 16949"/>
                <a:gd name="T89" fmla="*/ 5392 h 20756"/>
                <a:gd name="T90" fmla="*/ 11556 w 16949"/>
                <a:gd name="T91" fmla="*/ 6264 h 20756"/>
                <a:gd name="T92" fmla="*/ 13130 w 16949"/>
                <a:gd name="T93" fmla="*/ 6010 h 20756"/>
                <a:gd name="T94" fmla="*/ 13689 w 16949"/>
                <a:gd name="T95" fmla="*/ 4943 h 20756"/>
                <a:gd name="T96" fmla="*/ 12817 w 16949"/>
                <a:gd name="T97" fmla="*/ 4038 h 20756"/>
                <a:gd name="T98" fmla="*/ 12385 w 16949"/>
                <a:gd name="T99" fmla="*/ 2692 h 20756"/>
                <a:gd name="T100" fmla="*/ 12673 w 16949"/>
                <a:gd name="T101" fmla="*/ 2514 h 20756"/>
                <a:gd name="T102" fmla="*/ 13156 w 16949"/>
                <a:gd name="T103" fmla="*/ 3217 h 20756"/>
                <a:gd name="T104" fmla="*/ 13825 w 16949"/>
                <a:gd name="T105" fmla="*/ 3462 h 20756"/>
                <a:gd name="T106" fmla="*/ 14510 w 16949"/>
                <a:gd name="T107" fmla="*/ 4537 h 20756"/>
                <a:gd name="T108" fmla="*/ 15340 w 16949"/>
                <a:gd name="T109" fmla="*/ 4156 h 20756"/>
                <a:gd name="T110" fmla="*/ 15543 w 16949"/>
                <a:gd name="T111" fmla="*/ 2480 h 20756"/>
                <a:gd name="T112" fmla="*/ 14417 w 16949"/>
                <a:gd name="T113" fmla="*/ 305 h 20756"/>
                <a:gd name="T114" fmla="*/ 14595 w 16949"/>
                <a:gd name="T115" fmla="*/ 305 h 20756"/>
                <a:gd name="T116" fmla="*/ 15840 w 16949"/>
                <a:gd name="T117" fmla="*/ 1193 h 20756"/>
                <a:gd name="T118" fmla="*/ 16508 w 16949"/>
                <a:gd name="T119" fmla="*/ 1955 h 20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949" h="20756">
                  <a:moveTo>
                    <a:pt x="829" y="20756"/>
                  </a:moveTo>
                  <a:lnTo>
                    <a:pt x="745" y="20528"/>
                  </a:lnTo>
                  <a:lnTo>
                    <a:pt x="711" y="20426"/>
                  </a:lnTo>
                  <a:lnTo>
                    <a:pt x="635" y="20333"/>
                  </a:lnTo>
                  <a:lnTo>
                    <a:pt x="533" y="20274"/>
                  </a:lnTo>
                  <a:lnTo>
                    <a:pt x="448" y="20248"/>
                  </a:lnTo>
                  <a:lnTo>
                    <a:pt x="397" y="20198"/>
                  </a:lnTo>
                  <a:lnTo>
                    <a:pt x="270" y="20164"/>
                  </a:lnTo>
                  <a:lnTo>
                    <a:pt x="228" y="20130"/>
                  </a:lnTo>
                  <a:lnTo>
                    <a:pt x="110" y="20079"/>
                  </a:lnTo>
                  <a:lnTo>
                    <a:pt x="8" y="20028"/>
                  </a:lnTo>
                  <a:lnTo>
                    <a:pt x="0" y="20003"/>
                  </a:lnTo>
                  <a:lnTo>
                    <a:pt x="67" y="19978"/>
                  </a:lnTo>
                  <a:lnTo>
                    <a:pt x="177" y="19986"/>
                  </a:lnTo>
                  <a:lnTo>
                    <a:pt x="228" y="19969"/>
                  </a:lnTo>
                  <a:lnTo>
                    <a:pt x="262" y="19910"/>
                  </a:lnTo>
                  <a:lnTo>
                    <a:pt x="254" y="19842"/>
                  </a:lnTo>
                  <a:lnTo>
                    <a:pt x="270" y="19783"/>
                  </a:lnTo>
                  <a:lnTo>
                    <a:pt x="296" y="19766"/>
                  </a:lnTo>
                  <a:lnTo>
                    <a:pt x="338" y="19783"/>
                  </a:lnTo>
                  <a:lnTo>
                    <a:pt x="364" y="19842"/>
                  </a:lnTo>
                  <a:lnTo>
                    <a:pt x="406" y="19893"/>
                  </a:lnTo>
                  <a:lnTo>
                    <a:pt x="448" y="19927"/>
                  </a:lnTo>
                  <a:lnTo>
                    <a:pt x="474" y="19935"/>
                  </a:lnTo>
                  <a:lnTo>
                    <a:pt x="524" y="20003"/>
                  </a:lnTo>
                  <a:lnTo>
                    <a:pt x="584" y="20071"/>
                  </a:lnTo>
                  <a:lnTo>
                    <a:pt x="609" y="20096"/>
                  </a:lnTo>
                  <a:lnTo>
                    <a:pt x="635" y="20088"/>
                  </a:lnTo>
                  <a:lnTo>
                    <a:pt x="719" y="20130"/>
                  </a:lnTo>
                  <a:lnTo>
                    <a:pt x="804" y="20198"/>
                  </a:lnTo>
                  <a:lnTo>
                    <a:pt x="821" y="20240"/>
                  </a:lnTo>
                  <a:lnTo>
                    <a:pt x="931" y="20359"/>
                  </a:lnTo>
                  <a:lnTo>
                    <a:pt x="1015" y="20401"/>
                  </a:lnTo>
                  <a:lnTo>
                    <a:pt x="1075" y="20409"/>
                  </a:lnTo>
                  <a:lnTo>
                    <a:pt x="1100" y="20384"/>
                  </a:lnTo>
                  <a:lnTo>
                    <a:pt x="1151" y="20384"/>
                  </a:lnTo>
                  <a:lnTo>
                    <a:pt x="1278" y="20409"/>
                  </a:lnTo>
                  <a:lnTo>
                    <a:pt x="1329" y="20426"/>
                  </a:lnTo>
                  <a:lnTo>
                    <a:pt x="1413" y="20435"/>
                  </a:lnTo>
                  <a:lnTo>
                    <a:pt x="1490" y="20392"/>
                  </a:lnTo>
                  <a:lnTo>
                    <a:pt x="1515" y="20392"/>
                  </a:lnTo>
                  <a:lnTo>
                    <a:pt x="1676" y="20333"/>
                  </a:lnTo>
                  <a:lnTo>
                    <a:pt x="1710" y="20299"/>
                  </a:lnTo>
                  <a:lnTo>
                    <a:pt x="1760" y="20265"/>
                  </a:lnTo>
                  <a:lnTo>
                    <a:pt x="1786" y="20265"/>
                  </a:lnTo>
                  <a:lnTo>
                    <a:pt x="1921" y="20172"/>
                  </a:lnTo>
                  <a:lnTo>
                    <a:pt x="1972" y="20172"/>
                  </a:lnTo>
                  <a:lnTo>
                    <a:pt x="1998" y="20155"/>
                  </a:lnTo>
                  <a:lnTo>
                    <a:pt x="2057" y="20138"/>
                  </a:lnTo>
                  <a:lnTo>
                    <a:pt x="2184" y="20138"/>
                  </a:lnTo>
                  <a:lnTo>
                    <a:pt x="2243" y="20130"/>
                  </a:lnTo>
                  <a:lnTo>
                    <a:pt x="2319" y="20088"/>
                  </a:lnTo>
                  <a:lnTo>
                    <a:pt x="2345" y="20096"/>
                  </a:lnTo>
                  <a:lnTo>
                    <a:pt x="2455" y="20062"/>
                  </a:lnTo>
                  <a:lnTo>
                    <a:pt x="2582" y="19995"/>
                  </a:lnTo>
                  <a:lnTo>
                    <a:pt x="2624" y="19952"/>
                  </a:lnTo>
                  <a:lnTo>
                    <a:pt x="2658" y="19944"/>
                  </a:lnTo>
                  <a:lnTo>
                    <a:pt x="2717" y="19893"/>
                  </a:lnTo>
                  <a:lnTo>
                    <a:pt x="2768" y="19876"/>
                  </a:lnTo>
                  <a:lnTo>
                    <a:pt x="2853" y="19800"/>
                  </a:lnTo>
                  <a:lnTo>
                    <a:pt x="2912" y="19707"/>
                  </a:lnTo>
                  <a:lnTo>
                    <a:pt x="2929" y="19622"/>
                  </a:lnTo>
                  <a:lnTo>
                    <a:pt x="2878" y="19487"/>
                  </a:lnTo>
                  <a:lnTo>
                    <a:pt x="2802" y="19343"/>
                  </a:lnTo>
                  <a:lnTo>
                    <a:pt x="2751" y="19182"/>
                  </a:lnTo>
                  <a:lnTo>
                    <a:pt x="2692" y="19089"/>
                  </a:lnTo>
                  <a:lnTo>
                    <a:pt x="2683" y="19004"/>
                  </a:lnTo>
                  <a:lnTo>
                    <a:pt x="2649" y="18928"/>
                  </a:lnTo>
                  <a:lnTo>
                    <a:pt x="2632" y="18742"/>
                  </a:lnTo>
                  <a:lnTo>
                    <a:pt x="2641" y="18682"/>
                  </a:lnTo>
                  <a:lnTo>
                    <a:pt x="2658" y="18666"/>
                  </a:lnTo>
                  <a:lnTo>
                    <a:pt x="2675" y="18623"/>
                  </a:lnTo>
                  <a:lnTo>
                    <a:pt x="2709" y="18598"/>
                  </a:lnTo>
                  <a:lnTo>
                    <a:pt x="2776" y="18615"/>
                  </a:lnTo>
                  <a:lnTo>
                    <a:pt x="2827" y="18674"/>
                  </a:lnTo>
                  <a:lnTo>
                    <a:pt x="2861" y="18759"/>
                  </a:lnTo>
                  <a:lnTo>
                    <a:pt x="2929" y="18826"/>
                  </a:lnTo>
                  <a:lnTo>
                    <a:pt x="2946" y="18835"/>
                  </a:lnTo>
                  <a:lnTo>
                    <a:pt x="3090" y="18852"/>
                  </a:lnTo>
                  <a:lnTo>
                    <a:pt x="3115" y="18869"/>
                  </a:lnTo>
                  <a:lnTo>
                    <a:pt x="3166" y="18869"/>
                  </a:lnTo>
                  <a:lnTo>
                    <a:pt x="3225" y="18843"/>
                  </a:lnTo>
                  <a:lnTo>
                    <a:pt x="3301" y="18835"/>
                  </a:lnTo>
                  <a:lnTo>
                    <a:pt x="3437" y="18869"/>
                  </a:lnTo>
                  <a:lnTo>
                    <a:pt x="3513" y="18843"/>
                  </a:lnTo>
                  <a:lnTo>
                    <a:pt x="3598" y="18843"/>
                  </a:lnTo>
                  <a:lnTo>
                    <a:pt x="3665" y="18801"/>
                  </a:lnTo>
                  <a:lnTo>
                    <a:pt x="3691" y="18801"/>
                  </a:lnTo>
                  <a:lnTo>
                    <a:pt x="3758" y="18776"/>
                  </a:lnTo>
                  <a:lnTo>
                    <a:pt x="3784" y="18750"/>
                  </a:lnTo>
                  <a:lnTo>
                    <a:pt x="3835" y="18750"/>
                  </a:lnTo>
                  <a:lnTo>
                    <a:pt x="3860" y="18742"/>
                  </a:lnTo>
                  <a:lnTo>
                    <a:pt x="3945" y="18649"/>
                  </a:lnTo>
                  <a:lnTo>
                    <a:pt x="4004" y="18522"/>
                  </a:lnTo>
                  <a:lnTo>
                    <a:pt x="4021" y="18496"/>
                  </a:lnTo>
                  <a:lnTo>
                    <a:pt x="4029" y="18361"/>
                  </a:lnTo>
                  <a:lnTo>
                    <a:pt x="4004" y="18259"/>
                  </a:lnTo>
                  <a:lnTo>
                    <a:pt x="3936" y="18141"/>
                  </a:lnTo>
                  <a:lnTo>
                    <a:pt x="3894" y="18014"/>
                  </a:lnTo>
                  <a:lnTo>
                    <a:pt x="3877" y="17997"/>
                  </a:lnTo>
                  <a:lnTo>
                    <a:pt x="3869" y="17938"/>
                  </a:lnTo>
                  <a:lnTo>
                    <a:pt x="3767" y="17819"/>
                  </a:lnTo>
                  <a:lnTo>
                    <a:pt x="3742" y="17717"/>
                  </a:lnTo>
                  <a:lnTo>
                    <a:pt x="3665" y="17616"/>
                  </a:lnTo>
                  <a:lnTo>
                    <a:pt x="3640" y="17557"/>
                  </a:lnTo>
                  <a:lnTo>
                    <a:pt x="3657" y="17497"/>
                  </a:lnTo>
                  <a:lnTo>
                    <a:pt x="3682" y="17455"/>
                  </a:lnTo>
                  <a:lnTo>
                    <a:pt x="3725" y="17438"/>
                  </a:lnTo>
                  <a:lnTo>
                    <a:pt x="3792" y="17447"/>
                  </a:lnTo>
                  <a:lnTo>
                    <a:pt x="3953" y="17404"/>
                  </a:lnTo>
                  <a:lnTo>
                    <a:pt x="4063" y="17413"/>
                  </a:lnTo>
                  <a:lnTo>
                    <a:pt x="4114" y="17379"/>
                  </a:lnTo>
                  <a:lnTo>
                    <a:pt x="4165" y="17379"/>
                  </a:lnTo>
                  <a:lnTo>
                    <a:pt x="4266" y="17320"/>
                  </a:lnTo>
                  <a:lnTo>
                    <a:pt x="4351" y="17294"/>
                  </a:lnTo>
                  <a:lnTo>
                    <a:pt x="4419" y="17235"/>
                  </a:lnTo>
                  <a:lnTo>
                    <a:pt x="4461" y="17218"/>
                  </a:lnTo>
                  <a:lnTo>
                    <a:pt x="4580" y="17133"/>
                  </a:lnTo>
                  <a:lnTo>
                    <a:pt x="4597" y="17133"/>
                  </a:lnTo>
                  <a:lnTo>
                    <a:pt x="4639" y="17099"/>
                  </a:lnTo>
                  <a:lnTo>
                    <a:pt x="4707" y="17083"/>
                  </a:lnTo>
                  <a:lnTo>
                    <a:pt x="4732" y="17066"/>
                  </a:lnTo>
                  <a:lnTo>
                    <a:pt x="4808" y="17040"/>
                  </a:lnTo>
                  <a:lnTo>
                    <a:pt x="4834" y="17023"/>
                  </a:lnTo>
                  <a:lnTo>
                    <a:pt x="4901" y="16939"/>
                  </a:lnTo>
                  <a:lnTo>
                    <a:pt x="4961" y="16761"/>
                  </a:lnTo>
                  <a:lnTo>
                    <a:pt x="4961" y="16719"/>
                  </a:lnTo>
                  <a:lnTo>
                    <a:pt x="4927" y="16600"/>
                  </a:lnTo>
                  <a:lnTo>
                    <a:pt x="4893" y="16541"/>
                  </a:lnTo>
                  <a:lnTo>
                    <a:pt x="4868" y="16498"/>
                  </a:lnTo>
                  <a:lnTo>
                    <a:pt x="4834" y="16422"/>
                  </a:lnTo>
                  <a:lnTo>
                    <a:pt x="4842" y="16371"/>
                  </a:lnTo>
                  <a:lnTo>
                    <a:pt x="4918" y="16312"/>
                  </a:lnTo>
                  <a:lnTo>
                    <a:pt x="4969" y="16312"/>
                  </a:lnTo>
                  <a:lnTo>
                    <a:pt x="5037" y="16244"/>
                  </a:lnTo>
                  <a:lnTo>
                    <a:pt x="5240" y="16151"/>
                  </a:lnTo>
                  <a:lnTo>
                    <a:pt x="5291" y="16117"/>
                  </a:lnTo>
                  <a:lnTo>
                    <a:pt x="5384" y="16016"/>
                  </a:lnTo>
                  <a:lnTo>
                    <a:pt x="5418" y="15965"/>
                  </a:lnTo>
                  <a:lnTo>
                    <a:pt x="5418" y="15897"/>
                  </a:lnTo>
                  <a:lnTo>
                    <a:pt x="5392" y="15838"/>
                  </a:lnTo>
                  <a:lnTo>
                    <a:pt x="5367" y="15821"/>
                  </a:lnTo>
                  <a:lnTo>
                    <a:pt x="5367" y="15804"/>
                  </a:lnTo>
                  <a:lnTo>
                    <a:pt x="5333" y="15720"/>
                  </a:lnTo>
                  <a:lnTo>
                    <a:pt x="5333" y="15559"/>
                  </a:lnTo>
                  <a:lnTo>
                    <a:pt x="5367" y="15440"/>
                  </a:lnTo>
                  <a:lnTo>
                    <a:pt x="5384" y="15279"/>
                  </a:lnTo>
                  <a:lnTo>
                    <a:pt x="5375" y="15263"/>
                  </a:lnTo>
                  <a:lnTo>
                    <a:pt x="5392" y="15237"/>
                  </a:lnTo>
                  <a:lnTo>
                    <a:pt x="5342" y="15144"/>
                  </a:lnTo>
                  <a:lnTo>
                    <a:pt x="5274" y="15042"/>
                  </a:lnTo>
                  <a:lnTo>
                    <a:pt x="5198" y="14992"/>
                  </a:lnTo>
                  <a:lnTo>
                    <a:pt x="5181" y="15000"/>
                  </a:lnTo>
                  <a:lnTo>
                    <a:pt x="5096" y="14975"/>
                  </a:lnTo>
                  <a:lnTo>
                    <a:pt x="4935" y="14890"/>
                  </a:lnTo>
                  <a:lnTo>
                    <a:pt x="4884" y="14848"/>
                  </a:lnTo>
                  <a:lnTo>
                    <a:pt x="4834" y="14848"/>
                  </a:lnTo>
                  <a:lnTo>
                    <a:pt x="4800" y="14814"/>
                  </a:lnTo>
                  <a:lnTo>
                    <a:pt x="4563" y="14678"/>
                  </a:lnTo>
                  <a:lnTo>
                    <a:pt x="4419" y="14670"/>
                  </a:lnTo>
                  <a:lnTo>
                    <a:pt x="4393" y="14670"/>
                  </a:lnTo>
                  <a:lnTo>
                    <a:pt x="4334" y="14704"/>
                  </a:lnTo>
                  <a:lnTo>
                    <a:pt x="4199" y="14763"/>
                  </a:lnTo>
                  <a:lnTo>
                    <a:pt x="4114" y="14805"/>
                  </a:lnTo>
                  <a:lnTo>
                    <a:pt x="3936" y="14848"/>
                  </a:lnTo>
                  <a:lnTo>
                    <a:pt x="3835" y="14890"/>
                  </a:lnTo>
                  <a:lnTo>
                    <a:pt x="3733" y="14966"/>
                  </a:lnTo>
                  <a:lnTo>
                    <a:pt x="3691" y="15034"/>
                  </a:lnTo>
                  <a:lnTo>
                    <a:pt x="3572" y="15110"/>
                  </a:lnTo>
                  <a:lnTo>
                    <a:pt x="3530" y="15186"/>
                  </a:lnTo>
                  <a:lnTo>
                    <a:pt x="3462" y="15237"/>
                  </a:lnTo>
                  <a:lnTo>
                    <a:pt x="3437" y="15237"/>
                  </a:lnTo>
                  <a:lnTo>
                    <a:pt x="3394" y="15203"/>
                  </a:lnTo>
                  <a:lnTo>
                    <a:pt x="3369" y="15161"/>
                  </a:lnTo>
                  <a:lnTo>
                    <a:pt x="3352" y="15110"/>
                  </a:lnTo>
                  <a:lnTo>
                    <a:pt x="3369" y="15076"/>
                  </a:lnTo>
                  <a:lnTo>
                    <a:pt x="3437" y="14975"/>
                  </a:lnTo>
                  <a:lnTo>
                    <a:pt x="3547" y="14856"/>
                  </a:lnTo>
                  <a:lnTo>
                    <a:pt x="3648" y="14797"/>
                  </a:lnTo>
                  <a:lnTo>
                    <a:pt x="3784" y="14670"/>
                  </a:lnTo>
                  <a:lnTo>
                    <a:pt x="3911" y="14577"/>
                  </a:lnTo>
                  <a:lnTo>
                    <a:pt x="3945" y="14535"/>
                  </a:lnTo>
                  <a:lnTo>
                    <a:pt x="4106" y="14433"/>
                  </a:lnTo>
                  <a:lnTo>
                    <a:pt x="4216" y="14433"/>
                  </a:lnTo>
                  <a:lnTo>
                    <a:pt x="4292" y="14416"/>
                  </a:lnTo>
                  <a:lnTo>
                    <a:pt x="4351" y="14424"/>
                  </a:lnTo>
                  <a:lnTo>
                    <a:pt x="4402" y="14391"/>
                  </a:lnTo>
                  <a:lnTo>
                    <a:pt x="4478" y="14391"/>
                  </a:lnTo>
                  <a:lnTo>
                    <a:pt x="4554" y="14357"/>
                  </a:lnTo>
                  <a:lnTo>
                    <a:pt x="4690" y="14391"/>
                  </a:lnTo>
                  <a:lnTo>
                    <a:pt x="4715" y="14382"/>
                  </a:lnTo>
                  <a:lnTo>
                    <a:pt x="4800" y="14382"/>
                  </a:lnTo>
                  <a:lnTo>
                    <a:pt x="4918" y="14297"/>
                  </a:lnTo>
                  <a:lnTo>
                    <a:pt x="5020" y="14255"/>
                  </a:lnTo>
                  <a:lnTo>
                    <a:pt x="5054" y="14255"/>
                  </a:lnTo>
                  <a:lnTo>
                    <a:pt x="5054" y="14289"/>
                  </a:lnTo>
                  <a:lnTo>
                    <a:pt x="5011" y="14433"/>
                  </a:lnTo>
                  <a:lnTo>
                    <a:pt x="5011" y="14484"/>
                  </a:lnTo>
                  <a:lnTo>
                    <a:pt x="5020" y="14509"/>
                  </a:lnTo>
                  <a:lnTo>
                    <a:pt x="5071" y="14551"/>
                  </a:lnTo>
                  <a:lnTo>
                    <a:pt x="5122" y="14577"/>
                  </a:lnTo>
                  <a:lnTo>
                    <a:pt x="5189" y="14560"/>
                  </a:lnTo>
                  <a:lnTo>
                    <a:pt x="5215" y="14568"/>
                  </a:lnTo>
                  <a:lnTo>
                    <a:pt x="5308" y="14628"/>
                  </a:lnTo>
                  <a:lnTo>
                    <a:pt x="5384" y="14636"/>
                  </a:lnTo>
                  <a:lnTo>
                    <a:pt x="5494" y="14695"/>
                  </a:lnTo>
                  <a:lnTo>
                    <a:pt x="5570" y="14704"/>
                  </a:lnTo>
                  <a:lnTo>
                    <a:pt x="5782" y="14704"/>
                  </a:lnTo>
                  <a:lnTo>
                    <a:pt x="5917" y="14661"/>
                  </a:lnTo>
                  <a:lnTo>
                    <a:pt x="6002" y="14594"/>
                  </a:lnTo>
                  <a:lnTo>
                    <a:pt x="6087" y="14577"/>
                  </a:lnTo>
                  <a:lnTo>
                    <a:pt x="6154" y="14518"/>
                  </a:lnTo>
                  <a:lnTo>
                    <a:pt x="6214" y="14501"/>
                  </a:lnTo>
                  <a:lnTo>
                    <a:pt x="6231" y="14467"/>
                  </a:lnTo>
                  <a:lnTo>
                    <a:pt x="6281" y="14433"/>
                  </a:lnTo>
                  <a:lnTo>
                    <a:pt x="6290" y="14408"/>
                  </a:lnTo>
                  <a:lnTo>
                    <a:pt x="6332" y="14374"/>
                  </a:lnTo>
                  <a:lnTo>
                    <a:pt x="6374" y="14281"/>
                  </a:lnTo>
                  <a:lnTo>
                    <a:pt x="6400" y="14255"/>
                  </a:lnTo>
                  <a:lnTo>
                    <a:pt x="6408" y="14221"/>
                  </a:lnTo>
                  <a:lnTo>
                    <a:pt x="6476" y="14145"/>
                  </a:lnTo>
                  <a:lnTo>
                    <a:pt x="6476" y="14120"/>
                  </a:lnTo>
                  <a:lnTo>
                    <a:pt x="6535" y="14069"/>
                  </a:lnTo>
                  <a:lnTo>
                    <a:pt x="6637" y="13840"/>
                  </a:lnTo>
                  <a:lnTo>
                    <a:pt x="6696" y="13764"/>
                  </a:lnTo>
                  <a:lnTo>
                    <a:pt x="6730" y="13696"/>
                  </a:lnTo>
                  <a:lnTo>
                    <a:pt x="6815" y="13629"/>
                  </a:lnTo>
                  <a:lnTo>
                    <a:pt x="6891" y="13459"/>
                  </a:lnTo>
                  <a:lnTo>
                    <a:pt x="6899" y="13417"/>
                  </a:lnTo>
                  <a:lnTo>
                    <a:pt x="6950" y="13316"/>
                  </a:lnTo>
                  <a:lnTo>
                    <a:pt x="7001" y="13256"/>
                  </a:lnTo>
                  <a:lnTo>
                    <a:pt x="7009" y="13214"/>
                  </a:lnTo>
                  <a:lnTo>
                    <a:pt x="7026" y="13205"/>
                  </a:lnTo>
                  <a:lnTo>
                    <a:pt x="7052" y="13155"/>
                  </a:lnTo>
                  <a:lnTo>
                    <a:pt x="7196" y="13028"/>
                  </a:lnTo>
                  <a:lnTo>
                    <a:pt x="7306" y="12901"/>
                  </a:lnTo>
                  <a:lnTo>
                    <a:pt x="7348" y="12867"/>
                  </a:lnTo>
                  <a:lnTo>
                    <a:pt x="7373" y="12799"/>
                  </a:lnTo>
                  <a:lnTo>
                    <a:pt x="7390" y="12782"/>
                  </a:lnTo>
                  <a:lnTo>
                    <a:pt x="7424" y="12740"/>
                  </a:lnTo>
                  <a:lnTo>
                    <a:pt x="7450" y="12706"/>
                  </a:lnTo>
                  <a:lnTo>
                    <a:pt x="7492" y="12689"/>
                  </a:lnTo>
                  <a:lnTo>
                    <a:pt x="7517" y="12672"/>
                  </a:lnTo>
                  <a:lnTo>
                    <a:pt x="7551" y="12621"/>
                  </a:lnTo>
                  <a:lnTo>
                    <a:pt x="7568" y="12579"/>
                  </a:lnTo>
                  <a:lnTo>
                    <a:pt x="7627" y="12520"/>
                  </a:lnTo>
                  <a:lnTo>
                    <a:pt x="7763" y="12367"/>
                  </a:lnTo>
                  <a:lnTo>
                    <a:pt x="7797" y="12325"/>
                  </a:lnTo>
                  <a:lnTo>
                    <a:pt x="7831" y="12240"/>
                  </a:lnTo>
                  <a:lnTo>
                    <a:pt x="7831" y="12105"/>
                  </a:lnTo>
                  <a:lnTo>
                    <a:pt x="7822" y="12046"/>
                  </a:lnTo>
                  <a:lnTo>
                    <a:pt x="7763" y="11961"/>
                  </a:lnTo>
                  <a:lnTo>
                    <a:pt x="7695" y="11919"/>
                  </a:lnTo>
                  <a:lnTo>
                    <a:pt x="7661" y="11919"/>
                  </a:lnTo>
                  <a:lnTo>
                    <a:pt x="7543" y="11876"/>
                  </a:lnTo>
                  <a:lnTo>
                    <a:pt x="7500" y="11893"/>
                  </a:lnTo>
                  <a:lnTo>
                    <a:pt x="7399" y="11868"/>
                  </a:lnTo>
                  <a:lnTo>
                    <a:pt x="7238" y="11868"/>
                  </a:lnTo>
                  <a:lnTo>
                    <a:pt x="7162" y="11893"/>
                  </a:lnTo>
                  <a:lnTo>
                    <a:pt x="7077" y="11885"/>
                  </a:lnTo>
                  <a:lnTo>
                    <a:pt x="7001" y="11919"/>
                  </a:lnTo>
                  <a:lnTo>
                    <a:pt x="6916" y="11927"/>
                  </a:lnTo>
                  <a:lnTo>
                    <a:pt x="6899" y="11953"/>
                  </a:lnTo>
                  <a:lnTo>
                    <a:pt x="6781" y="11953"/>
                  </a:lnTo>
                  <a:lnTo>
                    <a:pt x="6739" y="11961"/>
                  </a:lnTo>
                  <a:lnTo>
                    <a:pt x="6722" y="11953"/>
                  </a:lnTo>
                  <a:lnTo>
                    <a:pt x="6662" y="11953"/>
                  </a:lnTo>
                  <a:lnTo>
                    <a:pt x="6578" y="11970"/>
                  </a:lnTo>
                  <a:lnTo>
                    <a:pt x="6518" y="11970"/>
                  </a:lnTo>
                  <a:lnTo>
                    <a:pt x="6256" y="11953"/>
                  </a:lnTo>
                  <a:lnTo>
                    <a:pt x="6137" y="11902"/>
                  </a:lnTo>
                  <a:lnTo>
                    <a:pt x="6078" y="11902"/>
                  </a:lnTo>
                  <a:lnTo>
                    <a:pt x="5960" y="11876"/>
                  </a:lnTo>
                  <a:lnTo>
                    <a:pt x="5900" y="11843"/>
                  </a:lnTo>
                  <a:lnTo>
                    <a:pt x="5816" y="11826"/>
                  </a:lnTo>
                  <a:lnTo>
                    <a:pt x="5697" y="11826"/>
                  </a:lnTo>
                  <a:lnTo>
                    <a:pt x="5494" y="11766"/>
                  </a:lnTo>
                  <a:lnTo>
                    <a:pt x="5460" y="11766"/>
                  </a:lnTo>
                  <a:lnTo>
                    <a:pt x="5274" y="11690"/>
                  </a:lnTo>
                  <a:lnTo>
                    <a:pt x="5181" y="11665"/>
                  </a:lnTo>
                  <a:lnTo>
                    <a:pt x="5155" y="11673"/>
                  </a:lnTo>
                  <a:lnTo>
                    <a:pt x="5138" y="11648"/>
                  </a:lnTo>
                  <a:lnTo>
                    <a:pt x="5079" y="11631"/>
                  </a:lnTo>
                  <a:lnTo>
                    <a:pt x="5020" y="11631"/>
                  </a:lnTo>
                  <a:lnTo>
                    <a:pt x="5003" y="11648"/>
                  </a:lnTo>
                  <a:lnTo>
                    <a:pt x="4715" y="11453"/>
                  </a:lnTo>
                  <a:lnTo>
                    <a:pt x="4656" y="11445"/>
                  </a:lnTo>
                  <a:lnTo>
                    <a:pt x="4639" y="11419"/>
                  </a:lnTo>
                  <a:lnTo>
                    <a:pt x="4614" y="11419"/>
                  </a:lnTo>
                  <a:lnTo>
                    <a:pt x="4580" y="11385"/>
                  </a:lnTo>
                  <a:lnTo>
                    <a:pt x="4537" y="11385"/>
                  </a:lnTo>
                  <a:lnTo>
                    <a:pt x="4520" y="11369"/>
                  </a:lnTo>
                  <a:lnTo>
                    <a:pt x="4419" y="11326"/>
                  </a:lnTo>
                  <a:lnTo>
                    <a:pt x="4376" y="11335"/>
                  </a:lnTo>
                  <a:lnTo>
                    <a:pt x="4334" y="11318"/>
                  </a:lnTo>
                  <a:lnTo>
                    <a:pt x="4199" y="11326"/>
                  </a:lnTo>
                  <a:lnTo>
                    <a:pt x="4139" y="11301"/>
                  </a:lnTo>
                  <a:lnTo>
                    <a:pt x="4055" y="11318"/>
                  </a:lnTo>
                  <a:lnTo>
                    <a:pt x="3979" y="11309"/>
                  </a:lnTo>
                  <a:lnTo>
                    <a:pt x="3852" y="11352"/>
                  </a:lnTo>
                  <a:lnTo>
                    <a:pt x="3775" y="11352"/>
                  </a:lnTo>
                  <a:lnTo>
                    <a:pt x="3674" y="11385"/>
                  </a:lnTo>
                  <a:lnTo>
                    <a:pt x="3615" y="11385"/>
                  </a:lnTo>
                  <a:lnTo>
                    <a:pt x="3538" y="11419"/>
                  </a:lnTo>
                  <a:lnTo>
                    <a:pt x="3437" y="11445"/>
                  </a:lnTo>
                  <a:lnTo>
                    <a:pt x="3411" y="11462"/>
                  </a:lnTo>
                  <a:lnTo>
                    <a:pt x="3335" y="11462"/>
                  </a:lnTo>
                  <a:lnTo>
                    <a:pt x="3276" y="11487"/>
                  </a:lnTo>
                  <a:lnTo>
                    <a:pt x="3191" y="11496"/>
                  </a:lnTo>
                  <a:lnTo>
                    <a:pt x="3124" y="11546"/>
                  </a:lnTo>
                  <a:lnTo>
                    <a:pt x="3098" y="11546"/>
                  </a:lnTo>
                  <a:lnTo>
                    <a:pt x="3056" y="11563"/>
                  </a:lnTo>
                  <a:lnTo>
                    <a:pt x="2997" y="11546"/>
                  </a:lnTo>
                  <a:lnTo>
                    <a:pt x="2954" y="11580"/>
                  </a:lnTo>
                  <a:lnTo>
                    <a:pt x="2912" y="11580"/>
                  </a:lnTo>
                  <a:lnTo>
                    <a:pt x="2895" y="11580"/>
                  </a:lnTo>
                  <a:lnTo>
                    <a:pt x="2878" y="11546"/>
                  </a:lnTo>
                  <a:lnTo>
                    <a:pt x="2895" y="11479"/>
                  </a:lnTo>
                  <a:lnTo>
                    <a:pt x="3013" y="11394"/>
                  </a:lnTo>
                  <a:lnTo>
                    <a:pt x="3064" y="11369"/>
                  </a:lnTo>
                  <a:lnTo>
                    <a:pt x="3191" y="11326"/>
                  </a:lnTo>
                  <a:lnTo>
                    <a:pt x="3251" y="11326"/>
                  </a:lnTo>
                  <a:lnTo>
                    <a:pt x="3327" y="11292"/>
                  </a:lnTo>
                  <a:lnTo>
                    <a:pt x="3378" y="11275"/>
                  </a:lnTo>
                  <a:lnTo>
                    <a:pt x="3488" y="11199"/>
                  </a:lnTo>
                  <a:lnTo>
                    <a:pt x="3564" y="11174"/>
                  </a:lnTo>
                  <a:lnTo>
                    <a:pt x="3631" y="11132"/>
                  </a:lnTo>
                  <a:lnTo>
                    <a:pt x="3725" y="11081"/>
                  </a:lnTo>
                  <a:lnTo>
                    <a:pt x="3860" y="11055"/>
                  </a:lnTo>
                  <a:lnTo>
                    <a:pt x="3996" y="10988"/>
                  </a:lnTo>
                  <a:lnTo>
                    <a:pt x="4021" y="10988"/>
                  </a:lnTo>
                  <a:lnTo>
                    <a:pt x="4046" y="10971"/>
                  </a:lnTo>
                  <a:lnTo>
                    <a:pt x="4199" y="10928"/>
                  </a:lnTo>
                  <a:lnTo>
                    <a:pt x="4419" y="10818"/>
                  </a:lnTo>
                  <a:lnTo>
                    <a:pt x="4478" y="10801"/>
                  </a:lnTo>
                  <a:lnTo>
                    <a:pt x="4520" y="10818"/>
                  </a:lnTo>
                  <a:lnTo>
                    <a:pt x="4605" y="10818"/>
                  </a:lnTo>
                  <a:lnTo>
                    <a:pt x="4639" y="10852"/>
                  </a:lnTo>
                  <a:lnTo>
                    <a:pt x="4724" y="10911"/>
                  </a:lnTo>
                  <a:lnTo>
                    <a:pt x="4800" y="10928"/>
                  </a:lnTo>
                  <a:lnTo>
                    <a:pt x="4859" y="10954"/>
                  </a:lnTo>
                  <a:lnTo>
                    <a:pt x="4876" y="10945"/>
                  </a:lnTo>
                  <a:lnTo>
                    <a:pt x="4944" y="10996"/>
                  </a:lnTo>
                  <a:lnTo>
                    <a:pt x="4995" y="11021"/>
                  </a:lnTo>
                  <a:lnTo>
                    <a:pt x="5240" y="11038"/>
                  </a:lnTo>
                  <a:lnTo>
                    <a:pt x="5401" y="11021"/>
                  </a:lnTo>
                  <a:lnTo>
                    <a:pt x="5638" y="11055"/>
                  </a:lnTo>
                  <a:lnTo>
                    <a:pt x="5689" y="11038"/>
                  </a:lnTo>
                  <a:lnTo>
                    <a:pt x="5816" y="10979"/>
                  </a:lnTo>
                  <a:lnTo>
                    <a:pt x="5900" y="10962"/>
                  </a:lnTo>
                  <a:lnTo>
                    <a:pt x="5985" y="10886"/>
                  </a:lnTo>
                  <a:lnTo>
                    <a:pt x="6002" y="10852"/>
                  </a:lnTo>
                  <a:lnTo>
                    <a:pt x="6019" y="10827"/>
                  </a:lnTo>
                  <a:lnTo>
                    <a:pt x="6027" y="10691"/>
                  </a:lnTo>
                  <a:lnTo>
                    <a:pt x="5977" y="10505"/>
                  </a:lnTo>
                  <a:lnTo>
                    <a:pt x="5985" y="10370"/>
                  </a:lnTo>
                  <a:lnTo>
                    <a:pt x="6027" y="10268"/>
                  </a:lnTo>
                  <a:lnTo>
                    <a:pt x="6027" y="10166"/>
                  </a:lnTo>
                  <a:lnTo>
                    <a:pt x="6061" y="10048"/>
                  </a:lnTo>
                  <a:lnTo>
                    <a:pt x="6087" y="10031"/>
                  </a:lnTo>
                  <a:lnTo>
                    <a:pt x="6095" y="10006"/>
                  </a:lnTo>
                  <a:lnTo>
                    <a:pt x="6112" y="9989"/>
                  </a:lnTo>
                  <a:lnTo>
                    <a:pt x="6171" y="9946"/>
                  </a:lnTo>
                  <a:lnTo>
                    <a:pt x="6205" y="9955"/>
                  </a:lnTo>
                  <a:lnTo>
                    <a:pt x="6222" y="9980"/>
                  </a:lnTo>
                  <a:lnTo>
                    <a:pt x="6247" y="10065"/>
                  </a:lnTo>
                  <a:lnTo>
                    <a:pt x="6247" y="10310"/>
                  </a:lnTo>
                  <a:lnTo>
                    <a:pt x="6273" y="10412"/>
                  </a:lnTo>
                  <a:lnTo>
                    <a:pt x="6307" y="10497"/>
                  </a:lnTo>
                  <a:lnTo>
                    <a:pt x="6349" y="10530"/>
                  </a:lnTo>
                  <a:lnTo>
                    <a:pt x="6408" y="10539"/>
                  </a:lnTo>
                  <a:lnTo>
                    <a:pt x="6451" y="10573"/>
                  </a:lnTo>
                  <a:lnTo>
                    <a:pt x="6501" y="10657"/>
                  </a:lnTo>
                  <a:lnTo>
                    <a:pt x="6561" y="10725"/>
                  </a:lnTo>
                  <a:lnTo>
                    <a:pt x="6603" y="10784"/>
                  </a:lnTo>
                  <a:lnTo>
                    <a:pt x="6688" y="10852"/>
                  </a:lnTo>
                  <a:lnTo>
                    <a:pt x="6722" y="10903"/>
                  </a:lnTo>
                  <a:lnTo>
                    <a:pt x="6840" y="10945"/>
                  </a:lnTo>
                  <a:lnTo>
                    <a:pt x="6899" y="11005"/>
                  </a:lnTo>
                  <a:lnTo>
                    <a:pt x="6925" y="11005"/>
                  </a:lnTo>
                  <a:lnTo>
                    <a:pt x="7060" y="11072"/>
                  </a:lnTo>
                  <a:lnTo>
                    <a:pt x="7196" y="11098"/>
                  </a:lnTo>
                  <a:lnTo>
                    <a:pt x="7323" y="11064"/>
                  </a:lnTo>
                  <a:lnTo>
                    <a:pt x="7348" y="11047"/>
                  </a:lnTo>
                  <a:lnTo>
                    <a:pt x="7399" y="11038"/>
                  </a:lnTo>
                  <a:lnTo>
                    <a:pt x="7450" y="11005"/>
                  </a:lnTo>
                  <a:lnTo>
                    <a:pt x="7484" y="11005"/>
                  </a:lnTo>
                  <a:lnTo>
                    <a:pt x="7543" y="10954"/>
                  </a:lnTo>
                  <a:lnTo>
                    <a:pt x="7619" y="10928"/>
                  </a:lnTo>
                  <a:lnTo>
                    <a:pt x="7644" y="10928"/>
                  </a:lnTo>
                  <a:lnTo>
                    <a:pt x="7754" y="10886"/>
                  </a:lnTo>
                  <a:lnTo>
                    <a:pt x="7780" y="10886"/>
                  </a:lnTo>
                  <a:lnTo>
                    <a:pt x="7881" y="10818"/>
                  </a:lnTo>
                  <a:lnTo>
                    <a:pt x="7991" y="10784"/>
                  </a:lnTo>
                  <a:lnTo>
                    <a:pt x="8229" y="10649"/>
                  </a:lnTo>
                  <a:lnTo>
                    <a:pt x="8279" y="10632"/>
                  </a:lnTo>
                  <a:lnTo>
                    <a:pt x="8364" y="10547"/>
                  </a:lnTo>
                  <a:lnTo>
                    <a:pt x="8432" y="10514"/>
                  </a:lnTo>
                  <a:lnTo>
                    <a:pt x="8491" y="10454"/>
                  </a:lnTo>
                  <a:lnTo>
                    <a:pt x="8550" y="10429"/>
                  </a:lnTo>
                  <a:lnTo>
                    <a:pt x="8643" y="10344"/>
                  </a:lnTo>
                  <a:lnTo>
                    <a:pt x="8652" y="10310"/>
                  </a:lnTo>
                  <a:lnTo>
                    <a:pt x="8694" y="10285"/>
                  </a:lnTo>
                  <a:lnTo>
                    <a:pt x="8779" y="10150"/>
                  </a:lnTo>
                  <a:lnTo>
                    <a:pt x="8813" y="10116"/>
                  </a:lnTo>
                  <a:lnTo>
                    <a:pt x="8821" y="10090"/>
                  </a:lnTo>
                  <a:lnTo>
                    <a:pt x="8889" y="10040"/>
                  </a:lnTo>
                  <a:lnTo>
                    <a:pt x="8914" y="9963"/>
                  </a:lnTo>
                  <a:lnTo>
                    <a:pt x="8990" y="9887"/>
                  </a:lnTo>
                  <a:lnTo>
                    <a:pt x="9092" y="9802"/>
                  </a:lnTo>
                  <a:lnTo>
                    <a:pt x="9253" y="9709"/>
                  </a:lnTo>
                  <a:lnTo>
                    <a:pt x="9405" y="9565"/>
                  </a:lnTo>
                  <a:lnTo>
                    <a:pt x="9405" y="9540"/>
                  </a:lnTo>
                  <a:lnTo>
                    <a:pt x="9456" y="9472"/>
                  </a:lnTo>
                  <a:lnTo>
                    <a:pt x="9532" y="9396"/>
                  </a:lnTo>
                  <a:lnTo>
                    <a:pt x="9558" y="9354"/>
                  </a:lnTo>
                  <a:lnTo>
                    <a:pt x="9676" y="9244"/>
                  </a:lnTo>
                  <a:lnTo>
                    <a:pt x="9735" y="9091"/>
                  </a:lnTo>
                  <a:lnTo>
                    <a:pt x="9896" y="8829"/>
                  </a:lnTo>
                  <a:lnTo>
                    <a:pt x="9913" y="8770"/>
                  </a:lnTo>
                  <a:lnTo>
                    <a:pt x="9964" y="8761"/>
                  </a:lnTo>
                  <a:lnTo>
                    <a:pt x="10057" y="8651"/>
                  </a:lnTo>
                  <a:lnTo>
                    <a:pt x="10100" y="8567"/>
                  </a:lnTo>
                  <a:lnTo>
                    <a:pt x="10116" y="8482"/>
                  </a:lnTo>
                  <a:lnTo>
                    <a:pt x="10108" y="8448"/>
                  </a:lnTo>
                  <a:lnTo>
                    <a:pt x="10015" y="8330"/>
                  </a:lnTo>
                  <a:lnTo>
                    <a:pt x="9998" y="8262"/>
                  </a:lnTo>
                  <a:lnTo>
                    <a:pt x="9947" y="8203"/>
                  </a:lnTo>
                  <a:lnTo>
                    <a:pt x="9879" y="8160"/>
                  </a:lnTo>
                  <a:lnTo>
                    <a:pt x="9752" y="8101"/>
                  </a:lnTo>
                  <a:lnTo>
                    <a:pt x="9693" y="8084"/>
                  </a:lnTo>
                  <a:lnTo>
                    <a:pt x="9549" y="8067"/>
                  </a:lnTo>
                  <a:lnTo>
                    <a:pt x="9490" y="8025"/>
                  </a:lnTo>
                  <a:lnTo>
                    <a:pt x="9448" y="8016"/>
                  </a:lnTo>
                  <a:lnTo>
                    <a:pt x="9388" y="8033"/>
                  </a:lnTo>
                  <a:lnTo>
                    <a:pt x="9346" y="8016"/>
                  </a:lnTo>
                  <a:lnTo>
                    <a:pt x="9270" y="8016"/>
                  </a:lnTo>
                  <a:lnTo>
                    <a:pt x="9228" y="8033"/>
                  </a:lnTo>
                  <a:lnTo>
                    <a:pt x="9211" y="8016"/>
                  </a:lnTo>
                  <a:lnTo>
                    <a:pt x="9109" y="8016"/>
                  </a:lnTo>
                  <a:lnTo>
                    <a:pt x="9092" y="8033"/>
                  </a:lnTo>
                  <a:lnTo>
                    <a:pt x="8990" y="7999"/>
                  </a:lnTo>
                  <a:lnTo>
                    <a:pt x="8889" y="7991"/>
                  </a:lnTo>
                  <a:lnTo>
                    <a:pt x="8787" y="7940"/>
                  </a:lnTo>
                  <a:lnTo>
                    <a:pt x="8779" y="7923"/>
                  </a:lnTo>
                  <a:lnTo>
                    <a:pt x="8745" y="7847"/>
                  </a:lnTo>
                  <a:lnTo>
                    <a:pt x="8745" y="7762"/>
                  </a:lnTo>
                  <a:lnTo>
                    <a:pt x="8762" y="7703"/>
                  </a:lnTo>
                  <a:lnTo>
                    <a:pt x="8770" y="7627"/>
                  </a:lnTo>
                  <a:lnTo>
                    <a:pt x="8762" y="7525"/>
                  </a:lnTo>
                  <a:lnTo>
                    <a:pt x="8753" y="7508"/>
                  </a:lnTo>
                  <a:lnTo>
                    <a:pt x="8711" y="7475"/>
                  </a:lnTo>
                  <a:lnTo>
                    <a:pt x="8652" y="7475"/>
                  </a:lnTo>
                  <a:lnTo>
                    <a:pt x="8593" y="7483"/>
                  </a:lnTo>
                  <a:lnTo>
                    <a:pt x="8559" y="7517"/>
                  </a:lnTo>
                  <a:lnTo>
                    <a:pt x="8533" y="7517"/>
                  </a:lnTo>
                  <a:lnTo>
                    <a:pt x="8432" y="7585"/>
                  </a:lnTo>
                  <a:lnTo>
                    <a:pt x="8356" y="7610"/>
                  </a:lnTo>
                  <a:lnTo>
                    <a:pt x="8271" y="7661"/>
                  </a:lnTo>
                  <a:lnTo>
                    <a:pt x="8152" y="7695"/>
                  </a:lnTo>
                  <a:lnTo>
                    <a:pt x="8118" y="7729"/>
                  </a:lnTo>
                  <a:lnTo>
                    <a:pt x="8017" y="7729"/>
                  </a:lnTo>
                  <a:lnTo>
                    <a:pt x="7915" y="7762"/>
                  </a:lnTo>
                  <a:lnTo>
                    <a:pt x="7873" y="7754"/>
                  </a:lnTo>
                  <a:lnTo>
                    <a:pt x="7873" y="7669"/>
                  </a:lnTo>
                  <a:lnTo>
                    <a:pt x="7907" y="7635"/>
                  </a:lnTo>
                  <a:lnTo>
                    <a:pt x="7932" y="7568"/>
                  </a:lnTo>
                  <a:lnTo>
                    <a:pt x="7958" y="7534"/>
                  </a:lnTo>
                  <a:lnTo>
                    <a:pt x="8042" y="7466"/>
                  </a:lnTo>
                  <a:lnTo>
                    <a:pt x="8118" y="7381"/>
                  </a:lnTo>
                  <a:lnTo>
                    <a:pt x="8144" y="7331"/>
                  </a:lnTo>
                  <a:lnTo>
                    <a:pt x="8220" y="7221"/>
                  </a:lnTo>
                  <a:lnTo>
                    <a:pt x="8262" y="7111"/>
                  </a:lnTo>
                  <a:lnTo>
                    <a:pt x="8245" y="7034"/>
                  </a:lnTo>
                  <a:lnTo>
                    <a:pt x="8186" y="6950"/>
                  </a:lnTo>
                  <a:lnTo>
                    <a:pt x="8042" y="6848"/>
                  </a:lnTo>
                  <a:lnTo>
                    <a:pt x="7890" y="6696"/>
                  </a:lnTo>
                  <a:lnTo>
                    <a:pt x="7712" y="6611"/>
                  </a:lnTo>
                  <a:lnTo>
                    <a:pt x="7594" y="6586"/>
                  </a:lnTo>
                  <a:lnTo>
                    <a:pt x="7357" y="6526"/>
                  </a:lnTo>
                  <a:lnTo>
                    <a:pt x="7196" y="6493"/>
                  </a:lnTo>
                  <a:lnTo>
                    <a:pt x="7170" y="6467"/>
                  </a:lnTo>
                  <a:lnTo>
                    <a:pt x="7119" y="6450"/>
                  </a:lnTo>
                  <a:lnTo>
                    <a:pt x="7103" y="6433"/>
                  </a:lnTo>
                  <a:lnTo>
                    <a:pt x="7043" y="6416"/>
                  </a:lnTo>
                  <a:lnTo>
                    <a:pt x="6950" y="6366"/>
                  </a:lnTo>
                  <a:lnTo>
                    <a:pt x="6857" y="6340"/>
                  </a:lnTo>
                  <a:lnTo>
                    <a:pt x="6781" y="6306"/>
                  </a:lnTo>
                  <a:lnTo>
                    <a:pt x="6662" y="6306"/>
                  </a:lnTo>
                  <a:lnTo>
                    <a:pt x="6603" y="6349"/>
                  </a:lnTo>
                  <a:lnTo>
                    <a:pt x="6518" y="6391"/>
                  </a:lnTo>
                  <a:lnTo>
                    <a:pt x="6501" y="6391"/>
                  </a:lnTo>
                  <a:lnTo>
                    <a:pt x="6400" y="6196"/>
                  </a:lnTo>
                  <a:lnTo>
                    <a:pt x="6315" y="6095"/>
                  </a:lnTo>
                  <a:lnTo>
                    <a:pt x="6239" y="6078"/>
                  </a:lnTo>
                  <a:lnTo>
                    <a:pt x="6205" y="6044"/>
                  </a:lnTo>
                  <a:lnTo>
                    <a:pt x="6120" y="6002"/>
                  </a:lnTo>
                  <a:lnTo>
                    <a:pt x="6095" y="6010"/>
                  </a:lnTo>
                  <a:lnTo>
                    <a:pt x="5960" y="5925"/>
                  </a:lnTo>
                  <a:lnTo>
                    <a:pt x="5917" y="5925"/>
                  </a:lnTo>
                  <a:lnTo>
                    <a:pt x="5909" y="5909"/>
                  </a:lnTo>
                  <a:lnTo>
                    <a:pt x="5858" y="5892"/>
                  </a:lnTo>
                  <a:lnTo>
                    <a:pt x="5841" y="5875"/>
                  </a:lnTo>
                  <a:lnTo>
                    <a:pt x="5782" y="5866"/>
                  </a:lnTo>
                  <a:lnTo>
                    <a:pt x="5663" y="5798"/>
                  </a:lnTo>
                  <a:lnTo>
                    <a:pt x="5536" y="5773"/>
                  </a:lnTo>
                  <a:lnTo>
                    <a:pt x="5519" y="5765"/>
                  </a:lnTo>
                  <a:lnTo>
                    <a:pt x="5460" y="5765"/>
                  </a:lnTo>
                  <a:lnTo>
                    <a:pt x="5333" y="5739"/>
                  </a:lnTo>
                  <a:lnTo>
                    <a:pt x="5299" y="5739"/>
                  </a:lnTo>
                  <a:lnTo>
                    <a:pt x="5257" y="5765"/>
                  </a:lnTo>
                  <a:lnTo>
                    <a:pt x="5215" y="5765"/>
                  </a:lnTo>
                  <a:lnTo>
                    <a:pt x="5138" y="5807"/>
                  </a:lnTo>
                  <a:lnTo>
                    <a:pt x="5079" y="5807"/>
                  </a:lnTo>
                  <a:lnTo>
                    <a:pt x="4978" y="5849"/>
                  </a:lnTo>
                  <a:lnTo>
                    <a:pt x="4859" y="5858"/>
                  </a:lnTo>
                  <a:lnTo>
                    <a:pt x="4817" y="5866"/>
                  </a:lnTo>
                  <a:lnTo>
                    <a:pt x="4715" y="5934"/>
                  </a:lnTo>
                  <a:lnTo>
                    <a:pt x="4664" y="5993"/>
                  </a:lnTo>
                  <a:lnTo>
                    <a:pt x="4580" y="5968"/>
                  </a:lnTo>
                  <a:lnTo>
                    <a:pt x="4546" y="5925"/>
                  </a:lnTo>
                  <a:lnTo>
                    <a:pt x="4546" y="5892"/>
                  </a:lnTo>
                  <a:lnTo>
                    <a:pt x="4571" y="5866"/>
                  </a:lnTo>
                  <a:lnTo>
                    <a:pt x="4817" y="5655"/>
                  </a:lnTo>
                  <a:lnTo>
                    <a:pt x="4834" y="5646"/>
                  </a:lnTo>
                  <a:lnTo>
                    <a:pt x="4876" y="5604"/>
                  </a:lnTo>
                  <a:lnTo>
                    <a:pt x="4944" y="5570"/>
                  </a:lnTo>
                  <a:lnTo>
                    <a:pt x="4969" y="5570"/>
                  </a:lnTo>
                  <a:lnTo>
                    <a:pt x="5020" y="5545"/>
                  </a:lnTo>
                  <a:lnTo>
                    <a:pt x="5105" y="5519"/>
                  </a:lnTo>
                  <a:lnTo>
                    <a:pt x="5248" y="5418"/>
                  </a:lnTo>
                  <a:lnTo>
                    <a:pt x="5291" y="5375"/>
                  </a:lnTo>
                  <a:lnTo>
                    <a:pt x="5316" y="5282"/>
                  </a:lnTo>
                  <a:lnTo>
                    <a:pt x="5308" y="5265"/>
                  </a:lnTo>
                  <a:lnTo>
                    <a:pt x="5291" y="5181"/>
                  </a:lnTo>
                  <a:lnTo>
                    <a:pt x="5248" y="5138"/>
                  </a:lnTo>
                  <a:lnTo>
                    <a:pt x="5215" y="5113"/>
                  </a:lnTo>
                  <a:lnTo>
                    <a:pt x="5138" y="5096"/>
                  </a:lnTo>
                  <a:lnTo>
                    <a:pt x="5122" y="5079"/>
                  </a:lnTo>
                  <a:lnTo>
                    <a:pt x="5096" y="5062"/>
                  </a:lnTo>
                  <a:lnTo>
                    <a:pt x="5020" y="5054"/>
                  </a:lnTo>
                  <a:lnTo>
                    <a:pt x="4893" y="5079"/>
                  </a:lnTo>
                  <a:lnTo>
                    <a:pt x="4817" y="5079"/>
                  </a:lnTo>
                  <a:lnTo>
                    <a:pt x="4715" y="5054"/>
                  </a:lnTo>
                  <a:lnTo>
                    <a:pt x="4656" y="5054"/>
                  </a:lnTo>
                  <a:lnTo>
                    <a:pt x="4639" y="5037"/>
                  </a:lnTo>
                  <a:lnTo>
                    <a:pt x="4554" y="5020"/>
                  </a:lnTo>
                  <a:lnTo>
                    <a:pt x="4537" y="5028"/>
                  </a:lnTo>
                  <a:lnTo>
                    <a:pt x="4478" y="5011"/>
                  </a:lnTo>
                  <a:lnTo>
                    <a:pt x="4436" y="4986"/>
                  </a:lnTo>
                  <a:lnTo>
                    <a:pt x="4419" y="4943"/>
                  </a:lnTo>
                  <a:lnTo>
                    <a:pt x="4453" y="4910"/>
                  </a:lnTo>
                  <a:lnTo>
                    <a:pt x="4537" y="4901"/>
                  </a:lnTo>
                  <a:lnTo>
                    <a:pt x="4563" y="4884"/>
                  </a:lnTo>
                  <a:lnTo>
                    <a:pt x="4614" y="4876"/>
                  </a:lnTo>
                  <a:lnTo>
                    <a:pt x="4724" y="4833"/>
                  </a:lnTo>
                  <a:lnTo>
                    <a:pt x="4859" y="4833"/>
                  </a:lnTo>
                  <a:lnTo>
                    <a:pt x="4935" y="4859"/>
                  </a:lnTo>
                  <a:lnTo>
                    <a:pt x="4986" y="4859"/>
                  </a:lnTo>
                  <a:lnTo>
                    <a:pt x="5113" y="4783"/>
                  </a:lnTo>
                  <a:lnTo>
                    <a:pt x="5155" y="4749"/>
                  </a:lnTo>
                  <a:lnTo>
                    <a:pt x="5189" y="4698"/>
                  </a:lnTo>
                  <a:lnTo>
                    <a:pt x="5257" y="4639"/>
                  </a:lnTo>
                  <a:lnTo>
                    <a:pt x="5282" y="4639"/>
                  </a:lnTo>
                  <a:lnTo>
                    <a:pt x="5308" y="4647"/>
                  </a:lnTo>
                  <a:lnTo>
                    <a:pt x="5359" y="4698"/>
                  </a:lnTo>
                  <a:lnTo>
                    <a:pt x="5443" y="4867"/>
                  </a:lnTo>
                  <a:lnTo>
                    <a:pt x="5528" y="4910"/>
                  </a:lnTo>
                  <a:lnTo>
                    <a:pt x="5553" y="4893"/>
                  </a:lnTo>
                  <a:lnTo>
                    <a:pt x="5604" y="4901"/>
                  </a:lnTo>
                  <a:lnTo>
                    <a:pt x="5680" y="4952"/>
                  </a:lnTo>
                  <a:lnTo>
                    <a:pt x="5773" y="5197"/>
                  </a:lnTo>
                  <a:lnTo>
                    <a:pt x="5807" y="5248"/>
                  </a:lnTo>
                  <a:lnTo>
                    <a:pt x="5926" y="5324"/>
                  </a:lnTo>
                  <a:lnTo>
                    <a:pt x="6002" y="5341"/>
                  </a:lnTo>
                  <a:lnTo>
                    <a:pt x="6027" y="5367"/>
                  </a:lnTo>
                  <a:lnTo>
                    <a:pt x="6087" y="5392"/>
                  </a:lnTo>
                  <a:lnTo>
                    <a:pt x="6137" y="5392"/>
                  </a:lnTo>
                  <a:lnTo>
                    <a:pt x="6247" y="5418"/>
                  </a:lnTo>
                  <a:lnTo>
                    <a:pt x="6315" y="5392"/>
                  </a:lnTo>
                  <a:lnTo>
                    <a:pt x="6349" y="5392"/>
                  </a:lnTo>
                  <a:lnTo>
                    <a:pt x="6374" y="5367"/>
                  </a:lnTo>
                  <a:lnTo>
                    <a:pt x="6408" y="5367"/>
                  </a:lnTo>
                  <a:lnTo>
                    <a:pt x="6476" y="5324"/>
                  </a:lnTo>
                  <a:lnTo>
                    <a:pt x="6535" y="5316"/>
                  </a:lnTo>
                  <a:lnTo>
                    <a:pt x="6552" y="5291"/>
                  </a:lnTo>
                  <a:lnTo>
                    <a:pt x="6578" y="5274"/>
                  </a:lnTo>
                  <a:lnTo>
                    <a:pt x="6628" y="5265"/>
                  </a:lnTo>
                  <a:lnTo>
                    <a:pt x="6662" y="5265"/>
                  </a:lnTo>
                  <a:lnTo>
                    <a:pt x="6671" y="5282"/>
                  </a:lnTo>
                  <a:lnTo>
                    <a:pt x="6637" y="5409"/>
                  </a:lnTo>
                  <a:lnTo>
                    <a:pt x="6637" y="5460"/>
                  </a:lnTo>
                  <a:lnTo>
                    <a:pt x="6662" y="5519"/>
                  </a:lnTo>
                  <a:lnTo>
                    <a:pt x="6722" y="5587"/>
                  </a:lnTo>
                  <a:lnTo>
                    <a:pt x="6815" y="5621"/>
                  </a:lnTo>
                  <a:lnTo>
                    <a:pt x="6866" y="5629"/>
                  </a:lnTo>
                  <a:lnTo>
                    <a:pt x="6916" y="5612"/>
                  </a:lnTo>
                  <a:lnTo>
                    <a:pt x="7009" y="5629"/>
                  </a:lnTo>
                  <a:lnTo>
                    <a:pt x="7052" y="5595"/>
                  </a:lnTo>
                  <a:lnTo>
                    <a:pt x="7128" y="5578"/>
                  </a:lnTo>
                  <a:lnTo>
                    <a:pt x="7179" y="5587"/>
                  </a:lnTo>
                  <a:lnTo>
                    <a:pt x="7255" y="5561"/>
                  </a:lnTo>
                  <a:lnTo>
                    <a:pt x="7331" y="5545"/>
                  </a:lnTo>
                  <a:lnTo>
                    <a:pt x="7373" y="5519"/>
                  </a:lnTo>
                  <a:lnTo>
                    <a:pt x="7450" y="5519"/>
                  </a:lnTo>
                  <a:lnTo>
                    <a:pt x="7484" y="5502"/>
                  </a:lnTo>
                  <a:lnTo>
                    <a:pt x="7500" y="5511"/>
                  </a:lnTo>
                  <a:lnTo>
                    <a:pt x="7517" y="5578"/>
                  </a:lnTo>
                  <a:lnTo>
                    <a:pt x="7526" y="5655"/>
                  </a:lnTo>
                  <a:lnTo>
                    <a:pt x="7560" y="5705"/>
                  </a:lnTo>
                  <a:lnTo>
                    <a:pt x="7661" y="5782"/>
                  </a:lnTo>
                  <a:lnTo>
                    <a:pt x="7704" y="5807"/>
                  </a:lnTo>
                  <a:lnTo>
                    <a:pt x="7788" y="5832"/>
                  </a:lnTo>
                  <a:lnTo>
                    <a:pt x="7831" y="5866"/>
                  </a:lnTo>
                  <a:lnTo>
                    <a:pt x="7932" y="5866"/>
                  </a:lnTo>
                  <a:lnTo>
                    <a:pt x="8025" y="5925"/>
                  </a:lnTo>
                  <a:lnTo>
                    <a:pt x="8093" y="5985"/>
                  </a:lnTo>
                  <a:lnTo>
                    <a:pt x="8178" y="6035"/>
                  </a:lnTo>
                  <a:lnTo>
                    <a:pt x="8381" y="6112"/>
                  </a:lnTo>
                  <a:lnTo>
                    <a:pt x="8406" y="6112"/>
                  </a:lnTo>
                  <a:lnTo>
                    <a:pt x="8466" y="6146"/>
                  </a:lnTo>
                  <a:lnTo>
                    <a:pt x="8516" y="6146"/>
                  </a:lnTo>
                  <a:lnTo>
                    <a:pt x="8618" y="6179"/>
                  </a:lnTo>
                  <a:lnTo>
                    <a:pt x="8728" y="6222"/>
                  </a:lnTo>
                  <a:lnTo>
                    <a:pt x="8762" y="6247"/>
                  </a:lnTo>
                  <a:lnTo>
                    <a:pt x="8838" y="6273"/>
                  </a:lnTo>
                  <a:lnTo>
                    <a:pt x="8863" y="6273"/>
                  </a:lnTo>
                  <a:lnTo>
                    <a:pt x="8931" y="6332"/>
                  </a:lnTo>
                  <a:lnTo>
                    <a:pt x="8982" y="6349"/>
                  </a:lnTo>
                  <a:lnTo>
                    <a:pt x="9058" y="6399"/>
                  </a:lnTo>
                  <a:lnTo>
                    <a:pt x="9134" y="6425"/>
                  </a:lnTo>
                  <a:lnTo>
                    <a:pt x="9236" y="6493"/>
                  </a:lnTo>
                  <a:lnTo>
                    <a:pt x="9287" y="6493"/>
                  </a:lnTo>
                  <a:lnTo>
                    <a:pt x="9388" y="6603"/>
                  </a:lnTo>
                  <a:lnTo>
                    <a:pt x="9465" y="6645"/>
                  </a:lnTo>
                  <a:lnTo>
                    <a:pt x="9507" y="6687"/>
                  </a:lnTo>
                  <a:lnTo>
                    <a:pt x="9515" y="6713"/>
                  </a:lnTo>
                  <a:lnTo>
                    <a:pt x="9558" y="6763"/>
                  </a:lnTo>
                  <a:lnTo>
                    <a:pt x="9786" y="6874"/>
                  </a:lnTo>
                  <a:lnTo>
                    <a:pt x="9879" y="6967"/>
                  </a:lnTo>
                  <a:lnTo>
                    <a:pt x="9989" y="7001"/>
                  </a:lnTo>
                  <a:lnTo>
                    <a:pt x="10125" y="7068"/>
                  </a:lnTo>
                  <a:lnTo>
                    <a:pt x="10354" y="7127"/>
                  </a:lnTo>
                  <a:lnTo>
                    <a:pt x="10464" y="7136"/>
                  </a:lnTo>
                  <a:lnTo>
                    <a:pt x="10599" y="7187"/>
                  </a:lnTo>
                  <a:lnTo>
                    <a:pt x="10650" y="7221"/>
                  </a:lnTo>
                  <a:lnTo>
                    <a:pt x="10675" y="7221"/>
                  </a:lnTo>
                  <a:lnTo>
                    <a:pt x="10811" y="7288"/>
                  </a:lnTo>
                  <a:lnTo>
                    <a:pt x="10946" y="7314"/>
                  </a:lnTo>
                  <a:lnTo>
                    <a:pt x="10963" y="7331"/>
                  </a:lnTo>
                  <a:lnTo>
                    <a:pt x="10988" y="7331"/>
                  </a:lnTo>
                  <a:lnTo>
                    <a:pt x="11048" y="7365"/>
                  </a:lnTo>
                  <a:lnTo>
                    <a:pt x="11149" y="7381"/>
                  </a:lnTo>
                  <a:lnTo>
                    <a:pt x="11234" y="7373"/>
                  </a:lnTo>
                  <a:lnTo>
                    <a:pt x="11259" y="7314"/>
                  </a:lnTo>
                  <a:lnTo>
                    <a:pt x="11259" y="7288"/>
                  </a:lnTo>
                  <a:lnTo>
                    <a:pt x="11226" y="7221"/>
                  </a:lnTo>
                  <a:lnTo>
                    <a:pt x="11158" y="7144"/>
                  </a:lnTo>
                  <a:lnTo>
                    <a:pt x="10828" y="6814"/>
                  </a:lnTo>
                  <a:lnTo>
                    <a:pt x="10777" y="6747"/>
                  </a:lnTo>
                  <a:lnTo>
                    <a:pt x="10641" y="6526"/>
                  </a:lnTo>
                  <a:lnTo>
                    <a:pt x="10447" y="6239"/>
                  </a:lnTo>
                  <a:lnTo>
                    <a:pt x="10387" y="6162"/>
                  </a:lnTo>
                  <a:lnTo>
                    <a:pt x="10150" y="5925"/>
                  </a:lnTo>
                  <a:lnTo>
                    <a:pt x="10091" y="5824"/>
                  </a:lnTo>
                  <a:lnTo>
                    <a:pt x="10032" y="5739"/>
                  </a:lnTo>
                  <a:lnTo>
                    <a:pt x="9998" y="5663"/>
                  </a:lnTo>
                  <a:lnTo>
                    <a:pt x="9989" y="5604"/>
                  </a:lnTo>
                  <a:lnTo>
                    <a:pt x="9956" y="5570"/>
                  </a:lnTo>
                  <a:lnTo>
                    <a:pt x="9879" y="5401"/>
                  </a:lnTo>
                  <a:lnTo>
                    <a:pt x="9795" y="5299"/>
                  </a:lnTo>
                  <a:lnTo>
                    <a:pt x="9727" y="5248"/>
                  </a:lnTo>
                  <a:lnTo>
                    <a:pt x="9719" y="5223"/>
                  </a:lnTo>
                  <a:lnTo>
                    <a:pt x="9634" y="5138"/>
                  </a:lnTo>
                  <a:lnTo>
                    <a:pt x="9532" y="5045"/>
                  </a:lnTo>
                  <a:lnTo>
                    <a:pt x="9507" y="5003"/>
                  </a:lnTo>
                  <a:lnTo>
                    <a:pt x="9397" y="4927"/>
                  </a:lnTo>
                  <a:lnTo>
                    <a:pt x="9371" y="4884"/>
                  </a:lnTo>
                  <a:lnTo>
                    <a:pt x="9211" y="4723"/>
                  </a:lnTo>
                  <a:lnTo>
                    <a:pt x="9160" y="4690"/>
                  </a:lnTo>
                  <a:lnTo>
                    <a:pt x="9050" y="4563"/>
                  </a:lnTo>
                  <a:lnTo>
                    <a:pt x="8999" y="4537"/>
                  </a:lnTo>
                  <a:lnTo>
                    <a:pt x="8914" y="4478"/>
                  </a:lnTo>
                  <a:lnTo>
                    <a:pt x="8897" y="4427"/>
                  </a:lnTo>
                  <a:lnTo>
                    <a:pt x="8889" y="4326"/>
                  </a:lnTo>
                  <a:lnTo>
                    <a:pt x="8872" y="4266"/>
                  </a:lnTo>
                  <a:lnTo>
                    <a:pt x="8813" y="4165"/>
                  </a:lnTo>
                  <a:lnTo>
                    <a:pt x="8787" y="4156"/>
                  </a:lnTo>
                  <a:lnTo>
                    <a:pt x="8737" y="4063"/>
                  </a:lnTo>
                  <a:lnTo>
                    <a:pt x="8703" y="4029"/>
                  </a:lnTo>
                  <a:lnTo>
                    <a:pt x="8483" y="3877"/>
                  </a:lnTo>
                  <a:lnTo>
                    <a:pt x="8466" y="3877"/>
                  </a:lnTo>
                  <a:lnTo>
                    <a:pt x="8432" y="3843"/>
                  </a:lnTo>
                  <a:lnTo>
                    <a:pt x="8322" y="3801"/>
                  </a:lnTo>
                  <a:lnTo>
                    <a:pt x="8279" y="3801"/>
                  </a:lnTo>
                  <a:lnTo>
                    <a:pt x="8237" y="3775"/>
                  </a:lnTo>
                  <a:lnTo>
                    <a:pt x="8144" y="3699"/>
                  </a:lnTo>
                  <a:lnTo>
                    <a:pt x="8051" y="3589"/>
                  </a:lnTo>
                  <a:lnTo>
                    <a:pt x="7975" y="3386"/>
                  </a:lnTo>
                  <a:lnTo>
                    <a:pt x="7890" y="3123"/>
                  </a:lnTo>
                  <a:lnTo>
                    <a:pt x="7890" y="3090"/>
                  </a:lnTo>
                  <a:lnTo>
                    <a:pt x="7958" y="3123"/>
                  </a:lnTo>
                  <a:lnTo>
                    <a:pt x="8000" y="3208"/>
                  </a:lnTo>
                  <a:lnTo>
                    <a:pt x="8025" y="3225"/>
                  </a:lnTo>
                  <a:lnTo>
                    <a:pt x="8118" y="3344"/>
                  </a:lnTo>
                  <a:lnTo>
                    <a:pt x="8169" y="3377"/>
                  </a:lnTo>
                  <a:lnTo>
                    <a:pt x="8237" y="3479"/>
                  </a:lnTo>
                  <a:lnTo>
                    <a:pt x="8364" y="3598"/>
                  </a:lnTo>
                  <a:lnTo>
                    <a:pt x="8466" y="3665"/>
                  </a:lnTo>
                  <a:lnTo>
                    <a:pt x="8516" y="3665"/>
                  </a:lnTo>
                  <a:lnTo>
                    <a:pt x="8618" y="3716"/>
                  </a:lnTo>
                  <a:lnTo>
                    <a:pt x="8652" y="3716"/>
                  </a:lnTo>
                  <a:lnTo>
                    <a:pt x="8669" y="3733"/>
                  </a:lnTo>
                  <a:lnTo>
                    <a:pt x="8720" y="3741"/>
                  </a:lnTo>
                  <a:lnTo>
                    <a:pt x="8847" y="3784"/>
                  </a:lnTo>
                  <a:lnTo>
                    <a:pt x="8923" y="3809"/>
                  </a:lnTo>
                  <a:lnTo>
                    <a:pt x="8940" y="3792"/>
                  </a:lnTo>
                  <a:lnTo>
                    <a:pt x="9075" y="3784"/>
                  </a:lnTo>
                  <a:lnTo>
                    <a:pt x="9211" y="3716"/>
                  </a:lnTo>
                  <a:lnTo>
                    <a:pt x="9244" y="3657"/>
                  </a:lnTo>
                  <a:lnTo>
                    <a:pt x="9278" y="3623"/>
                  </a:lnTo>
                  <a:lnTo>
                    <a:pt x="9312" y="3623"/>
                  </a:lnTo>
                  <a:lnTo>
                    <a:pt x="9321" y="3657"/>
                  </a:lnTo>
                  <a:lnTo>
                    <a:pt x="9295" y="3767"/>
                  </a:lnTo>
                  <a:lnTo>
                    <a:pt x="9270" y="3809"/>
                  </a:lnTo>
                  <a:lnTo>
                    <a:pt x="9270" y="3843"/>
                  </a:lnTo>
                  <a:lnTo>
                    <a:pt x="9253" y="3860"/>
                  </a:lnTo>
                  <a:lnTo>
                    <a:pt x="9236" y="3970"/>
                  </a:lnTo>
                  <a:lnTo>
                    <a:pt x="9261" y="4004"/>
                  </a:lnTo>
                  <a:lnTo>
                    <a:pt x="9295" y="4021"/>
                  </a:lnTo>
                  <a:lnTo>
                    <a:pt x="9363" y="4080"/>
                  </a:lnTo>
                  <a:lnTo>
                    <a:pt x="9388" y="4131"/>
                  </a:lnTo>
                  <a:lnTo>
                    <a:pt x="9456" y="4190"/>
                  </a:lnTo>
                  <a:lnTo>
                    <a:pt x="9507" y="4258"/>
                  </a:lnTo>
                  <a:lnTo>
                    <a:pt x="9566" y="4283"/>
                  </a:lnTo>
                  <a:lnTo>
                    <a:pt x="9693" y="4283"/>
                  </a:lnTo>
                  <a:lnTo>
                    <a:pt x="9744" y="4258"/>
                  </a:lnTo>
                  <a:lnTo>
                    <a:pt x="9879" y="4241"/>
                  </a:lnTo>
                  <a:lnTo>
                    <a:pt x="9922" y="4207"/>
                  </a:lnTo>
                  <a:lnTo>
                    <a:pt x="10006" y="4190"/>
                  </a:lnTo>
                  <a:lnTo>
                    <a:pt x="10040" y="4224"/>
                  </a:lnTo>
                  <a:lnTo>
                    <a:pt x="10040" y="4266"/>
                  </a:lnTo>
                  <a:lnTo>
                    <a:pt x="10023" y="4283"/>
                  </a:lnTo>
                  <a:lnTo>
                    <a:pt x="10023" y="4317"/>
                  </a:lnTo>
                  <a:lnTo>
                    <a:pt x="9998" y="4342"/>
                  </a:lnTo>
                  <a:lnTo>
                    <a:pt x="9998" y="4368"/>
                  </a:lnTo>
                  <a:lnTo>
                    <a:pt x="9905" y="4478"/>
                  </a:lnTo>
                  <a:lnTo>
                    <a:pt x="9913" y="4588"/>
                  </a:lnTo>
                  <a:lnTo>
                    <a:pt x="9973" y="4664"/>
                  </a:lnTo>
                  <a:lnTo>
                    <a:pt x="9989" y="4715"/>
                  </a:lnTo>
                  <a:lnTo>
                    <a:pt x="10023" y="4757"/>
                  </a:lnTo>
                  <a:lnTo>
                    <a:pt x="10150" y="4893"/>
                  </a:lnTo>
                  <a:lnTo>
                    <a:pt x="10159" y="4918"/>
                  </a:lnTo>
                  <a:lnTo>
                    <a:pt x="10201" y="4969"/>
                  </a:lnTo>
                  <a:lnTo>
                    <a:pt x="10227" y="5020"/>
                  </a:lnTo>
                  <a:lnTo>
                    <a:pt x="10337" y="5164"/>
                  </a:lnTo>
                  <a:lnTo>
                    <a:pt x="10370" y="5172"/>
                  </a:lnTo>
                  <a:lnTo>
                    <a:pt x="10438" y="5231"/>
                  </a:lnTo>
                  <a:lnTo>
                    <a:pt x="10514" y="5265"/>
                  </a:lnTo>
                  <a:lnTo>
                    <a:pt x="10557" y="5299"/>
                  </a:lnTo>
                  <a:lnTo>
                    <a:pt x="10607" y="5324"/>
                  </a:lnTo>
                  <a:lnTo>
                    <a:pt x="10650" y="5350"/>
                  </a:lnTo>
                  <a:lnTo>
                    <a:pt x="10734" y="5358"/>
                  </a:lnTo>
                  <a:lnTo>
                    <a:pt x="10811" y="5384"/>
                  </a:lnTo>
                  <a:lnTo>
                    <a:pt x="10946" y="5392"/>
                  </a:lnTo>
                  <a:lnTo>
                    <a:pt x="11014" y="5350"/>
                  </a:lnTo>
                  <a:lnTo>
                    <a:pt x="11065" y="5333"/>
                  </a:lnTo>
                  <a:lnTo>
                    <a:pt x="11115" y="5299"/>
                  </a:lnTo>
                  <a:lnTo>
                    <a:pt x="11141" y="5299"/>
                  </a:lnTo>
                  <a:lnTo>
                    <a:pt x="11166" y="5316"/>
                  </a:lnTo>
                  <a:lnTo>
                    <a:pt x="11183" y="5375"/>
                  </a:lnTo>
                  <a:lnTo>
                    <a:pt x="11183" y="5426"/>
                  </a:lnTo>
                  <a:lnTo>
                    <a:pt x="11132" y="5528"/>
                  </a:lnTo>
                  <a:lnTo>
                    <a:pt x="11099" y="5663"/>
                  </a:lnTo>
                  <a:lnTo>
                    <a:pt x="11090" y="5739"/>
                  </a:lnTo>
                  <a:lnTo>
                    <a:pt x="11141" y="5866"/>
                  </a:lnTo>
                  <a:lnTo>
                    <a:pt x="11200" y="5892"/>
                  </a:lnTo>
                  <a:lnTo>
                    <a:pt x="11251" y="5892"/>
                  </a:lnTo>
                  <a:lnTo>
                    <a:pt x="11293" y="5925"/>
                  </a:lnTo>
                  <a:lnTo>
                    <a:pt x="11353" y="6069"/>
                  </a:lnTo>
                  <a:lnTo>
                    <a:pt x="11395" y="6146"/>
                  </a:lnTo>
                  <a:lnTo>
                    <a:pt x="11556" y="6264"/>
                  </a:lnTo>
                  <a:lnTo>
                    <a:pt x="11640" y="6281"/>
                  </a:lnTo>
                  <a:lnTo>
                    <a:pt x="11759" y="6357"/>
                  </a:lnTo>
                  <a:lnTo>
                    <a:pt x="11945" y="6399"/>
                  </a:lnTo>
                  <a:lnTo>
                    <a:pt x="12021" y="6442"/>
                  </a:lnTo>
                  <a:lnTo>
                    <a:pt x="12157" y="6467"/>
                  </a:lnTo>
                  <a:lnTo>
                    <a:pt x="12208" y="6484"/>
                  </a:lnTo>
                  <a:lnTo>
                    <a:pt x="12284" y="6467"/>
                  </a:lnTo>
                  <a:lnTo>
                    <a:pt x="12343" y="6467"/>
                  </a:lnTo>
                  <a:lnTo>
                    <a:pt x="12529" y="6416"/>
                  </a:lnTo>
                  <a:lnTo>
                    <a:pt x="12631" y="6374"/>
                  </a:lnTo>
                  <a:lnTo>
                    <a:pt x="12682" y="6340"/>
                  </a:lnTo>
                  <a:lnTo>
                    <a:pt x="12707" y="6340"/>
                  </a:lnTo>
                  <a:lnTo>
                    <a:pt x="12809" y="6281"/>
                  </a:lnTo>
                  <a:lnTo>
                    <a:pt x="12927" y="6162"/>
                  </a:lnTo>
                  <a:lnTo>
                    <a:pt x="12978" y="6146"/>
                  </a:lnTo>
                  <a:lnTo>
                    <a:pt x="13097" y="6019"/>
                  </a:lnTo>
                  <a:lnTo>
                    <a:pt x="13130" y="6010"/>
                  </a:lnTo>
                  <a:lnTo>
                    <a:pt x="13156" y="5993"/>
                  </a:lnTo>
                  <a:lnTo>
                    <a:pt x="13190" y="5934"/>
                  </a:lnTo>
                  <a:lnTo>
                    <a:pt x="13300" y="5866"/>
                  </a:lnTo>
                  <a:lnTo>
                    <a:pt x="13359" y="5798"/>
                  </a:lnTo>
                  <a:lnTo>
                    <a:pt x="13486" y="5714"/>
                  </a:lnTo>
                  <a:lnTo>
                    <a:pt x="13537" y="5671"/>
                  </a:lnTo>
                  <a:lnTo>
                    <a:pt x="13604" y="5638"/>
                  </a:lnTo>
                  <a:lnTo>
                    <a:pt x="13672" y="5578"/>
                  </a:lnTo>
                  <a:lnTo>
                    <a:pt x="13698" y="5578"/>
                  </a:lnTo>
                  <a:lnTo>
                    <a:pt x="13765" y="5528"/>
                  </a:lnTo>
                  <a:lnTo>
                    <a:pt x="13799" y="5468"/>
                  </a:lnTo>
                  <a:lnTo>
                    <a:pt x="13825" y="5401"/>
                  </a:lnTo>
                  <a:lnTo>
                    <a:pt x="13825" y="5299"/>
                  </a:lnTo>
                  <a:lnTo>
                    <a:pt x="13782" y="5197"/>
                  </a:lnTo>
                  <a:lnTo>
                    <a:pt x="13791" y="5181"/>
                  </a:lnTo>
                  <a:lnTo>
                    <a:pt x="13774" y="5104"/>
                  </a:lnTo>
                  <a:lnTo>
                    <a:pt x="13689" y="4943"/>
                  </a:lnTo>
                  <a:lnTo>
                    <a:pt x="13672" y="4918"/>
                  </a:lnTo>
                  <a:lnTo>
                    <a:pt x="13664" y="4884"/>
                  </a:lnTo>
                  <a:lnTo>
                    <a:pt x="13638" y="4859"/>
                  </a:lnTo>
                  <a:lnTo>
                    <a:pt x="13630" y="4842"/>
                  </a:lnTo>
                  <a:lnTo>
                    <a:pt x="13554" y="4791"/>
                  </a:lnTo>
                  <a:lnTo>
                    <a:pt x="13520" y="4783"/>
                  </a:lnTo>
                  <a:lnTo>
                    <a:pt x="13503" y="4791"/>
                  </a:lnTo>
                  <a:lnTo>
                    <a:pt x="13384" y="4715"/>
                  </a:lnTo>
                  <a:lnTo>
                    <a:pt x="13257" y="4698"/>
                  </a:lnTo>
                  <a:lnTo>
                    <a:pt x="13139" y="4630"/>
                  </a:lnTo>
                  <a:lnTo>
                    <a:pt x="13080" y="4571"/>
                  </a:lnTo>
                  <a:lnTo>
                    <a:pt x="12970" y="4419"/>
                  </a:lnTo>
                  <a:lnTo>
                    <a:pt x="12919" y="4385"/>
                  </a:lnTo>
                  <a:lnTo>
                    <a:pt x="12851" y="4283"/>
                  </a:lnTo>
                  <a:lnTo>
                    <a:pt x="12843" y="4156"/>
                  </a:lnTo>
                  <a:lnTo>
                    <a:pt x="12817" y="4122"/>
                  </a:lnTo>
                  <a:lnTo>
                    <a:pt x="12817" y="4038"/>
                  </a:lnTo>
                  <a:lnTo>
                    <a:pt x="12809" y="4021"/>
                  </a:lnTo>
                  <a:lnTo>
                    <a:pt x="12817" y="3978"/>
                  </a:lnTo>
                  <a:lnTo>
                    <a:pt x="12800" y="3936"/>
                  </a:lnTo>
                  <a:lnTo>
                    <a:pt x="12792" y="3843"/>
                  </a:lnTo>
                  <a:lnTo>
                    <a:pt x="12758" y="3716"/>
                  </a:lnTo>
                  <a:lnTo>
                    <a:pt x="12758" y="3682"/>
                  </a:lnTo>
                  <a:lnTo>
                    <a:pt x="12741" y="3657"/>
                  </a:lnTo>
                  <a:lnTo>
                    <a:pt x="12741" y="3538"/>
                  </a:lnTo>
                  <a:lnTo>
                    <a:pt x="12758" y="3521"/>
                  </a:lnTo>
                  <a:lnTo>
                    <a:pt x="12758" y="3242"/>
                  </a:lnTo>
                  <a:lnTo>
                    <a:pt x="12741" y="3217"/>
                  </a:lnTo>
                  <a:lnTo>
                    <a:pt x="12741" y="3157"/>
                  </a:lnTo>
                  <a:lnTo>
                    <a:pt x="12673" y="2963"/>
                  </a:lnTo>
                  <a:lnTo>
                    <a:pt x="12605" y="2861"/>
                  </a:lnTo>
                  <a:lnTo>
                    <a:pt x="12478" y="2743"/>
                  </a:lnTo>
                  <a:lnTo>
                    <a:pt x="12411" y="2692"/>
                  </a:lnTo>
                  <a:lnTo>
                    <a:pt x="12385" y="2692"/>
                  </a:lnTo>
                  <a:lnTo>
                    <a:pt x="12343" y="2666"/>
                  </a:lnTo>
                  <a:lnTo>
                    <a:pt x="12309" y="2616"/>
                  </a:lnTo>
                  <a:lnTo>
                    <a:pt x="12250" y="2582"/>
                  </a:lnTo>
                  <a:lnTo>
                    <a:pt x="12208" y="2573"/>
                  </a:lnTo>
                  <a:lnTo>
                    <a:pt x="12174" y="2531"/>
                  </a:lnTo>
                  <a:lnTo>
                    <a:pt x="12148" y="2522"/>
                  </a:lnTo>
                  <a:lnTo>
                    <a:pt x="12106" y="2489"/>
                  </a:lnTo>
                  <a:lnTo>
                    <a:pt x="12064" y="2463"/>
                  </a:lnTo>
                  <a:lnTo>
                    <a:pt x="12038" y="2412"/>
                  </a:lnTo>
                  <a:lnTo>
                    <a:pt x="12038" y="2395"/>
                  </a:lnTo>
                  <a:lnTo>
                    <a:pt x="12055" y="2379"/>
                  </a:lnTo>
                  <a:lnTo>
                    <a:pt x="12106" y="2362"/>
                  </a:lnTo>
                  <a:lnTo>
                    <a:pt x="12301" y="2489"/>
                  </a:lnTo>
                  <a:lnTo>
                    <a:pt x="12512" y="2565"/>
                  </a:lnTo>
                  <a:lnTo>
                    <a:pt x="12538" y="2565"/>
                  </a:lnTo>
                  <a:lnTo>
                    <a:pt x="12622" y="2522"/>
                  </a:lnTo>
                  <a:lnTo>
                    <a:pt x="12673" y="2514"/>
                  </a:lnTo>
                  <a:lnTo>
                    <a:pt x="12724" y="2514"/>
                  </a:lnTo>
                  <a:lnTo>
                    <a:pt x="12766" y="2548"/>
                  </a:lnTo>
                  <a:lnTo>
                    <a:pt x="12758" y="2666"/>
                  </a:lnTo>
                  <a:lnTo>
                    <a:pt x="12766" y="2692"/>
                  </a:lnTo>
                  <a:lnTo>
                    <a:pt x="12792" y="2709"/>
                  </a:lnTo>
                  <a:lnTo>
                    <a:pt x="12851" y="2734"/>
                  </a:lnTo>
                  <a:lnTo>
                    <a:pt x="12953" y="2734"/>
                  </a:lnTo>
                  <a:lnTo>
                    <a:pt x="13037" y="2759"/>
                  </a:lnTo>
                  <a:lnTo>
                    <a:pt x="13088" y="2759"/>
                  </a:lnTo>
                  <a:lnTo>
                    <a:pt x="13105" y="2768"/>
                  </a:lnTo>
                  <a:lnTo>
                    <a:pt x="13130" y="2827"/>
                  </a:lnTo>
                  <a:lnTo>
                    <a:pt x="13122" y="2878"/>
                  </a:lnTo>
                  <a:lnTo>
                    <a:pt x="13054" y="2971"/>
                  </a:lnTo>
                  <a:lnTo>
                    <a:pt x="13012" y="3056"/>
                  </a:lnTo>
                  <a:lnTo>
                    <a:pt x="13020" y="3081"/>
                  </a:lnTo>
                  <a:lnTo>
                    <a:pt x="13071" y="3149"/>
                  </a:lnTo>
                  <a:lnTo>
                    <a:pt x="13156" y="3217"/>
                  </a:lnTo>
                  <a:lnTo>
                    <a:pt x="13198" y="3301"/>
                  </a:lnTo>
                  <a:lnTo>
                    <a:pt x="13198" y="3377"/>
                  </a:lnTo>
                  <a:lnTo>
                    <a:pt x="13173" y="3403"/>
                  </a:lnTo>
                  <a:lnTo>
                    <a:pt x="13164" y="3462"/>
                  </a:lnTo>
                  <a:lnTo>
                    <a:pt x="13164" y="3513"/>
                  </a:lnTo>
                  <a:lnTo>
                    <a:pt x="13181" y="3623"/>
                  </a:lnTo>
                  <a:lnTo>
                    <a:pt x="13207" y="3640"/>
                  </a:lnTo>
                  <a:lnTo>
                    <a:pt x="13266" y="3657"/>
                  </a:lnTo>
                  <a:lnTo>
                    <a:pt x="13317" y="3691"/>
                  </a:lnTo>
                  <a:lnTo>
                    <a:pt x="13418" y="3674"/>
                  </a:lnTo>
                  <a:lnTo>
                    <a:pt x="13494" y="3691"/>
                  </a:lnTo>
                  <a:lnTo>
                    <a:pt x="13621" y="3631"/>
                  </a:lnTo>
                  <a:lnTo>
                    <a:pt x="13664" y="3581"/>
                  </a:lnTo>
                  <a:lnTo>
                    <a:pt x="13715" y="3547"/>
                  </a:lnTo>
                  <a:lnTo>
                    <a:pt x="13748" y="3504"/>
                  </a:lnTo>
                  <a:lnTo>
                    <a:pt x="13774" y="3496"/>
                  </a:lnTo>
                  <a:lnTo>
                    <a:pt x="13825" y="3462"/>
                  </a:lnTo>
                  <a:lnTo>
                    <a:pt x="13926" y="3437"/>
                  </a:lnTo>
                  <a:lnTo>
                    <a:pt x="13969" y="3462"/>
                  </a:lnTo>
                  <a:lnTo>
                    <a:pt x="13985" y="3530"/>
                  </a:lnTo>
                  <a:lnTo>
                    <a:pt x="13985" y="3741"/>
                  </a:lnTo>
                  <a:lnTo>
                    <a:pt x="14062" y="4029"/>
                  </a:lnTo>
                  <a:lnTo>
                    <a:pt x="14112" y="4105"/>
                  </a:lnTo>
                  <a:lnTo>
                    <a:pt x="14180" y="4156"/>
                  </a:lnTo>
                  <a:lnTo>
                    <a:pt x="14316" y="4190"/>
                  </a:lnTo>
                  <a:lnTo>
                    <a:pt x="14426" y="4249"/>
                  </a:lnTo>
                  <a:lnTo>
                    <a:pt x="14451" y="4232"/>
                  </a:lnTo>
                  <a:lnTo>
                    <a:pt x="14527" y="4232"/>
                  </a:lnTo>
                  <a:lnTo>
                    <a:pt x="14612" y="4190"/>
                  </a:lnTo>
                  <a:lnTo>
                    <a:pt x="14629" y="4207"/>
                  </a:lnTo>
                  <a:lnTo>
                    <a:pt x="14646" y="4224"/>
                  </a:lnTo>
                  <a:lnTo>
                    <a:pt x="14637" y="4283"/>
                  </a:lnTo>
                  <a:lnTo>
                    <a:pt x="14578" y="4385"/>
                  </a:lnTo>
                  <a:lnTo>
                    <a:pt x="14510" y="4537"/>
                  </a:lnTo>
                  <a:lnTo>
                    <a:pt x="14510" y="4647"/>
                  </a:lnTo>
                  <a:lnTo>
                    <a:pt x="14493" y="4673"/>
                  </a:lnTo>
                  <a:lnTo>
                    <a:pt x="14527" y="4732"/>
                  </a:lnTo>
                  <a:lnTo>
                    <a:pt x="14587" y="4749"/>
                  </a:lnTo>
                  <a:lnTo>
                    <a:pt x="14714" y="4749"/>
                  </a:lnTo>
                  <a:lnTo>
                    <a:pt x="14798" y="4715"/>
                  </a:lnTo>
                  <a:lnTo>
                    <a:pt x="14900" y="4622"/>
                  </a:lnTo>
                  <a:lnTo>
                    <a:pt x="14925" y="4563"/>
                  </a:lnTo>
                  <a:lnTo>
                    <a:pt x="14951" y="4520"/>
                  </a:lnTo>
                  <a:lnTo>
                    <a:pt x="15052" y="4419"/>
                  </a:lnTo>
                  <a:lnTo>
                    <a:pt x="15078" y="4359"/>
                  </a:lnTo>
                  <a:lnTo>
                    <a:pt x="15103" y="4351"/>
                  </a:lnTo>
                  <a:lnTo>
                    <a:pt x="15145" y="4309"/>
                  </a:lnTo>
                  <a:lnTo>
                    <a:pt x="15188" y="4283"/>
                  </a:lnTo>
                  <a:lnTo>
                    <a:pt x="15247" y="4207"/>
                  </a:lnTo>
                  <a:lnTo>
                    <a:pt x="15298" y="4173"/>
                  </a:lnTo>
                  <a:lnTo>
                    <a:pt x="15340" y="4156"/>
                  </a:lnTo>
                  <a:lnTo>
                    <a:pt x="15374" y="4139"/>
                  </a:lnTo>
                  <a:lnTo>
                    <a:pt x="15382" y="4105"/>
                  </a:lnTo>
                  <a:lnTo>
                    <a:pt x="15450" y="4072"/>
                  </a:lnTo>
                  <a:lnTo>
                    <a:pt x="15509" y="4004"/>
                  </a:lnTo>
                  <a:lnTo>
                    <a:pt x="15535" y="3995"/>
                  </a:lnTo>
                  <a:lnTo>
                    <a:pt x="15594" y="3902"/>
                  </a:lnTo>
                  <a:lnTo>
                    <a:pt x="15594" y="3784"/>
                  </a:lnTo>
                  <a:lnTo>
                    <a:pt x="15569" y="3623"/>
                  </a:lnTo>
                  <a:lnTo>
                    <a:pt x="15577" y="3581"/>
                  </a:lnTo>
                  <a:lnTo>
                    <a:pt x="15560" y="3538"/>
                  </a:lnTo>
                  <a:lnTo>
                    <a:pt x="15535" y="3335"/>
                  </a:lnTo>
                  <a:lnTo>
                    <a:pt x="15543" y="3157"/>
                  </a:lnTo>
                  <a:lnTo>
                    <a:pt x="15543" y="2878"/>
                  </a:lnTo>
                  <a:lnTo>
                    <a:pt x="15560" y="2819"/>
                  </a:lnTo>
                  <a:lnTo>
                    <a:pt x="15560" y="2616"/>
                  </a:lnTo>
                  <a:lnTo>
                    <a:pt x="15560" y="2522"/>
                  </a:lnTo>
                  <a:lnTo>
                    <a:pt x="15543" y="2480"/>
                  </a:lnTo>
                  <a:lnTo>
                    <a:pt x="15543" y="2395"/>
                  </a:lnTo>
                  <a:lnTo>
                    <a:pt x="15408" y="2158"/>
                  </a:lnTo>
                  <a:lnTo>
                    <a:pt x="15340" y="1938"/>
                  </a:lnTo>
                  <a:lnTo>
                    <a:pt x="15094" y="1634"/>
                  </a:lnTo>
                  <a:lnTo>
                    <a:pt x="15001" y="1481"/>
                  </a:lnTo>
                  <a:lnTo>
                    <a:pt x="14993" y="1439"/>
                  </a:lnTo>
                  <a:lnTo>
                    <a:pt x="14917" y="1320"/>
                  </a:lnTo>
                  <a:lnTo>
                    <a:pt x="14917" y="1295"/>
                  </a:lnTo>
                  <a:lnTo>
                    <a:pt x="14891" y="1278"/>
                  </a:lnTo>
                  <a:lnTo>
                    <a:pt x="14883" y="1236"/>
                  </a:lnTo>
                  <a:lnTo>
                    <a:pt x="14824" y="1134"/>
                  </a:lnTo>
                  <a:lnTo>
                    <a:pt x="14747" y="702"/>
                  </a:lnTo>
                  <a:lnTo>
                    <a:pt x="14747" y="660"/>
                  </a:lnTo>
                  <a:lnTo>
                    <a:pt x="14697" y="525"/>
                  </a:lnTo>
                  <a:lnTo>
                    <a:pt x="14595" y="406"/>
                  </a:lnTo>
                  <a:lnTo>
                    <a:pt x="14485" y="313"/>
                  </a:lnTo>
                  <a:lnTo>
                    <a:pt x="14417" y="305"/>
                  </a:lnTo>
                  <a:lnTo>
                    <a:pt x="14299" y="245"/>
                  </a:lnTo>
                  <a:lnTo>
                    <a:pt x="14273" y="245"/>
                  </a:lnTo>
                  <a:lnTo>
                    <a:pt x="14239" y="211"/>
                  </a:lnTo>
                  <a:lnTo>
                    <a:pt x="14155" y="169"/>
                  </a:lnTo>
                  <a:lnTo>
                    <a:pt x="14036" y="152"/>
                  </a:lnTo>
                  <a:lnTo>
                    <a:pt x="13994" y="118"/>
                  </a:lnTo>
                  <a:lnTo>
                    <a:pt x="13952" y="118"/>
                  </a:lnTo>
                  <a:lnTo>
                    <a:pt x="13867" y="93"/>
                  </a:lnTo>
                  <a:lnTo>
                    <a:pt x="13867" y="84"/>
                  </a:lnTo>
                  <a:lnTo>
                    <a:pt x="13969" y="51"/>
                  </a:lnTo>
                  <a:lnTo>
                    <a:pt x="14239" y="84"/>
                  </a:lnTo>
                  <a:lnTo>
                    <a:pt x="14282" y="51"/>
                  </a:lnTo>
                  <a:lnTo>
                    <a:pt x="14307" y="0"/>
                  </a:lnTo>
                  <a:lnTo>
                    <a:pt x="14375" y="25"/>
                  </a:lnTo>
                  <a:lnTo>
                    <a:pt x="14460" y="101"/>
                  </a:lnTo>
                  <a:lnTo>
                    <a:pt x="14536" y="237"/>
                  </a:lnTo>
                  <a:lnTo>
                    <a:pt x="14595" y="305"/>
                  </a:lnTo>
                  <a:lnTo>
                    <a:pt x="14764" y="322"/>
                  </a:lnTo>
                  <a:lnTo>
                    <a:pt x="14790" y="338"/>
                  </a:lnTo>
                  <a:lnTo>
                    <a:pt x="14883" y="406"/>
                  </a:lnTo>
                  <a:lnTo>
                    <a:pt x="14900" y="432"/>
                  </a:lnTo>
                  <a:lnTo>
                    <a:pt x="14951" y="457"/>
                  </a:lnTo>
                  <a:lnTo>
                    <a:pt x="15018" y="516"/>
                  </a:lnTo>
                  <a:lnTo>
                    <a:pt x="15086" y="626"/>
                  </a:lnTo>
                  <a:lnTo>
                    <a:pt x="15213" y="770"/>
                  </a:lnTo>
                  <a:lnTo>
                    <a:pt x="15221" y="796"/>
                  </a:lnTo>
                  <a:lnTo>
                    <a:pt x="15306" y="880"/>
                  </a:lnTo>
                  <a:lnTo>
                    <a:pt x="15382" y="982"/>
                  </a:lnTo>
                  <a:lnTo>
                    <a:pt x="15518" y="1033"/>
                  </a:lnTo>
                  <a:lnTo>
                    <a:pt x="15569" y="1033"/>
                  </a:lnTo>
                  <a:lnTo>
                    <a:pt x="15679" y="1066"/>
                  </a:lnTo>
                  <a:lnTo>
                    <a:pt x="15687" y="1100"/>
                  </a:lnTo>
                  <a:lnTo>
                    <a:pt x="15755" y="1160"/>
                  </a:lnTo>
                  <a:lnTo>
                    <a:pt x="15840" y="1193"/>
                  </a:lnTo>
                  <a:lnTo>
                    <a:pt x="15941" y="1219"/>
                  </a:lnTo>
                  <a:lnTo>
                    <a:pt x="16051" y="1227"/>
                  </a:lnTo>
                  <a:lnTo>
                    <a:pt x="16102" y="1202"/>
                  </a:lnTo>
                  <a:lnTo>
                    <a:pt x="16161" y="1202"/>
                  </a:lnTo>
                  <a:lnTo>
                    <a:pt x="16204" y="1176"/>
                  </a:lnTo>
                  <a:lnTo>
                    <a:pt x="16229" y="1202"/>
                  </a:lnTo>
                  <a:lnTo>
                    <a:pt x="16288" y="1253"/>
                  </a:lnTo>
                  <a:lnTo>
                    <a:pt x="16305" y="1287"/>
                  </a:lnTo>
                  <a:lnTo>
                    <a:pt x="16398" y="1346"/>
                  </a:lnTo>
                  <a:lnTo>
                    <a:pt x="16407" y="1388"/>
                  </a:lnTo>
                  <a:lnTo>
                    <a:pt x="16356" y="1507"/>
                  </a:lnTo>
                  <a:lnTo>
                    <a:pt x="16322" y="1608"/>
                  </a:lnTo>
                  <a:lnTo>
                    <a:pt x="16322" y="1794"/>
                  </a:lnTo>
                  <a:lnTo>
                    <a:pt x="16381" y="1896"/>
                  </a:lnTo>
                  <a:lnTo>
                    <a:pt x="16398" y="1921"/>
                  </a:lnTo>
                  <a:lnTo>
                    <a:pt x="16483" y="1955"/>
                  </a:lnTo>
                  <a:lnTo>
                    <a:pt x="16508" y="1955"/>
                  </a:lnTo>
                  <a:lnTo>
                    <a:pt x="16610" y="2006"/>
                  </a:lnTo>
                  <a:lnTo>
                    <a:pt x="16737" y="2031"/>
                  </a:lnTo>
                  <a:lnTo>
                    <a:pt x="16822" y="2031"/>
                  </a:lnTo>
                  <a:lnTo>
                    <a:pt x="16949" y="2065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8652D74D-76E6-4E1F-B8E4-DF69421AE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9" y="11"/>
              <a:ext cx="246" cy="724"/>
            </a:xfrm>
            <a:custGeom>
              <a:avLst/>
              <a:gdLst>
                <a:gd name="T0" fmla="*/ 170 w 1211"/>
                <a:gd name="T1" fmla="*/ 3572 h 3572"/>
                <a:gd name="T2" fmla="*/ 203 w 1211"/>
                <a:gd name="T3" fmla="*/ 3555 h 3572"/>
                <a:gd name="T4" fmla="*/ 280 w 1211"/>
                <a:gd name="T5" fmla="*/ 3555 h 3572"/>
                <a:gd name="T6" fmla="*/ 305 w 1211"/>
                <a:gd name="T7" fmla="*/ 3555 h 3572"/>
                <a:gd name="T8" fmla="*/ 356 w 1211"/>
                <a:gd name="T9" fmla="*/ 3522 h 3572"/>
                <a:gd name="T10" fmla="*/ 407 w 1211"/>
                <a:gd name="T11" fmla="*/ 3505 h 3572"/>
                <a:gd name="T12" fmla="*/ 483 w 1211"/>
                <a:gd name="T13" fmla="*/ 3454 h 3572"/>
                <a:gd name="T14" fmla="*/ 517 w 1211"/>
                <a:gd name="T15" fmla="*/ 3420 h 3572"/>
                <a:gd name="T16" fmla="*/ 551 w 1211"/>
                <a:gd name="T17" fmla="*/ 3420 h 3572"/>
                <a:gd name="T18" fmla="*/ 678 w 1211"/>
                <a:gd name="T19" fmla="*/ 3335 h 3572"/>
                <a:gd name="T20" fmla="*/ 703 w 1211"/>
                <a:gd name="T21" fmla="*/ 3335 h 3572"/>
                <a:gd name="T22" fmla="*/ 771 w 1211"/>
                <a:gd name="T23" fmla="*/ 3285 h 3572"/>
                <a:gd name="T24" fmla="*/ 821 w 1211"/>
                <a:gd name="T25" fmla="*/ 3208 h 3572"/>
                <a:gd name="T26" fmla="*/ 864 w 1211"/>
                <a:gd name="T27" fmla="*/ 3174 h 3572"/>
                <a:gd name="T28" fmla="*/ 931 w 1211"/>
                <a:gd name="T29" fmla="*/ 3081 h 3572"/>
                <a:gd name="T30" fmla="*/ 965 w 1211"/>
                <a:gd name="T31" fmla="*/ 3014 h 3572"/>
                <a:gd name="T32" fmla="*/ 1025 w 1211"/>
                <a:gd name="T33" fmla="*/ 2895 h 3572"/>
                <a:gd name="T34" fmla="*/ 1092 w 1211"/>
                <a:gd name="T35" fmla="*/ 2827 h 3572"/>
                <a:gd name="T36" fmla="*/ 1109 w 1211"/>
                <a:gd name="T37" fmla="*/ 2777 h 3572"/>
                <a:gd name="T38" fmla="*/ 1135 w 1211"/>
                <a:gd name="T39" fmla="*/ 2700 h 3572"/>
                <a:gd name="T40" fmla="*/ 1143 w 1211"/>
                <a:gd name="T41" fmla="*/ 2641 h 3572"/>
                <a:gd name="T42" fmla="*/ 1160 w 1211"/>
                <a:gd name="T43" fmla="*/ 2599 h 3572"/>
                <a:gd name="T44" fmla="*/ 1169 w 1211"/>
                <a:gd name="T45" fmla="*/ 2540 h 3572"/>
                <a:gd name="T46" fmla="*/ 1185 w 1211"/>
                <a:gd name="T47" fmla="*/ 2497 h 3572"/>
                <a:gd name="T48" fmla="*/ 1202 w 1211"/>
                <a:gd name="T49" fmla="*/ 2413 h 3572"/>
                <a:gd name="T50" fmla="*/ 1211 w 1211"/>
                <a:gd name="T51" fmla="*/ 2294 h 3572"/>
                <a:gd name="T52" fmla="*/ 1194 w 1211"/>
                <a:gd name="T53" fmla="*/ 2176 h 3572"/>
                <a:gd name="T54" fmla="*/ 1185 w 1211"/>
                <a:gd name="T55" fmla="*/ 2159 h 3572"/>
                <a:gd name="T56" fmla="*/ 1169 w 1211"/>
                <a:gd name="T57" fmla="*/ 2142 h 3572"/>
                <a:gd name="T58" fmla="*/ 1169 w 1211"/>
                <a:gd name="T59" fmla="*/ 2116 h 3572"/>
                <a:gd name="T60" fmla="*/ 1118 w 1211"/>
                <a:gd name="T61" fmla="*/ 1972 h 3572"/>
                <a:gd name="T62" fmla="*/ 1025 w 1211"/>
                <a:gd name="T63" fmla="*/ 1795 h 3572"/>
                <a:gd name="T64" fmla="*/ 991 w 1211"/>
                <a:gd name="T65" fmla="*/ 1693 h 3572"/>
                <a:gd name="T66" fmla="*/ 965 w 1211"/>
                <a:gd name="T67" fmla="*/ 1634 h 3572"/>
                <a:gd name="T68" fmla="*/ 923 w 1211"/>
                <a:gd name="T69" fmla="*/ 1397 h 3572"/>
                <a:gd name="T70" fmla="*/ 931 w 1211"/>
                <a:gd name="T71" fmla="*/ 1278 h 3572"/>
                <a:gd name="T72" fmla="*/ 898 w 1211"/>
                <a:gd name="T73" fmla="*/ 1117 h 3572"/>
                <a:gd name="T74" fmla="*/ 830 w 1211"/>
                <a:gd name="T75" fmla="*/ 1016 h 3572"/>
                <a:gd name="T76" fmla="*/ 771 w 1211"/>
                <a:gd name="T77" fmla="*/ 974 h 3572"/>
                <a:gd name="T78" fmla="*/ 567 w 1211"/>
                <a:gd name="T79" fmla="*/ 753 h 3572"/>
                <a:gd name="T80" fmla="*/ 500 w 1211"/>
                <a:gd name="T81" fmla="*/ 703 h 3572"/>
                <a:gd name="T82" fmla="*/ 466 w 1211"/>
                <a:gd name="T83" fmla="*/ 652 h 3572"/>
                <a:gd name="T84" fmla="*/ 415 w 1211"/>
                <a:gd name="T85" fmla="*/ 626 h 3572"/>
                <a:gd name="T86" fmla="*/ 237 w 1211"/>
                <a:gd name="T87" fmla="*/ 423 h 3572"/>
                <a:gd name="T88" fmla="*/ 229 w 1211"/>
                <a:gd name="T89" fmla="*/ 398 h 3572"/>
                <a:gd name="T90" fmla="*/ 178 w 1211"/>
                <a:gd name="T91" fmla="*/ 364 h 3572"/>
                <a:gd name="T92" fmla="*/ 153 w 1211"/>
                <a:gd name="T93" fmla="*/ 322 h 3572"/>
                <a:gd name="T94" fmla="*/ 136 w 1211"/>
                <a:gd name="T95" fmla="*/ 237 h 3572"/>
                <a:gd name="T96" fmla="*/ 102 w 1211"/>
                <a:gd name="T97" fmla="*/ 203 h 3572"/>
                <a:gd name="T98" fmla="*/ 0 w 1211"/>
                <a:gd name="T9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11" h="3572">
                  <a:moveTo>
                    <a:pt x="170" y="3572"/>
                  </a:moveTo>
                  <a:lnTo>
                    <a:pt x="203" y="3555"/>
                  </a:lnTo>
                  <a:lnTo>
                    <a:pt x="280" y="3555"/>
                  </a:lnTo>
                  <a:lnTo>
                    <a:pt x="305" y="3555"/>
                  </a:lnTo>
                  <a:lnTo>
                    <a:pt x="356" y="3522"/>
                  </a:lnTo>
                  <a:lnTo>
                    <a:pt x="407" y="3505"/>
                  </a:lnTo>
                  <a:lnTo>
                    <a:pt x="483" y="3454"/>
                  </a:lnTo>
                  <a:lnTo>
                    <a:pt x="517" y="3420"/>
                  </a:lnTo>
                  <a:lnTo>
                    <a:pt x="551" y="3420"/>
                  </a:lnTo>
                  <a:lnTo>
                    <a:pt x="678" y="3335"/>
                  </a:lnTo>
                  <a:lnTo>
                    <a:pt x="703" y="3335"/>
                  </a:lnTo>
                  <a:lnTo>
                    <a:pt x="771" y="3285"/>
                  </a:lnTo>
                  <a:lnTo>
                    <a:pt x="821" y="3208"/>
                  </a:lnTo>
                  <a:lnTo>
                    <a:pt x="864" y="3174"/>
                  </a:lnTo>
                  <a:lnTo>
                    <a:pt x="931" y="3081"/>
                  </a:lnTo>
                  <a:lnTo>
                    <a:pt x="965" y="3014"/>
                  </a:lnTo>
                  <a:lnTo>
                    <a:pt x="1025" y="2895"/>
                  </a:lnTo>
                  <a:lnTo>
                    <a:pt x="1092" y="2827"/>
                  </a:lnTo>
                  <a:lnTo>
                    <a:pt x="1109" y="2777"/>
                  </a:lnTo>
                  <a:lnTo>
                    <a:pt x="1135" y="2700"/>
                  </a:lnTo>
                  <a:lnTo>
                    <a:pt x="1143" y="2641"/>
                  </a:lnTo>
                  <a:lnTo>
                    <a:pt x="1160" y="2599"/>
                  </a:lnTo>
                  <a:lnTo>
                    <a:pt x="1169" y="2540"/>
                  </a:lnTo>
                  <a:lnTo>
                    <a:pt x="1185" y="2497"/>
                  </a:lnTo>
                  <a:lnTo>
                    <a:pt x="1202" y="2413"/>
                  </a:lnTo>
                  <a:lnTo>
                    <a:pt x="1211" y="2294"/>
                  </a:lnTo>
                  <a:lnTo>
                    <a:pt x="1194" y="2176"/>
                  </a:lnTo>
                  <a:lnTo>
                    <a:pt x="1185" y="2159"/>
                  </a:lnTo>
                  <a:lnTo>
                    <a:pt x="1169" y="2142"/>
                  </a:lnTo>
                  <a:lnTo>
                    <a:pt x="1169" y="2116"/>
                  </a:lnTo>
                  <a:lnTo>
                    <a:pt x="1118" y="1972"/>
                  </a:lnTo>
                  <a:lnTo>
                    <a:pt x="1025" y="1795"/>
                  </a:lnTo>
                  <a:lnTo>
                    <a:pt x="991" y="1693"/>
                  </a:lnTo>
                  <a:lnTo>
                    <a:pt x="965" y="1634"/>
                  </a:lnTo>
                  <a:lnTo>
                    <a:pt x="923" y="1397"/>
                  </a:lnTo>
                  <a:lnTo>
                    <a:pt x="931" y="1278"/>
                  </a:lnTo>
                  <a:lnTo>
                    <a:pt x="898" y="1117"/>
                  </a:lnTo>
                  <a:lnTo>
                    <a:pt x="830" y="1016"/>
                  </a:lnTo>
                  <a:lnTo>
                    <a:pt x="771" y="974"/>
                  </a:lnTo>
                  <a:lnTo>
                    <a:pt x="567" y="753"/>
                  </a:lnTo>
                  <a:lnTo>
                    <a:pt x="500" y="703"/>
                  </a:lnTo>
                  <a:lnTo>
                    <a:pt x="466" y="652"/>
                  </a:lnTo>
                  <a:lnTo>
                    <a:pt x="415" y="626"/>
                  </a:lnTo>
                  <a:lnTo>
                    <a:pt x="237" y="423"/>
                  </a:lnTo>
                  <a:lnTo>
                    <a:pt x="229" y="398"/>
                  </a:lnTo>
                  <a:lnTo>
                    <a:pt x="178" y="364"/>
                  </a:lnTo>
                  <a:lnTo>
                    <a:pt x="153" y="322"/>
                  </a:lnTo>
                  <a:lnTo>
                    <a:pt x="136" y="237"/>
                  </a:lnTo>
                  <a:lnTo>
                    <a:pt x="102" y="203"/>
                  </a:lnTo>
                  <a:lnTo>
                    <a:pt x="0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0543B357-20A0-481B-8FE9-5006E42CE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" y="11"/>
              <a:ext cx="3317" cy="4513"/>
            </a:xfrm>
            <a:custGeom>
              <a:avLst/>
              <a:gdLst>
                <a:gd name="T0" fmla="*/ 16043 w 16356"/>
                <a:gd name="T1" fmla="*/ 1253 h 22263"/>
                <a:gd name="T2" fmla="*/ 16323 w 16356"/>
                <a:gd name="T3" fmla="*/ 2446 h 22263"/>
                <a:gd name="T4" fmla="*/ 15908 w 16356"/>
                <a:gd name="T5" fmla="*/ 3479 h 22263"/>
                <a:gd name="T6" fmla="*/ 15163 w 16356"/>
                <a:gd name="T7" fmla="*/ 3919 h 22263"/>
                <a:gd name="T8" fmla="*/ 14308 w 16356"/>
                <a:gd name="T9" fmla="*/ 3369 h 22263"/>
                <a:gd name="T10" fmla="*/ 13639 w 16356"/>
                <a:gd name="T11" fmla="*/ 2844 h 22263"/>
                <a:gd name="T12" fmla="*/ 12945 w 16356"/>
                <a:gd name="T13" fmla="*/ 2286 h 22263"/>
                <a:gd name="T14" fmla="*/ 13698 w 16356"/>
                <a:gd name="T15" fmla="*/ 3623 h 22263"/>
                <a:gd name="T16" fmla="*/ 13986 w 16356"/>
                <a:gd name="T17" fmla="*/ 5020 h 22263"/>
                <a:gd name="T18" fmla="*/ 13529 w 16356"/>
                <a:gd name="T19" fmla="*/ 6002 h 22263"/>
                <a:gd name="T20" fmla="*/ 12750 w 16356"/>
                <a:gd name="T21" fmla="*/ 6383 h 22263"/>
                <a:gd name="T22" fmla="*/ 12250 w 16356"/>
                <a:gd name="T23" fmla="*/ 6002 h 22263"/>
                <a:gd name="T24" fmla="*/ 11590 w 16356"/>
                <a:gd name="T25" fmla="*/ 5469 h 22263"/>
                <a:gd name="T26" fmla="*/ 11014 w 16356"/>
                <a:gd name="T27" fmla="*/ 4664 h 22263"/>
                <a:gd name="T28" fmla="*/ 11336 w 16356"/>
                <a:gd name="T29" fmla="*/ 5985 h 22263"/>
                <a:gd name="T30" fmla="*/ 12090 w 16356"/>
                <a:gd name="T31" fmla="*/ 6721 h 22263"/>
                <a:gd name="T32" fmla="*/ 11336 w 16356"/>
                <a:gd name="T33" fmla="*/ 7627 h 22263"/>
                <a:gd name="T34" fmla="*/ 10396 w 16356"/>
                <a:gd name="T35" fmla="*/ 8228 h 22263"/>
                <a:gd name="T36" fmla="*/ 9355 w 16356"/>
                <a:gd name="T37" fmla="*/ 7593 h 22263"/>
                <a:gd name="T38" fmla="*/ 8652 w 16356"/>
                <a:gd name="T39" fmla="*/ 6933 h 22263"/>
                <a:gd name="T40" fmla="*/ 7806 w 16356"/>
                <a:gd name="T41" fmla="*/ 5976 h 22263"/>
                <a:gd name="T42" fmla="*/ 7171 w 16356"/>
                <a:gd name="T43" fmla="*/ 5697 h 22263"/>
                <a:gd name="T44" fmla="*/ 7975 w 16356"/>
                <a:gd name="T45" fmla="*/ 6637 h 22263"/>
                <a:gd name="T46" fmla="*/ 8635 w 16356"/>
                <a:gd name="T47" fmla="*/ 7610 h 22263"/>
                <a:gd name="T48" fmla="*/ 9440 w 16356"/>
                <a:gd name="T49" fmla="*/ 8575 h 22263"/>
                <a:gd name="T50" fmla="*/ 9440 w 16356"/>
                <a:gd name="T51" fmla="*/ 9100 h 22263"/>
                <a:gd name="T52" fmla="*/ 8373 w 16356"/>
                <a:gd name="T53" fmla="*/ 8728 h 22263"/>
                <a:gd name="T54" fmla="*/ 7298 w 16356"/>
                <a:gd name="T55" fmla="*/ 8220 h 22263"/>
                <a:gd name="T56" fmla="*/ 6519 w 16356"/>
                <a:gd name="T57" fmla="*/ 7813 h 22263"/>
                <a:gd name="T58" fmla="*/ 5774 w 16356"/>
                <a:gd name="T59" fmla="*/ 7526 h 22263"/>
                <a:gd name="T60" fmla="*/ 4707 w 16356"/>
                <a:gd name="T61" fmla="*/ 7136 h 22263"/>
                <a:gd name="T62" fmla="*/ 4064 w 16356"/>
                <a:gd name="T63" fmla="*/ 7018 h 22263"/>
                <a:gd name="T64" fmla="*/ 3564 w 16356"/>
                <a:gd name="T65" fmla="*/ 7085 h 22263"/>
                <a:gd name="T66" fmla="*/ 4580 w 16356"/>
                <a:gd name="T67" fmla="*/ 7517 h 22263"/>
                <a:gd name="T68" fmla="*/ 5376 w 16356"/>
                <a:gd name="T69" fmla="*/ 7780 h 22263"/>
                <a:gd name="T70" fmla="*/ 6316 w 16356"/>
                <a:gd name="T71" fmla="*/ 8211 h 22263"/>
                <a:gd name="T72" fmla="*/ 7035 w 16356"/>
                <a:gd name="T73" fmla="*/ 9015 h 22263"/>
                <a:gd name="T74" fmla="*/ 7535 w 16356"/>
                <a:gd name="T75" fmla="*/ 9379 h 22263"/>
                <a:gd name="T76" fmla="*/ 8297 w 16356"/>
                <a:gd name="T77" fmla="*/ 9743 h 22263"/>
                <a:gd name="T78" fmla="*/ 7958 w 16356"/>
                <a:gd name="T79" fmla="*/ 10844 h 22263"/>
                <a:gd name="T80" fmla="*/ 6968 w 16356"/>
                <a:gd name="T81" fmla="*/ 11936 h 22263"/>
                <a:gd name="T82" fmla="*/ 5969 w 16356"/>
                <a:gd name="T83" fmla="*/ 12520 h 22263"/>
                <a:gd name="T84" fmla="*/ 5114 w 16356"/>
                <a:gd name="T85" fmla="*/ 12723 h 22263"/>
                <a:gd name="T86" fmla="*/ 4479 w 16356"/>
                <a:gd name="T87" fmla="*/ 12732 h 22263"/>
                <a:gd name="T88" fmla="*/ 3099 w 16356"/>
                <a:gd name="T89" fmla="*/ 12689 h 22263"/>
                <a:gd name="T90" fmla="*/ 3539 w 16356"/>
                <a:gd name="T91" fmla="*/ 13019 h 22263"/>
                <a:gd name="T92" fmla="*/ 4580 w 16356"/>
                <a:gd name="T93" fmla="*/ 13138 h 22263"/>
                <a:gd name="T94" fmla="*/ 5300 w 16356"/>
                <a:gd name="T95" fmla="*/ 13273 h 22263"/>
                <a:gd name="T96" fmla="*/ 6028 w 16356"/>
                <a:gd name="T97" fmla="*/ 13934 h 22263"/>
                <a:gd name="T98" fmla="*/ 5283 w 16356"/>
                <a:gd name="T99" fmla="*/ 14806 h 22263"/>
                <a:gd name="T100" fmla="*/ 4707 w 16356"/>
                <a:gd name="T101" fmla="*/ 15762 h 22263"/>
                <a:gd name="T102" fmla="*/ 4047 w 16356"/>
                <a:gd name="T103" fmla="*/ 16312 h 22263"/>
                <a:gd name="T104" fmla="*/ 3124 w 16356"/>
                <a:gd name="T105" fmla="*/ 16135 h 22263"/>
                <a:gd name="T106" fmla="*/ 3412 w 16356"/>
                <a:gd name="T107" fmla="*/ 16439 h 22263"/>
                <a:gd name="T108" fmla="*/ 3607 w 16356"/>
                <a:gd name="T109" fmla="*/ 17785 h 22263"/>
                <a:gd name="T110" fmla="*/ 3183 w 16356"/>
                <a:gd name="T111" fmla="*/ 18776 h 22263"/>
                <a:gd name="T112" fmla="*/ 2261 w 16356"/>
                <a:gd name="T113" fmla="*/ 19064 h 22263"/>
                <a:gd name="T114" fmla="*/ 2404 w 16356"/>
                <a:gd name="T115" fmla="*/ 19597 h 22263"/>
                <a:gd name="T116" fmla="*/ 1998 w 16356"/>
                <a:gd name="T117" fmla="*/ 20621 h 22263"/>
                <a:gd name="T118" fmla="*/ 1236 w 16356"/>
                <a:gd name="T119" fmla="*/ 20663 h 22263"/>
                <a:gd name="T120" fmla="*/ 1067 w 16356"/>
                <a:gd name="T121" fmla="*/ 21730 h 22263"/>
                <a:gd name="T122" fmla="*/ 212 w 16356"/>
                <a:gd name="T123" fmla="*/ 22009 h 22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56" h="22263">
                  <a:moveTo>
                    <a:pt x="15247" y="0"/>
                  </a:moveTo>
                  <a:lnTo>
                    <a:pt x="15434" y="330"/>
                  </a:lnTo>
                  <a:lnTo>
                    <a:pt x="15459" y="381"/>
                  </a:lnTo>
                  <a:lnTo>
                    <a:pt x="15535" y="440"/>
                  </a:lnTo>
                  <a:lnTo>
                    <a:pt x="15578" y="542"/>
                  </a:lnTo>
                  <a:lnTo>
                    <a:pt x="15637" y="618"/>
                  </a:lnTo>
                  <a:lnTo>
                    <a:pt x="15755" y="711"/>
                  </a:lnTo>
                  <a:lnTo>
                    <a:pt x="15908" y="762"/>
                  </a:lnTo>
                  <a:lnTo>
                    <a:pt x="15950" y="804"/>
                  </a:lnTo>
                  <a:lnTo>
                    <a:pt x="15984" y="855"/>
                  </a:lnTo>
                  <a:lnTo>
                    <a:pt x="16009" y="990"/>
                  </a:lnTo>
                  <a:lnTo>
                    <a:pt x="16009" y="1126"/>
                  </a:lnTo>
                  <a:lnTo>
                    <a:pt x="16043" y="1253"/>
                  </a:lnTo>
                  <a:lnTo>
                    <a:pt x="16035" y="1270"/>
                  </a:lnTo>
                  <a:lnTo>
                    <a:pt x="16086" y="1465"/>
                  </a:lnTo>
                  <a:lnTo>
                    <a:pt x="16086" y="1566"/>
                  </a:lnTo>
                  <a:lnTo>
                    <a:pt x="16102" y="1591"/>
                  </a:lnTo>
                  <a:lnTo>
                    <a:pt x="16119" y="1727"/>
                  </a:lnTo>
                  <a:lnTo>
                    <a:pt x="16162" y="1812"/>
                  </a:lnTo>
                  <a:lnTo>
                    <a:pt x="16162" y="1837"/>
                  </a:lnTo>
                  <a:lnTo>
                    <a:pt x="16196" y="1913"/>
                  </a:lnTo>
                  <a:lnTo>
                    <a:pt x="16255" y="1972"/>
                  </a:lnTo>
                  <a:lnTo>
                    <a:pt x="16289" y="2049"/>
                  </a:lnTo>
                  <a:lnTo>
                    <a:pt x="16356" y="2201"/>
                  </a:lnTo>
                  <a:lnTo>
                    <a:pt x="16356" y="2362"/>
                  </a:lnTo>
                  <a:lnTo>
                    <a:pt x="16323" y="2446"/>
                  </a:lnTo>
                  <a:lnTo>
                    <a:pt x="16314" y="2633"/>
                  </a:lnTo>
                  <a:lnTo>
                    <a:pt x="16272" y="2794"/>
                  </a:lnTo>
                  <a:lnTo>
                    <a:pt x="16196" y="3031"/>
                  </a:lnTo>
                  <a:lnTo>
                    <a:pt x="16170" y="3081"/>
                  </a:lnTo>
                  <a:lnTo>
                    <a:pt x="16128" y="3132"/>
                  </a:lnTo>
                  <a:lnTo>
                    <a:pt x="16128" y="3158"/>
                  </a:lnTo>
                  <a:lnTo>
                    <a:pt x="16102" y="3208"/>
                  </a:lnTo>
                  <a:lnTo>
                    <a:pt x="16094" y="3234"/>
                  </a:lnTo>
                  <a:lnTo>
                    <a:pt x="16069" y="3251"/>
                  </a:lnTo>
                  <a:lnTo>
                    <a:pt x="16018" y="3344"/>
                  </a:lnTo>
                  <a:lnTo>
                    <a:pt x="15975" y="3386"/>
                  </a:lnTo>
                  <a:lnTo>
                    <a:pt x="15975" y="3411"/>
                  </a:lnTo>
                  <a:lnTo>
                    <a:pt x="15908" y="3479"/>
                  </a:lnTo>
                  <a:lnTo>
                    <a:pt x="15857" y="3555"/>
                  </a:lnTo>
                  <a:lnTo>
                    <a:pt x="15823" y="3572"/>
                  </a:lnTo>
                  <a:lnTo>
                    <a:pt x="15781" y="3581"/>
                  </a:lnTo>
                  <a:lnTo>
                    <a:pt x="15628" y="3691"/>
                  </a:lnTo>
                  <a:lnTo>
                    <a:pt x="15586" y="3699"/>
                  </a:lnTo>
                  <a:lnTo>
                    <a:pt x="15527" y="3750"/>
                  </a:lnTo>
                  <a:lnTo>
                    <a:pt x="15442" y="3784"/>
                  </a:lnTo>
                  <a:lnTo>
                    <a:pt x="15383" y="3835"/>
                  </a:lnTo>
                  <a:lnTo>
                    <a:pt x="15366" y="3826"/>
                  </a:lnTo>
                  <a:lnTo>
                    <a:pt x="15324" y="3852"/>
                  </a:lnTo>
                  <a:lnTo>
                    <a:pt x="15264" y="3869"/>
                  </a:lnTo>
                  <a:lnTo>
                    <a:pt x="15222" y="3902"/>
                  </a:lnTo>
                  <a:lnTo>
                    <a:pt x="15163" y="3919"/>
                  </a:lnTo>
                  <a:lnTo>
                    <a:pt x="15103" y="3919"/>
                  </a:lnTo>
                  <a:lnTo>
                    <a:pt x="15002" y="3936"/>
                  </a:lnTo>
                  <a:lnTo>
                    <a:pt x="14985" y="3928"/>
                  </a:lnTo>
                  <a:lnTo>
                    <a:pt x="14926" y="3928"/>
                  </a:lnTo>
                  <a:lnTo>
                    <a:pt x="14883" y="3902"/>
                  </a:lnTo>
                  <a:lnTo>
                    <a:pt x="14866" y="3886"/>
                  </a:lnTo>
                  <a:lnTo>
                    <a:pt x="14782" y="3886"/>
                  </a:lnTo>
                  <a:lnTo>
                    <a:pt x="14739" y="3902"/>
                  </a:lnTo>
                  <a:lnTo>
                    <a:pt x="14604" y="3826"/>
                  </a:lnTo>
                  <a:lnTo>
                    <a:pt x="14367" y="3581"/>
                  </a:lnTo>
                  <a:lnTo>
                    <a:pt x="14350" y="3513"/>
                  </a:lnTo>
                  <a:lnTo>
                    <a:pt x="14325" y="3479"/>
                  </a:lnTo>
                  <a:lnTo>
                    <a:pt x="14308" y="3369"/>
                  </a:lnTo>
                  <a:lnTo>
                    <a:pt x="14274" y="3310"/>
                  </a:lnTo>
                  <a:lnTo>
                    <a:pt x="14282" y="3293"/>
                  </a:lnTo>
                  <a:lnTo>
                    <a:pt x="14223" y="3234"/>
                  </a:lnTo>
                  <a:lnTo>
                    <a:pt x="14206" y="3208"/>
                  </a:lnTo>
                  <a:lnTo>
                    <a:pt x="14172" y="3022"/>
                  </a:lnTo>
                  <a:lnTo>
                    <a:pt x="14172" y="2946"/>
                  </a:lnTo>
                  <a:lnTo>
                    <a:pt x="14147" y="2904"/>
                  </a:lnTo>
                  <a:lnTo>
                    <a:pt x="14096" y="2878"/>
                  </a:lnTo>
                  <a:lnTo>
                    <a:pt x="14020" y="2861"/>
                  </a:lnTo>
                  <a:lnTo>
                    <a:pt x="13961" y="2878"/>
                  </a:lnTo>
                  <a:lnTo>
                    <a:pt x="13825" y="2878"/>
                  </a:lnTo>
                  <a:lnTo>
                    <a:pt x="13766" y="2861"/>
                  </a:lnTo>
                  <a:lnTo>
                    <a:pt x="13639" y="2844"/>
                  </a:lnTo>
                  <a:lnTo>
                    <a:pt x="13588" y="2794"/>
                  </a:lnTo>
                  <a:lnTo>
                    <a:pt x="13563" y="2794"/>
                  </a:lnTo>
                  <a:lnTo>
                    <a:pt x="13546" y="2777"/>
                  </a:lnTo>
                  <a:lnTo>
                    <a:pt x="13520" y="2768"/>
                  </a:lnTo>
                  <a:lnTo>
                    <a:pt x="13478" y="2726"/>
                  </a:lnTo>
                  <a:lnTo>
                    <a:pt x="13461" y="2717"/>
                  </a:lnTo>
                  <a:lnTo>
                    <a:pt x="13376" y="2616"/>
                  </a:lnTo>
                  <a:lnTo>
                    <a:pt x="13359" y="2582"/>
                  </a:lnTo>
                  <a:lnTo>
                    <a:pt x="13190" y="2413"/>
                  </a:lnTo>
                  <a:lnTo>
                    <a:pt x="13072" y="2260"/>
                  </a:lnTo>
                  <a:lnTo>
                    <a:pt x="12995" y="2226"/>
                  </a:lnTo>
                  <a:lnTo>
                    <a:pt x="12970" y="2235"/>
                  </a:lnTo>
                  <a:lnTo>
                    <a:pt x="12945" y="2286"/>
                  </a:lnTo>
                  <a:lnTo>
                    <a:pt x="12936" y="2286"/>
                  </a:lnTo>
                  <a:lnTo>
                    <a:pt x="13055" y="2480"/>
                  </a:lnTo>
                  <a:lnTo>
                    <a:pt x="13072" y="2565"/>
                  </a:lnTo>
                  <a:lnTo>
                    <a:pt x="13131" y="2667"/>
                  </a:lnTo>
                  <a:lnTo>
                    <a:pt x="13182" y="2887"/>
                  </a:lnTo>
                  <a:lnTo>
                    <a:pt x="13232" y="2946"/>
                  </a:lnTo>
                  <a:lnTo>
                    <a:pt x="13351" y="3031"/>
                  </a:lnTo>
                  <a:lnTo>
                    <a:pt x="13453" y="3149"/>
                  </a:lnTo>
                  <a:lnTo>
                    <a:pt x="13580" y="3403"/>
                  </a:lnTo>
                  <a:lnTo>
                    <a:pt x="13597" y="3454"/>
                  </a:lnTo>
                  <a:lnTo>
                    <a:pt x="13613" y="3479"/>
                  </a:lnTo>
                  <a:lnTo>
                    <a:pt x="13647" y="3555"/>
                  </a:lnTo>
                  <a:lnTo>
                    <a:pt x="13698" y="3623"/>
                  </a:lnTo>
                  <a:lnTo>
                    <a:pt x="13715" y="3682"/>
                  </a:lnTo>
                  <a:lnTo>
                    <a:pt x="13732" y="3708"/>
                  </a:lnTo>
                  <a:lnTo>
                    <a:pt x="13783" y="3835"/>
                  </a:lnTo>
                  <a:lnTo>
                    <a:pt x="13825" y="3996"/>
                  </a:lnTo>
                  <a:lnTo>
                    <a:pt x="13859" y="4148"/>
                  </a:lnTo>
                  <a:lnTo>
                    <a:pt x="13884" y="4199"/>
                  </a:lnTo>
                  <a:lnTo>
                    <a:pt x="13927" y="4360"/>
                  </a:lnTo>
                  <a:lnTo>
                    <a:pt x="13961" y="4410"/>
                  </a:lnTo>
                  <a:lnTo>
                    <a:pt x="13986" y="4512"/>
                  </a:lnTo>
                  <a:lnTo>
                    <a:pt x="13986" y="4647"/>
                  </a:lnTo>
                  <a:lnTo>
                    <a:pt x="13969" y="4749"/>
                  </a:lnTo>
                  <a:lnTo>
                    <a:pt x="13961" y="4910"/>
                  </a:lnTo>
                  <a:lnTo>
                    <a:pt x="13986" y="5020"/>
                  </a:lnTo>
                  <a:lnTo>
                    <a:pt x="13986" y="5291"/>
                  </a:lnTo>
                  <a:lnTo>
                    <a:pt x="13994" y="5392"/>
                  </a:lnTo>
                  <a:lnTo>
                    <a:pt x="13986" y="5477"/>
                  </a:lnTo>
                  <a:lnTo>
                    <a:pt x="13969" y="5502"/>
                  </a:lnTo>
                  <a:lnTo>
                    <a:pt x="13969" y="5528"/>
                  </a:lnTo>
                  <a:lnTo>
                    <a:pt x="13944" y="5570"/>
                  </a:lnTo>
                  <a:lnTo>
                    <a:pt x="13935" y="5629"/>
                  </a:lnTo>
                  <a:lnTo>
                    <a:pt x="13884" y="5697"/>
                  </a:lnTo>
                  <a:lnTo>
                    <a:pt x="13834" y="5731"/>
                  </a:lnTo>
                  <a:lnTo>
                    <a:pt x="13825" y="5765"/>
                  </a:lnTo>
                  <a:lnTo>
                    <a:pt x="13690" y="5858"/>
                  </a:lnTo>
                  <a:lnTo>
                    <a:pt x="13656" y="5917"/>
                  </a:lnTo>
                  <a:lnTo>
                    <a:pt x="13529" y="6002"/>
                  </a:lnTo>
                  <a:lnTo>
                    <a:pt x="13470" y="6061"/>
                  </a:lnTo>
                  <a:lnTo>
                    <a:pt x="13427" y="6078"/>
                  </a:lnTo>
                  <a:lnTo>
                    <a:pt x="13351" y="6154"/>
                  </a:lnTo>
                  <a:lnTo>
                    <a:pt x="13224" y="6205"/>
                  </a:lnTo>
                  <a:lnTo>
                    <a:pt x="13190" y="6247"/>
                  </a:lnTo>
                  <a:lnTo>
                    <a:pt x="13165" y="6247"/>
                  </a:lnTo>
                  <a:lnTo>
                    <a:pt x="13106" y="6290"/>
                  </a:lnTo>
                  <a:lnTo>
                    <a:pt x="13029" y="6357"/>
                  </a:lnTo>
                  <a:lnTo>
                    <a:pt x="12987" y="6383"/>
                  </a:lnTo>
                  <a:lnTo>
                    <a:pt x="12928" y="6383"/>
                  </a:lnTo>
                  <a:lnTo>
                    <a:pt x="12885" y="6400"/>
                  </a:lnTo>
                  <a:lnTo>
                    <a:pt x="12809" y="6400"/>
                  </a:lnTo>
                  <a:lnTo>
                    <a:pt x="12750" y="6383"/>
                  </a:lnTo>
                  <a:lnTo>
                    <a:pt x="12708" y="6391"/>
                  </a:lnTo>
                  <a:lnTo>
                    <a:pt x="12631" y="6374"/>
                  </a:lnTo>
                  <a:lnTo>
                    <a:pt x="12564" y="6349"/>
                  </a:lnTo>
                  <a:lnTo>
                    <a:pt x="12555" y="6307"/>
                  </a:lnTo>
                  <a:lnTo>
                    <a:pt x="12530" y="6180"/>
                  </a:lnTo>
                  <a:lnTo>
                    <a:pt x="12530" y="6061"/>
                  </a:lnTo>
                  <a:lnTo>
                    <a:pt x="12504" y="5960"/>
                  </a:lnTo>
                  <a:lnTo>
                    <a:pt x="12479" y="5951"/>
                  </a:lnTo>
                  <a:lnTo>
                    <a:pt x="12437" y="5951"/>
                  </a:lnTo>
                  <a:lnTo>
                    <a:pt x="12420" y="5985"/>
                  </a:lnTo>
                  <a:lnTo>
                    <a:pt x="12352" y="5985"/>
                  </a:lnTo>
                  <a:lnTo>
                    <a:pt x="12293" y="6002"/>
                  </a:lnTo>
                  <a:lnTo>
                    <a:pt x="12250" y="6002"/>
                  </a:lnTo>
                  <a:lnTo>
                    <a:pt x="12174" y="5976"/>
                  </a:lnTo>
                  <a:lnTo>
                    <a:pt x="12157" y="5951"/>
                  </a:lnTo>
                  <a:lnTo>
                    <a:pt x="12090" y="5917"/>
                  </a:lnTo>
                  <a:lnTo>
                    <a:pt x="12030" y="5824"/>
                  </a:lnTo>
                  <a:lnTo>
                    <a:pt x="11980" y="5731"/>
                  </a:lnTo>
                  <a:lnTo>
                    <a:pt x="11963" y="5722"/>
                  </a:lnTo>
                  <a:lnTo>
                    <a:pt x="11853" y="5553"/>
                  </a:lnTo>
                  <a:lnTo>
                    <a:pt x="11819" y="5519"/>
                  </a:lnTo>
                  <a:lnTo>
                    <a:pt x="11793" y="5452"/>
                  </a:lnTo>
                  <a:lnTo>
                    <a:pt x="11785" y="5392"/>
                  </a:lnTo>
                  <a:lnTo>
                    <a:pt x="11776" y="5384"/>
                  </a:lnTo>
                  <a:lnTo>
                    <a:pt x="11751" y="5375"/>
                  </a:lnTo>
                  <a:lnTo>
                    <a:pt x="11590" y="5469"/>
                  </a:lnTo>
                  <a:lnTo>
                    <a:pt x="11446" y="5469"/>
                  </a:lnTo>
                  <a:lnTo>
                    <a:pt x="11387" y="5435"/>
                  </a:lnTo>
                  <a:lnTo>
                    <a:pt x="11353" y="5392"/>
                  </a:lnTo>
                  <a:lnTo>
                    <a:pt x="11302" y="5367"/>
                  </a:lnTo>
                  <a:lnTo>
                    <a:pt x="11235" y="5248"/>
                  </a:lnTo>
                  <a:lnTo>
                    <a:pt x="11209" y="5164"/>
                  </a:lnTo>
                  <a:lnTo>
                    <a:pt x="11184" y="5147"/>
                  </a:lnTo>
                  <a:lnTo>
                    <a:pt x="11141" y="5045"/>
                  </a:lnTo>
                  <a:lnTo>
                    <a:pt x="11124" y="4969"/>
                  </a:lnTo>
                  <a:lnTo>
                    <a:pt x="11116" y="4783"/>
                  </a:lnTo>
                  <a:lnTo>
                    <a:pt x="11099" y="4707"/>
                  </a:lnTo>
                  <a:lnTo>
                    <a:pt x="11082" y="4664"/>
                  </a:lnTo>
                  <a:lnTo>
                    <a:pt x="11014" y="4664"/>
                  </a:lnTo>
                  <a:lnTo>
                    <a:pt x="10997" y="4690"/>
                  </a:lnTo>
                  <a:lnTo>
                    <a:pt x="10981" y="4749"/>
                  </a:lnTo>
                  <a:lnTo>
                    <a:pt x="10972" y="4935"/>
                  </a:lnTo>
                  <a:lnTo>
                    <a:pt x="10955" y="4961"/>
                  </a:lnTo>
                  <a:lnTo>
                    <a:pt x="10955" y="5096"/>
                  </a:lnTo>
                  <a:lnTo>
                    <a:pt x="10981" y="5257"/>
                  </a:lnTo>
                  <a:lnTo>
                    <a:pt x="10997" y="5308"/>
                  </a:lnTo>
                  <a:lnTo>
                    <a:pt x="10997" y="5358"/>
                  </a:lnTo>
                  <a:lnTo>
                    <a:pt x="11023" y="5469"/>
                  </a:lnTo>
                  <a:lnTo>
                    <a:pt x="11048" y="5494"/>
                  </a:lnTo>
                  <a:lnTo>
                    <a:pt x="11082" y="5596"/>
                  </a:lnTo>
                  <a:lnTo>
                    <a:pt x="11260" y="5900"/>
                  </a:lnTo>
                  <a:lnTo>
                    <a:pt x="11336" y="5985"/>
                  </a:lnTo>
                  <a:lnTo>
                    <a:pt x="11404" y="6027"/>
                  </a:lnTo>
                  <a:lnTo>
                    <a:pt x="11488" y="6044"/>
                  </a:lnTo>
                  <a:lnTo>
                    <a:pt x="11539" y="6070"/>
                  </a:lnTo>
                  <a:lnTo>
                    <a:pt x="11565" y="6070"/>
                  </a:lnTo>
                  <a:lnTo>
                    <a:pt x="11641" y="6112"/>
                  </a:lnTo>
                  <a:lnTo>
                    <a:pt x="11666" y="6112"/>
                  </a:lnTo>
                  <a:lnTo>
                    <a:pt x="11717" y="6146"/>
                  </a:lnTo>
                  <a:lnTo>
                    <a:pt x="11768" y="6171"/>
                  </a:lnTo>
                  <a:lnTo>
                    <a:pt x="11785" y="6197"/>
                  </a:lnTo>
                  <a:lnTo>
                    <a:pt x="11853" y="6239"/>
                  </a:lnTo>
                  <a:lnTo>
                    <a:pt x="11937" y="6332"/>
                  </a:lnTo>
                  <a:lnTo>
                    <a:pt x="12064" y="6586"/>
                  </a:lnTo>
                  <a:lnTo>
                    <a:pt x="12090" y="6721"/>
                  </a:lnTo>
                  <a:lnTo>
                    <a:pt x="12090" y="6857"/>
                  </a:lnTo>
                  <a:lnTo>
                    <a:pt x="12064" y="6984"/>
                  </a:lnTo>
                  <a:lnTo>
                    <a:pt x="12005" y="7026"/>
                  </a:lnTo>
                  <a:lnTo>
                    <a:pt x="11903" y="7153"/>
                  </a:lnTo>
                  <a:lnTo>
                    <a:pt x="11810" y="7229"/>
                  </a:lnTo>
                  <a:lnTo>
                    <a:pt x="11776" y="7246"/>
                  </a:lnTo>
                  <a:lnTo>
                    <a:pt x="11717" y="7289"/>
                  </a:lnTo>
                  <a:lnTo>
                    <a:pt x="11649" y="7314"/>
                  </a:lnTo>
                  <a:lnTo>
                    <a:pt x="11599" y="7373"/>
                  </a:lnTo>
                  <a:lnTo>
                    <a:pt x="11488" y="7458"/>
                  </a:lnTo>
                  <a:lnTo>
                    <a:pt x="11429" y="7551"/>
                  </a:lnTo>
                  <a:lnTo>
                    <a:pt x="11370" y="7610"/>
                  </a:lnTo>
                  <a:lnTo>
                    <a:pt x="11336" y="7627"/>
                  </a:lnTo>
                  <a:lnTo>
                    <a:pt x="11268" y="7686"/>
                  </a:lnTo>
                  <a:lnTo>
                    <a:pt x="11175" y="7737"/>
                  </a:lnTo>
                  <a:lnTo>
                    <a:pt x="11116" y="7788"/>
                  </a:lnTo>
                  <a:lnTo>
                    <a:pt x="11074" y="7805"/>
                  </a:lnTo>
                  <a:lnTo>
                    <a:pt x="10972" y="7873"/>
                  </a:lnTo>
                  <a:lnTo>
                    <a:pt x="10870" y="7915"/>
                  </a:lnTo>
                  <a:lnTo>
                    <a:pt x="10752" y="8008"/>
                  </a:lnTo>
                  <a:lnTo>
                    <a:pt x="10710" y="8025"/>
                  </a:lnTo>
                  <a:lnTo>
                    <a:pt x="10667" y="8059"/>
                  </a:lnTo>
                  <a:lnTo>
                    <a:pt x="10642" y="8101"/>
                  </a:lnTo>
                  <a:lnTo>
                    <a:pt x="10540" y="8160"/>
                  </a:lnTo>
                  <a:lnTo>
                    <a:pt x="10481" y="8220"/>
                  </a:lnTo>
                  <a:lnTo>
                    <a:pt x="10396" y="8228"/>
                  </a:lnTo>
                  <a:lnTo>
                    <a:pt x="10379" y="8254"/>
                  </a:lnTo>
                  <a:lnTo>
                    <a:pt x="10320" y="8254"/>
                  </a:lnTo>
                  <a:lnTo>
                    <a:pt x="10261" y="8228"/>
                  </a:lnTo>
                  <a:lnTo>
                    <a:pt x="10176" y="8228"/>
                  </a:lnTo>
                  <a:lnTo>
                    <a:pt x="10075" y="8160"/>
                  </a:lnTo>
                  <a:lnTo>
                    <a:pt x="10058" y="8160"/>
                  </a:lnTo>
                  <a:lnTo>
                    <a:pt x="10007" y="8110"/>
                  </a:lnTo>
                  <a:lnTo>
                    <a:pt x="9914" y="8067"/>
                  </a:lnTo>
                  <a:lnTo>
                    <a:pt x="9897" y="8067"/>
                  </a:lnTo>
                  <a:lnTo>
                    <a:pt x="9601" y="7856"/>
                  </a:lnTo>
                  <a:lnTo>
                    <a:pt x="9567" y="7813"/>
                  </a:lnTo>
                  <a:lnTo>
                    <a:pt x="9499" y="7771"/>
                  </a:lnTo>
                  <a:lnTo>
                    <a:pt x="9355" y="7593"/>
                  </a:lnTo>
                  <a:lnTo>
                    <a:pt x="9126" y="7365"/>
                  </a:lnTo>
                  <a:lnTo>
                    <a:pt x="9118" y="7297"/>
                  </a:lnTo>
                  <a:lnTo>
                    <a:pt x="9135" y="7255"/>
                  </a:lnTo>
                  <a:lnTo>
                    <a:pt x="9135" y="7195"/>
                  </a:lnTo>
                  <a:lnTo>
                    <a:pt x="9186" y="7136"/>
                  </a:lnTo>
                  <a:lnTo>
                    <a:pt x="9177" y="7077"/>
                  </a:lnTo>
                  <a:lnTo>
                    <a:pt x="9143" y="7043"/>
                  </a:lnTo>
                  <a:lnTo>
                    <a:pt x="9050" y="7018"/>
                  </a:lnTo>
                  <a:lnTo>
                    <a:pt x="8991" y="7026"/>
                  </a:lnTo>
                  <a:lnTo>
                    <a:pt x="8949" y="7052"/>
                  </a:lnTo>
                  <a:lnTo>
                    <a:pt x="8745" y="7018"/>
                  </a:lnTo>
                  <a:lnTo>
                    <a:pt x="8678" y="6933"/>
                  </a:lnTo>
                  <a:lnTo>
                    <a:pt x="8652" y="6933"/>
                  </a:lnTo>
                  <a:lnTo>
                    <a:pt x="8585" y="6882"/>
                  </a:lnTo>
                  <a:lnTo>
                    <a:pt x="8508" y="6806"/>
                  </a:lnTo>
                  <a:lnTo>
                    <a:pt x="8483" y="6798"/>
                  </a:lnTo>
                  <a:lnTo>
                    <a:pt x="8415" y="6696"/>
                  </a:lnTo>
                  <a:lnTo>
                    <a:pt x="8339" y="6620"/>
                  </a:lnTo>
                  <a:lnTo>
                    <a:pt x="8221" y="6476"/>
                  </a:lnTo>
                  <a:lnTo>
                    <a:pt x="8153" y="6425"/>
                  </a:lnTo>
                  <a:lnTo>
                    <a:pt x="8102" y="6357"/>
                  </a:lnTo>
                  <a:lnTo>
                    <a:pt x="8068" y="6349"/>
                  </a:lnTo>
                  <a:lnTo>
                    <a:pt x="7924" y="6137"/>
                  </a:lnTo>
                  <a:lnTo>
                    <a:pt x="7857" y="6061"/>
                  </a:lnTo>
                  <a:lnTo>
                    <a:pt x="7857" y="6036"/>
                  </a:lnTo>
                  <a:lnTo>
                    <a:pt x="7806" y="5976"/>
                  </a:lnTo>
                  <a:lnTo>
                    <a:pt x="7763" y="5943"/>
                  </a:lnTo>
                  <a:lnTo>
                    <a:pt x="7543" y="5824"/>
                  </a:lnTo>
                  <a:lnTo>
                    <a:pt x="7484" y="5765"/>
                  </a:lnTo>
                  <a:lnTo>
                    <a:pt x="7399" y="5722"/>
                  </a:lnTo>
                  <a:lnTo>
                    <a:pt x="7382" y="5722"/>
                  </a:lnTo>
                  <a:lnTo>
                    <a:pt x="7247" y="5579"/>
                  </a:lnTo>
                  <a:lnTo>
                    <a:pt x="7222" y="5579"/>
                  </a:lnTo>
                  <a:lnTo>
                    <a:pt x="7188" y="5545"/>
                  </a:lnTo>
                  <a:lnTo>
                    <a:pt x="7120" y="5519"/>
                  </a:lnTo>
                  <a:lnTo>
                    <a:pt x="7086" y="5528"/>
                  </a:lnTo>
                  <a:lnTo>
                    <a:pt x="7078" y="5536"/>
                  </a:lnTo>
                  <a:lnTo>
                    <a:pt x="7103" y="5612"/>
                  </a:lnTo>
                  <a:lnTo>
                    <a:pt x="7171" y="5697"/>
                  </a:lnTo>
                  <a:lnTo>
                    <a:pt x="7196" y="5773"/>
                  </a:lnTo>
                  <a:lnTo>
                    <a:pt x="7247" y="5900"/>
                  </a:lnTo>
                  <a:lnTo>
                    <a:pt x="7323" y="5960"/>
                  </a:lnTo>
                  <a:lnTo>
                    <a:pt x="7382" y="6061"/>
                  </a:lnTo>
                  <a:lnTo>
                    <a:pt x="7467" y="6137"/>
                  </a:lnTo>
                  <a:lnTo>
                    <a:pt x="7518" y="6213"/>
                  </a:lnTo>
                  <a:lnTo>
                    <a:pt x="7586" y="6264"/>
                  </a:lnTo>
                  <a:lnTo>
                    <a:pt x="7645" y="6332"/>
                  </a:lnTo>
                  <a:lnTo>
                    <a:pt x="7713" y="6366"/>
                  </a:lnTo>
                  <a:lnTo>
                    <a:pt x="7763" y="6408"/>
                  </a:lnTo>
                  <a:lnTo>
                    <a:pt x="7857" y="6518"/>
                  </a:lnTo>
                  <a:lnTo>
                    <a:pt x="7950" y="6586"/>
                  </a:lnTo>
                  <a:lnTo>
                    <a:pt x="7975" y="6637"/>
                  </a:lnTo>
                  <a:lnTo>
                    <a:pt x="8026" y="6704"/>
                  </a:lnTo>
                  <a:lnTo>
                    <a:pt x="8060" y="6738"/>
                  </a:lnTo>
                  <a:lnTo>
                    <a:pt x="8111" y="6772"/>
                  </a:lnTo>
                  <a:lnTo>
                    <a:pt x="8136" y="6831"/>
                  </a:lnTo>
                  <a:lnTo>
                    <a:pt x="8195" y="6882"/>
                  </a:lnTo>
                  <a:lnTo>
                    <a:pt x="8221" y="6933"/>
                  </a:lnTo>
                  <a:lnTo>
                    <a:pt x="8339" y="7085"/>
                  </a:lnTo>
                  <a:lnTo>
                    <a:pt x="8441" y="7263"/>
                  </a:lnTo>
                  <a:lnTo>
                    <a:pt x="8441" y="7289"/>
                  </a:lnTo>
                  <a:lnTo>
                    <a:pt x="8508" y="7416"/>
                  </a:lnTo>
                  <a:lnTo>
                    <a:pt x="8534" y="7441"/>
                  </a:lnTo>
                  <a:lnTo>
                    <a:pt x="8602" y="7568"/>
                  </a:lnTo>
                  <a:lnTo>
                    <a:pt x="8635" y="7610"/>
                  </a:lnTo>
                  <a:lnTo>
                    <a:pt x="8779" y="7712"/>
                  </a:lnTo>
                  <a:lnTo>
                    <a:pt x="8813" y="7754"/>
                  </a:lnTo>
                  <a:lnTo>
                    <a:pt x="8881" y="7805"/>
                  </a:lnTo>
                  <a:lnTo>
                    <a:pt x="8898" y="7839"/>
                  </a:lnTo>
                  <a:lnTo>
                    <a:pt x="8915" y="7847"/>
                  </a:lnTo>
                  <a:lnTo>
                    <a:pt x="8974" y="7991"/>
                  </a:lnTo>
                  <a:lnTo>
                    <a:pt x="9076" y="8110"/>
                  </a:lnTo>
                  <a:lnTo>
                    <a:pt x="9093" y="8160"/>
                  </a:lnTo>
                  <a:lnTo>
                    <a:pt x="9160" y="8220"/>
                  </a:lnTo>
                  <a:lnTo>
                    <a:pt x="9253" y="8355"/>
                  </a:lnTo>
                  <a:lnTo>
                    <a:pt x="9347" y="8457"/>
                  </a:lnTo>
                  <a:lnTo>
                    <a:pt x="9355" y="8482"/>
                  </a:lnTo>
                  <a:lnTo>
                    <a:pt x="9440" y="8575"/>
                  </a:lnTo>
                  <a:lnTo>
                    <a:pt x="9448" y="8601"/>
                  </a:lnTo>
                  <a:lnTo>
                    <a:pt x="9482" y="8618"/>
                  </a:lnTo>
                  <a:lnTo>
                    <a:pt x="9567" y="8702"/>
                  </a:lnTo>
                  <a:lnTo>
                    <a:pt x="9592" y="8711"/>
                  </a:lnTo>
                  <a:lnTo>
                    <a:pt x="9609" y="8728"/>
                  </a:lnTo>
                  <a:lnTo>
                    <a:pt x="9668" y="8829"/>
                  </a:lnTo>
                  <a:lnTo>
                    <a:pt x="9702" y="8914"/>
                  </a:lnTo>
                  <a:lnTo>
                    <a:pt x="9702" y="8939"/>
                  </a:lnTo>
                  <a:lnTo>
                    <a:pt x="9668" y="9015"/>
                  </a:lnTo>
                  <a:lnTo>
                    <a:pt x="9643" y="9041"/>
                  </a:lnTo>
                  <a:lnTo>
                    <a:pt x="9601" y="9075"/>
                  </a:lnTo>
                  <a:lnTo>
                    <a:pt x="9474" y="9100"/>
                  </a:lnTo>
                  <a:lnTo>
                    <a:pt x="9440" y="9100"/>
                  </a:lnTo>
                  <a:lnTo>
                    <a:pt x="9338" y="9058"/>
                  </a:lnTo>
                  <a:lnTo>
                    <a:pt x="9220" y="9041"/>
                  </a:lnTo>
                  <a:lnTo>
                    <a:pt x="9160" y="9024"/>
                  </a:lnTo>
                  <a:lnTo>
                    <a:pt x="9016" y="8931"/>
                  </a:lnTo>
                  <a:lnTo>
                    <a:pt x="8974" y="8914"/>
                  </a:lnTo>
                  <a:lnTo>
                    <a:pt x="8957" y="8922"/>
                  </a:lnTo>
                  <a:lnTo>
                    <a:pt x="8856" y="8872"/>
                  </a:lnTo>
                  <a:lnTo>
                    <a:pt x="8796" y="8855"/>
                  </a:lnTo>
                  <a:lnTo>
                    <a:pt x="8779" y="8838"/>
                  </a:lnTo>
                  <a:lnTo>
                    <a:pt x="8712" y="8821"/>
                  </a:lnTo>
                  <a:lnTo>
                    <a:pt x="8652" y="8795"/>
                  </a:lnTo>
                  <a:lnTo>
                    <a:pt x="8576" y="8761"/>
                  </a:lnTo>
                  <a:lnTo>
                    <a:pt x="8373" y="8728"/>
                  </a:lnTo>
                  <a:lnTo>
                    <a:pt x="8339" y="8736"/>
                  </a:lnTo>
                  <a:lnTo>
                    <a:pt x="8254" y="8711"/>
                  </a:lnTo>
                  <a:lnTo>
                    <a:pt x="8111" y="8634"/>
                  </a:lnTo>
                  <a:lnTo>
                    <a:pt x="8017" y="8634"/>
                  </a:lnTo>
                  <a:lnTo>
                    <a:pt x="7933" y="8601"/>
                  </a:lnTo>
                  <a:lnTo>
                    <a:pt x="7890" y="8601"/>
                  </a:lnTo>
                  <a:lnTo>
                    <a:pt x="7873" y="8584"/>
                  </a:lnTo>
                  <a:lnTo>
                    <a:pt x="7857" y="8584"/>
                  </a:lnTo>
                  <a:lnTo>
                    <a:pt x="7696" y="8516"/>
                  </a:lnTo>
                  <a:lnTo>
                    <a:pt x="7636" y="8474"/>
                  </a:lnTo>
                  <a:lnTo>
                    <a:pt x="7603" y="8440"/>
                  </a:lnTo>
                  <a:lnTo>
                    <a:pt x="7391" y="8321"/>
                  </a:lnTo>
                  <a:lnTo>
                    <a:pt x="7298" y="8220"/>
                  </a:lnTo>
                  <a:lnTo>
                    <a:pt x="7213" y="8169"/>
                  </a:lnTo>
                  <a:lnTo>
                    <a:pt x="7196" y="8118"/>
                  </a:lnTo>
                  <a:lnTo>
                    <a:pt x="7145" y="8050"/>
                  </a:lnTo>
                  <a:lnTo>
                    <a:pt x="7027" y="7957"/>
                  </a:lnTo>
                  <a:lnTo>
                    <a:pt x="6959" y="7932"/>
                  </a:lnTo>
                  <a:lnTo>
                    <a:pt x="6951" y="7915"/>
                  </a:lnTo>
                  <a:lnTo>
                    <a:pt x="6917" y="7932"/>
                  </a:lnTo>
                  <a:lnTo>
                    <a:pt x="6866" y="7890"/>
                  </a:lnTo>
                  <a:lnTo>
                    <a:pt x="6781" y="7864"/>
                  </a:lnTo>
                  <a:lnTo>
                    <a:pt x="6756" y="7873"/>
                  </a:lnTo>
                  <a:lnTo>
                    <a:pt x="6697" y="7856"/>
                  </a:lnTo>
                  <a:lnTo>
                    <a:pt x="6637" y="7830"/>
                  </a:lnTo>
                  <a:lnTo>
                    <a:pt x="6519" y="7813"/>
                  </a:lnTo>
                  <a:lnTo>
                    <a:pt x="6443" y="7813"/>
                  </a:lnTo>
                  <a:lnTo>
                    <a:pt x="6375" y="7796"/>
                  </a:lnTo>
                  <a:lnTo>
                    <a:pt x="6350" y="7763"/>
                  </a:lnTo>
                  <a:lnTo>
                    <a:pt x="6299" y="7737"/>
                  </a:lnTo>
                  <a:lnTo>
                    <a:pt x="6256" y="7729"/>
                  </a:lnTo>
                  <a:lnTo>
                    <a:pt x="6138" y="7644"/>
                  </a:lnTo>
                  <a:lnTo>
                    <a:pt x="6113" y="7653"/>
                  </a:lnTo>
                  <a:lnTo>
                    <a:pt x="6053" y="7636"/>
                  </a:lnTo>
                  <a:lnTo>
                    <a:pt x="5969" y="7644"/>
                  </a:lnTo>
                  <a:lnTo>
                    <a:pt x="5909" y="7627"/>
                  </a:lnTo>
                  <a:lnTo>
                    <a:pt x="5876" y="7593"/>
                  </a:lnTo>
                  <a:lnTo>
                    <a:pt x="5808" y="7568"/>
                  </a:lnTo>
                  <a:lnTo>
                    <a:pt x="5774" y="7526"/>
                  </a:lnTo>
                  <a:lnTo>
                    <a:pt x="5732" y="7517"/>
                  </a:lnTo>
                  <a:lnTo>
                    <a:pt x="5681" y="7466"/>
                  </a:lnTo>
                  <a:lnTo>
                    <a:pt x="5655" y="7475"/>
                  </a:lnTo>
                  <a:lnTo>
                    <a:pt x="5588" y="7432"/>
                  </a:lnTo>
                  <a:lnTo>
                    <a:pt x="5528" y="7432"/>
                  </a:lnTo>
                  <a:lnTo>
                    <a:pt x="5452" y="7382"/>
                  </a:lnTo>
                  <a:lnTo>
                    <a:pt x="5435" y="7365"/>
                  </a:lnTo>
                  <a:lnTo>
                    <a:pt x="5410" y="7356"/>
                  </a:lnTo>
                  <a:lnTo>
                    <a:pt x="5376" y="7322"/>
                  </a:lnTo>
                  <a:lnTo>
                    <a:pt x="5122" y="7221"/>
                  </a:lnTo>
                  <a:lnTo>
                    <a:pt x="4860" y="7229"/>
                  </a:lnTo>
                  <a:lnTo>
                    <a:pt x="4741" y="7153"/>
                  </a:lnTo>
                  <a:lnTo>
                    <a:pt x="4707" y="7136"/>
                  </a:lnTo>
                  <a:lnTo>
                    <a:pt x="4631" y="7077"/>
                  </a:lnTo>
                  <a:lnTo>
                    <a:pt x="4580" y="7060"/>
                  </a:lnTo>
                  <a:lnTo>
                    <a:pt x="4546" y="7068"/>
                  </a:lnTo>
                  <a:lnTo>
                    <a:pt x="4521" y="7052"/>
                  </a:lnTo>
                  <a:lnTo>
                    <a:pt x="4504" y="7060"/>
                  </a:lnTo>
                  <a:lnTo>
                    <a:pt x="4462" y="7043"/>
                  </a:lnTo>
                  <a:lnTo>
                    <a:pt x="4402" y="7043"/>
                  </a:lnTo>
                  <a:lnTo>
                    <a:pt x="4385" y="7060"/>
                  </a:lnTo>
                  <a:lnTo>
                    <a:pt x="4301" y="7085"/>
                  </a:lnTo>
                  <a:lnTo>
                    <a:pt x="4225" y="7077"/>
                  </a:lnTo>
                  <a:lnTo>
                    <a:pt x="4182" y="7052"/>
                  </a:lnTo>
                  <a:lnTo>
                    <a:pt x="4106" y="7018"/>
                  </a:lnTo>
                  <a:lnTo>
                    <a:pt x="4064" y="7018"/>
                  </a:lnTo>
                  <a:lnTo>
                    <a:pt x="3920" y="6950"/>
                  </a:lnTo>
                  <a:lnTo>
                    <a:pt x="3827" y="6840"/>
                  </a:lnTo>
                  <a:lnTo>
                    <a:pt x="3683" y="6730"/>
                  </a:lnTo>
                  <a:lnTo>
                    <a:pt x="3624" y="6738"/>
                  </a:lnTo>
                  <a:lnTo>
                    <a:pt x="3607" y="6764"/>
                  </a:lnTo>
                  <a:lnTo>
                    <a:pt x="3615" y="6882"/>
                  </a:lnTo>
                  <a:lnTo>
                    <a:pt x="3598" y="6933"/>
                  </a:lnTo>
                  <a:lnTo>
                    <a:pt x="3539" y="6992"/>
                  </a:lnTo>
                  <a:lnTo>
                    <a:pt x="3420" y="7026"/>
                  </a:lnTo>
                  <a:lnTo>
                    <a:pt x="3412" y="7043"/>
                  </a:lnTo>
                  <a:lnTo>
                    <a:pt x="3420" y="7085"/>
                  </a:lnTo>
                  <a:lnTo>
                    <a:pt x="3446" y="7094"/>
                  </a:lnTo>
                  <a:lnTo>
                    <a:pt x="3564" y="7085"/>
                  </a:lnTo>
                  <a:lnTo>
                    <a:pt x="3700" y="7094"/>
                  </a:lnTo>
                  <a:lnTo>
                    <a:pt x="3827" y="7136"/>
                  </a:lnTo>
                  <a:lnTo>
                    <a:pt x="3852" y="7153"/>
                  </a:lnTo>
                  <a:lnTo>
                    <a:pt x="3920" y="7212"/>
                  </a:lnTo>
                  <a:lnTo>
                    <a:pt x="3945" y="7212"/>
                  </a:lnTo>
                  <a:lnTo>
                    <a:pt x="4072" y="7339"/>
                  </a:lnTo>
                  <a:lnTo>
                    <a:pt x="4157" y="7331"/>
                  </a:lnTo>
                  <a:lnTo>
                    <a:pt x="4267" y="7373"/>
                  </a:lnTo>
                  <a:lnTo>
                    <a:pt x="4343" y="7373"/>
                  </a:lnTo>
                  <a:lnTo>
                    <a:pt x="4394" y="7407"/>
                  </a:lnTo>
                  <a:lnTo>
                    <a:pt x="4479" y="7424"/>
                  </a:lnTo>
                  <a:lnTo>
                    <a:pt x="4529" y="7441"/>
                  </a:lnTo>
                  <a:lnTo>
                    <a:pt x="4580" y="7517"/>
                  </a:lnTo>
                  <a:lnTo>
                    <a:pt x="4606" y="7534"/>
                  </a:lnTo>
                  <a:lnTo>
                    <a:pt x="4690" y="7534"/>
                  </a:lnTo>
                  <a:lnTo>
                    <a:pt x="4716" y="7517"/>
                  </a:lnTo>
                  <a:lnTo>
                    <a:pt x="4800" y="7534"/>
                  </a:lnTo>
                  <a:lnTo>
                    <a:pt x="4851" y="7568"/>
                  </a:lnTo>
                  <a:lnTo>
                    <a:pt x="4970" y="7610"/>
                  </a:lnTo>
                  <a:lnTo>
                    <a:pt x="5020" y="7653"/>
                  </a:lnTo>
                  <a:lnTo>
                    <a:pt x="5054" y="7653"/>
                  </a:lnTo>
                  <a:lnTo>
                    <a:pt x="5130" y="7712"/>
                  </a:lnTo>
                  <a:lnTo>
                    <a:pt x="5156" y="7720"/>
                  </a:lnTo>
                  <a:lnTo>
                    <a:pt x="5181" y="7746"/>
                  </a:lnTo>
                  <a:lnTo>
                    <a:pt x="5351" y="7796"/>
                  </a:lnTo>
                  <a:lnTo>
                    <a:pt x="5376" y="7780"/>
                  </a:lnTo>
                  <a:lnTo>
                    <a:pt x="5435" y="7813"/>
                  </a:lnTo>
                  <a:lnTo>
                    <a:pt x="5461" y="7813"/>
                  </a:lnTo>
                  <a:lnTo>
                    <a:pt x="5486" y="7830"/>
                  </a:lnTo>
                  <a:lnTo>
                    <a:pt x="5511" y="7822"/>
                  </a:lnTo>
                  <a:lnTo>
                    <a:pt x="5562" y="7847"/>
                  </a:lnTo>
                  <a:lnTo>
                    <a:pt x="5613" y="7890"/>
                  </a:lnTo>
                  <a:lnTo>
                    <a:pt x="5715" y="7915"/>
                  </a:lnTo>
                  <a:lnTo>
                    <a:pt x="5935" y="8033"/>
                  </a:lnTo>
                  <a:lnTo>
                    <a:pt x="6028" y="8084"/>
                  </a:lnTo>
                  <a:lnTo>
                    <a:pt x="6087" y="8093"/>
                  </a:lnTo>
                  <a:lnTo>
                    <a:pt x="6104" y="8127"/>
                  </a:lnTo>
                  <a:lnTo>
                    <a:pt x="6214" y="8152"/>
                  </a:lnTo>
                  <a:lnTo>
                    <a:pt x="6316" y="8211"/>
                  </a:lnTo>
                  <a:lnTo>
                    <a:pt x="6426" y="8321"/>
                  </a:lnTo>
                  <a:lnTo>
                    <a:pt x="6494" y="8364"/>
                  </a:lnTo>
                  <a:lnTo>
                    <a:pt x="6519" y="8423"/>
                  </a:lnTo>
                  <a:lnTo>
                    <a:pt x="6536" y="8440"/>
                  </a:lnTo>
                  <a:lnTo>
                    <a:pt x="6553" y="8499"/>
                  </a:lnTo>
                  <a:lnTo>
                    <a:pt x="6570" y="8516"/>
                  </a:lnTo>
                  <a:lnTo>
                    <a:pt x="6578" y="8541"/>
                  </a:lnTo>
                  <a:lnTo>
                    <a:pt x="6578" y="8728"/>
                  </a:lnTo>
                  <a:lnTo>
                    <a:pt x="6604" y="8745"/>
                  </a:lnTo>
                  <a:lnTo>
                    <a:pt x="6663" y="8728"/>
                  </a:lnTo>
                  <a:lnTo>
                    <a:pt x="6790" y="8761"/>
                  </a:lnTo>
                  <a:lnTo>
                    <a:pt x="6985" y="8922"/>
                  </a:lnTo>
                  <a:lnTo>
                    <a:pt x="7035" y="9015"/>
                  </a:lnTo>
                  <a:lnTo>
                    <a:pt x="7052" y="9117"/>
                  </a:lnTo>
                  <a:lnTo>
                    <a:pt x="7052" y="9227"/>
                  </a:lnTo>
                  <a:lnTo>
                    <a:pt x="7069" y="9261"/>
                  </a:lnTo>
                  <a:lnTo>
                    <a:pt x="7103" y="9261"/>
                  </a:lnTo>
                  <a:lnTo>
                    <a:pt x="7171" y="9236"/>
                  </a:lnTo>
                  <a:lnTo>
                    <a:pt x="7230" y="9236"/>
                  </a:lnTo>
                  <a:lnTo>
                    <a:pt x="7247" y="9210"/>
                  </a:lnTo>
                  <a:lnTo>
                    <a:pt x="7298" y="9219"/>
                  </a:lnTo>
                  <a:lnTo>
                    <a:pt x="7374" y="9286"/>
                  </a:lnTo>
                  <a:lnTo>
                    <a:pt x="7425" y="9295"/>
                  </a:lnTo>
                  <a:lnTo>
                    <a:pt x="7467" y="9329"/>
                  </a:lnTo>
                  <a:lnTo>
                    <a:pt x="7493" y="9329"/>
                  </a:lnTo>
                  <a:lnTo>
                    <a:pt x="7535" y="9379"/>
                  </a:lnTo>
                  <a:lnTo>
                    <a:pt x="7586" y="9388"/>
                  </a:lnTo>
                  <a:lnTo>
                    <a:pt x="7679" y="9456"/>
                  </a:lnTo>
                  <a:lnTo>
                    <a:pt x="7763" y="9481"/>
                  </a:lnTo>
                  <a:lnTo>
                    <a:pt x="7814" y="9515"/>
                  </a:lnTo>
                  <a:lnTo>
                    <a:pt x="7924" y="9532"/>
                  </a:lnTo>
                  <a:lnTo>
                    <a:pt x="8000" y="9583"/>
                  </a:lnTo>
                  <a:lnTo>
                    <a:pt x="8026" y="9583"/>
                  </a:lnTo>
                  <a:lnTo>
                    <a:pt x="8051" y="9600"/>
                  </a:lnTo>
                  <a:lnTo>
                    <a:pt x="8102" y="9616"/>
                  </a:lnTo>
                  <a:lnTo>
                    <a:pt x="8153" y="9667"/>
                  </a:lnTo>
                  <a:lnTo>
                    <a:pt x="8204" y="9676"/>
                  </a:lnTo>
                  <a:lnTo>
                    <a:pt x="8254" y="9710"/>
                  </a:lnTo>
                  <a:lnTo>
                    <a:pt x="8297" y="9743"/>
                  </a:lnTo>
                  <a:lnTo>
                    <a:pt x="8381" y="9870"/>
                  </a:lnTo>
                  <a:lnTo>
                    <a:pt x="8398" y="9930"/>
                  </a:lnTo>
                  <a:lnTo>
                    <a:pt x="8398" y="9955"/>
                  </a:lnTo>
                  <a:lnTo>
                    <a:pt x="8407" y="10031"/>
                  </a:lnTo>
                  <a:lnTo>
                    <a:pt x="8390" y="10082"/>
                  </a:lnTo>
                  <a:lnTo>
                    <a:pt x="8297" y="10243"/>
                  </a:lnTo>
                  <a:lnTo>
                    <a:pt x="8246" y="10285"/>
                  </a:lnTo>
                  <a:lnTo>
                    <a:pt x="8229" y="10336"/>
                  </a:lnTo>
                  <a:lnTo>
                    <a:pt x="8170" y="10395"/>
                  </a:lnTo>
                  <a:lnTo>
                    <a:pt x="8111" y="10598"/>
                  </a:lnTo>
                  <a:lnTo>
                    <a:pt x="8077" y="10649"/>
                  </a:lnTo>
                  <a:lnTo>
                    <a:pt x="8017" y="10776"/>
                  </a:lnTo>
                  <a:lnTo>
                    <a:pt x="7958" y="10844"/>
                  </a:lnTo>
                  <a:lnTo>
                    <a:pt x="7950" y="10878"/>
                  </a:lnTo>
                  <a:lnTo>
                    <a:pt x="7899" y="10903"/>
                  </a:lnTo>
                  <a:lnTo>
                    <a:pt x="7763" y="11098"/>
                  </a:lnTo>
                  <a:lnTo>
                    <a:pt x="7569" y="11259"/>
                  </a:lnTo>
                  <a:lnTo>
                    <a:pt x="7518" y="11318"/>
                  </a:lnTo>
                  <a:lnTo>
                    <a:pt x="7484" y="11343"/>
                  </a:lnTo>
                  <a:lnTo>
                    <a:pt x="7391" y="11453"/>
                  </a:lnTo>
                  <a:lnTo>
                    <a:pt x="7382" y="11479"/>
                  </a:lnTo>
                  <a:lnTo>
                    <a:pt x="7349" y="11521"/>
                  </a:lnTo>
                  <a:lnTo>
                    <a:pt x="7298" y="11555"/>
                  </a:lnTo>
                  <a:lnTo>
                    <a:pt x="7196" y="11699"/>
                  </a:lnTo>
                  <a:lnTo>
                    <a:pt x="7069" y="11817"/>
                  </a:lnTo>
                  <a:lnTo>
                    <a:pt x="6968" y="11936"/>
                  </a:lnTo>
                  <a:lnTo>
                    <a:pt x="6917" y="12004"/>
                  </a:lnTo>
                  <a:lnTo>
                    <a:pt x="6908" y="12029"/>
                  </a:lnTo>
                  <a:lnTo>
                    <a:pt x="6832" y="12105"/>
                  </a:lnTo>
                  <a:lnTo>
                    <a:pt x="6824" y="12139"/>
                  </a:lnTo>
                  <a:lnTo>
                    <a:pt x="6790" y="12148"/>
                  </a:lnTo>
                  <a:lnTo>
                    <a:pt x="6680" y="12275"/>
                  </a:lnTo>
                  <a:lnTo>
                    <a:pt x="6629" y="12291"/>
                  </a:lnTo>
                  <a:lnTo>
                    <a:pt x="6570" y="12325"/>
                  </a:lnTo>
                  <a:lnTo>
                    <a:pt x="6485" y="12359"/>
                  </a:lnTo>
                  <a:lnTo>
                    <a:pt x="6468" y="12368"/>
                  </a:lnTo>
                  <a:lnTo>
                    <a:pt x="6189" y="12435"/>
                  </a:lnTo>
                  <a:lnTo>
                    <a:pt x="5994" y="12503"/>
                  </a:lnTo>
                  <a:lnTo>
                    <a:pt x="5969" y="12520"/>
                  </a:lnTo>
                  <a:lnTo>
                    <a:pt x="5935" y="12537"/>
                  </a:lnTo>
                  <a:lnTo>
                    <a:pt x="5892" y="12537"/>
                  </a:lnTo>
                  <a:lnTo>
                    <a:pt x="5791" y="12613"/>
                  </a:lnTo>
                  <a:lnTo>
                    <a:pt x="5689" y="12639"/>
                  </a:lnTo>
                  <a:lnTo>
                    <a:pt x="5630" y="12672"/>
                  </a:lnTo>
                  <a:lnTo>
                    <a:pt x="5528" y="12681"/>
                  </a:lnTo>
                  <a:lnTo>
                    <a:pt x="5511" y="12698"/>
                  </a:lnTo>
                  <a:lnTo>
                    <a:pt x="5410" y="12715"/>
                  </a:lnTo>
                  <a:lnTo>
                    <a:pt x="5334" y="12706"/>
                  </a:lnTo>
                  <a:lnTo>
                    <a:pt x="5249" y="12723"/>
                  </a:lnTo>
                  <a:lnTo>
                    <a:pt x="5190" y="12706"/>
                  </a:lnTo>
                  <a:lnTo>
                    <a:pt x="5147" y="12706"/>
                  </a:lnTo>
                  <a:lnTo>
                    <a:pt x="5114" y="12723"/>
                  </a:lnTo>
                  <a:lnTo>
                    <a:pt x="5012" y="12732"/>
                  </a:lnTo>
                  <a:lnTo>
                    <a:pt x="4868" y="12706"/>
                  </a:lnTo>
                  <a:lnTo>
                    <a:pt x="4826" y="12639"/>
                  </a:lnTo>
                  <a:lnTo>
                    <a:pt x="4707" y="12545"/>
                  </a:lnTo>
                  <a:lnTo>
                    <a:pt x="4606" y="12351"/>
                  </a:lnTo>
                  <a:lnTo>
                    <a:pt x="4589" y="12334"/>
                  </a:lnTo>
                  <a:lnTo>
                    <a:pt x="4572" y="12334"/>
                  </a:lnTo>
                  <a:lnTo>
                    <a:pt x="4538" y="12401"/>
                  </a:lnTo>
                  <a:lnTo>
                    <a:pt x="4538" y="12427"/>
                  </a:lnTo>
                  <a:lnTo>
                    <a:pt x="4563" y="12512"/>
                  </a:lnTo>
                  <a:lnTo>
                    <a:pt x="4572" y="12613"/>
                  </a:lnTo>
                  <a:lnTo>
                    <a:pt x="4546" y="12672"/>
                  </a:lnTo>
                  <a:lnTo>
                    <a:pt x="4479" y="12732"/>
                  </a:lnTo>
                  <a:lnTo>
                    <a:pt x="4369" y="12732"/>
                  </a:lnTo>
                  <a:lnTo>
                    <a:pt x="4267" y="12689"/>
                  </a:lnTo>
                  <a:lnTo>
                    <a:pt x="4148" y="12672"/>
                  </a:lnTo>
                  <a:lnTo>
                    <a:pt x="4072" y="12715"/>
                  </a:lnTo>
                  <a:lnTo>
                    <a:pt x="3971" y="12715"/>
                  </a:lnTo>
                  <a:lnTo>
                    <a:pt x="3928" y="12732"/>
                  </a:lnTo>
                  <a:lnTo>
                    <a:pt x="3869" y="12723"/>
                  </a:lnTo>
                  <a:lnTo>
                    <a:pt x="3827" y="12740"/>
                  </a:lnTo>
                  <a:lnTo>
                    <a:pt x="3361" y="12706"/>
                  </a:lnTo>
                  <a:lnTo>
                    <a:pt x="3302" y="12706"/>
                  </a:lnTo>
                  <a:lnTo>
                    <a:pt x="3285" y="12698"/>
                  </a:lnTo>
                  <a:lnTo>
                    <a:pt x="3183" y="12706"/>
                  </a:lnTo>
                  <a:lnTo>
                    <a:pt x="3099" y="12689"/>
                  </a:lnTo>
                  <a:lnTo>
                    <a:pt x="3006" y="12689"/>
                  </a:lnTo>
                  <a:lnTo>
                    <a:pt x="2980" y="12698"/>
                  </a:lnTo>
                  <a:lnTo>
                    <a:pt x="2972" y="12715"/>
                  </a:lnTo>
                  <a:lnTo>
                    <a:pt x="2972" y="12782"/>
                  </a:lnTo>
                  <a:lnTo>
                    <a:pt x="3006" y="12833"/>
                  </a:lnTo>
                  <a:lnTo>
                    <a:pt x="3065" y="12867"/>
                  </a:lnTo>
                  <a:lnTo>
                    <a:pt x="3166" y="12876"/>
                  </a:lnTo>
                  <a:lnTo>
                    <a:pt x="3251" y="12918"/>
                  </a:lnTo>
                  <a:lnTo>
                    <a:pt x="3268" y="12943"/>
                  </a:lnTo>
                  <a:lnTo>
                    <a:pt x="3353" y="12943"/>
                  </a:lnTo>
                  <a:lnTo>
                    <a:pt x="3429" y="12986"/>
                  </a:lnTo>
                  <a:lnTo>
                    <a:pt x="3480" y="12986"/>
                  </a:lnTo>
                  <a:lnTo>
                    <a:pt x="3539" y="13019"/>
                  </a:lnTo>
                  <a:lnTo>
                    <a:pt x="3590" y="13045"/>
                  </a:lnTo>
                  <a:lnTo>
                    <a:pt x="3640" y="13028"/>
                  </a:lnTo>
                  <a:lnTo>
                    <a:pt x="3666" y="13045"/>
                  </a:lnTo>
                  <a:lnTo>
                    <a:pt x="3793" y="13053"/>
                  </a:lnTo>
                  <a:lnTo>
                    <a:pt x="3928" y="13104"/>
                  </a:lnTo>
                  <a:lnTo>
                    <a:pt x="3954" y="13096"/>
                  </a:lnTo>
                  <a:lnTo>
                    <a:pt x="4089" y="13163"/>
                  </a:lnTo>
                  <a:lnTo>
                    <a:pt x="4140" y="13146"/>
                  </a:lnTo>
                  <a:lnTo>
                    <a:pt x="4250" y="13163"/>
                  </a:lnTo>
                  <a:lnTo>
                    <a:pt x="4267" y="13146"/>
                  </a:lnTo>
                  <a:lnTo>
                    <a:pt x="4487" y="13129"/>
                  </a:lnTo>
                  <a:lnTo>
                    <a:pt x="4563" y="13146"/>
                  </a:lnTo>
                  <a:lnTo>
                    <a:pt x="4580" y="13138"/>
                  </a:lnTo>
                  <a:lnTo>
                    <a:pt x="4639" y="13146"/>
                  </a:lnTo>
                  <a:lnTo>
                    <a:pt x="4665" y="13146"/>
                  </a:lnTo>
                  <a:lnTo>
                    <a:pt x="4750" y="13223"/>
                  </a:lnTo>
                  <a:lnTo>
                    <a:pt x="4775" y="13231"/>
                  </a:lnTo>
                  <a:lnTo>
                    <a:pt x="4868" y="13307"/>
                  </a:lnTo>
                  <a:lnTo>
                    <a:pt x="4893" y="13316"/>
                  </a:lnTo>
                  <a:lnTo>
                    <a:pt x="4978" y="13307"/>
                  </a:lnTo>
                  <a:lnTo>
                    <a:pt x="5029" y="13324"/>
                  </a:lnTo>
                  <a:lnTo>
                    <a:pt x="5088" y="13307"/>
                  </a:lnTo>
                  <a:lnTo>
                    <a:pt x="5114" y="13316"/>
                  </a:lnTo>
                  <a:lnTo>
                    <a:pt x="5139" y="13307"/>
                  </a:lnTo>
                  <a:lnTo>
                    <a:pt x="5190" y="13307"/>
                  </a:lnTo>
                  <a:lnTo>
                    <a:pt x="5300" y="13273"/>
                  </a:lnTo>
                  <a:lnTo>
                    <a:pt x="5351" y="13282"/>
                  </a:lnTo>
                  <a:lnTo>
                    <a:pt x="5537" y="13240"/>
                  </a:lnTo>
                  <a:lnTo>
                    <a:pt x="5622" y="13256"/>
                  </a:lnTo>
                  <a:lnTo>
                    <a:pt x="5698" y="13240"/>
                  </a:lnTo>
                  <a:lnTo>
                    <a:pt x="5833" y="13265"/>
                  </a:lnTo>
                  <a:lnTo>
                    <a:pt x="5884" y="13256"/>
                  </a:lnTo>
                  <a:lnTo>
                    <a:pt x="6036" y="13333"/>
                  </a:lnTo>
                  <a:lnTo>
                    <a:pt x="6079" y="13375"/>
                  </a:lnTo>
                  <a:lnTo>
                    <a:pt x="6155" y="13434"/>
                  </a:lnTo>
                  <a:lnTo>
                    <a:pt x="6189" y="13536"/>
                  </a:lnTo>
                  <a:lnTo>
                    <a:pt x="6189" y="13587"/>
                  </a:lnTo>
                  <a:lnTo>
                    <a:pt x="6129" y="13747"/>
                  </a:lnTo>
                  <a:lnTo>
                    <a:pt x="6028" y="13934"/>
                  </a:lnTo>
                  <a:lnTo>
                    <a:pt x="5969" y="14001"/>
                  </a:lnTo>
                  <a:lnTo>
                    <a:pt x="5960" y="14027"/>
                  </a:lnTo>
                  <a:lnTo>
                    <a:pt x="5859" y="14128"/>
                  </a:lnTo>
                  <a:lnTo>
                    <a:pt x="5825" y="14137"/>
                  </a:lnTo>
                  <a:lnTo>
                    <a:pt x="5782" y="14221"/>
                  </a:lnTo>
                  <a:lnTo>
                    <a:pt x="5732" y="14255"/>
                  </a:lnTo>
                  <a:lnTo>
                    <a:pt x="5715" y="14306"/>
                  </a:lnTo>
                  <a:lnTo>
                    <a:pt x="5681" y="14315"/>
                  </a:lnTo>
                  <a:lnTo>
                    <a:pt x="5655" y="14374"/>
                  </a:lnTo>
                  <a:lnTo>
                    <a:pt x="5554" y="14475"/>
                  </a:lnTo>
                  <a:lnTo>
                    <a:pt x="5528" y="14484"/>
                  </a:lnTo>
                  <a:lnTo>
                    <a:pt x="5351" y="14679"/>
                  </a:lnTo>
                  <a:lnTo>
                    <a:pt x="5283" y="14806"/>
                  </a:lnTo>
                  <a:lnTo>
                    <a:pt x="5241" y="14941"/>
                  </a:lnTo>
                  <a:lnTo>
                    <a:pt x="5181" y="15043"/>
                  </a:lnTo>
                  <a:lnTo>
                    <a:pt x="5054" y="15229"/>
                  </a:lnTo>
                  <a:lnTo>
                    <a:pt x="5020" y="15314"/>
                  </a:lnTo>
                  <a:lnTo>
                    <a:pt x="4961" y="15390"/>
                  </a:lnTo>
                  <a:lnTo>
                    <a:pt x="4902" y="15449"/>
                  </a:lnTo>
                  <a:lnTo>
                    <a:pt x="4860" y="15525"/>
                  </a:lnTo>
                  <a:lnTo>
                    <a:pt x="4843" y="15542"/>
                  </a:lnTo>
                  <a:lnTo>
                    <a:pt x="4834" y="15601"/>
                  </a:lnTo>
                  <a:lnTo>
                    <a:pt x="4809" y="15618"/>
                  </a:lnTo>
                  <a:lnTo>
                    <a:pt x="4792" y="15669"/>
                  </a:lnTo>
                  <a:lnTo>
                    <a:pt x="4766" y="15694"/>
                  </a:lnTo>
                  <a:lnTo>
                    <a:pt x="4707" y="15762"/>
                  </a:lnTo>
                  <a:lnTo>
                    <a:pt x="4707" y="15788"/>
                  </a:lnTo>
                  <a:lnTo>
                    <a:pt x="4648" y="15847"/>
                  </a:lnTo>
                  <a:lnTo>
                    <a:pt x="4623" y="15923"/>
                  </a:lnTo>
                  <a:lnTo>
                    <a:pt x="4580" y="15965"/>
                  </a:lnTo>
                  <a:lnTo>
                    <a:pt x="4538" y="16050"/>
                  </a:lnTo>
                  <a:lnTo>
                    <a:pt x="4504" y="16084"/>
                  </a:lnTo>
                  <a:lnTo>
                    <a:pt x="4394" y="16168"/>
                  </a:lnTo>
                  <a:lnTo>
                    <a:pt x="4352" y="16211"/>
                  </a:lnTo>
                  <a:lnTo>
                    <a:pt x="4309" y="16228"/>
                  </a:lnTo>
                  <a:lnTo>
                    <a:pt x="4258" y="16270"/>
                  </a:lnTo>
                  <a:lnTo>
                    <a:pt x="4191" y="16262"/>
                  </a:lnTo>
                  <a:lnTo>
                    <a:pt x="4148" y="16270"/>
                  </a:lnTo>
                  <a:lnTo>
                    <a:pt x="4047" y="16312"/>
                  </a:lnTo>
                  <a:lnTo>
                    <a:pt x="3971" y="16329"/>
                  </a:lnTo>
                  <a:lnTo>
                    <a:pt x="3886" y="16304"/>
                  </a:lnTo>
                  <a:lnTo>
                    <a:pt x="3691" y="16270"/>
                  </a:lnTo>
                  <a:lnTo>
                    <a:pt x="3649" y="16270"/>
                  </a:lnTo>
                  <a:lnTo>
                    <a:pt x="3632" y="16287"/>
                  </a:lnTo>
                  <a:lnTo>
                    <a:pt x="3488" y="16253"/>
                  </a:lnTo>
                  <a:lnTo>
                    <a:pt x="3471" y="16262"/>
                  </a:lnTo>
                  <a:lnTo>
                    <a:pt x="3386" y="16211"/>
                  </a:lnTo>
                  <a:lnTo>
                    <a:pt x="3353" y="16202"/>
                  </a:lnTo>
                  <a:lnTo>
                    <a:pt x="3336" y="16185"/>
                  </a:lnTo>
                  <a:lnTo>
                    <a:pt x="3285" y="16185"/>
                  </a:lnTo>
                  <a:lnTo>
                    <a:pt x="3166" y="16126"/>
                  </a:lnTo>
                  <a:lnTo>
                    <a:pt x="3124" y="16135"/>
                  </a:lnTo>
                  <a:lnTo>
                    <a:pt x="3031" y="16092"/>
                  </a:lnTo>
                  <a:lnTo>
                    <a:pt x="2946" y="16118"/>
                  </a:lnTo>
                  <a:lnTo>
                    <a:pt x="2938" y="16135"/>
                  </a:lnTo>
                  <a:lnTo>
                    <a:pt x="2972" y="16211"/>
                  </a:lnTo>
                  <a:lnTo>
                    <a:pt x="3014" y="16245"/>
                  </a:lnTo>
                  <a:lnTo>
                    <a:pt x="3099" y="16287"/>
                  </a:lnTo>
                  <a:lnTo>
                    <a:pt x="3158" y="16329"/>
                  </a:lnTo>
                  <a:lnTo>
                    <a:pt x="3183" y="16329"/>
                  </a:lnTo>
                  <a:lnTo>
                    <a:pt x="3234" y="16363"/>
                  </a:lnTo>
                  <a:lnTo>
                    <a:pt x="3260" y="16363"/>
                  </a:lnTo>
                  <a:lnTo>
                    <a:pt x="3310" y="16389"/>
                  </a:lnTo>
                  <a:lnTo>
                    <a:pt x="3336" y="16389"/>
                  </a:lnTo>
                  <a:lnTo>
                    <a:pt x="3412" y="16439"/>
                  </a:lnTo>
                  <a:lnTo>
                    <a:pt x="3446" y="16482"/>
                  </a:lnTo>
                  <a:lnTo>
                    <a:pt x="3505" y="16490"/>
                  </a:lnTo>
                  <a:lnTo>
                    <a:pt x="3547" y="16532"/>
                  </a:lnTo>
                  <a:lnTo>
                    <a:pt x="3556" y="16558"/>
                  </a:lnTo>
                  <a:lnTo>
                    <a:pt x="3607" y="16643"/>
                  </a:lnTo>
                  <a:lnTo>
                    <a:pt x="3640" y="16854"/>
                  </a:lnTo>
                  <a:lnTo>
                    <a:pt x="3725" y="17125"/>
                  </a:lnTo>
                  <a:lnTo>
                    <a:pt x="3734" y="17227"/>
                  </a:lnTo>
                  <a:lnTo>
                    <a:pt x="3734" y="17498"/>
                  </a:lnTo>
                  <a:lnTo>
                    <a:pt x="3708" y="17599"/>
                  </a:lnTo>
                  <a:lnTo>
                    <a:pt x="3640" y="17735"/>
                  </a:lnTo>
                  <a:lnTo>
                    <a:pt x="3615" y="17751"/>
                  </a:lnTo>
                  <a:lnTo>
                    <a:pt x="3607" y="17785"/>
                  </a:lnTo>
                  <a:lnTo>
                    <a:pt x="3573" y="17819"/>
                  </a:lnTo>
                  <a:lnTo>
                    <a:pt x="3505" y="17862"/>
                  </a:lnTo>
                  <a:lnTo>
                    <a:pt x="3454" y="17938"/>
                  </a:lnTo>
                  <a:lnTo>
                    <a:pt x="3446" y="18014"/>
                  </a:lnTo>
                  <a:lnTo>
                    <a:pt x="3480" y="18141"/>
                  </a:lnTo>
                  <a:lnTo>
                    <a:pt x="3471" y="18276"/>
                  </a:lnTo>
                  <a:lnTo>
                    <a:pt x="3446" y="18412"/>
                  </a:lnTo>
                  <a:lnTo>
                    <a:pt x="3446" y="18463"/>
                  </a:lnTo>
                  <a:lnTo>
                    <a:pt x="3420" y="18513"/>
                  </a:lnTo>
                  <a:lnTo>
                    <a:pt x="3395" y="18573"/>
                  </a:lnTo>
                  <a:lnTo>
                    <a:pt x="3336" y="18649"/>
                  </a:lnTo>
                  <a:lnTo>
                    <a:pt x="3251" y="18733"/>
                  </a:lnTo>
                  <a:lnTo>
                    <a:pt x="3183" y="18776"/>
                  </a:lnTo>
                  <a:lnTo>
                    <a:pt x="3124" y="18843"/>
                  </a:lnTo>
                  <a:lnTo>
                    <a:pt x="3082" y="18869"/>
                  </a:lnTo>
                  <a:lnTo>
                    <a:pt x="3039" y="18877"/>
                  </a:lnTo>
                  <a:lnTo>
                    <a:pt x="2980" y="18920"/>
                  </a:lnTo>
                  <a:lnTo>
                    <a:pt x="2845" y="18945"/>
                  </a:lnTo>
                  <a:lnTo>
                    <a:pt x="2743" y="18954"/>
                  </a:lnTo>
                  <a:lnTo>
                    <a:pt x="2684" y="18970"/>
                  </a:lnTo>
                  <a:lnTo>
                    <a:pt x="2658" y="18962"/>
                  </a:lnTo>
                  <a:lnTo>
                    <a:pt x="2641" y="18987"/>
                  </a:lnTo>
                  <a:lnTo>
                    <a:pt x="2599" y="18987"/>
                  </a:lnTo>
                  <a:lnTo>
                    <a:pt x="2498" y="18996"/>
                  </a:lnTo>
                  <a:lnTo>
                    <a:pt x="2303" y="19064"/>
                  </a:lnTo>
                  <a:lnTo>
                    <a:pt x="2261" y="19064"/>
                  </a:lnTo>
                  <a:lnTo>
                    <a:pt x="2201" y="19089"/>
                  </a:lnTo>
                  <a:lnTo>
                    <a:pt x="2083" y="19089"/>
                  </a:lnTo>
                  <a:lnTo>
                    <a:pt x="2057" y="19106"/>
                  </a:lnTo>
                  <a:lnTo>
                    <a:pt x="1998" y="19089"/>
                  </a:lnTo>
                  <a:lnTo>
                    <a:pt x="1939" y="19097"/>
                  </a:lnTo>
                  <a:lnTo>
                    <a:pt x="1930" y="19114"/>
                  </a:lnTo>
                  <a:lnTo>
                    <a:pt x="1964" y="19207"/>
                  </a:lnTo>
                  <a:lnTo>
                    <a:pt x="2023" y="19267"/>
                  </a:lnTo>
                  <a:lnTo>
                    <a:pt x="2159" y="19318"/>
                  </a:lnTo>
                  <a:lnTo>
                    <a:pt x="2269" y="19368"/>
                  </a:lnTo>
                  <a:lnTo>
                    <a:pt x="2286" y="19394"/>
                  </a:lnTo>
                  <a:lnTo>
                    <a:pt x="2311" y="19411"/>
                  </a:lnTo>
                  <a:lnTo>
                    <a:pt x="2404" y="19597"/>
                  </a:lnTo>
                  <a:lnTo>
                    <a:pt x="2472" y="19707"/>
                  </a:lnTo>
                  <a:lnTo>
                    <a:pt x="2523" y="19893"/>
                  </a:lnTo>
                  <a:lnTo>
                    <a:pt x="2514" y="20029"/>
                  </a:lnTo>
                  <a:lnTo>
                    <a:pt x="2481" y="20130"/>
                  </a:lnTo>
                  <a:lnTo>
                    <a:pt x="2371" y="20299"/>
                  </a:lnTo>
                  <a:lnTo>
                    <a:pt x="2337" y="20376"/>
                  </a:lnTo>
                  <a:lnTo>
                    <a:pt x="2294" y="20426"/>
                  </a:lnTo>
                  <a:lnTo>
                    <a:pt x="2261" y="20435"/>
                  </a:lnTo>
                  <a:lnTo>
                    <a:pt x="2184" y="20503"/>
                  </a:lnTo>
                  <a:lnTo>
                    <a:pt x="2125" y="20570"/>
                  </a:lnTo>
                  <a:lnTo>
                    <a:pt x="2083" y="20579"/>
                  </a:lnTo>
                  <a:lnTo>
                    <a:pt x="2040" y="20613"/>
                  </a:lnTo>
                  <a:lnTo>
                    <a:pt x="1998" y="20621"/>
                  </a:lnTo>
                  <a:lnTo>
                    <a:pt x="1956" y="20647"/>
                  </a:lnTo>
                  <a:lnTo>
                    <a:pt x="1896" y="20663"/>
                  </a:lnTo>
                  <a:lnTo>
                    <a:pt x="1761" y="20663"/>
                  </a:lnTo>
                  <a:lnTo>
                    <a:pt x="1736" y="20689"/>
                  </a:lnTo>
                  <a:lnTo>
                    <a:pt x="1617" y="20689"/>
                  </a:lnTo>
                  <a:lnTo>
                    <a:pt x="1583" y="20706"/>
                  </a:lnTo>
                  <a:lnTo>
                    <a:pt x="1558" y="20689"/>
                  </a:lnTo>
                  <a:lnTo>
                    <a:pt x="1499" y="20689"/>
                  </a:lnTo>
                  <a:lnTo>
                    <a:pt x="1482" y="20680"/>
                  </a:lnTo>
                  <a:lnTo>
                    <a:pt x="1338" y="20655"/>
                  </a:lnTo>
                  <a:lnTo>
                    <a:pt x="1321" y="20647"/>
                  </a:lnTo>
                  <a:lnTo>
                    <a:pt x="1278" y="20647"/>
                  </a:lnTo>
                  <a:lnTo>
                    <a:pt x="1236" y="20663"/>
                  </a:lnTo>
                  <a:lnTo>
                    <a:pt x="1236" y="20714"/>
                  </a:lnTo>
                  <a:lnTo>
                    <a:pt x="1245" y="20765"/>
                  </a:lnTo>
                  <a:lnTo>
                    <a:pt x="1295" y="20901"/>
                  </a:lnTo>
                  <a:lnTo>
                    <a:pt x="1312" y="20977"/>
                  </a:lnTo>
                  <a:lnTo>
                    <a:pt x="1329" y="21002"/>
                  </a:lnTo>
                  <a:lnTo>
                    <a:pt x="1346" y="21087"/>
                  </a:lnTo>
                  <a:lnTo>
                    <a:pt x="1338" y="21273"/>
                  </a:lnTo>
                  <a:lnTo>
                    <a:pt x="1295" y="21459"/>
                  </a:lnTo>
                  <a:lnTo>
                    <a:pt x="1253" y="21502"/>
                  </a:lnTo>
                  <a:lnTo>
                    <a:pt x="1245" y="21527"/>
                  </a:lnTo>
                  <a:lnTo>
                    <a:pt x="1168" y="21595"/>
                  </a:lnTo>
                  <a:lnTo>
                    <a:pt x="1126" y="21671"/>
                  </a:lnTo>
                  <a:lnTo>
                    <a:pt x="1067" y="21730"/>
                  </a:lnTo>
                  <a:lnTo>
                    <a:pt x="1033" y="21730"/>
                  </a:lnTo>
                  <a:lnTo>
                    <a:pt x="931" y="21798"/>
                  </a:lnTo>
                  <a:lnTo>
                    <a:pt x="914" y="21823"/>
                  </a:lnTo>
                  <a:lnTo>
                    <a:pt x="770" y="21942"/>
                  </a:lnTo>
                  <a:lnTo>
                    <a:pt x="711" y="22001"/>
                  </a:lnTo>
                  <a:lnTo>
                    <a:pt x="593" y="22035"/>
                  </a:lnTo>
                  <a:lnTo>
                    <a:pt x="533" y="22026"/>
                  </a:lnTo>
                  <a:lnTo>
                    <a:pt x="491" y="22043"/>
                  </a:lnTo>
                  <a:lnTo>
                    <a:pt x="390" y="22026"/>
                  </a:lnTo>
                  <a:lnTo>
                    <a:pt x="313" y="22035"/>
                  </a:lnTo>
                  <a:lnTo>
                    <a:pt x="254" y="22018"/>
                  </a:lnTo>
                  <a:lnTo>
                    <a:pt x="237" y="22009"/>
                  </a:lnTo>
                  <a:lnTo>
                    <a:pt x="212" y="22009"/>
                  </a:lnTo>
                  <a:lnTo>
                    <a:pt x="110" y="22052"/>
                  </a:lnTo>
                  <a:lnTo>
                    <a:pt x="9" y="22119"/>
                  </a:lnTo>
                  <a:lnTo>
                    <a:pt x="0" y="22263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29B79F3E-32BA-49DD-989E-B08E7F544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1291"/>
              <a:ext cx="2627" cy="3233"/>
            </a:xfrm>
            <a:custGeom>
              <a:avLst/>
              <a:gdLst>
                <a:gd name="T0" fmla="*/ 12606 w 12953"/>
                <a:gd name="T1" fmla="*/ 389 h 15948"/>
                <a:gd name="T2" fmla="*/ 12285 w 12953"/>
                <a:gd name="T3" fmla="*/ 110 h 15948"/>
                <a:gd name="T4" fmla="*/ 11980 w 12953"/>
                <a:gd name="T5" fmla="*/ 161 h 15948"/>
                <a:gd name="T6" fmla="*/ 11667 w 12953"/>
                <a:gd name="T7" fmla="*/ 212 h 15948"/>
                <a:gd name="T8" fmla="*/ 11353 w 12953"/>
                <a:gd name="T9" fmla="*/ 212 h 15948"/>
                <a:gd name="T10" fmla="*/ 10871 w 12953"/>
                <a:gd name="T11" fmla="*/ 381 h 15948"/>
                <a:gd name="T12" fmla="*/ 10227 w 12953"/>
                <a:gd name="T13" fmla="*/ 855 h 15948"/>
                <a:gd name="T14" fmla="*/ 9618 w 12953"/>
                <a:gd name="T15" fmla="*/ 1431 h 15948"/>
                <a:gd name="T16" fmla="*/ 9449 w 12953"/>
                <a:gd name="T17" fmla="*/ 1718 h 15948"/>
                <a:gd name="T18" fmla="*/ 9559 w 12953"/>
                <a:gd name="T19" fmla="*/ 2226 h 15948"/>
                <a:gd name="T20" fmla="*/ 9804 w 12953"/>
                <a:gd name="T21" fmla="*/ 2675 h 15948"/>
                <a:gd name="T22" fmla="*/ 10033 w 12953"/>
                <a:gd name="T23" fmla="*/ 3259 h 15948"/>
                <a:gd name="T24" fmla="*/ 9897 w 12953"/>
                <a:gd name="T25" fmla="*/ 3835 h 15948"/>
                <a:gd name="T26" fmla="*/ 9736 w 12953"/>
                <a:gd name="T27" fmla="*/ 3606 h 15948"/>
                <a:gd name="T28" fmla="*/ 9652 w 12953"/>
                <a:gd name="T29" fmla="*/ 3352 h 15948"/>
                <a:gd name="T30" fmla="*/ 9305 w 12953"/>
                <a:gd name="T31" fmla="*/ 2929 h 15948"/>
                <a:gd name="T32" fmla="*/ 8966 w 12953"/>
                <a:gd name="T33" fmla="*/ 2700 h 15948"/>
                <a:gd name="T34" fmla="*/ 8466 w 12953"/>
                <a:gd name="T35" fmla="*/ 2573 h 15948"/>
                <a:gd name="T36" fmla="*/ 8187 w 12953"/>
                <a:gd name="T37" fmla="*/ 2506 h 15948"/>
                <a:gd name="T38" fmla="*/ 7789 w 12953"/>
                <a:gd name="T39" fmla="*/ 2819 h 15948"/>
                <a:gd name="T40" fmla="*/ 7586 w 12953"/>
                <a:gd name="T41" fmla="*/ 3090 h 15948"/>
                <a:gd name="T42" fmla="*/ 7256 w 12953"/>
                <a:gd name="T43" fmla="*/ 3361 h 15948"/>
                <a:gd name="T44" fmla="*/ 7061 w 12953"/>
                <a:gd name="T45" fmla="*/ 3708 h 15948"/>
                <a:gd name="T46" fmla="*/ 6739 w 12953"/>
                <a:gd name="T47" fmla="*/ 4351 h 15948"/>
                <a:gd name="T48" fmla="*/ 6680 w 12953"/>
                <a:gd name="T49" fmla="*/ 5257 h 15948"/>
                <a:gd name="T50" fmla="*/ 6816 w 12953"/>
                <a:gd name="T51" fmla="*/ 5663 h 15948"/>
                <a:gd name="T52" fmla="*/ 6807 w 12953"/>
                <a:gd name="T53" fmla="*/ 5833 h 15948"/>
                <a:gd name="T54" fmla="*/ 6621 w 12953"/>
                <a:gd name="T55" fmla="*/ 5976 h 15948"/>
                <a:gd name="T56" fmla="*/ 6274 w 12953"/>
                <a:gd name="T57" fmla="*/ 5663 h 15948"/>
                <a:gd name="T58" fmla="*/ 6045 w 12953"/>
                <a:gd name="T59" fmla="*/ 5545 h 15948"/>
                <a:gd name="T60" fmla="*/ 5825 w 12953"/>
                <a:gd name="T61" fmla="*/ 5511 h 15948"/>
                <a:gd name="T62" fmla="*/ 5503 w 12953"/>
                <a:gd name="T63" fmla="*/ 5528 h 15948"/>
                <a:gd name="T64" fmla="*/ 5105 w 12953"/>
                <a:gd name="T65" fmla="*/ 5739 h 15948"/>
                <a:gd name="T66" fmla="*/ 4826 w 12953"/>
                <a:gd name="T67" fmla="*/ 6163 h 15948"/>
                <a:gd name="T68" fmla="*/ 5038 w 12953"/>
                <a:gd name="T69" fmla="*/ 7009 h 15948"/>
                <a:gd name="T70" fmla="*/ 5232 w 12953"/>
                <a:gd name="T71" fmla="*/ 7382 h 15948"/>
                <a:gd name="T72" fmla="*/ 4936 w 12953"/>
                <a:gd name="T73" fmla="*/ 7610 h 15948"/>
                <a:gd name="T74" fmla="*/ 4623 w 12953"/>
                <a:gd name="T75" fmla="*/ 7940 h 15948"/>
                <a:gd name="T76" fmla="*/ 4344 w 12953"/>
                <a:gd name="T77" fmla="*/ 8211 h 15948"/>
                <a:gd name="T78" fmla="*/ 4191 w 12953"/>
                <a:gd name="T79" fmla="*/ 8821 h 15948"/>
                <a:gd name="T80" fmla="*/ 3954 w 12953"/>
                <a:gd name="T81" fmla="*/ 9151 h 15948"/>
                <a:gd name="T82" fmla="*/ 3726 w 12953"/>
                <a:gd name="T83" fmla="*/ 9447 h 15948"/>
                <a:gd name="T84" fmla="*/ 3565 w 12953"/>
                <a:gd name="T85" fmla="*/ 9820 h 15948"/>
                <a:gd name="T86" fmla="*/ 3556 w 12953"/>
                <a:gd name="T87" fmla="*/ 10336 h 15948"/>
                <a:gd name="T88" fmla="*/ 3201 w 12953"/>
                <a:gd name="T89" fmla="*/ 10311 h 15948"/>
                <a:gd name="T90" fmla="*/ 2710 w 12953"/>
                <a:gd name="T91" fmla="*/ 10378 h 15948"/>
                <a:gd name="T92" fmla="*/ 2252 w 12953"/>
                <a:gd name="T93" fmla="*/ 10666 h 15948"/>
                <a:gd name="T94" fmla="*/ 1880 w 12953"/>
                <a:gd name="T95" fmla="*/ 10979 h 15948"/>
                <a:gd name="T96" fmla="*/ 1541 w 12953"/>
                <a:gd name="T97" fmla="*/ 11343 h 15948"/>
                <a:gd name="T98" fmla="*/ 1507 w 12953"/>
                <a:gd name="T99" fmla="*/ 11716 h 15948"/>
                <a:gd name="T100" fmla="*/ 1457 w 12953"/>
                <a:gd name="T101" fmla="*/ 12071 h 15948"/>
                <a:gd name="T102" fmla="*/ 1025 w 12953"/>
                <a:gd name="T103" fmla="*/ 12359 h 15948"/>
                <a:gd name="T104" fmla="*/ 779 w 12953"/>
                <a:gd name="T105" fmla="*/ 13206 h 15948"/>
                <a:gd name="T106" fmla="*/ 678 w 12953"/>
                <a:gd name="T107" fmla="*/ 13409 h 15948"/>
                <a:gd name="T108" fmla="*/ 551 w 12953"/>
                <a:gd name="T109" fmla="*/ 14475 h 15948"/>
                <a:gd name="T110" fmla="*/ 390 w 12953"/>
                <a:gd name="T111" fmla="*/ 14806 h 15948"/>
                <a:gd name="T112" fmla="*/ 221 w 12953"/>
                <a:gd name="T113" fmla="*/ 15102 h 15948"/>
                <a:gd name="T114" fmla="*/ 34 w 12953"/>
                <a:gd name="T115" fmla="*/ 15855 h 15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953" h="15948">
                  <a:moveTo>
                    <a:pt x="12953" y="660"/>
                  </a:moveTo>
                  <a:lnTo>
                    <a:pt x="12759" y="533"/>
                  </a:lnTo>
                  <a:lnTo>
                    <a:pt x="12683" y="457"/>
                  </a:lnTo>
                  <a:lnTo>
                    <a:pt x="12615" y="406"/>
                  </a:lnTo>
                  <a:lnTo>
                    <a:pt x="12606" y="389"/>
                  </a:lnTo>
                  <a:lnTo>
                    <a:pt x="12547" y="330"/>
                  </a:lnTo>
                  <a:lnTo>
                    <a:pt x="12471" y="288"/>
                  </a:lnTo>
                  <a:lnTo>
                    <a:pt x="12454" y="288"/>
                  </a:lnTo>
                  <a:lnTo>
                    <a:pt x="12352" y="195"/>
                  </a:lnTo>
                  <a:lnTo>
                    <a:pt x="12285" y="110"/>
                  </a:lnTo>
                  <a:lnTo>
                    <a:pt x="12200" y="25"/>
                  </a:lnTo>
                  <a:lnTo>
                    <a:pt x="12149" y="0"/>
                  </a:lnTo>
                  <a:lnTo>
                    <a:pt x="12115" y="17"/>
                  </a:lnTo>
                  <a:lnTo>
                    <a:pt x="12073" y="42"/>
                  </a:lnTo>
                  <a:lnTo>
                    <a:pt x="11980" y="161"/>
                  </a:lnTo>
                  <a:lnTo>
                    <a:pt x="11954" y="161"/>
                  </a:lnTo>
                  <a:lnTo>
                    <a:pt x="11887" y="186"/>
                  </a:lnTo>
                  <a:lnTo>
                    <a:pt x="11709" y="203"/>
                  </a:lnTo>
                  <a:lnTo>
                    <a:pt x="11692" y="203"/>
                  </a:lnTo>
                  <a:lnTo>
                    <a:pt x="11667" y="212"/>
                  </a:lnTo>
                  <a:lnTo>
                    <a:pt x="11607" y="212"/>
                  </a:lnTo>
                  <a:lnTo>
                    <a:pt x="11531" y="186"/>
                  </a:lnTo>
                  <a:lnTo>
                    <a:pt x="11514" y="203"/>
                  </a:lnTo>
                  <a:lnTo>
                    <a:pt x="11370" y="203"/>
                  </a:lnTo>
                  <a:lnTo>
                    <a:pt x="11353" y="212"/>
                  </a:lnTo>
                  <a:lnTo>
                    <a:pt x="11226" y="220"/>
                  </a:lnTo>
                  <a:lnTo>
                    <a:pt x="10972" y="305"/>
                  </a:lnTo>
                  <a:lnTo>
                    <a:pt x="10947" y="330"/>
                  </a:lnTo>
                  <a:lnTo>
                    <a:pt x="10888" y="356"/>
                  </a:lnTo>
                  <a:lnTo>
                    <a:pt x="10871" y="381"/>
                  </a:lnTo>
                  <a:lnTo>
                    <a:pt x="10786" y="406"/>
                  </a:lnTo>
                  <a:lnTo>
                    <a:pt x="10710" y="466"/>
                  </a:lnTo>
                  <a:lnTo>
                    <a:pt x="10668" y="483"/>
                  </a:lnTo>
                  <a:lnTo>
                    <a:pt x="10532" y="593"/>
                  </a:lnTo>
                  <a:lnTo>
                    <a:pt x="10227" y="855"/>
                  </a:lnTo>
                  <a:lnTo>
                    <a:pt x="10033" y="1041"/>
                  </a:lnTo>
                  <a:lnTo>
                    <a:pt x="9957" y="1084"/>
                  </a:lnTo>
                  <a:lnTo>
                    <a:pt x="9846" y="1211"/>
                  </a:lnTo>
                  <a:lnTo>
                    <a:pt x="9677" y="1354"/>
                  </a:lnTo>
                  <a:lnTo>
                    <a:pt x="9618" y="1431"/>
                  </a:lnTo>
                  <a:lnTo>
                    <a:pt x="9584" y="1507"/>
                  </a:lnTo>
                  <a:lnTo>
                    <a:pt x="9542" y="1583"/>
                  </a:lnTo>
                  <a:lnTo>
                    <a:pt x="9491" y="1625"/>
                  </a:lnTo>
                  <a:lnTo>
                    <a:pt x="9465" y="1702"/>
                  </a:lnTo>
                  <a:lnTo>
                    <a:pt x="9449" y="1718"/>
                  </a:lnTo>
                  <a:lnTo>
                    <a:pt x="9432" y="1803"/>
                  </a:lnTo>
                  <a:lnTo>
                    <a:pt x="9440" y="1939"/>
                  </a:lnTo>
                  <a:lnTo>
                    <a:pt x="9474" y="2040"/>
                  </a:lnTo>
                  <a:lnTo>
                    <a:pt x="9525" y="2125"/>
                  </a:lnTo>
                  <a:lnTo>
                    <a:pt x="9559" y="2226"/>
                  </a:lnTo>
                  <a:lnTo>
                    <a:pt x="9601" y="2277"/>
                  </a:lnTo>
                  <a:lnTo>
                    <a:pt x="9703" y="2540"/>
                  </a:lnTo>
                  <a:lnTo>
                    <a:pt x="9736" y="2582"/>
                  </a:lnTo>
                  <a:lnTo>
                    <a:pt x="9779" y="2624"/>
                  </a:lnTo>
                  <a:lnTo>
                    <a:pt x="9804" y="2675"/>
                  </a:lnTo>
                  <a:lnTo>
                    <a:pt x="10067" y="3014"/>
                  </a:lnTo>
                  <a:lnTo>
                    <a:pt x="10092" y="3081"/>
                  </a:lnTo>
                  <a:lnTo>
                    <a:pt x="10092" y="3141"/>
                  </a:lnTo>
                  <a:lnTo>
                    <a:pt x="10058" y="3234"/>
                  </a:lnTo>
                  <a:lnTo>
                    <a:pt x="10033" y="3259"/>
                  </a:lnTo>
                  <a:lnTo>
                    <a:pt x="9931" y="3454"/>
                  </a:lnTo>
                  <a:lnTo>
                    <a:pt x="9906" y="3589"/>
                  </a:lnTo>
                  <a:lnTo>
                    <a:pt x="9906" y="3776"/>
                  </a:lnTo>
                  <a:lnTo>
                    <a:pt x="9889" y="3801"/>
                  </a:lnTo>
                  <a:lnTo>
                    <a:pt x="9897" y="3835"/>
                  </a:lnTo>
                  <a:lnTo>
                    <a:pt x="9779" y="3919"/>
                  </a:lnTo>
                  <a:lnTo>
                    <a:pt x="9753" y="3894"/>
                  </a:lnTo>
                  <a:lnTo>
                    <a:pt x="9745" y="3725"/>
                  </a:lnTo>
                  <a:lnTo>
                    <a:pt x="9728" y="3682"/>
                  </a:lnTo>
                  <a:lnTo>
                    <a:pt x="9736" y="3606"/>
                  </a:lnTo>
                  <a:lnTo>
                    <a:pt x="9719" y="3522"/>
                  </a:lnTo>
                  <a:lnTo>
                    <a:pt x="9711" y="3505"/>
                  </a:lnTo>
                  <a:lnTo>
                    <a:pt x="9711" y="3462"/>
                  </a:lnTo>
                  <a:lnTo>
                    <a:pt x="9677" y="3386"/>
                  </a:lnTo>
                  <a:lnTo>
                    <a:pt x="9652" y="3352"/>
                  </a:lnTo>
                  <a:lnTo>
                    <a:pt x="9652" y="3327"/>
                  </a:lnTo>
                  <a:lnTo>
                    <a:pt x="9592" y="3225"/>
                  </a:lnTo>
                  <a:lnTo>
                    <a:pt x="9465" y="3064"/>
                  </a:lnTo>
                  <a:lnTo>
                    <a:pt x="9330" y="2937"/>
                  </a:lnTo>
                  <a:lnTo>
                    <a:pt x="9305" y="2929"/>
                  </a:lnTo>
                  <a:lnTo>
                    <a:pt x="9195" y="2827"/>
                  </a:lnTo>
                  <a:lnTo>
                    <a:pt x="9144" y="2794"/>
                  </a:lnTo>
                  <a:lnTo>
                    <a:pt x="9110" y="2751"/>
                  </a:lnTo>
                  <a:lnTo>
                    <a:pt x="9008" y="2700"/>
                  </a:lnTo>
                  <a:lnTo>
                    <a:pt x="8966" y="2700"/>
                  </a:lnTo>
                  <a:lnTo>
                    <a:pt x="8890" y="2650"/>
                  </a:lnTo>
                  <a:lnTo>
                    <a:pt x="8763" y="2607"/>
                  </a:lnTo>
                  <a:lnTo>
                    <a:pt x="8687" y="2607"/>
                  </a:lnTo>
                  <a:lnTo>
                    <a:pt x="8610" y="2573"/>
                  </a:lnTo>
                  <a:lnTo>
                    <a:pt x="8466" y="2573"/>
                  </a:lnTo>
                  <a:lnTo>
                    <a:pt x="8450" y="2557"/>
                  </a:lnTo>
                  <a:lnTo>
                    <a:pt x="8348" y="2548"/>
                  </a:lnTo>
                  <a:lnTo>
                    <a:pt x="8323" y="2557"/>
                  </a:lnTo>
                  <a:lnTo>
                    <a:pt x="8246" y="2540"/>
                  </a:lnTo>
                  <a:lnTo>
                    <a:pt x="8187" y="2506"/>
                  </a:lnTo>
                  <a:lnTo>
                    <a:pt x="8069" y="2548"/>
                  </a:lnTo>
                  <a:lnTo>
                    <a:pt x="8035" y="2599"/>
                  </a:lnTo>
                  <a:lnTo>
                    <a:pt x="7925" y="2667"/>
                  </a:lnTo>
                  <a:lnTo>
                    <a:pt x="7857" y="2760"/>
                  </a:lnTo>
                  <a:lnTo>
                    <a:pt x="7789" y="2819"/>
                  </a:lnTo>
                  <a:lnTo>
                    <a:pt x="7755" y="2861"/>
                  </a:lnTo>
                  <a:lnTo>
                    <a:pt x="7738" y="2921"/>
                  </a:lnTo>
                  <a:lnTo>
                    <a:pt x="7688" y="2980"/>
                  </a:lnTo>
                  <a:lnTo>
                    <a:pt x="7611" y="3039"/>
                  </a:lnTo>
                  <a:lnTo>
                    <a:pt x="7586" y="3090"/>
                  </a:lnTo>
                  <a:lnTo>
                    <a:pt x="7535" y="3141"/>
                  </a:lnTo>
                  <a:lnTo>
                    <a:pt x="7442" y="3208"/>
                  </a:lnTo>
                  <a:lnTo>
                    <a:pt x="7425" y="3234"/>
                  </a:lnTo>
                  <a:lnTo>
                    <a:pt x="7298" y="3318"/>
                  </a:lnTo>
                  <a:lnTo>
                    <a:pt x="7256" y="3361"/>
                  </a:lnTo>
                  <a:lnTo>
                    <a:pt x="7222" y="3445"/>
                  </a:lnTo>
                  <a:lnTo>
                    <a:pt x="7163" y="3522"/>
                  </a:lnTo>
                  <a:lnTo>
                    <a:pt x="7154" y="3572"/>
                  </a:lnTo>
                  <a:lnTo>
                    <a:pt x="7095" y="3674"/>
                  </a:lnTo>
                  <a:lnTo>
                    <a:pt x="7061" y="3708"/>
                  </a:lnTo>
                  <a:lnTo>
                    <a:pt x="7010" y="3784"/>
                  </a:lnTo>
                  <a:lnTo>
                    <a:pt x="6985" y="3801"/>
                  </a:lnTo>
                  <a:lnTo>
                    <a:pt x="6807" y="4114"/>
                  </a:lnTo>
                  <a:lnTo>
                    <a:pt x="6807" y="4190"/>
                  </a:lnTo>
                  <a:lnTo>
                    <a:pt x="6739" y="4351"/>
                  </a:lnTo>
                  <a:lnTo>
                    <a:pt x="6739" y="4377"/>
                  </a:lnTo>
                  <a:lnTo>
                    <a:pt x="6706" y="4436"/>
                  </a:lnTo>
                  <a:lnTo>
                    <a:pt x="6638" y="4698"/>
                  </a:lnTo>
                  <a:lnTo>
                    <a:pt x="6646" y="5155"/>
                  </a:lnTo>
                  <a:lnTo>
                    <a:pt x="6680" y="5257"/>
                  </a:lnTo>
                  <a:lnTo>
                    <a:pt x="6680" y="5316"/>
                  </a:lnTo>
                  <a:lnTo>
                    <a:pt x="6714" y="5443"/>
                  </a:lnTo>
                  <a:lnTo>
                    <a:pt x="6714" y="5502"/>
                  </a:lnTo>
                  <a:lnTo>
                    <a:pt x="6739" y="5553"/>
                  </a:lnTo>
                  <a:lnTo>
                    <a:pt x="6816" y="5663"/>
                  </a:lnTo>
                  <a:lnTo>
                    <a:pt x="6883" y="5722"/>
                  </a:lnTo>
                  <a:lnTo>
                    <a:pt x="6917" y="5765"/>
                  </a:lnTo>
                  <a:lnTo>
                    <a:pt x="6900" y="5807"/>
                  </a:lnTo>
                  <a:lnTo>
                    <a:pt x="6875" y="5824"/>
                  </a:lnTo>
                  <a:lnTo>
                    <a:pt x="6807" y="5833"/>
                  </a:lnTo>
                  <a:lnTo>
                    <a:pt x="6748" y="5900"/>
                  </a:lnTo>
                  <a:lnTo>
                    <a:pt x="6714" y="5917"/>
                  </a:lnTo>
                  <a:lnTo>
                    <a:pt x="6672" y="5951"/>
                  </a:lnTo>
                  <a:lnTo>
                    <a:pt x="6655" y="5951"/>
                  </a:lnTo>
                  <a:lnTo>
                    <a:pt x="6621" y="5976"/>
                  </a:lnTo>
                  <a:lnTo>
                    <a:pt x="6553" y="5976"/>
                  </a:lnTo>
                  <a:lnTo>
                    <a:pt x="6494" y="5926"/>
                  </a:lnTo>
                  <a:lnTo>
                    <a:pt x="6452" y="5824"/>
                  </a:lnTo>
                  <a:lnTo>
                    <a:pt x="6367" y="5731"/>
                  </a:lnTo>
                  <a:lnTo>
                    <a:pt x="6274" y="5663"/>
                  </a:lnTo>
                  <a:lnTo>
                    <a:pt x="6240" y="5663"/>
                  </a:lnTo>
                  <a:lnTo>
                    <a:pt x="6206" y="5629"/>
                  </a:lnTo>
                  <a:lnTo>
                    <a:pt x="6181" y="5621"/>
                  </a:lnTo>
                  <a:lnTo>
                    <a:pt x="6104" y="5562"/>
                  </a:lnTo>
                  <a:lnTo>
                    <a:pt x="6045" y="5545"/>
                  </a:lnTo>
                  <a:lnTo>
                    <a:pt x="6003" y="5562"/>
                  </a:lnTo>
                  <a:lnTo>
                    <a:pt x="5884" y="5536"/>
                  </a:lnTo>
                  <a:lnTo>
                    <a:pt x="5859" y="5528"/>
                  </a:lnTo>
                  <a:lnTo>
                    <a:pt x="5842" y="5536"/>
                  </a:lnTo>
                  <a:lnTo>
                    <a:pt x="5825" y="5511"/>
                  </a:lnTo>
                  <a:lnTo>
                    <a:pt x="5723" y="5485"/>
                  </a:lnTo>
                  <a:lnTo>
                    <a:pt x="5639" y="5511"/>
                  </a:lnTo>
                  <a:lnTo>
                    <a:pt x="5563" y="5511"/>
                  </a:lnTo>
                  <a:lnTo>
                    <a:pt x="5546" y="5528"/>
                  </a:lnTo>
                  <a:lnTo>
                    <a:pt x="5503" y="5528"/>
                  </a:lnTo>
                  <a:lnTo>
                    <a:pt x="5486" y="5536"/>
                  </a:lnTo>
                  <a:lnTo>
                    <a:pt x="5461" y="5536"/>
                  </a:lnTo>
                  <a:lnTo>
                    <a:pt x="5300" y="5579"/>
                  </a:lnTo>
                  <a:lnTo>
                    <a:pt x="5165" y="5706"/>
                  </a:lnTo>
                  <a:lnTo>
                    <a:pt x="5105" y="5739"/>
                  </a:lnTo>
                  <a:lnTo>
                    <a:pt x="5029" y="5849"/>
                  </a:lnTo>
                  <a:lnTo>
                    <a:pt x="5021" y="5875"/>
                  </a:lnTo>
                  <a:lnTo>
                    <a:pt x="4953" y="5968"/>
                  </a:lnTo>
                  <a:lnTo>
                    <a:pt x="4868" y="6120"/>
                  </a:lnTo>
                  <a:lnTo>
                    <a:pt x="4826" y="6163"/>
                  </a:lnTo>
                  <a:lnTo>
                    <a:pt x="4784" y="6290"/>
                  </a:lnTo>
                  <a:lnTo>
                    <a:pt x="4801" y="6450"/>
                  </a:lnTo>
                  <a:lnTo>
                    <a:pt x="4851" y="6544"/>
                  </a:lnTo>
                  <a:lnTo>
                    <a:pt x="4894" y="6704"/>
                  </a:lnTo>
                  <a:lnTo>
                    <a:pt x="5038" y="7009"/>
                  </a:lnTo>
                  <a:lnTo>
                    <a:pt x="5122" y="7136"/>
                  </a:lnTo>
                  <a:lnTo>
                    <a:pt x="5122" y="7153"/>
                  </a:lnTo>
                  <a:lnTo>
                    <a:pt x="5190" y="7229"/>
                  </a:lnTo>
                  <a:lnTo>
                    <a:pt x="5216" y="7305"/>
                  </a:lnTo>
                  <a:lnTo>
                    <a:pt x="5232" y="7382"/>
                  </a:lnTo>
                  <a:lnTo>
                    <a:pt x="5199" y="7492"/>
                  </a:lnTo>
                  <a:lnTo>
                    <a:pt x="5156" y="7551"/>
                  </a:lnTo>
                  <a:lnTo>
                    <a:pt x="5072" y="7585"/>
                  </a:lnTo>
                  <a:lnTo>
                    <a:pt x="4978" y="7585"/>
                  </a:lnTo>
                  <a:lnTo>
                    <a:pt x="4936" y="7610"/>
                  </a:lnTo>
                  <a:lnTo>
                    <a:pt x="4894" y="7653"/>
                  </a:lnTo>
                  <a:lnTo>
                    <a:pt x="4851" y="7729"/>
                  </a:lnTo>
                  <a:lnTo>
                    <a:pt x="4826" y="7746"/>
                  </a:lnTo>
                  <a:lnTo>
                    <a:pt x="4741" y="7906"/>
                  </a:lnTo>
                  <a:lnTo>
                    <a:pt x="4623" y="7940"/>
                  </a:lnTo>
                  <a:lnTo>
                    <a:pt x="4598" y="7957"/>
                  </a:lnTo>
                  <a:lnTo>
                    <a:pt x="4538" y="7966"/>
                  </a:lnTo>
                  <a:lnTo>
                    <a:pt x="4462" y="8008"/>
                  </a:lnTo>
                  <a:lnTo>
                    <a:pt x="4411" y="8076"/>
                  </a:lnTo>
                  <a:lnTo>
                    <a:pt x="4344" y="8211"/>
                  </a:lnTo>
                  <a:lnTo>
                    <a:pt x="4310" y="8287"/>
                  </a:lnTo>
                  <a:lnTo>
                    <a:pt x="4293" y="8397"/>
                  </a:lnTo>
                  <a:lnTo>
                    <a:pt x="4301" y="8609"/>
                  </a:lnTo>
                  <a:lnTo>
                    <a:pt x="4250" y="8770"/>
                  </a:lnTo>
                  <a:lnTo>
                    <a:pt x="4191" y="8821"/>
                  </a:lnTo>
                  <a:lnTo>
                    <a:pt x="4166" y="8846"/>
                  </a:lnTo>
                  <a:lnTo>
                    <a:pt x="4132" y="8931"/>
                  </a:lnTo>
                  <a:lnTo>
                    <a:pt x="4098" y="8982"/>
                  </a:lnTo>
                  <a:lnTo>
                    <a:pt x="4013" y="9049"/>
                  </a:lnTo>
                  <a:lnTo>
                    <a:pt x="3954" y="9151"/>
                  </a:lnTo>
                  <a:lnTo>
                    <a:pt x="3810" y="9320"/>
                  </a:lnTo>
                  <a:lnTo>
                    <a:pt x="3810" y="9346"/>
                  </a:lnTo>
                  <a:lnTo>
                    <a:pt x="3751" y="9413"/>
                  </a:lnTo>
                  <a:lnTo>
                    <a:pt x="3751" y="9439"/>
                  </a:lnTo>
                  <a:lnTo>
                    <a:pt x="3726" y="9447"/>
                  </a:lnTo>
                  <a:lnTo>
                    <a:pt x="3717" y="9481"/>
                  </a:lnTo>
                  <a:lnTo>
                    <a:pt x="3658" y="9583"/>
                  </a:lnTo>
                  <a:lnTo>
                    <a:pt x="3649" y="9642"/>
                  </a:lnTo>
                  <a:lnTo>
                    <a:pt x="3590" y="9769"/>
                  </a:lnTo>
                  <a:lnTo>
                    <a:pt x="3565" y="9820"/>
                  </a:lnTo>
                  <a:lnTo>
                    <a:pt x="3565" y="9921"/>
                  </a:lnTo>
                  <a:lnTo>
                    <a:pt x="3624" y="10167"/>
                  </a:lnTo>
                  <a:lnTo>
                    <a:pt x="3624" y="10217"/>
                  </a:lnTo>
                  <a:lnTo>
                    <a:pt x="3624" y="10243"/>
                  </a:lnTo>
                  <a:lnTo>
                    <a:pt x="3556" y="10336"/>
                  </a:lnTo>
                  <a:lnTo>
                    <a:pt x="3531" y="10353"/>
                  </a:lnTo>
                  <a:lnTo>
                    <a:pt x="3472" y="10463"/>
                  </a:lnTo>
                  <a:lnTo>
                    <a:pt x="3421" y="10463"/>
                  </a:lnTo>
                  <a:lnTo>
                    <a:pt x="3336" y="10429"/>
                  </a:lnTo>
                  <a:lnTo>
                    <a:pt x="3201" y="10311"/>
                  </a:lnTo>
                  <a:lnTo>
                    <a:pt x="3116" y="10302"/>
                  </a:lnTo>
                  <a:lnTo>
                    <a:pt x="3057" y="10268"/>
                  </a:lnTo>
                  <a:lnTo>
                    <a:pt x="2828" y="10353"/>
                  </a:lnTo>
                  <a:lnTo>
                    <a:pt x="2752" y="10353"/>
                  </a:lnTo>
                  <a:lnTo>
                    <a:pt x="2710" y="10378"/>
                  </a:lnTo>
                  <a:lnTo>
                    <a:pt x="2591" y="10421"/>
                  </a:lnTo>
                  <a:lnTo>
                    <a:pt x="2532" y="10480"/>
                  </a:lnTo>
                  <a:lnTo>
                    <a:pt x="2456" y="10522"/>
                  </a:lnTo>
                  <a:lnTo>
                    <a:pt x="2354" y="10615"/>
                  </a:lnTo>
                  <a:lnTo>
                    <a:pt x="2252" y="10666"/>
                  </a:lnTo>
                  <a:lnTo>
                    <a:pt x="2210" y="10717"/>
                  </a:lnTo>
                  <a:lnTo>
                    <a:pt x="2108" y="10776"/>
                  </a:lnTo>
                  <a:lnTo>
                    <a:pt x="1982" y="10903"/>
                  </a:lnTo>
                  <a:lnTo>
                    <a:pt x="1948" y="10903"/>
                  </a:lnTo>
                  <a:lnTo>
                    <a:pt x="1880" y="10979"/>
                  </a:lnTo>
                  <a:lnTo>
                    <a:pt x="1855" y="10988"/>
                  </a:lnTo>
                  <a:lnTo>
                    <a:pt x="1787" y="11030"/>
                  </a:lnTo>
                  <a:lnTo>
                    <a:pt x="1778" y="11064"/>
                  </a:lnTo>
                  <a:lnTo>
                    <a:pt x="1668" y="11157"/>
                  </a:lnTo>
                  <a:lnTo>
                    <a:pt x="1541" y="11343"/>
                  </a:lnTo>
                  <a:lnTo>
                    <a:pt x="1516" y="11360"/>
                  </a:lnTo>
                  <a:lnTo>
                    <a:pt x="1457" y="11479"/>
                  </a:lnTo>
                  <a:lnTo>
                    <a:pt x="1440" y="11563"/>
                  </a:lnTo>
                  <a:lnTo>
                    <a:pt x="1457" y="11631"/>
                  </a:lnTo>
                  <a:lnTo>
                    <a:pt x="1507" y="11716"/>
                  </a:lnTo>
                  <a:lnTo>
                    <a:pt x="1541" y="11843"/>
                  </a:lnTo>
                  <a:lnTo>
                    <a:pt x="1533" y="11919"/>
                  </a:lnTo>
                  <a:lnTo>
                    <a:pt x="1474" y="12029"/>
                  </a:lnTo>
                  <a:lnTo>
                    <a:pt x="1457" y="12046"/>
                  </a:lnTo>
                  <a:lnTo>
                    <a:pt x="1457" y="12071"/>
                  </a:lnTo>
                  <a:lnTo>
                    <a:pt x="1423" y="12122"/>
                  </a:lnTo>
                  <a:lnTo>
                    <a:pt x="1245" y="12258"/>
                  </a:lnTo>
                  <a:lnTo>
                    <a:pt x="1186" y="12266"/>
                  </a:lnTo>
                  <a:lnTo>
                    <a:pt x="1152" y="12300"/>
                  </a:lnTo>
                  <a:lnTo>
                    <a:pt x="1025" y="12359"/>
                  </a:lnTo>
                  <a:lnTo>
                    <a:pt x="991" y="12401"/>
                  </a:lnTo>
                  <a:lnTo>
                    <a:pt x="949" y="12486"/>
                  </a:lnTo>
                  <a:lnTo>
                    <a:pt x="872" y="12732"/>
                  </a:lnTo>
                  <a:lnTo>
                    <a:pt x="779" y="13104"/>
                  </a:lnTo>
                  <a:lnTo>
                    <a:pt x="779" y="13206"/>
                  </a:lnTo>
                  <a:lnTo>
                    <a:pt x="754" y="13240"/>
                  </a:lnTo>
                  <a:lnTo>
                    <a:pt x="745" y="13290"/>
                  </a:lnTo>
                  <a:lnTo>
                    <a:pt x="720" y="13307"/>
                  </a:lnTo>
                  <a:lnTo>
                    <a:pt x="695" y="13392"/>
                  </a:lnTo>
                  <a:lnTo>
                    <a:pt x="678" y="13409"/>
                  </a:lnTo>
                  <a:lnTo>
                    <a:pt x="618" y="13731"/>
                  </a:lnTo>
                  <a:lnTo>
                    <a:pt x="618" y="13891"/>
                  </a:lnTo>
                  <a:lnTo>
                    <a:pt x="635" y="13993"/>
                  </a:lnTo>
                  <a:lnTo>
                    <a:pt x="635" y="14264"/>
                  </a:lnTo>
                  <a:lnTo>
                    <a:pt x="551" y="14475"/>
                  </a:lnTo>
                  <a:lnTo>
                    <a:pt x="559" y="14501"/>
                  </a:lnTo>
                  <a:lnTo>
                    <a:pt x="466" y="14687"/>
                  </a:lnTo>
                  <a:lnTo>
                    <a:pt x="432" y="14729"/>
                  </a:lnTo>
                  <a:lnTo>
                    <a:pt x="407" y="14746"/>
                  </a:lnTo>
                  <a:lnTo>
                    <a:pt x="390" y="14806"/>
                  </a:lnTo>
                  <a:lnTo>
                    <a:pt x="356" y="14839"/>
                  </a:lnTo>
                  <a:lnTo>
                    <a:pt x="314" y="14924"/>
                  </a:lnTo>
                  <a:lnTo>
                    <a:pt x="246" y="15017"/>
                  </a:lnTo>
                  <a:lnTo>
                    <a:pt x="221" y="15068"/>
                  </a:lnTo>
                  <a:lnTo>
                    <a:pt x="221" y="15102"/>
                  </a:lnTo>
                  <a:lnTo>
                    <a:pt x="68" y="15347"/>
                  </a:lnTo>
                  <a:lnTo>
                    <a:pt x="9" y="15584"/>
                  </a:lnTo>
                  <a:lnTo>
                    <a:pt x="0" y="15669"/>
                  </a:lnTo>
                  <a:lnTo>
                    <a:pt x="34" y="15796"/>
                  </a:lnTo>
                  <a:lnTo>
                    <a:pt x="34" y="15855"/>
                  </a:lnTo>
                  <a:lnTo>
                    <a:pt x="43" y="15948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05E0E2EF-8AC9-4039-A16C-6BEF5CB20F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5" y="1375"/>
              <a:ext cx="2576" cy="3149"/>
            </a:xfrm>
            <a:custGeom>
              <a:avLst/>
              <a:gdLst>
                <a:gd name="T0" fmla="*/ 17 w 12699"/>
                <a:gd name="T1" fmla="*/ 15144 h 15533"/>
                <a:gd name="T2" fmla="*/ 153 w 12699"/>
                <a:gd name="T3" fmla="*/ 14763 h 15533"/>
                <a:gd name="T4" fmla="*/ 644 w 12699"/>
                <a:gd name="T5" fmla="*/ 14340 h 15533"/>
                <a:gd name="T6" fmla="*/ 830 w 12699"/>
                <a:gd name="T7" fmla="*/ 14137 h 15533"/>
                <a:gd name="T8" fmla="*/ 1109 w 12699"/>
                <a:gd name="T9" fmla="*/ 13798 h 15533"/>
                <a:gd name="T10" fmla="*/ 830 w 12699"/>
                <a:gd name="T11" fmla="*/ 13095 h 15533"/>
                <a:gd name="T12" fmla="*/ 1093 w 12699"/>
                <a:gd name="T13" fmla="*/ 12139 h 15533"/>
                <a:gd name="T14" fmla="*/ 1601 w 12699"/>
                <a:gd name="T15" fmla="*/ 12097 h 15533"/>
                <a:gd name="T16" fmla="*/ 1719 w 12699"/>
                <a:gd name="T17" fmla="*/ 11682 h 15533"/>
                <a:gd name="T18" fmla="*/ 1761 w 12699"/>
                <a:gd name="T19" fmla="*/ 11140 h 15533"/>
                <a:gd name="T20" fmla="*/ 2193 w 12699"/>
                <a:gd name="T21" fmla="*/ 10564 h 15533"/>
                <a:gd name="T22" fmla="*/ 2786 w 12699"/>
                <a:gd name="T23" fmla="*/ 10319 h 15533"/>
                <a:gd name="T24" fmla="*/ 3260 w 12699"/>
                <a:gd name="T25" fmla="*/ 10530 h 15533"/>
                <a:gd name="T26" fmla="*/ 3692 w 12699"/>
                <a:gd name="T27" fmla="*/ 10818 h 15533"/>
                <a:gd name="T28" fmla="*/ 3954 w 12699"/>
                <a:gd name="T29" fmla="*/ 10581 h 15533"/>
                <a:gd name="T30" fmla="*/ 3886 w 12699"/>
                <a:gd name="T31" fmla="*/ 10107 h 15533"/>
                <a:gd name="T32" fmla="*/ 3903 w 12699"/>
                <a:gd name="T33" fmla="*/ 9608 h 15533"/>
                <a:gd name="T34" fmla="*/ 4496 w 12699"/>
                <a:gd name="T35" fmla="*/ 8964 h 15533"/>
                <a:gd name="T36" fmla="*/ 4157 w 12699"/>
                <a:gd name="T37" fmla="*/ 8609 h 15533"/>
                <a:gd name="T38" fmla="*/ 4344 w 12699"/>
                <a:gd name="T39" fmla="*/ 8008 h 15533"/>
                <a:gd name="T40" fmla="*/ 4691 w 12699"/>
                <a:gd name="T41" fmla="*/ 7661 h 15533"/>
                <a:gd name="T42" fmla="*/ 5309 w 12699"/>
                <a:gd name="T43" fmla="*/ 7314 h 15533"/>
                <a:gd name="T44" fmla="*/ 5664 w 12699"/>
                <a:gd name="T45" fmla="*/ 7161 h 15533"/>
                <a:gd name="T46" fmla="*/ 5461 w 12699"/>
                <a:gd name="T47" fmla="*/ 6857 h 15533"/>
                <a:gd name="T48" fmla="*/ 5139 w 12699"/>
                <a:gd name="T49" fmla="*/ 6603 h 15533"/>
                <a:gd name="T50" fmla="*/ 4801 w 12699"/>
                <a:gd name="T51" fmla="*/ 5739 h 15533"/>
                <a:gd name="T52" fmla="*/ 5199 w 12699"/>
                <a:gd name="T53" fmla="*/ 5426 h 15533"/>
                <a:gd name="T54" fmla="*/ 5834 w 12699"/>
                <a:gd name="T55" fmla="*/ 5502 h 15533"/>
                <a:gd name="T56" fmla="*/ 6104 w 12699"/>
                <a:gd name="T57" fmla="*/ 6002 h 15533"/>
                <a:gd name="T58" fmla="*/ 6655 w 12699"/>
                <a:gd name="T59" fmla="*/ 5925 h 15533"/>
                <a:gd name="T60" fmla="*/ 7070 w 12699"/>
                <a:gd name="T61" fmla="*/ 5815 h 15533"/>
                <a:gd name="T62" fmla="*/ 7434 w 12699"/>
                <a:gd name="T63" fmla="*/ 6010 h 15533"/>
                <a:gd name="T64" fmla="*/ 7188 w 12699"/>
                <a:gd name="T65" fmla="*/ 5426 h 15533"/>
                <a:gd name="T66" fmla="*/ 6807 w 12699"/>
                <a:gd name="T67" fmla="*/ 4825 h 15533"/>
                <a:gd name="T68" fmla="*/ 6739 w 12699"/>
                <a:gd name="T69" fmla="*/ 3885 h 15533"/>
                <a:gd name="T70" fmla="*/ 6816 w 12699"/>
                <a:gd name="T71" fmla="*/ 3674 h 15533"/>
                <a:gd name="T72" fmla="*/ 7019 w 12699"/>
                <a:gd name="T73" fmla="*/ 3394 h 15533"/>
                <a:gd name="T74" fmla="*/ 7307 w 12699"/>
                <a:gd name="T75" fmla="*/ 3013 h 15533"/>
                <a:gd name="T76" fmla="*/ 7815 w 12699"/>
                <a:gd name="T77" fmla="*/ 2565 h 15533"/>
                <a:gd name="T78" fmla="*/ 8196 w 12699"/>
                <a:gd name="T79" fmla="*/ 2345 h 15533"/>
                <a:gd name="T80" fmla="*/ 8763 w 12699"/>
                <a:gd name="T81" fmla="*/ 2522 h 15533"/>
                <a:gd name="T82" fmla="*/ 9118 w 12699"/>
                <a:gd name="T83" fmla="*/ 3064 h 15533"/>
                <a:gd name="T84" fmla="*/ 9042 w 12699"/>
                <a:gd name="T85" fmla="*/ 3598 h 15533"/>
                <a:gd name="T86" fmla="*/ 8966 w 12699"/>
                <a:gd name="T87" fmla="*/ 4266 h 15533"/>
                <a:gd name="T88" fmla="*/ 9279 w 12699"/>
                <a:gd name="T89" fmla="*/ 4215 h 15533"/>
                <a:gd name="T90" fmla="*/ 9601 w 12699"/>
                <a:gd name="T91" fmla="*/ 3733 h 15533"/>
                <a:gd name="T92" fmla="*/ 9923 w 12699"/>
                <a:gd name="T93" fmla="*/ 3538 h 15533"/>
                <a:gd name="T94" fmla="*/ 9830 w 12699"/>
                <a:gd name="T95" fmla="*/ 3200 h 15533"/>
                <a:gd name="T96" fmla="*/ 9999 w 12699"/>
                <a:gd name="T97" fmla="*/ 2810 h 15533"/>
                <a:gd name="T98" fmla="*/ 10126 w 12699"/>
                <a:gd name="T99" fmla="*/ 2548 h 15533"/>
                <a:gd name="T100" fmla="*/ 9762 w 12699"/>
                <a:gd name="T101" fmla="*/ 2302 h 15533"/>
                <a:gd name="T102" fmla="*/ 9398 w 12699"/>
                <a:gd name="T103" fmla="*/ 1769 h 15533"/>
                <a:gd name="T104" fmla="*/ 9330 w 12699"/>
                <a:gd name="T105" fmla="*/ 1363 h 15533"/>
                <a:gd name="T106" fmla="*/ 9846 w 12699"/>
                <a:gd name="T107" fmla="*/ 702 h 15533"/>
                <a:gd name="T108" fmla="*/ 10414 w 12699"/>
                <a:gd name="T109" fmla="*/ 169 h 15533"/>
                <a:gd name="T110" fmla="*/ 10718 w 12699"/>
                <a:gd name="T111" fmla="*/ 51 h 15533"/>
                <a:gd name="T112" fmla="*/ 11133 w 12699"/>
                <a:gd name="T113" fmla="*/ 8 h 15533"/>
                <a:gd name="T114" fmla="*/ 11641 w 12699"/>
                <a:gd name="T115" fmla="*/ 17 h 15533"/>
                <a:gd name="T116" fmla="*/ 12242 w 12699"/>
                <a:gd name="T117" fmla="*/ 93 h 15533"/>
                <a:gd name="T118" fmla="*/ 12699 w 12699"/>
                <a:gd name="T119" fmla="*/ 448 h 15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699" h="15533">
                  <a:moveTo>
                    <a:pt x="0" y="15533"/>
                  </a:moveTo>
                  <a:lnTo>
                    <a:pt x="9" y="15364"/>
                  </a:lnTo>
                  <a:lnTo>
                    <a:pt x="17" y="15322"/>
                  </a:lnTo>
                  <a:lnTo>
                    <a:pt x="9" y="15288"/>
                  </a:lnTo>
                  <a:lnTo>
                    <a:pt x="17" y="15263"/>
                  </a:lnTo>
                  <a:lnTo>
                    <a:pt x="17" y="15144"/>
                  </a:lnTo>
                  <a:lnTo>
                    <a:pt x="9" y="15102"/>
                  </a:lnTo>
                  <a:lnTo>
                    <a:pt x="17" y="15068"/>
                  </a:lnTo>
                  <a:lnTo>
                    <a:pt x="17" y="15025"/>
                  </a:lnTo>
                  <a:lnTo>
                    <a:pt x="43" y="14924"/>
                  </a:lnTo>
                  <a:lnTo>
                    <a:pt x="77" y="14865"/>
                  </a:lnTo>
                  <a:lnTo>
                    <a:pt x="153" y="14763"/>
                  </a:lnTo>
                  <a:lnTo>
                    <a:pt x="297" y="14653"/>
                  </a:lnTo>
                  <a:lnTo>
                    <a:pt x="314" y="14653"/>
                  </a:lnTo>
                  <a:lnTo>
                    <a:pt x="364" y="14619"/>
                  </a:lnTo>
                  <a:lnTo>
                    <a:pt x="398" y="14577"/>
                  </a:lnTo>
                  <a:lnTo>
                    <a:pt x="559" y="14450"/>
                  </a:lnTo>
                  <a:lnTo>
                    <a:pt x="644" y="14340"/>
                  </a:lnTo>
                  <a:lnTo>
                    <a:pt x="678" y="14340"/>
                  </a:lnTo>
                  <a:lnTo>
                    <a:pt x="720" y="14297"/>
                  </a:lnTo>
                  <a:lnTo>
                    <a:pt x="762" y="14247"/>
                  </a:lnTo>
                  <a:lnTo>
                    <a:pt x="779" y="14196"/>
                  </a:lnTo>
                  <a:lnTo>
                    <a:pt x="805" y="14179"/>
                  </a:lnTo>
                  <a:lnTo>
                    <a:pt x="830" y="14137"/>
                  </a:lnTo>
                  <a:lnTo>
                    <a:pt x="872" y="14103"/>
                  </a:lnTo>
                  <a:lnTo>
                    <a:pt x="906" y="14094"/>
                  </a:lnTo>
                  <a:lnTo>
                    <a:pt x="1008" y="13993"/>
                  </a:lnTo>
                  <a:lnTo>
                    <a:pt x="1033" y="13959"/>
                  </a:lnTo>
                  <a:lnTo>
                    <a:pt x="1076" y="13900"/>
                  </a:lnTo>
                  <a:lnTo>
                    <a:pt x="1109" y="13798"/>
                  </a:lnTo>
                  <a:lnTo>
                    <a:pt x="1093" y="13713"/>
                  </a:lnTo>
                  <a:lnTo>
                    <a:pt x="1042" y="13553"/>
                  </a:lnTo>
                  <a:lnTo>
                    <a:pt x="1025" y="13536"/>
                  </a:lnTo>
                  <a:lnTo>
                    <a:pt x="966" y="13417"/>
                  </a:lnTo>
                  <a:lnTo>
                    <a:pt x="923" y="13375"/>
                  </a:lnTo>
                  <a:lnTo>
                    <a:pt x="830" y="13095"/>
                  </a:lnTo>
                  <a:lnTo>
                    <a:pt x="813" y="12952"/>
                  </a:lnTo>
                  <a:lnTo>
                    <a:pt x="796" y="12935"/>
                  </a:lnTo>
                  <a:lnTo>
                    <a:pt x="788" y="12791"/>
                  </a:lnTo>
                  <a:lnTo>
                    <a:pt x="847" y="12435"/>
                  </a:lnTo>
                  <a:lnTo>
                    <a:pt x="932" y="12291"/>
                  </a:lnTo>
                  <a:lnTo>
                    <a:pt x="1093" y="12139"/>
                  </a:lnTo>
                  <a:lnTo>
                    <a:pt x="1177" y="12097"/>
                  </a:lnTo>
                  <a:lnTo>
                    <a:pt x="1287" y="12071"/>
                  </a:lnTo>
                  <a:lnTo>
                    <a:pt x="1363" y="12080"/>
                  </a:lnTo>
                  <a:lnTo>
                    <a:pt x="1474" y="12063"/>
                  </a:lnTo>
                  <a:lnTo>
                    <a:pt x="1499" y="12088"/>
                  </a:lnTo>
                  <a:lnTo>
                    <a:pt x="1601" y="12097"/>
                  </a:lnTo>
                  <a:lnTo>
                    <a:pt x="1685" y="12080"/>
                  </a:lnTo>
                  <a:lnTo>
                    <a:pt x="1770" y="11995"/>
                  </a:lnTo>
                  <a:lnTo>
                    <a:pt x="1787" y="11936"/>
                  </a:lnTo>
                  <a:lnTo>
                    <a:pt x="1787" y="11902"/>
                  </a:lnTo>
                  <a:lnTo>
                    <a:pt x="1753" y="11817"/>
                  </a:lnTo>
                  <a:lnTo>
                    <a:pt x="1719" y="11682"/>
                  </a:lnTo>
                  <a:lnTo>
                    <a:pt x="1660" y="11563"/>
                  </a:lnTo>
                  <a:lnTo>
                    <a:pt x="1660" y="11360"/>
                  </a:lnTo>
                  <a:lnTo>
                    <a:pt x="1702" y="11275"/>
                  </a:lnTo>
                  <a:lnTo>
                    <a:pt x="1702" y="11258"/>
                  </a:lnTo>
                  <a:lnTo>
                    <a:pt x="1753" y="11182"/>
                  </a:lnTo>
                  <a:lnTo>
                    <a:pt x="1761" y="11140"/>
                  </a:lnTo>
                  <a:lnTo>
                    <a:pt x="1787" y="11106"/>
                  </a:lnTo>
                  <a:lnTo>
                    <a:pt x="1829" y="11021"/>
                  </a:lnTo>
                  <a:lnTo>
                    <a:pt x="1914" y="10894"/>
                  </a:lnTo>
                  <a:lnTo>
                    <a:pt x="2049" y="10742"/>
                  </a:lnTo>
                  <a:lnTo>
                    <a:pt x="2117" y="10641"/>
                  </a:lnTo>
                  <a:lnTo>
                    <a:pt x="2193" y="10564"/>
                  </a:lnTo>
                  <a:lnTo>
                    <a:pt x="2312" y="10480"/>
                  </a:lnTo>
                  <a:lnTo>
                    <a:pt x="2329" y="10454"/>
                  </a:lnTo>
                  <a:lnTo>
                    <a:pt x="2447" y="10378"/>
                  </a:lnTo>
                  <a:lnTo>
                    <a:pt x="2574" y="10353"/>
                  </a:lnTo>
                  <a:lnTo>
                    <a:pt x="2701" y="10302"/>
                  </a:lnTo>
                  <a:lnTo>
                    <a:pt x="2786" y="10319"/>
                  </a:lnTo>
                  <a:lnTo>
                    <a:pt x="2811" y="10302"/>
                  </a:lnTo>
                  <a:lnTo>
                    <a:pt x="2972" y="10302"/>
                  </a:lnTo>
                  <a:lnTo>
                    <a:pt x="3040" y="10336"/>
                  </a:lnTo>
                  <a:lnTo>
                    <a:pt x="3091" y="10404"/>
                  </a:lnTo>
                  <a:lnTo>
                    <a:pt x="3218" y="10488"/>
                  </a:lnTo>
                  <a:lnTo>
                    <a:pt x="3260" y="10530"/>
                  </a:lnTo>
                  <a:lnTo>
                    <a:pt x="3285" y="10539"/>
                  </a:lnTo>
                  <a:lnTo>
                    <a:pt x="3395" y="10641"/>
                  </a:lnTo>
                  <a:lnTo>
                    <a:pt x="3522" y="10708"/>
                  </a:lnTo>
                  <a:lnTo>
                    <a:pt x="3565" y="10742"/>
                  </a:lnTo>
                  <a:lnTo>
                    <a:pt x="3590" y="10751"/>
                  </a:lnTo>
                  <a:lnTo>
                    <a:pt x="3692" y="10818"/>
                  </a:lnTo>
                  <a:lnTo>
                    <a:pt x="3717" y="10810"/>
                  </a:lnTo>
                  <a:lnTo>
                    <a:pt x="3776" y="10742"/>
                  </a:lnTo>
                  <a:lnTo>
                    <a:pt x="3802" y="10742"/>
                  </a:lnTo>
                  <a:lnTo>
                    <a:pt x="3844" y="10657"/>
                  </a:lnTo>
                  <a:lnTo>
                    <a:pt x="3903" y="10632"/>
                  </a:lnTo>
                  <a:lnTo>
                    <a:pt x="3954" y="10581"/>
                  </a:lnTo>
                  <a:lnTo>
                    <a:pt x="3963" y="10488"/>
                  </a:lnTo>
                  <a:lnTo>
                    <a:pt x="3996" y="10446"/>
                  </a:lnTo>
                  <a:lnTo>
                    <a:pt x="3996" y="10404"/>
                  </a:lnTo>
                  <a:lnTo>
                    <a:pt x="3937" y="10226"/>
                  </a:lnTo>
                  <a:lnTo>
                    <a:pt x="3895" y="10166"/>
                  </a:lnTo>
                  <a:lnTo>
                    <a:pt x="3886" y="10107"/>
                  </a:lnTo>
                  <a:lnTo>
                    <a:pt x="3852" y="10048"/>
                  </a:lnTo>
                  <a:lnTo>
                    <a:pt x="3836" y="9946"/>
                  </a:lnTo>
                  <a:lnTo>
                    <a:pt x="3836" y="9887"/>
                  </a:lnTo>
                  <a:lnTo>
                    <a:pt x="3852" y="9845"/>
                  </a:lnTo>
                  <a:lnTo>
                    <a:pt x="3852" y="9802"/>
                  </a:lnTo>
                  <a:lnTo>
                    <a:pt x="3903" y="9608"/>
                  </a:lnTo>
                  <a:lnTo>
                    <a:pt x="4030" y="9379"/>
                  </a:lnTo>
                  <a:lnTo>
                    <a:pt x="4157" y="9269"/>
                  </a:lnTo>
                  <a:lnTo>
                    <a:pt x="4183" y="9261"/>
                  </a:lnTo>
                  <a:lnTo>
                    <a:pt x="4318" y="9185"/>
                  </a:lnTo>
                  <a:lnTo>
                    <a:pt x="4471" y="9015"/>
                  </a:lnTo>
                  <a:lnTo>
                    <a:pt x="4496" y="8964"/>
                  </a:lnTo>
                  <a:lnTo>
                    <a:pt x="4471" y="8922"/>
                  </a:lnTo>
                  <a:lnTo>
                    <a:pt x="4335" y="8863"/>
                  </a:lnTo>
                  <a:lnTo>
                    <a:pt x="4310" y="8821"/>
                  </a:lnTo>
                  <a:lnTo>
                    <a:pt x="4233" y="8770"/>
                  </a:lnTo>
                  <a:lnTo>
                    <a:pt x="4191" y="8702"/>
                  </a:lnTo>
                  <a:lnTo>
                    <a:pt x="4157" y="8609"/>
                  </a:lnTo>
                  <a:lnTo>
                    <a:pt x="4157" y="8550"/>
                  </a:lnTo>
                  <a:lnTo>
                    <a:pt x="4200" y="8372"/>
                  </a:lnTo>
                  <a:lnTo>
                    <a:pt x="4259" y="8270"/>
                  </a:lnTo>
                  <a:lnTo>
                    <a:pt x="4259" y="8245"/>
                  </a:lnTo>
                  <a:lnTo>
                    <a:pt x="4318" y="8169"/>
                  </a:lnTo>
                  <a:lnTo>
                    <a:pt x="4344" y="8008"/>
                  </a:lnTo>
                  <a:lnTo>
                    <a:pt x="4369" y="7991"/>
                  </a:lnTo>
                  <a:lnTo>
                    <a:pt x="4403" y="7889"/>
                  </a:lnTo>
                  <a:lnTo>
                    <a:pt x="4547" y="7729"/>
                  </a:lnTo>
                  <a:lnTo>
                    <a:pt x="4640" y="7678"/>
                  </a:lnTo>
                  <a:lnTo>
                    <a:pt x="4665" y="7678"/>
                  </a:lnTo>
                  <a:lnTo>
                    <a:pt x="4691" y="7661"/>
                  </a:lnTo>
                  <a:lnTo>
                    <a:pt x="4784" y="7635"/>
                  </a:lnTo>
                  <a:lnTo>
                    <a:pt x="5063" y="7508"/>
                  </a:lnTo>
                  <a:lnTo>
                    <a:pt x="5114" y="7483"/>
                  </a:lnTo>
                  <a:lnTo>
                    <a:pt x="5156" y="7432"/>
                  </a:lnTo>
                  <a:lnTo>
                    <a:pt x="5199" y="7407"/>
                  </a:lnTo>
                  <a:lnTo>
                    <a:pt x="5309" y="7314"/>
                  </a:lnTo>
                  <a:lnTo>
                    <a:pt x="5410" y="7314"/>
                  </a:lnTo>
                  <a:lnTo>
                    <a:pt x="5461" y="7288"/>
                  </a:lnTo>
                  <a:lnTo>
                    <a:pt x="5571" y="7297"/>
                  </a:lnTo>
                  <a:lnTo>
                    <a:pt x="5647" y="7246"/>
                  </a:lnTo>
                  <a:lnTo>
                    <a:pt x="5673" y="7204"/>
                  </a:lnTo>
                  <a:lnTo>
                    <a:pt x="5664" y="7161"/>
                  </a:lnTo>
                  <a:lnTo>
                    <a:pt x="5622" y="7127"/>
                  </a:lnTo>
                  <a:lnTo>
                    <a:pt x="5588" y="7077"/>
                  </a:lnTo>
                  <a:lnTo>
                    <a:pt x="5580" y="7043"/>
                  </a:lnTo>
                  <a:lnTo>
                    <a:pt x="5529" y="6941"/>
                  </a:lnTo>
                  <a:lnTo>
                    <a:pt x="5512" y="6924"/>
                  </a:lnTo>
                  <a:lnTo>
                    <a:pt x="5461" y="6857"/>
                  </a:lnTo>
                  <a:lnTo>
                    <a:pt x="5410" y="6763"/>
                  </a:lnTo>
                  <a:lnTo>
                    <a:pt x="5326" y="6679"/>
                  </a:lnTo>
                  <a:lnTo>
                    <a:pt x="5224" y="6628"/>
                  </a:lnTo>
                  <a:lnTo>
                    <a:pt x="5199" y="6603"/>
                  </a:lnTo>
                  <a:lnTo>
                    <a:pt x="5165" y="6594"/>
                  </a:lnTo>
                  <a:lnTo>
                    <a:pt x="5139" y="6603"/>
                  </a:lnTo>
                  <a:lnTo>
                    <a:pt x="5046" y="6510"/>
                  </a:lnTo>
                  <a:lnTo>
                    <a:pt x="4995" y="6340"/>
                  </a:lnTo>
                  <a:lnTo>
                    <a:pt x="4843" y="6002"/>
                  </a:lnTo>
                  <a:lnTo>
                    <a:pt x="4792" y="5858"/>
                  </a:lnTo>
                  <a:lnTo>
                    <a:pt x="4784" y="5782"/>
                  </a:lnTo>
                  <a:lnTo>
                    <a:pt x="4801" y="5739"/>
                  </a:lnTo>
                  <a:lnTo>
                    <a:pt x="4877" y="5663"/>
                  </a:lnTo>
                  <a:lnTo>
                    <a:pt x="4953" y="5629"/>
                  </a:lnTo>
                  <a:lnTo>
                    <a:pt x="5021" y="5561"/>
                  </a:lnTo>
                  <a:lnTo>
                    <a:pt x="5089" y="5519"/>
                  </a:lnTo>
                  <a:lnTo>
                    <a:pt x="5114" y="5511"/>
                  </a:lnTo>
                  <a:lnTo>
                    <a:pt x="5199" y="5426"/>
                  </a:lnTo>
                  <a:lnTo>
                    <a:pt x="5258" y="5418"/>
                  </a:lnTo>
                  <a:lnTo>
                    <a:pt x="5486" y="5324"/>
                  </a:lnTo>
                  <a:lnTo>
                    <a:pt x="5580" y="5409"/>
                  </a:lnTo>
                  <a:lnTo>
                    <a:pt x="5647" y="5468"/>
                  </a:lnTo>
                  <a:lnTo>
                    <a:pt x="5757" y="5502"/>
                  </a:lnTo>
                  <a:lnTo>
                    <a:pt x="5834" y="5502"/>
                  </a:lnTo>
                  <a:lnTo>
                    <a:pt x="5893" y="5536"/>
                  </a:lnTo>
                  <a:lnTo>
                    <a:pt x="5977" y="5646"/>
                  </a:lnTo>
                  <a:lnTo>
                    <a:pt x="6037" y="5807"/>
                  </a:lnTo>
                  <a:lnTo>
                    <a:pt x="6045" y="5909"/>
                  </a:lnTo>
                  <a:lnTo>
                    <a:pt x="6071" y="5968"/>
                  </a:lnTo>
                  <a:lnTo>
                    <a:pt x="6104" y="6002"/>
                  </a:lnTo>
                  <a:lnTo>
                    <a:pt x="6316" y="5976"/>
                  </a:lnTo>
                  <a:lnTo>
                    <a:pt x="6367" y="5976"/>
                  </a:lnTo>
                  <a:lnTo>
                    <a:pt x="6401" y="5968"/>
                  </a:lnTo>
                  <a:lnTo>
                    <a:pt x="6528" y="5951"/>
                  </a:lnTo>
                  <a:lnTo>
                    <a:pt x="6587" y="5934"/>
                  </a:lnTo>
                  <a:lnTo>
                    <a:pt x="6655" y="5925"/>
                  </a:lnTo>
                  <a:lnTo>
                    <a:pt x="6714" y="5892"/>
                  </a:lnTo>
                  <a:lnTo>
                    <a:pt x="6807" y="5782"/>
                  </a:lnTo>
                  <a:lnTo>
                    <a:pt x="6866" y="5722"/>
                  </a:lnTo>
                  <a:lnTo>
                    <a:pt x="6951" y="5731"/>
                  </a:lnTo>
                  <a:lnTo>
                    <a:pt x="7002" y="5765"/>
                  </a:lnTo>
                  <a:lnTo>
                    <a:pt x="7070" y="5815"/>
                  </a:lnTo>
                  <a:lnTo>
                    <a:pt x="7112" y="5858"/>
                  </a:lnTo>
                  <a:lnTo>
                    <a:pt x="7137" y="5866"/>
                  </a:lnTo>
                  <a:lnTo>
                    <a:pt x="7188" y="5942"/>
                  </a:lnTo>
                  <a:lnTo>
                    <a:pt x="7298" y="5993"/>
                  </a:lnTo>
                  <a:lnTo>
                    <a:pt x="7349" y="6010"/>
                  </a:lnTo>
                  <a:lnTo>
                    <a:pt x="7434" y="6010"/>
                  </a:lnTo>
                  <a:lnTo>
                    <a:pt x="7459" y="5985"/>
                  </a:lnTo>
                  <a:lnTo>
                    <a:pt x="7467" y="5959"/>
                  </a:lnTo>
                  <a:lnTo>
                    <a:pt x="7467" y="5909"/>
                  </a:lnTo>
                  <a:lnTo>
                    <a:pt x="7459" y="5849"/>
                  </a:lnTo>
                  <a:lnTo>
                    <a:pt x="7213" y="5485"/>
                  </a:lnTo>
                  <a:lnTo>
                    <a:pt x="7188" y="5426"/>
                  </a:lnTo>
                  <a:lnTo>
                    <a:pt x="7095" y="5324"/>
                  </a:lnTo>
                  <a:lnTo>
                    <a:pt x="7036" y="5223"/>
                  </a:lnTo>
                  <a:lnTo>
                    <a:pt x="6934" y="5087"/>
                  </a:lnTo>
                  <a:lnTo>
                    <a:pt x="6849" y="4943"/>
                  </a:lnTo>
                  <a:lnTo>
                    <a:pt x="6824" y="4842"/>
                  </a:lnTo>
                  <a:lnTo>
                    <a:pt x="6807" y="4825"/>
                  </a:lnTo>
                  <a:lnTo>
                    <a:pt x="6782" y="4766"/>
                  </a:lnTo>
                  <a:lnTo>
                    <a:pt x="6782" y="4723"/>
                  </a:lnTo>
                  <a:lnTo>
                    <a:pt x="6731" y="4588"/>
                  </a:lnTo>
                  <a:lnTo>
                    <a:pt x="6697" y="4427"/>
                  </a:lnTo>
                  <a:lnTo>
                    <a:pt x="6706" y="4004"/>
                  </a:lnTo>
                  <a:lnTo>
                    <a:pt x="6739" y="3885"/>
                  </a:lnTo>
                  <a:lnTo>
                    <a:pt x="6748" y="3868"/>
                  </a:lnTo>
                  <a:lnTo>
                    <a:pt x="6748" y="3826"/>
                  </a:lnTo>
                  <a:lnTo>
                    <a:pt x="6773" y="3775"/>
                  </a:lnTo>
                  <a:lnTo>
                    <a:pt x="6790" y="3716"/>
                  </a:lnTo>
                  <a:lnTo>
                    <a:pt x="6807" y="3699"/>
                  </a:lnTo>
                  <a:lnTo>
                    <a:pt x="6816" y="3674"/>
                  </a:lnTo>
                  <a:lnTo>
                    <a:pt x="6849" y="3640"/>
                  </a:lnTo>
                  <a:lnTo>
                    <a:pt x="6900" y="3555"/>
                  </a:lnTo>
                  <a:lnTo>
                    <a:pt x="6985" y="3479"/>
                  </a:lnTo>
                  <a:lnTo>
                    <a:pt x="6993" y="3437"/>
                  </a:lnTo>
                  <a:lnTo>
                    <a:pt x="7019" y="3420"/>
                  </a:lnTo>
                  <a:lnTo>
                    <a:pt x="7019" y="3394"/>
                  </a:lnTo>
                  <a:lnTo>
                    <a:pt x="7061" y="3335"/>
                  </a:lnTo>
                  <a:lnTo>
                    <a:pt x="7120" y="3284"/>
                  </a:lnTo>
                  <a:lnTo>
                    <a:pt x="7163" y="3217"/>
                  </a:lnTo>
                  <a:lnTo>
                    <a:pt x="7163" y="3200"/>
                  </a:lnTo>
                  <a:lnTo>
                    <a:pt x="7222" y="3115"/>
                  </a:lnTo>
                  <a:lnTo>
                    <a:pt x="7307" y="3013"/>
                  </a:lnTo>
                  <a:lnTo>
                    <a:pt x="7442" y="2912"/>
                  </a:lnTo>
                  <a:lnTo>
                    <a:pt x="7544" y="2810"/>
                  </a:lnTo>
                  <a:lnTo>
                    <a:pt x="7594" y="2776"/>
                  </a:lnTo>
                  <a:lnTo>
                    <a:pt x="7654" y="2700"/>
                  </a:lnTo>
                  <a:lnTo>
                    <a:pt x="7764" y="2624"/>
                  </a:lnTo>
                  <a:lnTo>
                    <a:pt x="7815" y="2565"/>
                  </a:lnTo>
                  <a:lnTo>
                    <a:pt x="7908" y="2480"/>
                  </a:lnTo>
                  <a:lnTo>
                    <a:pt x="7925" y="2472"/>
                  </a:lnTo>
                  <a:lnTo>
                    <a:pt x="7942" y="2438"/>
                  </a:lnTo>
                  <a:lnTo>
                    <a:pt x="7967" y="2429"/>
                  </a:lnTo>
                  <a:lnTo>
                    <a:pt x="8035" y="2412"/>
                  </a:lnTo>
                  <a:lnTo>
                    <a:pt x="8196" y="2345"/>
                  </a:lnTo>
                  <a:lnTo>
                    <a:pt x="8246" y="2336"/>
                  </a:lnTo>
                  <a:lnTo>
                    <a:pt x="8509" y="2362"/>
                  </a:lnTo>
                  <a:lnTo>
                    <a:pt x="8593" y="2404"/>
                  </a:lnTo>
                  <a:lnTo>
                    <a:pt x="8644" y="2412"/>
                  </a:lnTo>
                  <a:lnTo>
                    <a:pt x="8704" y="2489"/>
                  </a:lnTo>
                  <a:lnTo>
                    <a:pt x="8763" y="2522"/>
                  </a:lnTo>
                  <a:lnTo>
                    <a:pt x="8890" y="2633"/>
                  </a:lnTo>
                  <a:lnTo>
                    <a:pt x="8941" y="2709"/>
                  </a:lnTo>
                  <a:lnTo>
                    <a:pt x="9059" y="2827"/>
                  </a:lnTo>
                  <a:lnTo>
                    <a:pt x="9093" y="2878"/>
                  </a:lnTo>
                  <a:lnTo>
                    <a:pt x="9118" y="2929"/>
                  </a:lnTo>
                  <a:lnTo>
                    <a:pt x="9118" y="3064"/>
                  </a:lnTo>
                  <a:lnTo>
                    <a:pt x="9110" y="3090"/>
                  </a:lnTo>
                  <a:lnTo>
                    <a:pt x="9101" y="3200"/>
                  </a:lnTo>
                  <a:lnTo>
                    <a:pt x="9076" y="3301"/>
                  </a:lnTo>
                  <a:lnTo>
                    <a:pt x="9068" y="3386"/>
                  </a:lnTo>
                  <a:lnTo>
                    <a:pt x="9042" y="3462"/>
                  </a:lnTo>
                  <a:lnTo>
                    <a:pt x="9042" y="3598"/>
                  </a:lnTo>
                  <a:lnTo>
                    <a:pt x="9025" y="3623"/>
                  </a:lnTo>
                  <a:lnTo>
                    <a:pt x="9000" y="3809"/>
                  </a:lnTo>
                  <a:lnTo>
                    <a:pt x="8932" y="4080"/>
                  </a:lnTo>
                  <a:lnTo>
                    <a:pt x="8949" y="4105"/>
                  </a:lnTo>
                  <a:lnTo>
                    <a:pt x="8932" y="4131"/>
                  </a:lnTo>
                  <a:lnTo>
                    <a:pt x="8966" y="4266"/>
                  </a:lnTo>
                  <a:lnTo>
                    <a:pt x="8966" y="4317"/>
                  </a:lnTo>
                  <a:lnTo>
                    <a:pt x="9042" y="4503"/>
                  </a:lnTo>
                  <a:lnTo>
                    <a:pt x="9076" y="4579"/>
                  </a:lnTo>
                  <a:lnTo>
                    <a:pt x="9110" y="4588"/>
                  </a:lnTo>
                  <a:lnTo>
                    <a:pt x="9203" y="4537"/>
                  </a:lnTo>
                  <a:lnTo>
                    <a:pt x="9279" y="4215"/>
                  </a:lnTo>
                  <a:lnTo>
                    <a:pt x="9271" y="4156"/>
                  </a:lnTo>
                  <a:lnTo>
                    <a:pt x="9330" y="4021"/>
                  </a:lnTo>
                  <a:lnTo>
                    <a:pt x="9398" y="3919"/>
                  </a:lnTo>
                  <a:lnTo>
                    <a:pt x="9440" y="3894"/>
                  </a:lnTo>
                  <a:lnTo>
                    <a:pt x="9491" y="3826"/>
                  </a:lnTo>
                  <a:lnTo>
                    <a:pt x="9601" y="3733"/>
                  </a:lnTo>
                  <a:lnTo>
                    <a:pt x="9711" y="3682"/>
                  </a:lnTo>
                  <a:lnTo>
                    <a:pt x="9779" y="3674"/>
                  </a:lnTo>
                  <a:lnTo>
                    <a:pt x="9804" y="3657"/>
                  </a:lnTo>
                  <a:lnTo>
                    <a:pt x="9830" y="3657"/>
                  </a:lnTo>
                  <a:lnTo>
                    <a:pt x="9897" y="3606"/>
                  </a:lnTo>
                  <a:lnTo>
                    <a:pt x="9923" y="3538"/>
                  </a:lnTo>
                  <a:lnTo>
                    <a:pt x="9914" y="3437"/>
                  </a:lnTo>
                  <a:lnTo>
                    <a:pt x="9897" y="3352"/>
                  </a:lnTo>
                  <a:lnTo>
                    <a:pt x="9863" y="3318"/>
                  </a:lnTo>
                  <a:lnTo>
                    <a:pt x="9863" y="3276"/>
                  </a:lnTo>
                  <a:lnTo>
                    <a:pt x="9830" y="3234"/>
                  </a:lnTo>
                  <a:lnTo>
                    <a:pt x="9830" y="3200"/>
                  </a:lnTo>
                  <a:lnTo>
                    <a:pt x="9796" y="3098"/>
                  </a:lnTo>
                  <a:lnTo>
                    <a:pt x="9796" y="3056"/>
                  </a:lnTo>
                  <a:lnTo>
                    <a:pt x="9804" y="3013"/>
                  </a:lnTo>
                  <a:lnTo>
                    <a:pt x="9830" y="3005"/>
                  </a:lnTo>
                  <a:lnTo>
                    <a:pt x="9889" y="2895"/>
                  </a:lnTo>
                  <a:lnTo>
                    <a:pt x="9999" y="2810"/>
                  </a:lnTo>
                  <a:lnTo>
                    <a:pt x="10024" y="2776"/>
                  </a:lnTo>
                  <a:lnTo>
                    <a:pt x="10092" y="2751"/>
                  </a:lnTo>
                  <a:lnTo>
                    <a:pt x="10134" y="2717"/>
                  </a:lnTo>
                  <a:lnTo>
                    <a:pt x="10151" y="2683"/>
                  </a:lnTo>
                  <a:lnTo>
                    <a:pt x="10151" y="2607"/>
                  </a:lnTo>
                  <a:lnTo>
                    <a:pt x="10126" y="2548"/>
                  </a:lnTo>
                  <a:lnTo>
                    <a:pt x="10092" y="2506"/>
                  </a:lnTo>
                  <a:lnTo>
                    <a:pt x="10024" y="2455"/>
                  </a:lnTo>
                  <a:lnTo>
                    <a:pt x="9897" y="2412"/>
                  </a:lnTo>
                  <a:lnTo>
                    <a:pt x="9838" y="2379"/>
                  </a:lnTo>
                  <a:lnTo>
                    <a:pt x="9787" y="2311"/>
                  </a:lnTo>
                  <a:lnTo>
                    <a:pt x="9762" y="2302"/>
                  </a:lnTo>
                  <a:lnTo>
                    <a:pt x="9703" y="2218"/>
                  </a:lnTo>
                  <a:lnTo>
                    <a:pt x="9669" y="2192"/>
                  </a:lnTo>
                  <a:lnTo>
                    <a:pt x="9660" y="2158"/>
                  </a:lnTo>
                  <a:lnTo>
                    <a:pt x="9550" y="1998"/>
                  </a:lnTo>
                  <a:lnTo>
                    <a:pt x="9491" y="1879"/>
                  </a:lnTo>
                  <a:lnTo>
                    <a:pt x="9398" y="1769"/>
                  </a:lnTo>
                  <a:lnTo>
                    <a:pt x="9381" y="1701"/>
                  </a:lnTo>
                  <a:lnTo>
                    <a:pt x="9364" y="1684"/>
                  </a:lnTo>
                  <a:lnTo>
                    <a:pt x="9330" y="1583"/>
                  </a:lnTo>
                  <a:lnTo>
                    <a:pt x="9330" y="1540"/>
                  </a:lnTo>
                  <a:lnTo>
                    <a:pt x="9313" y="1524"/>
                  </a:lnTo>
                  <a:lnTo>
                    <a:pt x="9330" y="1363"/>
                  </a:lnTo>
                  <a:lnTo>
                    <a:pt x="9406" y="1219"/>
                  </a:lnTo>
                  <a:lnTo>
                    <a:pt x="9533" y="1083"/>
                  </a:lnTo>
                  <a:lnTo>
                    <a:pt x="9719" y="880"/>
                  </a:lnTo>
                  <a:lnTo>
                    <a:pt x="9787" y="796"/>
                  </a:lnTo>
                  <a:lnTo>
                    <a:pt x="9813" y="770"/>
                  </a:lnTo>
                  <a:lnTo>
                    <a:pt x="9846" y="702"/>
                  </a:lnTo>
                  <a:lnTo>
                    <a:pt x="9897" y="643"/>
                  </a:lnTo>
                  <a:lnTo>
                    <a:pt x="9965" y="601"/>
                  </a:lnTo>
                  <a:lnTo>
                    <a:pt x="10024" y="482"/>
                  </a:lnTo>
                  <a:lnTo>
                    <a:pt x="10151" y="355"/>
                  </a:lnTo>
                  <a:lnTo>
                    <a:pt x="10151" y="330"/>
                  </a:lnTo>
                  <a:lnTo>
                    <a:pt x="10414" y="169"/>
                  </a:lnTo>
                  <a:lnTo>
                    <a:pt x="10473" y="169"/>
                  </a:lnTo>
                  <a:lnTo>
                    <a:pt x="10490" y="135"/>
                  </a:lnTo>
                  <a:lnTo>
                    <a:pt x="10566" y="118"/>
                  </a:lnTo>
                  <a:lnTo>
                    <a:pt x="10617" y="84"/>
                  </a:lnTo>
                  <a:lnTo>
                    <a:pt x="10693" y="76"/>
                  </a:lnTo>
                  <a:lnTo>
                    <a:pt x="10718" y="51"/>
                  </a:lnTo>
                  <a:lnTo>
                    <a:pt x="10778" y="59"/>
                  </a:lnTo>
                  <a:lnTo>
                    <a:pt x="10803" y="42"/>
                  </a:lnTo>
                  <a:lnTo>
                    <a:pt x="10955" y="42"/>
                  </a:lnTo>
                  <a:lnTo>
                    <a:pt x="10981" y="25"/>
                  </a:lnTo>
                  <a:lnTo>
                    <a:pt x="11091" y="34"/>
                  </a:lnTo>
                  <a:lnTo>
                    <a:pt x="11133" y="8"/>
                  </a:lnTo>
                  <a:lnTo>
                    <a:pt x="11243" y="17"/>
                  </a:lnTo>
                  <a:lnTo>
                    <a:pt x="11320" y="0"/>
                  </a:lnTo>
                  <a:lnTo>
                    <a:pt x="11404" y="8"/>
                  </a:lnTo>
                  <a:lnTo>
                    <a:pt x="11514" y="8"/>
                  </a:lnTo>
                  <a:lnTo>
                    <a:pt x="11565" y="25"/>
                  </a:lnTo>
                  <a:lnTo>
                    <a:pt x="11641" y="17"/>
                  </a:lnTo>
                  <a:lnTo>
                    <a:pt x="11726" y="34"/>
                  </a:lnTo>
                  <a:lnTo>
                    <a:pt x="11751" y="17"/>
                  </a:lnTo>
                  <a:lnTo>
                    <a:pt x="11853" y="34"/>
                  </a:lnTo>
                  <a:lnTo>
                    <a:pt x="12115" y="25"/>
                  </a:lnTo>
                  <a:lnTo>
                    <a:pt x="12225" y="76"/>
                  </a:lnTo>
                  <a:lnTo>
                    <a:pt x="12242" y="93"/>
                  </a:lnTo>
                  <a:lnTo>
                    <a:pt x="12268" y="93"/>
                  </a:lnTo>
                  <a:lnTo>
                    <a:pt x="12352" y="144"/>
                  </a:lnTo>
                  <a:lnTo>
                    <a:pt x="12403" y="169"/>
                  </a:lnTo>
                  <a:lnTo>
                    <a:pt x="12530" y="279"/>
                  </a:lnTo>
                  <a:lnTo>
                    <a:pt x="12564" y="322"/>
                  </a:lnTo>
                  <a:lnTo>
                    <a:pt x="12699" y="448"/>
                  </a:lnTo>
                  <a:moveTo>
                    <a:pt x="12699" y="457"/>
                  </a:moveTo>
                  <a:lnTo>
                    <a:pt x="12556" y="33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F4435977-0A94-497E-9365-C20C75AA4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9" y="1451"/>
              <a:ext cx="2492" cy="3073"/>
            </a:xfrm>
            <a:custGeom>
              <a:avLst/>
              <a:gdLst>
                <a:gd name="T0" fmla="*/ 390 w 12284"/>
                <a:gd name="T1" fmla="*/ 14704 h 15161"/>
                <a:gd name="T2" fmla="*/ 779 w 12284"/>
                <a:gd name="T3" fmla="*/ 14442 h 15161"/>
                <a:gd name="T4" fmla="*/ 1355 w 12284"/>
                <a:gd name="T5" fmla="*/ 14247 h 15161"/>
                <a:gd name="T6" fmla="*/ 1414 w 12284"/>
                <a:gd name="T7" fmla="*/ 13646 h 15161"/>
                <a:gd name="T8" fmla="*/ 1499 w 12284"/>
                <a:gd name="T9" fmla="*/ 12901 h 15161"/>
                <a:gd name="T10" fmla="*/ 1101 w 12284"/>
                <a:gd name="T11" fmla="*/ 12605 h 15161"/>
                <a:gd name="T12" fmla="*/ 1135 w 12284"/>
                <a:gd name="T13" fmla="*/ 12232 h 15161"/>
                <a:gd name="T14" fmla="*/ 1829 w 12284"/>
                <a:gd name="T15" fmla="*/ 12004 h 15161"/>
                <a:gd name="T16" fmla="*/ 1880 w 12284"/>
                <a:gd name="T17" fmla="*/ 11598 h 15161"/>
                <a:gd name="T18" fmla="*/ 1939 w 12284"/>
                <a:gd name="T19" fmla="*/ 10760 h 15161"/>
                <a:gd name="T20" fmla="*/ 2312 w 12284"/>
                <a:gd name="T21" fmla="*/ 10294 h 15161"/>
                <a:gd name="T22" fmla="*/ 2836 w 12284"/>
                <a:gd name="T23" fmla="*/ 11030 h 15161"/>
                <a:gd name="T24" fmla="*/ 3437 w 12284"/>
                <a:gd name="T25" fmla="*/ 11665 h 15161"/>
                <a:gd name="T26" fmla="*/ 3742 w 12284"/>
                <a:gd name="T27" fmla="*/ 10929 h 15161"/>
                <a:gd name="T28" fmla="*/ 4157 w 12284"/>
                <a:gd name="T29" fmla="*/ 10683 h 15161"/>
                <a:gd name="T30" fmla="*/ 4233 w 12284"/>
                <a:gd name="T31" fmla="*/ 10116 h 15161"/>
                <a:gd name="T32" fmla="*/ 4309 w 12284"/>
                <a:gd name="T33" fmla="*/ 9329 h 15161"/>
                <a:gd name="T34" fmla="*/ 5004 w 12284"/>
                <a:gd name="T35" fmla="*/ 9312 h 15161"/>
                <a:gd name="T36" fmla="*/ 5359 w 12284"/>
                <a:gd name="T37" fmla="*/ 9388 h 15161"/>
                <a:gd name="T38" fmla="*/ 5181 w 12284"/>
                <a:gd name="T39" fmla="*/ 8863 h 15161"/>
                <a:gd name="T40" fmla="*/ 4657 w 12284"/>
                <a:gd name="T41" fmla="*/ 8288 h 15161"/>
                <a:gd name="T42" fmla="*/ 4530 w 12284"/>
                <a:gd name="T43" fmla="*/ 7907 h 15161"/>
                <a:gd name="T44" fmla="*/ 4919 w 12284"/>
                <a:gd name="T45" fmla="*/ 7737 h 15161"/>
                <a:gd name="T46" fmla="*/ 5342 w 12284"/>
                <a:gd name="T47" fmla="*/ 7433 h 15161"/>
                <a:gd name="T48" fmla="*/ 5952 w 12284"/>
                <a:gd name="T49" fmla="*/ 7416 h 15161"/>
                <a:gd name="T50" fmla="*/ 5639 w 12284"/>
                <a:gd name="T51" fmla="*/ 6476 h 15161"/>
                <a:gd name="T52" fmla="*/ 5689 w 12284"/>
                <a:gd name="T53" fmla="*/ 6112 h 15161"/>
                <a:gd name="T54" fmla="*/ 6045 w 12284"/>
                <a:gd name="T55" fmla="*/ 6197 h 15161"/>
                <a:gd name="T56" fmla="*/ 6790 w 12284"/>
                <a:gd name="T57" fmla="*/ 6138 h 15161"/>
                <a:gd name="T58" fmla="*/ 7230 w 12284"/>
                <a:gd name="T59" fmla="*/ 6425 h 15161"/>
                <a:gd name="T60" fmla="*/ 7586 w 12284"/>
                <a:gd name="T61" fmla="*/ 6739 h 15161"/>
                <a:gd name="T62" fmla="*/ 7789 w 12284"/>
                <a:gd name="T63" fmla="*/ 6451 h 15161"/>
                <a:gd name="T64" fmla="*/ 7662 w 12284"/>
                <a:gd name="T65" fmla="*/ 5621 h 15161"/>
                <a:gd name="T66" fmla="*/ 7179 w 12284"/>
                <a:gd name="T67" fmla="*/ 5003 h 15161"/>
                <a:gd name="T68" fmla="*/ 6807 w 12284"/>
                <a:gd name="T69" fmla="*/ 4394 h 15161"/>
                <a:gd name="T70" fmla="*/ 6646 w 12284"/>
                <a:gd name="T71" fmla="*/ 3928 h 15161"/>
                <a:gd name="T72" fmla="*/ 6731 w 12284"/>
                <a:gd name="T73" fmla="*/ 3310 h 15161"/>
                <a:gd name="T74" fmla="*/ 7154 w 12284"/>
                <a:gd name="T75" fmla="*/ 2828 h 15161"/>
                <a:gd name="T76" fmla="*/ 7594 w 12284"/>
                <a:gd name="T77" fmla="*/ 2430 h 15161"/>
                <a:gd name="T78" fmla="*/ 8289 w 12284"/>
                <a:gd name="T79" fmla="*/ 2548 h 15161"/>
                <a:gd name="T80" fmla="*/ 8195 w 12284"/>
                <a:gd name="T81" fmla="*/ 3547 h 15161"/>
                <a:gd name="T82" fmla="*/ 8272 w 12284"/>
                <a:gd name="T83" fmla="*/ 4233 h 15161"/>
                <a:gd name="T84" fmla="*/ 8602 w 12284"/>
                <a:gd name="T85" fmla="*/ 5697 h 15161"/>
                <a:gd name="T86" fmla="*/ 8983 w 12284"/>
                <a:gd name="T87" fmla="*/ 5663 h 15161"/>
                <a:gd name="T88" fmla="*/ 9110 w 12284"/>
                <a:gd name="T89" fmla="*/ 4902 h 15161"/>
                <a:gd name="T90" fmla="*/ 9288 w 12284"/>
                <a:gd name="T91" fmla="*/ 4301 h 15161"/>
                <a:gd name="T92" fmla="*/ 9618 w 12284"/>
                <a:gd name="T93" fmla="*/ 3632 h 15161"/>
                <a:gd name="T94" fmla="*/ 10346 w 12284"/>
                <a:gd name="T95" fmla="*/ 3429 h 15161"/>
                <a:gd name="T96" fmla="*/ 9922 w 12284"/>
                <a:gd name="T97" fmla="*/ 2760 h 15161"/>
                <a:gd name="T98" fmla="*/ 10270 w 12284"/>
                <a:gd name="T99" fmla="*/ 2227 h 15161"/>
                <a:gd name="T100" fmla="*/ 9922 w 12284"/>
                <a:gd name="T101" fmla="*/ 1719 h 15161"/>
                <a:gd name="T102" fmla="*/ 9516 w 12284"/>
                <a:gd name="T103" fmla="*/ 1753 h 15161"/>
                <a:gd name="T104" fmla="*/ 9601 w 12284"/>
                <a:gd name="T105" fmla="*/ 957 h 15161"/>
                <a:gd name="T106" fmla="*/ 10176 w 12284"/>
                <a:gd name="T107" fmla="*/ 567 h 15161"/>
                <a:gd name="T108" fmla="*/ 10744 w 12284"/>
                <a:gd name="T109" fmla="*/ 76 h 15161"/>
                <a:gd name="T110" fmla="*/ 11438 w 12284"/>
                <a:gd name="T111" fmla="*/ 76 h 15161"/>
                <a:gd name="T112" fmla="*/ 11666 w 12284"/>
                <a:gd name="T113" fmla="*/ 466 h 15161"/>
                <a:gd name="T114" fmla="*/ 11861 w 12284"/>
                <a:gd name="T115" fmla="*/ 1084 h 15161"/>
                <a:gd name="T116" fmla="*/ 12056 w 12284"/>
                <a:gd name="T117" fmla="*/ 1812 h 15161"/>
                <a:gd name="T118" fmla="*/ 11734 w 12284"/>
                <a:gd name="T119" fmla="*/ 2489 h 15161"/>
                <a:gd name="T120" fmla="*/ 12107 w 12284"/>
                <a:gd name="T121" fmla="*/ 2845 h 15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84" h="15161">
                  <a:moveTo>
                    <a:pt x="0" y="15161"/>
                  </a:moveTo>
                  <a:lnTo>
                    <a:pt x="17" y="14933"/>
                  </a:lnTo>
                  <a:lnTo>
                    <a:pt x="26" y="14891"/>
                  </a:lnTo>
                  <a:lnTo>
                    <a:pt x="203" y="14755"/>
                  </a:lnTo>
                  <a:lnTo>
                    <a:pt x="330" y="14721"/>
                  </a:lnTo>
                  <a:lnTo>
                    <a:pt x="364" y="14704"/>
                  </a:lnTo>
                  <a:lnTo>
                    <a:pt x="390" y="14704"/>
                  </a:lnTo>
                  <a:lnTo>
                    <a:pt x="491" y="14662"/>
                  </a:lnTo>
                  <a:lnTo>
                    <a:pt x="593" y="14611"/>
                  </a:lnTo>
                  <a:lnTo>
                    <a:pt x="644" y="14569"/>
                  </a:lnTo>
                  <a:lnTo>
                    <a:pt x="652" y="14543"/>
                  </a:lnTo>
                  <a:lnTo>
                    <a:pt x="678" y="14535"/>
                  </a:lnTo>
                  <a:lnTo>
                    <a:pt x="711" y="14484"/>
                  </a:lnTo>
                  <a:lnTo>
                    <a:pt x="779" y="14442"/>
                  </a:lnTo>
                  <a:lnTo>
                    <a:pt x="864" y="14349"/>
                  </a:lnTo>
                  <a:lnTo>
                    <a:pt x="906" y="14315"/>
                  </a:lnTo>
                  <a:lnTo>
                    <a:pt x="965" y="14247"/>
                  </a:lnTo>
                  <a:lnTo>
                    <a:pt x="1092" y="14222"/>
                  </a:lnTo>
                  <a:lnTo>
                    <a:pt x="1279" y="14289"/>
                  </a:lnTo>
                  <a:lnTo>
                    <a:pt x="1313" y="14281"/>
                  </a:lnTo>
                  <a:lnTo>
                    <a:pt x="1355" y="14247"/>
                  </a:lnTo>
                  <a:lnTo>
                    <a:pt x="1372" y="14163"/>
                  </a:lnTo>
                  <a:lnTo>
                    <a:pt x="1372" y="13968"/>
                  </a:lnTo>
                  <a:lnTo>
                    <a:pt x="1380" y="13866"/>
                  </a:lnTo>
                  <a:lnTo>
                    <a:pt x="1397" y="13841"/>
                  </a:lnTo>
                  <a:lnTo>
                    <a:pt x="1389" y="13782"/>
                  </a:lnTo>
                  <a:lnTo>
                    <a:pt x="1406" y="13663"/>
                  </a:lnTo>
                  <a:lnTo>
                    <a:pt x="1414" y="13646"/>
                  </a:lnTo>
                  <a:lnTo>
                    <a:pt x="1423" y="13545"/>
                  </a:lnTo>
                  <a:lnTo>
                    <a:pt x="1439" y="13528"/>
                  </a:lnTo>
                  <a:lnTo>
                    <a:pt x="1439" y="13341"/>
                  </a:lnTo>
                  <a:lnTo>
                    <a:pt x="1465" y="13206"/>
                  </a:lnTo>
                  <a:lnTo>
                    <a:pt x="1482" y="13164"/>
                  </a:lnTo>
                  <a:lnTo>
                    <a:pt x="1507" y="13045"/>
                  </a:lnTo>
                  <a:lnTo>
                    <a:pt x="1499" y="12901"/>
                  </a:lnTo>
                  <a:lnTo>
                    <a:pt x="1465" y="12783"/>
                  </a:lnTo>
                  <a:lnTo>
                    <a:pt x="1423" y="12723"/>
                  </a:lnTo>
                  <a:lnTo>
                    <a:pt x="1397" y="12707"/>
                  </a:lnTo>
                  <a:lnTo>
                    <a:pt x="1279" y="12673"/>
                  </a:lnTo>
                  <a:lnTo>
                    <a:pt x="1219" y="12639"/>
                  </a:lnTo>
                  <a:lnTo>
                    <a:pt x="1186" y="12639"/>
                  </a:lnTo>
                  <a:lnTo>
                    <a:pt x="1101" y="12605"/>
                  </a:lnTo>
                  <a:lnTo>
                    <a:pt x="1025" y="12563"/>
                  </a:lnTo>
                  <a:lnTo>
                    <a:pt x="991" y="12529"/>
                  </a:lnTo>
                  <a:lnTo>
                    <a:pt x="948" y="12427"/>
                  </a:lnTo>
                  <a:lnTo>
                    <a:pt x="948" y="12351"/>
                  </a:lnTo>
                  <a:lnTo>
                    <a:pt x="999" y="12300"/>
                  </a:lnTo>
                  <a:lnTo>
                    <a:pt x="1118" y="12258"/>
                  </a:lnTo>
                  <a:lnTo>
                    <a:pt x="1135" y="12232"/>
                  </a:lnTo>
                  <a:lnTo>
                    <a:pt x="1186" y="12232"/>
                  </a:lnTo>
                  <a:lnTo>
                    <a:pt x="1372" y="12148"/>
                  </a:lnTo>
                  <a:lnTo>
                    <a:pt x="1431" y="12148"/>
                  </a:lnTo>
                  <a:lnTo>
                    <a:pt x="1482" y="12122"/>
                  </a:lnTo>
                  <a:lnTo>
                    <a:pt x="1668" y="12072"/>
                  </a:lnTo>
                  <a:lnTo>
                    <a:pt x="1778" y="12038"/>
                  </a:lnTo>
                  <a:lnTo>
                    <a:pt x="1829" y="12004"/>
                  </a:lnTo>
                  <a:lnTo>
                    <a:pt x="1846" y="12004"/>
                  </a:lnTo>
                  <a:lnTo>
                    <a:pt x="1871" y="11978"/>
                  </a:lnTo>
                  <a:lnTo>
                    <a:pt x="1914" y="11860"/>
                  </a:lnTo>
                  <a:lnTo>
                    <a:pt x="1914" y="11741"/>
                  </a:lnTo>
                  <a:lnTo>
                    <a:pt x="1905" y="11699"/>
                  </a:lnTo>
                  <a:lnTo>
                    <a:pt x="1914" y="11682"/>
                  </a:lnTo>
                  <a:lnTo>
                    <a:pt x="1880" y="11598"/>
                  </a:lnTo>
                  <a:lnTo>
                    <a:pt x="1846" y="11284"/>
                  </a:lnTo>
                  <a:lnTo>
                    <a:pt x="1863" y="11064"/>
                  </a:lnTo>
                  <a:lnTo>
                    <a:pt x="1880" y="11039"/>
                  </a:lnTo>
                  <a:lnTo>
                    <a:pt x="1897" y="10861"/>
                  </a:lnTo>
                  <a:lnTo>
                    <a:pt x="1914" y="10802"/>
                  </a:lnTo>
                  <a:lnTo>
                    <a:pt x="1939" y="10776"/>
                  </a:lnTo>
                  <a:lnTo>
                    <a:pt x="1939" y="10760"/>
                  </a:lnTo>
                  <a:lnTo>
                    <a:pt x="2007" y="10641"/>
                  </a:lnTo>
                  <a:lnTo>
                    <a:pt x="2049" y="10582"/>
                  </a:lnTo>
                  <a:lnTo>
                    <a:pt x="2066" y="10539"/>
                  </a:lnTo>
                  <a:lnTo>
                    <a:pt x="2142" y="10421"/>
                  </a:lnTo>
                  <a:lnTo>
                    <a:pt x="2168" y="10404"/>
                  </a:lnTo>
                  <a:lnTo>
                    <a:pt x="2210" y="10336"/>
                  </a:lnTo>
                  <a:lnTo>
                    <a:pt x="2312" y="10294"/>
                  </a:lnTo>
                  <a:lnTo>
                    <a:pt x="2362" y="10294"/>
                  </a:lnTo>
                  <a:lnTo>
                    <a:pt x="2447" y="10311"/>
                  </a:lnTo>
                  <a:lnTo>
                    <a:pt x="2515" y="10404"/>
                  </a:lnTo>
                  <a:lnTo>
                    <a:pt x="2582" y="10531"/>
                  </a:lnTo>
                  <a:lnTo>
                    <a:pt x="2735" y="10768"/>
                  </a:lnTo>
                  <a:lnTo>
                    <a:pt x="2786" y="10870"/>
                  </a:lnTo>
                  <a:lnTo>
                    <a:pt x="2836" y="11030"/>
                  </a:lnTo>
                  <a:lnTo>
                    <a:pt x="2870" y="11098"/>
                  </a:lnTo>
                  <a:lnTo>
                    <a:pt x="2921" y="11183"/>
                  </a:lnTo>
                  <a:lnTo>
                    <a:pt x="3023" y="11284"/>
                  </a:lnTo>
                  <a:lnTo>
                    <a:pt x="3158" y="11504"/>
                  </a:lnTo>
                  <a:lnTo>
                    <a:pt x="3327" y="11657"/>
                  </a:lnTo>
                  <a:lnTo>
                    <a:pt x="3412" y="11674"/>
                  </a:lnTo>
                  <a:lnTo>
                    <a:pt x="3437" y="11665"/>
                  </a:lnTo>
                  <a:lnTo>
                    <a:pt x="3497" y="11598"/>
                  </a:lnTo>
                  <a:lnTo>
                    <a:pt x="3539" y="11445"/>
                  </a:lnTo>
                  <a:lnTo>
                    <a:pt x="3590" y="11344"/>
                  </a:lnTo>
                  <a:lnTo>
                    <a:pt x="3590" y="11310"/>
                  </a:lnTo>
                  <a:lnTo>
                    <a:pt x="3615" y="11267"/>
                  </a:lnTo>
                  <a:lnTo>
                    <a:pt x="3632" y="11149"/>
                  </a:lnTo>
                  <a:lnTo>
                    <a:pt x="3742" y="10929"/>
                  </a:lnTo>
                  <a:lnTo>
                    <a:pt x="3827" y="10836"/>
                  </a:lnTo>
                  <a:lnTo>
                    <a:pt x="3852" y="10827"/>
                  </a:lnTo>
                  <a:lnTo>
                    <a:pt x="3903" y="10785"/>
                  </a:lnTo>
                  <a:lnTo>
                    <a:pt x="3954" y="10760"/>
                  </a:lnTo>
                  <a:lnTo>
                    <a:pt x="4030" y="10743"/>
                  </a:lnTo>
                  <a:lnTo>
                    <a:pt x="4106" y="10692"/>
                  </a:lnTo>
                  <a:lnTo>
                    <a:pt x="4157" y="10683"/>
                  </a:lnTo>
                  <a:lnTo>
                    <a:pt x="4369" y="10556"/>
                  </a:lnTo>
                  <a:lnTo>
                    <a:pt x="4386" y="10556"/>
                  </a:lnTo>
                  <a:lnTo>
                    <a:pt x="4436" y="10497"/>
                  </a:lnTo>
                  <a:lnTo>
                    <a:pt x="4436" y="10455"/>
                  </a:lnTo>
                  <a:lnTo>
                    <a:pt x="4386" y="10336"/>
                  </a:lnTo>
                  <a:lnTo>
                    <a:pt x="4318" y="10209"/>
                  </a:lnTo>
                  <a:lnTo>
                    <a:pt x="4233" y="10116"/>
                  </a:lnTo>
                  <a:lnTo>
                    <a:pt x="4182" y="9989"/>
                  </a:lnTo>
                  <a:lnTo>
                    <a:pt x="4157" y="9972"/>
                  </a:lnTo>
                  <a:lnTo>
                    <a:pt x="4115" y="9854"/>
                  </a:lnTo>
                  <a:lnTo>
                    <a:pt x="4115" y="9752"/>
                  </a:lnTo>
                  <a:lnTo>
                    <a:pt x="4089" y="9676"/>
                  </a:lnTo>
                  <a:lnTo>
                    <a:pt x="4166" y="9456"/>
                  </a:lnTo>
                  <a:lnTo>
                    <a:pt x="4309" y="9329"/>
                  </a:lnTo>
                  <a:lnTo>
                    <a:pt x="4580" y="9261"/>
                  </a:lnTo>
                  <a:lnTo>
                    <a:pt x="4716" y="9270"/>
                  </a:lnTo>
                  <a:lnTo>
                    <a:pt x="4767" y="9295"/>
                  </a:lnTo>
                  <a:lnTo>
                    <a:pt x="4877" y="9295"/>
                  </a:lnTo>
                  <a:lnTo>
                    <a:pt x="4902" y="9278"/>
                  </a:lnTo>
                  <a:lnTo>
                    <a:pt x="4953" y="9287"/>
                  </a:lnTo>
                  <a:lnTo>
                    <a:pt x="5004" y="9312"/>
                  </a:lnTo>
                  <a:lnTo>
                    <a:pt x="5080" y="9295"/>
                  </a:lnTo>
                  <a:lnTo>
                    <a:pt x="5131" y="9304"/>
                  </a:lnTo>
                  <a:lnTo>
                    <a:pt x="5181" y="9329"/>
                  </a:lnTo>
                  <a:lnTo>
                    <a:pt x="5207" y="9312"/>
                  </a:lnTo>
                  <a:lnTo>
                    <a:pt x="5258" y="9346"/>
                  </a:lnTo>
                  <a:lnTo>
                    <a:pt x="5317" y="9354"/>
                  </a:lnTo>
                  <a:lnTo>
                    <a:pt x="5359" y="9388"/>
                  </a:lnTo>
                  <a:lnTo>
                    <a:pt x="5410" y="9388"/>
                  </a:lnTo>
                  <a:lnTo>
                    <a:pt x="5469" y="9371"/>
                  </a:lnTo>
                  <a:lnTo>
                    <a:pt x="5478" y="9287"/>
                  </a:lnTo>
                  <a:lnTo>
                    <a:pt x="5461" y="9244"/>
                  </a:lnTo>
                  <a:lnTo>
                    <a:pt x="5317" y="9075"/>
                  </a:lnTo>
                  <a:lnTo>
                    <a:pt x="5308" y="9041"/>
                  </a:lnTo>
                  <a:lnTo>
                    <a:pt x="5181" y="8863"/>
                  </a:lnTo>
                  <a:lnTo>
                    <a:pt x="5038" y="8702"/>
                  </a:lnTo>
                  <a:lnTo>
                    <a:pt x="5038" y="8686"/>
                  </a:lnTo>
                  <a:lnTo>
                    <a:pt x="4987" y="8626"/>
                  </a:lnTo>
                  <a:lnTo>
                    <a:pt x="4868" y="8542"/>
                  </a:lnTo>
                  <a:lnTo>
                    <a:pt x="4817" y="8465"/>
                  </a:lnTo>
                  <a:lnTo>
                    <a:pt x="4733" y="8364"/>
                  </a:lnTo>
                  <a:lnTo>
                    <a:pt x="4657" y="8288"/>
                  </a:lnTo>
                  <a:lnTo>
                    <a:pt x="4555" y="8228"/>
                  </a:lnTo>
                  <a:lnTo>
                    <a:pt x="4487" y="8144"/>
                  </a:lnTo>
                  <a:lnTo>
                    <a:pt x="4428" y="8093"/>
                  </a:lnTo>
                  <a:lnTo>
                    <a:pt x="4403" y="8051"/>
                  </a:lnTo>
                  <a:lnTo>
                    <a:pt x="4420" y="7991"/>
                  </a:lnTo>
                  <a:lnTo>
                    <a:pt x="4487" y="7915"/>
                  </a:lnTo>
                  <a:lnTo>
                    <a:pt x="4530" y="7907"/>
                  </a:lnTo>
                  <a:lnTo>
                    <a:pt x="4580" y="7873"/>
                  </a:lnTo>
                  <a:lnTo>
                    <a:pt x="4682" y="7848"/>
                  </a:lnTo>
                  <a:lnTo>
                    <a:pt x="4707" y="7831"/>
                  </a:lnTo>
                  <a:lnTo>
                    <a:pt x="4724" y="7831"/>
                  </a:lnTo>
                  <a:lnTo>
                    <a:pt x="4750" y="7814"/>
                  </a:lnTo>
                  <a:lnTo>
                    <a:pt x="4877" y="7780"/>
                  </a:lnTo>
                  <a:lnTo>
                    <a:pt x="4919" y="7737"/>
                  </a:lnTo>
                  <a:lnTo>
                    <a:pt x="4970" y="7721"/>
                  </a:lnTo>
                  <a:lnTo>
                    <a:pt x="4995" y="7695"/>
                  </a:lnTo>
                  <a:lnTo>
                    <a:pt x="5114" y="7594"/>
                  </a:lnTo>
                  <a:lnTo>
                    <a:pt x="5165" y="7560"/>
                  </a:lnTo>
                  <a:lnTo>
                    <a:pt x="5190" y="7500"/>
                  </a:lnTo>
                  <a:lnTo>
                    <a:pt x="5266" y="7450"/>
                  </a:lnTo>
                  <a:lnTo>
                    <a:pt x="5342" y="7433"/>
                  </a:lnTo>
                  <a:lnTo>
                    <a:pt x="5393" y="7407"/>
                  </a:lnTo>
                  <a:lnTo>
                    <a:pt x="5529" y="7373"/>
                  </a:lnTo>
                  <a:lnTo>
                    <a:pt x="5579" y="7399"/>
                  </a:lnTo>
                  <a:lnTo>
                    <a:pt x="5689" y="7399"/>
                  </a:lnTo>
                  <a:lnTo>
                    <a:pt x="5816" y="7467"/>
                  </a:lnTo>
                  <a:lnTo>
                    <a:pt x="5893" y="7450"/>
                  </a:lnTo>
                  <a:lnTo>
                    <a:pt x="5952" y="7416"/>
                  </a:lnTo>
                  <a:lnTo>
                    <a:pt x="5952" y="7382"/>
                  </a:lnTo>
                  <a:lnTo>
                    <a:pt x="5918" y="7255"/>
                  </a:lnTo>
                  <a:lnTo>
                    <a:pt x="5918" y="7136"/>
                  </a:lnTo>
                  <a:lnTo>
                    <a:pt x="5910" y="7119"/>
                  </a:lnTo>
                  <a:lnTo>
                    <a:pt x="5901" y="7052"/>
                  </a:lnTo>
                  <a:lnTo>
                    <a:pt x="5766" y="6696"/>
                  </a:lnTo>
                  <a:lnTo>
                    <a:pt x="5639" y="6476"/>
                  </a:lnTo>
                  <a:lnTo>
                    <a:pt x="5630" y="6417"/>
                  </a:lnTo>
                  <a:lnTo>
                    <a:pt x="5562" y="6315"/>
                  </a:lnTo>
                  <a:lnTo>
                    <a:pt x="5537" y="6214"/>
                  </a:lnTo>
                  <a:lnTo>
                    <a:pt x="5537" y="6138"/>
                  </a:lnTo>
                  <a:lnTo>
                    <a:pt x="5546" y="6121"/>
                  </a:lnTo>
                  <a:lnTo>
                    <a:pt x="5639" y="6104"/>
                  </a:lnTo>
                  <a:lnTo>
                    <a:pt x="5689" y="6112"/>
                  </a:lnTo>
                  <a:lnTo>
                    <a:pt x="5706" y="6138"/>
                  </a:lnTo>
                  <a:lnTo>
                    <a:pt x="5783" y="6163"/>
                  </a:lnTo>
                  <a:lnTo>
                    <a:pt x="5825" y="6205"/>
                  </a:lnTo>
                  <a:lnTo>
                    <a:pt x="5884" y="6222"/>
                  </a:lnTo>
                  <a:lnTo>
                    <a:pt x="5935" y="6214"/>
                  </a:lnTo>
                  <a:lnTo>
                    <a:pt x="5960" y="6231"/>
                  </a:lnTo>
                  <a:lnTo>
                    <a:pt x="6045" y="6197"/>
                  </a:lnTo>
                  <a:lnTo>
                    <a:pt x="6231" y="6197"/>
                  </a:lnTo>
                  <a:lnTo>
                    <a:pt x="6333" y="6171"/>
                  </a:lnTo>
                  <a:lnTo>
                    <a:pt x="6418" y="6180"/>
                  </a:lnTo>
                  <a:lnTo>
                    <a:pt x="6519" y="6146"/>
                  </a:lnTo>
                  <a:lnTo>
                    <a:pt x="6604" y="6163"/>
                  </a:lnTo>
                  <a:lnTo>
                    <a:pt x="6629" y="6138"/>
                  </a:lnTo>
                  <a:lnTo>
                    <a:pt x="6790" y="6138"/>
                  </a:lnTo>
                  <a:lnTo>
                    <a:pt x="6900" y="6180"/>
                  </a:lnTo>
                  <a:lnTo>
                    <a:pt x="6925" y="6205"/>
                  </a:lnTo>
                  <a:lnTo>
                    <a:pt x="6951" y="6214"/>
                  </a:lnTo>
                  <a:lnTo>
                    <a:pt x="6993" y="6248"/>
                  </a:lnTo>
                  <a:lnTo>
                    <a:pt x="7061" y="6315"/>
                  </a:lnTo>
                  <a:lnTo>
                    <a:pt x="7163" y="6358"/>
                  </a:lnTo>
                  <a:lnTo>
                    <a:pt x="7230" y="6425"/>
                  </a:lnTo>
                  <a:lnTo>
                    <a:pt x="7256" y="6425"/>
                  </a:lnTo>
                  <a:lnTo>
                    <a:pt x="7306" y="6459"/>
                  </a:lnTo>
                  <a:lnTo>
                    <a:pt x="7374" y="6518"/>
                  </a:lnTo>
                  <a:lnTo>
                    <a:pt x="7391" y="6552"/>
                  </a:lnTo>
                  <a:lnTo>
                    <a:pt x="7450" y="6603"/>
                  </a:lnTo>
                  <a:lnTo>
                    <a:pt x="7527" y="6713"/>
                  </a:lnTo>
                  <a:lnTo>
                    <a:pt x="7586" y="6739"/>
                  </a:lnTo>
                  <a:lnTo>
                    <a:pt x="7637" y="6747"/>
                  </a:lnTo>
                  <a:lnTo>
                    <a:pt x="7662" y="6739"/>
                  </a:lnTo>
                  <a:lnTo>
                    <a:pt x="7704" y="6696"/>
                  </a:lnTo>
                  <a:lnTo>
                    <a:pt x="7721" y="6662"/>
                  </a:lnTo>
                  <a:lnTo>
                    <a:pt x="7721" y="6595"/>
                  </a:lnTo>
                  <a:lnTo>
                    <a:pt x="7747" y="6518"/>
                  </a:lnTo>
                  <a:lnTo>
                    <a:pt x="7789" y="6451"/>
                  </a:lnTo>
                  <a:lnTo>
                    <a:pt x="7865" y="6290"/>
                  </a:lnTo>
                  <a:lnTo>
                    <a:pt x="7916" y="6087"/>
                  </a:lnTo>
                  <a:lnTo>
                    <a:pt x="7933" y="6070"/>
                  </a:lnTo>
                  <a:lnTo>
                    <a:pt x="7933" y="5968"/>
                  </a:lnTo>
                  <a:lnTo>
                    <a:pt x="7908" y="5850"/>
                  </a:lnTo>
                  <a:lnTo>
                    <a:pt x="7891" y="5807"/>
                  </a:lnTo>
                  <a:lnTo>
                    <a:pt x="7662" y="5621"/>
                  </a:lnTo>
                  <a:lnTo>
                    <a:pt x="7628" y="5579"/>
                  </a:lnTo>
                  <a:lnTo>
                    <a:pt x="7586" y="5545"/>
                  </a:lnTo>
                  <a:lnTo>
                    <a:pt x="7535" y="5477"/>
                  </a:lnTo>
                  <a:lnTo>
                    <a:pt x="7425" y="5350"/>
                  </a:lnTo>
                  <a:lnTo>
                    <a:pt x="7400" y="5308"/>
                  </a:lnTo>
                  <a:lnTo>
                    <a:pt x="7256" y="5130"/>
                  </a:lnTo>
                  <a:lnTo>
                    <a:pt x="7179" y="5003"/>
                  </a:lnTo>
                  <a:lnTo>
                    <a:pt x="7112" y="4910"/>
                  </a:lnTo>
                  <a:lnTo>
                    <a:pt x="6993" y="4732"/>
                  </a:lnTo>
                  <a:lnTo>
                    <a:pt x="6942" y="4631"/>
                  </a:lnTo>
                  <a:lnTo>
                    <a:pt x="6892" y="4555"/>
                  </a:lnTo>
                  <a:lnTo>
                    <a:pt x="6892" y="4529"/>
                  </a:lnTo>
                  <a:lnTo>
                    <a:pt x="6841" y="4470"/>
                  </a:lnTo>
                  <a:lnTo>
                    <a:pt x="6807" y="4394"/>
                  </a:lnTo>
                  <a:lnTo>
                    <a:pt x="6773" y="4351"/>
                  </a:lnTo>
                  <a:lnTo>
                    <a:pt x="6756" y="4292"/>
                  </a:lnTo>
                  <a:lnTo>
                    <a:pt x="6731" y="4250"/>
                  </a:lnTo>
                  <a:lnTo>
                    <a:pt x="6722" y="4191"/>
                  </a:lnTo>
                  <a:lnTo>
                    <a:pt x="6688" y="4114"/>
                  </a:lnTo>
                  <a:lnTo>
                    <a:pt x="6680" y="4013"/>
                  </a:lnTo>
                  <a:lnTo>
                    <a:pt x="6646" y="3928"/>
                  </a:lnTo>
                  <a:lnTo>
                    <a:pt x="6621" y="3835"/>
                  </a:lnTo>
                  <a:lnTo>
                    <a:pt x="6612" y="3649"/>
                  </a:lnTo>
                  <a:lnTo>
                    <a:pt x="6621" y="3615"/>
                  </a:lnTo>
                  <a:lnTo>
                    <a:pt x="6612" y="3590"/>
                  </a:lnTo>
                  <a:lnTo>
                    <a:pt x="6646" y="3530"/>
                  </a:lnTo>
                  <a:lnTo>
                    <a:pt x="6672" y="3412"/>
                  </a:lnTo>
                  <a:lnTo>
                    <a:pt x="6731" y="3310"/>
                  </a:lnTo>
                  <a:lnTo>
                    <a:pt x="6765" y="3234"/>
                  </a:lnTo>
                  <a:lnTo>
                    <a:pt x="6756" y="3217"/>
                  </a:lnTo>
                  <a:lnTo>
                    <a:pt x="6917" y="3090"/>
                  </a:lnTo>
                  <a:lnTo>
                    <a:pt x="7052" y="2980"/>
                  </a:lnTo>
                  <a:lnTo>
                    <a:pt x="7112" y="2887"/>
                  </a:lnTo>
                  <a:lnTo>
                    <a:pt x="7154" y="2853"/>
                  </a:lnTo>
                  <a:lnTo>
                    <a:pt x="7154" y="2828"/>
                  </a:lnTo>
                  <a:lnTo>
                    <a:pt x="7179" y="2811"/>
                  </a:lnTo>
                  <a:lnTo>
                    <a:pt x="7239" y="2726"/>
                  </a:lnTo>
                  <a:lnTo>
                    <a:pt x="7332" y="2625"/>
                  </a:lnTo>
                  <a:lnTo>
                    <a:pt x="7349" y="2616"/>
                  </a:lnTo>
                  <a:lnTo>
                    <a:pt x="7476" y="2506"/>
                  </a:lnTo>
                  <a:lnTo>
                    <a:pt x="7527" y="2489"/>
                  </a:lnTo>
                  <a:lnTo>
                    <a:pt x="7594" y="2430"/>
                  </a:lnTo>
                  <a:lnTo>
                    <a:pt x="7687" y="2379"/>
                  </a:lnTo>
                  <a:lnTo>
                    <a:pt x="7713" y="2354"/>
                  </a:lnTo>
                  <a:lnTo>
                    <a:pt x="7924" y="2286"/>
                  </a:lnTo>
                  <a:lnTo>
                    <a:pt x="8035" y="2286"/>
                  </a:lnTo>
                  <a:lnTo>
                    <a:pt x="8085" y="2311"/>
                  </a:lnTo>
                  <a:lnTo>
                    <a:pt x="8195" y="2404"/>
                  </a:lnTo>
                  <a:lnTo>
                    <a:pt x="8289" y="2548"/>
                  </a:lnTo>
                  <a:lnTo>
                    <a:pt x="8365" y="2777"/>
                  </a:lnTo>
                  <a:lnTo>
                    <a:pt x="8373" y="2912"/>
                  </a:lnTo>
                  <a:lnTo>
                    <a:pt x="8331" y="3073"/>
                  </a:lnTo>
                  <a:lnTo>
                    <a:pt x="8255" y="3251"/>
                  </a:lnTo>
                  <a:lnTo>
                    <a:pt x="8255" y="3302"/>
                  </a:lnTo>
                  <a:lnTo>
                    <a:pt x="8212" y="3412"/>
                  </a:lnTo>
                  <a:lnTo>
                    <a:pt x="8195" y="3547"/>
                  </a:lnTo>
                  <a:lnTo>
                    <a:pt x="8178" y="3573"/>
                  </a:lnTo>
                  <a:lnTo>
                    <a:pt x="8178" y="3708"/>
                  </a:lnTo>
                  <a:lnTo>
                    <a:pt x="8153" y="3776"/>
                  </a:lnTo>
                  <a:lnTo>
                    <a:pt x="8136" y="3860"/>
                  </a:lnTo>
                  <a:lnTo>
                    <a:pt x="8136" y="3996"/>
                  </a:lnTo>
                  <a:lnTo>
                    <a:pt x="8162" y="4072"/>
                  </a:lnTo>
                  <a:lnTo>
                    <a:pt x="8272" y="4233"/>
                  </a:lnTo>
                  <a:lnTo>
                    <a:pt x="8314" y="4419"/>
                  </a:lnTo>
                  <a:lnTo>
                    <a:pt x="8365" y="4842"/>
                  </a:lnTo>
                  <a:lnTo>
                    <a:pt x="8365" y="4978"/>
                  </a:lnTo>
                  <a:lnTo>
                    <a:pt x="8348" y="5088"/>
                  </a:lnTo>
                  <a:lnTo>
                    <a:pt x="8432" y="5570"/>
                  </a:lnTo>
                  <a:lnTo>
                    <a:pt x="8475" y="5621"/>
                  </a:lnTo>
                  <a:lnTo>
                    <a:pt x="8602" y="5697"/>
                  </a:lnTo>
                  <a:lnTo>
                    <a:pt x="8653" y="5714"/>
                  </a:lnTo>
                  <a:lnTo>
                    <a:pt x="8763" y="5714"/>
                  </a:lnTo>
                  <a:lnTo>
                    <a:pt x="8805" y="5740"/>
                  </a:lnTo>
                  <a:lnTo>
                    <a:pt x="8822" y="5731"/>
                  </a:lnTo>
                  <a:lnTo>
                    <a:pt x="8932" y="5706"/>
                  </a:lnTo>
                  <a:lnTo>
                    <a:pt x="8957" y="5689"/>
                  </a:lnTo>
                  <a:lnTo>
                    <a:pt x="8983" y="5663"/>
                  </a:lnTo>
                  <a:lnTo>
                    <a:pt x="9042" y="5537"/>
                  </a:lnTo>
                  <a:lnTo>
                    <a:pt x="9050" y="5443"/>
                  </a:lnTo>
                  <a:lnTo>
                    <a:pt x="9050" y="5299"/>
                  </a:lnTo>
                  <a:lnTo>
                    <a:pt x="9042" y="5283"/>
                  </a:lnTo>
                  <a:lnTo>
                    <a:pt x="9042" y="5096"/>
                  </a:lnTo>
                  <a:lnTo>
                    <a:pt x="9076" y="5037"/>
                  </a:lnTo>
                  <a:lnTo>
                    <a:pt x="9110" y="4902"/>
                  </a:lnTo>
                  <a:lnTo>
                    <a:pt x="9127" y="4859"/>
                  </a:lnTo>
                  <a:lnTo>
                    <a:pt x="9169" y="4597"/>
                  </a:lnTo>
                  <a:lnTo>
                    <a:pt x="9203" y="4521"/>
                  </a:lnTo>
                  <a:lnTo>
                    <a:pt x="9211" y="4478"/>
                  </a:lnTo>
                  <a:lnTo>
                    <a:pt x="9245" y="4436"/>
                  </a:lnTo>
                  <a:lnTo>
                    <a:pt x="9262" y="4360"/>
                  </a:lnTo>
                  <a:lnTo>
                    <a:pt x="9288" y="4301"/>
                  </a:lnTo>
                  <a:lnTo>
                    <a:pt x="9296" y="4216"/>
                  </a:lnTo>
                  <a:lnTo>
                    <a:pt x="9321" y="4157"/>
                  </a:lnTo>
                  <a:lnTo>
                    <a:pt x="9347" y="3835"/>
                  </a:lnTo>
                  <a:lnTo>
                    <a:pt x="9381" y="3776"/>
                  </a:lnTo>
                  <a:lnTo>
                    <a:pt x="9474" y="3691"/>
                  </a:lnTo>
                  <a:lnTo>
                    <a:pt x="9541" y="3674"/>
                  </a:lnTo>
                  <a:lnTo>
                    <a:pt x="9618" y="3632"/>
                  </a:lnTo>
                  <a:lnTo>
                    <a:pt x="9880" y="3547"/>
                  </a:lnTo>
                  <a:lnTo>
                    <a:pt x="9956" y="3530"/>
                  </a:lnTo>
                  <a:lnTo>
                    <a:pt x="10016" y="3547"/>
                  </a:lnTo>
                  <a:lnTo>
                    <a:pt x="10117" y="3522"/>
                  </a:lnTo>
                  <a:lnTo>
                    <a:pt x="10227" y="3556"/>
                  </a:lnTo>
                  <a:lnTo>
                    <a:pt x="10346" y="3496"/>
                  </a:lnTo>
                  <a:lnTo>
                    <a:pt x="10346" y="3429"/>
                  </a:lnTo>
                  <a:lnTo>
                    <a:pt x="10295" y="3268"/>
                  </a:lnTo>
                  <a:lnTo>
                    <a:pt x="10244" y="3192"/>
                  </a:lnTo>
                  <a:lnTo>
                    <a:pt x="10143" y="3090"/>
                  </a:lnTo>
                  <a:lnTo>
                    <a:pt x="10058" y="3065"/>
                  </a:lnTo>
                  <a:lnTo>
                    <a:pt x="9982" y="2989"/>
                  </a:lnTo>
                  <a:lnTo>
                    <a:pt x="9897" y="2862"/>
                  </a:lnTo>
                  <a:lnTo>
                    <a:pt x="9922" y="2760"/>
                  </a:lnTo>
                  <a:lnTo>
                    <a:pt x="9948" y="2726"/>
                  </a:lnTo>
                  <a:lnTo>
                    <a:pt x="10049" y="2658"/>
                  </a:lnTo>
                  <a:lnTo>
                    <a:pt x="10126" y="2625"/>
                  </a:lnTo>
                  <a:lnTo>
                    <a:pt x="10193" y="2565"/>
                  </a:lnTo>
                  <a:lnTo>
                    <a:pt x="10227" y="2506"/>
                  </a:lnTo>
                  <a:lnTo>
                    <a:pt x="10270" y="2345"/>
                  </a:lnTo>
                  <a:lnTo>
                    <a:pt x="10270" y="2227"/>
                  </a:lnTo>
                  <a:lnTo>
                    <a:pt x="10261" y="2066"/>
                  </a:lnTo>
                  <a:lnTo>
                    <a:pt x="10244" y="2040"/>
                  </a:lnTo>
                  <a:lnTo>
                    <a:pt x="10244" y="2007"/>
                  </a:lnTo>
                  <a:lnTo>
                    <a:pt x="10202" y="1863"/>
                  </a:lnTo>
                  <a:lnTo>
                    <a:pt x="10160" y="1786"/>
                  </a:lnTo>
                  <a:lnTo>
                    <a:pt x="10092" y="1727"/>
                  </a:lnTo>
                  <a:lnTo>
                    <a:pt x="9922" y="1719"/>
                  </a:lnTo>
                  <a:lnTo>
                    <a:pt x="9897" y="1736"/>
                  </a:lnTo>
                  <a:lnTo>
                    <a:pt x="9838" y="1753"/>
                  </a:lnTo>
                  <a:lnTo>
                    <a:pt x="9804" y="1778"/>
                  </a:lnTo>
                  <a:lnTo>
                    <a:pt x="9736" y="1795"/>
                  </a:lnTo>
                  <a:lnTo>
                    <a:pt x="9643" y="1795"/>
                  </a:lnTo>
                  <a:lnTo>
                    <a:pt x="9584" y="1786"/>
                  </a:lnTo>
                  <a:lnTo>
                    <a:pt x="9516" y="1753"/>
                  </a:lnTo>
                  <a:lnTo>
                    <a:pt x="9457" y="1659"/>
                  </a:lnTo>
                  <a:lnTo>
                    <a:pt x="9415" y="1507"/>
                  </a:lnTo>
                  <a:lnTo>
                    <a:pt x="9415" y="1185"/>
                  </a:lnTo>
                  <a:lnTo>
                    <a:pt x="9431" y="1109"/>
                  </a:lnTo>
                  <a:lnTo>
                    <a:pt x="9482" y="1058"/>
                  </a:lnTo>
                  <a:lnTo>
                    <a:pt x="9584" y="982"/>
                  </a:lnTo>
                  <a:lnTo>
                    <a:pt x="9601" y="957"/>
                  </a:lnTo>
                  <a:lnTo>
                    <a:pt x="9753" y="889"/>
                  </a:lnTo>
                  <a:lnTo>
                    <a:pt x="9795" y="855"/>
                  </a:lnTo>
                  <a:lnTo>
                    <a:pt x="9863" y="821"/>
                  </a:lnTo>
                  <a:lnTo>
                    <a:pt x="9931" y="762"/>
                  </a:lnTo>
                  <a:lnTo>
                    <a:pt x="9999" y="720"/>
                  </a:lnTo>
                  <a:lnTo>
                    <a:pt x="10083" y="635"/>
                  </a:lnTo>
                  <a:lnTo>
                    <a:pt x="10176" y="567"/>
                  </a:lnTo>
                  <a:lnTo>
                    <a:pt x="10278" y="457"/>
                  </a:lnTo>
                  <a:lnTo>
                    <a:pt x="10371" y="390"/>
                  </a:lnTo>
                  <a:lnTo>
                    <a:pt x="10405" y="339"/>
                  </a:lnTo>
                  <a:lnTo>
                    <a:pt x="10498" y="271"/>
                  </a:lnTo>
                  <a:lnTo>
                    <a:pt x="10557" y="212"/>
                  </a:lnTo>
                  <a:lnTo>
                    <a:pt x="10651" y="170"/>
                  </a:lnTo>
                  <a:lnTo>
                    <a:pt x="10744" y="76"/>
                  </a:lnTo>
                  <a:lnTo>
                    <a:pt x="10820" y="51"/>
                  </a:lnTo>
                  <a:lnTo>
                    <a:pt x="10871" y="17"/>
                  </a:lnTo>
                  <a:lnTo>
                    <a:pt x="10955" y="17"/>
                  </a:lnTo>
                  <a:lnTo>
                    <a:pt x="11032" y="0"/>
                  </a:lnTo>
                  <a:lnTo>
                    <a:pt x="11192" y="0"/>
                  </a:lnTo>
                  <a:lnTo>
                    <a:pt x="11328" y="17"/>
                  </a:lnTo>
                  <a:lnTo>
                    <a:pt x="11438" y="76"/>
                  </a:lnTo>
                  <a:lnTo>
                    <a:pt x="11506" y="136"/>
                  </a:lnTo>
                  <a:lnTo>
                    <a:pt x="11556" y="203"/>
                  </a:lnTo>
                  <a:lnTo>
                    <a:pt x="11607" y="314"/>
                  </a:lnTo>
                  <a:lnTo>
                    <a:pt x="11633" y="330"/>
                  </a:lnTo>
                  <a:lnTo>
                    <a:pt x="11633" y="364"/>
                  </a:lnTo>
                  <a:lnTo>
                    <a:pt x="11658" y="390"/>
                  </a:lnTo>
                  <a:lnTo>
                    <a:pt x="11666" y="466"/>
                  </a:lnTo>
                  <a:lnTo>
                    <a:pt x="11726" y="601"/>
                  </a:lnTo>
                  <a:lnTo>
                    <a:pt x="11734" y="711"/>
                  </a:lnTo>
                  <a:lnTo>
                    <a:pt x="11760" y="737"/>
                  </a:lnTo>
                  <a:lnTo>
                    <a:pt x="11793" y="838"/>
                  </a:lnTo>
                  <a:lnTo>
                    <a:pt x="11819" y="923"/>
                  </a:lnTo>
                  <a:lnTo>
                    <a:pt x="11819" y="974"/>
                  </a:lnTo>
                  <a:lnTo>
                    <a:pt x="11861" y="1084"/>
                  </a:lnTo>
                  <a:lnTo>
                    <a:pt x="11853" y="1160"/>
                  </a:lnTo>
                  <a:lnTo>
                    <a:pt x="11870" y="1295"/>
                  </a:lnTo>
                  <a:lnTo>
                    <a:pt x="11920" y="1389"/>
                  </a:lnTo>
                  <a:lnTo>
                    <a:pt x="11971" y="1541"/>
                  </a:lnTo>
                  <a:lnTo>
                    <a:pt x="12022" y="1651"/>
                  </a:lnTo>
                  <a:lnTo>
                    <a:pt x="12039" y="1753"/>
                  </a:lnTo>
                  <a:lnTo>
                    <a:pt x="12056" y="1812"/>
                  </a:lnTo>
                  <a:lnTo>
                    <a:pt x="12073" y="1913"/>
                  </a:lnTo>
                  <a:lnTo>
                    <a:pt x="12014" y="2100"/>
                  </a:lnTo>
                  <a:lnTo>
                    <a:pt x="11980" y="2117"/>
                  </a:lnTo>
                  <a:lnTo>
                    <a:pt x="11963" y="2159"/>
                  </a:lnTo>
                  <a:lnTo>
                    <a:pt x="11819" y="2294"/>
                  </a:lnTo>
                  <a:lnTo>
                    <a:pt x="11751" y="2438"/>
                  </a:lnTo>
                  <a:lnTo>
                    <a:pt x="11734" y="2489"/>
                  </a:lnTo>
                  <a:lnTo>
                    <a:pt x="11743" y="2514"/>
                  </a:lnTo>
                  <a:lnTo>
                    <a:pt x="11785" y="2591"/>
                  </a:lnTo>
                  <a:lnTo>
                    <a:pt x="11819" y="2616"/>
                  </a:lnTo>
                  <a:lnTo>
                    <a:pt x="11861" y="2667"/>
                  </a:lnTo>
                  <a:lnTo>
                    <a:pt x="11937" y="2718"/>
                  </a:lnTo>
                  <a:lnTo>
                    <a:pt x="12014" y="2751"/>
                  </a:lnTo>
                  <a:lnTo>
                    <a:pt x="12107" y="2845"/>
                  </a:lnTo>
                  <a:lnTo>
                    <a:pt x="12284" y="2921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4E2AEE63-253D-4AA1-9266-8D9ECA3CA8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2" y="2353"/>
              <a:ext cx="1169" cy="2171"/>
            </a:xfrm>
            <a:custGeom>
              <a:avLst/>
              <a:gdLst>
                <a:gd name="T0" fmla="*/ 5435 w 5765"/>
                <a:gd name="T1" fmla="*/ 237 h 10708"/>
                <a:gd name="T2" fmla="*/ 5274 w 5765"/>
                <a:gd name="T3" fmla="*/ 372 h 10708"/>
                <a:gd name="T4" fmla="*/ 5054 w 5765"/>
                <a:gd name="T5" fmla="*/ 466 h 10708"/>
                <a:gd name="T6" fmla="*/ 5105 w 5765"/>
                <a:gd name="T7" fmla="*/ 677 h 10708"/>
                <a:gd name="T8" fmla="*/ 5207 w 5765"/>
                <a:gd name="T9" fmla="*/ 838 h 10708"/>
                <a:gd name="T10" fmla="*/ 5224 w 5765"/>
                <a:gd name="T11" fmla="*/ 1371 h 10708"/>
                <a:gd name="T12" fmla="*/ 5122 w 5765"/>
                <a:gd name="T13" fmla="*/ 1515 h 10708"/>
                <a:gd name="T14" fmla="*/ 5012 w 5765"/>
                <a:gd name="T15" fmla="*/ 1685 h 10708"/>
                <a:gd name="T16" fmla="*/ 4843 w 5765"/>
                <a:gd name="T17" fmla="*/ 1879 h 10708"/>
                <a:gd name="T18" fmla="*/ 4665 w 5765"/>
                <a:gd name="T19" fmla="*/ 2116 h 10708"/>
                <a:gd name="T20" fmla="*/ 4580 w 5765"/>
                <a:gd name="T21" fmla="*/ 2192 h 10708"/>
                <a:gd name="T22" fmla="*/ 4335 w 5765"/>
                <a:gd name="T23" fmla="*/ 2413 h 10708"/>
                <a:gd name="T24" fmla="*/ 4038 w 5765"/>
                <a:gd name="T25" fmla="*/ 2666 h 10708"/>
                <a:gd name="T26" fmla="*/ 3878 w 5765"/>
                <a:gd name="T27" fmla="*/ 2760 h 10708"/>
                <a:gd name="T28" fmla="*/ 3725 w 5765"/>
                <a:gd name="T29" fmla="*/ 2937 h 10708"/>
                <a:gd name="T30" fmla="*/ 3573 w 5765"/>
                <a:gd name="T31" fmla="*/ 3327 h 10708"/>
                <a:gd name="T32" fmla="*/ 3488 w 5765"/>
                <a:gd name="T33" fmla="*/ 3462 h 10708"/>
                <a:gd name="T34" fmla="*/ 3243 w 5765"/>
                <a:gd name="T35" fmla="*/ 3623 h 10708"/>
                <a:gd name="T36" fmla="*/ 3022 w 5765"/>
                <a:gd name="T37" fmla="*/ 3733 h 10708"/>
                <a:gd name="T38" fmla="*/ 2862 w 5765"/>
                <a:gd name="T39" fmla="*/ 3809 h 10708"/>
                <a:gd name="T40" fmla="*/ 2591 w 5765"/>
                <a:gd name="T41" fmla="*/ 4182 h 10708"/>
                <a:gd name="T42" fmla="*/ 2455 w 5765"/>
                <a:gd name="T43" fmla="*/ 4478 h 10708"/>
                <a:gd name="T44" fmla="*/ 2167 w 5765"/>
                <a:gd name="T45" fmla="*/ 4935 h 10708"/>
                <a:gd name="T46" fmla="*/ 2007 w 5765"/>
                <a:gd name="T47" fmla="*/ 4935 h 10708"/>
                <a:gd name="T48" fmla="*/ 1846 w 5765"/>
                <a:gd name="T49" fmla="*/ 4783 h 10708"/>
                <a:gd name="T50" fmla="*/ 1744 w 5765"/>
                <a:gd name="T51" fmla="*/ 4749 h 10708"/>
                <a:gd name="T52" fmla="*/ 1609 w 5765"/>
                <a:gd name="T53" fmla="*/ 5020 h 10708"/>
                <a:gd name="T54" fmla="*/ 1583 w 5765"/>
                <a:gd name="T55" fmla="*/ 5231 h 10708"/>
                <a:gd name="T56" fmla="*/ 1516 w 5765"/>
                <a:gd name="T57" fmla="*/ 5435 h 10708"/>
                <a:gd name="T58" fmla="*/ 1422 w 5765"/>
                <a:gd name="T59" fmla="*/ 5739 h 10708"/>
                <a:gd name="T60" fmla="*/ 1160 w 5765"/>
                <a:gd name="T61" fmla="*/ 6086 h 10708"/>
                <a:gd name="T62" fmla="*/ 965 w 5765"/>
                <a:gd name="T63" fmla="*/ 6510 h 10708"/>
                <a:gd name="T64" fmla="*/ 1126 w 5765"/>
                <a:gd name="T65" fmla="*/ 6908 h 10708"/>
                <a:gd name="T66" fmla="*/ 991 w 5765"/>
                <a:gd name="T67" fmla="*/ 7043 h 10708"/>
                <a:gd name="T68" fmla="*/ 821 w 5765"/>
                <a:gd name="T69" fmla="*/ 7102 h 10708"/>
                <a:gd name="T70" fmla="*/ 686 w 5765"/>
                <a:gd name="T71" fmla="*/ 7195 h 10708"/>
                <a:gd name="T72" fmla="*/ 525 w 5765"/>
                <a:gd name="T73" fmla="*/ 7331 h 10708"/>
                <a:gd name="T74" fmla="*/ 432 w 5765"/>
                <a:gd name="T75" fmla="*/ 7534 h 10708"/>
                <a:gd name="T76" fmla="*/ 533 w 5765"/>
                <a:gd name="T77" fmla="*/ 7932 h 10708"/>
                <a:gd name="T78" fmla="*/ 627 w 5765"/>
                <a:gd name="T79" fmla="*/ 8143 h 10708"/>
                <a:gd name="T80" fmla="*/ 601 w 5765"/>
                <a:gd name="T81" fmla="*/ 8364 h 10708"/>
                <a:gd name="T82" fmla="*/ 390 w 5765"/>
                <a:gd name="T83" fmla="*/ 8364 h 10708"/>
                <a:gd name="T84" fmla="*/ 220 w 5765"/>
                <a:gd name="T85" fmla="*/ 8347 h 10708"/>
                <a:gd name="T86" fmla="*/ 9 w 5765"/>
                <a:gd name="T87" fmla="*/ 8499 h 10708"/>
                <a:gd name="T88" fmla="*/ 34 w 5765"/>
                <a:gd name="T89" fmla="*/ 8905 h 10708"/>
                <a:gd name="T90" fmla="*/ 381 w 5765"/>
                <a:gd name="T91" fmla="*/ 9278 h 10708"/>
                <a:gd name="T92" fmla="*/ 660 w 5765"/>
                <a:gd name="T93" fmla="*/ 9532 h 10708"/>
                <a:gd name="T94" fmla="*/ 881 w 5765"/>
                <a:gd name="T95" fmla="*/ 9735 h 10708"/>
                <a:gd name="T96" fmla="*/ 1101 w 5765"/>
                <a:gd name="T97" fmla="*/ 9930 h 10708"/>
                <a:gd name="T98" fmla="*/ 1135 w 5765"/>
                <a:gd name="T99" fmla="*/ 10141 h 10708"/>
                <a:gd name="T100" fmla="*/ 957 w 5765"/>
                <a:gd name="T101" fmla="*/ 10361 h 10708"/>
                <a:gd name="T102" fmla="*/ 660 w 5765"/>
                <a:gd name="T103" fmla="*/ 10590 h 10708"/>
                <a:gd name="T104" fmla="*/ 474 w 5765"/>
                <a:gd name="T105" fmla="*/ 10708 h 10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5" h="10708">
                  <a:moveTo>
                    <a:pt x="5765" y="0"/>
                  </a:moveTo>
                  <a:lnTo>
                    <a:pt x="5520" y="203"/>
                  </a:lnTo>
                  <a:lnTo>
                    <a:pt x="5435" y="237"/>
                  </a:lnTo>
                  <a:lnTo>
                    <a:pt x="5427" y="262"/>
                  </a:lnTo>
                  <a:lnTo>
                    <a:pt x="5368" y="322"/>
                  </a:lnTo>
                  <a:lnTo>
                    <a:pt x="5274" y="372"/>
                  </a:lnTo>
                  <a:lnTo>
                    <a:pt x="5198" y="406"/>
                  </a:lnTo>
                  <a:lnTo>
                    <a:pt x="5139" y="415"/>
                  </a:lnTo>
                  <a:lnTo>
                    <a:pt x="5054" y="466"/>
                  </a:lnTo>
                  <a:lnTo>
                    <a:pt x="5046" y="499"/>
                  </a:lnTo>
                  <a:lnTo>
                    <a:pt x="5097" y="618"/>
                  </a:lnTo>
                  <a:lnTo>
                    <a:pt x="5105" y="677"/>
                  </a:lnTo>
                  <a:lnTo>
                    <a:pt x="5122" y="694"/>
                  </a:lnTo>
                  <a:lnTo>
                    <a:pt x="5139" y="745"/>
                  </a:lnTo>
                  <a:lnTo>
                    <a:pt x="5207" y="838"/>
                  </a:lnTo>
                  <a:lnTo>
                    <a:pt x="5283" y="1024"/>
                  </a:lnTo>
                  <a:lnTo>
                    <a:pt x="5274" y="1151"/>
                  </a:lnTo>
                  <a:lnTo>
                    <a:pt x="5224" y="1371"/>
                  </a:lnTo>
                  <a:lnTo>
                    <a:pt x="5190" y="1405"/>
                  </a:lnTo>
                  <a:lnTo>
                    <a:pt x="5147" y="1490"/>
                  </a:lnTo>
                  <a:lnTo>
                    <a:pt x="5122" y="1515"/>
                  </a:lnTo>
                  <a:lnTo>
                    <a:pt x="5105" y="1566"/>
                  </a:lnTo>
                  <a:lnTo>
                    <a:pt x="5054" y="1608"/>
                  </a:lnTo>
                  <a:lnTo>
                    <a:pt x="5012" y="1685"/>
                  </a:lnTo>
                  <a:lnTo>
                    <a:pt x="4987" y="1701"/>
                  </a:lnTo>
                  <a:lnTo>
                    <a:pt x="4927" y="1795"/>
                  </a:lnTo>
                  <a:lnTo>
                    <a:pt x="4843" y="1879"/>
                  </a:lnTo>
                  <a:lnTo>
                    <a:pt x="4733" y="2049"/>
                  </a:lnTo>
                  <a:lnTo>
                    <a:pt x="4673" y="2091"/>
                  </a:lnTo>
                  <a:lnTo>
                    <a:pt x="4665" y="2116"/>
                  </a:lnTo>
                  <a:lnTo>
                    <a:pt x="4640" y="2125"/>
                  </a:lnTo>
                  <a:lnTo>
                    <a:pt x="4631" y="2150"/>
                  </a:lnTo>
                  <a:lnTo>
                    <a:pt x="4580" y="2192"/>
                  </a:lnTo>
                  <a:lnTo>
                    <a:pt x="4555" y="2192"/>
                  </a:lnTo>
                  <a:lnTo>
                    <a:pt x="4352" y="2379"/>
                  </a:lnTo>
                  <a:lnTo>
                    <a:pt x="4335" y="2413"/>
                  </a:lnTo>
                  <a:lnTo>
                    <a:pt x="4216" y="2480"/>
                  </a:lnTo>
                  <a:lnTo>
                    <a:pt x="4165" y="2556"/>
                  </a:lnTo>
                  <a:lnTo>
                    <a:pt x="4038" y="2666"/>
                  </a:lnTo>
                  <a:lnTo>
                    <a:pt x="4005" y="2717"/>
                  </a:lnTo>
                  <a:lnTo>
                    <a:pt x="3954" y="2717"/>
                  </a:lnTo>
                  <a:lnTo>
                    <a:pt x="3878" y="2760"/>
                  </a:lnTo>
                  <a:lnTo>
                    <a:pt x="3852" y="2810"/>
                  </a:lnTo>
                  <a:lnTo>
                    <a:pt x="3784" y="2861"/>
                  </a:lnTo>
                  <a:lnTo>
                    <a:pt x="3725" y="2937"/>
                  </a:lnTo>
                  <a:lnTo>
                    <a:pt x="3674" y="3039"/>
                  </a:lnTo>
                  <a:lnTo>
                    <a:pt x="3657" y="3115"/>
                  </a:lnTo>
                  <a:lnTo>
                    <a:pt x="3573" y="3327"/>
                  </a:lnTo>
                  <a:lnTo>
                    <a:pt x="3564" y="3352"/>
                  </a:lnTo>
                  <a:lnTo>
                    <a:pt x="3480" y="3471"/>
                  </a:lnTo>
                  <a:lnTo>
                    <a:pt x="3488" y="3462"/>
                  </a:lnTo>
                  <a:lnTo>
                    <a:pt x="3302" y="3589"/>
                  </a:lnTo>
                  <a:lnTo>
                    <a:pt x="3285" y="3615"/>
                  </a:lnTo>
                  <a:lnTo>
                    <a:pt x="3243" y="3623"/>
                  </a:lnTo>
                  <a:lnTo>
                    <a:pt x="3217" y="3615"/>
                  </a:lnTo>
                  <a:lnTo>
                    <a:pt x="3141" y="3648"/>
                  </a:lnTo>
                  <a:lnTo>
                    <a:pt x="3022" y="3733"/>
                  </a:lnTo>
                  <a:lnTo>
                    <a:pt x="2938" y="3767"/>
                  </a:lnTo>
                  <a:lnTo>
                    <a:pt x="2929" y="3784"/>
                  </a:lnTo>
                  <a:lnTo>
                    <a:pt x="2862" y="3809"/>
                  </a:lnTo>
                  <a:lnTo>
                    <a:pt x="2777" y="3869"/>
                  </a:lnTo>
                  <a:lnTo>
                    <a:pt x="2650" y="4080"/>
                  </a:lnTo>
                  <a:lnTo>
                    <a:pt x="2591" y="4182"/>
                  </a:lnTo>
                  <a:lnTo>
                    <a:pt x="2565" y="4266"/>
                  </a:lnTo>
                  <a:lnTo>
                    <a:pt x="2489" y="4368"/>
                  </a:lnTo>
                  <a:lnTo>
                    <a:pt x="2455" y="4478"/>
                  </a:lnTo>
                  <a:lnTo>
                    <a:pt x="2388" y="4571"/>
                  </a:lnTo>
                  <a:lnTo>
                    <a:pt x="2261" y="4825"/>
                  </a:lnTo>
                  <a:lnTo>
                    <a:pt x="2167" y="4935"/>
                  </a:lnTo>
                  <a:lnTo>
                    <a:pt x="2108" y="4961"/>
                  </a:lnTo>
                  <a:lnTo>
                    <a:pt x="2024" y="4952"/>
                  </a:lnTo>
                  <a:lnTo>
                    <a:pt x="2007" y="4935"/>
                  </a:lnTo>
                  <a:lnTo>
                    <a:pt x="1956" y="4876"/>
                  </a:lnTo>
                  <a:lnTo>
                    <a:pt x="1897" y="4817"/>
                  </a:lnTo>
                  <a:lnTo>
                    <a:pt x="1846" y="4783"/>
                  </a:lnTo>
                  <a:lnTo>
                    <a:pt x="1803" y="4783"/>
                  </a:lnTo>
                  <a:lnTo>
                    <a:pt x="1786" y="4757"/>
                  </a:lnTo>
                  <a:lnTo>
                    <a:pt x="1744" y="4749"/>
                  </a:lnTo>
                  <a:lnTo>
                    <a:pt x="1702" y="4749"/>
                  </a:lnTo>
                  <a:lnTo>
                    <a:pt x="1668" y="4791"/>
                  </a:lnTo>
                  <a:lnTo>
                    <a:pt x="1609" y="5020"/>
                  </a:lnTo>
                  <a:lnTo>
                    <a:pt x="1592" y="5155"/>
                  </a:lnTo>
                  <a:lnTo>
                    <a:pt x="1575" y="5181"/>
                  </a:lnTo>
                  <a:lnTo>
                    <a:pt x="1583" y="5231"/>
                  </a:lnTo>
                  <a:lnTo>
                    <a:pt x="1566" y="5257"/>
                  </a:lnTo>
                  <a:lnTo>
                    <a:pt x="1549" y="5341"/>
                  </a:lnTo>
                  <a:lnTo>
                    <a:pt x="1516" y="5435"/>
                  </a:lnTo>
                  <a:lnTo>
                    <a:pt x="1499" y="5443"/>
                  </a:lnTo>
                  <a:lnTo>
                    <a:pt x="1439" y="5689"/>
                  </a:lnTo>
                  <a:lnTo>
                    <a:pt x="1422" y="5739"/>
                  </a:lnTo>
                  <a:lnTo>
                    <a:pt x="1329" y="5858"/>
                  </a:lnTo>
                  <a:lnTo>
                    <a:pt x="1270" y="5959"/>
                  </a:lnTo>
                  <a:lnTo>
                    <a:pt x="1160" y="6086"/>
                  </a:lnTo>
                  <a:lnTo>
                    <a:pt x="1092" y="6137"/>
                  </a:lnTo>
                  <a:lnTo>
                    <a:pt x="982" y="6323"/>
                  </a:lnTo>
                  <a:lnTo>
                    <a:pt x="965" y="6510"/>
                  </a:lnTo>
                  <a:lnTo>
                    <a:pt x="1016" y="6671"/>
                  </a:lnTo>
                  <a:lnTo>
                    <a:pt x="1109" y="6797"/>
                  </a:lnTo>
                  <a:lnTo>
                    <a:pt x="1126" y="6908"/>
                  </a:lnTo>
                  <a:lnTo>
                    <a:pt x="1101" y="6958"/>
                  </a:lnTo>
                  <a:lnTo>
                    <a:pt x="1016" y="7026"/>
                  </a:lnTo>
                  <a:lnTo>
                    <a:pt x="991" y="7043"/>
                  </a:lnTo>
                  <a:lnTo>
                    <a:pt x="923" y="7051"/>
                  </a:lnTo>
                  <a:lnTo>
                    <a:pt x="864" y="7085"/>
                  </a:lnTo>
                  <a:lnTo>
                    <a:pt x="821" y="7102"/>
                  </a:lnTo>
                  <a:lnTo>
                    <a:pt x="787" y="7136"/>
                  </a:lnTo>
                  <a:lnTo>
                    <a:pt x="762" y="7136"/>
                  </a:lnTo>
                  <a:lnTo>
                    <a:pt x="686" y="7195"/>
                  </a:lnTo>
                  <a:lnTo>
                    <a:pt x="584" y="7229"/>
                  </a:lnTo>
                  <a:lnTo>
                    <a:pt x="542" y="7272"/>
                  </a:lnTo>
                  <a:lnTo>
                    <a:pt x="525" y="7331"/>
                  </a:lnTo>
                  <a:lnTo>
                    <a:pt x="483" y="7373"/>
                  </a:lnTo>
                  <a:lnTo>
                    <a:pt x="449" y="7509"/>
                  </a:lnTo>
                  <a:lnTo>
                    <a:pt x="432" y="7534"/>
                  </a:lnTo>
                  <a:lnTo>
                    <a:pt x="415" y="7669"/>
                  </a:lnTo>
                  <a:lnTo>
                    <a:pt x="432" y="7720"/>
                  </a:lnTo>
                  <a:lnTo>
                    <a:pt x="533" y="7932"/>
                  </a:lnTo>
                  <a:lnTo>
                    <a:pt x="567" y="8042"/>
                  </a:lnTo>
                  <a:lnTo>
                    <a:pt x="584" y="8059"/>
                  </a:lnTo>
                  <a:lnTo>
                    <a:pt x="627" y="8143"/>
                  </a:lnTo>
                  <a:lnTo>
                    <a:pt x="660" y="8279"/>
                  </a:lnTo>
                  <a:lnTo>
                    <a:pt x="644" y="8330"/>
                  </a:lnTo>
                  <a:lnTo>
                    <a:pt x="601" y="8364"/>
                  </a:lnTo>
                  <a:lnTo>
                    <a:pt x="508" y="8380"/>
                  </a:lnTo>
                  <a:lnTo>
                    <a:pt x="406" y="8380"/>
                  </a:lnTo>
                  <a:lnTo>
                    <a:pt x="390" y="8364"/>
                  </a:lnTo>
                  <a:lnTo>
                    <a:pt x="313" y="8355"/>
                  </a:lnTo>
                  <a:lnTo>
                    <a:pt x="296" y="8347"/>
                  </a:lnTo>
                  <a:lnTo>
                    <a:pt x="220" y="8347"/>
                  </a:lnTo>
                  <a:lnTo>
                    <a:pt x="93" y="8397"/>
                  </a:lnTo>
                  <a:lnTo>
                    <a:pt x="26" y="8474"/>
                  </a:lnTo>
                  <a:lnTo>
                    <a:pt x="9" y="8499"/>
                  </a:lnTo>
                  <a:lnTo>
                    <a:pt x="0" y="8660"/>
                  </a:lnTo>
                  <a:lnTo>
                    <a:pt x="9" y="8795"/>
                  </a:lnTo>
                  <a:lnTo>
                    <a:pt x="34" y="8905"/>
                  </a:lnTo>
                  <a:lnTo>
                    <a:pt x="93" y="9024"/>
                  </a:lnTo>
                  <a:lnTo>
                    <a:pt x="263" y="9185"/>
                  </a:lnTo>
                  <a:lnTo>
                    <a:pt x="381" y="9278"/>
                  </a:lnTo>
                  <a:lnTo>
                    <a:pt x="550" y="9447"/>
                  </a:lnTo>
                  <a:lnTo>
                    <a:pt x="567" y="9472"/>
                  </a:lnTo>
                  <a:lnTo>
                    <a:pt x="660" y="9532"/>
                  </a:lnTo>
                  <a:lnTo>
                    <a:pt x="737" y="9625"/>
                  </a:lnTo>
                  <a:lnTo>
                    <a:pt x="864" y="9710"/>
                  </a:lnTo>
                  <a:lnTo>
                    <a:pt x="881" y="9735"/>
                  </a:lnTo>
                  <a:lnTo>
                    <a:pt x="965" y="9794"/>
                  </a:lnTo>
                  <a:lnTo>
                    <a:pt x="991" y="9794"/>
                  </a:lnTo>
                  <a:lnTo>
                    <a:pt x="1101" y="9930"/>
                  </a:lnTo>
                  <a:lnTo>
                    <a:pt x="1109" y="9989"/>
                  </a:lnTo>
                  <a:lnTo>
                    <a:pt x="1135" y="10014"/>
                  </a:lnTo>
                  <a:lnTo>
                    <a:pt x="1135" y="10141"/>
                  </a:lnTo>
                  <a:lnTo>
                    <a:pt x="1075" y="10217"/>
                  </a:lnTo>
                  <a:lnTo>
                    <a:pt x="1016" y="10336"/>
                  </a:lnTo>
                  <a:lnTo>
                    <a:pt x="957" y="10361"/>
                  </a:lnTo>
                  <a:lnTo>
                    <a:pt x="838" y="10480"/>
                  </a:lnTo>
                  <a:lnTo>
                    <a:pt x="821" y="10480"/>
                  </a:lnTo>
                  <a:lnTo>
                    <a:pt x="660" y="10590"/>
                  </a:lnTo>
                  <a:lnTo>
                    <a:pt x="576" y="10615"/>
                  </a:lnTo>
                  <a:lnTo>
                    <a:pt x="550" y="10641"/>
                  </a:lnTo>
                  <a:lnTo>
                    <a:pt x="474" y="10708"/>
                  </a:lnTo>
                  <a:moveTo>
                    <a:pt x="491" y="10708"/>
                  </a:moveTo>
                  <a:lnTo>
                    <a:pt x="550" y="10649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423FC173-8281-4122-A2D5-EC5D819DC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1" y="3450"/>
              <a:ext cx="773" cy="683"/>
            </a:xfrm>
            <a:custGeom>
              <a:avLst/>
              <a:gdLst>
                <a:gd name="T0" fmla="*/ 669 w 3810"/>
                <a:gd name="T1" fmla="*/ 2057 h 3369"/>
                <a:gd name="T2" fmla="*/ 847 w 3810"/>
                <a:gd name="T3" fmla="*/ 2294 h 3369"/>
                <a:gd name="T4" fmla="*/ 1304 w 3810"/>
                <a:gd name="T5" fmla="*/ 2591 h 3369"/>
                <a:gd name="T6" fmla="*/ 1431 w 3810"/>
                <a:gd name="T7" fmla="*/ 2633 h 3369"/>
                <a:gd name="T8" fmla="*/ 1643 w 3810"/>
                <a:gd name="T9" fmla="*/ 2599 h 3369"/>
                <a:gd name="T10" fmla="*/ 1668 w 3810"/>
                <a:gd name="T11" fmla="*/ 2396 h 3369"/>
                <a:gd name="T12" fmla="*/ 1651 w 3810"/>
                <a:gd name="T13" fmla="*/ 2176 h 3369"/>
                <a:gd name="T14" fmla="*/ 1634 w 3810"/>
                <a:gd name="T15" fmla="*/ 2006 h 3369"/>
                <a:gd name="T16" fmla="*/ 1795 w 3810"/>
                <a:gd name="T17" fmla="*/ 1448 h 3369"/>
                <a:gd name="T18" fmla="*/ 2108 w 3810"/>
                <a:gd name="T19" fmla="*/ 1270 h 3369"/>
                <a:gd name="T20" fmla="*/ 2354 w 3810"/>
                <a:gd name="T21" fmla="*/ 1228 h 3369"/>
                <a:gd name="T22" fmla="*/ 2710 w 3810"/>
                <a:gd name="T23" fmla="*/ 1101 h 3369"/>
                <a:gd name="T24" fmla="*/ 2752 w 3810"/>
                <a:gd name="T25" fmla="*/ 821 h 3369"/>
                <a:gd name="T26" fmla="*/ 2710 w 3810"/>
                <a:gd name="T27" fmla="*/ 601 h 3369"/>
                <a:gd name="T28" fmla="*/ 2566 w 3810"/>
                <a:gd name="T29" fmla="*/ 364 h 3369"/>
                <a:gd name="T30" fmla="*/ 2557 w 3810"/>
                <a:gd name="T31" fmla="*/ 203 h 3369"/>
                <a:gd name="T32" fmla="*/ 2794 w 3810"/>
                <a:gd name="T33" fmla="*/ 127 h 3369"/>
                <a:gd name="T34" fmla="*/ 3031 w 3810"/>
                <a:gd name="T35" fmla="*/ 110 h 3369"/>
                <a:gd name="T36" fmla="*/ 3218 w 3810"/>
                <a:gd name="T37" fmla="*/ 68 h 3369"/>
                <a:gd name="T38" fmla="*/ 3463 w 3810"/>
                <a:gd name="T39" fmla="*/ 51 h 3369"/>
                <a:gd name="T40" fmla="*/ 3776 w 3810"/>
                <a:gd name="T41" fmla="*/ 0 h 3369"/>
                <a:gd name="T42" fmla="*/ 3768 w 3810"/>
                <a:gd name="T43" fmla="*/ 102 h 3369"/>
                <a:gd name="T44" fmla="*/ 3539 w 3810"/>
                <a:gd name="T45" fmla="*/ 280 h 3369"/>
                <a:gd name="T46" fmla="*/ 3302 w 3810"/>
                <a:gd name="T47" fmla="*/ 542 h 3369"/>
                <a:gd name="T48" fmla="*/ 3031 w 3810"/>
                <a:gd name="T49" fmla="*/ 974 h 3369"/>
                <a:gd name="T50" fmla="*/ 2777 w 3810"/>
                <a:gd name="T51" fmla="*/ 1372 h 3369"/>
                <a:gd name="T52" fmla="*/ 2650 w 3810"/>
                <a:gd name="T53" fmla="*/ 1626 h 3369"/>
                <a:gd name="T54" fmla="*/ 2515 w 3810"/>
                <a:gd name="T55" fmla="*/ 1812 h 3369"/>
                <a:gd name="T56" fmla="*/ 2261 w 3810"/>
                <a:gd name="T57" fmla="*/ 2133 h 3369"/>
                <a:gd name="T58" fmla="*/ 2075 w 3810"/>
                <a:gd name="T59" fmla="*/ 2599 h 3369"/>
                <a:gd name="T60" fmla="*/ 1922 w 3810"/>
                <a:gd name="T61" fmla="*/ 2760 h 3369"/>
                <a:gd name="T62" fmla="*/ 1668 w 3810"/>
                <a:gd name="T63" fmla="*/ 2861 h 3369"/>
                <a:gd name="T64" fmla="*/ 1474 w 3810"/>
                <a:gd name="T65" fmla="*/ 2929 h 3369"/>
                <a:gd name="T66" fmla="*/ 1372 w 3810"/>
                <a:gd name="T67" fmla="*/ 2988 h 3369"/>
                <a:gd name="T68" fmla="*/ 1270 w 3810"/>
                <a:gd name="T69" fmla="*/ 3022 h 3369"/>
                <a:gd name="T70" fmla="*/ 1050 w 3810"/>
                <a:gd name="T71" fmla="*/ 3098 h 3369"/>
                <a:gd name="T72" fmla="*/ 830 w 3810"/>
                <a:gd name="T73" fmla="*/ 3192 h 3369"/>
                <a:gd name="T74" fmla="*/ 610 w 3810"/>
                <a:gd name="T75" fmla="*/ 3225 h 3369"/>
                <a:gd name="T76" fmla="*/ 373 w 3810"/>
                <a:gd name="T77" fmla="*/ 3344 h 3369"/>
                <a:gd name="T78" fmla="*/ 94 w 3810"/>
                <a:gd name="T79" fmla="*/ 3302 h 3369"/>
                <a:gd name="T80" fmla="*/ 26 w 3810"/>
                <a:gd name="T81" fmla="*/ 2938 h 3369"/>
                <a:gd name="T82" fmla="*/ 119 w 3810"/>
                <a:gd name="T83" fmla="*/ 2701 h 3369"/>
                <a:gd name="T84" fmla="*/ 246 w 3810"/>
                <a:gd name="T85" fmla="*/ 2362 h 3369"/>
                <a:gd name="T86" fmla="*/ 398 w 3810"/>
                <a:gd name="T87" fmla="*/ 2083 h 3369"/>
                <a:gd name="T88" fmla="*/ 602 w 3810"/>
                <a:gd name="T89" fmla="*/ 2023 h 3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810" h="3369">
                  <a:moveTo>
                    <a:pt x="602" y="2023"/>
                  </a:moveTo>
                  <a:lnTo>
                    <a:pt x="627" y="2023"/>
                  </a:lnTo>
                  <a:lnTo>
                    <a:pt x="669" y="2057"/>
                  </a:lnTo>
                  <a:lnTo>
                    <a:pt x="695" y="2066"/>
                  </a:lnTo>
                  <a:lnTo>
                    <a:pt x="737" y="2116"/>
                  </a:lnTo>
                  <a:lnTo>
                    <a:pt x="847" y="2294"/>
                  </a:lnTo>
                  <a:lnTo>
                    <a:pt x="974" y="2413"/>
                  </a:lnTo>
                  <a:lnTo>
                    <a:pt x="1025" y="2447"/>
                  </a:lnTo>
                  <a:lnTo>
                    <a:pt x="1304" y="2591"/>
                  </a:lnTo>
                  <a:lnTo>
                    <a:pt x="1330" y="2591"/>
                  </a:lnTo>
                  <a:lnTo>
                    <a:pt x="1380" y="2624"/>
                  </a:lnTo>
                  <a:lnTo>
                    <a:pt x="1431" y="2633"/>
                  </a:lnTo>
                  <a:lnTo>
                    <a:pt x="1567" y="2607"/>
                  </a:lnTo>
                  <a:lnTo>
                    <a:pt x="1617" y="2616"/>
                  </a:lnTo>
                  <a:lnTo>
                    <a:pt x="1643" y="2599"/>
                  </a:lnTo>
                  <a:lnTo>
                    <a:pt x="1685" y="2514"/>
                  </a:lnTo>
                  <a:lnTo>
                    <a:pt x="1685" y="2413"/>
                  </a:lnTo>
                  <a:lnTo>
                    <a:pt x="1668" y="2396"/>
                  </a:lnTo>
                  <a:lnTo>
                    <a:pt x="1668" y="2354"/>
                  </a:lnTo>
                  <a:lnTo>
                    <a:pt x="1643" y="2311"/>
                  </a:lnTo>
                  <a:lnTo>
                    <a:pt x="1651" y="2176"/>
                  </a:lnTo>
                  <a:lnTo>
                    <a:pt x="1668" y="2133"/>
                  </a:lnTo>
                  <a:lnTo>
                    <a:pt x="1634" y="2074"/>
                  </a:lnTo>
                  <a:lnTo>
                    <a:pt x="1634" y="2006"/>
                  </a:lnTo>
                  <a:lnTo>
                    <a:pt x="1617" y="1930"/>
                  </a:lnTo>
                  <a:lnTo>
                    <a:pt x="1677" y="1668"/>
                  </a:lnTo>
                  <a:lnTo>
                    <a:pt x="1795" y="1448"/>
                  </a:lnTo>
                  <a:lnTo>
                    <a:pt x="1956" y="1329"/>
                  </a:lnTo>
                  <a:lnTo>
                    <a:pt x="2041" y="1312"/>
                  </a:lnTo>
                  <a:lnTo>
                    <a:pt x="2108" y="1270"/>
                  </a:lnTo>
                  <a:lnTo>
                    <a:pt x="2244" y="1236"/>
                  </a:lnTo>
                  <a:lnTo>
                    <a:pt x="2295" y="1245"/>
                  </a:lnTo>
                  <a:lnTo>
                    <a:pt x="2354" y="1228"/>
                  </a:lnTo>
                  <a:lnTo>
                    <a:pt x="2566" y="1202"/>
                  </a:lnTo>
                  <a:lnTo>
                    <a:pt x="2684" y="1126"/>
                  </a:lnTo>
                  <a:lnTo>
                    <a:pt x="2710" y="1101"/>
                  </a:lnTo>
                  <a:lnTo>
                    <a:pt x="2760" y="965"/>
                  </a:lnTo>
                  <a:lnTo>
                    <a:pt x="2769" y="906"/>
                  </a:lnTo>
                  <a:lnTo>
                    <a:pt x="2752" y="821"/>
                  </a:lnTo>
                  <a:lnTo>
                    <a:pt x="2735" y="804"/>
                  </a:lnTo>
                  <a:lnTo>
                    <a:pt x="2718" y="762"/>
                  </a:lnTo>
                  <a:lnTo>
                    <a:pt x="2710" y="601"/>
                  </a:lnTo>
                  <a:lnTo>
                    <a:pt x="2693" y="584"/>
                  </a:lnTo>
                  <a:lnTo>
                    <a:pt x="2659" y="483"/>
                  </a:lnTo>
                  <a:lnTo>
                    <a:pt x="2566" y="364"/>
                  </a:lnTo>
                  <a:lnTo>
                    <a:pt x="2540" y="305"/>
                  </a:lnTo>
                  <a:lnTo>
                    <a:pt x="2532" y="263"/>
                  </a:lnTo>
                  <a:lnTo>
                    <a:pt x="2557" y="203"/>
                  </a:lnTo>
                  <a:lnTo>
                    <a:pt x="2659" y="136"/>
                  </a:lnTo>
                  <a:lnTo>
                    <a:pt x="2769" y="136"/>
                  </a:lnTo>
                  <a:lnTo>
                    <a:pt x="2794" y="127"/>
                  </a:lnTo>
                  <a:lnTo>
                    <a:pt x="2845" y="136"/>
                  </a:lnTo>
                  <a:lnTo>
                    <a:pt x="2896" y="119"/>
                  </a:lnTo>
                  <a:lnTo>
                    <a:pt x="3031" y="110"/>
                  </a:lnTo>
                  <a:lnTo>
                    <a:pt x="3116" y="85"/>
                  </a:lnTo>
                  <a:lnTo>
                    <a:pt x="3167" y="93"/>
                  </a:lnTo>
                  <a:lnTo>
                    <a:pt x="3218" y="68"/>
                  </a:lnTo>
                  <a:lnTo>
                    <a:pt x="3302" y="68"/>
                  </a:lnTo>
                  <a:lnTo>
                    <a:pt x="3378" y="43"/>
                  </a:lnTo>
                  <a:lnTo>
                    <a:pt x="3463" y="51"/>
                  </a:lnTo>
                  <a:lnTo>
                    <a:pt x="3514" y="26"/>
                  </a:lnTo>
                  <a:lnTo>
                    <a:pt x="3649" y="26"/>
                  </a:lnTo>
                  <a:lnTo>
                    <a:pt x="3776" y="0"/>
                  </a:lnTo>
                  <a:lnTo>
                    <a:pt x="3802" y="0"/>
                  </a:lnTo>
                  <a:lnTo>
                    <a:pt x="3810" y="26"/>
                  </a:lnTo>
                  <a:lnTo>
                    <a:pt x="3768" y="102"/>
                  </a:lnTo>
                  <a:lnTo>
                    <a:pt x="3734" y="127"/>
                  </a:lnTo>
                  <a:lnTo>
                    <a:pt x="3675" y="195"/>
                  </a:lnTo>
                  <a:lnTo>
                    <a:pt x="3539" y="280"/>
                  </a:lnTo>
                  <a:lnTo>
                    <a:pt x="3446" y="381"/>
                  </a:lnTo>
                  <a:lnTo>
                    <a:pt x="3336" y="474"/>
                  </a:lnTo>
                  <a:lnTo>
                    <a:pt x="3302" y="542"/>
                  </a:lnTo>
                  <a:lnTo>
                    <a:pt x="3277" y="567"/>
                  </a:lnTo>
                  <a:lnTo>
                    <a:pt x="3184" y="754"/>
                  </a:lnTo>
                  <a:lnTo>
                    <a:pt x="3031" y="974"/>
                  </a:lnTo>
                  <a:lnTo>
                    <a:pt x="2896" y="1236"/>
                  </a:lnTo>
                  <a:lnTo>
                    <a:pt x="2828" y="1329"/>
                  </a:lnTo>
                  <a:lnTo>
                    <a:pt x="2777" y="1372"/>
                  </a:lnTo>
                  <a:lnTo>
                    <a:pt x="2684" y="1515"/>
                  </a:lnTo>
                  <a:lnTo>
                    <a:pt x="2676" y="1575"/>
                  </a:lnTo>
                  <a:lnTo>
                    <a:pt x="2650" y="1626"/>
                  </a:lnTo>
                  <a:lnTo>
                    <a:pt x="2549" y="1744"/>
                  </a:lnTo>
                  <a:lnTo>
                    <a:pt x="2549" y="1769"/>
                  </a:lnTo>
                  <a:lnTo>
                    <a:pt x="2515" y="1812"/>
                  </a:lnTo>
                  <a:lnTo>
                    <a:pt x="2396" y="1922"/>
                  </a:lnTo>
                  <a:lnTo>
                    <a:pt x="2329" y="2006"/>
                  </a:lnTo>
                  <a:lnTo>
                    <a:pt x="2261" y="2133"/>
                  </a:lnTo>
                  <a:lnTo>
                    <a:pt x="2202" y="2269"/>
                  </a:lnTo>
                  <a:lnTo>
                    <a:pt x="2108" y="2438"/>
                  </a:lnTo>
                  <a:lnTo>
                    <a:pt x="2075" y="2599"/>
                  </a:lnTo>
                  <a:lnTo>
                    <a:pt x="2041" y="2641"/>
                  </a:lnTo>
                  <a:lnTo>
                    <a:pt x="2032" y="2667"/>
                  </a:lnTo>
                  <a:lnTo>
                    <a:pt x="1922" y="2760"/>
                  </a:lnTo>
                  <a:lnTo>
                    <a:pt x="1854" y="2785"/>
                  </a:lnTo>
                  <a:lnTo>
                    <a:pt x="1770" y="2836"/>
                  </a:lnTo>
                  <a:lnTo>
                    <a:pt x="1668" y="2861"/>
                  </a:lnTo>
                  <a:lnTo>
                    <a:pt x="1617" y="2895"/>
                  </a:lnTo>
                  <a:lnTo>
                    <a:pt x="1533" y="2921"/>
                  </a:lnTo>
                  <a:lnTo>
                    <a:pt x="1474" y="2929"/>
                  </a:lnTo>
                  <a:lnTo>
                    <a:pt x="1431" y="2955"/>
                  </a:lnTo>
                  <a:lnTo>
                    <a:pt x="1414" y="2955"/>
                  </a:lnTo>
                  <a:lnTo>
                    <a:pt x="1372" y="2988"/>
                  </a:lnTo>
                  <a:lnTo>
                    <a:pt x="1347" y="2980"/>
                  </a:lnTo>
                  <a:lnTo>
                    <a:pt x="1313" y="2997"/>
                  </a:lnTo>
                  <a:lnTo>
                    <a:pt x="1270" y="3022"/>
                  </a:lnTo>
                  <a:lnTo>
                    <a:pt x="1169" y="3048"/>
                  </a:lnTo>
                  <a:lnTo>
                    <a:pt x="1152" y="3065"/>
                  </a:lnTo>
                  <a:lnTo>
                    <a:pt x="1050" y="3098"/>
                  </a:lnTo>
                  <a:lnTo>
                    <a:pt x="906" y="3166"/>
                  </a:lnTo>
                  <a:lnTo>
                    <a:pt x="847" y="3175"/>
                  </a:lnTo>
                  <a:lnTo>
                    <a:pt x="830" y="3192"/>
                  </a:lnTo>
                  <a:lnTo>
                    <a:pt x="686" y="3192"/>
                  </a:lnTo>
                  <a:lnTo>
                    <a:pt x="652" y="3217"/>
                  </a:lnTo>
                  <a:lnTo>
                    <a:pt x="610" y="3225"/>
                  </a:lnTo>
                  <a:lnTo>
                    <a:pt x="559" y="3285"/>
                  </a:lnTo>
                  <a:lnTo>
                    <a:pt x="475" y="3335"/>
                  </a:lnTo>
                  <a:lnTo>
                    <a:pt x="373" y="3344"/>
                  </a:lnTo>
                  <a:lnTo>
                    <a:pt x="339" y="3361"/>
                  </a:lnTo>
                  <a:lnTo>
                    <a:pt x="195" y="3369"/>
                  </a:lnTo>
                  <a:lnTo>
                    <a:pt x="94" y="3302"/>
                  </a:lnTo>
                  <a:lnTo>
                    <a:pt x="26" y="3217"/>
                  </a:lnTo>
                  <a:lnTo>
                    <a:pt x="0" y="3082"/>
                  </a:lnTo>
                  <a:lnTo>
                    <a:pt x="26" y="2938"/>
                  </a:lnTo>
                  <a:lnTo>
                    <a:pt x="60" y="2861"/>
                  </a:lnTo>
                  <a:lnTo>
                    <a:pt x="68" y="2802"/>
                  </a:lnTo>
                  <a:lnTo>
                    <a:pt x="119" y="2701"/>
                  </a:lnTo>
                  <a:lnTo>
                    <a:pt x="127" y="2641"/>
                  </a:lnTo>
                  <a:lnTo>
                    <a:pt x="195" y="2523"/>
                  </a:lnTo>
                  <a:lnTo>
                    <a:pt x="246" y="2362"/>
                  </a:lnTo>
                  <a:lnTo>
                    <a:pt x="305" y="2260"/>
                  </a:lnTo>
                  <a:lnTo>
                    <a:pt x="331" y="2243"/>
                  </a:lnTo>
                  <a:lnTo>
                    <a:pt x="398" y="2083"/>
                  </a:lnTo>
                  <a:lnTo>
                    <a:pt x="449" y="2049"/>
                  </a:lnTo>
                  <a:lnTo>
                    <a:pt x="585" y="2023"/>
                  </a:lnTo>
                  <a:lnTo>
                    <a:pt x="602" y="2023"/>
                  </a:lnTo>
                  <a:close/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F13F8EFB-0B9A-4CD7-B16F-B33743F62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" y="3112"/>
              <a:ext cx="167" cy="103"/>
            </a:xfrm>
            <a:custGeom>
              <a:avLst/>
              <a:gdLst>
                <a:gd name="T0" fmla="*/ 26 w 822"/>
                <a:gd name="T1" fmla="*/ 381 h 507"/>
                <a:gd name="T2" fmla="*/ 17 w 822"/>
                <a:gd name="T3" fmla="*/ 364 h 507"/>
                <a:gd name="T4" fmla="*/ 0 w 822"/>
                <a:gd name="T5" fmla="*/ 279 h 507"/>
                <a:gd name="T6" fmla="*/ 111 w 822"/>
                <a:gd name="T7" fmla="*/ 93 h 507"/>
                <a:gd name="T8" fmla="*/ 263 w 822"/>
                <a:gd name="T9" fmla="*/ 25 h 507"/>
                <a:gd name="T10" fmla="*/ 280 w 822"/>
                <a:gd name="T11" fmla="*/ 8 h 507"/>
                <a:gd name="T12" fmla="*/ 322 w 822"/>
                <a:gd name="T13" fmla="*/ 0 h 507"/>
                <a:gd name="T14" fmla="*/ 339 w 822"/>
                <a:gd name="T15" fmla="*/ 17 h 507"/>
                <a:gd name="T16" fmla="*/ 441 w 822"/>
                <a:gd name="T17" fmla="*/ 17 h 507"/>
                <a:gd name="T18" fmla="*/ 483 w 822"/>
                <a:gd name="T19" fmla="*/ 25 h 507"/>
                <a:gd name="T20" fmla="*/ 771 w 822"/>
                <a:gd name="T21" fmla="*/ 118 h 507"/>
                <a:gd name="T22" fmla="*/ 822 w 822"/>
                <a:gd name="T23" fmla="*/ 347 h 507"/>
                <a:gd name="T24" fmla="*/ 576 w 822"/>
                <a:gd name="T25" fmla="*/ 423 h 507"/>
                <a:gd name="T26" fmla="*/ 525 w 822"/>
                <a:gd name="T27" fmla="*/ 457 h 507"/>
                <a:gd name="T28" fmla="*/ 449 w 822"/>
                <a:gd name="T29" fmla="*/ 465 h 507"/>
                <a:gd name="T30" fmla="*/ 390 w 822"/>
                <a:gd name="T31" fmla="*/ 499 h 507"/>
                <a:gd name="T32" fmla="*/ 288 w 822"/>
                <a:gd name="T33" fmla="*/ 507 h 507"/>
                <a:gd name="T34" fmla="*/ 229 w 822"/>
                <a:gd name="T35" fmla="*/ 507 h 507"/>
                <a:gd name="T36" fmla="*/ 212 w 822"/>
                <a:gd name="T37" fmla="*/ 491 h 507"/>
                <a:gd name="T38" fmla="*/ 85 w 822"/>
                <a:gd name="T39" fmla="*/ 465 h 507"/>
                <a:gd name="T40" fmla="*/ 51 w 822"/>
                <a:gd name="T41" fmla="*/ 440 h 507"/>
                <a:gd name="T42" fmla="*/ 26 w 822"/>
                <a:gd name="T43" fmla="*/ 381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22" h="507">
                  <a:moveTo>
                    <a:pt x="26" y="381"/>
                  </a:moveTo>
                  <a:lnTo>
                    <a:pt x="17" y="364"/>
                  </a:lnTo>
                  <a:lnTo>
                    <a:pt x="0" y="279"/>
                  </a:lnTo>
                  <a:lnTo>
                    <a:pt x="111" y="93"/>
                  </a:lnTo>
                  <a:lnTo>
                    <a:pt x="263" y="25"/>
                  </a:lnTo>
                  <a:lnTo>
                    <a:pt x="280" y="8"/>
                  </a:lnTo>
                  <a:lnTo>
                    <a:pt x="322" y="0"/>
                  </a:lnTo>
                  <a:lnTo>
                    <a:pt x="339" y="17"/>
                  </a:lnTo>
                  <a:lnTo>
                    <a:pt x="441" y="17"/>
                  </a:lnTo>
                  <a:lnTo>
                    <a:pt x="483" y="25"/>
                  </a:lnTo>
                  <a:lnTo>
                    <a:pt x="771" y="118"/>
                  </a:lnTo>
                  <a:lnTo>
                    <a:pt x="822" y="347"/>
                  </a:lnTo>
                  <a:lnTo>
                    <a:pt x="576" y="423"/>
                  </a:lnTo>
                  <a:lnTo>
                    <a:pt x="525" y="457"/>
                  </a:lnTo>
                  <a:lnTo>
                    <a:pt x="449" y="465"/>
                  </a:lnTo>
                  <a:lnTo>
                    <a:pt x="390" y="499"/>
                  </a:lnTo>
                  <a:lnTo>
                    <a:pt x="288" y="507"/>
                  </a:lnTo>
                  <a:lnTo>
                    <a:pt x="229" y="507"/>
                  </a:lnTo>
                  <a:lnTo>
                    <a:pt x="212" y="491"/>
                  </a:lnTo>
                  <a:lnTo>
                    <a:pt x="85" y="465"/>
                  </a:lnTo>
                  <a:lnTo>
                    <a:pt x="51" y="440"/>
                  </a:lnTo>
                  <a:lnTo>
                    <a:pt x="26" y="381"/>
                  </a:lnTo>
                  <a:close/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0B783599-F4A1-43A7-A1D1-DE7278D2D3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" y="2295"/>
              <a:ext cx="1748" cy="2229"/>
            </a:xfrm>
            <a:custGeom>
              <a:avLst/>
              <a:gdLst>
                <a:gd name="T0" fmla="*/ 203 w 8618"/>
                <a:gd name="T1" fmla="*/ 10599 h 10996"/>
                <a:gd name="T2" fmla="*/ 254 w 8618"/>
                <a:gd name="T3" fmla="*/ 10480 h 10996"/>
                <a:gd name="T4" fmla="*/ 330 w 8618"/>
                <a:gd name="T5" fmla="*/ 10336 h 10996"/>
                <a:gd name="T6" fmla="*/ 474 w 8618"/>
                <a:gd name="T7" fmla="*/ 10184 h 10996"/>
                <a:gd name="T8" fmla="*/ 703 w 8618"/>
                <a:gd name="T9" fmla="*/ 10040 h 10996"/>
                <a:gd name="T10" fmla="*/ 889 w 8618"/>
                <a:gd name="T11" fmla="*/ 9854 h 10996"/>
                <a:gd name="T12" fmla="*/ 1278 w 8618"/>
                <a:gd name="T13" fmla="*/ 9540 h 10996"/>
                <a:gd name="T14" fmla="*/ 1499 w 8618"/>
                <a:gd name="T15" fmla="*/ 9295 h 10996"/>
                <a:gd name="T16" fmla="*/ 1575 w 8618"/>
                <a:gd name="T17" fmla="*/ 9109 h 10996"/>
                <a:gd name="T18" fmla="*/ 1846 w 8618"/>
                <a:gd name="T19" fmla="*/ 8592 h 10996"/>
                <a:gd name="T20" fmla="*/ 2007 w 8618"/>
                <a:gd name="T21" fmla="*/ 8254 h 10996"/>
                <a:gd name="T22" fmla="*/ 2227 w 8618"/>
                <a:gd name="T23" fmla="*/ 8000 h 10996"/>
                <a:gd name="T24" fmla="*/ 2320 w 8618"/>
                <a:gd name="T25" fmla="*/ 7915 h 10996"/>
                <a:gd name="T26" fmla="*/ 2565 w 8618"/>
                <a:gd name="T27" fmla="*/ 7407 h 10996"/>
                <a:gd name="T28" fmla="*/ 2616 w 8618"/>
                <a:gd name="T29" fmla="*/ 7306 h 10996"/>
                <a:gd name="T30" fmla="*/ 2701 w 8618"/>
                <a:gd name="T31" fmla="*/ 7187 h 10996"/>
                <a:gd name="T32" fmla="*/ 2785 w 8618"/>
                <a:gd name="T33" fmla="*/ 7094 h 10996"/>
                <a:gd name="T34" fmla="*/ 3073 w 8618"/>
                <a:gd name="T35" fmla="*/ 6823 h 10996"/>
                <a:gd name="T36" fmla="*/ 3192 w 8618"/>
                <a:gd name="T37" fmla="*/ 6679 h 10996"/>
                <a:gd name="T38" fmla="*/ 3327 w 8618"/>
                <a:gd name="T39" fmla="*/ 6451 h 10996"/>
                <a:gd name="T40" fmla="*/ 3420 w 8618"/>
                <a:gd name="T41" fmla="*/ 6273 h 10996"/>
                <a:gd name="T42" fmla="*/ 3547 w 8618"/>
                <a:gd name="T43" fmla="*/ 6095 h 10996"/>
                <a:gd name="T44" fmla="*/ 3708 w 8618"/>
                <a:gd name="T45" fmla="*/ 5892 h 10996"/>
                <a:gd name="T46" fmla="*/ 3852 w 8618"/>
                <a:gd name="T47" fmla="*/ 5570 h 10996"/>
                <a:gd name="T48" fmla="*/ 3937 w 8618"/>
                <a:gd name="T49" fmla="*/ 5350 h 10996"/>
                <a:gd name="T50" fmla="*/ 4131 w 8618"/>
                <a:gd name="T51" fmla="*/ 4876 h 10996"/>
                <a:gd name="T52" fmla="*/ 4165 w 8618"/>
                <a:gd name="T53" fmla="*/ 4402 h 10996"/>
                <a:gd name="T54" fmla="*/ 4504 w 8618"/>
                <a:gd name="T55" fmla="*/ 4250 h 10996"/>
                <a:gd name="T56" fmla="*/ 4682 w 8618"/>
                <a:gd name="T57" fmla="*/ 4182 h 10996"/>
                <a:gd name="T58" fmla="*/ 4978 w 8618"/>
                <a:gd name="T59" fmla="*/ 4131 h 10996"/>
                <a:gd name="T60" fmla="*/ 5342 w 8618"/>
                <a:gd name="T61" fmla="*/ 3962 h 10996"/>
                <a:gd name="T62" fmla="*/ 5571 w 8618"/>
                <a:gd name="T63" fmla="*/ 3776 h 10996"/>
                <a:gd name="T64" fmla="*/ 5816 w 8618"/>
                <a:gd name="T65" fmla="*/ 3556 h 10996"/>
                <a:gd name="T66" fmla="*/ 6096 w 8618"/>
                <a:gd name="T67" fmla="*/ 3335 h 10996"/>
                <a:gd name="T68" fmla="*/ 6240 w 8618"/>
                <a:gd name="T69" fmla="*/ 3107 h 10996"/>
                <a:gd name="T70" fmla="*/ 6434 w 8618"/>
                <a:gd name="T71" fmla="*/ 2853 h 10996"/>
                <a:gd name="T72" fmla="*/ 6578 w 8618"/>
                <a:gd name="T73" fmla="*/ 2717 h 10996"/>
                <a:gd name="T74" fmla="*/ 6739 w 8618"/>
                <a:gd name="T75" fmla="*/ 2607 h 10996"/>
                <a:gd name="T76" fmla="*/ 6993 w 8618"/>
                <a:gd name="T77" fmla="*/ 2480 h 10996"/>
                <a:gd name="T78" fmla="*/ 7205 w 8618"/>
                <a:gd name="T79" fmla="*/ 2320 h 10996"/>
                <a:gd name="T80" fmla="*/ 7442 w 8618"/>
                <a:gd name="T81" fmla="*/ 2167 h 10996"/>
                <a:gd name="T82" fmla="*/ 7543 w 8618"/>
                <a:gd name="T83" fmla="*/ 2032 h 10996"/>
                <a:gd name="T84" fmla="*/ 7670 w 8618"/>
                <a:gd name="T85" fmla="*/ 1812 h 10996"/>
                <a:gd name="T86" fmla="*/ 7831 w 8618"/>
                <a:gd name="T87" fmla="*/ 1346 h 10996"/>
                <a:gd name="T88" fmla="*/ 7831 w 8618"/>
                <a:gd name="T89" fmla="*/ 1185 h 10996"/>
                <a:gd name="T90" fmla="*/ 7560 w 8618"/>
                <a:gd name="T91" fmla="*/ 940 h 10996"/>
                <a:gd name="T92" fmla="*/ 7518 w 8618"/>
                <a:gd name="T93" fmla="*/ 745 h 10996"/>
                <a:gd name="T94" fmla="*/ 7645 w 8618"/>
                <a:gd name="T95" fmla="*/ 618 h 10996"/>
                <a:gd name="T96" fmla="*/ 7882 w 8618"/>
                <a:gd name="T97" fmla="*/ 483 h 10996"/>
                <a:gd name="T98" fmla="*/ 8136 w 8618"/>
                <a:gd name="T99" fmla="*/ 364 h 10996"/>
                <a:gd name="T100" fmla="*/ 8415 w 8618"/>
                <a:gd name="T101" fmla="*/ 186 h 10996"/>
                <a:gd name="T102" fmla="*/ 8618 w 8618"/>
                <a:gd name="T103" fmla="*/ 9 h 10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618" h="10996">
                  <a:moveTo>
                    <a:pt x="0" y="10996"/>
                  </a:moveTo>
                  <a:lnTo>
                    <a:pt x="51" y="10878"/>
                  </a:lnTo>
                  <a:lnTo>
                    <a:pt x="203" y="10599"/>
                  </a:lnTo>
                  <a:lnTo>
                    <a:pt x="203" y="10582"/>
                  </a:lnTo>
                  <a:lnTo>
                    <a:pt x="229" y="10565"/>
                  </a:lnTo>
                  <a:lnTo>
                    <a:pt x="254" y="10480"/>
                  </a:lnTo>
                  <a:lnTo>
                    <a:pt x="288" y="10421"/>
                  </a:lnTo>
                  <a:lnTo>
                    <a:pt x="305" y="10404"/>
                  </a:lnTo>
                  <a:lnTo>
                    <a:pt x="330" y="10336"/>
                  </a:lnTo>
                  <a:lnTo>
                    <a:pt x="423" y="10268"/>
                  </a:lnTo>
                  <a:lnTo>
                    <a:pt x="440" y="10218"/>
                  </a:lnTo>
                  <a:lnTo>
                    <a:pt x="474" y="10184"/>
                  </a:lnTo>
                  <a:lnTo>
                    <a:pt x="584" y="10091"/>
                  </a:lnTo>
                  <a:lnTo>
                    <a:pt x="635" y="10082"/>
                  </a:lnTo>
                  <a:lnTo>
                    <a:pt x="703" y="10040"/>
                  </a:lnTo>
                  <a:lnTo>
                    <a:pt x="779" y="9955"/>
                  </a:lnTo>
                  <a:lnTo>
                    <a:pt x="855" y="9896"/>
                  </a:lnTo>
                  <a:lnTo>
                    <a:pt x="889" y="9854"/>
                  </a:lnTo>
                  <a:lnTo>
                    <a:pt x="1016" y="9777"/>
                  </a:lnTo>
                  <a:lnTo>
                    <a:pt x="1160" y="9676"/>
                  </a:lnTo>
                  <a:lnTo>
                    <a:pt x="1278" y="9540"/>
                  </a:lnTo>
                  <a:lnTo>
                    <a:pt x="1380" y="9439"/>
                  </a:lnTo>
                  <a:lnTo>
                    <a:pt x="1431" y="9354"/>
                  </a:lnTo>
                  <a:lnTo>
                    <a:pt x="1499" y="9295"/>
                  </a:lnTo>
                  <a:lnTo>
                    <a:pt x="1549" y="9168"/>
                  </a:lnTo>
                  <a:lnTo>
                    <a:pt x="1575" y="9143"/>
                  </a:lnTo>
                  <a:lnTo>
                    <a:pt x="1575" y="9109"/>
                  </a:lnTo>
                  <a:lnTo>
                    <a:pt x="1626" y="9041"/>
                  </a:lnTo>
                  <a:lnTo>
                    <a:pt x="1744" y="8812"/>
                  </a:lnTo>
                  <a:lnTo>
                    <a:pt x="1846" y="8592"/>
                  </a:lnTo>
                  <a:lnTo>
                    <a:pt x="1888" y="8448"/>
                  </a:lnTo>
                  <a:lnTo>
                    <a:pt x="1930" y="8415"/>
                  </a:lnTo>
                  <a:lnTo>
                    <a:pt x="2007" y="8254"/>
                  </a:lnTo>
                  <a:lnTo>
                    <a:pt x="2159" y="8093"/>
                  </a:lnTo>
                  <a:lnTo>
                    <a:pt x="2167" y="8051"/>
                  </a:lnTo>
                  <a:lnTo>
                    <a:pt x="2227" y="8000"/>
                  </a:lnTo>
                  <a:lnTo>
                    <a:pt x="2286" y="7974"/>
                  </a:lnTo>
                  <a:lnTo>
                    <a:pt x="2294" y="7932"/>
                  </a:lnTo>
                  <a:lnTo>
                    <a:pt x="2320" y="7915"/>
                  </a:lnTo>
                  <a:lnTo>
                    <a:pt x="2421" y="7712"/>
                  </a:lnTo>
                  <a:lnTo>
                    <a:pt x="2481" y="7526"/>
                  </a:lnTo>
                  <a:lnTo>
                    <a:pt x="2565" y="7407"/>
                  </a:lnTo>
                  <a:lnTo>
                    <a:pt x="2574" y="7373"/>
                  </a:lnTo>
                  <a:lnTo>
                    <a:pt x="2599" y="7356"/>
                  </a:lnTo>
                  <a:lnTo>
                    <a:pt x="2616" y="7306"/>
                  </a:lnTo>
                  <a:lnTo>
                    <a:pt x="2633" y="7289"/>
                  </a:lnTo>
                  <a:lnTo>
                    <a:pt x="2633" y="7272"/>
                  </a:lnTo>
                  <a:lnTo>
                    <a:pt x="2701" y="7187"/>
                  </a:lnTo>
                  <a:lnTo>
                    <a:pt x="2760" y="7136"/>
                  </a:lnTo>
                  <a:lnTo>
                    <a:pt x="2768" y="7111"/>
                  </a:lnTo>
                  <a:lnTo>
                    <a:pt x="2785" y="7094"/>
                  </a:lnTo>
                  <a:lnTo>
                    <a:pt x="2802" y="7069"/>
                  </a:lnTo>
                  <a:lnTo>
                    <a:pt x="2955" y="6916"/>
                  </a:lnTo>
                  <a:lnTo>
                    <a:pt x="3073" y="6823"/>
                  </a:lnTo>
                  <a:lnTo>
                    <a:pt x="3107" y="6772"/>
                  </a:lnTo>
                  <a:lnTo>
                    <a:pt x="3116" y="6747"/>
                  </a:lnTo>
                  <a:lnTo>
                    <a:pt x="3192" y="6679"/>
                  </a:lnTo>
                  <a:lnTo>
                    <a:pt x="3234" y="6611"/>
                  </a:lnTo>
                  <a:lnTo>
                    <a:pt x="3268" y="6569"/>
                  </a:lnTo>
                  <a:lnTo>
                    <a:pt x="3327" y="6451"/>
                  </a:lnTo>
                  <a:lnTo>
                    <a:pt x="3378" y="6391"/>
                  </a:lnTo>
                  <a:lnTo>
                    <a:pt x="3403" y="6290"/>
                  </a:lnTo>
                  <a:lnTo>
                    <a:pt x="3420" y="6273"/>
                  </a:lnTo>
                  <a:lnTo>
                    <a:pt x="3420" y="6247"/>
                  </a:lnTo>
                  <a:lnTo>
                    <a:pt x="3454" y="6188"/>
                  </a:lnTo>
                  <a:lnTo>
                    <a:pt x="3547" y="6095"/>
                  </a:lnTo>
                  <a:lnTo>
                    <a:pt x="3581" y="6027"/>
                  </a:lnTo>
                  <a:lnTo>
                    <a:pt x="3624" y="5993"/>
                  </a:lnTo>
                  <a:lnTo>
                    <a:pt x="3708" y="5892"/>
                  </a:lnTo>
                  <a:lnTo>
                    <a:pt x="3742" y="5807"/>
                  </a:lnTo>
                  <a:lnTo>
                    <a:pt x="3776" y="5773"/>
                  </a:lnTo>
                  <a:lnTo>
                    <a:pt x="3852" y="5570"/>
                  </a:lnTo>
                  <a:lnTo>
                    <a:pt x="3844" y="5528"/>
                  </a:lnTo>
                  <a:lnTo>
                    <a:pt x="3861" y="5486"/>
                  </a:lnTo>
                  <a:lnTo>
                    <a:pt x="3937" y="5350"/>
                  </a:lnTo>
                  <a:lnTo>
                    <a:pt x="4047" y="5189"/>
                  </a:lnTo>
                  <a:lnTo>
                    <a:pt x="4072" y="5037"/>
                  </a:lnTo>
                  <a:lnTo>
                    <a:pt x="4131" y="4876"/>
                  </a:lnTo>
                  <a:lnTo>
                    <a:pt x="4123" y="4817"/>
                  </a:lnTo>
                  <a:lnTo>
                    <a:pt x="4157" y="4622"/>
                  </a:lnTo>
                  <a:lnTo>
                    <a:pt x="4165" y="4402"/>
                  </a:lnTo>
                  <a:lnTo>
                    <a:pt x="4208" y="4351"/>
                  </a:lnTo>
                  <a:lnTo>
                    <a:pt x="4369" y="4275"/>
                  </a:lnTo>
                  <a:lnTo>
                    <a:pt x="4504" y="4250"/>
                  </a:lnTo>
                  <a:lnTo>
                    <a:pt x="4555" y="4224"/>
                  </a:lnTo>
                  <a:lnTo>
                    <a:pt x="4656" y="4207"/>
                  </a:lnTo>
                  <a:lnTo>
                    <a:pt x="4682" y="4182"/>
                  </a:lnTo>
                  <a:lnTo>
                    <a:pt x="4792" y="4190"/>
                  </a:lnTo>
                  <a:lnTo>
                    <a:pt x="4953" y="4148"/>
                  </a:lnTo>
                  <a:lnTo>
                    <a:pt x="4978" y="4131"/>
                  </a:lnTo>
                  <a:lnTo>
                    <a:pt x="5139" y="4097"/>
                  </a:lnTo>
                  <a:lnTo>
                    <a:pt x="5283" y="4030"/>
                  </a:lnTo>
                  <a:lnTo>
                    <a:pt x="5342" y="3962"/>
                  </a:lnTo>
                  <a:lnTo>
                    <a:pt x="5444" y="3903"/>
                  </a:lnTo>
                  <a:lnTo>
                    <a:pt x="5478" y="3852"/>
                  </a:lnTo>
                  <a:lnTo>
                    <a:pt x="5571" y="3776"/>
                  </a:lnTo>
                  <a:lnTo>
                    <a:pt x="5672" y="3683"/>
                  </a:lnTo>
                  <a:lnTo>
                    <a:pt x="5765" y="3615"/>
                  </a:lnTo>
                  <a:lnTo>
                    <a:pt x="5816" y="3556"/>
                  </a:lnTo>
                  <a:lnTo>
                    <a:pt x="5918" y="3505"/>
                  </a:lnTo>
                  <a:lnTo>
                    <a:pt x="5952" y="3454"/>
                  </a:lnTo>
                  <a:lnTo>
                    <a:pt x="6096" y="3335"/>
                  </a:lnTo>
                  <a:lnTo>
                    <a:pt x="6121" y="3293"/>
                  </a:lnTo>
                  <a:lnTo>
                    <a:pt x="6180" y="3234"/>
                  </a:lnTo>
                  <a:lnTo>
                    <a:pt x="6240" y="3107"/>
                  </a:lnTo>
                  <a:lnTo>
                    <a:pt x="6324" y="2963"/>
                  </a:lnTo>
                  <a:lnTo>
                    <a:pt x="6375" y="2904"/>
                  </a:lnTo>
                  <a:lnTo>
                    <a:pt x="6434" y="2853"/>
                  </a:lnTo>
                  <a:lnTo>
                    <a:pt x="6443" y="2828"/>
                  </a:lnTo>
                  <a:lnTo>
                    <a:pt x="6527" y="2751"/>
                  </a:lnTo>
                  <a:lnTo>
                    <a:pt x="6578" y="2717"/>
                  </a:lnTo>
                  <a:lnTo>
                    <a:pt x="6621" y="2675"/>
                  </a:lnTo>
                  <a:lnTo>
                    <a:pt x="6671" y="2658"/>
                  </a:lnTo>
                  <a:lnTo>
                    <a:pt x="6739" y="2607"/>
                  </a:lnTo>
                  <a:lnTo>
                    <a:pt x="6798" y="2599"/>
                  </a:lnTo>
                  <a:lnTo>
                    <a:pt x="6917" y="2514"/>
                  </a:lnTo>
                  <a:lnTo>
                    <a:pt x="6993" y="2480"/>
                  </a:lnTo>
                  <a:lnTo>
                    <a:pt x="7044" y="2438"/>
                  </a:lnTo>
                  <a:lnTo>
                    <a:pt x="7145" y="2379"/>
                  </a:lnTo>
                  <a:lnTo>
                    <a:pt x="7205" y="2320"/>
                  </a:lnTo>
                  <a:lnTo>
                    <a:pt x="7239" y="2311"/>
                  </a:lnTo>
                  <a:lnTo>
                    <a:pt x="7332" y="2252"/>
                  </a:lnTo>
                  <a:lnTo>
                    <a:pt x="7442" y="2167"/>
                  </a:lnTo>
                  <a:lnTo>
                    <a:pt x="7484" y="2133"/>
                  </a:lnTo>
                  <a:lnTo>
                    <a:pt x="7535" y="2066"/>
                  </a:lnTo>
                  <a:lnTo>
                    <a:pt x="7543" y="2032"/>
                  </a:lnTo>
                  <a:lnTo>
                    <a:pt x="7619" y="1913"/>
                  </a:lnTo>
                  <a:lnTo>
                    <a:pt x="7645" y="1896"/>
                  </a:lnTo>
                  <a:lnTo>
                    <a:pt x="7670" y="1812"/>
                  </a:lnTo>
                  <a:lnTo>
                    <a:pt x="7789" y="1566"/>
                  </a:lnTo>
                  <a:lnTo>
                    <a:pt x="7823" y="1473"/>
                  </a:lnTo>
                  <a:lnTo>
                    <a:pt x="7831" y="1346"/>
                  </a:lnTo>
                  <a:lnTo>
                    <a:pt x="7848" y="1312"/>
                  </a:lnTo>
                  <a:lnTo>
                    <a:pt x="7848" y="1228"/>
                  </a:lnTo>
                  <a:lnTo>
                    <a:pt x="7831" y="1185"/>
                  </a:lnTo>
                  <a:lnTo>
                    <a:pt x="7696" y="1084"/>
                  </a:lnTo>
                  <a:lnTo>
                    <a:pt x="7628" y="999"/>
                  </a:lnTo>
                  <a:lnTo>
                    <a:pt x="7560" y="940"/>
                  </a:lnTo>
                  <a:lnTo>
                    <a:pt x="7518" y="872"/>
                  </a:lnTo>
                  <a:lnTo>
                    <a:pt x="7501" y="804"/>
                  </a:lnTo>
                  <a:lnTo>
                    <a:pt x="7518" y="745"/>
                  </a:lnTo>
                  <a:lnTo>
                    <a:pt x="7552" y="686"/>
                  </a:lnTo>
                  <a:lnTo>
                    <a:pt x="7611" y="635"/>
                  </a:lnTo>
                  <a:lnTo>
                    <a:pt x="7645" y="618"/>
                  </a:lnTo>
                  <a:lnTo>
                    <a:pt x="7662" y="584"/>
                  </a:lnTo>
                  <a:lnTo>
                    <a:pt x="7746" y="533"/>
                  </a:lnTo>
                  <a:lnTo>
                    <a:pt x="7882" y="483"/>
                  </a:lnTo>
                  <a:lnTo>
                    <a:pt x="7967" y="466"/>
                  </a:lnTo>
                  <a:lnTo>
                    <a:pt x="8094" y="406"/>
                  </a:lnTo>
                  <a:lnTo>
                    <a:pt x="8136" y="364"/>
                  </a:lnTo>
                  <a:lnTo>
                    <a:pt x="8280" y="288"/>
                  </a:lnTo>
                  <a:lnTo>
                    <a:pt x="8373" y="203"/>
                  </a:lnTo>
                  <a:lnTo>
                    <a:pt x="8415" y="186"/>
                  </a:lnTo>
                  <a:lnTo>
                    <a:pt x="8475" y="110"/>
                  </a:lnTo>
                  <a:lnTo>
                    <a:pt x="8508" y="85"/>
                  </a:lnTo>
                  <a:lnTo>
                    <a:pt x="8618" y="9"/>
                  </a:lnTo>
                  <a:moveTo>
                    <a:pt x="8618" y="0"/>
                  </a:moveTo>
                  <a:lnTo>
                    <a:pt x="8500" y="85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D3359D69-AAE6-4DA7-AEE2-DF59F9C27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" y="2168"/>
              <a:ext cx="1875" cy="2356"/>
            </a:xfrm>
            <a:custGeom>
              <a:avLst/>
              <a:gdLst>
                <a:gd name="T0" fmla="*/ 9075 w 9244"/>
                <a:gd name="T1" fmla="*/ 110 h 11622"/>
                <a:gd name="T2" fmla="*/ 8940 w 9244"/>
                <a:gd name="T3" fmla="*/ 364 h 11622"/>
                <a:gd name="T4" fmla="*/ 8728 w 9244"/>
                <a:gd name="T5" fmla="*/ 711 h 11622"/>
                <a:gd name="T6" fmla="*/ 8525 w 9244"/>
                <a:gd name="T7" fmla="*/ 897 h 11622"/>
                <a:gd name="T8" fmla="*/ 8313 w 9244"/>
                <a:gd name="T9" fmla="*/ 956 h 11622"/>
                <a:gd name="T10" fmla="*/ 8093 w 9244"/>
                <a:gd name="T11" fmla="*/ 1083 h 11622"/>
                <a:gd name="T12" fmla="*/ 7898 w 9244"/>
                <a:gd name="T13" fmla="*/ 1151 h 11622"/>
                <a:gd name="T14" fmla="*/ 7712 w 9244"/>
                <a:gd name="T15" fmla="*/ 1278 h 11622"/>
                <a:gd name="T16" fmla="*/ 7653 w 9244"/>
                <a:gd name="T17" fmla="*/ 1574 h 11622"/>
                <a:gd name="T18" fmla="*/ 7754 w 9244"/>
                <a:gd name="T19" fmla="*/ 1718 h 11622"/>
                <a:gd name="T20" fmla="*/ 7881 w 9244"/>
                <a:gd name="T21" fmla="*/ 1803 h 11622"/>
                <a:gd name="T22" fmla="*/ 7992 w 9244"/>
                <a:gd name="T23" fmla="*/ 2116 h 11622"/>
                <a:gd name="T24" fmla="*/ 7831 w 9244"/>
                <a:gd name="T25" fmla="*/ 2438 h 11622"/>
                <a:gd name="T26" fmla="*/ 7611 w 9244"/>
                <a:gd name="T27" fmla="*/ 2793 h 11622"/>
                <a:gd name="T28" fmla="*/ 7492 w 9244"/>
                <a:gd name="T29" fmla="*/ 2946 h 11622"/>
                <a:gd name="T30" fmla="*/ 7331 w 9244"/>
                <a:gd name="T31" fmla="*/ 3106 h 11622"/>
                <a:gd name="T32" fmla="*/ 7043 w 9244"/>
                <a:gd name="T33" fmla="*/ 3233 h 11622"/>
                <a:gd name="T34" fmla="*/ 6823 w 9244"/>
                <a:gd name="T35" fmla="*/ 3386 h 11622"/>
                <a:gd name="T36" fmla="*/ 6603 w 9244"/>
                <a:gd name="T37" fmla="*/ 3631 h 11622"/>
                <a:gd name="T38" fmla="*/ 6569 w 9244"/>
                <a:gd name="T39" fmla="*/ 3707 h 11622"/>
                <a:gd name="T40" fmla="*/ 6375 w 9244"/>
                <a:gd name="T41" fmla="*/ 3928 h 11622"/>
                <a:gd name="T42" fmla="*/ 6112 w 9244"/>
                <a:gd name="T43" fmla="*/ 4198 h 11622"/>
                <a:gd name="T44" fmla="*/ 5943 w 9244"/>
                <a:gd name="T45" fmla="*/ 4334 h 11622"/>
                <a:gd name="T46" fmla="*/ 5723 w 9244"/>
                <a:gd name="T47" fmla="*/ 4444 h 11622"/>
                <a:gd name="T48" fmla="*/ 5621 w 9244"/>
                <a:gd name="T49" fmla="*/ 4461 h 11622"/>
                <a:gd name="T50" fmla="*/ 5426 w 9244"/>
                <a:gd name="T51" fmla="*/ 4529 h 11622"/>
                <a:gd name="T52" fmla="*/ 5088 w 9244"/>
                <a:gd name="T53" fmla="*/ 4622 h 11622"/>
                <a:gd name="T54" fmla="*/ 4961 w 9244"/>
                <a:gd name="T55" fmla="*/ 4656 h 11622"/>
                <a:gd name="T56" fmla="*/ 4783 w 9244"/>
                <a:gd name="T57" fmla="*/ 4681 h 11622"/>
                <a:gd name="T58" fmla="*/ 4546 w 9244"/>
                <a:gd name="T59" fmla="*/ 4757 h 11622"/>
                <a:gd name="T60" fmla="*/ 4427 w 9244"/>
                <a:gd name="T61" fmla="*/ 5028 h 11622"/>
                <a:gd name="T62" fmla="*/ 4419 w 9244"/>
                <a:gd name="T63" fmla="*/ 5240 h 11622"/>
                <a:gd name="T64" fmla="*/ 4385 w 9244"/>
                <a:gd name="T65" fmla="*/ 5663 h 11622"/>
                <a:gd name="T66" fmla="*/ 4250 w 9244"/>
                <a:gd name="T67" fmla="*/ 6018 h 11622"/>
                <a:gd name="T68" fmla="*/ 4173 w 9244"/>
                <a:gd name="T69" fmla="*/ 6239 h 11622"/>
                <a:gd name="T70" fmla="*/ 4046 w 9244"/>
                <a:gd name="T71" fmla="*/ 6484 h 11622"/>
                <a:gd name="T72" fmla="*/ 3919 w 9244"/>
                <a:gd name="T73" fmla="*/ 6662 h 11622"/>
                <a:gd name="T74" fmla="*/ 3725 w 9244"/>
                <a:gd name="T75" fmla="*/ 6873 h 11622"/>
                <a:gd name="T76" fmla="*/ 3572 w 9244"/>
                <a:gd name="T77" fmla="*/ 7077 h 11622"/>
                <a:gd name="T78" fmla="*/ 3411 w 9244"/>
                <a:gd name="T79" fmla="*/ 7237 h 11622"/>
                <a:gd name="T80" fmla="*/ 3217 w 9244"/>
                <a:gd name="T81" fmla="*/ 7441 h 11622"/>
                <a:gd name="T82" fmla="*/ 2988 w 9244"/>
                <a:gd name="T83" fmla="*/ 7838 h 11622"/>
                <a:gd name="T84" fmla="*/ 2810 w 9244"/>
                <a:gd name="T85" fmla="*/ 8092 h 11622"/>
                <a:gd name="T86" fmla="*/ 2548 w 9244"/>
                <a:gd name="T87" fmla="*/ 8389 h 11622"/>
                <a:gd name="T88" fmla="*/ 2285 w 9244"/>
                <a:gd name="T89" fmla="*/ 8727 h 11622"/>
                <a:gd name="T90" fmla="*/ 2150 w 9244"/>
                <a:gd name="T91" fmla="*/ 9396 h 11622"/>
                <a:gd name="T92" fmla="*/ 2091 w 9244"/>
                <a:gd name="T93" fmla="*/ 9515 h 11622"/>
                <a:gd name="T94" fmla="*/ 1854 w 9244"/>
                <a:gd name="T95" fmla="*/ 9769 h 11622"/>
                <a:gd name="T96" fmla="*/ 1650 w 9244"/>
                <a:gd name="T97" fmla="*/ 9955 h 11622"/>
                <a:gd name="T98" fmla="*/ 1456 w 9244"/>
                <a:gd name="T99" fmla="*/ 10082 h 11622"/>
                <a:gd name="T100" fmla="*/ 1236 w 9244"/>
                <a:gd name="T101" fmla="*/ 10166 h 11622"/>
                <a:gd name="T102" fmla="*/ 1109 w 9244"/>
                <a:gd name="T103" fmla="*/ 10200 h 11622"/>
                <a:gd name="T104" fmla="*/ 931 w 9244"/>
                <a:gd name="T105" fmla="*/ 10200 h 11622"/>
                <a:gd name="T106" fmla="*/ 651 w 9244"/>
                <a:gd name="T107" fmla="*/ 10251 h 11622"/>
                <a:gd name="T108" fmla="*/ 448 w 9244"/>
                <a:gd name="T109" fmla="*/ 10488 h 11622"/>
                <a:gd name="T110" fmla="*/ 414 w 9244"/>
                <a:gd name="T111" fmla="*/ 10776 h 11622"/>
                <a:gd name="T112" fmla="*/ 287 w 9244"/>
                <a:gd name="T113" fmla="*/ 11148 h 11622"/>
                <a:gd name="T114" fmla="*/ 101 w 9244"/>
                <a:gd name="T115" fmla="*/ 11445 h 11622"/>
                <a:gd name="T116" fmla="*/ 25 w 9244"/>
                <a:gd name="T117" fmla="*/ 11555 h 11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244" h="11622">
                  <a:moveTo>
                    <a:pt x="9244" y="0"/>
                  </a:moveTo>
                  <a:lnTo>
                    <a:pt x="9101" y="93"/>
                  </a:lnTo>
                  <a:lnTo>
                    <a:pt x="9075" y="110"/>
                  </a:lnTo>
                  <a:lnTo>
                    <a:pt x="9033" y="203"/>
                  </a:lnTo>
                  <a:lnTo>
                    <a:pt x="8965" y="288"/>
                  </a:lnTo>
                  <a:lnTo>
                    <a:pt x="8940" y="364"/>
                  </a:lnTo>
                  <a:lnTo>
                    <a:pt x="8880" y="474"/>
                  </a:lnTo>
                  <a:lnTo>
                    <a:pt x="8770" y="626"/>
                  </a:lnTo>
                  <a:lnTo>
                    <a:pt x="8728" y="711"/>
                  </a:lnTo>
                  <a:lnTo>
                    <a:pt x="8694" y="745"/>
                  </a:lnTo>
                  <a:lnTo>
                    <a:pt x="8643" y="779"/>
                  </a:lnTo>
                  <a:lnTo>
                    <a:pt x="8525" y="897"/>
                  </a:lnTo>
                  <a:lnTo>
                    <a:pt x="8474" y="897"/>
                  </a:lnTo>
                  <a:lnTo>
                    <a:pt x="8432" y="931"/>
                  </a:lnTo>
                  <a:lnTo>
                    <a:pt x="8313" y="956"/>
                  </a:lnTo>
                  <a:lnTo>
                    <a:pt x="8237" y="1007"/>
                  </a:lnTo>
                  <a:lnTo>
                    <a:pt x="8152" y="1032"/>
                  </a:lnTo>
                  <a:lnTo>
                    <a:pt x="8093" y="1083"/>
                  </a:lnTo>
                  <a:lnTo>
                    <a:pt x="7992" y="1092"/>
                  </a:lnTo>
                  <a:lnTo>
                    <a:pt x="7975" y="1117"/>
                  </a:lnTo>
                  <a:lnTo>
                    <a:pt x="7898" y="1151"/>
                  </a:lnTo>
                  <a:lnTo>
                    <a:pt x="7831" y="1176"/>
                  </a:lnTo>
                  <a:lnTo>
                    <a:pt x="7771" y="1244"/>
                  </a:lnTo>
                  <a:lnTo>
                    <a:pt x="7712" y="1278"/>
                  </a:lnTo>
                  <a:lnTo>
                    <a:pt x="7661" y="1413"/>
                  </a:lnTo>
                  <a:lnTo>
                    <a:pt x="7644" y="1498"/>
                  </a:lnTo>
                  <a:lnTo>
                    <a:pt x="7653" y="1574"/>
                  </a:lnTo>
                  <a:lnTo>
                    <a:pt x="7695" y="1650"/>
                  </a:lnTo>
                  <a:lnTo>
                    <a:pt x="7738" y="1684"/>
                  </a:lnTo>
                  <a:lnTo>
                    <a:pt x="7754" y="1718"/>
                  </a:lnTo>
                  <a:lnTo>
                    <a:pt x="7805" y="1760"/>
                  </a:lnTo>
                  <a:lnTo>
                    <a:pt x="7831" y="1769"/>
                  </a:lnTo>
                  <a:lnTo>
                    <a:pt x="7881" y="1803"/>
                  </a:lnTo>
                  <a:lnTo>
                    <a:pt x="7915" y="1854"/>
                  </a:lnTo>
                  <a:lnTo>
                    <a:pt x="7983" y="1981"/>
                  </a:lnTo>
                  <a:lnTo>
                    <a:pt x="7992" y="2116"/>
                  </a:lnTo>
                  <a:lnTo>
                    <a:pt x="7966" y="2218"/>
                  </a:lnTo>
                  <a:lnTo>
                    <a:pt x="7898" y="2378"/>
                  </a:lnTo>
                  <a:lnTo>
                    <a:pt x="7831" y="2438"/>
                  </a:lnTo>
                  <a:lnTo>
                    <a:pt x="7754" y="2582"/>
                  </a:lnTo>
                  <a:lnTo>
                    <a:pt x="7687" y="2641"/>
                  </a:lnTo>
                  <a:lnTo>
                    <a:pt x="7611" y="2793"/>
                  </a:lnTo>
                  <a:lnTo>
                    <a:pt x="7551" y="2886"/>
                  </a:lnTo>
                  <a:lnTo>
                    <a:pt x="7500" y="2920"/>
                  </a:lnTo>
                  <a:lnTo>
                    <a:pt x="7492" y="2946"/>
                  </a:lnTo>
                  <a:lnTo>
                    <a:pt x="7458" y="2988"/>
                  </a:lnTo>
                  <a:lnTo>
                    <a:pt x="7348" y="3073"/>
                  </a:lnTo>
                  <a:lnTo>
                    <a:pt x="7331" y="3106"/>
                  </a:lnTo>
                  <a:lnTo>
                    <a:pt x="7314" y="3115"/>
                  </a:lnTo>
                  <a:lnTo>
                    <a:pt x="7187" y="3183"/>
                  </a:lnTo>
                  <a:lnTo>
                    <a:pt x="7043" y="3233"/>
                  </a:lnTo>
                  <a:lnTo>
                    <a:pt x="7009" y="3259"/>
                  </a:lnTo>
                  <a:lnTo>
                    <a:pt x="6891" y="3327"/>
                  </a:lnTo>
                  <a:lnTo>
                    <a:pt x="6823" y="3386"/>
                  </a:lnTo>
                  <a:lnTo>
                    <a:pt x="6747" y="3445"/>
                  </a:lnTo>
                  <a:lnTo>
                    <a:pt x="6645" y="3580"/>
                  </a:lnTo>
                  <a:lnTo>
                    <a:pt x="6603" y="3631"/>
                  </a:lnTo>
                  <a:lnTo>
                    <a:pt x="6595" y="3657"/>
                  </a:lnTo>
                  <a:lnTo>
                    <a:pt x="6569" y="3682"/>
                  </a:lnTo>
                  <a:lnTo>
                    <a:pt x="6569" y="3707"/>
                  </a:lnTo>
                  <a:lnTo>
                    <a:pt x="6518" y="3767"/>
                  </a:lnTo>
                  <a:lnTo>
                    <a:pt x="6408" y="3868"/>
                  </a:lnTo>
                  <a:lnTo>
                    <a:pt x="6375" y="3928"/>
                  </a:lnTo>
                  <a:lnTo>
                    <a:pt x="6298" y="3961"/>
                  </a:lnTo>
                  <a:lnTo>
                    <a:pt x="6180" y="4131"/>
                  </a:lnTo>
                  <a:lnTo>
                    <a:pt x="6112" y="4198"/>
                  </a:lnTo>
                  <a:lnTo>
                    <a:pt x="6095" y="4224"/>
                  </a:lnTo>
                  <a:lnTo>
                    <a:pt x="6002" y="4317"/>
                  </a:lnTo>
                  <a:lnTo>
                    <a:pt x="5943" y="4334"/>
                  </a:lnTo>
                  <a:lnTo>
                    <a:pt x="5909" y="4368"/>
                  </a:lnTo>
                  <a:lnTo>
                    <a:pt x="5748" y="4452"/>
                  </a:lnTo>
                  <a:lnTo>
                    <a:pt x="5723" y="4444"/>
                  </a:lnTo>
                  <a:lnTo>
                    <a:pt x="5663" y="4461"/>
                  </a:lnTo>
                  <a:lnTo>
                    <a:pt x="5646" y="4444"/>
                  </a:lnTo>
                  <a:lnTo>
                    <a:pt x="5621" y="4461"/>
                  </a:lnTo>
                  <a:lnTo>
                    <a:pt x="5545" y="4495"/>
                  </a:lnTo>
                  <a:lnTo>
                    <a:pt x="5486" y="4495"/>
                  </a:lnTo>
                  <a:lnTo>
                    <a:pt x="5426" y="4529"/>
                  </a:lnTo>
                  <a:lnTo>
                    <a:pt x="5325" y="4546"/>
                  </a:lnTo>
                  <a:lnTo>
                    <a:pt x="5105" y="4622"/>
                  </a:lnTo>
                  <a:lnTo>
                    <a:pt x="5088" y="4622"/>
                  </a:lnTo>
                  <a:lnTo>
                    <a:pt x="5045" y="4639"/>
                  </a:lnTo>
                  <a:lnTo>
                    <a:pt x="5003" y="4630"/>
                  </a:lnTo>
                  <a:lnTo>
                    <a:pt x="4961" y="4656"/>
                  </a:lnTo>
                  <a:lnTo>
                    <a:pt x="4842" y="4656"/>
                  </a:lnTo>
                  <a:lnTo>
                    <a:pt x="4808" y="4681"/>
                  </a:lnTo>
                  <a:lnTo>
                    <a:pt x="4783" y="4681"/>
                  </a:lnTo>
                  <a:lnTo>
                    <a:pt x="4766" y="4689"/>
                  </a:lnTo>
                  <a:lnTo>
                    <a:pt x="4724" y="4681"/>
                  </a:lnTo>
                  <a:lnTo>
                    <a:pt x="4546" y="4757"/>
                  </a:lnTo>
                  <a:lnTo>
                    <a:pt x="4453" y="4859"/>
                  </a:lnTo>
                  <a:lnTo>
                    <a:pt x="4427" y="4918"/>
                  </a:lnTo>
                  <a:lnTo>
                    <a:pt x="4427" y="5028"/>
                  </a:lnTo>
                  <a:lnTo>
                    <a:pt x="4419" y="5130"/>
                  </a:lnTo>
                  <a:lnTo>
                    <a:pt x="4427" y="5189"/>
                  </a:lnTo>
                  <a:lnTo>
                    <a:pt x="4419" y="5240"/>
                  </a:lnTo>
                  <a:lnTo>
                    <a:pt x="4410" y="5401"/>
                  </a:lnTo>
                  <a:lnTo>
                    <a:pt x="4393" y="5426"/>
                  </a:lnTo>
                  <a:lnTo>
                    <a:pt x="4385" y="5663"/>
                  </a:lnTo>
                  <a:lnTo>
                    <a:pt x="4351" y="5798"/>
                  </a:lnTo>
                  <a:lnTo>
                    <a:pt x="4300" y="5849"/>
                  </a:lnTo>
                  <a:lnTo>
                    <a:pt x="4250" y="6018"/>
                  </a:lnTo>
                  <a:lnTo>
                    <a:pt x="4190" y="6196"/>
                  </a:lnTo>
                  <a:lnTo>
                    <a:pt x="4173" y="6213"/>
                  </a:lnTo>
                  <a:lnTo>
                    <a:pt x="4173" y="6239"/>
                  </a:lnTo>
                  <a:lnTo>
                    <a:pt x="4148" y="6264"/>
                  </a:lnTo>
                  <a:lnTo>
                    <a:pt x="4123" y="6366"/>
                  </a:lnTo>
                  <a:lnTo>
                    <a:pt x="4046" y="6484"/>
                  </a:lnTo>
                  <a:lnTo>
                    <a:pt x="4029" y="6543"/>
                  </a:lnTo>
                  <a:lnTo>
                    <a:pt x="3945" y="6645"/>
                  </a:lnTo>
                  <a:lnTo>
                    <a:pt x="3919" y="6662"/>
                  </a:lnTo>
                  <a:lnTo>
                    <a:pt x="3860" y="6755"/>
                  </a:lnTo>
                  <a:lnTo>
                    <a:pt x="3733" y="6840"/>
                  </a:lnTo>
                  <a:lnTo>
                    <a:pt x="3725" y="6873"/>
                  </a:lnTo>
                  <a:lnTo>
                    <a:pt x="3615" y="6941"/>
                  </a:lnTo>
                  <a:lnTo>
                    <a:pt x="3589" y="6983"/>
                  </a:lnTo>
                  <a:lnTo>
                    <a:pt x="3572" y="7077"/>
                  </a:lnTo>
                  <a:lnTo>
                    <a:pt x="3538" y="7119"/>
                  </a:lnTo>
                  <a:lnTo>
                    <a:pt x="3471" y="7178"/>
                  </a:lnTo>
                  <a:lnTo>
                    <a:pt x="3411" y="7237"/>
                  </a:lnTo>
                  <a:lnTo>
                    <a:pt x="3344" y="7271"/>
                  </a:lnTo>
                  <a:lnTo>
                    <a:pt x="3284" y="7331"/>
                  </a:lnTo>
                  <a:lnTo>
                    <a:pt x="3217" y="7441"/>
                  </a:lnTo>
                  <a:lnTo>
                    <a:pt x="3166" y="7491"/>
                  </a:lnTo>
                  <a:lnTo>
                    <a:pt x="3098" y="7585"/>
                  </a:lnTo>
                  <a:lnTo>
                    <a:pt x="2988" y="7838"/>
                  </a:lnTo>
                  <a:lnTo>
                    <a:pt x="2946" y="7881"/>
                  </a:lnTo>
                  <a:lnTo>
                    <a:pt x="2903" y="7974"/>
                  </a:lnTo>
                  <a:lnTo>
                    <a:pt x="2810" y="8092"/>
                  </a:lnTo>
                  <a:lnTo>
                    <a:pt x="2802" y="8118"/>
                  </a:lnTo>
                  <a:lnTo>
                    <a:pt x="2658" y="8253"/>
                  </a:lnTo>
                  <a:lnTo>
                    <a:pt x="2548" y="8389"/>
                  </a:lnTo>
                  <a:lnTo>
                    <a:pt x="2497" y="8423"/>
                  </a:lnTo>
                  <a:lnTo>
                    <a:pt x="2370" y="8566"/>
                  </a:lnTo>
                  <a:lnTo>
                    <a:pt x="2285" y="8727"/>
                  </a:lnTo>
                  <a:lnTo>
                    <a:pt x="2218" y="9024"/>
                  </a:lnTo>
                  <a:lnTo>
                    <a:pt x="2209" y="9184"/>
                  </a:lnTo>
                  <a:lnTo>
                    <a:pt x="2150" y="9396"/>
                  </a:lnTo>
                  <a:lnTo>
                    <a:pt x="2133" y="9421"/>
                  </a:lnTo>
                  <a:lnTo>
                    <a:pt x="2133" y="9447"/>
                  </a:lnTo>
                  <a:lnTo>
                    <a:pt x="2091" y="9515"/>
                  </a:lnTo>
                  <a:lnTo>
                    <a:pt x="1998" y="9625"/>
                  </a:lnTo>
                  <a:lnTo>
                    <a:pt x="1947" y="9692"/>
                  </a:lnTo>
                  <a:lnTo>
                    <a:pt x="1854" y="9769"/>
                  </a:lnTo>
                  <a:lnTo>
                    <a:pt x="1803" y="9828"/>
                  </a:lnTo>
                  <a:lnTo>
                    <a:pt x="1710" y="9887"/>
                  </a:lnTo>
                  <a:lnTo>
                    <a:pt x="1650" y="9955"/>
                  </a:lnTo>
                  <a:lnTo>
                    <a:pt x="1557" y="10006"/>
                  </a:lnTo>
                  <a:lnTo>
                    <a:pt x="1532" y="10031"/>
                  </a:lnTo>
                  <a:lnTo>
                    <a:pt x="1456" y="10082"/>
                  </a:lnTo>
                  <a:lnTo>
                    <a:pt x="1396" y="10107"/>
                  </a:lnTo>
                  <a:lnTo>
                    <a:pt x="1329" y="10141"/>
                  </a:lnTo>
                  <a:lnTo>
                    <a:pt x="1236" y="10166"/>
                  </a:lnTo>
                  <a:lnTo>
                    <a:pt x="1210" y="10183"/>
                  </a:lnTo>
                  <a:lnTo>
                    <a:pt x="1193" y="10175"/>
                  </a:lnTo>
                  <a:lnTo>
                    <a:pt x="1109" y="10200"/>
                  </a:lnTo>
                  <a:lnTo>
                    <a:pt x="1016" y="10200"/>
                  </a:lnTo>
                  <a:lnTo>
                    <a:pt x="956" y="10209"/>
                  </a:lnTo>
                  <a:lnTo>
                    <a:pt x="931" y="10200"/>
                  </a:lnTo>
                  <a:lnTo>
                    <a:pt x="795" y="10192"/>
                  </a:lnTo>
                  <a:lnTo>
                    <a:pt x="711" y="10209"/>
                  </a:lnTo>
                  <a:lnTo>
                    <a:pt x="651" y="10251"/>
                  </a:lnTo>
                  <a:lnTo>
                    <a:pt x="550" y="10344"/>
                  </a:lnTo>
                  <a:lnTo>
                    <a:pt x="474" y="10395"/>
                  </a:lnTo>
                  <a:lnTo>
                    <a:pt x="448" y="10488"/>
                  </a:lnTo>
                  <a:lnTo>
                    <a:pt x="448" y="10590"/>
                  </a:lnTo>
                  <a:lnTo>
                    <a:pt x="414" y="10725"/>
                  </a:lnTo>
                  <a:lnTo>
                    <a:pt x="414" y="10776"/>
                  </a:lnTo>
                  <a:lnTo>
                    <a:pt x="330" y="11064"/>
                  </a:lnTo>
                  <a:lnTo>
                    <a:pt x="304" y="11089"/>
                  </a:lnTo>
                  <a:lnTo>
                    <a:pt x="287" y="11148"/>
                  </a:lnTo>
                  <a:lnTo>
                    <a:pt x="245" y="11182"/>
                  </a:lnTo>
                  <a:lnTo>
                    <a:pt x="237" y="11216"/>
                  </a:lnTo>
                  <a:lnTo>
                    <a:pt x="101" y="11445"/>
                  </a:lnTo>
                  <a:lnTo>
                    <a:pt x="76" y="11462"/>
                  </a:lnTo>
                  <a:lnTo>
                    <a:pt x="59" y="11521"/>
                  </a:lnTo>
                  <a:lnTo>
                    <a:pt x="25" y="11555"/>
                  </a:lnTo>
                  <a:lnTo>
                    <a:pt x="0" y="11622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2C856091-6761-475C-8AFE-3FB904017D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2" y="2139"/>
              <a:ext cx="1949" cy="2385"/>
            </a:xfrm>
            <a:custGeom>
              <a:avLst/>
              <a:gdLst>
                <a:gd name="T0" fmla="*/ 84 w 9608"/>
                <a:gd name="T1" fmla="*/ 11622 h 11766"/>
                <a:gd name="T2" fmla="*/ 321 w 9608"/>
                <a:gd name="T3" fmla="*/ 11216 h 11766"/>
                <a:gd name="T4" fmla="*/ 389 w 9608"/>
                <a:gd name="T5" fmla="*/ 11072 h 11766"/>
                <a:gd name="T6" fmla="*/ 431 w 9608"/>
                <a:gd name="T7" fmla="*/ 10793 h 11766"/>
                <a:gd name="T8" fmla="*/ 465 w 9608"/>
                <a:gd name="T9" fmla="*/ 10539 h 11766"/>
                <a:gd name="T10" fmla="*/ 524 w 9608"/>
                <a:gd name="T11" fmla="*/ 10319 h 11766"/>
                <a:gd name="T12" fmla="*/ 584 w 9608"/>
                <a:gd name="T13" fmla="*/ 10158 h 11766"/>
                <a:gd name="T14" fmla="*/ 753 w 9608"/>
                <a:gd name="T15" fmla="*/ 10031 h 11766"/>
                <a:gd name="T16" fmla="*/ 999 w 9608"/>
                <a:gd name="T17" fmla="*/ 10014 h 11766"/>
                <a:gd name="T18" fmla="*/ 1210 w 9608"/>
                <a:gd name="T19" fmla="*/ 10082 h 11766"/>
                <a:gd name="T20" fmla="*/ 1371 w 9608"/>
                <a:gd name="T21" fmla="*/ 10124 h 11766"/>
                <a:gd name="T22" fmla="*/ 1633 w 9608"/>
                <a:gd name="T23" fmla="*/ 10006 h 11766"/>
                <a:gd name="T24" fmla="*/ 1879 w 9608"/>
                <a:gd name="T25" fmla="*/ 9836 h 11766"/>
                <a:gd name="T26" fmla="*/ 2074 w 9608"/>
                <a:gd name="T27" fmla="*/ 9625 h 11766"/>
                <a:gd name="T28" fmla="*/ 2218 w 9608"/>
                <a:gd name="T29" fmla="*/ 9388 h 11766"/>
                <a:gd name="T30" fmla="*/ 2285 w 9608"/>
                <a:gd name="T31" fmla="*/ 9227 h 11766"/>
                <a:gd name="T32" fmla="*/ 2362 w 9608"/>
                <a:gd name="T33" fmla="*/ 8804 h 11766"/>
                <a:gd name="T34" fmla="*/ 2421 w 9608"/>
                <a:gd name="T35" fmla="*/ 8677 h 11766"/>
                <a:gd name="T36" fmla="*/ 2514 w 9608"/>
                <a:gd name="T37" fmla="*/ 8524 h 11766"/>
                <a:gd name="T38" fmla="*/ 2810 w 9608"/>
                <a:gd name="T39" fmla="*/ 8270 h 11766"/>
                <a:gd name="T40" fmla="*/ 2963 w 9608"/>
                <a:gd name="T41" fmla="*/ 8076 h 11766"/>
                <a:gd name="T42" fmla="*/ 3174 w 9608"/>
                <a:gd name="T43" fmla="*/ 7754 h 11766"/>
                <a:gd name="T44" fmla="*/ 3335 w 9608"/>
                <a:gd name="T45" fmla="*/ 7475 h 11766"/>
                <a:gd name="T46" fmla="*/ 3657 w 9608"/>
                <a:gd name="T47" fmla="*/ 7077 h 11766"/>
                <a:gd name="T48" fmla="*/ 3742 w 9608"/>
                <a:gd name="T49" fmla="*/ 6975 h 11766"/>
                <a:gd name="T50" fmla="*/ 3894 w 9608"/>
                <a:gd name="T51" fmla="*/ 6797 h 11766"/>
                <a:gd name="T52" fmla="*/ 4097 w 9608"/>
                <a:gd name="T53" fmla="*/ 6510 h 11766"/>
                <a:gd name="T54" fmla="*/ 4224 w 9608"/>
                <a:gd name="T55" fmla="*/ 6332 h 11766"/>
                <a:gd name="T56" fmla="*/ 4309 w 9608"/>
                <a:gd name="T57" fmla="*/ 6154 h 11766"/>
                <a:gd name="T58" fmla="*/ 4368 w 9608"/>
                <a:gd name="T59" fmla="*/ 5892 h 11766"/>
                <a:gd name="T60" fmla="*/ 4512 w 9608"/>
                <a:gd name="T61" fmla="*/ 5426 h 11766"/>
                <a:gd name="T62" fmla="*/ 4487 w 9608"/>
                <a:gd name="T63" fmla="*/ 4969 h 11766"/>
                <a:gd name="T64" fmla="*/ 4597 w 9608"/>
                <a:gd name="T65" fmla="*/ 4698 h 11766"/>
                <a:gd name="T66" fmla="*/ 4868 w 9608"/>
                <a:gd name="T67" fmla="*/ 4563 h 11766"/>
                <a:gd name="T68" fmla="*/ 5045 w 9608"/>
                <a:gd name="T69" fmla="*/ 4461 h 11766"/>
                <a:gd name="T70" fmla="*/ 5367 w 9608"/>
                <a:gd name="T71" fmla="*/ 4419 h 11766"/>
                <a:gd name="T72" fmla="*/ 5663 w 9608"/>
                <a:gd name="T73" fmla="*/ 4376 h 11766"/>
                <a:gd name="T74" fmla="*/ 5917 w 9608"/>
                <a:gd name="T75" fmla="*/ 4232 h 11766"/>
                <a:gd name="T76" fmla="*/ 6154 w 9608"/>
                <a:gd name="T77" fmla="*/ 4063 h 11766"/>
                <a:gd name="T78" fmla="*/ 6307 w 9608"/>
                <a:gd name="T79" fmla="*/ 4004 h 11766"/>
                <a:gd name="T80" fmla="*/ 6662 w 9608"/>
                <a:gd name="T81" fmla="*/ 3708 h 11766"/>
                <a:gd name="T82" fmla="*/ 6781 w 9608"/>
                <a:gd name="T83" fmla="*/ 3504 h 11766"/>
                <a:gd name="T84" fmla="*/ 6891 w 9608"/>
                <a:gd name="T85" fmla="*/ 3344 h 11766"/>
                <a:gd name="T86" fmla="*/ 7094 w 9608"/>
                <a:gd name="T87" fmla="*/ 3200 h 11766"/>
                <a:gd name="T88" fmla="*/ 7306 w 9608"/>
                <a:gd name="T89" fmla="*/ 3132 h 11766"/>
                <a:gd name="T90" fmla="*/ 7517 w 9608"/>
                <a:gd name="T91" fmla="*/ 3039 h 11766"/>
                <a:gd name="T92" fmla="*/ 7695 w 9608"/>
                <a:gd name="T93" fmla="*/ 2920 h 11766"/>
                <a:gd name="T94" fmla="*/ 7848 w 9608"/>
                <a:gd name="T95" fmla="*/ 2776 h 11766"/>
                <a:gd name="T96" fmla="*/ 8008 w 9608"/>
                <a:gd name="T97" fmla="*/ 2556 h 11766"/>
                <a:gd name="T98" fmla="*/ 8102 w 9608"/>
                <a:gd name="T99" fmla="*/ 2260 h 11766"/>
                <a:gd name="T100" fmla="*/ 8051 w 9608"/>
                <a:gd name="T101" fmla="*/ 2116 h 11766"/>
                <a:gd name="T102" fmla="*/ 7873 w 9608"/>
                <a:gd name="T103" fmla="*/ 1820 h 11766"/>
                <a:gd name="T104" fmla="*/ 7780 w 9608"/>
                <a:gd name="T105" fmla="*/ 1617 h 11766"/>
                <a:gd name="T106" fmla="*/ 7839 w 9608"/>
                <a:gd name="T107" fmla="*/ 1456 h 11766"/>
                <a:gd name="T108" fmla="*/ 8034 w 9608"/>
                <a:gd name="T109" fmla="*/ 1337 h 11766"/>
                <a:gd name="T110" fmla="*/ 8279 w 9608"/>
                <a:gd name="T111" fmla="*/ 1193 h 11766"/>
                <a:gd name="T112" fmla="*/ 8550 w 9608"/>
                <a:gd name="T113" fmla="*/ 1033 h 11766"/>
                <a:gd name="T114" fmla="*/ 8914 w 9608"/>
                <a:gd name="T115" fmla="*/ 880 h 11766"/>
                <a:gd name="T116" fmla="*/ 9067 w 9608"/>
                <a:gd name="T117" fmla="*/ 753 h 11766"/>
                <a:gd name="T118" fmla="*/ 9134 w 9608"/>
                <a:gd name="T119" fmla="*/ 592 h 11766"/>
                <a:gd name="T120" fmla="*/ 9312 w 9608"/>
                <a:gd name="T121" fmla="*/ 288 h 11766"/>
                <a:gd name="T122" fmla="*/ 9490 w 9608"/>
                <a:gd name="T123" fmla="*/ 68 h 11766"/>
                <a:gd name="T124" fmla="*/ 9481 w 9608"/>
                <a:gd name="T125" fmla="*/ 68 h 11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608" h="11766">
                  <a:moveTo>
                    <a:pt x="0" y="11766"/>
                  </a:moveTo>
                  <a:lnTo>
                    <a:pt x="59" y="11639"/>
                  </a:lnTo>
                  <a:lnTo>
                    <a:pt x="84" y="11622"/>
                  </a:lnTo>
                  <a:lnTo>
                    <a:pt x="177" y="11453"/>
                  </a:lnTo>
                  <a:lnTo>
                    <a:pt x="279" y="11335"/>
                  </a:lnTo>
                  <a:lnTo>
                    <a:pt x="321" y="11216"/>
                  </a:lnTo>
                  <a:lnTo>
                    <a:pt x="355" y="11157"/>
                  </a:lnTo>
                  <a:lnTo>
                    <a:pt x="372" y="11098"/>
                  </a:lnTo>
                  <a:lnTo>
                    <a:pt x="389" y="11072"/>
                  </a:lnTo>
                  <a:lnTo>
                    <a:pt x="406" y="10979"/>
                  </a:lnTo>
                  <a:lnTo>
                    <a:pt x="414" y="10818"/>
                  </a:lnTo>
                  <a:lnTo>
                    <a:pt x="431" y="10793"/>
                  </a:lnTo>
                  <a:lnTo>
                    <a:pt x="440" y="10717"/>
                  </a:lnTo>
                  <a:lnTo>
                    <a:pt x="440" y="10573"/>
                  </a:lnTo>
                  <a:lnTo>
                    <a:pt x="465" y="10539"/>
                  </a:lnTo>
                  <a:lnTo>
                    <a:pt x="499" y="10412"/>
                  </a:lnTo>
                  <a:lnTo>
                    <a:pt x="524" y="10353"/>
                  </a:lnTo>
                  <a:lnTo>
                    <a:pt x="524" y="10319"/>
                  </a:lnTo>
                  <a:lnTo>
                    <a:pt x="541" y="10260"/>
                  </a:lnTo>
                  <a:lnTo>
                    <a:pt x="567" y="10217"/>
                  </a:lnTo>
                  <a:lnTo>
                    <a:pt x="584" y="10158"/>
                  </a:lnTo>
                  <a:lnTo>
                    <a:pt x="626" y="10099"/>
                  </a:lnTo>
                  <a:lnTo>
                    <a:pt x="702" y="10056"/>
                  </a:lnTo>
                  <a:lnTo>
                    <a:pt x="753" y="10031"/>
                  </a:lnTo>
                  <a:lnTo>
                    <a:pt x="838" y="10006"/>
                  </a:lnTo>
                  <a:lnTo>
                    <a:pt x="939" y="10023"/>
                  </a:lnTo>
                  <a:lnTo>
                    <a:pt x="999" y="10014"/>
                  </a:lnTo>
                  <a:lnTo>
                    <a:pt x="1049" y="10031"/>
                  </a:lnTo>
                  <a:lnTo>
                    <a:pt x="1100" y="10056"/>
                  </a:lnTo>
                  <a:lnTo>
                    <a:pt x="1210" y="10082"/>
                  </a:lnTo>
                  <a:lnTo>
                    <a:pt x="1261" y="10116"/>
                  </a:lnTo>
                  <a:lnTo>
                    <a:pt x="1320" y="10107"/>
                  </a:lnTo>
                  <a:lnTo>
                    <a:pt x="1371" y="10124"/>
                  </a:lnTo>
                  <a:lnTo>
                    <a:pt x="1523" y="10090"/>
                  </a:lnTo>
                  <a:lnTo>
                    <a:pt x="1600" y="10040"/>
                  </a:lnTo>
                  <a:lnTo>
                    <a:pt x="1633" y="10006"/>
                  </a:lnTo>
                  <a:lnTo>
                    <a:pt x="1710" y="9972"/>
                  </a:lnTo>
                  <a:lnTo>
                    <a:pt x="1811" y="9896"/>
                  </a:lnTo>
                  <a:lnTo>
                    <a:pt x="1879" y="9836"/>
                  </a:lnTo>
                  <a:lnTo>
                    <a:pt x="1913" y="9777"/>
                  </a:lnTo>
                  <a:lnTo>
                    <a:pt x="2040" y="9684"/>
                  </a:lnTo>
                  <a:lnTo>
                    <a:pt x="2074" y="9625"/>
                  </a:lnTo>
                  <a:lnTo>
                    <a:pt x="2108" y="9591"/>
                  </a:lnTo>
                  <a:lnTo>
                    <a:pt x="2167" y="9489"/>
                  </a:lnTo>
                  <a:lnTo>
                    <a:pt x="2218" y="9388"/>
                  </a:lnTo>
                  <a:lnTo>
                    <a:pt x="2218" y="9371"/>
                  </a:lnTo>
                  <a:lnTo>
                    <a:pt x="2285" y="9244"/>
                  </a:lnTo>
                  <a:lnTo>
                    <a:pt x="2285" y="9227"/>
                  </a:lnTo>
                  <a:lnTo>
                    <a:pt x="2328" y="9168"/>
                  </a:lnTo>
                  <a:lnTo>
                    <a:pt x="2362" y="8964"/>
                  </a:lnTo>
                  <a:lnTo>
                    <a:pt x="2362" y="8804"/>
                  </a:lnTo>
                  <a:lnTo>
                    <a:pt x="2378" y="8787"/>
                  </a:lnTo>
                  <a:lnTo>
                    <a:pt x="2387" y="8710"/>
                  </a:lnTo>
                  <a:lnTo>
                    <a:pt x="2421" y="8677"/>
                  </a:lnTo>
                  <a:lnTo>
                    <a:pt x="2421" y="8643"/>
                  </a:lnTo>
                  <a:lnTo>
                    <a:pt x="2497" y="8575"/>
                  </a:lnTo>
                  <a:lnTo>
                    <a:pt x="2514" y="8524"/>
                  </a:lnTo>
                  <a:lnTo>
                    <a:pt x="2675" y="8372"/>
                  </a:lnTo>
                  <a:lnTo>
                    <a:pt x="2683" y="8330"/>
                  </a:lnTo>
                  <a:lnTo>
                    <a:pt x="2810" y="8270"/>
                  </a:lnTo>
                  <a:lnTo>
                    <a:pt x="2886" y="8177"/>
                  </a:lnTo>
                  <a:lnTo>
                    <a:pt x="2929" y="8109"/>
                  </a:lnTo>
                  <a:lnTo>
                    <a:pt x="2963" y="8076"/>
                  </a:lnTo>
                  <a:lnTo>
                    <a:pt x="2997" y="8016"/>
                  </a:lnTo>
                  <a:lnTo>
                    <a:pt x="3107" y="7898"/>
                  </a:lnTo>
                  <a:lnTo>
                    <a:pt x="3174" y="7754"/>
                  </a:lnTo>
                  <a:lnTo>
                    <a:pt x="3217" y="7669"/>
                  </a:lnTo>
                  <a:lnTo>
                    <a:pt x="3250" y="7635"/>
                  </a:lnTo>
                  <a:lnTo>
                    <a:pt x="3335" y="7475"/>
                  </a:lnTo>
                  <a:lnTo>
                    <a:pt x="3454" y="7331"/>
                  </a:lnTo>
                  <a:lnTo>
                    <a:pt x="3462" y="7288"/>
                  </a:lnTo>
                  <a:lnTo>
                    <a:pt x="3657" y="7077"/>
                  </a:lnTo>
                  <a:lnTo>
                    <a:pt x="3665" y="7051"/>
                  </a:lnTo>
                  <a:lnTo>
                    <a:pt x="3733" y="7001"/>
                  </a:lnTo>
                  <a:lnTo>
                    <a:pt x="3742" y="6975"/>
                  </a:lnTo>
                  <a:lnTo>
                    <a:pt x="3767" y="6950"/>
                  </a:lnTo>
                  <a:lnTo>
                    <a:pt x="3835" y="6848"/>
                  </a:lnTo>
                  <a:lnTo>
                    <a:pt x="3894" y="6797"/>
                  </a:lnTo>
                  <a:lnTo>
                    <a:pt x="3970" y="6670"/>
                  </a:lnTo>
                  <a:lnTo>
                    <a:pt x="4097" y="6535"/>
                  </a:lnTo>
                  <a:lnTo>
                    <a:pt x="4097" y="6510"/>
                  </a:lnTo>
                  <a:lnTo>
                    <a:pt x="4122" y="6476"/>
                  </a:lnTo>
                  <a:lnTo>
                    <a:pt x="4216" y="6374"/>
                  </a:lnTo>
                  <a:lnTo>
                    <a:pt x="4224" y="6332"/>
                  </a:lnTo>
                  <a:lnTo>
                    <a:pt x="4249" y="6289"/>
                  </a:lnTo>
                  <a:lnTo>
                    <a:pt x="4275" y="6213"/>
                  </a:lnTo>
                  <a:lnTo>
                    <a:pt x="4309" y="6154"/>
                  </a:lnTo>
                  <a:lnTo>
                    <a:pt x="4317" y="6052"/>
                  </a:lnTo>
                  <a:lnTo>
                    <a:pt x="4351" y="5968"/>
                  </a:lnTo>
                  <a:lnTo>
                    <a:pt x="4368" y="5892"/>
                  </a:lnTo>
                  <a:lnTo>
                    <a:pt x="4427" y="5688"/>
                  </a:lnTo>
                  <a:lnTo>
                    <a:pt x="4487" y="5570"/>
                  </a:lnTo>
                  <a:lnTo>
                    <a:pt x="4512" y="5426"/>
                  </a:lnTo>
                  <a:lnTo>
                    <a:pt x="4520" y="5265"/>
                  </a:lnTo>
                  <a:lnTo>
                    <a:pt x="4487" y="5070"/>
                  </a:lnTo>
                  <a:lnTo>
                    <a:pt x="4487" y="4969"/>
                  </a:lnTo>
                  <a:lnTo>
                    <a:pt x="4495" y="4825"/>
                  </a:lnTo>
                  <a:lnTo>
                    <a:pt x="4537" y="4749"/>
                  </a:lnTo>
                  <a:lnTo>
                    <a:pt x="4597" y="4698"/>
                  </a:lnTo>
                  <a:lnTo>
                    <a:pt x="4698" y="4656"/>
                  </a:lnTo>
                  <a:lnTo>
                    <a:pt x="4741" y="4613"/>
                  </a:lnTo>
                  <a:lnTo>
                    <a:pt x="4868" y="4563"/>
                  </a:lnTo>
                  <a:lnTo>
                    <a:pt x="4918" y="4529"/>
                  </a:lnTo>
                  <a:lnTo>
                    <a:pt x="5020" y="4486"/>
                  </a:lnTo>
                  <a:lnTo>
                    <a:pt x="5045" y="4461"/>
                  </a:lnTo>
                  <a:lnTo>
                    <a:pt x="5206" y="4427"/>
                  </a:lnTo>
                  <a:lnTo>
                    <a:pt x="5342" y="4427"/>
                  </a:lnTo>
                  <a:lnTo>
                    <a:pt x="5367" y="4419"/>
                  </a:lnTo>
                  <a:lnTo>
                    <a:pt x="5477" y="4410"/>
                  </a:lnTo>
                  <a:lnTo>
                    <a:pt x="5579" y="4385"/>
                  </a:lnTo>
                  <a:lnTo>
                    <a:pt x="5663" y="4376"/>
                  </a:lnTo>
                  <a:lnTo>
                    <a:pt x="5680" y="4351"/>
                  </a:lnTo>
                  <a:lnTo>
                    <a:pt x="5790" y="4317"/>
                  </a:lnTo>
                  <a:lnTo>
                    <a:pt x="5917" y="4232"/>
                  </a:lnTo>
                  <a:lnTo>
                    <a:pt x="5960" y="4224"/>
                  </a:lnTo>
                  <a:lnTo>
                    <a:pt x="6010" y="4156"/>
                  </a:lnTo>
                  <a:lnTo>
                    <a:pt x="6154" y="4063"/>
                  </a:lnTo>
                  <a:lnTo>
                    <a:pt x="6214" y="4055"/>
                  </a:lnTo>
                  <a:lnTo>
                    <a:pt x="6281" y="4021"/>
                  </a:lnTo>
                  <a:lnTo>
                    <a:pt x="6307" y="4004"/>
                  </a:lnTo>
                  <a:lnTo>
                    <a:pt x="6527" y="3877"/>
                  </a:lnTo>
                  <a:lnTo>
                    <a:pt x="6595" y="3818"/>
                  </a:lnTo>
                  <a:lnTo>
                    <a:pt x="6662" y="3708"/>
                  </a:lnTo>
                  <a:lnTo>
                    <a:pt x="6705" y="3674"/>
                  </a:lnTo>
                  <a:lnTo>
                    <a:pt x="6772" y="3547"/>
                  </a:lnTo>
                  <a:lnTo>
                    <a:pt x="6781" y="3504"/>
                  </a:lnTo>
                  <a:lnTo>
                    <a:pt x="6806" y="3471"/>
                  </a:lnTo>
                  <a:lnTo>
                    <a:pt x="6832" y="3428"/>
                  </a:lnTo>
                  <a:lnTo>
                    <a:pt x="6891" y="3344"/>
                  </a:lnTo>
                  <a:lnTo>
                    <a:pt x="6967" y="3276"/>
                  </a:lnTo>
                  <a:lnTo>
                    <a:pt x="7035" y="3250"/>
                  </a:lnTo>
                  <a:lnTo>
                    <a:pt x="7094" y="3200"/>
                  </a:lnTo>
                  <a:lnTo>
                    <a:pt x="7153" y="3183"/>
                  </a:lnTo>
                  <a:lnTo>
                    <a:pt x="7230" y="3183"/>
                  </a:lnTo>
                  <a:lnTo>
                    <a:pt x="7306" y="3132"/>
                  </a:lnTo>
                  <a:lnTo>
                    <a:pt x="7348" y="3123"/>
                  </a:lnTo>
                  <a:lnTo>
                    <a:pt x="7441" y="3073"/>
                  </a:lnTo>
                  <a:lnTo>
                    <a:pt x="7517" y="3039"/>
                  </a:lnTo>
                  <a:lnTo>
                    <a:pt x="7594" y="2980"/>
                  </a:lnTo>
                  <a:lnTo>
                    <a:pt x="7619" y="2971"/>
                  </a:lnTo>
                  <a:lnTo>
                    <a:pt x="7695" y="2920"/>
                  </a:lnTo>
                  <a:lnTo>
                    <a:pt x="7721" y="2878"/>
                  </a:lnTo>
                  <a:lnTo>
                    <a:pt x="7754" y="2844"/>
                  </a:lnTo>
                  <a:lnTo>
                    <a:pt x="7848" y="2776"/>
                  </a:lnTo>
                  <a:lnTo>
                    <a:pt x="7881" y="2734"/>
                  </a:lnTo>
                  <a:lnTo>
                    <a:pt x="7983" y="2632"/>
                  </a:lnTo>
                  <a:lnTo>
                    <a:pt x="8008" y="2556"/>
                  </a:lnTo>
                  <a:lnTo>
                    <a:pt x="8068" y="2506"/>
                  </a:lnTo>
                  <a:lnTo>
                    <a:pt x="8076" y="2480"/>
                  </a:lnTo>
                  <a:lnTo>
                    <a:pt x="8102" y="2260"/>
                  </a:lnTo>
                  <a:lnTo>
                    <a:pt x="8093" y="2243"/>
                  </a:lnTo>
                  <a:lnTo>
                    <a:pt x="8076" y="2142"/>
                  </a:lnTo>
                  <a:lnTo>
                    <a:pt x="8051" y="2116"/>
                  </a:lnTo>
                  <a:lnTo>
                    <a:pt x="8025" y="2057"/>
                  </a:lnTo>
                  <a:lnTo>
                    <a:pt x="7915" y="1921"/>
                  </a:lnTo>
                  <a:lnTo>
                    <a:pt x="7873" y="1820"/>
                  </a:lnTo>
                  <a:lnTo>
                    <a:pt x="7797" y="1718"/>
                  </a:lnTo>
                  <a:lnTo>
                    <a:pt x="7780" y="1659"/>
                  </a:lnTo>
                  <a:lnTo>
                    <a:pt x="7780" y="1617"/>
                  </a:lnTo>
                  <a:lnTo>
                    <a:pt x="7788" y="1540"/>
                  </a:lnTo>
                  <a:lnTo>
                    <a:pt x="7814" y="1498"/>
                  </a:lnTo>
                  <a:lnTo>
                    <a:pt x="7839" y="1456"/>
                  </a:lnTo>
                  <a:lnTo>
                    <a:pt x="7915" y="1388"/>
                  </a:lnTo>
                  <a:lnTo>
                    <a:pt x="7975" y="1380"/>
                  </a:lnTo>
                  <a:lnTo>
                    <a:pt x="8034" y="1337"/>
                  </a:lnTo>
                  <a:lnTo>
                    <a:pt x="8076" y="1320"/>
                  </a:lnTo>
                  <a:lnTo>
                    <a:pt x="8203" y="1227"/>
                  </a:lnTo>
                  <a:lnTo>
                    <a:pt x="8279" y="1193"/>
                  </a:lnTo>
                  <a:lnTo>
                    <a:pt x="8389" y="1100"/>
                  </a:lnTo>
                  <a:lnTo>
                    <a:pt x="8525" y="1033"/>
                  </a:lnTo>
                  <a:lnTo>
                    <a:pt x="8550" y="1033"/>
                  </a:lnTo>
                  <a:lnTo>
                    <a:pt x="8660" y="973"/>
                  </a:lnTo>
                  <a:lnTo>
                    <a:pt x="8796" y="948"/>
                  </a:lnTo>
                  <a:lnTo>
                    <a:pt x="8914" y="880"/>
                  </a:lnTo>
                  <a:lnTo>
                    <a:pt x="9016" y="779"/>
                  </a:lnTo>
                  <a:lnTo>
                    <a:pt x="9050" y="770"/>
                  </a:lnTo>
                  <a:lnTo>
                    <a:pt x="9067" y="753"/>
                  </a:lnTo>
                  <a:lnTo>
                    <a:pt x="9101" y="652"/>
                  </a:lnTo>
                  <a:lnTo>
                    <a:pt x="9117" y="626"/>
                  </a:lnTo>
                  <a:lnTo>
                    <a:pt x="9134" y="592"/>
                  </a:lnTo>
                  <a:lnTo>
                    <a:pt x="9185" y="533"/>
                  </a:lnTo>
                  <a:lnTo>
                    <a:pt x="9270" y="389"/>
                  </a:lnTo>
                  <a:lnTo>
                    <a:pt x="9312" y="288"/>
                  </a:lnTo>
                  <a:lnTo>
                    <a:pt x="9422" y="161"/>
                  </a:lnTo>
                  <a:lnTo>
                    <a:pt x="9456" y="101"/>
                  </a:lnTo>
                  <a:lnTo>
                    <a:pt x="9490" y="68"/>
                  </a:lnTo>
                  <a:lnTo>
                    <a:pt x="9608" y="0"/>
                  </a:lnTo>
                  <a:moveTo>
                    <a:pt x="9608" y="0"/>
                  </a:moveTo>
                  <a:lnTo>
                    <a:pt x="9481" y="68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265319D1-093F-49B8-A39B-EECE485F4A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3" y="1940"/>
              <a:ext cx="2227" cy="2584"/>
            </a:xfrm>
            <a:custGeom>
              <a:avLst/>
              <a:gdLst>
                <a:gd name="T0" fmla="*/ 10574 w 10980"/>
                <a:gd name="T1" fmla="*/ 804 h 12748"/>
                <a:gd name="T2" fmla="*/ 10337 w 10980"/>
                <a:gd name="T3" fmla="*/ 1219 h 12748"/>
                <a:gd name="T4" fmla="*/ 9939 w 10980"/>
                <a:gd name="T5" fmla="*/ 1414 h 12748"/>
                <a:gd name="T6" fmla="*/ 9295 w 10980"/>
                <a:gd name="T7" fmla="*/ 1456 h 12748"/>
                <a:gd name="T8" fmla="*/ 9025 w 10980"/>
                <a:gd name="T9" fmla="*/ 2497 h 12748"/>
                <a:gd name="T10" fmla="*/ 9143 w 10980"/>
                <a:gd name="T11" fmla="*/ 3377 h 12748"/>
                <a:gd name="T12" fmla="*/ 8957 w 10980"/>
                <a:gd name="T13" fmla="*/ 3538 h 12748"/>
                <a:gd name="T14" fmla="*/ 8474 w 10980"/>
                <a:gd name="T15" fmla="*/ 3454 h 12748"/>
                <a:gd name="T16" fmla="*/ 7958 w 10980"/>
                <a:gd name="T17" fmla="*/ 3327 h 12748"/>
                <a:gd name="T18" fmla="*/ 7949 w 10980"/>
                <a:gd name="T19" fmla="*/ 2167 h 12748"/>
                <a:gd name="T20" fmla="*/ 7738 w 10980"/>
                <a:gd name="T21" fmla="*/ 1583 h 12748"/>
                <a:gd name="T22" fmla="*/ 7738 w 10980"/>
                <a:gd name="T23" fmla="*/ 1083 h 12748"/>
                <a:gd name="T24" fmla="*/ 7992 w 10980"/>
                <a:gd name="T25" fmla="*/ 584 h 12748"/>
                <a:gd name="T26" fmla="*/ 7805 w 10980"/>
                <a:gd name="T27" fmla="*/ 42 h 12748"/>
                <a:gd name="T28" fmla="*/ 7467 w 10980"/>
                <a:gd name="T29" fmla="*/ 101 h 12748"/>
                <a:gd name="T30" fmla="*/ 7137 w 10980"/>
                <a:gd name="T31" fmla="*/ 296 h 12748"/>
                <a:gd name="T32" fmla="*/ 6773 w 10980"/>
                <a:gd name="T33" fmla="*/ 762 h 12748"/>
                <a:gd name="T34" fmla="*/ 6561 w 10980"/>
                <a:gd name="T35" fmla="*/ 1253 h 12748"/>
                <a:gd name="T36" fmla="*/ 6595 w 10980"/>
                <a:gd name="T37" fmla="*/ 1761 h 12748"/>
                <a:gd name="T38" fmla="*/ 6925 w 10980"/>
                <a:gd name="T39" fmla="*/ 2353 h 12748"/>
                <a:gd name="T40" fmla="*/ 7255 w 10980"/>
                <a:gd name="T41" fmla="*/ 2844 h 12748"/>
                <a:gd name="T42" fmla="*/ 7805 w 10980"/>
                <a:gd name="T43" fmla="*/ 3504 h 12748"/>
                <a:gd name="T44" fmla="*/ 7678 w 10980"/>
                <a:gd name="T45" fmla="*/ 3987 h 12748"/>
                <a:gd name="T46" fmla="*/ 7585 w 10980"/>
                <a:gd name="T47" fmla="*/ 4571 h 12748"/>
                <a:gd name="T48" fmla="*/ 7382 w 10980"/>
                <a:gd name="T49" fmla="*/ 4639 h 12748"/>
                <a:gd name="T50" fmla="*/ 7103 w 10980"/>
                <a:gd name="T51" fmla="*/ 4410 h 12748"/>
                <a:gd name="T52" fmla="*/ 6603 w 10980"/>
                <a:gd name="T53" fmla="*/ 3953 h 12748"/>
                <a:gd name="T54" fmla="*/ 6078 w 10980"/>
                <a:gd name="T55" fmla="*/ 3936 h 12748"/>
                <a:gd name="T56" fmla="*/ 5621 w 10980"/>
                <a:gd name="T57" fmla="*/ 3945 h 12748"/>
                <a:gd name="T58" fmla="*/ 5740 w 10980"/>
                <a:gd name="T59" fmla="*/ 4453 h 12748"/>
                <a:gd name="T60" fmla="*/ 5850 w 10980"/>
                <a:gd name="T61" fmla="*/ 5071 h 12748"/>
                <a:gd name="T62" fmla="*/ 5274 w 10980"/>
                <a:gd name="T63" fmla="*/ 5147 h 12748"/>
                <a:gd name="T64" fmla="*/ 4910 w 10980"/>
                <a:gd name="T65" fmla="*/ 5324 h 12748"/>
                <a:gd name="T66" fmla="*/ 4360 w 10980"/>
                <a:gd name="T67" fmla="*/ 5570 h 12748"/>
                <a:gd name="T68" fmla="*/ 4808 w 10980"/>
                <a:gd name="T69" fmla="*/ 6095 h 12748"/>
                <a:gd name="T70" fmla="*/ 5350 w 10980"/>
                <a:gd name="T71" fmla="*/ 6721 h 12748"/>
                <a:gd name="T72" fmla="*/ 5316 w 10980"/>
                <a:gd name="T73" fmla="*/ 7144 h 12748"/>
                <a:gd name="T74" fmla="*/ 4080 w 10980"/>
                <a:gd name="T75" fmla="*/ 7238 h 12748"/>
                <a:gd name="T76" fmla="*/ 4300 w 10980"/>
                <a:gd name="T77" fmla="*/ 7898 h 12748"/>
                <a:gd name="T78" fmla="*/ 4292 w 10980"/>
                <a:gd name="T79" fmla="*/ 8296 h 12748"/>
                <a:gd name="T80" fmla="*/ 3860 w 10980"/>
                <a:gd name="T81" fmla="*/ 8507 h 12748"/>
                <a:gd name="T82" fmla="*/ 3369 w 10980"/>
                <a:gd name="T83" fmla="*/ 9151 h 12748"/>
                <a:gd name="T84" fmla="*/ 3141 w 10980"/>
                <a:gd name="T85" fmla="*/ 9506 h 12748"/>
                <a:gd name="T86" fmla="*/ 2624 w 10980"/>
                <a:gd name="T87" fmla="*/ 9015 h 12748"/>
                <a:gd name="T88" fmla="*/ 2345 w 10980"/>
                <a:gd name="T89" fmla="*/ 8372 h 12748"/>
                <a:gd name="T90" fmla="*/ 1938 w 10980"/>
                <a:gd name="T91" fmla="*/ 8186 h 12748"/>
                <a:gd name="T92" fmla="*/ 1676 w 10980"/>
                <a:gd name="T93" fmla="*/ 9032 h 12748"/>
                <a:gd name="T94" fmla="*/ 1744 w 10980"/>
                <a:gd name="T95" fmla="*/ 9599 h 12748"/>
                <a:gd name="T96" fmla="*/ 1456 w 10980"/>
                <a:gd name="T97" fmla="*/ 9735 h 12748"/>
                <a:gd name="T98" fmla="*/ 1151 w 10980"/>
                <a:gd name="T99" fmla="*/ 9845 h 12748"/>
                <a:gd name="T100" fmla="*/ 821 w 10980"/>
                <a:gd name="T101" fmla="*/ 9997 h 12748"/>
                <a:gd name="T102" fmla="*/ 1193 w 10980"/>
                <a:gd name="T103" fmla="*/ 10167 h 12748"/>
                <a:gd name="T104" fmla="*/ 1524 w 10980"/>
                <a:gd name="T105" fmla="*/ 10319 h 12748"/>
                <a:gd name="T106" fmla="*/ 1312 w 10980"/>
                <a:gd name="T107" fmla="*/ 11064 h 12748"/>
                <a:gd name="T108" fmla="*/ 1329 w 10980"/>
                <a:gd name="T109" fmla="*/ 11961 h 12748"/>
                <a:gd name="T110" fmla="*/ 948 w 10980"/>
                <a:gd name="T111" fmla="*/ 12029 h 12748"/>
                <a:gd name="T112" fmla="*/ 635 w 10980"/>
                <a:gd name="T113" fmla="*/ 12114 h 12748"/>
                <a:gd name="T114" fmla="*/ 381 w 10980"/>
                <a:gd name="T115" fmla="*/ 12291 h 12748"/>
                <a:gd name="T116" fmla="*/ 0 w 10980"/>
                <a:gd name="T117" fmla="*/ 12748 h 12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980" h="12748">
                  <a:moveTo>
                    <a:pt x="10980" y="465"/>
                  </a:moveTo>
                  <a:lnTo>
                    <a:pt x="10853" y="508"/>
                  </a:lnTo>
                  <a:lnTo>
                    <a:pt x="10769" y="559"/>
                  </a:lnTo>
                  <a:lnTo>
                    <a:pt x="10735" y="601"/>
                  </a:lnTo>
                  <a:lnTo>
                    <a:pt x="10658" y="660"/>
                  </a:lnTo>
                  <a:lnTo>
                    <a:pt x="10574" y="804"/>
                  </a:lnTo>
                  <a:lnTo>
                    <a:pt x="10565" y="855"/>
                  </a:lnTo>
                  <a:lnTo>
                    <a:pt x="10531" y="914"/>
                  </a:lnTo>
                  <a:lnTo>
                    <a:pt x="10515" y="965"/>
                  </a:lnTo>
                  <a:lnTo>
                    <a:pt x="10447" y="1083"/>
                  </a:lnTo>
                  <a:lnTo>
                    <a:pt x="10371" y="1168"/>
                  </a:lnTo>
                  <a:lnTo>
                    <a:pt x="10337" y="1219"/>
                  </a:lnTo>
                  <a:lnTo>
                    <a:pt x="10210" y="1329"/>
                  </a:lnTo>
                  <a:lnTo>
                    <a:pt x="10142" y="1337"/>
                  </a:lnTo>
                  <a:lnTo>
                    <a:pt x="10074" y="1371"/>
                  </a:lnTo>
                  <a:lnTo>
                    <a:pt x="10015" y="1388"/>
                  </a:lnTo>
                  <a:lnTo>
                    <a:pt x="9981" y="1388"/>
                  </a:lnTo>
                  <a:lnTo>
                    <a:pt x="9939" y="1414"/>
                  </a:lnTo>
                  <a:lnTo>
                    <a:pt x="9820" y="1371"/>
                  </a:lnTo>
                  <a:lnTo>
                    <a:pt x="9795" y="1388"/>
                  </a:lnTo>
                  <a:lnTo>
                    <a:pt x="9558" y="1363"/>
                  </a:lnTo>
                  <a:lnTo>
                    <a:pt x="9380" y="1363"/>
                  </a:lnTo>
                  <a:lnTo>
                    <a:pt x="9338" y="1380"/>
                  </a:lnTo>
                  <a:lnTo>
                    <a:pt x="9295" y="1456"/>
                  </a:lnTo>
                  <a:lnTo>
                    <a:pt x="9228" y="1541"/>
                  </a:lnTo>
                  <a:lnTo>
                    <a:pt x="9194" y="1642"/>
                  </a:lnTo>
                  <a:lnTo>
                    <a:pt x="9143" y="1964"/>
                  </a:lnTo>
                  <a:lnTo>
                    <a:pt x="9092" y="2099"/>
                  </a:lnTo>
                  <a:lnTo>
                    <a:pt x="9067" y="2370"/>
                  </a:lnTo>
                  <a:lnTo>
                    <a:pt x="9025" y="2497"/>
                  </a:lnTo>
                  <a:lnTo>
                    <a:pt x="9008" y="2582"/>
                  </a:lnTo>
                  <a:lnTo>
                    <a:pt x="8991" y="2607"/>
                  </a:lnTo>
                  <a:lnTo>
                    <a:pt x="8965" y="2743"/>
                  </a:lnTo>
                  <a:lnTo>
                    <a:pt x="8991" y="3005"/>
                  </a:lnTo>
                  <a:lnTo>
                    <a:pt x="9033" y="3140"/>
                  </a:lnTo>
                  <a:lnTo>
                    <a:pt x="9143" y="3377"/>
                  </a:lnTo>
                  <a:lnTo>
                    <a:pt x="9219" y="3471"/>
                  </a:lnTo>
                  <a:lnTo>
                    <a:pt x="9177" y="3504"/>
                  </a:lnTo>
                  <a:lnTo>
                    <a:pt x="9160" y="3513"/>
                  </a:lnTo>
                  <a:lnTo>
                    <a:pt x="9075" y="3513"/>
                  </a:lnTo>
                  <a:lnTo>
                    <a:pt x="8999" y="3538"/>
                  </a:lnTo>
                  <a:lnTo>
                    <a:pt x="8957" y="3538"/>
                  </a:lnTo>
                  <a:lnTo>
                    <a:pt x="8940" y="3530"/>
                  </a:lnTo>
                  <a:lnTo>
                    <a:pt x="8838" y="3513"/>
                  </a:lnTo>
                  <a:lnTo>
                    <a:pt x="8779" y="3471"/>
                  </a:lnTo>
                  <a:lnTo>
                    <a:pt x="8694" y="3471"/>
                  </a:lnTo>
                  <a:lnTo>
                    <a:pt x="8593" y="3445"/>
                  </a:lnTo>
                  <a:lnTo>
                    <a:pt x="8474" y="3454"/>
                  </a:lnTo>
                  <a:lnTo>
                    <a:pt x="8415" y="3428"/>
                  </a:lnTo>
                  <a:lnTo>
                    <a:pt x="8356" y="3454"/>
                  </a:lnTo>
                  <a:lnTo>
                    <a:pt x="8153" y="3504"/>
                  </a:lnTo>
                  <a:lnTo>
                    <a:pt x="8034" y="3445"/>
                  </a:lnTo>
                  <a:lnTo>
                    <a:pt x="8000" y="3411"/>
                  </a:lnTo>
                  <a:lnTo>
                    <a:pt x="7958" y="3327"/>
                  </a:lnTo>
                  <a:lnTo>
                    <a:pt x="7949" y="2929"/>
                  </a:lnTo>
                  <a:lnTo>
                    <a:pt x="7975" y="2624"/>
                  </a:lnTo>
                  <a:lnTo>
                    <a:pt x="7958" y="2345"/>
                  </a:lnTo>
                  <a:lnTo>
                    <a:pt x="7966" y="2302"/>
                  </a:lnTo>
                  <a:lnTo>
                    <a:pt x="7941" y="2184"/>
                  </a:lnTo>
                  <a:lnTo>
                    <a:pt x="7949" y="2167"/>
                  </a:lnTo>
                  <a:lnTo>
                    <a:pt x="7932" y="2150"/>
                  </a:lnTo>
                  <a:lnTo>
                    <a:pt x="7924" y="2006"/>
                  </a:lnTo>
                  <a:lnTo>
                    <a:pt x="7831" y="1803"/>
                  </a:lnTo>
                  <a:lnTo>
                    <a:pt x="7831" y="1744"/>
                  </a:lnTo>
                  <a:lnTo>
                    <a:pt x="7738" y="1608"/>
                  </a:lnTo>
                  <a:lnTo>
                    <a:pt x="7738" y="1583"/>
                  </a:lnTo>
                  <a:lnTo>
                    <a:pt x="7695" y="1507"/>
                  </a:lnTo>
                  <a:lnTo>
                    <a:pt x="7661" y="1464"/>
                  </a:lnTo>
                  <a:lnTo>
                    <a:pt x="7636" y="1388"/>
                  </a:lnTo>
                  <a:lnTo>
                    <a:pt x="7645" y="1287"/>
                  </a:lnTo>
                  <a:lnTo>
                    <a:pt x="7687" y="1168"/>
                  </a:lnTo>
                  <a:lnTo>
                    <a:pt x="7738" y="1083"/>
                  </a:lnTo>
                  <a:lnTo>
                    <a:pt x="7738" y="1041"/>
                  </a:lnTo>
                  <a:lnTo>
                    <a:pt x="7763" y="1033"/>
                  </a:lnTo>
                  <a:lnTo>
                    <a:pt x="7797" y="965"/>
                  </a:lnTo>
                  <a:lnTo>
                    <a:pt x="7865" y="863"/>
                  </a:lnTo>
                  <a:lnTo>
                    <a:pt x="7915" y="728"/>
                  </a:lnTo>
                  <a:lnTo>
                    <a:pt x="7992" y="584"/>
                  </a:lnTo>
                  <a:lnTo>
                    <a:pt x="8000" y="525"/>
                  </a:lnTo>
                  <a:lnTo>
                    <a:pt x="8026" y="508"/>
                  </a:lnTo>
                  <a:lnTo>
                    <a:pt x="8034" y="364"/>
                  </a:lnTo>
                  <a:lnTo>
                    <a:pt x="8017" y="245"/>
                  </a:lnTo>
                  <a:lnTo>
                    <a:pt x="8026" y="237"/>
                  </a:lnTo>
                  <a:lnTo>
                    <a:pt x="7805" y="42"/>
                  </a:lnTo>
                  <a:lnTo>
                    <a:pt x="7780" y="25"/>
                  </a:lnTo>
                  <a:lnTo>
                    <a:pt x="7729" y="0"/>
                  </a:lnTo>
                  <a:lnTo>
                    <a:pt x="7628" y="0"/>
                  </a:lnTo>
                  <a:lnTo>
                    <a:pt x="7611" y="25"/>
                  </a:lnTo>
                  <a:lnTo>
                    <a:pt x="7526" y="59"/>
                  </a:lnTo>
                  <a:lnTo>
                    <a:pt x="7467" y="101"/>
                  </a:lnTo>
                  <a:lnTo>
                    <a:pt x="7391" y="127"/>
                  </a:lnTo>
                  <a:lnTo>
                    <a:pt x="7297" y="178"/>
                  </a:lnTo>
                  <a:lnTo>
                    <a:pt x="7264" y="220"/>
                  </a:lnTo>
                  <a:lnTo>
                    <a:pt x="7238" y="220"/>
                  </a:lnTo>
                  <a:lnTo>
                    <a:pt x="7179" y="279"/>
                  </a:lnTo>
                  <a:lnTo>
                    <a:pt x="7137" y="296"/>
                  </a:lnTo>
                  <a:lnTo>
                    <a:pt x="7077" y="372"/>
                  </a:lnTo>
                  <a:lnTo>
                    <a:pt x="7010" y="423"/>
                  </a:lnTo>
                  <a:lnTo>
                    <a:pt x="6950" y="525"/>
                  </a:lnTo>
                  <a:lnTo>
                    <a:pt x="6908" y="559"/>
                  </a:lnTo>
                  <a:lnTo>
                    <a:pt x="6857" y="618"/>
                  </a:lnTo>
                  <a:lnTo>
                    <a:pt x="6773" y="762"/>
                  </a:lnTo>
                  <a:lnTo>
                    <a:pt x="6739" y="829"/>
                  </a:lnTo>
                  <a:lnTo>
                    <a:pt x="6730" y="889"/>
                  </a:lnTo>
                  <a:lnTo>
                    <a:pt x="6696" y="965"/>
                  </a:lnTo>
                  <a:lnTo>
                    <a:pt x="6612" y="1117"/>
                  </a:lnTo>
                  <a:lnTo>
                    <a:pt x="6578" y="1202"/>
                  </a:lnTo>
                  <a:lnTo>
                    <a:pt x="6561" y="1253"/>
                  </a:lnTo>
                  <a:lnTo>
                    <a:pt x="6569" y="1304"/>
                  </a:lnTo>
                  <a:lnTo>
                    <a:pt x="6519" y="1388"/>
                  </a:lnTo>
                  <a:lnTo>
                    <a:pt x="6502" y="1464"/>
                  </a:lnTo>
                  <a:lnTo>
                    <a:pt x="6510" y="1574"/>
                  </a:lnTo>
                  <a:lnTo>
                    <a:pt x="6535" y="1651"/>
                  </a:lnTo>
                  <a:lnTo>
                    <a:pt x="6595" y="1761"/>
                  </a:lnTo>
                  <a:lnTo>
                    <a:pt x="6629" y="1862"/>
                  </a:lnTo>
                  <a:lnTo>
                    <a:pt x="6662" y="1921"/>
                  </a:lnTo>
                  <a:lnTo>
                    <a:pt x="6662" y="1947"/>
                  </a:lnTo>
                  <a:lnTo>
                    <a:pt x="6747" y="2082"/>
                  </a:lnTo>
                  <a:lnTo>
                    <a:pt x="6756" y="2116"/>
                  </a:lnTo>
                  <a:lnTo>
                    <a:pt x="6925" y="2353"/>
                  </a:lnTo>
                  <a:lnTo>
                    <a:pt x="6950" y="2404"/>
                  </a:lnTo>
                  <a:lnTo>
                    <a:pt x="6984" y="2446"/>
                  </a:lnTo>
                  <a:lnTo>
                    <a:pt x="7018" y="2522"/>
                  </a:lnTo>
                  <a:lnTo>
                    <a:pt x="7086" y="2607"/>
                  </a:lnTo>
                  <a:lnTo>
                    <a:pt x="7145" y="2734"/>
                  </a:lnTo>
                  <a:lnTo>
                    <a:pt x="7255" y="2844"/>
                  </a:lnTo>
                  <a:lnTo>
                    <a:pt x="7306" y="2971"/>
                  </a:lnTo>
                  <a:lnTo>
                    <a:pt x="7458" y="3166"/>
                  </a:lnTo>
                  <a:lnTo>
                    <a:pt x="7526" y="3225"/>
                  </a:lnTo>
                  <a:lnTo>
                    <a:pt x="7560" y="3284"/>
                  </a:lnTo>
                  <a:lnTo>
                    <a:pt x="7763" y="3454"/>
                  </a:lnTo>
                  <a:lnTo>
                    <a:pt x="7805" y="3504"/>
                  </a:lnTo>
                  <a:lnTo>
                    <a:pt x="7822" y="3564"/>
                  </a:lnTo>
                  <a:lnTo>
                    <a:pt x="7848" y="3665"/>
                  </a:lnTo>
                  <a:lnTo>
                    <a:pt x="7848" y="3750"/>
                  </a:lnTo>
                  <a:lnTo>
                    <a:pt x="7831" y="3801"/>
                  </a:lnTo>
                  <a:lnTo>
                    <a:pt x="7704" y="3970"/>
                  </a:lnTo>
                  <a:lnTo>
                    <a:pt x="7678" y="3987"/>
                  </a:lnTo>
                  <a:lnTo>
                    <a:pt x="7645" y="4063"/>
                  </a:lnTo>
                  <a:lnTo>
                    <a:pt x="7611" y="4224"/>
                  </a:lnTo>
                  <a:lnTo>
                    <a:pt x="7619" y="4300"/>
                  </a:lnTo>
                  <a:lnTo>
                    <a:pt x="7611" y="4359"/>
                  </a:lnTo>
                  <a:lnTo>
                    <a:pt x="7611" y="4461"/>
                  </a:lnTo>
                  <a:lnTo>
                    <a:pt x="7585" y="4571"/>
                  </a:lnTo>
                  <a:lnTo>
                    <a:pt x="7551" y="4613"/>
                  </a:lnTo>
                  <a:lnTo>
                    <a:pt x="7518" y="4647"/>
                  </a:lnTo>
                  <a:lnTo>
                    <a:pt x="7458" y="4656"/>
                  </a:lnTo>
                  <a:lnTo>
                    <a:pt x="7441" y="4673"/>
                  </a:lnTo>
                  <a:lnTo>
                    <a:pt x="7408" y="4639"/>
                  </a:lnTo>
                  <a:lnTo>
                    <a:pt x="7382" y="4639"/>
                  </a:lnTo>
                  <a:lnTo>
                    <a:pt x="7272" y="4580"/>
                  </a:lnTo>
                  <a:lnTo>
                    <a:pt x="7264" y="4563"/>
                  </a:lnTo>
                  <a:lnTo>
                    <a:pt x="7238" y="4546"/>
                  </a:lnTo>
                  <a:lnTo>
                    <a:pt x="7162" y="4469"/>
                  </a:lnTo>
                  <a:lnTo>
                    <a:pt x="7137" y="4461"/>
                  </a:lnTo>
                  <a:lnTo>
                    <a:pt x="7103" y="4410"/>
                  </a:lnTo>
                  <a:lnTo>
                    <a:pt x="7043" y="4359"/>
                  </a:lnTo>
                  <a:lnTo>
                    <a:pt x="7035" y="4326"/>
                  </a:lnTo>
                  <a:lnTo>
                    <a:pt x="6976" y="4266"/>
                  </a:lnTo>
                  <a:lnTo>
                    <a:pt x="6933" y="4199"/>
                  </a:lnTo>
                  <a:lnTo>
                    <a:pt x="6823" y="4080"/>
                  </a:lnTo>
                  <a:lnTo>
                    <a:pt x="6603" y="3953"/>
                  </a:lnTo>
                  <a:lnTo>
                    <a:pt x="6519" y="3928"/>
                  </a:lnTo>
                  <a:lnTo>
                    <a:pt x="6383" y="3902"/>
                  </a:lnTo>
                  <a:lnTo>
                    <a:pt x="6315" y="3919"/>
                  </a:lnTo>
                  <a:lnTo>
                    <a:pt x="6197" y="3919"/>
                  </a:lnTo>
                  <a:lnTo>
                    <a:pt x="6163" y="3936"/>
                  </a:lnTo>
                  <a:lnTo>
                    <a:pt x="6078" y="3936"/>
                  </a:lnTo>
                  <a:lnTo>
                    <a:pt x="6019" y="3970"/>
                  </a:lnTo>
                  <a:lnTo>
                    <a:pt x="5943" y="3962"/>
                  </a:lnTo>
                  <a:lnTo>
                    <a:pt x="5875" y="3978"/>
                  </a:lnTo>
                  <a:lnTo>
                    <a:pt x="5816" y="3978"/>
                  </a:lnTo>
                  <a:lnTo>
                    <a:pt x="5697" y="3945"/>
                  </a:lnTo>
                  <a:lnTo>
                    <a:pt x="5621" y="3945"/>
                  </a:lnTo>
                  <a:lnTo>
                    <a:pt x="5596" y="3953"/>
                  </a:lnTo>
                  <a:lnTo>
                    <a:pt x="5587" y="3987"/>
                  </a:lnTo>
                  <a:lnTo>
                    <a:pt x="5587" y="4080"/>
                  </a:lnTo>
                  <a:lnTo>
                    <a:pt x="5596" y="4139"/>
                  </a:lnTo>
                  <a:lnTo>
                    <a:pt x="5706" y="4351"/>
                  </a:lnTo>
                  <a:lnTo>
                    <a:pt x="5740" y="4453"/>
                  </a:lnTo>
                  <a:lnTo>
                    <a:pt x="5765" y="4486"/>
                  </a:lnTo>
                  <a:lnTo>
                    <a:pt x="5816" y="4613"/>
                  </a:lnTo>
                  <a:lnTo>
                    <a:pt x="5833" y="4723"/>
                  </a:lnTo>
                  <a:lnTo>
                    <a:pt x="5824" y="4910"/>
                  </a:lnTo>
                  <a:lnTo>
                    <a:pt x="5833" y="5020"/>
                  </a:lnTo>
                  <a:lnTo>
                    <a:pt x="5850" y="5071"/>
                  </a:lnTo>
                  <a:lnTo>
                    <a:pt x="5833" y="5121"/>
                  </a:lnTo>
                  <a:lnTo>
                    <a:pt x="5816" y="5147"/>
                  </a:lnTo>
                  <a:lnTo>
                    <a:pt x="5748" y="5164"/>
                  </a:lnTo>
                  <a:lnTo>
                    <a:pt x="5714" y="5189"/>
                  </a:lnTo>
                  <a:lnTo>
                    <a:pt x="5469" y="5147"/>
                  </a:lnTo>
                  <a:lnTo>
                    <a:pt x="5274" y="5147"/>
                  </a:lnTo>
                  <a:lnTo>
                    <a:pt x="5215" y="5181"/>
                  </a:lnTo>
                  <a:lnTo>
                    <a:pt x="5130" y="5181"/>
                  </a:lnTo>
                  <a:lnTo>
                    <a:pt x="5029" y="5214"/>
                  </a:lnTo>
                  <a:lnTo>
                    <a:pt x="4995" y="5257"/>
                  </a:lnTo>
                  <a:lnTo>
                    <a:pt x="4927" y="5291"/>
                  </a:lnTo>
                  <a:lnTo>
                    <a:pt x="4910" y="5324"/>
                  </a:lnTo>
                  <a:lnTo>
                    <a:pt x="4724" y="5468"/>
                  </a:lnTo>
                  <a:lnTo>
                    <a:pt x="4605" y="5553"/>
                  </a:lnTo>
                  <a:lnTo>
                    <a:pt x="4444" y="5545"/>
                  </a:lnTo>
                  <a:lnTo>
                    <a:pt x="4427" y="5528"/>
                  </a:lnTo>
                  <a:lnTo>
                    <a:pt x="4385" y="5545"/>
                  </a:lnTo>
                  <a:lnTo>
                    <a:pt x="4360" y="5570"/>
                  </a:lnTo>
                  <a:lnTo>
                    <a:pt x="4360" y="5621"/>
                  </a:lnTo>
                  <a:lnTo>
                    <a:pt x="4427" y="5714"/>
                  </a:lnTo>
                  <a:lnTo>
                    <a:pt x="4512" y="5790"/>
                  </a:lnTo>
                  <a:lnTo>
                    <a:pt x="4521" y="5815"/>
                  </a:lnTo>
                  <a:lnTo>
                    <a:pt x="4639" y="5942"/>
                  </a:lnTo>
                  <a:lnTo>
                    <a:pt x="4808" y="6095"/>
                  </a:lnTo>
                  <a:lnTo>
                    <a:pt x="5012" y="6366"/>
                  </a:lnTo>
                  <a:lnTo>
                    <a:pt x="5088" y="6442"/>
                  </a:lnTo>
                  <a:lnTo>
                    <a:pt x="5096" y="6467"/>
                  </a:lnTo>
                  <a:lnTo>
                    <a:pt x="5189" y="6543"/>
                  </a:lnTo>
                  <a:lnTo>
                    <a:pt x="5215" y="6594"/>
                  </a:lnTo>
                  <a:lnTo>
                    <a:pt x="5350" y="6721"/>
                  </a:lnTo>
                  <a:lnTo>
                    <a:pt x="5376" y="6772"/>
                  </a:lnTo>
                  <a:lnTo>
                    <a:pt x="5418" y="6814"/>
                  </a:lnTo>
                  <a:lnTo>
                    <a:pt x="5452" y="6882"/>
                  </a:lnTo>
                  <a:lnTo>
                    <a:pt x="5435" y="6992"/>
                  </a:lnTo>
                  <a:lnTo>
                    <a:pt x="5384" y="7085"/>
                  </a:lnTo>
                  <a:lnTo>
                    <a:pt x="5316" y="7144"/>
                  </a:lnTo>
                  <a:lnTo>
                    <a:pt x="5240" y="7170"/>
                  </a:lnTo>
                  <a:lnTo>
                    <a:pt x="4961" y="7170"/>
                  </a:lnTo>
                  <a:lnTo>
                    <a:pt x="4554" y="7136"/>
                  </a:lnTo>
                  <a:lnTo>
                    <a:pt x="4368" y="7102"/>
                  </a:lnTo>
                  <a:lnTo>
                    <a:pt x="4173" y="7144"/>
                  </a:lnTo>
                  <a:lnTo>
                    <a:pt x="4080" y="7238"/>
                  </a:lnTo>
                  <a:lnTo>
                    <a:pt x="4046" y="7356"/>
                  </a:lnTo>
                  <a:lnTo>
                    <a:pt x="4046" y="7483"/>
                  </a:lnTo>
                  <a:lnTo>
                    <a:pt x="4080" y="7619"/>
                  </a:lnTo>
                  <a:lnTo>
                    <a:pt x="4140" y="7703"/>
                  </a:lnTo>
                  <a:lnTo>
                    <a:pt x="4258" y="7830"/>
                  </a:lnTo>
                  <a:lnTo>
                    <a:pt x="4300" y="7898"/>
                  </a:lnTo>
                  <a:lnTo>
                    <a:pt x="4334" y="7999"/>
                  </a:lnTo>
                  <a:lnTo>
                    <a:pt x="4368" y="8050"/>
                  </a:lnTo>
                  <a:lnTo>
                    <a:pt x="4385" y="8186"/>
                  </a:lnTo>
                  <a:lnTo>
                    <a:pt x="4368" y="8211"/>
                  </a:lnTo>
                  <a:lnTo>
                    <a:pt x="4343" y="8253"/>
                  </a:lnTo>
                  <a:lnTo>
                    <a:pt x="4292" y="8296"/>
                  </a:lnTo>
                  <a:lnTo>
                    <a:pt x="4275" y="8321"/>
                  </a:lnTo>
                  <a:lnTo>
                    <a:pt x="4157" y="8372"/>
                  </a:lnTo>
                  <a:lnTo>
                    <a:pt x="4055" y="8448"/>
                  </a:lnTo>
                  <a:lnTo>
                    <a:pt x="4038" y="8440"/>
                  </a:lnTo>
                  <a:lnTo>
                    <a:pt x="3979" y="8473"/>
                  </a:lnTo>
                  <a:lnTo>
                    <a:pt x="3860" y="8507"/>
                  </a:lnTo>
                  <a:lnTo>
                    <a:pt x="3716" y="8600"/>
                  </a:lnTo>
                  <a:lnTo>
                    <a:pt x="3682" y="8651"/>
                  </a:lnTo>
                  <a:lnTo>
                    <a:pt x="3657" y="8660"/>
                  </a:lnTo>
                  <a:lnTo>
                    <a:pt x="3530" y="8897"/>
                  </a:lnTo>
                  <a:lnTo>
                    <a:pt x="3513" y="8973"/>
                  </a:lnTo>
                  <a:lnTo>
                    <a:pt x="3369" y="9151"/>
                  </a:lnTo>
                  <a:lnTo>
                    <a:pt x="3318" y="9422"/>
                  </a:lnTo>
                  <a:lnTo>
                    <a:pt x="3301" y="9447"/>
                  </a:lnTo>
                  <a:lnTo>
                    <a:pt x="3259" y="9481"/>
                  </a:lnTo>
                  <a:lnTo>
                    <a:pt x="3200" y="9498"/>
                  </a:lnTo>
                  <a:lnTo>
                    <a:pt x="3166" y="9498"/>
                  </a:lnTo>
                  <a:lnTo>
                    <a:pt x="3141" y="9506"/>
                  </a:lnTo>
                  <a:lnTo>
                    <a:pt x="3098" y="9489"/>
                  </a:lnTo>
                  <a:lnTo>
                    <a:pt x="3022" y="9422"/>
                  </a:lnTo>
                  <a:lnTo>
                    <a:pt x="2887" y="9235"/>
                  </a:lnTo>
                  <a:lnTo>
                    <a:pt x="2785" y="9142"/>
                  </a:lnTo>
                  <a:lnTo>
                    <a:pt x="2641" y="9058"/>
                  </a:lnTo>
                  <a:lnTo>
                    <a:pt x="2624" y="9015"/>
                  </a:lnTo>
                  <a:lnTo>
                    <a:pt x="2556" y="8948"/>
                  </a:lnTo>
                  <a:lnTo>
                    <a:pt x="2480" y="8829"/>
                  </a:lnTo>
                  <a:lnTo>
                    <a:pt x="2438" y="8727"/>
                  </a:lnTo>
                  <a:lnTo>
                    <a:pt x="2413" y="8685"/>
                  </a:lnTo>
                  <a:lnTo>
                    <a:pt x="2362" y="8490"/>
                  </a:lnTo>
                  <a:lnTo>
                    <a:pt x="2345" y="8372"/>
                  </a:lnTo>
                  <a:lnTo>
                    <a:pt x="2277" y="8135"/>
                  </a:lnTo>
                  <a:lnTo>
                    <a:pt x="2142" y="8059"/>
                  </a:lnTo>
                  <a:lnTo>
                    <a:pt x="2125" y="8050"/>
                  </a:lnTo>
                  <a:lnTo>
                    <a:pt x="2082" y="8050"/>
                  </a:lnTo>
                  <a:lnTo>
                    <a:pt x="1972" y="8118"/>
                  </a:lnTo>
                  <a:lnTo>
                    <a:pt x="1938" y="8186"/>
                  </a:lnTo>
                  <a:lnTo>
                    <a:pt x="1922" y="8203"/>
                  </a:lnTo>
                  <a:lnTo>
                    <a:pt x="1913" y="8236"/>
                  </a:lnTo>
                  <a:lnTo>
                    <a:pt x="1854" y="8338"/>
                  </a:lnTo>
                  <a:lnTo>
                    <a:pt x="1837" y="8423"/>
                  </a:lnTo>
                  <a:lnTo>
                    <a:pt x="1803" y="8499"/>
                  </a:lnTo>
                  <a:lnTo>
                    <a:pt x="1676" y="9032"/>
                  </a:lnTo>
                  <a:lnTo>
                    <a:pt x="1684" y="9168"/>
                  </a:lnTo>
                  <a:lnTo>
                    <a:pt x="1735" y="9278"/>
                  </a:lnTo>
                  <a:lnTo>
                    <a:pt x="1795" y="9464"/>
                  </a:lnTo>
                  <a:lnTo>
                    <a:pt x="1803" y="9540"/>
                  </a:lnTo>
                  <a:lnTo>
                    <a:pt x="1778" y="9591"/>
                  </a:lnTo>
                  <a:lnTo>
                    <a:pt x="1744" y="9599"/>
                  </a:lnTo>
                  <a:lnTo>
                    <a:pt x="1735" y="9625"/>
                  </a:lnTo>
                  <a:lnTo>
                    <a:pt x="1676" y="9642"/>
                  </a:lnTo>
                  <a:lnTo>
                    <a:pt x="1591" y="9701"/>
                  </a:lnTo>
                  <a:lnTo>
                    <a:pt x="1532" y="9701"/>
                  </a:lnTo>
                  <a:lnTo>
                    <a:pt x="1473" y="9743"/>
                  </a:lnTo>
                  <a:lnTo>
                    <a:pt x="1456" y="9735"/>
                  </a:lnTo>
                  <a:lnTo>
                    <a:pt x="1371" y="9752"/>
                  </a:lnTo>
                  <a:lnTo>
                    <a:pt x="1329" y="9769"/>
                  </a:lnTo>
                  <a:lnTo>
                    <a:pt x="1312" y="9786"/>
                  </a:lnTo>
                  <a:lnTo>
                    <a:pt x="1236" y="9819"/>
                  </a:lnTo>
                  <a:lnTo>
                    <a:pt x="1176" y="9819"/>
                  </a:lnTo>
                  <a:lnTo>
                    <a:pt x="1151" y="9845"/>
                  </a:lnTo>
                  <a:lnTo>
                    <a:pt x="1109" y="9853"/>
                  </a:lnTo>
                  <a:lnTo>
                    <a:pt x="1050" y="9853"/>
                  </a:lnTo>
                  <a:lnTo>
                    <a:pt x="990" y="9887"/>
                  </a:lnTo>
                  <a:lnTo>
                    <a:pt x="956" y="9887"/>
                  </a:lnTo>
                  <a:lnTo>
                    <a:pt x="855" y="9946"/>
                  </a:lnTo>
                  <a:lnTo>
                    <a:pt x="821" y="9997"/>
                  </a:lnTo>
                  <a:lnTo>
                    <a:pt x="812" y="10023"/>
                  </a:lnTo>
                  <a:lnTo>
                    <a:pt x="846" y="10099"/>
                  </a:lnTo>
                  <a:lnTo>
                    <a:pt x="1016" y="10167"/>
                  </a:lnTo>
                  <a:lnTo>
                    <a:pt x="1041" y="10167"/>
                  </a:lnTo>
                  <a:lnTo>
                    <a:pt x="1143" y="10192"/>
                  </a:lnTo>
                  <a:lnTo>
                    <a:pt x="1193" y="10167"/>
                  </a:lnTo>
                  <a:lnTo>
                    <a:pt x="1295" y="10192"/>
                  </a:lnTo>
                  <a:lnTo>
                    <a:pt x="1320" y="10192"/>
                  </a:lnTo>
                  <a:lnTo>
                    <a:pt x="1337" y="10183"/>
                  </a:lnTo>
                  <a:lnTo>
                    <a:pt x="1422" y="10192"/>
                  </a:lnTo>
                  <a:lnTo>
                    <a:pt x="1490" y="10234"/>
                  </a:lnTo>
                  <a:lnTo>
                    <a:pt x="1524" y="10319"/>
                  </a:lnTo>
                  <a:lnTo>
                    <a:pt x="1524" y="10446"/>
                  </a:lnTo>
                  <a:lnTo>
                    <a:pt x="1456" y="10581"/>
                  </a:lnTo>
                  <a:lnTo>
                    <a:pt x="1456" y="10641"/>
                  </a:lnTo>
                  <a:lnTo>
                    <a:pt x="1405" y="10742"/>
                  </a:lnTo>
                  <a:lnTo>
                    <a:pt x="1363" y="10928"/>
                  </a:lnTo>
                  <a:lnTo>
                    <a:pt x="1312" y="11064"/>
                  </a:lnTo>
                  <a:lnTo>
                    <a:pt x="1244" y="11462"/>
                  </a:lnTo>
                  <a:lnTo>
                    <a:pt x="1236" y="11487"/>
                  </a:lnTo>
                  <a:lnTo>
                    <a:pt x="1236" y="11572"/>
                  </a:lnTo>
                  <a:lnTo>
                    <a:pt x="1227" y="11597"/>
                  </a:lnTo>
                  <a:lnTo>
                    <a:pt x="1227" y="11733"/>
                  </a:lnTo>
                  <a:lnTo>
                    <a:pt x="1329" y="11961"/>
                  </a:lnTo>
                  <a:lnTo>
                    <a:pt x="1337" y="12012"/>
                  </a:lnTo>
                  <a:lnTo>
                    <a:pt x="1329" y="12037"/>
                  </a:lnTo>
                  <a:lnTo>
                    <a:pt x="1303" y="12054"/>
                  </a:lnTo>
                  <a:lnTo>
                    <a:pt x="1143" y="12063"/>
                  </a:lnTo>
                  <a:lnTo>
                    <a:pt x="1050" y="12029"/>
                  </a:lnTo>
                  <a:lnTo>
                    <a:pt x="948" y="12029"/>
                  </a:lnTo>
                  <a:lnTo>
                    <a:pt x="863" y="12020"/>
                  </a:lnTo>
                  <a:lnTo>
                    <a:pt x="846" y="12029"/>
                  </a:lnTo>
                  <a:lnTo>
                    <a:pt x="804" y="12012"/>
                  </a:lnTo>
                  <a:lnTo>
                    <a:pt x="728" y="12003"/>
                  </a:lnTo>
                  <a:lnTo>
                    <a:pt x="702" y="12020"/>
                  </a:lnTo>
                  <a:lnTo>
                    <a:pt x="635" y="12114"/>
                  </a:lnTo>
                  <a:lnTo>
                    <a:pt x="601" y="12156"/>
                  </a:lnTo>
                  <a:lnTo>
                    <a:pt x="567" y="12164"/>
                  </a:lnTo>
                  <a:lnTo>
                    <a:pt x="508" y="12224"/>
                  </a:lnTo>
                  <a:lnTo>
                    <a:pt x="465" y="12249"/>
                  </a:lnTo>
                  <a:lnTo>
                    <a:pt x="423" y="12283"/>
                  </a:lnTo>
                  <a:lnTo>
                    <a:pt x="381" y="12291"/>
                  </a:lnTo>
                  <a:lnTo>
                    <a:pt x="262" y="12393"/>
                  </a:lnTo>
                  <a:lnTo>
                    <a:pt x="194" y="12486"/>
                  </a:lnTo>
                  <a:lnTo>
                    <a:pt x="135" y="12528"/>
                  </a:lnTo>
                  <a:lnTo>
                    <a:pt x="42" y="12613"/>
                  </a:lnTo>
                  <a:lnTo>
                    <a:pt x="17" y="12748"/>
                  </a:lnTo>
                  <a:moveTo>
                    <a:pt x="0" y="12748"/>
                  </a:moveTo>
                  <a:lnTo>
                    <a:pt x="8" y="12655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41B3E5AC-463F-4B71-B0ED-F7CB0C8D4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" y="2043"/>
              <a:ext cx="1951" cy="2481"/>
            </a:xfrm>
            <a:custGeom>
              <a:avLst/>
              <a:gdLst>
                <a:gd name="T0" fmla="*/ 153 w 9618"/>
                <a:gd name="T1" fmla="*/ 12046 h 12240"/>
                <a:gd name="T2" fmla="*/ 398 w 9618"/>
                <a:gd name="T3" fmla="*/ 11648 h 12240"/>
                <a:gd name="T4" fmla="*/ 483 w 9618"/>
                <a:gd name="T5" fmla="*/ 11360 h 12240"/>
                <a:gd name="T6" fmla="*/ 508 w 9618"/>
                <a:gd name="T7" fmla="*/ 11140 h 12240"/>
                <a:gd name="T8" fmla="*/ 712 w 9618"/>
                <a:gd name="T9" fmla="*/ 10471 h 12240"/>
                <a:gd name="T10" fmla="*/ 957 w 9618"/>
                <a:gd name="T11" fmla="*/ 10370 h 12240"/>
                <a:gd name="T12" fmla="*/ 1152 w 9618"/>
                <a:gd name="T13" fmla="*/ 10336 h 12240"/>
                <a:gd name="T14" fmla="*/ 1279 w 9618"/>
                <a:gd name="T15" fmla="*/ 10378 h 12240"/>
                <a:gd name="T16" fmla="*/ 1931 w 9618"/>
                <a:gd name="T17" fmla="*/ 10183 h 12240"/>
                <a:gd name="T18" fmla="*/ 2083 w 9618"/>
                <a:gd name="T19" fmla="*/ 10006 h 12240"/>
                <a:gd name="T20" fmla="*/ 2210 w 9618"/>
                <a:gd name="T21" fmla="*/ 9845 h 12240"/>
                <a:gd name="T22" fmla="*/ 2286 w 9618"/>
                <a:gd name="T23" fmla="*/ 9642 h 12240"/>
                <a:gd name="T24" fmla="*/ 2345 w 9618"/>
                <a:gd name="T25" fmla="*/ 9438 h 12240"/>
                <a:gd name="T26" fmla="*/ 2430 w 9618"/>
                <a:gd name="T27" fmla="*/ 9244 h 12240"/>
                <a:gd name="T28" fmla="*/ 2532 w 9618"/>
                <a:gd name="T29" fmla="*/ 9041 h 12240"/>
                <a:gd name="T30" fmla="*/ 2693 w 9618"/>
                <a:gd name="T31" fmla="*/ 8837 h 12240"/>
                <a:gd name="T32" fmla="*/ 2947 w 9618"/>
                <a:gd name="T33" fmla="*/ 8583 h 12240"/>
                <a:gd name="T34" fmla="*/ 3090 w 9618"/>
                <a:gd name="T35" fmla="*/ 8338 h 12240"/>
                <a:gd name="T36" fmla="*/ 3192 w 9618"/>
                <a:gd name="T37" fmla="*/ 8076 h 12240"/>
                <a:gd name="T38" fmla="*/ 3344 w 9618"/>
                <a:gd name="T39" fmla="*/ 7864 h 12240"/>
                <a:gd name="T40" fmla="*/ 3539 w 9618"/>
                <a:gd name="T41" fmla="*/ 7644 h 12240"/>
                <a:gd name="T42" fmla="*/ 3700 w 9618"/>
                <a:gd name="T43" fmla="*/ 7542 h 12240"/>
                <a:gd name="T44" fmla="*/ 3852 w 9618"/>
                <a:gd name="T45" fmla="*/ 7348 h 12240"/>
                <a:gd name="T46" fmla="*/ 4098 w 9618"/>
                <a:gd name="T47" fmla="*/ 6882 h 12240"/>
                <a:gd name="T48" fmla="*/ 4225 w 9618"/>
                <a:gd name="T49" fmla="*/ 6577 h 12240"/>
                <a:gd name="T50" fmla="*/ 4360 w 9618"/>
                <a:gd name="T51" fmla="*/ 6357 h 12240"/>
                <a:gd name="T52" fmla="*/ 4572 w 9618"/>
                <a:gd name="T53" fmla="*/ 5942 h 12240"/>
                <a:gd name="T54" fmla="*/ 4614 w 9618"/>
                <a:gd name="T55" fmla="*/ 5587 h 12240"/>
                <a:gd name="T56" fmla="*/ 4691 w 9618"/>
                <a:gd name="T57" fmla="*/ 5147 h 12240"/>
                <a:gd name="T58" fmla="*/ 4902 w 9618"/>
                <a:gd name="T59" fmla="*/ 4952 h 12240"/>
                <a:gd name="T60" fmla="*/ 5046 w 9618"/>
                <a:gd name="T61" fmla="*/ 4884 h 12240"/>
                <a:gd name="T62" fmla="*/ 5224 w 9618"/>
                <a:gd name="T63" fmla="*/ 4833 h 12240"/>
                <a:gd name="T64" fmla="*/ 5512 w 9618"/>
                <a:gd name="T65" fmla="*/ 4800 h 12240"/>
                <a:gd name="T66" fmla="*/ 5876 w 9618"/>
                <a:gd name="T67" fmla="*/ 4647 h 12240"/>
                <a:gd name="T68" fmla="*/ 6003 w 9618"/>
                <a:gd name="T69" fmla="*/ 4596 h 12240"/>
                <a:gd name="T70" fmla="*/ 6367 w 9618"/>
                <a:gd name="T71" fmla="*/ 4351 h 12240"/>
                <a:gd name="T72" fmla="*/ 6578 w 9618"/>
                <a:gd name="T73" fmla="*/ 4165 h 12240"/>
                <a:gd name="T74" fmla="*/ 6807 w 9618"/>
                <a:gd name="T75" fmla="*/ 3877 h 12240"/>
                <a:gd name="T76" fmla="*/ 6951 w 9618"/>
                <a:gd name="T77" fmla="*/ 3741 h 12240"/>
                <a:gd name="T78" fmla="*/ 7247 w 9618"/>
                <a:gd name="T79" fmla="*/ 3437 h 12240"/>
                <a:gd name="T80" fmla="*/ 7425 w 9618"/>
                <a:gd name="T81" fmla="*/ 3335 h 12240"/>
                <a:gd name="T82" fmla="*/ 7781 w 9618"/>
                <a:gd name="T83" fmla="*/ 3208 h 12240"/>
                <a:gd name="T84" fmla="*/ 7925 w 9618"/>
                <a:gd name="T85" fmla="*/ 3098 h 12240"/>
                <a:gd name="T86" fmla="*/ 8153 w 9618"/>
                <a:gd name="T87" fmla="*/ 2903 h 12240"/>
                <a:gd name="T88" fmla="*/ 8212 w 9618"/>
                <a:gd name="T89" fmla="*/ 2590 h 12240"/>
                <a:gd name="T90" fmla="*/ 8026 w 9618"/>
                <a:gd name="T91" fmla="*/ 2243 h 12240"/>
                <a:gd name="T92" fmla="*/ 8009 w 9618"/>
                <a:gd name="T93" fmla="*/ 1989 h 12240"/>
                <a:gd name="T94" fmla="*/ 8085 w 9618"/>
                <a:gd name="T95" fmla="*/ 1888 h 12240"/>
                <a:gd name="T96" fmla="*/ 8407 w 9618"/>
                <a:gd name="T97" fmla="*/ 1659 h 12240"/>
                <a:gd name="T98" fmla="*/ 8957 w 9618"/>
                <a:gd name="T99" fmla="*/ 1354 h 12240"/>
                <a:gd name="T100" fmla="*/ 9169 w 9618"/>
                <a:gd name="T101" fmla="*/ 1210 h 12240"/>
                <a:gd name="T102" fmla="*/ 9499 w 9618"/>
                <a:gd name="T103" fmla="*/ 779 h 12240"/>
                <a:gd name="T104" fmla="*/ 9601 w 9618"/>
                <a:gd name="T105" fmla="*/ 465 h 12240"/>
                <a:gd name="T106" fmla="*/ 9305 w 9618"/>
                <a:gd name="T107" fmla="*/ 42 h 1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618" h="12240">
                  <a:moveTo>
                    <a:pt x="0" y="12240"/>
                  </a:moveTo>
                  <a:lnTo>
                    <a:pt x="102" y="12088"/>
                  </a:lnTo>
                  <a:lnTo>
                    <a:pt x="153" y="12046"/>
                  </a:lnTo>
                  <a:lnTo>
                    <a:pt x="246" y="11910"/>
                  </a:lnTo>
                  <a:lnTo>
                    <a:pt x="297" y="11800"/>
                  </a:lnTo>
                  <a:lnTo>
                    <a:pt x="398" y="11648"/>
                  </a:lnTo>
                  <a:lnTo>
                    <a:pt x="449" y="11504"/>
                  </a:lnTo>
                  <a:lnTo>
                    <a:pt x="449" y="11487"/>
                  </a:lnTo>
                  <a:lnTo>
                    <a:pt x="483" y="11360"/>
                  </a:lnTo>
                  <a:lnTo>
                    <a:pt x="483" y="11301"/>
                  </a:lnTo>
                  <a:lnTo>
                    <a:pt x="508" y="11191"/>
                  </a:lnTo>
                  <a:lnTo>
                    <a:pt x="508" y="11140"/>
                  </a:lnTo>
                  <a:lnTo>
                    <a:pt x="500" y="11131"/>
                  </a:lnTo>
                  <a:lnTo>
                    <a:pt x="678" y="10547"/>
                  </a:lnTo>
                  <a:lnTo>
                    <a:pt x="712" y="10471"/>
                  </a:lnTo>
                  <a:lnTo>
                    <a:pt x="762" y="10412"/>
                  </a:lnTo>
                  <a:lnTo>
                    <a:pt x="906" y="10361"/>
                  </a:lnTo>
                  <a:lnTo>
                    <a:pt x="957" y="10370"/>
                  </a:lnTo>
                  <a:lnTo>
                    <a:pt x="1016" y="10361"/>
                  </a:lnTo>
                  <a:lnTo>
                    <a:pt x="1076" y="10336"/>
                  </a:lnTo>
                  <a:lnTo>
                    <a:pt x="1152" y="10336"/>
                  </a:lnTo>
                  <a:lnTo>
                    <a:pt x="1177" y="10353"/>
                  </a:lnTo>
                  <a:lnTo>
                    <a:pt x="1253" y="10353"/>
                  </a:lnTo>
                  <a:lnTo>
                    <a:pt x="1279" y="10378"/>
                  </a:lnTo>
                  <a:lnTo>
                    <a:pt x="1592" y="10378"/>
                  </a:lnTo>
                  <a:lnTo>
                    <a:pt x="1753" y="10302"/>
                  </a:lnTo>
                  <a:lnTo>
                    <a:pt x="1931" y="10183"/>
                  </a:lnTo>
                  <a:lnTo>
                    <a:pt x="1998" y="10090"/>
                  </a:lnTo>
                  <a:lnTo>
                    <a:pt x="2066" y="10039"/>
                  </a:lnTo>
                  <a:lnTo>
                    <a:pt x="2083" y="10006"/>
                  </a:lnTo>
                  <a:lnTo>
                    <a:pt x="2151" y="9929"/>
                  </a:lnTo>
                  <a:lnTo>
                    <a:pt x="2176" y="9879"/>
                  </a:lnTo>
                  <a:lnTo>
                    <a:pt x="2210" y="9845"/>
                  </a:lnTo>
                  <a:lnTo>
                    <a:pt x="2244" y="9743"/>
                  </a:lnTo>
                  <a:lnTo>
                    <a:pt x="2261" y="9726"/>
                  </a:lnTo>
                  <a:lnTo>
                    <a:pt x="2286" y="9642"/>
                  </a:lnTo>
                  <a:lnTo>
                    <a:pt x="2286" y="9599"/>
                  </a:lnTo>
                  <a:lnTo>
                    <a:pt x="2337" y="9523"/>
                  </a:lnTo>
                  <a:lnTo>
                    <a:pt x="2345" y="9438"/>
                  </a:lnTo>
                  <a:lnTo>
                    <a:pt x="2371" y="9379"/>
                  </a:lnTo>
                  <a:lnTo>
                    <a:pt x="2405" y="9278"/>
                  </a:lnTo>
                  <a:lnTo>
                    <a:pt x="2430" y="9244"/>
                  </a:lnTo>
                  <a:lnTo>
                    <a:pt x="2464" y="9117"/>
                  </a:lnTo>
                  <a:lnTo>
                    <a:pt x="2498" y="9057"/>
                  </a:lnTo>
                  <a:lnTo>
                    <a:pt x="2532" y="9041"/>
                  </a:lnTo>
                  <a:lnTo>
                    <a:pt x="2549" y="8998"/>
                  </a:lnTo>
                  <a:lnTo>
                    <a:pt x="2693" y="8863"/>
                  </a:lnTo>
                  <a:lnTo>
                    <a:pt x="2693" y="8837"/>
                  </a:lnTo>
                  <a:lnTo>
                    <a:pt x="2769" y="8804"/>
                  </a:lnTo>
                  <a:lnTo>
                    <a:pt x="2845" y="8744"/>
                  </a:lnTo>
                  <a:lnTo>
                    <a:pt x="2947" y="8583"/>
                  </a:lnTo>
                  <a:lnTo>
                    <a:pt x="2972" y="8575"/>
                  </a:lnTo>
                  <a:lnTo>
                    <a:pt x="3040" y="8406"/>
                  </a:lnTo>
                  <a:lnTo>
                    <a:pt x="3090" y="8338"/>
                  </a:lnTo>
                  <a:lnTo>
                    <a:pt x="3141" y="8177"/>
                  </a:lnTo>
                  <a:lnTo>
                    <a:pt x="3184" y="8118"/>
                  </a:lnTo>
                  <a:lnTo>
                    <a:pt x="3192" y="8076"/>
                  </a:lnTo>
                  <a:lnTo>
                    <a:pt x="3234" y="8050"/>
                  </a:lnTo>
                  <a:lnTo>
                    <a:pt x="3243" y="8016"/>
                  </a:lnTo>
                  <a:lnTo>
                    <a:pt x="3344" y="7864"/>
                  </a:lnTo>
                  <a:lnTo>
                    <a:pt x="3438" y="7796"/>
                  </a:lnTo>
                  <a:lnTo>
                    <a:pt x="3446" y="7762"/>
                  </a:lnTo>
                  <a:lnTo>
                    <a:pt x="3539" y="7644"/>
                  </a:lnTo>
                  <a:lnTo>
                    <a:pt x="3641" y="7601"/>
                  </a:lnTo>
                  <a:lnTo>
                    <a:pt x="3666" y="7559"/>
                  </a:lnTo>
                  <a:lnTo>
                    <a:pt x="3700" y="7542"/>
                  </a:lnTo>
                  <a:lnTo>
                    <a:pt x="3759" y="7483"/>
                  </a:lnTo>
                  <a:lnTo>
                    <a:pt x="3810" y="7381"/>
                  </a:lnTo>
                  <a:lnTo>
                    <a:pt x="3852" y="7348"/>
                  </a:lnTo>
                  <a:lnTo>
                    <a:pt x="3988" y="7136"/>
                  </a:lnTo>
                  <a:lnTo>
                    <a:pt x="4022" y="7017"/>
                  </a:lnTo>
                  <a:lnTo>
                    <a:pt x="4098" y="6882"/>
                  </a:lnTo>
                  <a:lnTo>
                    <a:pt x="4166" y="6696"/>
                  </a:lnTo>
                  <a:lnTo>
                    <a:pt x="4225" y="6603"/>
                  </a:lnTo>
                  <a:lnTo>
                    <a:pt x="4225" y="6577"/>
                  </a:lnTo>
                  <a:lnTo>
                    <a:pt x="4310" y="6442"/>
                  </a:lnTo>
                  <a:lnTo>
                    <a:pt x="4318" y="6416"/>
                  </a:lnTo>
                  <a:lnTo>
                    <a:pt x="4360" y="6357"/>
                  </a:lnTo>
                  <a:lnTo>
                    <a:pt x="4428" y="6213"/>
                  </a:lnTo>
                  <a:lnTo>
                    <a:pt x="4462" y="6162"/>
                  </a:lnTo>
                  <a:lnTo>
                    <a:pt x="4572" y="5942"/>
                  </a:lnTo>
                  <a:lnTo>
                    <a:pt x="4589" y="5765"/>
                  </a:lnTo>
                  <a:lnTo>
                    <a:pt x="4614" y="5722"/>
                  </a:lnTo>
                  <a:lnTo>
                    <a:pt x="4614" y="5587"/>
                  </a:lnTo>
                  <a:lnTo>
                    <a:pt x="4648" y="5460"/>
                  </a:lnTo>
                  <a:lnTo>
                    <a:pt x="4657" y="5223"/>
                  </a:lnTo>
                  <a:lnTo>
                    <a:pt x="4691" y="5147"/>
                  </a:lnTo>
                  <a:lnTo>
                    <a:pt x="4750" y="5070"/>
                  </a:lnTo>
                  <a:lnTo>
                    <a:pt x="4877" y="4986"/>
                  </a:lnTo>
                  <a:lnTo>
                    <a:pt x="4902" y="4952"/>
                  </a:lnTo>
                  <a:lnTo>
                    <a:pt x="4961" y="4910"/>
                  </a:lnTo>
                  <a:lnTo>
                    <a:pt x="5021" y="4884"/>
                  </a:lnTo>
                  <a:lnTo>
                    <a:pt x="5046" y="4884"/>
                  </a:lnTo>
                  <a:lnTo>
                    <a:pt x="5072" y="4859"/>
                  </a:lnTo>
                  <a:lnTo>
                    <a:pt x="5199" y="4850"/>
                  </a:lnTo>
                  <a:lnTo>
                    <a:pt x="5224" y="4833"/>
                  </a:lnTo>
                  <a:lnTo>
                    <a:pt x="5359" y="4833"/>
                  </a:lnTo>
                  <a:lnTo>
                    <a:pt x="5402" y="4808"/>
                  </a:lnTo>
                  <a:lnTo>
                    <a:pt x="5512" y="4800"/>
                  </a:lnTo>
                  <a:lnTo>
                    <a:pt x="5537" y="4774"/>
                  </a:lnTo>
                  <a:lnTo>
                    <a:pt x="5800" y="4689"/>
                  </a:lnTo>
                  <a:lnTo>
                    <a:pt x="5876" y="4647"/>
                  </a:lnTo>
                  <a:lnTo>
                    <a:pt x="5935" y="4639"/>
                  </a:lnTo>
                  <a:lnTo>
                    <a:pt x="5977" y="4622"/>
                  </a:lnTo>
                  <a:lnTo>
                    <a:pt x="6003" y="4596"/>
                  </a:lnTo>
                  <a:lnTo>
                    <a:pt x="6138" y="4563"/>
                  </a:lnTo>
                  <a:lnTo>
                    <a:pt x="6257" y="4486"/>
                  </a:lnTo>
                  <a:lnTo>
                    <a:pt x="6367" y="4351"/>
                  </a:lnTo>
                  <a:lnTo>
                    <a:pt x="6435" y="4300"/>
                  </a:lnTo>
                  <a:lnTo>
                    <a:pt x="6511" y="4215"/>
                  </a:lnTo>
                  <a:lnTo>
                    <a:pt x="6578" y="4165"/>
                  </a:lnTo>
                  <a:lnTo>
                    <a:pt x="6663" y="4046"/>
                  </a:lnTo>
                  <a:lnTo>
                    <a:pt x="6739" y="3970"/>
                  </a:lnTo>
                  <a:lnTo>
                    <a:pt x="6807" y="3877"/>
                  </a:lnTo>
                  <a:lnTo>
                    <a:pt x="6866" y="3826"/>
                  </a:lnTo>
                  <a:lnTo>
                    <a:pt x="6900" y="3775"/>
                  </a:lnTo>
                  <a:lnTo>
                    <a:pt x="6951" y="3741"/>
                  </a:lnTo>
                  <a:lnTo>
                    <a:pt x="7019" y="3657"/>
                  </a:lnTo>
                  <a:lnTo>
                    <a:pt x="7171" y="3530"/>
                  </a:lnTo>
                  <a:lnTo>
                    <a:pt x="7247" y="3437"/>
                  </a:lnTo>
                  <a:lnTo>
                    <a:pt x="7298" y="3411"/>
                  </a:lnTo>
                  <a:lnTo>
                    <a:pt x="7349" y="3386"/>
                  </a:lnTo>
                  <a:lnTo>
                    <a:pt x="7425" y="3335"/>
                  </a:lnTo>
                  <a:lnTo>
                    <a:pt x="7552" y="3310"/>
                  </a:lnTo>
                  <a:lnTo>
                    <a:pt x="7679" y="3242"/>
                  </a:lnTo>
                  <a:lnTo>
                    <a:pt x="7781" y="3208"/>
                  </a:lnTo>
                  <a:lnTo>
                    <a:pt x="7831" y="3166"/>
                  </a:lnTo>
                  <a:lnTo>
                    <a:pt x="7882" y="3140"/>
                  </a:lnTo>
                  <a:lnTo>
                    <a:pt x="7925" y="3098"/>
                  </a:lnTo>
                  <a:lnTo>
                    <a:pt x="7950" y="3098"/>
                  </a:lnTo>
                  <a:lnTo>
                    <a:pt x="8094" y="2963"/>
                  </a:lnTo>
                  <a:lnTo>
                    <a:pt x="8153" y="2903"/>
                  </a:lnTo>
                  <a:lnTo>
                    <a:pt x="8204" y="2768"/>
                  </a:lnTo>
                  <a:lnTo>
                    <a:pt x="8212" y="2683"/>
                  </a:lnTo>
                  <a:lnTo>
                    <a:pt x="8212" y="2590"/>
                  </a:lnTo>
                  <a:lnTo>
                    <a:pt x="8145" y="2387"/>
                  </a:lnTo>
                  <a:lnTo>
                    <a:pt x="8111" y="2328"/>
                  </a:lnTo>
                  <a:lnTo>
                    <a:pt x="8026" y="2243"/>
                  </a:lnTo>
                  <a:lnTo>
                    <a:pt x="7984" y="2108"/>
                  </a:lnTo>
                  <a:lnTo>
                    <a:pt x="7984" y="2023"/>
                  </a:lnTo>
                  <a:lnTo>
                    <a:pt x="8009" y="1989"/>
                  </a:lnTo>
                  <a:lnTo>
                    <a:pt x="8018" y="1964"/>
                  </a:lnTo>
                  <a:lnTo>
                    <a:pt x="8060" y="1930"/>
                  </a:lnTo>
                  <a:lnTo>
                    <a:pt x="8085" y="1888"/>
                  </a:lnTo>
                  <a:lnTo>
                    <a:pt x="8331" y="1735"/>
                  </a:lnTo>
                  <a:lnTo>
                    <a:pt x="8373" y="1667"/>
                  </a:lnTo>
                  <a:lnTo>
                    <a:pt x="8407" y="1659"/>
                  </a:lnTo>
                  <a:lnTo>
                    <a:pt x="8509" y="1583"/>
                  </a:lnTo>
                  <a:lnTo>
                    <a:pt x="8543" y="1549"/>
                  </a:lnTo>
                  <a:lnTo>
                    <a:pt x="8957" y="1354"/>
                  </a:lnTo>
                  <a:lnTo>
                    <a:pt x="9008" y="1320"/>
                  </a:lnTo>
                  <a:lnTo>
                    <a:pt x="9127" y="1261"/>
                  </a:lnTo>
                  <a:lnTo>
                    <a:pt x="9169" y="1210"/>
                  </a:lnTo>
                  <a:lnTo>
                    <a:pt x="9254" y="1143"/>
                  </a:lnTo>
                  <a:lnTo>
                    <a:pt x="9321" y="999"/>
                  </a:lnTo>
                  <a:lnTo>
                    <a:pt x="9499" y="779"/>
                  </a:lnTo>
                  <a:lnTo>
                    <a:pt x="9567" y="728"/>
                  </a:lnTo>
                  <a:lnTo>
                    <a:pt x="9618" y="575"/>
                  </a:lnTo>
                  <a:lnTo>
                    <a:pt x="9601" y="465"/>
                  </a:lnTo>
                  <a:lnTo>
                    <a:pt x="9508" y="279"/>
                  </a:lnTo>
                  <a:lnTo>
                    <a:pt x="9372" y="93"/>
                  </a:lnTo>
                  <a:lnTo>
                    <a:pt x="9305" y="42"/>
                  </a:lnTo>
                  <a:lnTo>
                    <a:pt x="9288" y="42"/>
                  </a:lnTo>
                  <a:lnTo>
                    <a:pt x="9220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id="{D79C7C8C-5B2C-4D65-86EF-7C80B5D9ED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22" y="3263"/>
              <a:ext cx="85" cy="77"/>
            </a:xfrm>
            <a:custGeom>
              <a:avLst/>
              <a:gdLst>
                <a:gd name="T0" fmla="*/ 84 w 415"/>
                <a:gd name="T1" fmla="*/ 372 h 380"/>
                <a:gd name="T2" fmla="*/ 127 w 415"/>
                <a:gd name="T3" fmla="*/ 380 h 380"/>
                <a:gd name="T4" fmla="*/ 169 w 415"/>
                <a:gd name="T5" fmla="*/ 347 h 380"/>
                <a:gd name="T6" fmla="*/ 177 w 415"/>
                <a:gd name="T7" fmla="*/ 296 h 380"/>
                <a:gd name="T8" fmla="*/ 152 w 415"/>
                <a:gd name="T9" fmla="*/ 262 h 380"/>
                <a:gd name="T10" fmla="*/ 118 w 415"/>
                <a:gd name="T11" fmla="*/ 253 h 380"/>
                <a:gd name="T12" fmla="*/ 110 w 415"/>
                <a:gd name="T13" fmla="*/ 237 h 380"/>
                <a:gd name="T14" fmla="*/ 76 w 415"/>
                <a:gd name="T15" fmla="*/ 194 h 380"/>
                <a:gd name="T16" fmla="*/ 25 w 415"/>
                <a:gd name="T17" fmla="*/ 211 h 380"/>
                <a:gd name="T18" fmla="*/ 0 w 415"/>
                <a:gd name="T19" fmla="*/ 245 h 380"/>
                <a:gd name="T20" fmla="*/ 8 w 415"/>
                <a:gd name="T21" fmla="*/ 287 h 380"/>
                <a:gd name="T22" fmla="*/ 25 w 415"/>
                <a:gd name="T23" fmla="*/ 262 h 380"/>
                <a:gd name="T24" fmla="*/ 25 w 415"/>
                <a:gd name="T25" fmla="*/ 237 h 380"/>
                <a:gd name="T26" fmla="*/ 50 w 415"/>
                <a:gd name="T27" fmla="*/ 220 h 380"/>
                <a:gd name="T28" fmla="*/ 67 w 415"/>
                <a:gd name="T29" fmla="*/ 220 h 380"/>
                <a:gd name="T30" fmla="*/ 84 w 415"/>
                <a:gd name="T31" fmla="*/ 237 h 380"/>
                <a:gd name="T32" fmla="*/ 67 w 415"/>
                <a:gd name="T33" fmla="*/ 279 h 380"/>
                <a:gd name="T34" fmla="*/ 84 w 415"/>
                <a:gd name="T35" fmla="*/ 287 h 380"/>
                <a:gd name="T36" fmla="*/ 118 w 415"/>
                <a:gd name="T37" fmla="*/ 279 h 380"/>
                <a:gd name="T38" fmla="*/ 144 w 415"/>
                <a:gd name="T39" fmla="*/ 287 h 380"/>
                <a:gd name="T40" fmla="*/ 152 w 415"/>
                <a:gd name="T41" fmla="*/ 321 h 380"/>
                <a:gd name="T42" fmla="*/ 135 w 415"/>
                <a:gd name="T43" fmla="*/ 347 h 380"/>
                <a:gd name="T44" fmla="*/ 110 w 415"/>
                <a:gd name="T45" fmla="*/ 355 h 380"/>
                <a:gd name="T46" fmla="*/ 84 w 415"/>
                <a:gd name="T47" fmla="*/ 347 h 380"/>
                <a:gd name="T48" fmla="*/ 279 w 415"/>
                <a:gd name="T49" fmla="*/ 253 h 380"/>
                <a:gd name="T50" fmla="*/ 262 w 415"/>
                <a:gd name="T51" fmla="*/ 203 h 380"/>
                <a:gd name="T52" fmla="*/ 271 w 415"/>
                <a:gd name="T53" fmla="*/ 169 h 380"/>
                <a:gd name="T54" fmla="*/ 169 w 415"/>
                <a:gd name="T55" fmla="*/ 84 h 380"/>
                <a:gd name="T56" fmla="*/ 169 w 415"/>
                <a:gd name="T57" fmla="*/ 253 h 380"/>
                <a:gd name="T58" fmla="*/ 245 w 415"/>
                <a:gd name="T59" fmla="*/ 220 h 380"/>
                <a:gd name="T60" fmla="*/ 237 w 415"/>
                <a:gd name="T61" fmla="*/ 203 h 380"/>
                <a:gd name="T62" fmla="*/ 177 w 415"/>
                <a:gd name="T63" fmla="*/ 135 h 380"/>
                <a:gd name="T64" fmla="*/ 279 w 415"/>
                <a:gd name="T65" fmla="*/ 126 h 380"/>
                <a:gd name="T66" fmla="*/ 313 w 415"/>
                <a:gd name="T67" fmla="*/ 169 h 380"/>
                <a:gd name="T68" fmla="*/ 347 w 415"/>
                <a:gd name="T69" fmla="*/ 177 h 380"/>
                <a:gd name="T70" fmla="*/ 389 w 415"/>
                <a:gd name="T71" fmla="*/ 169 h 380"/>
                <a:gd name="T72" fmla="*/ 415 w 415"/>
                <a:gd name="T73" fmla="*/ 135 h 380"/>
                <a:gd name="T74" fmla="*/ 406 w 415"/>
                <a:gd name="T75" fmla="*/ 101 h 380"/>
                <a:gd name="T76" fmla="*/ 381 w 415"/>
                <a:gd name="T77" fmla="*/ 50 h 380"/>
                <a:gd name="T78" fmla="*/ 347 w 415"/>
                <a:gd name="T79" fmla="*/ 16 h 380"/>
                <a:gd name="T80" fmla="*/ 288 w 415"/>
                <a:gd name="T81" fmla="*/ 0 h 380"/>
                <a:gd name="T82" fmla="*/ 254 w 415"/>
                <a:gd name="T83" fmla="*/ 25 h 380"/>
                <a:gd name="T84" fmla="*/ 245 w 415"/>
                <a:gd name="T85" fmla="*/ 59 h 380"/>
                <a:gd name="T86" fmla="*/ 262 w 415"/>
                <a:gd name="T87" fmla="*/ 101 h 380"/>
                <a:gd name="T88" fmla="*/ 296 w 415"/>
                <a:gd name="T89" fmla="*/ 118 h 380"/>
                <a:gd name="T90" fmla="*/ 262 w 415"/>
                <a:gd name="T91" fmla="*/ 59 h 380"/>
                <a:gd name="T92" fmla="*/ 279 w 415"/>
                <a:gd name="T93" fmla="*/ 25 h 380"/>
                <a:gd name="T94" fmla="*/ 313 w 415"/>
                <a:gd name="T95" fmla="*/ 25 h 380"/>
                <a:gd name="T96" fmla="*/ 355 w 415"/>
                <a:gd name="T97" fmla="*/ 67 h 380"/>
                <a:gd name="T98" fmla="*/ 389 w 415"/>
                <a:gd name="T99" fmla="*/ 126 h 380"/>
                <a:gd name="T100" fmla="*/ 381 w 415"/>
                <a:gd name="T101" fmla="*/ 152 h 380"/>
                <a:gd name="T102" fmla="*/ 347 w 415"/>
                <a:gd name="T103" fmla="*/ 160 h 380"/>
                <a:gd name="T104" fmla="*/ 296 w 415"/>
                <a:gd name="T105" fmla="*/ 118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15" h="380">
                  <a:moveTo>
                    <a:pt x="67" y="364"/>
                  </a:moveTo>
                  <a:lnTo>
                    <a:pt x="84" y="372"/>
                  </a:lnTo>
                  <a:lnTo>
                    <a:pt x="110" y="380"/>
                  </a:lnTo>
                  <a:lnTo>
                    <a:pt x="127" y="380"/>
                  </a:lnTo>
                  <a:lnTo>
                    <a:pt x="152" y="364"/>
                  </a:lnTo>
                  <a:lnTo>
                    <a:pt x="169" y="347"/>
                  </a:lnTo>
                  <a:lnTo>
                    <a:pt x="177" y="321"/>
                  </a:lnTo>
                  <a:lnTo>
                    <a:pt x="177" y="296"/>
                  </a:lnTo>
                  <a:lnTo>
                    <a:pt x="161" y="270"/>
                  </a:lnTo>
                  <a:lnTo>
                    <a:pt x="152" y="262"/>
                  </a:lnTo>
                  <a:lnTo>
                    <a:pt x="135" y="253"/>
                  </a:lnTo>
                  <a:lnTo>
                    <a:pt x="118" y="253"/>
                  </a:lnTo>
                  <a:lnTo>
                    <a:pt x="101" y="262"/>
                  </a:lnTo>
                  <a:lnTo>
                    <a:pt x="110" y="237"/>
                  </a:lnTo>
                  <a:lnTo>
                    <a:pt x="101" y="211"/>
                  </a:lnTo>
                  <a:lnTo>
                    <a:pt x="76" y="194"/>
                  </a:lnTo>
                  <a:lnTo>
                    <a:pt x="50" y="194"/>
                  </a:lnTo>
                  <a:lnTo>
                    <a:pt x="25" y="211"/>
                  </a:lnTo>
                  <a:lnTo>
                    <a:pt x="8" y="220"/>
                  </a:lnTo>
                  <a:lnTo>
                    <a:pt x="0" y="245"/>
                  </a:lnTo>
                  <a:lnTo>
                    <a:pt x="0" y="262"/>
                  </a:lnTo>
                  <a:lnTo>
                    <a:pt x="8" y="287"/>
                  </a:lnTo>
                  <a:lnTo>
                    <a:pt x="25" y="270"/>
                  </a:lnTo>
                  <a:lnTo>
                    <a:pt x="25" y="262"/>
                  </a:lnTo>
                  <a:lnTo>
                    <a:pt x="25" y="245"/>
                  </a:lnTo>
                  <a:lnTo>
                    <a:pt x="25" y="237"/>
                  </a:lnTo>
                  <a:lnTo>
                    <a:pt x="34" y="220"/>
                  </a:lnTo>
                  <a:lnTo>
                    <a:pt x="50" y="220"/>
                  </a:lnTo>
                  <a:lnTo>
                    <a:pt x="59" y="211"/>
                  </a:lnTo>
                  <a:lnTo>
                    <a:pt x="67" y="220"/>
                  </a:lnTo>
                  <a:lnTo>
                    <a:pt x="76" y="228"/>
                  </a:lnTo>
                  <a:lnTo>
                    <a:pt x="84" y="237"/>
                  </a:lnTo>
                  <a:lnTo>
                    <a:pt x="84" y="253"/>
                  </a:lnTo>
                  <a:lnTo>
                    <a:pt x="67" y="279"/>
                  </a:lnTo>
                  <a:lnTo>
                    <a:pt x="76" y="296"/>
                  </a:lnTo>
                  <a:lnTo>
                    <a:pt x="84" y="287"/>
                  </a:lnTo>
                  <a:lnTo>
                    <a:pt x="101" y="279"/>
                  </a:lnTo>
                  <a:lnTo>
                    <a:pt x="118" y="279"/>
                  </a:lnTo>
                  <a:lnTo>
                    <a:pt x="127" y="279"/>
                  </a:lnTo>
                  <a:lnTo>
                    <a:pt x="144" y="287"/>
                  </a:lnTo>
                  <a:lnTo>
                    <a:pt x="152" y="304"/>
                  </a:lnTo>
                  <a:lnTo>
                    <a:pt x="152" y="321"/>
                  </a:lnTo>
                  <a:lnTo>
                    <a:pt x="144" y="338"/>
                  </a:lnTo>
                  <a:lnTo>
                    <a:pt x="135" y="347"/>
                  </a:lnTo>
                  <a:lnTo>
                    <a:pt x="127" y="355"/>
                  </a:lnTo>
                  <a:lnTo>
                    <a:pt x="110" y="355"/>
                  </a:lnTo>
                  <a:lnTo>
                    <a:pt x="101" y="355"/>
                  </a:lnTo>
                  <a:lnTo>
                    <a:pt x="84" y="347"/>
                  </a:lnTo>
                  <a:lnTo>
                    <a:pt x="67" y="364"/>
                  </a:lnTo>
                  <a:close/>
                  <a:moveTo>
                    <a:pt x="279" y="253"/>
                  </a:moveTo>
                  <a:lnTo>
                    <a:pt x="296" y="237"/>
                  </a:lnTo>
                  <a:lnTo>
                    <a:pt x="262" y="203"/>
                  </a:lnTo>
                  <a:lnTo>
                    <a:pt x="288" y="186"/>
                  </a:lnTo>
                  <a:lnTo>
                    <a:pt x="271" y="169"/>
                  </a:lnTo>
                  <a:lnTo>
                    <a:pt x="254" y="186"/>
                  </a:lnTo>
                  <a:lnTo>
                    <a:pt x="169" y="84"/>
                  </a:lnTo>
                  <a:lnTo>
                    <a:pt x="161" y="101"/>
                  </a:lnTo>
                  <a:lnTo>
                    <a:pt x="169" y="253"/>
                  </a:lnTo>
                  <a:lnTo>
                    <a:pt x="177" y="270"/>
                  </a:lnTo>
                  <a:lnTo>
                    <a:pt x="245" y="220"/>
                  </a:lnTo>
                  <a:lnTo>
                    <a:pt x="279" y="253"/>
                  </a:lnTo>
                  <a:close/>
                  <a:moveTo>
                    <a:pt x="237" y="203"/>
                  </a:moveTo>
                  <a:lnTo>
                    <a:pt x="186" y="237"/>
                  </a:lnTo>
                  <a:lnTo>
                    <a:pt x="177" y="135"/>
                  </a:lnTo>
                  <a:lnTo>
                    <a:pt x="237" y="203"/>
                  </a:lnTo>
                  <a:close/>
                  <a:moveTo>
                    <a:pt x="279" y="126"/>
                  </a:moveTo>
                  <a:lnTo>
                    <a:pt x="296" y="152"/>
                  </a:lnTo>
                  <a:lnTo>
                    <a:pt x="313" y="169"/>
                  </a:lnTo>
                  <a:lnTo>
                    <a:pt x="330" y="177"/>
                  </a:lnTo>
                  <a:lnTo>
                    <a:pt x="347" y="177"/>
                  </a:lnTo>
                  <a:lnTo>
                    <a:pt x="372" y="177"/>
                  </a:lnTo>
                  <a:lnTo>
                    <a:pt x="389" y="169"/>
                  </a:lnTo>
                  <a:lnTo>
                    <a:pt x="406" y="152"/>
                  </a:lnTo>
                  <a:lnTo>
                    <a:pt x="415" y="135"/>
                  </a:lnTo>
                  <a:lnTo>
                    <a:pt x="415" y="118"/>
                  </a:lnTo>
                  <a:lnTo>
                    <a:pt x="406" y="101"/>
                  </a:lnTo>
                  <a:lnTo>
                    <a:pt x="398" y="76"/>
                  </a:lnTo>
                  <a:lnTo>
                    <a:pt x="381" y="50"/>
                  </a:lnTo>
                  <a:lnTo>
                    <a:pt x="364" y="33"/>
                  </a:lnTo>
                  <a:lnTo>
                    <a:pt x="347" y="16"/>
                  </a:lnTo>
                  <a:lnTo>
                    <a:pt x="321" y="0"/>
                  </a:lnTo>
                  <a:lnTo>
                    <a:pt x="288" y="0"/>
                  </a:lnTo>
                  <a:lnTo>
                    <a:pt x="262" y="8"/>
                  </a:lnTo>
                  <a:lnTo>
                    <a:pt x="254" y="25"/>
                  </a:lnTo>
                  <a:lnTo>
                    <a:pt x="245" y="42"/>
                  </a:lnTo>
                  <a:lnTo>
                    <a:pt x="245" y="59"/>
                  </a:lnTo>
                  <a:lnTo>
                    <a:pt x="245" y="84"/>
                  </a:lnTo>
                  <a:lnTo>
                    <a:pt x="262" y="101"/>
                  </a:lnTo>
                  <a:lnTo>
                    <a:pt x="279" y="126"/>
                  </a:lnTo>
                  <a:close/>
                  <a:moveTo>
                    <a:pt x="296" y="118"/>
                  </a:moveTo>
                  <a:lnTo>
                    <a:pt x="271" y="84"/>
                  </a:lnTo>
                  <a:lnTo>
                    <a:pt x="262" y="59"/>
                  </a:lnTo>
                  <a:lnTo>
                    <a:pt x="271" y="42"/>
                  </a:lnTo>
                  <a:lnTo>
                    <a:pt x="279" y="25"/>
                  </a:lnTo>
                  <a:lnTo>
                    <a:pt x="296" y="16"/>
                  </a:lnTo>
                  <a:lnTo>
                    <a:pt x="313" y="25"/>
                  </a:lnTo>
                  <a:lnTo>
                    <a:pt x="330" y="33"/>
                  </a:lnTo>
                  <a:lnTo>
                    <a:pt x="355" y="67"/>
                  </a:lnTo>
                  <a:lnTo>
                    <a:pt x="381" y="101"/>
                  </a:lnTo>
                  <a:lnTo>
                    <a:pt x="389" y="126"/>
                  </a:lnTo>
                  <a:lnTo>
                    <a:pt x="389" y="143"/>
                  </a:lnTo>
                  <a:lnTo>
                    <a:pt x="381" y="152"/>
                  </a:lnTo>
                  <a:lnTo>
                    <a:pt x="364" y="160"/>
                  </a:lnTo>
                  <a:lnTo>
                    <a:pt x="347" y="160"/>
                  </a:lnTo>
                  <a:lnTo>
                    <a:pt x="321" y="143"/>
                  </a:lnTo>
                  <a:lnTo>
                    <a:pt x="296" y="118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0" name="Rectangle 50">
              <a:extLst>
                <a:ext uri="{FF2B5EF4-FFF2-40B4-BE49-F238E27FC236}">
                  <a16:creationId xmlns:a16="http://schemas.microsoft.com/office/drawing/2014/main" id="{AF54B3BE-9324-4874-8913-4D4B7B57BF7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60000">
              <a:off x="2821" y="3272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51">
              <a:extLst>
                <a:ext uri="{FF2B5EF4-FFF2-40B4-BE49-F238E27FC236}">
                  <a16:creationId xmlns:a16="http://schemas.microsoft.com/office/drawing/2014/main" id="{42046AB2-81E9-48BA-8FBA-235C5C60D3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60000">
              <a:off x="2844" y="3249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52">
              <a:extLst>
                <a:ext uri="{FF2B5EF4-FFF2-40B4-BE49-F238E27FC236}">
                  <a16:creationId xmlns:a16="http://schemas.microsoft.com/office/drawing/2014/main" id="{A0CA8610-C824-4414-B565-3F5A36DB23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60000">
              <a:off x="2871" y="3230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Freeform 53">
              <a:extLst>
                <a:ext uri="{FF2B5EF4-FFF2-40B4-BE49-F238E27FC236}">
                  <a16:creationId xmlns:a16="http://schemas.microsoft.com/office/drawing/2014/main" id="{3FC7CCDB-F839-40F3-9A59-29CDE04E91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8" y="3026"/>
              <a:ext cx="74" cy="87"/>
            </a:xfrm>
            <a:custGeom>
              <a:avLst/>
              <a:gdLst>
                <a:gd name="T0" fmla="*/ 144 w 364"/>
                <a:gd name="T1" fmla="*/ 432 h 432"/>
                <a:gd name="T2" fmla="*/ 195 w 364"/>
                <a:gd name="T3" fmla="*/ 381 h 432"/>
                <a:gd name="T4" fmla="*/ 170 w 364"/>
                <a:gd name="T5" fmla="*/ 314 h 432"/>
                <a:gd name="T6" fmla="*/ 119 w 364"/>
                <a:gd name="T7" fmla="*/ 305 h 432"/>
                <a:gd name="T8" fmla="*/ 102 w 364"/>
                <a:gd name="T9" fmla="*/ 288 h 432"/>
                <a:gd name="T10" fmla="*/ 34 w 364"/>
                <a:gd name="T11" fmla="*/ 271 h 432"/>
                <a:gd name="T12" fmla="*/ 0 w 364"/>
                <a:gd name="T13" fmla="*/ 330 h 432"/>
                <a:gd name="T14" fmla="*/ 43 w 364"/>
                <a:gd name="T15" fmla="*/ 356 h 432"/>
                <a:gd name="T16" fmla="*/ 26 w 364"/>
                <a:gd name="T17" fmla="*/ 314 h 432"/>
                <a:gd name="T18" fmla="*/ 51 w 364"/>
                <a:gd name="T19" fmla="*/ 288 h 432"/>
                <a:gd name="T20" fmla="*/ 85 w 364"/>
                <a:gd name="T21" fmla="*/ 305 h 432"/>
                <a:gd name="T22" fmla="*/ 77 w 364"/>
                <a:gd name="T23" fmla="*/ 347 h 432"/>
                <a:gd name="T24" fmla="*/ 110 w 364"/>
                <a:gd name="T25" fmla="*/ 339 h 432"/>
                <a:gd name="T26" fmla="*/ 153 w 364"/>
                <a:gd name="T27" fmla="*/ 339 h 432"/>
                <a:gd name="T28" fmla="*/ 170 w 364"/>
                <a:gd name="T29" fmla="*/ 381 h 432"/>
                <a:gd name="T30" fmla="*/ 144 w 364"/>
                <a:gd name="T31" fmla="*/ 407 h 432"/>
                <a:gd name="T32" fmla="*/ 102 w 364"/>
                <a:gd name="T33" fmla="*/ 424 h 432"/>
                <a:gd name="T34" fmla="*/ 127 w 364"/>
                <a:gd name="T35" fmla="*/ 136 h 432"/>
                <a:gd name="T36" fmla="*/ 85 w 364"/>
                <a:gd name="T37" fmla="*/ 187 h 432"/>
                <a:gd name="T38" fmla="*/ 110 w 364"/>
                <a:gd name="T39" fmla="*/ 246 h 432"/>
                <a:gd name="T40" fmla="*/ 187 w 364"/>
                <a:gd name="T41" fmla="*/ 297 h 432"/>
                <a:gd name="T42" fmla="*/ 263 w 364"/>
                <a:gd name="T43" fmla="*/ 271 h 432"/>
                <a:gd name="T44" fmla="*/ 271 w 364"/>
                <a:gd name="T45" fmla="*/ 229 h 432"/>
                <a:gd name="T46" fmla="*/ 221 w 364"/>
                <a:gd name="T47" fmla="*/ 170 h 432"/>
                <a:gd name="T48" fmla="*/ 161 w 364"/>
                <a:gd name="T49" fmla="*/ 195 h 432"/>
                <a:gd name="T50" fmla="*/ 136 w 364"/>
                <a:gd name="T51" fmla="*/ 237 h 432"/>
                <a:gd name="T52" fmla="*/ 110 w 364"/>
                <a:gd name="T53" fmla="*/ 195 h 432"/>
                <a:gd name="T54" fmla="*/ 136 w 364"/>
                <a:gd name="T55" fmla="*/ 153 h 432"/>
                <a:gd name="T56" fmla="*/ 187 w 364"/>
                <a:gd name="T57" fmla="*/ 271 h 432"/>
                <a:gd name="T58" fmla="*/ 170 w 364"/>
                <a:gd name="T59" fmla="*/ 229 h 432"/>
                <a:gd name="T60" fmla="*/ 195 w 364"/>
                <a:gd name="T61" fmla="*/ 195 h 432"/>
                <a:gd name="T62" fmla="*/ 246 w 364"/>
                <a:gd name="T63" fmla="*/ 220 h 432"/>
                <a:gd name="T64" fmla="*/ 246 w 364"/>
                <a:gd name="T65" fmla="*/ 263 h 432"/>
                <a:gd name="T66" fmla="*/ 187 w 364"/>
                <a:gd name="T67" fmla="*/ 271 h 432"/>
                <a:gd name="T68" fmla="*/ 280 w 364"/>
                <a:gd name="T69" fmla="*/ 161 h 432"/>
                <a:gd name="T70" fmla="*/ 339 w 364"/>
                <a:gd name="T71" fmla="*/ 161 h 432"/>
                <a:gd name="T72" fmla="*/ 364 w 364"/>
                <a:gd name="T73" fmla="*/ 102 h 432"/>
                <a:gd name="T74" fmla="*/ 331 w 364"/>
                <a:gd name="T75" fmla="*/ 51 h 432"/>
                <a:gd name="T76" fmla="*/ 263 w 364"/>
                <a:gd name="T77" fmla="*/ 9 h 432"/>
                <a:gd name="T78" fmla="*/ 187 w 364"/>
                <a:gd name="T79" fmla="*/ 26 h 432"/>
                <a:gd name="T80" fmla="*/ 178 w 364"/>
                <a:gd name="T81" fmla="*/ 85 h 432"/>
                <a:gd name="T82" fmla="*/ 237 w 364"/>
                <a:gd name="T83" fmla="*/ 136 h 432"/>
                <a:gd name="T84" fmla="*/ 195 w 364"/>
                <a:gd name="T85" fmla="*/ 68 h 432"/>
                <a:gd name="T86" fmla="*/ 212 w 364"/>
                <a:gd name="T87" fmla="*/ 26 h 432"/>
                <a:gd name="T88" fmla="*/ 288 w 364"/>
                <a:gd name="T89" fmla="*/ 51 h 432"/>
                <a:gd name="T90" fmla="*/ 331 w 364"/>
                <a:gd name="T91" fmla="*/ 85 h 432"/>
                <a:gd name="T92" fmla="*/ 339 w 364"/>
                <a:gd name="T93" fmla="*/ 127 h 432"/>
                <a:gd name="T94" fmla="*/ 280 w 364"/>
                <a:gd name="T95" fmla="*/ 136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4" h="432">
                  <a:moveTo>
                    <a:pt x="102" y="424"/>
                  </a:moveTo>
                  <a:lnTo>
                    <a:pt x="127" y="432"/>
                  </a:lnTo>
                  <a:lnTo>
                    <a:pt x="144" y="432"/>
                  </a:lnTo>
                  <a:lnTo>
                    <a:pt x="170" y="424"/>
                  </a:lnTo>
                  <a:lnTo>
                    <a:pt x="187" y="407"/>
                  </a:lnTo>
                  <a:lnTo>
                    <a:pt x="195" y="381"/>
                  </a:lnTo>
                  <a:lnTo>
                    <a:pt x="195" y="356"/>
                  </a:lnTo>
                  <a:lnTo>
                    <a:pt x="187" y="330"/>
                  </a:lnTo>
                  <a:lnTo>
                    <a:pt x="170" y="314"/>
                  </a:lnTo>
                  <a:lnTo>
                    <a:pt x="153" y="305"/>
                  </a:lnTo>
                  <a:lnTo>
                    <a:pt x="136" y="305"/>
                  </a:lnTo>
                  <a:lnTo>
                    <a:pt x="119" y="305"/>
                  </a:lnTo>
                  <a:lnTo>
                    <a:pt x="110" y="314"/>
                  </a:lnTo>
                  <a:lnTo>
                    <a:pt x="110" y="305"/>
                  </a:lnTo>
                  <a:lnTo>
                    <a:pt x="102" y="288"/>
                  </a:lnTo>
                  <a:lnTo>
                    <a:pt x="85" y="271"/>
                  </a:lnTo>
                  <a:lnTo>
                    <a:pt x="60" y="263"/>
                  </a:lnTo>
                  <a:lnTo>
                    <a:pt x="34" y="271"/>
                  </a:lnTo>
                  <a:lnTo>
                    <a:pt x="17" y="297"/>
                  </a:lnTo>
                  <a:lnTo>
                    <a:pt x="0" y="314"/>
                  </a:lnTo>
                  <a:lnTo>
                    <a:pt x="0" y="330"/>
                  </a:lnTo>
                  <a:lnTo>
                    <a:pt x="9" y="356"/>
                  </a:lnTo>
                  <a:lnTo>
                    <a:pt x="26" y="373"/>
                  </a:lnTo>
                  <a:lnTo>
                    <a:pt x="43" y="356"/>
                  </a:lnTo>
                  <a:lnTo>
                    <a:pt x="34" y="339"/>
                  </a:lnTo>
                  <a:lnTo>
                    <a:pt x="26" y="330"/>
                  </a:lnTo>
                  <a:lnTo>
                    <a:pt x="26" y="314"/>
                  </a:lnTo>
                  <a:lnTo>
                    <a:pt x="34" y="305"/>
                  </a:lnTo>
                  <a:lnTo>
                    <a:pt x="43" y="297"/>
                  </a:lnTo>
                  <a:lnTo>
                    <a:pt x="51" y="288"/>
                  </a:lnTo>
                  <a:lnTo>
                    <a:pt x="60" y="288"/>
                  </a:lnTo>
                  <a:lnTo>
                    <a:pt x="77" y="297"/>
                  </a:lnTo>
                  <a:lnTo>
                    <a:pt x="85" y="305"/>
                  </a:lnTo>
                  <a:lnTo>
                    <a:pt x="85" y="314"/>
                  </a:lnTo>
                  <a:lnTo>
                    <a:pt x="85" y="330"/>
                  </a:lnTo>
                  <a:lnTo>
                    <a:pt x="77" y="347"/>
                  </a:lnTo>
                  <a:lnTo>
                    <a:pt x="94" y="364"/>
                  </a:lnTo>
                  <a:lnTo>
                    <a:pt x="102" y="347"/>
                  </a:lnTo>
                  <a:lnTo>
                    <a:pt x="110" y="339"/>
                  </a:lnTo>
                  <a:lnTo>
                    <a:pt x="127" y="330"/>
                  </a:lnTo>
                  <a:lnTo>
                    <a:pt x="144" y="330"/>
                  </a:lnTo>
                  <a:lnTo>
                    <a:pt x="153" y="339"/>
                  </a:lnTo>
                  <a:lnTo>
                    <a:pt x="170" y="347"/>
                  </a:lnTo>
                  <a:lnTo>
                    <a:pt x="170" y="364"/>
                  </a:lnTo>
                  <a:lnTo>
                    <a:pt x="170" y="381"/>
                  </a:lnTo>
                  <a:lnTo>
                    <a:pt x="170" y="390"/>
                  </a:lnTo>
                  <a:lnTo>
                    <a:pt x="161" y="398"/>
                  </a:lnTo>
                  <a:lnTo>
                    <a:pt x="144" y="407"/>
                  </a:lnTo>
                  <a:lnTo>
                    <a:pt x="127" y="407"/>
                  </a:lnTo>
                  <a:lnTo>
                    <a:pt x="110" y="407"/>
                  </a:lnTo>
                  <a:lnTo>
                    <a:pt x="102" y="424"/>
                  </a:lnTo>
                  <a:close/>
                  <a:moveTo>
                    <a:pt x="170" y="136"/>
                  </a:moveTo>
                  <a:lnTo>
                    <a:pt x="153" y="136"/>
                  </a:lnTo>
                  <a:lnTo>
                    <a:pt x="127" y="136"/>
                  </a:lnTo>
                  <a:lnTo>
                    <a:pt x="110" y="144"/>
                  </a:lnTo>
                  <a:lnTo>
                    <a:pt x="102" y="161"/>
                  </a:lnTo>
                  <a:lnTo>
                    <a:pt x="85" y="187"/>
                  </a:lnTo>
                  <a:lnTo>
                    <a:pt x="94" y="212"/>
                  </a:lnTo>
                  <a:lnTo>
                    <a:pt x="94" y="229"/>
                  </a:lnTo>
                  <a:lnTo>
                    <a:pt x="110" y="246"/>
                  </a:lnTo>
                  <a:lnTo>
                    <a:pt x="127" y="263"/>
                  </a:lnTo>
                  <a:lnTo>
                    <a:pt x="144" y="280"/>
                  </a:lnTo>
                  <a:lnTo>
                    <a:pt x="187" y="297"/>
                  </a:lnTo>
                  <a:lnTo>
                    <a:pt x="221" y="305"/>
                  </a:lnTo>
                  <a:lnTo>
                    <a:pt x="246" y="297"/>
                  </a:lnTo>
                  <a:lnTo>
                    <a:pt x="263" y="271"/>
                  </a:lnTo>
                  <a:lnTo>
                    <a:pt x="271" y="254"/>
                  </a:lnTo>
                  <a:lnTo>
                    <a:pt x="280" y="237"/>
                  </a:lnTo>
                  <a:lnTo>
                    <a:pt x="271" y="229"/>
                  </a:lnTo>
                  <a:lnTo>
                    <a:pt x="271" y="212"/>
                  </a:lnTo>
                  <a:lnTo>
                    <a:pt x="246" y="187"/>
                  </a:lnTo>
                  <a:lnTo>
                    <a:pt x="221" y="170"/>
                  </a:lnTo>
                  <a:lnTo>
                    <a:pt x="195" y="170"/>
                  </a:lnTo>
                  <a:lnTo>
                    <a:pt x="178" y="178"/>
                  </a:lnTo>
                  <a:lnTo>
                    <a:pt x="161" y="195"/>
                  </a:lnTo>
                  <a:lnTo>
                    <a:pt x="153" y="220"/>
                  </a:lnTo>
                  <a:lnTo>
                    <a:pt x="153" y="254"/>
                  </a:lnTo>
                  <a:lnTo>
                    <a:pt x="136" y="237"/>
                  </a:lnTo>
                  <a:lnTo>
                    <a:pt x="119" y="220"/>
                  </a:lnTo>
                  <a:lnTo>
                    <a:pt x="110" y="203"/>
                  </a:lnTo>
                  <a:lnTo>
                    <a:pt x="110" y="195"/>
                  </a:lnTo>
                  <a:lnTo>
                    <a:pt x="110" y="170"/>
                  </a:lnTo>
                  <a:lnTo>
                    <a:pt x="127" y="161"/>
                  </a:lnTo>
                  <a:lnTo>
                    <a:pt x="136" y="153"/>
                  </a:lnTo>
                  <a:lnTo>
                    <a:pt x="161" y="161"/>
                  </a:lnTo>
                  <a:lnTo>
                    <a:pt x="170" y="136"/>
                  </a:lnTo>
                  <a:close/>
                  <a:moveTo>
                    <a:pt x="187" y="271"/>
                  </a:moveTo>
                  <a:lnTo>
                    <a:pt x="178" y="254"/>
                  </a:lnTo>
                  <a:lnTo>
                    <a:pt x="170" y="246"/>
                  </a:lnTo>
                  <a:lnTo>
                    <a:pt x="170" y="229"/>
                  </a:lnTo>
                  <a:lnTo>
                    <a:pt x="170" y="212"/>
                  </a:lnTo>
                  <a:lnTo>
                    <a:pt x="187" y="203"/>
                  </a:lnTo>
                  <a:lnTo>
                    <a:pt x="195" y="195"/>
                  </a:lnTo>
                  <a:lnTo>
                    <a:pt x="212" y="195"/>
                  </a:lnTo>
                  <a:lnTo>
                    <a:pt x="229" y="203"/>
                  </a:lnTo>
                  <a:lnTo>
                    <a:pt x="246" y="220"/>
                  </a:lnTo>
                  <a:lnTo>
                    <a:pt x="254" y="229"/>
                  </a:lnTo>
                  <a:lnTo>
                    <a:pt x="254" y="246"/>
                  </a:lnTo>
                  <a:lnTo>
                    <a:pt x="246" y="263"/>
                  </a:lnTo>
                  <a:lnTo>
                    <a:pt x="237" y="280"/>
                  </a:lnTo>
                  <a:lnTo>
                    <a:pt x="212" y="280"/>
                  </a:lnTo>
                  <a:lnTo>
                    <a:pt x="187" y="271"/>
                  </a:lnTo>
                  <a:close/>
                  <a:moveTo>
                    <a:pt x="237" y="136"/>
                  </a:moveTo>
                  <a:lnTo>
                    <a:pt x="254" y="153"/>
                  </a:lnTo>
                  <a:lnTo>
                    <a:pt x="280" y="161"/>
                  </a:lnTo>
                  <a:lnTo>
                    <a:pt x="297" y="170"/>
                  </a:lnTo>
                  <a:lnTo>
                    <a:pt x="314" y="170"/>
                  </a:lnTo>
                  <a:lnTo>
                    <a:pt x="339" y="161"/>
                  </a:lnTo>
                  <a:lnTo>
                    <a:pt x="356" y="136"/>
                  </a:lnTo>
                  <a:lnTo>
                    <a:pt x="364" y="119"/>
                  </a:lnTo>
                  <a:lnTo>
                    <a:pt x="364" y="102"/>
                  </a:lnTo>
                  <a:lnTo>
                    <a:pt x="356" y="85"/>
                  </a:lnTo>
                  <a:lnTo>
                    <a:pt x="348" y="68"/>
                  </a:lnTo>
                  <a:lnTo>
                    <a:pt x="331" y="51"/>
                  </a:lnTo>
                  <a:lnTo>
                    <a:pt x="305" y="26"/>
                  </a:lnTo>
                  <a:lnTo>
                    <a:pt x="280" y="17"/>
                  </a:lnTo>
                  <a:lnTo>
                    <a:pt x="263" y="9"/>
                  </a:lnTo>
                  <a:lnTo>
                    <a:pt x="229" y="0"/>
                  </a:lnTo>
                  <a:lnTo>
                    <a:pt x="204" y="9"/>
                  </a:lnTo>
                  <a:lnTo>
                    <a:pt x="187" y="26"/>
                  </a:lnTo>
                  <a:lnTo>
                    <a:pt x="178" y="43"/>
                  </a:lnTo>
                  <a:lnTo>
                    <a:pt x="178" y="68"/>
                  </a:lnTo>
                  <a:lnTo>
                    <a:pt x="178" y="85"/>
                  </a:lnTo>
                  <a:lnTo>
                    <a:pt x="187" y="102"/>
                  </a:lnTo>
                  <a:lnTo>
                    <a:pt x="212" y="119"/>
                  </a:lnTo>
                  <a:lnTo>
                    <a:pt x="237" y="136"/>
                  </a:lnTo>
                  <a:close/>
                  <a:moveTo>
                    <a:pt x="246" y="119"/>
                  </a:moveTo>
                  <a:lnTo>
                    <a:pt x="212" y="93"/>
                  </a:lnTo>
                  <a:lnTo>
                    <a:pt x="195" y="68"/>
                  </a:lnTo>
                  <a:lnTo>
                    <a:pt x="195" y="51"/>
                  </a:lnTo>
                  <a:lnTo>
                    <a:pt x="204" y="43"/>
                  </a:lnTo>
                  <a:lnTo>
                    <a:pt x="212" y="26"/>
                  </a:lnTo>
                  <a:lnTo>
                    <a:pt x="229" y="26"/>
                  </a:lnTo>
                  <a:lnTo>
                    <a:pt x="254" y="34"/>
                  </a:lnTo>
                  <a:lnTo>
                    <a:pt x="288" y="51"/>
                  </a:lnTo>
                  <a:lnTo>
                    <a:pt x="305" y="60"/>
                  </a:lnTo>
                  <a:lnTo>
                    <a:pt x="322" y="77"/>
                  </a:lnTo>
                  <a:lnTo>
                    <a:pt x="331" y="85"/>
                  </a:lnTo>
                  <a:lnTo>
                    <a:pt x="339" y="93"/>
                  </a:lnTo>
                  <a:lnTo>
                    <a:pt x="339" y="110"/>
                  </a:lnTo>
                  <a:lnTo>
                    <a:pt x="339" y="127"/>
                  </a:lnTo>
                  <a:lnTo>
                    <a:pt x="322" y="136"/>
                  </a:lnTo>
                  <a:lnTo>
                    <a:pt x="305" y="144"/>
                  </a:lnTo>
                  <a:lnTo>
                    <a:pt x="280" y="136"/>
                  </a:lnTo>
                  <a:lnTo>
                    <a:pt x="246" y="119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4" name="Rectangle 54">
              <a:extLst>
                <a:ext uri="{FF2B5EF4-FFF2-40B4-BE49-F238E27FC236}">
                  <a16:creationId xmlns:a16="http://schemas.microsoft.com/office/drawing/2014/main" id="{495BB775-713D-4B07-81AC-509B92CB38D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120000">
              <a:off x="3414" y="3043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55">
              <a:extLst>
                <a:ext uri="{FF2B5EF4-FFF2-40B4-BE49-F238E27FC236}">
                  <a16:creationId xmlns:a16="http://schemas.microsoft.com/office/drawing/2014/main" id="{5F97626E-2A7B-4692-9E1F-5EA1671821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120000">
              <a:off x="3433" y="3016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56">
              <a:extLst>
                <a:ext uri="{FF2B5EF4-FFF2-40B4-BE49-F238E27FC236}">
                  <a16:creationId xmlns:a16="http://schemas.microsoft.com/office/drawing/2014/main" id="{C7C53EFB-44B0-43E0-AD83-19200EB0D2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120000">
              <a:off x="3448" y="2990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Freeform 57">
              <a:extLst>
                <a:ext uri="{FF2B5EF4-FFF2-40B4-BE49-F238E27FC236}">
                  <a16:creationId xmlns:a16="http://schemas.microsoft.com/office/drawing/2014/main" id="{EFF77833-0237-464D-A397-44320A87B1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75" y="2369"/>
              <a:ext cx="79" cy="84"/>
            </a:xfrm>
            <a:custGeom>
              <a:avLst/>
              <a:gdLst>
                <a:gd name="T0" fmla="*/ 136 w 390"/>
                <a:gd name="T1" fmla="*/ 415 h 415"/>
                <a:gd name="T2" fmla="*/ 187 w 390"/>
                <a:gd name="T3" fmla="*/ 364 h 415"/>
                <a:gd name="T4" fmla="*/ 170 w 390"/>
                <a:gd name="T5" fmla="*/ 296 h 415"/>
                <a:gd name="T6" fmla="*/ 127 w 390"/>
                <a:gd name="T7" fmla="*/ 288 h 415"/>
                <a:gd name="T8" fmla="*/ 110 w 390"/>
                <a:gd name="T9" fmla="*/ 263 h 415"/>
                <a:gd name="T10" fmla="*/ 60 w 390"/>
                <a:gd name="T11" fmla="*/ 237 h 415"/>
                <a:gd name="T12" fmla="*/ 9 w 390"/>
                <a:gd name="T13" fmla="*/ 271 h 415"/>
                <a:gd name="T14" fmla="*/ 17 w 390"/>
                <a:gd name="T15" fmla="*/ 339 h 415"/>
                <a:gd name="T16" fmla="*/ 26 w 390"/>
                <a:gd name="T17" fmla="*/ 288 h 415"/>
                <a:gd name="T18" fmla="*/ 43 w 390"/>
                <a:gd name="T19" fmla="*/ 263 h 415"/>
                <a:gd name="T20" fmla="*/ 77 w 390"/>
                <a:gd name="T21" fmla="*/ 263 h 415"/>
                <a:gd name="T22" fmla="*/ 85 w 390"/>
                <a:gd name="T23" fmla="*/ 305 h 415"/>
                <a:gd name="T24" fmla="*/ 93 w 390"/>
                <a:gd name="T25" fmla="*/ 339 h 415"/>
                <a:gd name="T26" fmla="*/ 127 w 390"/>
                <a:gd name="T27" fmla="*/ 305 h 415"/>
                <a:gd name="T28" fmla="*/ 161 w 390"/>
                <a:gd name="T29" fmla="*/ 330 h 415"/>
                <a:gd name="T30" fmla="*/ 161 w 390"/>
                <a:gd name="T31" fmla="*/ 373 h 415"/>
                <a:gd name="T32" fmla="*/ 119 w 390"/>
                <a:gd name="T33" fmla="*/ 390 h 415"/>
                <a:gd name="T34" fmla="*/ 297 w 390"/>
                <a:gd name="T35" fmla="*/ 203 h 415"/>
                <a:gd name="T36" fmla="*/ 229 w 390"/>
                <a:gd name="T37" fmla="*/ 254 h 415"/>
                <a:gd name="T38" fmla="*/ 220 w 390"/>
                <a:gd name="T39" fmla="*/ 178 h 415"/>
                <a:gd name="T40" fmla="*/ 187 w 390"/>
                <a:gd name="T41" fmla="*/ 119 h 415"/>
                <a:gd name="T42" fmla="*/ 119 w 390"/>
                <a:gd name="T43" fmla="*/ 136 h 415"/>
                <a:gd name="T44" fmla="*/ 102 w 390"/>
                <a:gd name="T45" fmla="*/ 203 h 415"/>
                <a:gd name="T46" fmla="*/ 127 w 390"/>
                <a:gd name="T47" fmla="*/ 195 h 415"/>
                <a:gd name="T48" fmla="*/ 136 w 390"/>
                <a:gd name="T49" fmla="*/ 153 h 415"/>
                <a:gd name="T50" fmla="*/ 170 w 390"/>
                <a:gd name="T51" fmla="*/ 136 h 415"/>
                <a:gd name="T52" fmla="*/ 204 w 390"/>
                <a:gd name="T53" fmla="*/ 178 h 415"/>
                <a:gd name="T54" fmla="*/ 204 w 390"/>
                <a:gd name="T55" fmla="*/ 263 h 415"/>
                <a:gd name="T56" fmla="*/ 229 w 390"/>
                <a:gd name="T57" fmla="*/ 322 h 415"/>
                <a:gd name="T58" fmla="*/ 263 w 390"/>
                <a:gd name="T59" fmla="*/ 136 h 415"/>
                <a:gd name="T60" fmla="*/ 314 w 390"/>
                <a:gd name="T61" fmla="*/ 169 h 415"/>
                <a:gd name="T62" fmla="*/ 381 w 390"/>
                <a:gd name="T63" fmla="*/ 153 h 415"/>
                <a:gd name="T64" fmla="*/ 390 w 390"/>
                <a:gd name="T65" fmla="*/ 93 h 415"/>
                <a:gd name="T66" fmla="*/ 347 w 390"/>
                <a:gd name="T67" fmla="*/ 34 h 415"/>
                <a:gd name="T68" fmla="*/ 271 w 390"/>
                <a:gd name="T69" fmla="*/ 0 h 415"/>
                <a:gd name="T70" fmla="*/ 212 w 390"/>
                <a:gd name="T71" fmla="*/ 34 h 415"/>
                <a:gd name="T72" fmla="*/ 220 w 390"/>
                <a:gd name="T73" fmla="*/ 93 h 415"/>
                <a:gd name="T74" fmla="*/ 280 w 390"/>
                <a:gd name="T75" fmla="*/ 110 h 415"/>
                <a:gd name="T76" fmla="*/ 229 w 390"/>
                <a:gd name="T77" fmla="*/ 42 h 415"/>
                <a:gd name="T78" fmla="*/ 271 w 390"/>
                <a:gd name="T79" fmla="*/ 17 h 415"/>
                <a:gd name="T80" fmla="*/ 356 w 390"/>
                <a:gd name="T81" fmla="*/ 85 h 415"/>
                <a:gd name="T82" fmla="*/ 364 w 390"/>
                <a:gd name="T83" fmla="*/ 136 h 415"/>
                <a:gd name="T84" fmla="*/ 305 w 390"/>
                <a:gd name="T85" fmla="*/ 136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0" h="415">
                  <a:moveTo>
                    <a:pt x="93" y="398"/>
                  </a:moveTo>
                  <a:lnTo>
                    <a:pt x="110" y="406"/>
                  </a:lnTo>
                  <a:lnTo>
                    <a:pt x="136" y="415"/>
                  </a:lnTo>
                  <a:lnTo>
                    <a:pt x="153" y="406"/>
                  </a:lnTo>
                  <a:lnTo>
                    <a:pt x="178" y="390"/>
                  </a:lnTo>
                  <a:lnTo>
                    <a:pt x="187" y="364"/>
                  </a:lnTo>
                  <a:lnTo>
                    <a:pt x="195" y="339"/>
                  </a:lnTo>
                  <a:lnTo>
                    <a:pt x="187" y="313"/>
                  </a:lnTo>
                  <a:lnTo>
                    <a:pt x="170" y="296"/>
                  </a:lnTo>
                  <a:lnTo>
                    <a:pt x="153" y="288"/>
                  </a:lnTo>
                  <a:lnTo>
                    <a:pt x="144" y="280"/>
                  </a:lnTo>
                  <a:lnTo>
                    <a:pt x="127" y="288"/>
                  </a:lnTo>
                  <a:lnTo>
                    <a:pt x="110" y="288"/>
                  </a:lnTo>
                  <a:lnTo>
                    <a:pt x="110" y="280"/>
                  </a:lnTo>
                  <a:lnTo>
                    <a:pt x="110" y="263"/>
                  </a:lnTo>
                  <a:lnTo>
                    <a:pt x="93" y="246"/>
                  </a:lnTo>
                  <a:lnTo>
                    <a:pt x="77" y="237"/>
                  </a:lnTo>
                  <a:lnTo>
                    <a:pt x="60" y="237"/>
                  </a:lnTo>
                  <a:lnTo>
                    <a:pt x="43" y="237"/>
                  </a:lnTo>
                  <a:lnTo>
                    <a:pt x="17" y="254"/>
                  </a:lnTo>
                  <a:lnTo>
                    <a:pt x="9" y="271"/>
                  </a:lnTo>
                  <a:lnTo>
                    <a:pt x="0" y="296"/>
                  </a:lnTo>
                  <a:lnTo>
                    <a:pt x="9" y="313"/>
                  </a:lnTo>
                  <a:lnTo>
                    <a:pt x="17" y="339"/>
                  </a:lnTo>
                  <a:lnTo>
                    <a:pt x="43" y="322"/>
                  </a:lnTo>
                  <a:lnTo>
                    <a:pt x="34" y="305"/>
                  </a:lnTo>
                  <a:lnTo>
                    <a:pt x="26" y="288"/>
                  </a:lnTo>
                  <a:lnTo>
                    <a:pt x="26" y="280"/>
                  </a:lnTo>
                  <a:lnTo>
                    <a:pt x="34" y="271"/>
                  </a:lnTo>
                  <a:lnTo>
                    <a:pt x="43" y="263"/>
                  </a:lnTo>
                  <a:lnTo>
                    <a:pt x="60" y="254"/>
                  </a:lnTo>
                  <a:lnTo>
                    <a:pt x="68" y="254"/>
                  </a:lnTo>
                  <a:lnTo>
                    <a:pt x="77" y="263"/>
                  </a:lnTo>
                  <a:lnTo>
                    <a:pt x="93" y="280"/>
                  </a:lnTo>
                  <a:lnTo>
                    <a:pt x="93" y="288"/>
                  </a:lnTo>
                  <a:lnTo>
                    <a:pt x="85" y="305"/>
                  </a:lnTo>
                  <a:lnTo>
                    <a:pt x="77" y="313"/>
                  </a:lnTo>
                  <a:lnTo>
                    <a:pt x="77" y="322"/>
                  </a:lnTo>
                  <a:lnTo>
                    <a:pt x="93" y="339"/>
                  </a:lnTo>
                  <a:lnTo>
                    <a:pt x="102" y="322"/>
                  </a:lnTo>
                  <a:lnTo>
                    <a:pt x="110" y="313"/>
                  </a:lnTo>
                  <a:lnTo>
                    <a:pt x="127" y="305"/>
                  </a:lnTo>
                  <a:lnTo>
                    <a:pt x="144" y="305"/>
                  </a:lnTo>
                  <a:lnTo>
                    <a:pt x="153" y="313"/>
                  </a:lnTo>
                  <a:lnTo>
                    <a:pt x="161" y="330"/>
                  </a:lnTo>
                  <a:lnTo>
                    <a:pt x="170" y="347"/>
                  </a:lnTo>
                  <a:lnTo>
                    <a:pt x="170" y="364"/>
                  </a:lnTo>
                  <a:lnTo>
                    <a:pt x="161" y="373"/>
                  </a:lnTo>
                  <a:lnTo>
                    <a:pt x="153" y="381"/>
                  </a:lnTo>
                  <a:lnTo>
                    <a:pt x="136" y="390"/>
                  </a:lnTo>
                  <a:lnTo>
                    <a:pt x="119" y="390"/>
                  </a:lnTo>
                  <a:lnTo>
                    <a:pt x="102" y="381"/>
                  </a:lnTo>
                  <a:lnTo>
                    <a:pt x="93" y="398"/>
                  </a:lnTo>
                  <a:close/>
                  <a:moveTo>
                    <a:pt x="297" y="203"/>
                  </a:moveTo>
                  <a:lnTo>
                    <a:pt x="229" y="280"/>
                  </a:lnTo>
                  <a:lnTo>
                    <a:pt x="229" y="263"/>
                  </a:lnTo>
                  <a:lnTo>
                    <a:pt x="229" y="254"/>
                  </a:lnTo>
                  <a:lnTo>
                    <a:pt x="229" y="229"/>
                  </a:lnTo>
                  <a:lnTo>
                    <a:pt x="229" y="195"/>
                  </a:lnTo>
                  <a:lnTo>
                    <a:pt x="220" y="178"/>
                  </a:lnTo>
                  <a:lnTo>
                    <a:pt x="220" y="144"/>
                  </a:lnTo>
                  <a:lnTo>
                    <a:pt x="204" y="127"/>
                  </a:lnTo>
                  <a:lnTo>
                    <a:pt x="187" y="119"/>
                  </a:lnTo>
                  <a:lnTo>
                    <a:pt x="161" y="110"/>
                  </a:lnTo>
                  <a:lnTo>
                    <a:pt x="136" y="119"/>
                  </a:lnTo>
                  <a:lnTo>
                    <a:pt x="119" y="136"/>
                  </a:lnTo>
                  <a:lnTo>
                    <a:pt x="102" y="161"/>
                  </a:lnTo>
                  <a:lnTo>
                    <a:pt x="102" y="186"/>
                  </a:lnTo>
                  <a:lnTo>
                    <a:pt x="102" y="203"/>
                  </a:lnTo>
                  <a:lnTo>
                    <a:pt x="119" y="229"/>
                  </a:lnTo>
                  <a:lnTo>
                    <a:pt x="136" y="212"/>
                  </a:lnTo>
                  <a:lnTo>
                    <a:pt x="127" y="195"/>
                  </a:lnTo>
                  <a:lnTo>
                    <a:pt x="127" y="178"/>
                  </a:lnTo>
                  <a:lnTo>
                    <a:pt x="127" y="169"/>
                  </a:lnTo>
                  <a:lnTo>
                    <a:pt x="136" y="153"/>
                  </a:lnTo>
                  <a:lnTo>
                    <a:pt x="144" y="144"/>
                  </a:lnTo>
                  <a:lnTo>
                    <a:pt x="161" y="136"/>
                  </a:lnTo>
                  <a:lnTo>
                    <a:pt x="170" y="136"/>
                  </a:lnTo>
                  <a:lnTo>
                    <a:pt x="187" y="144"/>
                  </a:lnTo>
                  <a:lnTo>
                    <a:pt x="195" y="161"/>
                  </a:lnTo>
                  <a:lnTo>
                    <a:pt x="204" y="178"/>
                  </a:lnTo>
                  <a:lnTo>
                    <a:pt x="204" y="195"/>
                  </a:lnTo>
                  <a:lnTo>
                    <a:pt x="204" y="237"/>
                  </a:lnTo>
                  <a:lnTo>
                    <a:pt x="204" y="263"/>
                  </a:lnTo>
                  <a:lnTo>
                    <a:pt x="204" y="280"/>
                  </a:lnTo>
                  <a:lnTo>
                    <a:pt x="212" y="305"/>
                  </a:lnTo>
                  <a:lnTo>
                    <a:pt x="229" y="322"/>
                  </a:lnTo>
                  <a:lnTo>
                    <a:pt x="314" y="220"/>
                  </a:lnTo>
                  <a:lnTo>
                    <a:pt x="297" y="203"/>
                  </a:lnTo>
                  <a:close/>
                  <a:moveTo>
                    <a:pt x="263" y="136"/>
                  </a:moveTo>
                  <a:lnTo>
                    <a:pt x="280" y="153"/>
                  </a:lnTo>
                  <a:lnTo>
                    <a:pt x="297" y="161"/>
                  </a:lnTo>
                  <a:lnTo>
                    <a:pt x="314" y="169"/>
                  </a:lnTo>
                  <a:lnTo>
                    <a:pt x="331" y="169"/>
                  </a:lnTo>
                  <a:lnTo>
                    <a:pt x="356" y="169"/>
                  </a:lnTo>
                  <a:lnTo>
                    <a:pt x="381" y="153"/>
                  </a:lnTo>
                  <a:lnTo>
                    <a:pt x="390" y="136"/>
                  </a:lnTo>
                  <a:lnTo>
                    <a:pt x="390" y="110"/>
                  </a:lnTo>
                  <a:lnTo>
                    <a:pt x="390" y="93"/>
                  </a:lnTo>
                  <a:lnTo>
                    <a:pt x="381" y="76"/>
                  </a:lnTo>
                  <a:lnTo>
                    <a:pt x="364" y="59"/>
                  </a:lnTo>
                  <a:lnTo>
                    <a:pt x="347" y="34"/>
                  </a:lnTo>
                  <a:lnTo>
                    <a:pt x="322" y="17"/>
                  </a:lnTo>
                  <a:lnTo>
                    <a:pt x="305" y="9"/>
                  </a:lnTo>
                  <a:lnTo>
                    <a:pt x="271" y="0"/>
                  </a:lnTo>
                  <a:lnTo>
                    <a:pt x="246" y="0"/>
                  </a:lnTo>
                  <a:lnTo>
                    <a:pt x="220" y="17"/>
                  </a:lnTo>
                  <a:lnTo>
                    <a:pt x="212" y="34"/>
                  </a:lnTo>
                  <a:lnTo>
                    <a:pt x="212" y="51"/>
                  </a:lnTo>
                  <a:lnTo>
                    <a:pt x="212" y="68"/>
                  </a:lnTo>
                  <a:lnTo>
                    <a:pt x="220" y="93"/>
                  </a:lnTo>
                  <a:lnTo>
                    <a:pt x="237" y="110"/>
                  </a:lnTo>
                  <a:lnTo>
                    <a:pt x="263" y="136"/>
                  </a:lnTo>
                  <a:close/>
                  <a:moveTo>
                    <a:pt x="280" y="110"/>
                  </a:moveTo>
                  <a:lnTo>
                    <a:pt x="246" y="85"/>
                  </a:lnTo>
                  <a:lnTo>
                    <a:pt x="229" y="59"/>
                  </a:lnTo>
                  <a:lnTo>
                    <a:pt x="229" y="42"/>
                  </a:lnTo>
                  <a:lnTo>
                    <a:pt x="237" y="26"/>
                  </a:lnTo>
                  <a:lnTo>
                    <a:pt x="254" y="17"/>
                  </a:lnTo>
                  <a:lnTo>
                    <a:pt x="271" y="17"/>
                  </a:lnTo>
                  <a:lnTo>
                    <a:pt x="297" y="26"/>
                  </a:lnTo>
                  <a:lnTo>
                    <a:pt x="331" y="51"/>
                  </a:lnTo>
                  <a:lnTo>
                    <a:pt x="356" y="85"/>
                  </a:lnTo>
                  <a:lnTo>
                    <a:pt x="373" y="102"/>
                  </a:lnTo>
                  <a:lnTo>
                    <a:pt x="373" y="119"/>
                  </a:lnTo>
                  <a:lnTo>
                    <a:pt x="364" y="136"/>
                  </a:lnTo>
                  <a:lnTo>
                    <a:pt x="347" y="144"/>
                  </a:lnTo>
                  <a:lnTo>
                    <a:pt x="331" y="144"/>
                  </a:lnTo>
                  <a:lnTo>
                    <a:pt x="305" y="136"/>
                  </a:lnTo>
                  <a:lnTo>
                    <a:pt x="280" y="110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8" name="Rectangle 58">
              <a:extLst>
                <a:ext uri="{FF2B5EF4-FFF2-40B4-BE49-F238E27FC236}">
                  <a16:creationId xmlns:a16="http://schemas.microsoft.com/office/drawing/2014/main" id="{590266CA-4EE6-4765-9CE8-CA124AB11C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600000">
              <a:off x="3872" y="2382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59">
              <a:extLst>
                <a:ext uri="{FF2B5EF4-FFF2-40B4-BE49-F238E27FC236}">
                  <a16:creationId xmlns:a16="http://schemas.microsoft.com/office/drawing/2014/main" id="{38F2ADA1-8BD4-46CF-9C1E-9212606C2E5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600000">
              <a:off x="3894" y="2359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60">
              <a:extLst>
                <a:ext uri="{FF2B5EF4-FFF2-40B4-BE49-F238E27FC236}">
                  <a16:creationId xmlns:a16="http://schemas.microsoft.com/office/drawing/2014/main" id="{602BC5B2-344F-460F-8888-41240AFAF2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600000">
              <a:off x="3913" y="2337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Freeform 61">
              <a:extLst>
                <a:ext uri="{FF2B5EF4-FFF2-40B4-BE49-F238E27FC236}">
                  <a16:creationId xmlns:a16="http://schemas.microsoft.com/office/drawing/2014/main" id="{E48839AB-233F-4D60-BAD1-F43E1A1360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37" y="3117"/>
              <a:ext cx="86" cy="75"/>
            </a:xfrm>
            <a:custGeom>
              <a:avLst/>
              <a:gdLst>
                <a:gd name="T0" fmla="*/ 93 w 423"/>
                <a:gd name="T1" fmla="*/ 372 h 372"/>
                <a:gd name="T2" fmla="*/ 161 w 423"/>
                <a:gd name="T3" fmla="*/ 339 h 372"/>
                <a:gd name="T4" fmla="*/ 161 w 423"/>
                <a:gd name="T5" fmla="*/ 271 h 372"/>
                <a:gd name="T6" fmla="*/ 118 w 423"/>
                <a:gd name="T7" fmla="*/ 245 h 372"/>
                <a:gd name="T8" fmla="*/ 102 w 423"/>
                <a:gd name="T9" fmla="*/ 195 h 372"/>
                <a:gd name="T10" fmla="*/ 25 w 423"/>
                <a:gd name="T11" fmla="*/ 186 h 372"/>
                <a:gd name="T12" fmla="*/ 0 w 423"/>
                <a:gd name="T13" fmla="*/ 245 h 372"/>
                <a:gd name="T14" fmla="*/ 25 w 423"/>
                <a:gd name="T15" fmla="*/ 237 h 372"/>
                <a:gd name="T16" fmla="*/ 42 w 423"/>
                <a:gd name="T17" fmla="*/ 203 h 372"/>
                <a:gd name="T18" fmla="*/ 76 w 423"/>
                <a:gd name="T19" fmla="*/ 203 h 372"/>
                <a:gd name="T20" fmla="*/ 85 w 423"/>
                <a:gd name="T21" fmla="*/ 237 h 372"/>
                <a:gd name="T22" fmla="*/ 85 w 423"/>
                <a:gd name="T23" fmla="*/ 271 h 372"/>
                <a:gd name="T24" fmla="*/ 127 w 423"/>
                <a:gd name="T25" fmla="*/ 271 h 372"/>
                <a:gd name="T26" fmla="*/ 144 w 423"/>
                <a:gd name="T27" fmla="*/ 313 h 372"/>
                <a:gd name="T28" fmla="*/ 118 w 423"/>
                <a:gd name="T29" fmla="*/ 347 h 372"/>
                <a:gd name="T30" fmla="*/ 76 w 423"/>
                <a:gd name="T31" fmla="*/ 330 h 372"/>
                <a:gd name="T32" fmla="*/ 169 w 423"/>
                <a:gd name="T33" fmla="*/ 212 h 372"/>
                <a:gd name="T34" fmla="*/ 178 w 423"/>
                <a:gd name="T35" fmla="*/ 254 h 372"/>
                <a:gd name="T36" fmla="*/ 237 w 423"/>
                <a:gd name="T37" fmla="*/ 279 h 372"/>
                <a:gd name="T38" fmla="*/ 296 w 423"/>
                <a:gd name="T39" fmla="*/ 229 h 372"/>
                <a:gd name="T40" fmla="*/ 271 w 423"/>
                <a:gd name="T41" fmla="*/ 169 h 372"/>
                <a:gd name="T42" fmla="*/ 228 w 423"/>
                <a:gd name="T43" fmla="*/ 161 h 372"/>
                <a:gd name="T44" fmla="*/ 237 w 423"/>
                <a:gd name="T45" fmla="*/ 127 h 372"/>
                <a:gd name="T46" fmla="*/ 195 w 423"/>
                <a:gd name="T47" fmla="*/ 93 h 372"/>
                <a:gd name="T48" fmla="*/ 135 w 423"/>
                <a:gd name="T49" fmla="*/ 118 h 372"/>
                <a:gd name="T50" fmla="*/ 135 w 423"/>
                <a:gd name="T51" fmla="*/ 178 h 372"/>
                <a:gd name="T52" fmla="*/ 178 w 423"/>
                <a:gd name="T53" fmla="*/ 195 h 372"/>
                <a:gd name="T54" fmla="*/ 152 w 423"/>
                <a:gd name="T55" fmla="*/ 135 h 372"/>
                <a:gd name="T56" fmla="*/ 186 w 423"/>
                <a:gd name="T57" fmla="*/ 110 h 372"/>
                <a:gd name="T58" fmla="*/ 212 w 423"/>
                <a:gd name="T59" fmla="*/ 135 h 372"/>
                <a:gd name="T60" fmla="*/ 195 w 423"/>
                <a:gd name="T61" fmla="*/ 169 h 372"/>
                <a:gd name="T62" fmla="*/ 161 w 423"/>
                <a:gd name="T63" fmla="*/ 169 h 372"/>
                <a:gd name="T64" fmla="*/ 195 w 423"/>
                <a:gd name="T65" fmla="*/ 229 h 372"/>
                <a:gd name="T66" fmla="*/ 212 w 423"/>
                <a:gd name="T67" fmla="*/ 186 h 372"/>
                <a:gd name="T68" fmla="*/ 254 w 423"/>
                <a:gd name="T69" fmla="*/ 186 h 372"/>
                <a:gd name="T70" fmla="*/ 271 w 423"/>
                <a:gd name="T71" fmla="*/ 229 h 372"/>
                <a:gd name="T72" fmla="*/ 237 w 423"/>
                <a:gd name="T73" fmla="*/ 262 h 372"/>
                <a:gd name="T74" fmla="*/ 288 w 423"/>
                <a:gd name="T75" fmla="*/ 135 h 372"/>
                <a:gd name="T76" fmla="*/ 339 w 423"/>
                <a:gd name="T77" fmla="*/ 186 h 372"/>
                <a:gd name="T78" fmla="*/ 398 w 423"/>
                <a:gd name="T79" fmla="*/ 186 h 372"/>
                <a:gd name="T80" fmla="*/ 423 w 423"/>
                <a:gd name="T81" fmla="*/ 135 h 372"/>
                <a:gd name="T82" fmla="*/ 398 w 423"/>
                <a:gd name="T83" fmla="*/ 59 h 372"/>
                <a:gd name="T84" fmla="*/ 339 w 423"/>
                <a:gd name="T85" fmla="*/ 8 h 372"/>
                <a:gd name="T86" fmla="*/ 271 w 423"/>
                <a:gd name="T87" fmla="*/ 25 h 372"/>
                <a:gd name="T88" fmla="*/ 262 w 423"/>
                <a:gd name="T89" fmla="*/ 85 h 372"/>
                <a:gd name="T90" fmla="*/ 313 w 423"/>
                <a:gd name="T91" fmla="*/ 118 h 372"/>
                <a:gd name="T92" fmla="*/ 288 w 423"/>
                <a:gd name="T93" fmla="*/ 42 h 372"/>
                <a:gd name="T94" fmla="*/ 330 w 423"/>
                <a:gd name="T95" fmla="*/ 25 h 372"/>
                <a:gd name="T96" fmla="*/ 381 w 423"/>
                <a:gd name="T97" fmla="*/ 76 h 372"/>
                <a:gd name="T98" fmla="*/ 398 w 423"/>
                <a:gd name="T99" fmla="*/ 152 h 372"/>
                <a:gd name="T100" fmla="*/ 355 w 423"/>
                <a:gd name="T101" fmla="*/ 169 h 372"/>
                <a:gd name="T102" fmla="*/ 322 w 423"/>
                <a:gd name="T103" fmla="*/ 135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3" h="372">
                  <a:moveTo>
                    <a:pt x="59" y="347"/>
                  </a:moveTo>
                  <a:lnTo>
                    <a:pt x="76" y="364"/>
                  </a:lnTo>
                  <a:lnTo>
                    <a:pt x="93" y="372"/>
                  </a:lnTo>
                  <a:lnTo>
                    <a:pt x="118" y="364"/>
                  </a:lnTo>
                  <a:lnTo>
                    <a:pt x="144" y="356"/>
                  </a:lnTo>
                  <a:lnTo>
                    <a:pt x="161" y="339"/>
                  </a:lnTo>
                  <a:lnTo>
                    <a:pt x="169" y="313"/>
                  </a:lnTo>
                  <a:lnTo>
                    <a:pt x="169" y="288"/>
                  </a:lnTo>
                  <a:lnTo>
                    <a:pt x="161" y="271"/>
                  </a:lnTo>
                  <a:lnTo>
                    <a:pt x="152" y="254"/>
                  </a:lnTo>
                  <a:lnTo>
                    <a:pt x="135" y="245"/>
                  </a:lnTo>
                  <a:lnTo>
                    <a:pt x="118" y="245"/>
                  </a:lnTo>
                  <a:lnTo>
                    <a:pt x="102" y="245"/>
                  </a:lnTo>
                  <a:lnTo>
                    <a:pt x="110" y="220"/>
                  </a:lnTo>
                  <a:lnTo>
                    <a:pt x="102" y="195"/>
                  </a:lnTo>
                  <a:lnTo>
                    <a:pt x="85" y="178"/>
                  </a:lnTo>
                  <a:lnTo>
                    <a:pt x="59" y="178"/>
                  </a:lnTo>
                  <a:lnTo>
                    <a:pt x="25" y="186"/>
                  </a:lnTo>
                  <a:lnTo>
                    <a:pt x="8" y="203"/>
                  </a:lnTo>
                  <a:lnTo>
                    <a:pt x="0" y="220"/>
                  </a:lnTo>
                  <a:lnTo>
                    <a:pt x="0" y="245"/>
                  </a:lnTo>
                  <a:lnTo>
                    <a:pt x="8" y="262"/>
                  </a:lnTo>
                  <a:lnTo>
                    <a:pt x="25" y="254"/>
                  </a:lnTo>
                  <a:lnTo>
                    <a:pt x="25" y="237"/>
                  </a:lnTo>
                  <a:lnTo>
                    <a:pt x="25" y="229"/>
                  </a:lnTo>
                  <a:lnTo>
                    <a:pt x="25" y="212"/>
                  </a:lnTo>
                  <a:lnTo>
                    <a:pt x="42" y="203"/>
                  </a:lnTo>
                  <a:lnTo>
                    <a:pt x="51" y="203"/>
                  </a:lnTo>
                  <a:lnTo>
                    <a:pt x="59" y="195"/>
                  </a:lnTo>
                  <a:lnTo>
                    <a:pt x="76" y="203"/>
                  </a:lnTo>
                  <a:lnTo>
                    <a:pt x="85" y="212"/>
                  </a:lnTo>
                  <a:lnTo>
                    <a:pt x="85" y="229"/>
                  </a:lnTo>
                  <a:lnTo>
                    <a:pt x="85" y="237"/>
                  </a:lnTo>
                  <a:lnTo>
                    <a:pt x="68" y="262"/>
                  </a:lnTo>
                  <a:lnTo>
                    <a:pt x="76" y="288"/>
                  </a:lnTo>
                  <a:lnTo>
                    <a:pt x="85" y="271"/>
                  </a:lnTo>
                  <a:lnTo>
                    <a:pt x="102" y="262"/>
                  </a:lnTo>
                  <a:lnTo>
                    <a:pt x="118" y="262"/>
                  </a:lnTo>
                  <a:lnTo>
                    <a:pt x="127" y="271"/>
                  </a:lnTo>
                  <a:lnTo>
                    <a:pt x="144" y="279"/>
                  </a:lnTo>
                  <a:lnTo>
                    <a:pt x="144" y="296"/>
                  </a:lnTo>
                  <a:lnTo>
                    <a:pt x="144" y="313"/>
                  </a:lnTo>
                  <a:lnTo>
                    <a:pt x="144" y="330"/>
                  </a:lnTo>
                  <a:lnTo>
                    <a:pt x="127" y="339"/>
                  </a:lnTo>
                  <a:lnTo>
                    <a:pt x="118" y="347"/>
                  </a:lnTo>
                  <a:lnTo>
                    <a:pt x="102" y="347"/>
                  </a:lnTo>
                  <a:lnTo>
                    <a:pt x="93" y="339"/>
                  </a:lnTo>
                  <a:lnTo>
                    <a:pt x="76" y="330"/>
                  </a:lnTo>
                  <a:lnTo>
                    <a:pt x="59" y="347"/>
                  </a:lnTo>
                  <a:close/>
                  <a:moveTo>
                    <a:pt x="178" y="195"/>
                  </a:moveTo>
                  <a:lnTo>
                    <a:pt x="169" y="212"/>
                  </a:lnTo>
                  <a:lnTo>
                    <a:pt x="169" y="229"/>
                  </a:lnTo>
                  <a:lnTo>
                    <a:pt x="169" y="237"/>
                  </a:lnTo>
                  <a:lnTo>
                    <a:pt x="178" y="254"/>
                  </a:lnTo>
                  <a:lnTo>
                    <a:pt x="195" y="271"/>
                  </a:lnTo>
                  <a:lnTo>
                    <a:pt x="212" y="288"/>
                  </a:lnTo>
                  <a:lnTo>
                    <a:pt x="237" y="279"/>
                  </a:lnTo>
                  <a:lnTo>
                    <a:pt x="262" y="271"/>
                  </a:lnTo>
                  <a:lnTo>
                    <a:pt x="288" y="254"/>
                  </a:lnTo>
                  <a:lnTo>
                    <a:pt x="296" y="229"/>
                  </a:lnTo>
                  <a:lnTo>
                    <a:pt x="296" y="203"/>
                  </a:lnTo>
                  <a:lnTo>
                    <a:pt x="288" y="186"/>
                  </a:lnTo>
                  <a:lnTo>
                    <a:pt x="271" y="169"/>
                  </a:lnTo>
                  <a:lnTo>
                    <a:pt x="262" y="161"/>
                  </a:lnTo>
                  <a:lnTo>
                    <a:pt x="245" y="161"/>
                  </a:lnTo>
                  <a:lnTo>
                    <a:pt x="228" y="161"/>
                  </a:lnTo>
                  <a:lnTo>
                    <a:pt x="237" y="152"/>
                  </a:lnTo>
                  <a:lnTo>
                    <a:pt x="237" y="135"/>
                  </a:lnTo>
                  <a:lnTo>
                    <a:pt x="237" y="127"/>
                  </a:lnTo>
                  <a:lnTo>
                    <a:pt x="228" y="110"/>
                  </a:lnTo>
                  <a:lnTo>
                    <a:pt x="212" y="102"/>
                  </a:lnTo>
                  <a:lnTo>
                    <a:pt x="195" y="93"/>
                  </a:lnTo>
                  <a:lnTo>
                    <a:pt x="169" y="93"/>
                  </a:lnTo>
                  <a:lnTo>
                    <a:pt x="152" y="102"/>
                  </a:lnTo>
                  <a:lnTo>
                    <a:pt x="135" y="118"/>
                  </a:lnTo>
                  <a:lnTo>
                    <a:pt x="127" y="135"/>
                  </a:lnTo>
                  <a:lnTo>
                    <a:pt x="127" y="161"/>
                  </a:lnTo>
                  <a:lnTo>
                    <a:pt x="135" y="178"/>
                  </a:lnTo>
                  <a:lnTo>
                    <a:pt x="152" y="195"/>
                  </a:lnTo>
                  <a:lnTo>
                    <a:pt x="169" y="195"/>
                  </a:lnTo>
                  <a:lnTo>
                    <a:pt x="178" y="195"/>
                  </a:lnTo>
                  <a:close/>
                  <a:moveTo>
                    <a:pt x="152" y="161"/>
                  </a:moveTo>
                  <a:lnTo>
                    <a:pt x="152" y="152"/>
                  </a:lnTo>
                  <a:lnTo>
                    <a:pt x="152" y="135"/>
                  </a:lnTo>
                  <a:lnTo>
                    <a:pt x="161" y="118"/>
                  </a:lnTo>
                  <a:lnTo>
                    <a:pt x="178" y="110"/>
                  </a:lnTo>
                  <a:lnTo>
                    <a:pt x="186" y="110"/>
                  </a:lnTo>
                  <a:lnTo>
                    <a:pt x="203" y="118"/>
                  </a:lnTo>
                  <a:lnTo>
                    <a:pt x="212" y="127"/>
                  </a:lnTo>
                  <a:lnTo>
                    <a:pt x="212" y="135"/>
                  </a:lnTo>
                  <a:lnTo>
                    <a:pt x="212" y="152"/>
                  </a:lnTo>
                  <a:lnTo>
                    <a:pt x="212" y="161"/>
                  </a:lnTo>
                  <a:lnTo>
                    <a:pt x="195" y="169"/>
                  </a:lnTo>
                  <a:lnTo>
                    <a:pt x="186" y="178"/>
                  </a:lnTo>
                  <a:lnTo>
                    <a:pt x="169" y="178"/>
                  </a:lnTo>
                  <a:lnTo>
                    <a:pt x="161" y="169"/>
                  </a:lnTo>
                  <a:lnTo>
                    <a:pt x="152" y="161"/>
                  </a:lnTo>
                  <a:close/>
                  <a:moveTo>
                    <a:pt x="195" y="245"/>
                  </a:moveTo>
                  <a:lnTo>
                    <a:pt x="195" y="229"/>
                  </a:lnTo>
                  <a:lnTo>
                    <a:pt x="195" y="212"/>
                  </a:lnTo>
                  <a:lnTo>
                    <a:pt x="195" y="203"/>
                  </a:lnTo>
                  <a:lnTo>
                    <a:pt x="212" y="186"/>
                  </a:lnTo>
                  <a:lnTo>
                    <a:pt x="220" y="178"/>
                  </a:lnTo>
                  <a:lnTo>
                    <a:pt x="237" y="178"/>
                  </a:lnTo>
                  <a:lnTo>
                    <a:pt x="254" y="186"/>
                  </a:lnTo>
                  <a:lnTo>
                    <a:pt x="262" y="195"/>
                  </a:lnTo>
                  <a:lnTo>
                    <a:pt x="271" y="212"/>
                  </a:lnTo>
                  <a:lnTo>
                    <a:pt x="271" y="229"/>
                  </a:lnTo>
                  <a:lnTo>
                    <a:pt x="262" y="245"/>
                  </a:lnTo>
                  <a:lnTo>
                    <a:pt x="254" y="254"/>
                  </a:lnTo>
                  <a:lnTo>
                    <a:pt x="237" y="262"/>
                  </a:lnTo>
                  <a:lnTo>
                    <a:pt x="212" y="254"/>
                  </a:lnTo>
                  <a:lnTo>
                    <a:pt x="195" y="245"/>
                  </a:lnTo>
                  <a:close/>
                  <a:moveTo>
                    <a:pt x="288" y="135"/>
                  </a:moveTo>
                  <a:lnTo>
                    <a:pt x="305" y="152"/>
                  </a:lnTo>
                  <a:lnTo>
                    <a:pt x="322" y="169"/>
                  </a:lnTo>
                  <a:lnTo>
                    <a:pt x="339" y="186"/>
                  </a:lnTo>
                  <a:lnTo>
                    <a:pt x="347" y="195"/>
                  </a:lnTo>
                  <a:lnTo>
                    <a:pt x="372" y="195"/>
                  </a:lnTo>
                  <a:lnTo>
                    <a:pt x="398" y="186"/>
                  </a:lnTo>
                  <a:lnTo>
                    <a:pt x="415" y="169"/>
                  </a:lnTo>
                  <a:lnTo>
                    <a:pt x="423" y="152"/>
                  </a:lnTo>
                  <a:lnTo>
                    <a:pt x="423" y="135"/>
                  </a:lnTo>
                  <a:lnTo>
                    <a:pt x="423" y="110"/>
                  </a:lnTo>
                  <a:lnTo>
                    <a:pt x="415" y="93"/>
                  </a:lnTo>
                  <a:lnTo>
                    <a:pt x="398" y="59"/>
                  </a:lnTo>
                  <a:lnTo>
                    <a:pt x="381" y="42"/>
                  </a:lnTo>
                  <a:lnTo>
                    <a:pt x="364" y="25"/>
                  </a:lnTo>
                  <a:lnTo>
                    <a:pt x="339" y="8"/>
                  </a:lnTo>
                  <a:lnTo>
                    <a:pt x="313" y="0"/>
                  </a:lnTo>
                  <a:lnTo>
                    <a:pt x="288" y="8"/>
                  </a:lnTo>
                  <a:lnTo>
                    <a:pt x="271" y="25"/>
                  </a:lnTo>
                  <a:lnTo>
                    <a:pt x="262" y="42"/>
                  </a:lnTo>
                  <a:lnTo>
                    <a:pt x="262" y="59"/>
                  </a:lnTo>
                  <a:lnTo>
                    <a:pt x="262" y="85"/>
                  </a:lnTo>
                  <a:lnTo>
                    <a:pt x="271" y="110"/>
                  </a:lnTo>
                  <a:lnTo>
                    <a:pt x="288" y="135"/>
                  </a:lnTo>
                  <a:close/>
                  <a:moveTo>
                    <a:pt x="313" y="118"/>
                  </a:moveTo>
                  <a:lnTo>
                    <a:pt x="288" y="85"/>
                  </a:lnTo>
                  <a:lnTo>
                    <a:pt x="279" y="59"/>
                  </a:lnTo>
                  <a:lnTo>
                    <a:pt x="288" y="42"/>
                  </a:lnTo>
                  <a:lnTo>
                    <a:pt x="296" y="25"/>
                  </a:lnTo>
                  <a:lnTo>
                    <a:pt x="313" y="25"/>
                  </a:lnTo>
                  <a:lnTo>
                    <a:pt x="330" y="25"/>
                  </a:lnTo>
                  <a:lnTo>
                    <a:pt x="339" y="34"/>
                  </a:lnTo>
                  <a:lnTo>
                    <a:pt x="355" y="42"/>
                  </a:lnTo>
                  <a:lnTo>
                    <a:pt x="381" y="76"/>
                  </a:lnTo>
                  <a:lnTo>
                    <a:pt x="398" y="110"/>
                  </a:lnTo>
                  <a:lnTo>
                    <a:pt x="406" y="135"/>
                  </a:lnTo>
                  <a:lnTo>
                    <a:pt x="398" y="152"/>
                  </a:lnTo>
                  <a:lnTo>
                    <a:pt x="389" y="169"/>
                  </a:lnTo>
                  <a:lnTo>
                    <a:pt x="372" y="169"/>
                  </a:lnTo>
                  <a:lnTo>
                    <a:pt x="355" y="169"/>
                  </a:lnTo>
                  <a:lnTo>
                    <a:pt x="347" y="161"/>
                  </a:lnTo>
                  <a:lnTo>
                    <a:pt x="339" y="152"/>
                  </a:lnTo>
                  <a:lnTo>
                    <a:pt x="322" y="135"/>
                  </a:lnTo>
                  <a:lnTo>
                    <a:pt x="313" y="118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2" name="Rectangle 62">
              <a:extLst>
                <a:ext uri="{FF2B5EF4-FFF2-40B4-BE49-F238E27FC236}">
                  <a16:creationId xmlns:a16="http://schemas.microsoft.com/office/drawing/2014/main" id="{B0D411EA-B2BB-4C2A-9134-11BE9FC9C0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560000">
              <a:off x="2935" y="3122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63">
              <a:extLst>
                <a:ext uri="{FF2B5EF4-FFF2-40B4-BE49-F238E27FC236}">
                  <a16:creationId xmlns:a16="http://schemas.microsoft.com/office/drawing/2014/main" id="{CD1B6374-C802-4706-98AC-D528EA49B3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560000">
              <a:off x="2961" y="3104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1DA885D9-4726-4C4F-A7BE-639C1F7E08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560000">
              <a:off x="2988" y="3089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Freeform 65">
              <a:extLst>
                <a:ext uri="{FF2B5EF4-FFF2-40B4-BE49-F238E27FC236}">
                  <a16:creationId xmlns:a16="http://schemas.microsoft.com/office/drawing/2014/main" id="{A4AE6AB7-E5FC-4C18-BD95-3EC999C3FF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3" y="3064"/>
              <a:ext cx="77" cy="75"/>
            </a:xfrm>
            <a:custGeom>
              <a:avLst/>
              <a:gdLst>
                <a:gd name="T0" fmla="*/ 144 w 381"/>
                <a:gd name="T1" fmla="*/ 338 h 372"/>
                <a:gd name="T2" fmla="*/ 135 w 381"/>
                <a:gd name="T3" fmla="*/ 279 h 372"/>
                <a:gd name="T4" fmla="*/ 101 w 381"/>
                <a:gd name="T5" fmla="*/ 279 h 372"/>
                <a:gd name="T6" fmla="*/ 0 w 381"/>
                <a:gd name="T7" fmla="*/ 194 h 372"/>
                <a:gd name="T8" fmla="*/ 25 w 381"/>
                <a:gd name="T9" fmla="*/ 372 h 372"/>
                <a:gd name="T10" fmla="*/ 127 w 381"/>
                <a:gd name="T11" fmla="*/ 355 h 372"/>
                <a:gd name="T12" fmla="*/ 34 w 381"/>
                <a:gd name="T13" fmla="*/ 338 h 372"/>
                <a:gd name="T14" fmla="*/ 85 w 381"/>
                <a:gd name="T15" fmla="*/ 296 h 372"/>
                <a:gd name="T16" fmla="*/ 135 w 381"/>
                <a:gd name="T17" fmla="*/ 245 h 372"/>
                <a:gd name="T18" fmla="*/ 169 w 381"/>
                <a:gd name="T19" fmla="*/ 270 h 372"/>
                <a:gd name="T20" fmla="*/ 212 w 381"/>
                <a:gd name="T21" fmla="*/ 279 h 372"/>
                <a:gd name="T22" fmla="*/ 245 w 381"/>
                <a:gd name="T23" fmla="*/ 254 h 372"/>
                <a:gd name="T24" fmla="*/ 254 w 381"/>
                <a:gd name="T25" fmla="*/ 220 h 372"/>
                <a:gd name="T26" fmla="*/ 237 w 381"/>
                <a:gd name="T27" fmla="*/ 169 h 372"/>
                <a:gd name="T28" fmla="*/ 203 w 381"/>
                <a:gd name="T29" fmla="*/ 127 h 372"/>
                <a:gd name="T30" fmla="*/ 161 w 381"/>
                <a:gd name="T31" fmla="*/ 101 h 372"/>
                <a:gd name="T32" fmla="*/ 110 w 381"/>
                <a:gd name="T33" fmla="*/ 110 h 372"/>
                <a:gd name="T34" fmla="*/ 85 w 381"/>
                <a:gd name="T35" fmla="*/ 143 h 372"/>
                <a:gd name="T36" fmla="*/ 93 w 381"/>
                <a:gd name="T37" fmla="*/ 177 h 372"/>
                <a:gd name="T38" fmla="*/ 118 w 381"/>
                <a:gd name="T39" fmla="*/ 228 h 372"/>
                <a:gd name="T40" fmla="*/ 118 w 381"/>
                <a:gd name="T41" fmla="*/ 177 h 372"/>
                <a:gd name="T42" fmla="*/ 110 w 381"/>
                <a:gd name="T43" fmla="*/ 135 h 372"/>
                <a:gd name="T44" fmla="*/ 135 w 381"/>
                <a:gd name="T45" fmla="*/ 118 h 372"/>
                <a:gd name="T46" fmla="*/ 178 w 381"/>
                <a:gd name="T47" fmla="*/ 135 h 372"/>
                <a:gd name="T48" fmla="*/ 228 w 381"/>
                <a:gd name="T49" fmla="*/ 194 h 372"/>
                <a:gd name="T50" fmla="*/ 228 w 381"/>
                <a:gd name="T51" fmla="*/ 237 h 372"/>
                <a:gd name="T52" fmla="*/ 212 w 381"/>
                <a:gd name="T53" fmla="*/ 254 h 372"/>
                <a:gd name="T54" fmla="*/ 169 w 381"/>
                <a:gd name="T55" fmla="*/ 245 h 372"/>
                <a:gd name="T56" fmla="*/ 245 w 381"/>
                <a:gd name="T57" fmla="*/ 127 h 372"/>
                <a:gd name="T58" fmla="*/ 279 w 381"/>
                <a:gd name="T59" fmla="*/ 169 h 372"/>
                <a:gd name="T60" fmla="*/ 313 w 381"/>
                <a:gd name="T61" fmla="*/ 177 h 372"/>
                <a:gd name="T62" fmla="*/ 355 w 381"/>
                <a:gd name="T63" fmla="*/ 169 h 372"/>
                <a:gd name="T64" fmla="*/ 381 w 381"/>
                <a:gd name="T65" fmla="*/ 135 h 372"/>
                <a:gd name="T66" fmla="*/ 372 w 381"/>
                <a:gd name="T67" fmla="*/ 101 h 372"/>
                <a:gd name="T68" fmla="*/ 347 w 381"/>
                <a:gd name="T69" fmla="*/ 50 h 372"/>
                <a:gd name="T70" fmla="*/ 313 w 381"/>
                <a:gd name="T71" fmla="*/ 16 h 372"/>
                <a:gd name="T72" fmla="*/ 254 w 381"/>
                <a:gd name="T73" fmla="*/ 0 h 372"/>
                <a:gd name="T74" fmla="*/ 220 w 381"/>
                <a:gd name="T75" fmla="*/ 25 h 372"/>
                <a:gd name="T76" fmla="*/ 212 w 381"/>
                <a:gd name="T77" fmla="*/ 59 h 372"/>
                <a:gd name="T78" fmla="*/ 228 w 381"/>
                <a:gd name="T79" fmla="*/ 101 h 372"/>
                <a:gd name="T80" fmla="*/ 262 w 381"/>
                <a:gd name="T81" fmla="*/ 118 h 372"/>
                <a:gd name="T82" fmla="*/ 228 w 381"/>
                <a:gd name="T83" fmla="*/ 50 h 372"/>
                <a:gd name="T84" fmla="*/ 245 w 381"/>
                <a:gd name="T85" fmla="*/ 25 h 372"/>
                <a:gd name="T86" fmla="*/ 279 w 381"/>
                <a:gd name="T87" fmla="*/ 25 h 372"/>
                <a:gd name="T88" fmla="*/ 322 w 381"/>
                <a:gd name="T89" fmla="*/ 67 h 372"/>
                <a:gd name="T90" fmla="*/ 355 w 381"/>
                <a:gd name="T91" fmla="*/ 127 h 372"/>
                <a:gd name="T92" fmla="*/ 347 w 381"/>
                <a:gd name="T93" fmla="*/ 152 h 372"/>
                <a:gd name="T94" fmla="*/ 313 w 381"/>
                <a:gd name="T95" fmla="*/ 160 h 372"/>
                <a:gd name="T96" fmla="*/ 262 w 381"/>
                <a:gd name="T97" fmla="*/ 118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1" h="372">
                  <a:moveTo>
                    <a:pt x="127" y="355"/>
                  </a:moveTo>
                  <a:lnTo>
                    <a:pt x="144" y="338"/>
                  </a:lnTo>
                  <a:lnTo>
                    <a:pt x="110" y="296"/>
                  </a:lnTo>
                  <a:lnTo>
                    <a:pt x="135" y="279"/>
                  </a:lnTo>
                  <a:lnTo>
                    <a:pt x="118" y="262"/>
                  </a:lnTo>
                  <a:lnTo>
                    <a:pt x="101" y="279"/>
                  </a:lnTo>
                  <a:lnTo>
                    <a:pt x="17" y="186"/>
                  </a:lnTo>
                  <a:lnTo>
                    <a:pt x="0" y="194"/>
                  </a:lnTo>
                  <a:lnTo>
                    <a:pt x="17" y="355"/>
                  </a:lnTo>
                  <a:lnTo>
                    <a:pt x="25" y="372"/>
                  </a:lnTo>
                  <a:lnTo>
                    <a:pt x="93" y="313"/>
                  </a:lnTo>
                  <a:lnTo>
                    <a:pt x="127" y="355"/>
                  </a:lnTo>
                  <a:close/>
                  <a:moveTo>
                    <a:pt x="85" y="296"/>
                  </a:moveTo>
                  <a:lnTo>
                    <a:pt x="34" y="338"/>
                  </a:lnTo>
                  <a:lnTo>
                    <a:pt x="25" y="228"/>
                  </a:lnTo>
                  <a:lnTo>
                    <a:pt x="85" y="296"/>
                  </a:lnTo>
                  <a:close/>
                  <a:moveTo>
                    <a:pt x="118" y="228"/>
                  </a:moveTo>
                  <a:lnTo>
                    <a:pt x="135" y="245"/>
                  </a:lnTo>
                  <a:lnTo>
                    <a:pt x="152" y="262"/>
                  </a:lnTo>
                  <a:lnTo>
                    <a:pt x="169" y="270"/>
                  </a:lnTo>
                  <a:lnTo>
                    <a:pt x="186" y="279"/>
                  </a:lnTo>
                  <a:lnTo>
                    <a:pt x="212" y="279"/>
                  </a:lnTo>
                  <a:lnTo>
                    <a:pt x="237" y="262"/>
                  </a:lnTo>
                  <a:lnTo>
                    <a:pt x="245" y="254"/>
                  </a:lnTo>
                  <a:lnTo>
                    <a:pt x="254" y="237"/>
                  </a:lnTo>
                  <a:lnTo>
                    <a:pt x="254" y="220"/>
                  </a:lnTo>
                  <a:lnTo>
                    <a:pt x="254" y="194"/>
                  </a:lnTo>
                  <a:lnTo>
                    <a:pt x="237" y="169"/>
                  </a:lnTo>
                  <a:lnTo>
                    <a:pt x="220" y="143"/>
                  </a:lnTo>
                  <a:lnTo>
                    <a:pt x="203" y="127"/>
                  </a:lnTo>
                  <a:lnTo>
                    <a:pt x="186" y="110"/>
                  </a:lnTo>
                  <a:lnTo>
                    <a:pt x="161" y="101"/>
                  </a:lnTo>
                  <a:lnTo>
                    <a:pt x="135" y="93"/>
                  </a:lnTo>
                  <a:lnTo>
                    <a:pt x="110" y="110"/>
                  </a:lnTo>
                  <a:lnTo>
                    <a:pt x="93" y="127"/>
                  </a:lnTo>
                  <a:lnTo>
                    <a:pt x="85" y="143"/>
                  </a:lnTo>
                  <a:lnTo>
                    <a:pt x="85" y="160"/>
                  </a:lnTo>
                  <a:lnTo>
                    <a:pt x="93" y="177"/>
                  </a:lnTo>
                  <a:lnTo>
                    <a:pt x="101" y="203"/>
                  </a:lnTo>
                  <a:lnTo>
                    <a:pt x="118" y="228"/>
                  </a:lnTo>
                  <a:close/>
                  <a:moveTo>
                    <a:pt x="144" y="211"/>
                  </a:moveTo>
                  <a:lnTo>
                    <a:pt x="118" y="177"/>
                  </a:lnTo>
                  <a:lnTo>
                    <a:pt x="110" y="152"/>
                  </a:lnTo>
                  <a:lnTo>
                    <a:pt x="110" y="135"/>
                  </a:lnTo>
                  <a:lnTo>
                    <a:pt x="118" y="127"/>
                  </a:lnTo>
                  <a:lnTo>
                    <a:pt x="135" y="118"/>
                  </a:lnTo>
                  <a:lnTo>
                    <a:pt x="152" y="118"/>
                  </a:lnTo>
                  <a:lnTo>
                    <a:pt x="178" y="135"/>
                  </a:lnTo>
                  <a:lnTo>
                    <a:pt x="203" y="160"/>
                  </a:lnTo>
                  <a:lnTo>
                    <a:pt x="228" y="194"/>
                  </a:lnTo>
                  <a:lnTo>
                    <a:pt x="237" y="220"/>
                  </a:lnTo>
                  <a:lnTo>
                    <a:pt x="228" y="237"/>
                  </a:lnTo>
                  <a:lnTo>
                    <a:pt x="220" y="254"/>
                  </a:lnTo>
                  <a:lnTo>
                    <a:pt x="212" y="254"/>
                  </a:lnTo>
                  <a:lnTo>
                    <a:pt x="186" y="254"/>
                  </a:lnTo>
                  <a:lnTo>
                    <a:pt x="169" y="245"/>
                  </a:lnTo>
                  <a:lnTo>
                    <a:pt x="144" y="211"/>
                  </a:lnTo>
                  <a:close/>
                  <a:moveTo>
                    <a:pt x="245" y="127"/>
                  </a:moveTo>
                  <a:lnTo>
                    <a:pt x="262" y="152"/>
                  </a:lnTo>
                  <a:lnTo>
                    <a:pt x="279" y="169"/>
                  </a:lnTo>
                  <a:lnTo>
                    <a:pt x="296" y="177"/>
                  </a:lnTo>
                  <a:lnTo>
                    <a:pt x="313" y="177"/>
                  </a:lnTo>
                  <a:lnTo>
                    <a:pt x="339" y="177"/>
                  </a:lnTo>
                  <a:lnTo>
                    <a:pt x="355" y="169"/>
                  </a:lnTo>
                  <a:lnTo>
                    <a:pt x="372" y="152"/>
                  </a:lnTo>
                  <a:lnTo>
                    <a:pt x="381" y="135"/>
                  </a:lnTo>
                  <a:lnTo>
                    <a:pt x="381" y="118"/>
                  </a:lnTo>
                  <a:lnTo>
                    <a:pt x="372" y="101"/>
                  </a:lnTo>
                  <a:lnTo>
                    <a:pt x="364" y="76"/>
                  </a:lnTo>
                  <a:lnTo>
                    <a:pt x="347" y="50"/>
                  </a:lnTo>
                  <a:lnTo>
                    <a:pt x="330" y="33"/>
                  </a:lnTo>
                  <a:lnTo>
                    <a:pt x="313" y="16"/>
                  </a:lnTo>
                  <a:lnTo>
                    <a:pt x="288" y="0"/>
                  </a:lnTo>
                  <a:lnTo>
                    <a:pt x="254" y="0"/>
                  </a:lnTo>
                  <a:lnTo>
                    <a:pt x="228" y="8"/>
                  </a:lnTo>
                  <a:lnTo>
                    <a:pt x="220" y="25"/>
                  </a:lnTo>
                  <a:lnTo>
                    <a:pt x="212" y="42"/>
                  </a:lnTo>
                  <a:lnTo>
                    <a:pt x="212" y="59"/>
                  </a:lnTo>
                  <a:lnTo>
                    <a:pt x="212" y="84"/>
                  </a:lnTo>
                  <a:lnTo>
                    <a:pt x="228" y="101"/>
                  </a:lnTo>
                  <a:lnTo>
                    <a:pt x="245" y="127"/>
                  </a:lnTo>
                  <a:close/>
                  <a:moveTo>
                    <a:pt x="262" y="118"/>
                  </a:moveTo>
                  <a:lnTo>
                    <a:pt x="237" y="84"/>
                  </a:lnTo>
                  <a:lnTo>
                    <a:pt x="228" y="50"/>
                  </a:lnTo>
                  <a:lnTo>
                    <a:pt x="237" y="42"/>
                  </a:lnTo>
                  <a:lnTo>
                    <a:pt x="245" y="25"/>
                  </a:lnTo>
                  <a:lnTo>
                    <a:pt x="254" y="16"/>
                  </a:lnTo>
                  <a:lnTo>
                    <a:pt x="279" y="25"/>
                  </a:lnTo>
                  <a:lnTo>
                    <a:pt x="296" y="33"/>
                  </a:lnTo>
                  <a:lnTo>
                    <a:pt x="322" y="67"/>
                  </a:lnTo>
                  <a:lnTo>
                    <a:pt x="347" y="101"/>
                  </a:lnTo>
                  <a:lnTo>
                    <a:pt x="355" y="127"/>
                  </a:lnTo>
                  <a:lnTo>
                    <a:pt x="355" y="143"/>
                  </a:lnTo>
                  <a:lnTo>
                    <a:pt x="347" y="152"/>
                  </a:lnTo>
                  <a:lnTo>
                    <a:pt x="330" y="160"/>
                  </a:lnTo>
                  <a:lnTo>
                    <a:pt x="313" y="160"/>
                  </a:lnTo>
                  <a:lnTo>
                    <a:pt x="288" y="143"/>
                  </a:lnTo>
                  <a:lnTo>
                    <a:pt x="262" y="118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6" name="Rectangle 66">
              <a:extLst>
                <a:ext uri="{FF2B5EF4-FFF2-40B4-BE49-F238E27FC236}">
                  <a16:creationId xmlns:a16="http://schemas.microsoft.com/office/drawing/2014/main" id="{85C23D6D-CB18-4754-AD22-D791F531AA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00000">
              <a:off x="2421" y="3073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67">
              <a:extLst>
                <a:ext uri="{FF2B5EF4-FFF2-40B4-BE49-F238E27FC236}">
                  <a16:creationId xmlns:a16="http://schemas.microsoft.com/office/drawing/2014/main" id="{57D856A1-3B43-42DA-AB88-38DDFE861D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00000">
              <a:off x="2448" y="3050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68">
              <a:extLst>
                <a:ext uri="{FF2B5EF4-FFF2-40B4-BE49-F238E27FC236}">
                  <a16:creationId xmlns:a16="http://schemas.microsoft.com/office/drawing/2014/main" id="{D9043759-A176-48CF-8C7C-086D5AF878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00000">
              <a:off x="2470" y="3031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Freeform 69">
              <a:extLst>
                <a:ext uri="{FF2B5EF4-FFF2-40B4-BE49-F238E27FC236}">
                  <a16:creationId xmlns:a16="http://schemas.microsoft.com/office/drawing/2014/main" id="{1C0618A2-5128-446E-8399-A7E2F715C3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28" y="675"/>
              <a:ext cx="75" cy="86"/>
            </a:xfrm>
            <a:custGeom>
              <a:avLst/>
              <a:gdLst>
                <a:gd name="T0" fmla="*/ 144 w 373"/>
                <a:gd name="T1" fmla="*/ 423 h 423"/>
                <a:gd name="T2" fmla="*/ 195 w 373"/>
                <a:gd name="T3" fmla="*/ 373 h 423"/>
                <a:gd name="T4" fmla="*/ 170 w 373"/>
                <a:gd name="T5" fmla="*/ 305 h 423"/>
                <a:gd name="T6" fmla="*/ 119 w 373"/>
                <a:gd name="T7" fmla="*/ 305 h 423"/>
                <a:gd name="T8" fmla="*/ 85 w 373"/>
                <a:gd name="T9" fmla="*/ 262 h 423"/>
                <a:gd name="T10" fmla="*/ 34 w 373"/>
                <a:gd name="T11" fmla="*/ 262 h 423"/>
                <a:gd name="T12" fmla="*/ 0 w 373"/>
                <a:gd name="T13" fmla="*/ 322 h 423"/>
                <a:gd name="T14" fmla="*/ 43 w 373"/>
                <a:gd name="T15" fmla="*/ 347 h 423"/>
                <a:gd name="T16" fmla="*/ 26 w 373"/>
                <a:gd name="T17" fmla="*/ 305 h 423"/>
                <a:gd name="T18" fmla="*/ 51 w 373"/>
                <a:gd name="T19" fmla="*/ 279 h 423"/>
                <a:gd name="T20" fmla="*/ 85 w 373"/>
                <a:gd name="T21" fmla="*/ 296 h 423"/>
                <a:gd name="T22" fmla="*/ 76 w 373"/>
                <a:gd name="T23" fmla="*/ 339 h 423"/>
                <a:gd name="T24" fmla="*/ 110 w 373"/>
                <a:gd name="T25" fmla="*/ 330 h 423"/>
                <a:gd name="T26" fmla="*/ 153 w 373"/>
                <a:gd name="T27" fmla="*/ 330 h 423"/>
                <a:gd name="T28" fmla="*/ 170 w 373"/>
                <a:gd name="T29" fmla="*/ 373 h 423"/>
                <a:gd name="T30" fmla="*/ 144 w 373"/>
                <a:gd name="T31" fmla="*/ 406 h 423"/>
                <a:gd name="T32" fmla="*/ 102 w 373"/>
                <a:gd name="T33" fmla="*/ 415 h 423"/>
                <a:gd name="T34" fmla="*/ 186 w 373"/>
                <a:gd name="T35" fmla="*/ 296 h 423"/>
                <a:gd name="T36" fmla="*/ 246 w 373"/>
                <a:gd name="T37" fmla="*/ 296 h 423"/>
                <a:gd name="T38" fmla="*/ 280 w 373"/>
                <a:gd name="T39" fmla="*/ 237 h 423"/>
                <a:gd name="T40" fmla="*/ 246 w 373"/>
                <a:gd name="T41" fmla="*/ 186 h 423"/>
                <a:gd name="T42" fmla="*/ 178 w 373"/>
                <a:gd name="T43" fmla="*/ 144 h 423"/>
                <a:gd name="T44" fmla="*/ 102 w 373"/>
                <a:gd name="T45" fmla="*/ 161 h 423"/>
                <a:gd name="T46" fmla="*/ 93 w 373"/>
                <a:gd name="T47" fmla="*/ 212 h 423"/>
                <a:gd name="T48" fmla="*/ 144 w 373"/>
                <a:gd name="T49" fmla="*/ 271 h 423"/>
                <a:gd name="T50" fmla="*/ 110 w 373"/>
                <a:gd name="T51" fmla="*/ 203 h 423"/>
                <a:gd name="T52" fmla="*/ 127 w 373"/>
                <a:gd name="T53" fmla="*/ 161 h 423"/>
                <a:gd name="T54" fmla="*/ 203 w 373"/>
                <a:gd name="T55" fmla="*/ 186 h 423"/>
                <a:gd name="T56" fmla="*/ 254 w 373"/>
                <a:gd name="T57" fmla="*/ 229 h 423"/>
                <a:gd name="T58" fmla="*/ 237 w 373"/>
                <a:gd name="T59" fmla="*/ 271 h 423"/>
                <a:gd name="T60" fmla="*/ 161 w 373"/>
                <a:gd name="T61" fmla="*/ 246 h 423"/>
                <a:gd name="T62" fmla="*/ 280 w 373"/>
                <a:gd name="T63" fmla="*/ 161 h 423"/>
                <a:gd name="T64" fmla="*/ 339 w 373"/>
                <a:gd name="T65" fmla="*/ 161 h 423"/>
                <a:gd name="T66" fmla="*/ 373 w 373"/>
                <a:gd name="T67" fmla="*/ 102 h 423"/>
                <a:gd name="T68" fmla="*/ 339 w 373"/>
                <a:gd name="T69" fmla="*/ 51 h 423"/>
                <a:gd name="T70" fmla="*/ 271 w 373"/>
                <a:gd name="T71" fmla="*/ 9 h 423"/>
                <a:gd name="T72" fmla="*/ 195 w 373"/>
                <a:gd name="T73" fmla="*/ 25 h 423"/>
                <a:gd name="T74" fmla="*/ 186 w 373"/>
                <a:gd name="T75" fmla="*/ 76 h 423"/>
                <a:gd name="T76" fmla="*/ 237 w 373"/>
                <a:gd name="T77" fmla="*/ 135 h 423"/>
                <a:gd name="T78" fmla="*/ 203 w 373"/>
                <a:gd name="T79" fmla="*/ 68 h 423"/>
                <a:gd name="T80" fmla="*/ 220 w 373"/>
                <a:gd name="T81" fmla="*/ 25 h 423"/>
                <a:gd name="T82" fmla="*/ 297 w 373"/>
                <a:gd name="T83" fmla="*/ 51 h 423"/>
                <a:gd name="T84" fmla="*/ 347 w 373"/>
                <a:gd name="T85" fmla="*/ 93 h 423"/>
                <a:gd name="T86" fmla="*/ 330 w 373"/>
                <a:gd name="T87" fmla="*/ 135 h 423"/>
                <a:gd name="T88" fmla="*/ 254 w 373"/>
                <a:gd name="T89" fmla="*/ 11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73" h="423">
                  <a:moveTo>
                    <a:pt x="102" y="415"/>
                  </a:moveTo>
                  <a:lnTo>
                    <a:pt x="119" y="423"/>
                  </a:lnTo>
                  <a:lnTo>
                    <a:pt x="144" y="423"/>
                  </a:lnTo>
                  <a:lnTo>
                    <a:pt x="161" y="415"/>
                  </a:lnTo>
                  <a:lnTo>
                    <a:pt x="178" y="398"/>
                  </a:lnTo>
                  <a:lnTo>
                    <a:pt x="195" y="373"/>
                  </a:lnTo>
                  <a:lnTo>
                    <a:pt x="195" y="347"/>
                  </a:lnTo>
                  <a:lnTo>
                    <a:pt x="186" y="322"/>
                  </a:lnTo>
                  <a:lnTo>
                    <a:pt x="170" y="305"/>
                  </a:lnTo>
                  <a:lnTo>
                    <a:pt x="153" y="296"/>
                  </a:lnTo>
                  <a:lnTo>
                    <a:pt x="136" y="296"/>
                  </a:lnTo>
                  <a:lnTo>
                    <a:pt x="119" y="305"/>
                  </a:lnTo>
                  <a:lnTo>
                    <a:pt x="110" y="313"/>
                  </a:lnTo>
                  <a:lnTo>
                    <a:pt x="102" y="288"/>
                  </a:lnTo>
                  <a:lnTo>
                    <a:pt x="85" y="262"/>
                  </a:lnTo>
                  <a:lnTo>
                    <a:pt x="59" y="254"/>
                  </a:lnTo>
                  <a:lnTo>
                    <a:pt x="51" y="262"/>
                  </a:lnTo>
                  <a:lnTo>
                    <a:pt x="34" y="262"/>
                  </a:lnTo>
                  <a:lnTo>
                    <a:pt x="17" y="288"/>
                  </a:lnTo>
                  <a:lnTo>
                    <a:pt x="0" y="305"/>
                  </a:lnTo>
                  <a:lnTo>
                    <a:pt x="0" y="322"/>
                  </a:lnTo>
                  <a:lnTo>
                    <a:pt x="9" y="347"/>
                  </a:lnTo>
                  <a:lnTo>
                    <a:pt x="26" y="364"/>
                  </a:lnTo>
                  <a:lnTo>
                    <a:pt x="43" y="347"/>
                  </a:lnTo>
                  <a:lnTo>
                    <a:pt x="26" y="330"/>
                  </a:lnTo>
                  <a:lnTo>
                    <a:pt x="26" y="322"/>
                  </a:lnTo>
                  <a:lnTo>
                    <a:pt x="26" y="305"/>
                  </a:lnTo>
                  <a:lnTo>
                    <a:pt x="34" y="296"/>
                  </a:lnTo>
                  <a:lnTo>
                    <a:pt x="43" y="288"/>
                  </a:lnTo>
                  <a:lnTo>
                    <a:pt x="51" y="279"/>
                  </a:lnTo>
                  <a:lnTo>
                    <a:pt x="59" y="279"/>
                  </a:lnTo>
                  <a:lnTo>
                    <a:pt x="76" y="288"/>
                  </a:lnTo>
                  <a:lnTo>
                    <a:pt x="85" y="296"/>
                  </a:lnTo>
                  <a:lnTo>
                    <a:pt x="85" y="313"/>
                  </a:lnTo>
                  <a:lnTo>
                    <a:pt x="85" y="322"/>
                  </a:lnTo>
                  <a:lnTo>
                    <a:pt x="76" y="339"/>
                  </a:lnTo>
                  <a:lnTo>
                    <a:pt x="93" y="356"/>
                  </a:lnTo>
                  <a:lnTo>
                    <a:pt x="102" y="339"/>
                  </a:lnTo>
                  <a:lnTo>
                    <a:pt x="110" y="330"/>
                  </a:lnTo>
                  <a:lnTo>
                    <a:pt x="127" y="322"/>
                  </a:lnTo>
                  <a:lnTo>
                    <a:pt x="136" y="322"/>
                  </a:lnTo>
                  <a:lnTo>
                    <a:pt x="153" y="330"/>
                  </a:lnTo>
                  <a:lnTo>
                    <a:pt x="161" y="339"/>
                  </a:lnTo>
                  <a:lnTo>
                    <a:pt x="170" y="356"/>
                  </a:lnTo>
                  <a:lnTo>
                    <a:pt x="170" y="373"/>
                  </a:lnTo>
                  <a:lnTo>
                    <a:pt x="161" y="389"/>
                  </a:lnTo>
                  <a:lnTo>
                    <a:pt x="153" y="398"/>
                  </a:lnTo>
                  <a:lnTo>
                    <a:pt x="144" y="406"/>
                  </a:lnTo>
                  <a:lnTo>
                    <a:pt x="127" y="406"/>
                  </a:lnTo>
                  <a:lnTo>
                    <a:pt x="110" y="398"/>
                  </a:lnTo>
                  <a:lnTo>
                    <a:pt x="102" y="415"/>
                  </a:lnTo>
                  <a:close/>
                  <a:moveTo>
                    <a:pt x="144" y="271"/>
                  </a:moveTo>
                  <a:lnTo>
                    <a:pt x="170" y="288"/>
                  </a:lnTo>
                  <a:lnTo>
                    <a:pt x="186" y="296"/>
                  </a:lnTo>
                  <a:lnTo>
                    <a:pt x="203" y="296"/>
                  </a:lnTo>
                  <a:lnTo>
                    <a:pt x="220" y="296"/>
                  </a:lnTo>
                  <a:lnTo>
                    <a:pt x="246" y="296"/>
                  </a:lnTo>
                  <a:lnTo>
                    <a:pt x="263" y="271"/>
                  </a:lnTo>
                  <a:lnTo>
                    <a:pt x="271" y="254"/>
                  </a:lnTo>
                  <a:lnTo>
                    <a:pt x="280" y="237"/>
                  </a:lnTo>
                  <a:lnTo>
                    <a:pt x="271" y="220"/>
                  </a:lnTo>
                  <a:lnTo>
                    <a:pt x="263" y="203"/>
                  </a:lnTo>
                  <a:lnTo>
                    <a:pt x="246" y="186"/>
                  </a:lnTo>
                  <a:lnTo>
                    <a:pt x="220" y="161"/>
                  </a:lnTo>
                  <a:lnTo>
                    <a:pt x="195" y="152"/>
                  </a:lnTo>
                  <a:lnTo>
                    <a:pt x="178" y="144"/>
                  </a:lnTo>
                  <a:lnTo>
                    <a:pt x="144" y="135"/>
                  </a:lnTo>
                  <a:lnTo>
                    <a:pt x="119" y="144"/>
                  </a:lnTo>
                  <a:lnTo>
                    <a:pt x="102" y="161"/>
                  </a:lnTo>
                  <a:lnTo>
                    <a:pt x="93" y="178"/>
                  </a:lnTo>
                  <a:lnTo>
                    <a:pt x="85" y="195"/>
                  </a:lnTo>
                  <a:lnTo>
                    <a:pt x="93" y="212"/>
                  </a:lnTo>
                  <a:lnTo>
                    <a:pt x="102" y="229"/>
                  </a:lnTo>
                  <a:lnTo>
                    <a:pt x="119" y="254"/>
                  </a:lnTo>
                  <a:lnTo>
                    <a:pt x="144" y="271"/>
                  </a:lnTo>
                  <a:close/>
                  <a:moveTo>
                    <a:pt x="161" y="246"/>
                  </a:moveTo>
                  <a:lnTo>
                    <a:pt x="127" y="220"/>
                  </a:lnTo>
                  <a:lnTo>
                    <a:pt x="110" y="203"/>
                  </a:lnTo>
                  <a:lnTo>
                    <a:pt x="110" y="186"/>
                  </a:lnTo>
                  <a:lnTo>
                    <a:pt x="119" y="169"/>
                  </a:lnTo>
                  <a:lnTo>
                    <a:pt x="127" y="161"/>
                  </a:lnTo>
                  <a:lnTo>
                    <a:pt x="144" y="161"/>
                  </a:lnTo>
                  <a:lnTo>
                    <a:pt x="170" y="161"/>
                  </a:lnTo>
                  <a:lnTo>
                    <a:pt x="203" y="186"/>
                  </a:lnTo>
                  <a:lnTo>
                    <a:pt x="220" y="195"/>
                  </a:lnTo>
                  <a:lnTo>
                    <a:pt x="237" y="212"/>
                  </a:lnTo>
                  <a:lnTo>
                    <a:pt x="254" y="229"/>
                  </a:lnTo>
                  <a:lnTo>
                    <a:pt x="254" y="246"/>
                  </a:lnTo>
                  <a:lnTo>
                    <a:pt x="246" y="262"/>
                  </a:lnTo>
                  <a:lnTo>
                    <a:pt x="237" y="271"/>
                  </a:lnTo>
                  <a:lnTo>
                    <a:pt x="220" y="279"/>
                  </a:lnTo>
                  <a:lnTo>
                    <a:pt x="195" y="271"/>
                  </a:lnTo>
                  <a:lnTo>
                    <a:pt x="161" y="246"/>
                  </a:lnTo>
                  <a:close/>
                  <a:moveTo>
                    <a:pt x="237" y="135"/>
                  </a:moveTo>
                  <a:lnTo>
                    <a:pt x="263" y="152"/>
                  </a:lnTo>
                  <a:lnTo>
                    <a:pt x="280" y="161"/>
                  </a:lnTo>
                  <a:lnTo>
                    <a:pt x="297" y="161"/>
                  </a:lnTo>
                  <a:lnTo>
                    <a:pt x="313" y="161"/>
                  </a:lnTo>
                  <a:lnTo>
                    <a:pt x="339" y="161"/>
                  </a:lnTo>
                  <a:lnTo>
                    <a:pt x="356" y="135"/>
                  </a:lnTo>
                  <a:lnTo>
                    <a:pt x="364" y="119"/>
                  </a:lnTo>
                  <a:lnTo>
                    <a:pt x="373" y="102"/>
                  </a:lnTo>
                  <a:lnTo>
                    <a:pt x="364" y="85"/>
                  </a:lnTo>
                  <a:lnTo>
                    <a:pt x="356" y="68"/>
                  </a:lnTo>
                  <a:lnTo>
                    <a:pt x="339" y="51"/>
                  </a:lnTo>
                  <a:lnTo>
                    <a:pt x="313" y="25"/>
                  </a:lnTo>
                  <a:lnTo>
                    <a:pt x="288" y="17"/>
                  </a:lnTo>
                  <a:lnTo>
                    <a:pt x="271" y="9"/>
                  </a:lnTo>
                  <a:lnTo>
                    <a:pt x="237" y="0"/>
                  </a:lnTo>
                  <a:lnTo>
                    <a:pt x="212" y="9"/>
                  </a:lnTo>
                  <a:lnTo>
                    <a:pt x="195" y="25"/>
                  </a:lnTo>
                  <a:lnTo>
                    <a:pt x="186" y="42"/>
                  </a:lnTo>
                  <a:lnTo>
                    <a:pt x="178" y="59"/>
                  </a:lnTo>
                  <a:lnTo>
                    <a:pt x="186" y="76"/>
                  </a:lnTo>
                  <a:lnTo>
                    <a:pt x="195" y="93"/>
                  </a:lnTo>
                  <a:lnTo>
                    <a:pt x="212" y="119"/>
                  </a:lnTo>
                  <a:lnTo>
                    <a:pt x="237" y="135"/>
                  </a:lnTo>
                  <a:close/>
                  <a:moveTo>
                    <a:pt x="254" y="110"/>
                  </a:moveTo>
                  <a:lnTo>
                    <a:pt x="220" y="85"/>
                  </a:lnTo>
                  <a:lnTo>
                    <a:pt x="203" y="68"/>
                  </a:lnTo>
                  <a:lnTo>
                    <a:pt x="203" y="51"/>
                  </a:lnTo>
                  <a:lnTo>
                    <a:pt x="212" y="34"/>
                  </a:lnTo>
                  <a:lnTo>
                    <a:pt x="220" y="25"/>
                  </a:lnTo>
                  <a:lnTo>
                    <a:pt x="237" y="25"/>
                  </a:lnTo>
                  <a:lnTo>
                    <a:pt x="263" y="25"/>
                  </a:lnTo>
                  <a:lnTo>
                    <a:pt x="297" y="51"/>
                  </a:lnTo>
                  <a:lnTo>
                    <a:pt x="313" y="59"/>
                  </a:lnTo>
                  <a:lnTo>
                    <a:pt x="330" y="76"/>
                  </a:lnTo>
                  <a:lnTo>
                    <a:pt x="347" y="93"/>
                  </a:lnTo>
                  <a:lnTo>
                    <a:pt x="347" y="110"/>
                  </a:lnTo>
                  <a:lnTo>
                    <a:pt x="339" y="127"/>
                  </a:lnTo>
                  <a:lnTo>
                    <a:pt x="330" y="135"/>
                  </a:lnTo>
                  <a:lnTo>
                    <a:pt x="313" y="144"/>
                  </a:lnTo>
                  <a:lnTo>
                    <a:pt x="288" y="135"/>
                  </a:lnTo>
                  <a:lnTo>
                    <a:pt x="254" y="110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0" name="Rectangle 70">
              <a:extLst>
                <a:ext uri="{FF2B5EF4-FFF2-40B4-BE49-F238E27FC236}">
                  <a16:creationId xmlns:a16="http://schemas.microsoft.com/office/drawing/2014/main" id="{BF6FCBB5-B945-4B95-A6B4-A281B13417B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240000">
              <a:off x="5723" y="697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Rectangle 71">
              <a:extLst>
                <a:ext uri="{FF2B5EF4-FFF2-40B4-BE49-F238E27FC236}">
                  <a16:creationId xmlns:a16="http://schemas.microsoft.com/office/drawing/2014/main" id="{925106B5-E85B-4273-991A-487B1E0227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240000">
              <a:off x="5742" y="670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Rectangle 72">
              <a:extLst>
                <a:ext uri="{FF2B5EF4-FFF2-40B4-BE49-F238E27FC236}">
                  <a16:creationId xmlns:a16="http://schemas.microsoft.com/office/drawing/2014/main" id="{2A153583-2C5E-473A-91B2-A0A864F97DD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240000">
              <a:off x="5762" y="644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Freeform 73">
              <a:extLst>
                <a:ext uri="{FF2B5EF4-FFF2-40B4-BE49-F238E27FC236}">
                  <a16:creationId xmlns:a16="http://schemas.microsoft.com/office/drawing/2014/main" id="{A878CB9E-91F2-4512-BD1D-F4C6574DC2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79" y="867"/>
              <a:ext cx="82" cy="66"/>
            </a:xfrm>
            <a:custGeom>
              <a:avLst/>
              <a:gdLst>
                <a:gd name="T0" fmla="*/ 127 w 407"/>
                <a:gd name="T1" fmla="*/ 305 h 322"/>
                <a:gd name="T2" fmla="*/ 136 w 407"/>
                <a:gd name="T3" fmla="*/ 254 h 322"/>
                <a:gd name="T4" fmla="*/ 102 w 407"/>
                <a:gd name="T5" fmla="*/ 246 h 322"/>
                <a:gd name="T6" fmla="*/ 17 w 407"/>
                <a:gd name="T7" fmla="*/ 144 h 322"/>
                <a:gd name="T8" fmla="*/ 9 w 407"/>
                <a:gd name="T9" fmla="*/ 313 h 322"/>
                <a:gd name="T10" fmla="*/ 111 w 407"/>
                <a:gd name="T11" fmla="*/ 322 h 322"/>
                <a:gd name="T12" fmla="*/ 17 w 407"/>
                <a:gd name="T13" fmla="*/ 288 h 322"/>
                <a:gd name="T14" fmla="*/ 77 w 407"/>
                <a:gd name="T15" fmla="*/ 254 h 322"/>
                <a:gd name="T16" fmla="*/ 187 w 407"/>
                <a:gd name="T17" fmla="*/ 246 h 322"/>
                <a:gd name="T18" fmla="*/ 195 w 407"/>
                <a:gd name="T19" fmla="*/ 220 h 322"/>
                <a:gd name="T20" fmla="*/ 212 w 407"/>
                <a:gd name="T21" fmla="*/ 169 h 322"/>
                <a:gd name="T22" fmla="*/ 221 w 407"/>
                <a:gd name="T23" fmla="*/ 119 h 322"/>
                <a:gd name="T24" fmla="*/ 204 w 407"/>
                <a:gd name="T25" fmla="*/ 76 h 322"/>
                <a:gd name="T26" fmla="*/ 161 w 407"/>
                <a:gd name="T27" fmla="*/ 68 h 322"/>
                <a:gd name="T28" fmla="*/ 119 w 407"/>
                <a:gd name="T29" fmla="*/ 93 h 322"/>
                <a:gd name="T30" fmla="*/ 102 w 407"/>
                <a:gd name="T31" fmla="*/ 136 h 322"/>
                <a:gd name="T32" fmla="*/ 127 w 407"/>
                <a:gd name="T33" fmla="*/ 144 h 322"/>
                <a:gd name="T34" fmla="*/ 127 w 407"/>
                <a:gd name="T35" fmla="*/ 119 h 322"/>
                <a:gd name="T36" fmla="*/ 144 w 407"/>
                <a:gd name="T37" fmla="*/ 93 h 322"/>
                <a:gd name="T38" fmla="*/ 170 w 407"/>
                <a:gd name="T39" fmla="*/ 93 h 322"/>
                <a:gd name="T40" fmla="*/ 195 w 407"/>
                <a:gd name="T41" fmla="*/ 110 h 322"/>
                <a:gd name="T42" fmla="*/ 195 w 407"/>
                <a:gd name="T43" fmla="*/ 136 h 322"/>
                <a:gd name="T44" fmla="*/ 178 w 407"/>
                <a:gd name="T45" fmla="*/ 195 h 322"/>
                <a:gd name="T46" fmla="*/ 161 w 407"/>
                <a:gd name="T47" fmla="*/ 237 h 322"/>
                <a:gd name="T48" fmla="*/ 170 w 407"/>
                <a:gd name="T49" fmla="*/ 288 h 322"/>
                <a:gd name="T50" fmla="*/ 271 w 407"/>
                <a:gd name="T51" fmla="*/ 203 h 322"/>
                <a:gd name="T52" fmla="*/ 280 w 407"/>
                <a:gd name="T53" fmla="*/ 144 h 322"/>
                <a:gd name="T54" fmla="*/ 314 w 407"/>
                <a:gd name="T55" fmla="*/ 178 h 322"/>
                <a:gd name="T56" fmla="*/ 348 w 407"/>
                <a:gd name="T57" fmla="*/ 195 h 322"/>
                <a:gd name="T58" fmla="*/ 390 w 407"/>
                <a:gd name="T59" fmla="*/ 169 h 322"/>
                <a:gd name="T60" fmla="*/ 407 w 407"/>
                <a:gd name="T61" fmla="*/ 136 h 322"/>
                <a:gd name="T62" fmla="*/ 398 w 407"/>
                <a:gd name="T63" fmla="*/ 93 h 322"/>
                <a:gd name="T64" fmla="*/ 373 w 407"/>
                <a:gd name="T65" fmla="*/ 42 h 322"/>
                <a:gd name="T66" fmla="*/ 331 w 407"/>
                <a:gd name="T67" fmla="*/ 0 h 322"/>
                <a:gd name="T68" fmla="*/ 280 w 407"/>
                <a:gd name="T69" fmla="*/ 9 h 322"/>
                <a:gd name="T70" fmla="*/ 254 w 407"/>
                <a:gd name="T71" fmla="*/ 34 h 322"/>
                <a:gd name="T72" fmla="*/ 246 w 407"/>
                <a:gd name="T73" fmla="*/ 68 h 322"/>
                <a:gd name="T74" fmla="*/ 271 w 407"/>
                <a:gd name="T75" fmla="*/ 127 h 322"/>
                <a:gd name="T76" fmla="*/ 271 w 407"/>
                <a:gd name="T77" fmla="*/ 76 h 322"/>
                <a:gd name="T78" fmla="*/ 280 w 407"/>
                <a:gd name="T79" fmla="*/ 34 h 322"/>
                <a:gd name="T80" fmla="*/ 305 w 407"/>
                <a:gd name="T81" fmla="*/ 17 h 322"/>
                <a:gd name="T82" fmla="*/ 331 w 407"/>
                <a:gd name="T83" fmla="*/ 34 h 322"/>
                <a:gd name="T84" fmla="*/ 348 w 407"/>
                <a:gd name="T85" fmla="*/ 59 h 322"/>
                <a:gd name="T86" fmla="*/ 381 w 407"/>
                <a:gd name="T87" fmla="*/ 110 h 322"/>
                <a:gd name="T88" fmla="*/ 373 w 407"/>
                <a:gd name="T89" fmla="*/ 153 h 322"/>
                <a:gd name="T90" fmla="*/ 348 w 407"/>
                <a:gd name="T91" fmla="*/ 169 h 322"/>
                <a:gd name="T92" fmla="*/ 322 w 407"/>
                <a:gd name="T93" fmla="*/ 161 h 322"/>
                <a:gd name="T94" fmla="*/ 305 w 407"/>
                <a:gd name="T95" fmla="*/ 136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7" h="322">
                  <a:moveTo>
                    <a:pt x="111" y="322"/>
                  </a:moveTo>
                  <a:lnTo>
                    <a:pt x="127" y="305"/>
                  </a:lnTo>
                  <a:lnTo>
                    <a:pt x="111" y="263"/>
                  </a:lnTo>
                  <a:lnTo>
                    <a:pt x="136" y="254"/>
                  </a:lnTo>
                  <a:lnTo>
                    <a:pt x="119" y="229"/>
                  </a:lnTo>
                  <a:lnTo>
                    <a:pt x="102" y="246"/>
                  </a:lnTo>
                  <a:lnTo>
                    <a:pt x="34" y="136"/>
                  </a:lnTo>
                  <a:lnTo>
                    <a:pt x="17" y="144"/>
                  </a:lnTo>
                  <a:lnTo>
                    <a:pt x="0" y="296"/>
                  </a:lnTo>
                  <a:lnTo>
                    <a:pt x="9" y="313"/>
                  </a:lnTo>
                  <a:lnTo>
                    <a:pt x="85" y="280"/>
                  </a:lnTo>
                  <a:lnTo>
                    <a:pt x="111" y="322"/>
                  </a:lnTo>
                  <a:close/>
                  <a:moveTo>
                    <a:pt x="77" y="254"/>
                  </a:moveTo>
                  <a:lnTo>
                    <a:pt x="17" y="288"/>
                  </a:lnTo>
                  <a:lnTo>
                    <a:pt x="34" y="178"/>
                  </a:lnTo>
                  <a:lnTo>
                    <a:pt x="77" y="254"/>
                  </a:lnTo>
                  <a:close/>
                  <a:moveTo>
                    <a:pt x="271" y="203"/>
                  </a:moveTo>
                  <a:lnTo>
                    <a:pt x="187" y="246"/>
                  </a:lnTo>
                  <a:lnTo>
                    <a:pt x="187" y="229"/>
                  </a:lnTo>
                  <a:lnTo>
                    <a:pt x="195" y="220"/>
                  </a:lnTo>
                  <a:lnTo>
                    <a:pt x="204" y="195"/>
                  </a:lnTo>
                  <a:lnTo>
                    <a:pt x="212" y="169"/>
                  </a:lnTo>
                  <a:lnTo>
                    <a:pt x="221" y="144"/>
                  </a:lnTo>
                  <a:lnTo>
                    <a:pt x="221" y="119"/>
                  </a:lnTo>
                  <a:lnTo>
                    <a:pt x="221" y="93"/>
                  </a:lnTo>
                  <a:lnTo>
                    <a:pt x="204" y="76"/>
                  </a:lnTo>
                  <a:lnTo>
                    <a:pt x="187" y="68"/>
                  </a:lnTo>
                  <a:lnTo>
                    <a:pt x="161" y="68"/>
                  </a:lnTo>
                  <a:lnTo>
                    <a:pt x="136" y="76"/>
                  </a:lnTo>
                  <a:lnTo>
                    <a:pt x="119" y="93"/>
                  </a:lnTo>
                  <a:lnTo>
                    <a:pt x="102" y="110"/>
                  </a:lnTo>
                  <a:lnTo>
                    <a:pt x="102" y="136"/>
                  </a:lnTo>
                  <a:lnTo>
                    <a:pt x="102" y="161"/>
                  </a:lnTo>
                  <a:lnTo>
                    <a:pt x="127" y="144"/>
                  </a:lnTo>
                  <a:lnTo>
                    <a:pt x="127" y="136"/>
                  </a:lnTo>
                  <a:lnTo>
                    <a:pt x="127" y="119"/>
                  </a:lnTo>
                  <a:lnTo>
                    <a:pt x="136" y="102"/>
                  </a:lnTo>
                  <a:lnTo>
                    <a:pt x="144" y="93"/>
                  </a:lnTo>
                  <a:lnTo>
                    <a:pt x="161" y="93"/>
                  </a:lnTo>
                  <a:lnTo>
                    <a:pt x="170" y="93"/>
                  </a:lnTo>
                  <a:lnTo>
                    <a:pt x="187" y="93"/>
                  </a:lnTo>
                  <a:lnTo>
                    <a:pt x="195" y="110"/>
                  </a:lnTo>
                  <a:lnTo>
                    <a:pt x="195" y="119"/>
                  </a:lnTo>
                  <a:lnTo>
                    <a:pt x="195" y="136"/>
                  </a:lnTo>
                  <a:lnTo>
                    <a:pt x="195" y="161"/>
                  </a:lnTo>
                  <a:lnTo>
                    <a:pt x="178" y="195"/>
                  </a:lnTo>
                  <a:lnTo>
                    <a:pt x="170" y="220"/>
                  </a:lnTo>
                  <a:lnTo>
                    <a:pt x="161" y="237"/>
                  </a:lnTo>
                  <a:lnTo>
                    <a:pt x="161" y="271"/>
                  </a:lnTo>
                  <a:lnTo>
                    <a:pt x="170" y="288"/>
                  </a:lnTo>
                  <a:lnTo>
                    <a:pt x="288" y="220"/>
                  </a:lnTo>
                  <a:lnTo>
                    <a:pt x="271" y="203"/>
                  </a:lnTo>
                  <a:close/>
                  <a:moveTo>
                    <a:pt x="271" y="127"/>
                  </a:moveTo>
                  <a:lnTo>
                    <a:pt x="280" y="144"/>
                  </a:lnTo>
                  <a:lnTo>
                    <a:pt x="297" y="169"/>
                  </a:lnTo>
                  <a:lnTo>
                    <a:pt x="314" y="178"/>
                  </a:lnTo>
                  <a:lnTo>
                    <a:pt x="322" y="186"/>
                  </a:lnTo>
                  <a:lnTo>
                    <a:pt x="348" y="195"/>
                  </a:lnTo>
                  <a:lnTo>
                    <a:pt x="373" y="186"/>
                  </a:lnTo>
                  <a:lnTo>
                    <a:pt x="390" y="169"/>
                  </a:lnTo>
                  <a:lnTo>
                    <a:pt x="398" y="161"/>
                  </a:lnTo>
                  <a:lnTo>
                    <a:pt x="407" y="136"/>
                  </a:lnTo>
                  <a:lnTo>
                    <a:pt x="407" y="119"/>
                  </a:lnTo>
                  <a:lnTo>
                    <a:pt x="398" y="93"/>
                  </a:lnTo>
                  <a:lnTo>
                    <a:pt x="381" y="68"/>
                  </a:lnTo>
                  <a:lnTo>
                    <a:pt x="373" y="42"/>
                  </a:lnTo>
                  <a:lnTo>
                    <a:pt x="356" y="26"/>
                  </a:lnTo>
                  <a:lnTo>
                    <a:pt x="331" y="0"/>
                  </a:lnTo>
                  <a:lnTo>
                    <a:pt x="305" y="0"/>
                  </a:lnTo>
                  <a:lnTo>
                    <a:pt x="280" y="9"/>
                  </a:lnTo>
                  <a:lnTo>
                    <a:pt x="263" y="17"/>
                  </a:lnTo>
                  <a:lnTo>
                    <a:pt x="254" y="34"/>
                  </a:lnTo>
                  <a:lnTo>
                    <a:pt x="246" y="51"/>
                  </a:lnTo>
                  <a:lnTo>
                    <a:pt x="246" y="68"/>
                  </a:lnTo>
                  <a:lnTo>
                    <a:pt x="254" y="93"/>
                  </a:lnTo>
                  <a:lnTo>
                    <a:pt x="271" y="127"/>
                  </a:lnTo>
                  <a:close/>
                  <a:moveTo>
                    <a:pt x="288" y="110"/>
                  </a:moveTo>
                  <a:lnTo>
                    <a:pt x="271" y="76"/>
                  </a:lnTo>
                  <a:lnTo>
                    <a:pt x="271" y="51"/>
                  </a:lnTo>
                  <a:lnTo>
                    <a:pt x="280" y="34"/>
                  </a:lnTo>
                  <a:lnTo>
                    <a:pt x="288" y="26"/>
                  </a:lnTo>
                  <a:lnTo>
                    <a:pt x="305" y="17"/>
                  </a:lnTo>
                  <a:lnTo>
                    <a:pt x="322" y="26"/>
                  </a:lnTo>
                  <a:lnTo>
                    <a:pt x="331" y="34"/>
                  </a:lnTo>
                  <a:lnTo>
                    <a:pt x="339" y="42"/>
                  </a:lnTo>
                  <a:lnTo>
                    <a:pt x="348" y="59"/>
                  </a:lnTo>
                  <a:lnTo>
                    <a:pt x="365" y="76"/>
                  </a:lnTo>
                  <a:lnTo>
                    <a:pt x="381" y="110"/>
                  </a:lnTo>
                  <a:lnTo>
                    <a:pt x="381" y="136"/>
                  </a:lnTo>
                  <a:lnTo>
                    <a:pt x="373" y="153"/>
                  </a:lnTo>
                  <a:lnTo>
                    <a:pt x="365" y="169"/>
                  </a:lnTo>
                  <a:lnTo>
                    <a:pt x="348" y="169"/>
                  </a:lnTo>
                  <a:lnTo>
                    <a:pt x="331" y="169"/>
                  </a:lnTo>
                  <a:lnTo>
                    <a:pt x="322" y="161"/>
                  </a:lnTo>
                  <a:lnTo>
                    <a:pt x="314" y="144"/>
                  </a:lnTo>
                  <a:lnTo>
                    <a:pt x="305" y="136"/>
                  </a:lnTo>
                  <a:lnTo>
                    <a:pt x="288" y="110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4" name="Rectangle 74">
              <a:extLst>
                <a:ext uri="{FF2B5EF4-FFF2-40B4-BE49-F238E27FC236}">
                  <a16:creationId xmlns:a16="http://schemas.microsoft.com/office/drawing/2014/main" id="{2CB3F526-50D6-44E5-BB06-612EF8DBC1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60000">
              <a:off x="2469" y="867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Rectangle 75">
              <a:extLst>
                <a:ext uri="{FF2B5EF4-FFF2-40B4-BE49-F238E27FC236}">
                  <a16:creationId xmlns:a16="http://schemas.microsoft.com/office/drawing/2014/main" id="{0655D28A-6445-4EFD-8F8D-953D4F6228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60000">
              <a:off x="2499" y="856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76">
              <a:extLst>
                <a:ext uri="{FF2B5EF4-FFF2-40B4-BE49-F238E27FC236}">
                  <a16:creationId xmlns:a16="http://schemas.microsoft.com/office/drawing/2014/main" id="{50C2A877-02EC-467D-99E8-A04DC9F22D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60000">
              <a:off x="2526" y="841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Freeform 77">
              <a:extLst>
                <a:ext uri="{FF2B5EF4-FFF2-40B4-BE49-F238E27FC236}">
                  <a16:creationId xmlns:a16="http://schemas.microsoft.com/office/drawing/2014/main" id="{A4B56A12-0791-4889-A793-3FCF7D738E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5" y="4033"/>
              <a:ext cx="87" cy="60"/>
            </a:xfrm>
            <a:custGeom>
              <a:avLst/>
              <a:gdLst>
                <a:gd name="T0" fmla="*/ 135 w 432"/>
                <a:gd name="T1" fmla="*/ 288 h 297"/>
                <a:gd name="T2" fmla="*/ 144 w 432"/>
                <a:gd name="T3" fmla="*/ 237 h 297"/>
                <a:gd name="T4" fmla="*/ 110 w 432"/>
                <a:gd name="T5" fmla="*/ 220 h 297"/>
                <a:gd name="T6" fmla="*/ 42 w 432"/>
                <a:gd name="T7" fmla="*/ 110 h 297"/>
                <a:gd name="T8" fmla="*/ 8 w 432"/>
                <a:gd name="T9" fmla="*/ 280 h 297"/>
                <a:gd name="T10" fmla="*/ 110 w 432"/>
                <a:gd name="T11" fmla="*/ 297 h 297"/>
                <a:gd name="T12" fmla="*/ 25 w 432"/>
                <a:gd name="T13" fmla="*/ 254 h 297"/>
                <a:gd name="T14" fmla="*/ 85 w 432"/>
                <a:gd name="T15" fmla="*/ 229 h 297"/>
                <a:gd name="T16" fmla="*/ 279 w 432"/>
                <a:gd name="T17" fmla="*/ 237 h 297"/>
                <a:gd name="T18" fmla="*/ 288 w 432"/>
                <a:gd name="T19" fmla="*/ 187 h 297"/>
                <a:gd name="T20" fmla="*/ 254 w 432"/>
                <a:gd name="T21" fmla="*/ 170 h 297"/>
                <a:gd name="T22" fmla="*/ 186 w 432"/>
                <a:gd name="T23" fmla="*/ 60 h 297"/>
                <a:gd name="T24" fmla="*/ 152 w 432"/>
                <a:gd name="T25" fmla="*/ 229 h 297"/>
                <a:gd name="T26" fmla="*/ 254 w 432"/>
                <a:gd name="T27" fmla="*/ 246 h 297"/>
                <a:gd name="T28" fmla="*/ 169 w 432"/>
                <a:gd name="T29" fmla="*/ 204 h 297"/>
                <a:gd name="T30" fmla="*/ 229 w 432"/>
                <a:gd name="T31" fmla="*/ 178 h 297"/>
                <a:gd name="T32" fmla="*/ 305 w 432"/>
                <a:gd name="T33" fmla="*/ 144 h 297"/>
                <a:gd name="T34" fmla="*/ 330 w 432"/>
                <a:gd name="T35" fmla="*/ 178 h 297"/>
                <a:gd name="T36" fmla="*/ 373 w 432"/>
                <a:gd name="T37" fmla="*/ 204 h 297"/>
                <a:gd name="T38" fmla="*/ 415 w 432"/>
                <a:gd name="T39" fmla="*/ 187 h 297"/>
                <a:gd name="T40" fmla="*/ 432 w 432"/>
                <a:gd name="T41" fmla="*/ 153 h 297"/>
                <a:gd name="T42" fmla="*/ 432 w 432"/>
                <a:gd name="T43" fmla="*/ 110 h 297"/>
                <a:gd name="T44" fmla="*/ 406 w 432"/>
                <a:gd name="T45" fmla="*/ 51 h 297"/>
                <a:gd name="T46" fmla="*/ 373 w 432"/>
                <a:gd name="T47" fmla="*/ 9 h 297"/>
                <a:gd name="T48" fmla="*/ 322 w 432"/>
                <a:gd name="T49" fmla="*/ 0 h 297"/>
                <a:gd name="T50" fmla="*/ 296 w 432"/>
                <a:gd name="T51" fmla="*/ 26 h 297"/>
                <a:gd name="T52" fmla="*/ 288 w 432"/>
                <a:gd name="T53" fmla="*/ 68 h 297"/>
                <a:gd name="T54" fmla="*/ 296 w 432"/>
                <a:gd name="T55" fmla="*/ 119 h 297"/>
                <a:gd name="T56" fmla="*/ 313 w 432"/>
                <a:gd name="T57" fmla="*/ 77 h 297"/>
                <a:gd name="T58" fmla="*/ 313 w 432"/>
                <a:gd name="T59" fmla="*/ 34 h 297"/>
                <a:gd name="T60" fmla="*/ 347 w 432"/>
                <a:gd name="T61" fmla="*/ 17 h 297"/>
                <a:gd name="T62" fmla="*/ 373 w 432"/>
                <a:gd name="T63" fmla="*/ 34 h 297"/>
                <a:gd name="T64" fmla="*/ 389 w 432"/>
                <a:gd name="T65" fmla="*/ 68 h 297"/>
                <a:gd name="T66" fmla="*/ 406 w 432"/>
                <a:gd name="T67" fmla="*/ 127 h 297"/>
                <a:gd name="T68" fmla="*/ 398 w 432"/>
                <a:gd name="T69" fmla="*/ 170 h 297"/>
                <a:gd name="T70" fmla="*/ 373 w 432"/>
                <a:gd name="T71" fmla="*/ 178 h 297"/>
                <a:gd name="T72" fmla="*/ 347 w 432"/>
                <a:gd name="T73" fmla="*/ 161 h 297"/>
                <a:gd name="T74" fmla="*/ 330 w 432"/>
                <a:gd name="T75" fmla="*/ 136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2" h="297">
                  <a:moveTo>
                    <a:pt x="110" y="297"/>
                  </a:moveTo>
                  <a:lnTo>
                    <a:pt x="135" y="288"/>
                  </a:lnTo>
                  <a:lnTo>
                    <a:pt x="119" y="246"/>
                  </a:lnTo>
                  <a:lnTo>
                    <a:pt x="144" y="237"/>
                  </a:lnTo>
                  <a:lnTo>
                    <a:pt x="135" y="212"/>
                  </a:lnTo>
                  <a:lnTo>
                    <a:pt x="110" y="220"/>
                  </a:lnTo>
                  <a:lnTo>
                    <a:pt x="59" y="102"/>
                  </a:lnTo>
                  <a:lnTo>
                    <a:pt x="42" y="110"/>
                  </a:lnTo>
                  <a:lnTo>
                    <a:pt x="0" y="263"/>
                  </a:lnTo>
                  <a:lnTo>
                    <a:pt x="8" y="280"/>
                  </a:lnTo>
                  <a:lnTo>
                    <a:pt x="93" y="254"/>
                  </a:lnTo>
                  <a:lnTo>
                    <a:pt x="110" y="297"/>
                  </a:lnTo>
                  <a:close/>
                  <a:moveTo>
                    <a:pt x="85" y="229"/>
                  </a:moveTo>
                  <a:lnTo>
                    <a:pt x="25" y="254"/>
                  </a:lnTo>
                  <a:lnTo>
                    <a:pt x="51" y="144"/>
                  </a:lnTo>
                  <a:lnTo>
                    <a:pt x="85" y="229"/>
                  </a:lnTo>
                  <a:close/>
                  <a:moveTo>
                    <a:pt x="254" y="246"/>
                  </a:moveTo>
                  <a:lnTo>
                    <a:pt x="279" y="237"/>
                  </a:lnTo>
                  <a:lnTo>
                    <a:pt x="262" y="195"/>
                  </a:lnTo>
                  <a:lnTo>
                    <a:pt x="288" y="187"/>
                  </a:lnTo>
                  <a:lnTo>
                    <a:pt x="279" y="161"/>
                  </a:lnTo>
                  <a:lnTo>
                    <a:pt x="254" y="170"/>
                  </a:lnTo>
                  <a:lnTo>
                    <a:pt x="203" y="51"/>
                  </a:lnTo>
                  <a:lnTo>
                    <a:pt x="186" y="60"/>
                  </a:lnTo>
                  <a:lnTo>
                    <a:pt x="144" y="212"/>
                  </a:lnTo>
                  <a:lnTo>
                    <a:pt x="152" y="229"/>
                  </a:lnTo>
                  <a:lnTo>
                    <a:pt x="237" y="204"/>
                  </a:lnTo>
                  <a:lnTo>
                    <a:pt x="254" y="246"/>
                  </a:lnTo>
                  <a:close/>
                  <a:moveTo>
                    <a:pt x="229" y="178"/>
                  </a:moveTo>
                  <a:lnTo>
                    <a:pt x="169" y="204"/>
                  </a:lnTo>
                  <a:lnTo>
                    <a:pt x="195" y="93"/>
                  </a:lnTo>
                  <a:lnTo>
                    <a:pt x="229" y="178"/>
                  </a:lnTo>
                  <a:close/>
                  <a:moveTo>
                    <a:pt x="296" y="119"/>
                  </a:moveTo>
                  <a:lnTo>
                    <a:pt x="305" y="144"/>
                  </a:lnTo>
                  <a:lnTo>
                    <a:pt x="322" y="170"/>
                  </a:lnTo>
                  <a:lnTo>
                    <a:pt x="330" y="178"/>
                  </a:lnTo>
                  <a:lnTo>
                    <a:pt x="347" y="195"/>
                  </a:lnTo>
                  <a:lnTo>
                    <a:pt x="373" y="204"/>
                  </a:lnTo>
                  <a:lnTo>
                    <a:pt x="398" y="195"/>
                  </a:lnTo>
                  <a:lnTo>
                    <a:pt x="415" y="187"/>
                  </a:lnTo>
                  <a:lnTo>
                    <a:pt x="423" y="170"/>
                  </a:lnTo>
                  <a:lnTo>
                    <a:pt x="432" y="153"/>
                  </a:lnTo>
                  <a:lnTo>
                    <a:pt x="432" y="136"/>
                  </a:lnTo>
                  <a:lnTo>
                    <a:pt x="432" y="110"/>
                  </a:lnTo>
                  <a:lnTo>
                    <a:pt x="423" y="77"/>
                  </a:lnTo>
                  <a:lnTo>
                    <a:pt x="406" y="51"/>
                  </a:lnTo>
                  <a:lnTo>
                    <a:pt x="398" y="34"/>
                  </a:lnTo>
                  <a:lnTo>
                    <a:pt x="373" y="9"/>
                  </a:lnTo>
                  <a:lnTo>
                    <a:pt x="347" y="0"/>
                  </a:lnTo>
                  <a:lnTo>
                    <a:pt x="322" y="0"/>
                  </a:lnTo>
                  <a:lnTo>
                    <a:pt x="305" y="17"/>
                  </a:lnTo>
                  <a:lnTo>
                    <a:pt x="296" y="26"/>
                  </a:lnTo>
                  <a:lnTo>
                    <a:pt x="288" y="43"/>
                  </a:lnTo>
                  <a:lnTo>
                    <a:pt x="288" y="68"/>
                  </a:lnTo>
                  <a:lnTo>
                    <a:pt x="288" y="93"/>
                  </a:lnTo>
                  <a:lnTo>
                    <a:pt x="296" y="119"/>
                  </a:lnTo>
                  <a:close/>
                  <a:moveTo>
                    <a:pt x="322" y="110"/>
                  </a:moveTo>
                  <a:lnTo>
                    <a:pt x="313" y="77"/>
                  </a:lnTo>
                  <a:lnTo>
                    <a:pt x="305" y="43"/>
                  </a:lnTo>
                  <a:lnTo>
                    <a:pt x="313" y="34"/>
                  </a:lnTo>
                  <a:lnTo>
                    <a:pt x="330" y="26"/>
                  </a:lnTo>
                  <a:lnTo>
                    <a:pt x="347" y="17"/>
                  </a:lnTo>
                  <a:lnTo>
                    <a:pt x="364" y="26"/>
                  </a:lnTo>
                  <a:lnTo>
                    <a:pt x="373" y="34"/>
                  </a:lnTo>
                  <a:lnTo>
                    <a:pt x="381" y="51"/>
                  </a:lnTo>
                  <a:lnTo>
                    <a:pt x="389" y="68"/>
                  </a:lnTo>
                  <a:lnTo>
                    <a:pt x="398" y="85"/>
                  </a:lnTo>
                  <a:lnTo>
                    <a:pt x="406" y="127"/>
                  </a:lnTo>
                  <a:lnTo>
                    <a:pt x="406" y="153"/>
                  </a:lnTo>
                  <a:lnTo>
                    <a:pt x="398" y="170"/>
                  </a:lnTo>
                  <a:lnTo>
                    <a:pt x="389" y="178"/>
                  </a:lnTo>
                  <a:lnTo>
                    <a:pt x="373" y="178"/>
                  </a:lnTo>
                  <a:lnTo>
                    <a:pt x="356" y="170"/>
                  </a:lnTo>
                  <a:lnTo>
                    <a:pt x="347" y="161"/>
                  </a:lnTo>
                  <a:lnTo>
                    <a:pt x="339" y="153"/>
                  </a:lnTo>
                  <a:lnTo>
                    <a:pt x="330" y="136"/>
                  </a:lnTo>
                  <a:lnTo>
                    <a:pt x="322" y="110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8" name="Rectangle 78">
              <a:extLst>
                <a:ext uri="{FF2B5EF4-FFF2-40B4-BE49-F238E27FC236}">
                  <a16:creationId xmlns:a16="http://schemas.microsoft.com/office/drawing/2014/main" id="{8898639E-99A0-4D87-8D31-5C1AD8E127E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280000">
              <a:off x="4089" y="4026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Rectangle 79">
              <a:extLst>
                <a:ext uri="{FF2B5EF4-FFF2-40B4-BE49-F238E27FC236}">
                  <a16:creationId xmlns:a16="http://schemas.microsoft.com/office/drawing/2014/main" id="{D68B6369-BD26-4E71-A0CB-B9898BB5DA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280000">
              <a:off x="4120" y="4019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Rectangle 80">
              <a:extLst>
                <a:ext uri="{FF2B5EF4-FFF2-40B4-BE49-F238E27FC236}">
                  <a16:creationId xmlns:a16="http://schemas.microsoft.com/office/drawing/2014/main" id="{28FECD6E-FEA3-4805-8E4D-B81570C5EA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280000">
              <a:off x="4150" y="4008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Freeform 81">
              <a:extLst>
                <a:ext uri="{FF2B5EF4-FFF2-40B4-BE49-F238E27FC236}">
                  <a16:creationId xmlns:a16="http://schemas.microsoft.com/office/drawing/2014/main" id="{A49CB225-C639-4DC5-83D7-C49C0A6128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56" y="927"/>
              <a:ext cx="86" cy="85"/>
            </a:xfrm>
            <a:custGeom>
              <a:avLst/>
              <a:gdLst>
                <a:gd name="T0" fmla="*/ 110 w 423"/>
                <a:gd name="T1" fmla="*/ 356 h 415"/>
                <a:gd name="T2" fmla="*/ 118 w 423"/>
                <a:gd name="T3" fmla="*/ 288 h 415"/>
                <a:gd name="T4" fmla="*/ 110 w 423"/>
                <a:gd name="T5" fmla="*/ 212 h 415"/>
                <a:gd name="T6" fmla="*/ 50 w 423"/>
                <a:gd name="T7" fmla="*/ 195 h 415"/>
                <a:gd name="T8" fmla="*/ 0 w 423"/>
                <a:gd name="T9" fmla="*/ 246 h 415"/>
                <a:gd name="T10" fmla="*/ 34 w 423"/>
                <a:gd name="T11" fmla="*/ 280 h 415"/>
                <a:gd name="T12" fmla="*/ 25 w 423"/>
                <a:gd name="T13" fmla="*/ 237 h 415"/>
                <a:gd name="T14" fmla="*/ 67 w 423"/>
                <a:gd name="T15" fmla="*/ 221 h 415"/>
                <a:gd name="T16" fmla="*/ 93 w 423"/>
                <a:gd name="T17" fmla="*/ 246 h 415"/>
                <a:gd name="T18" fmla="*/ 93 w 423"/>
                <a:gd name="T19" fmla="*/ 322 h 415"/>
                <a:gd name="T20" fmla="*/ 84 w 423"/>
                <a:gd name="T21" fmla="*/ 398 h 415"/>
                <a:gd name="T22" fmla="*/ 186 w 423"/>
                <a:gd name="T23" fmla="*/ 314 h 415"/>
                <a:gd name="T24" fmla="*/ 169 w 423"/>
                <a:gd name="T25" fmla="*/ 237 h 415"/>
                <a:gd name="T26" fmla="*/ 203 w 423"/>
                <a:gd name="T27" fmla="*/ 280 h 415"/>
                <a:gd name="T28" fmla="*/ 271 w 423"/>
                <a:gd name="T29" fmla="*/ 271 h 415"/>
                <a:gd name="T30" fmla="*/ 296 w 423"/>
                <a:gd name="T31" fmla="*/ 204 h 415"/>
                <a:gd name="T32" fmla="*/ 254 w 423"/>
                <a:gd name="T33" fmla="*/ 170 h 415"/>
                <a:gd name="T34" fmla="*/ 228 w 423"/>
                <a:gd name="T35" fmla="*/ 153 h 415"/>
                <a:gd name="T36" fmla="*/ 220 w 423"/>
                <a:gd name="T37" fmla="*/ 119 h 415"/>
                <a:gd name="T38" fmla="*/ 160 w 423"/>
                <a:gd name="T39" fmla="*/ 102 h 415"/>
                <a:gd name="T40" fmla="*/ 118 w 423"/>
                <a:gd name="T41" fmla="*/ 153 h 415"/>
                <a:gd name="T42" fmla="*/ 144 w 423"/>
                <a:gd name="T43" fmla="*/ 195 h 415"/>
                <a:gd name="T44" fmla="*/ 177 w 423"/>
                <a:gd name="T45" fmla="*/ 204 h 415"/>
                <a:gd name="T46" fmla="*/ 144 w 423"/>
                <a:gd name="T47" fmla="*/ 153 h 415"/>
                <a:gd name="T48" fmla="*/ 169 w 423"/>
                <a:gd name="T49" fmla="*/ 119 h 415"/>
                <a:gd name="T50" fmla="*/ 203 w 423"/>
                <a:gd name="T51" fmla="*/ 136 h 415"/>
                <a:gd name="T52" fmla="*/ 203 w 423"/>
                <a:gd name="T53" fmla="*/ 170 h 415"/>
                <a:gd name="T54" fmla="*/ 169 w 423"/>
                <a:gd name="T55" fmla="*/ 187 h 415"/>
                <a:gd name="T56" fmla="*/ 203 w 423"/>
                <a:gd name="T57" fmla="*/ 254 h 415"/>
                <a:gd name="T58" fmla="*/ 194 w 423"/>
                <a:gd name="T59" fmla="*/ 204 h 415"/>
                <a:gd name="T60" fmla="*/ 237 w 423"/>
                <a:gd name="T61" fmla="*/ 187 h 415"/>
                <a:gd name="T62" fmla="*/ 271 w 423"/>
                <a:gd name="T63" fmla="*/ 212 h 415"/>
                <a:gd name="T64" fmla="*/ 254 w 423"/>
                <a:gd name="T65" fmla="*/ 254 h 415"/>
                <a:gd name="T66" fmla="*/ 203 w 423"/>
                <a:gd name="T67" fmla="*/ 254 h 415"/>
                <a:gd name="T68" fmla="*/ 313 w 423"/>
                <a:gd name="T69" fmla="*/ 170 h 415"/>
                <a:gd name="T70" fmla="*/ 372 w 423"/>
                <a:gd name="T71" fmla="*/ 187 h 415"/>
                <a:gd name="T72" fmla="*/ 414 w 423"/>
                <a:gd name="T73" fmla="*/ 144 h 415"/>
                <a:gd name="T74" fmla="*/ 406 w 423"/>
                <a:gd name="T75" fmla="*/ 85 h 415"/>
                <a:gd name="T76" fmla="*/ 355 w 423"/>
                <a:gd name="T77" fmla="*/ 26 h 415"/>
                <a:gd name="T78" fmla="*/ 271 w 423"/>
                <a:gd name="T79" fmla="*/ 17 h 415"/>
                <a:gd name="T80" fmla="*/ 245 w 423"/>
                <a:gd name="T81" fmla="*/ 68 h 415"/>
                <a:gd name="T82" fmla="*/ 279 w 423"/>
                <a:gd name="T83" fmla="*/ 136 h 415"/>
                <a:gd name="T84" fmla="*/ 271 w 423"/>
                <a:gd name="T85" fmla="*/ 60 h 415"/>
                <a:gd name="T86" fmla="*/ 296 w 423"/>
                <a:gd name="T87" fmla="*/ 26 h 415"/>
                <a:gd name="T88" fmla="*/ 364 w 423"/>
                <a:gd name="T89" fmla="*/ 68 h 415"/>
                <a:gd name="T90" fmla="*/ 398 w 423"/>
                <a:gd name="T91" fmla="*/ 144 h 415"/>
                <a:gd name="T92" fmla="*/ 355 w 423"/>
                <a:gd name="T93" fmla="*/ 170 h 415"/>
                <a:gd name="T94" fmla="*/ 304 w 423"/>
                <a:gd name="T95" fmla="*/ 11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23" h="415">
                  <a:moveTo>
                    <a:pt x="186" y="314"/>
                  </a:moveTo>
                  <a:lnTo>
                    <a:pt x="110" y="373"/>
                  </a:lnTo>
                  <a:lnTo>
                    <a:pt x="110" y="356"/>
                  </a:lnTo>
                  <a:lnTo>
                    <a:pt x="110" y="339"/>
                  </a:lnTo>
                  <a:lnTo>
                    <a:pt x="118" y="314"/>
                  </a:lnTo>
                  <a:lnTo>
                    <a:pt x="118" y="288"/>
                  </a:lnTo>
                  <a:lnTo>
                    <a:pt x="118" y="263"/>
                  </a:lnTo>
                  <a:lnTo>
                    <a:pt x="118" y="237"/>
                  </a:lnTo>
                  <a:lnTo>
                    <a:pt x="110" y="212"/>
                  </a:lnTo>
                  <a:lnTo>
                    <a:pt x="93" y="204"/>
                  </a:lnTo>
                  <a:lnTo>
                    <a:pt x="76" y="195"/>
                  </a:lnTo>
                  <a:lnTo>
                    <a:pt x="50" y="195"/>
                  </a:lnTo>
                  <a:lnTo>
                    <a:pt x="25" y="212"/>
                  </a:lnTo>
                  <a:lnTo>
                    <a:pt x="8" y="229"/>
                  </a:lnTo>
                  <a:lnTo>
                    <a:pt x="0" y="246"/>
                  </a:lnTo>
                  <a:lnTo>
                    <a:pt x="0" y="271"/>
                  </a:lnTo>
                  <a:lnTo>
                    <a:pt x="8" y="297"/>
                  </a:lnTo>
                  <a:lnTo>
                    <a:pt x="34" y="280"/>
                  </a:lnTo>
                  <a:lnTo>
                    <a:pt x="25" y="271"/>
                  </a:lnTo>
                  <a:lnTo>
                    <a:pt x="25" y="254"/>
                  </a:lnTo>
                  <a:lnTo>
                    <a:pt x="25" y="237"/>
                  </a:lnTo>
                  <a:lnTo>
                    <a:pt x="42" y="229"/>
                  </a:lnTo>
                  <a:lnTo>
                    <a:pt x="50" y="221"/>
                  </a:lnTo>
                  <a:lnTo>
                    <a:pt x="67" y="221"/>
                  </a:lnTo>
                  <a:lnTo>
                    <a:pt x="76" y="221"/>
                  </a:lnTo>
                  <a:lnTo>
                    <a:pt x="93" y="229"/>
                  </a:lnTo>
                  <a:lnTo>
                    <a:pt x="93" y="246"/>
                  </a:lnTo>
                  <a:lnTo>
                    <a:pt x="101" y="263"/>
                  </a:lnTo>
                  <a:lnTo>
                    <a:pt x="93" y="288"/>
                  </a:lnTo>
                  <a:lnTo>
                    <a:pt x="93" y="322"/>
                  </a:lnTo>
                  <a:lnTo>
                    <a:pt x="84" y="348"/>
                  </a:lnTo>
                  <a:lnTo>
                    <a:pt x="84" y="364"/>
                  </a:lnTo>
                  <a:lnTo>
                    <a:pt x="84" y="398"/>
                  </a:lnTo>
                  <a:lnTo>
                    <a:pt x="93" y="415"/>
                  </a:lnTo>
                  <a:lnTo>
                    <a:pt x="203" y="331"/>
                  </a:lnTo>
                  <a:lnTo>
                    <a:pt x="186" y="314"/>
                  </a:lnTo>
                  <a:close/>
                  <a:moveTo>
                    <a:pt x="177" y="204"/>
                  </a:moveTo>
                  <a:lnTo>
                    <a:pt x="169" y="221"/>
                  </a:lnTo>
                  <a:lnTo>
                    <a:pt x="169" y="237"/>
                  </a:lnTo>
                  <a:lnTo>
                    <a:pt x="169" y="254"/>
                  </a:lnTo>
                  <a:lnTo>
                    <a:pt x="177" y="263"/>
                  </a:lnTo>
                  <a:lnTo>
                    <a:pt x="203" y="280"/>
                  </a:lnTo>
                  <a:lnTo>
                    <a:pt x="220" y="288"/>
                  </a:lnTo>
                  <a:lnTo>
                    <a:pt x="245" y="288"/>
                  </a:lnTo>
                  <a:lnTo>
                    <a:pt x="271" y="271"/>
                  </a:lnTo>
                  <a:lnTo>
                    <a:pt x="287" y="254"/>
                  </a:lnTo>
                  <a:lnTo>
                    <a:pt x="296" y="229"/>
                  </a:lnTo>
                  <a:lnTo>
                    <a:pt x="296" y="204"/>
                  </a:lnTo>
                  <a:lnTo>
                    <a:pt x="287" y="187"/>
                  </a:lnTo>
                  <a:lnTo>
                    <a:pt x="271" y="170"/>
                  </a:lnTo>
                  <a:lnTo>
                    <a:pt x="254" y="170"/>
                  </a:lnTo>
                  <a:lnTo>
                    <a:pt x="237" y="161"/>
                  </a:lnTo>
                  <a:lnTo>
                    <a:pt x="220" y="170"/>
                  </a:lnTo>
                  <a:lnTo>
                    <a:pt x="228" y="153"/>
                  </a:lnTo>
                  <a:lnTo>
                    <a:pt x="228" y="144"/>
                  </a:lnTo>
                  <a:lnTo>
                    <a:pt x="228" y="127"/>
                  </a:lnTo>
                  <a:lnTo>
                    <a:pt x="220" y="119"/>
                  </a:lnTo>
                  <a:lnTo>
                    <a:pt x="203" y="102"/>
                  </a:lnTo>
                  <a:lnTo>
                    <a:pt x="186" y="102"/>
                  </a:lnTo>
                  <a:lnTo>
                    <a:pt x="160" y="102"/>
                  </a:lnTo>
                  <a:lnTo>
                    <a:pt x="144" y="110"/>
                  </a:lnTo>
                  <a:lnTo>
                    <a:pt x="127" y="127"/>
                  </a:lnTo>
                  <a:lnTo>
                    <a:pt x="118" y="153"/>
                  </a:lnTo>
                  <a:lnTo>
                    <a:pt x="118" y="170"/>
                  </a:lnTo>
                  <a:lnTo>
                    <a:pt x="127" y="187"/>
                  </a:lnTo>
                  <a:lnTo>
                    <a:pt x="144" y="195"/>
                  </a:lnTo>
                  <a:lnTo>
                    <a:pt x="152" y="204"/>
                  </a:lnTo>
                  <a:lnTo>
                    <a:pt x="160" y="204"/>
                  </a:lnTo>
                  <a:lnTo>
                    <a:pt x="177" y="204"/>
                  </a:lnTo>
                  <a:close/>
                  <a:moveTo>
                    <a:pt x="152" y="170"/>
                  </a:moveTo>
                  <a:lnTo>
                    <a:pt x="144" y="161"/>
                  </a:lnTo>
                  <a:lnTo>
                    <a:pt x="144" y="153"/>
                  </a:lnTo>
                  <a:lnTo>
                    <a:pt x="144" y="136"/>
                  </a:lnTo>
                  <a:lnTo>
                    <a:pt x="152" y="127"/>
                  </a:lnTo>
                  <a:lnTo>
                    <a:pt x="169" y="119"/>
                  </a:lnTo>
                  <a:lnTo>
                    <a:pt x="177" y="119"/>
                  </a:lnTo>
                  <a:lnTo>
                    <a:pt x="194" y="127"/>
                  </a:lnTo>
                  <a:lnTo>
                    <a:pt x="203" y="136"/>
                  </a:lnTo>
                  <a:lnTo>
                    <a:pt x="211" y="144"/>
                  </a:lnTo>
                  <a:lnTo>
                    <a:pt x="211" y="161"/>
                  </a:lnTo>
                  <a:lnTo>
                    <a:pt x="203" y="170"/>
                  </a:lnTo>
                  <a:lnTo>
                    <a:pt x="194" y="178"/>
                  </a:lnTo>
                  <a:lnTo>
                    <a:pt x="186" y="187"/>
                  </a:lnTo>
                  <a:lnTo>
                    <a:pt x="169" y="187"/>
                  </a:lnTo>
                  <a:lnTo>
                    <a:pt x="160" y="178"/>
                  </a:lnTo>
                  <a:lnTo>
                    <a:pt x="152" y="170"/>
                  </a:lnTo>
                  <a:close/>
                  <a:moveTo>
                    <a:pt x="203" y="254"/>
                  </a:moveTo>
                  <a:lnTo>
                    <a:pt x="194" y="237"/>
                  </a:lnTo>
                  <a:lnTo>
                    <a:pt x="194" y="221"/>
                  </a:lnTo>
                  <a:lnTo>
                    <a:pt x="194" y="204"/>
                  </a:lnTo>
                  <a:lnTo>
                    <a:pt x="203" y="195"/>
                  </a:lnTo>
                  <a:lnTo>
                    <a:pt x="220" y="187"/>
                  </a:lnTo>
                  <a:lnTo>
                    <a:pt x="237" y="187"/>
                  </a:lnTo>
                  <a:lnTo>
                    <a:pt x="254" y="187"/>
                  </a:lnTo>
                  <a:lnTo>
                    <a:pt x="262" y="204"/>
                  </a:lnTo>
                  <a:lnTo>
                    <a:pt x="271" y="212"/>
                  </a:lnTo>
                  <a:lnTo>
                    <a:pt x="271" y="229"/>
                  </a:lnTo>
                  <a:lnTo>
                    <a:pt x="271" y="246"/>
                  </a:lnTo>
                  <a:lnTo>
                    <a:pt x="254" y="254"/>
                  </a:lnTo>
                  <a:lnTo>
                    <a:pt x="237" y="263"/>
                  </a:lnTo>
                  <a:lnTo>
                    <a:pt x="220" y="263"/>
                  </a:lnTo>
                  <a:lnTo>
                    <a:pt x="203" y="254"/>
                  </a:lnTo>
                  <a:close/>
                  <a:moveTo>
                    <a:pt x="279" y="136"/>
                  </a:moveTo>
                  <a:lnTo>
                    <a:pt x="296" y="153"/>
                  </a:lnTo>
                  <a:lnTo>
                    <a:pt x="313" y="170"/>
                  </a:lnTo>
                  <a:lnTo>
                    <a:pt x="330" y="187"/>
                  </a:lnTo>
                  <a:lnTo>
                    <a:pt x="347" y="187"/>
                  </a:lnTo>
                  <a:lnTo>
                    <a:pt x="372" y="187"/>
                  </a:lnTo>
                  <a:lnTo>
                    <a:pt x="398" y="178"/>
                  </a:lnTo>
                  <a:lnTo>
                    <a:pt x="414" y="161"/>
                  </a:lnTo>
                  <a:lnTo>
                    <a:pt x="414" y="144"/>
                  </a:lnTo>
                  <a:lnTo>
                    <a:pt x="423" y="127"/>
                  </a:lnTo>
                  <a:lnTo>
                    <a:pt x="414" y="102"/>
                  </a:lnTo>
                  <a:lnTo>
                    <a:pt x="406" y="85"/>
                  </a:lnTo>
                  <a:lnTo>
                    <a:pt x="389" y="60"/>
                  </a:lnTo>
                  <a:lnTo>
                    <a:pt x="364" y="34"/>
                  </a:lnTo>
                  <a:lnTo>
                    <a:pt x="355" y="26"/>
                  </a:lnTo>
                  <a:lnTo>
                    <a:pt x="321" y="9"/>
                  </a:lnTo>
                  <a:lnTo>
                    <a:pt x="296" y="0"/>
                  </a:lnTo>
                  <a:lnTo>
                    <a:pt x="271" y="17"/>
                  </a:lnTo>
                  <a:lnTo>
                    <a:pt x="254" y="34"/>
                  </a:lnTo>
                  <a:lnTo>
                    <a:pt x="245" y="51"/>
                  </a:lnTo>
                  <a:lnTo>
                    <a:pt x="245" y="68"/>
                  </a:lnTo>
                  <a:lnTo>
                    <a:pt x="254" y="85"/>
                  </a:lnTo>
                  <a:lnTo>
                    <a:pt x="262" y="110"/>
                  </a:lnTo>
                  <a:lnTo>
                    <a:pt x="279" y="136"/>
                  </a:lnTo>
                  <a:close/>
                  <a:moveTo>
                    <a:pt x="304" y="119"/>
                  </a:moveTo>
                  <a:lnTo>
                    <a:pt x="279" y="85"/>
                  </a:lnTo>
                  <a:lnTo>
                    <a:pt x="271" y="60"/>
                  </a:lnTo>
                  <a:lnTo>
                    <a:pt x="271" y="43"/>
                  </a:lnTo>
                  <a:lnTo>
                    <a:pt x="279" y="34"/>
                  </a:lnTo>
                  <a:lnTo>
                    <a:pt x="296" y="26"/>
                  </a:lnTo>
                  <a:lnTo>
                    <a:pt x="313" y="26"/>
                  </a:lnTo>
                  <a:lnTo>
                    <a:pt x="338" y="43"/>
                  </a:lnTo>
                  <a:lnTo>
                    <a:pt x="364" y="68"/>
                  </a:lnTo>
                  <a:lnTo>
                    <a:pt x="389" y="102"/>
                  </a:lnTo>
                  <a:lnTo>
                    <a:pt x="398" y="127"/>
                  </a:lnTo>
                  <a:lnTo>
                    <a:pt x="398" y="144"/>
                  </a:lnTo>
                  <a:lnTo>
                    <a:pt x="381" y="161"/>
                  </a:lnTo>
                  <a:lnTo>
                    <a:pt x="372" y="170"/>
                  </a:lnTo>
                  <a:lnTo>
                    <a:pt x="355" y="170"/>
                  </a:lnTo>
                  <a:lnTo>
                    <a:pt x="338" y="161"/>
                  </a:lnTo>
                  <a:lnTo>
                    <a:pt x="330" y="153"/>
                  </a:lnTo>
                  <a:lnTo>
                    <a:pt x="304" y="119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2" name="Rectangle 82">
              <a:extLst>
                <a:ext uri="{FF2B5EF4-FFF2-40B4-BE49-F238E27FC236}">
                  <a16:creationId xmlns:a16="http://schemas.microsoft.com/office/drawing/2014/main" id="{3763D6FF-6FA0-4744-9D9A-678F8AE7C1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60000">
              <a:off x="5655" y="937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83">
              <a:extLst>
                <a:ext uri="{FF2B5EF4-FFF2-40B4-BE49-F238E27FC236}">
                  <a16:creationId xmlns:a16="http://schemas.microsoft.com/office/drawing/2014/main" id="{E947A5E2-1098-4B8A-860C-D71933B786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60000">
              <a:off x="5677" y="918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84">
              <a:extLst>
                <a:ext uri="{FF2B5EF4-FFF2-40B4-BE49-F238E27FC236}">
                  <a16:creationId xmlns:a16="http://schemas.microsoft.com/office/drawing/2014/main" id="{EC53F4F0-C62C-4280-937B-2D4D14144D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60000">
              <a:off x="5704" y="899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Freeform 85">
              <a:extLst>
                <a:ext uri="{FF2B5EF4-FFF2-40B4-BE49-F238E27FC236}">
                  <a16:creationId xmlns:a16="http://schemas.microsoft.com/office/drawing/2014/main" id="{EE1A9E3C-9DB6-4BCD-9AC8-AE8127652C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3" y="3505"/>
              <a:ext cx="80" cy="85"/>
            </a:xfrm>
            <a:custGeom>
              <a:avLst/>
              <a:gdLst>
                <a:gd name="T0" fmla="*/ 136 w 390"/>
                <a:gd name="T1" fmla="*/ 423 h 423"/>
                <a:gd name="T2" fmla="*/ 186 w 390"/>
                <a:gd name="T3" fmla="*/ 373 h 423"/>
                <a:gd name="T4" fmla="*/ 169 w 390"/>
                <a:gd name="T5" fmla="*/ 305 h 423"/>
                <a:gd name="T6" fmla="*/ 127 w 390"/>
                <a:gd name="T7" fmla="*/ 296 h 423"/>
                <a:gd name="T8" fmla="*/ 110 w 390"/>
                <a:gd name="T9" fmla="*/ 279 h 423"/>
                <a:gd name="T10" fmla="*/ 42 w 390"/>
                <a:gd name="T11" fmla="*/ 254 h 423"/>
                <a:gd name="T12" fmla="*/ 0 w 390"/>
                <a:gd name="T13" fmla="*/ 305 h 423"/>
                <a:gd name="T14" fmla="*/ 42 w 390"/>
                <a:gd name="T15" fmla="*/ 330 h 423"/>
                <a:gd name="T16" fmla="*/ 25 w 390"/>
                <a:gd name="T17" fmla="*/ 296 h 423"/>
                <a:gd name="T18" fmla="*/ 59 w 390"/>
                <a:gd name="T19" fmla="*/ 271 h 423"/>
                <a:gd name="T20" fmla="*/ 85 w 390"/>
                <a:gd name="T21" fmla="*/ 288 h 423"/>
                <a:gd name="T22" fmla="*/ 76 w 390"/>
                <a:gd name="T23" fmla="*/ 330 h 423"/>
                <a:gd name="T24" fmla="*/ 110 w 390"/>
                <a:gd name="T25" fmla="*/ 322 h 423"/>
                <a:gd name="T26" fmla="*/ 152 w 390"/>
                <a:gd name="T27" fmla="*/ 322 h 423"/>
                <a:gd name="T28" fmla="*/ 169 w 390"/>
                <a:gd name="T29" fmla="*/ 373 h 423"/>
                <a:gd name="T30" fmla="*/ 136 w 390"/>
                <a:gd name="T31" fmla="*/ 398 h 423"/>
                <a:gd name="T32" fmla="*/ 93 w 390"/>
                <a:gd name="T33" fmla="*/ 406 h 423"/>
                <a:gd name="T34" fmla="*/ 161 w 390"/>
                <a:gd name="T35" fmla="*/ 263 h 423"/>
                <a:gd name="T36" fmla="*/ 203 w 390"/>
                <a:gd name="T37" fmla="*/ 296 h 423"/>
                <a:gd name="T38" fmla="*/ 271 w 390"/>
                <a:gd name="T39" fmla="*/ 279 h 423"/>
                <a:gd name="T40" fmla="*/ 279 w 390"/>
                <a:gd name="T41" fmla="*/ 203 h 423"/>
                <a:gd name="T42" fmla="*/ 237 w 390"/>
                <a:gd name="T43" fmla="*/ 178 h 423"/>
                <a:gd name="T44" fmla="*/ 203 w 390"/>
                <a:gd name="T45" fmla="*/ 169 h 423"/>
                <a:gd name="T46" fmla="*/ 169 w 390"/>
                <a:gd name="T47" fmla="*/ 127 h 423"/>
                <a:gd name="T48" fmla="*/ 110 w 390"/>
                <a:gd name="T49" fmla="*/ 152 h 423"/>
                <a:gd name="T50" fmla="*/ 102 w 390"/>
                <a:gd name="T51" fmla="*/ 212 h 423"/>
                <a:gd name="T52" fmla="*/ 144 w 390"/>
                <a:gd name="T53" fmla="*/ 237 h 423"/>
                <a:gd name="T54" fmla="*/ 136 w 390"/>
                <a:gd name="T55" fmla="*/ 203 h 423"/>
                <a:gd name="T56" fmla="*/ 127 w 390"/>
                <a:gd name="T57" fmla="*/ 161 h 423"/>
                <a:gd name="T58" fmla="*/ 161 w 390"/>
                <a:gd name="T59" fmla="*/ 152 h 423"/>
                <a:gd name="T60" fmla="*/ 186 w 390"/>
                <a:gd name="T61" fmla="*/ 178 h 423"/>
                <a:gd name="T62" fmla="*/ 169 w 390"/>
                <a:gd name="T63" fmla="*/ 212 h 423"/>
                <a:gd name="T64" fmla="*/ 136 w 390"/>
                <a:gd name="T65" fmla="*/ 203 h 423"/>
                <a:gd name="T66" fmla="*/ 186 w 390"/>
                <a:gd name="T67" fmla="*/ 246 h 423"/>
                <a:gd name="T68" fmla="*/ 203 w 390"/>
                <a:gd name="T69" fmla="*/ 203 h 423"/>
                <a:gd name="T70" fmla="*/ 254 w 390"/>
                <a:gd name="T71" fmla="*/ 203 h 423"/>
                <a:gd name="T72" fmla="*/ 263 w 390"/>
                <a:gd name="T73" fmla="*/ 246 h 423"/>
                <a:gd name="T74" fmla="*/ 220 w 390"/>
                <a:gd name="T75" fmla="*/ 279 h 423"/>
                <a:gd name="T76" fmla="*/ 271 w 390"/>
                <a:gd name="T77" fmla="*/ 152 h 423"/>
                <a:gd name="T78" fmla="*/ 330 w 390"/>
                <a:gd name="T79" fmla="*/ 169 h 423"/>
                <a:gd name="T80" fmla="*/ 381 w 390"/>
                <a:gd name="T81" fmla="*/ 136 h 423"/>
                <a:gd name="T82" fmla="*/ 373 w 390"/>
                <a:gd name="T83" fmla="*/ 76 h 423"/>
                <a:gd name="T84" fmla="*/ 313 w 390"/>
                <a:gd name="T85" fmla="*/ 17 h 423"/>
                <a:gd name="T86" fmla="*/ 237 w 390"/>
                <a:gd name="T87" fmla="*/ 0 h 423"/>
                <a:gd name="T88" fmla="*/ 203 w 390"/>
                <a:gd name="T89" fmla="*/ 59 h 423"/>
                <a:gd name="T90" fmla="*/ 229 w 390"/>
                <a:gd name="T91" fmla="*/ 119 h 423"/>
                <a:gd name="T92" fmla="*/ 237 w 390"/>
                <a:gd name="T93" fmla="*/ 85 h 423"/>
                <a:gd name="T94" fmla="*/ 229 w 390"/>
                <a:gd name="T95" fmla="*/ 34 h 423"/>
                <a:gd name="T96" fmla="*/ 288 w 390"/>
                <a:gd name="T97" fmla="*/ 34 h 423"/>
                <a:gd name="T98" fmla="*/ 364 w 390"/>
                <a:gd name="T99" fmla="*/ 102 h 423"/>
                <a:gd name="T100" fmla="*/ 347 w 390"/>
                <a:gd name="T101" fmla="*/ 144 h 423"/>
                <a:gd name="T102" fmla="*/ 271 w 390"/>
                <a:gd name="T103" fmla="*/ 119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0" h="423">
                  <a:moveTo>
                    <a:pt x="93" y="406"/>
                  </a:moveTo>
                  <a:lnTo>
                    <a:pt x="119" y="423"/>
                  </a:lnTo>
                  <a:lnTo>
                    <a:pt x="136" y="423"/>
                  </a:lnTo>
                  <a:lnTo>
                    <a:pt x="161" y="415"/>
                  </a:lnTo>
                  <a:lnTo>
                    <a:pt x="178" y="398"/>
                  </a:lnTo>
                  <a:lnTo>
                    <a:pt x="186" y="373"/>
                  </a:lnTo>
                  <a:lnTo>
                    <a:pt x="195" y="347"/>
                  </a:lnTo>
                  <a:lnTo>
                    <a:pt x="186" y="322"/>
                  </a:lnTo>
                  <a:lnTo>
                    <a:pt x="169" y="305"/>
                  </a:lnTo>
                  <a:lnTo>
                    <a:pt x="152" y="296"/>
                  </a:lnTo>
                  <a:lnTo>
                    <a:pt x="136" y="296"/>
                  </a:lnTo>
                  <a:lnTo>
                    <a:pt x="127" y="296"/>
                  </a:lnTo>
                  <a:lnTo>
                    <a:pt x="110" y="305"/>
                  </a:lnTo>
                  <a:lnTo>
                    <a:pt x="110" y="288"/>
                  </a:lnTo>
                  <a:lnTo>
                    <a:pt x="110" y="279"/>
                  </a:lnTo>
                  <a:lnTo>
                    <a:pt x="93" y="254"/>
                  </a:lnTo>
                  <a:lnTo>
                    <a:pt x="68" y="246"/>
                  </a:lnTo>
                  <a:lnTo>
                    <a:pt x="42" y="254"/>
                  </a:lnTo>
                  <a:lnTo>
                    <a:pt x="17" y="271"/>
                  </a:lnTo>
                  <a:lnTo>
                    <a:pt x="9" y="288"/>
                  </a:lnTo>
                  <a:lnTo>
                    <a:pt x="0" y="305"/>
                  </a:lnTo>
                  <a:lnTo>
                    <a:pt x="9" y="330"/>
                  </a:lnTo>
                  <a:lnTo>
                    <a:pt x="17" y="347"/>
                  </a:lnTo>
                  <a:lnTo>
                    <a:pt x="42" y="330"/>
                  </a:lnTo>
                  <a:lnTo>
                    <a:pt x="34" y="322"/>
                  </a:lnTo>
                  <a:lnTo>
                    <a:pt x="25" y="305"/>
                  </a:lnTo>
                  <a:lnTo>
                    <a:pt x="25" y="296"/>
                  </a:lnTo>
                  <a:lnTo>
                    <a:pt x="34" y="279"/>
                  </a:lnTo>
                  <a:lnTo>
                    <a:pt x="42" y="271"/>
                  </a:lnTo>
                  <a:lnTo>
                    <a:pt x="59" y="271"/>
                  </a:lnTo>
                  <a:lnTo>
                    <a:pt x="68" y="271"/>
                  </a:lnTo>
                  <a:lnTo>
                    <a:pt x="76" y="279"/>
                  </a:lnTo>
                  <a:lnTo>
                    <a:pt x="85" y="288"/>
                  </a:lnTo>
                  <a:lnTo>
                    <a:pt x="93" y="305"/>
                  </a:lnTo>
                  <a:lnTo>
                    <a:pt x="85" y="313"/>
                  </a:lnTo>
                  <a:lnTo>
                    <a:pt x="76" y="330"/>
                  </a:lnTo>
                  <a:lnTo>
                    <a:pt x="93" y="347"/>
                  </a:lnTo>
                  <a:lnTo>
                    <a:pt x="102" y="330"/>
                  </a:lnTo>
                  <a:lnTo>
                    <a:pt x="110" y="322"/>
                  </a:lnTo>
                  <a:lnTo>
                    <a:pt x="127" y="313"/>
                  </a:lnTo>
                  <a:lnTo>
                    <a:pt x="144" y="322"/>
                  </a:lnTo>
                  <a:lnTo>
                    <a:pt x="152" y="322"/>
                  </a:lnTo>
                  <a:lnTo>
                    <a:pt x="169" y="339"/>
                  </a:lnTo>
                  <a:lnTo>
                    <a:pt x="169" y="356"/>
                  </a:lnTo>
                  <a:lnTo>
                    <a:pt x="169" y="373"/>
                  </a:lnTo>
                  <a:lnTo>
                    <a:pt x="161" y="381"/>
                  </a:lnTo>
                  <a:lnTo>
                    <a:pt x="152" y="389"/>
                  </a:lnTo>
                  <a:lnTo>
                    <a:pt x="136" y="398"/>
                  </a:lnTo>
                  <a:lnTo>
                    <a:pt x="127" y="398"/>
                  </a:lnTo>
                  <a:lnTo>
                    <a:pt x="110" y="389"/>
                  </a:lnTo>
                  <a:lnTo>
                    <a:pt x="93" y="406"/>
                  </a:lnTo>
                  <a:close/>
                  <a:moveTo>
                    <a:pt x="169" y="229"/>
                  </a:moveTo>
                  <a:lnTo>
                    <a:pt x="161" y="246"/>
                  </a:lnTo>
                  <a:lnTo>
                    <a:pt x="161" y="263"/>
                  </a:lnTo>
                  <a:lnTo>
                    <a:pt x="169" y="279"/>
                  </a:lnTo>
                  <a:lnTo>
                    <a:pt x="186" y="288"/>
                  </a:lnTo>
                  <a:lnTo>
                    <a:pt x="203" y="296"/>
                  </a:lnTo>
                  <a:lnTo>
                    <a:pt x="229" y="305"/>
                  </a:lnTo>
                  <a:lnTo>
                    <a:pt x="254" y="296"/>
                  </a:lnTo>
                  <a:lnTo>
                    <a:pt x="271" y="279"/>
                  </a:lnTo>
                  <a:lnTo>
                    <a:pt x="288" y="254"/>
                  </a:lnTo>
                  <a:lnTo>
                    <a:pt x="288" y="229"/>
                  </a:lnTo>
                  <a:lnTo>
                    <a:pt x="279" y="203"/>
                  </a:lnTo>
                  <a:lnTo>
                    <a:pt x="263" y="186"/>
                  </a:lnTo>
                  <a:lnTo>
                    <a:pt x="254" y="178"/>
                  </a:lnTo>
                  <a:lnTo>
                    <a:pt x="237" y="178"/>
                  </a:lnTo>
                  <a:lnTo>
                    <a:pt x="220" y="178"/>
                  </a:lnTo>
                  <a:lnTo>
                    <a:pt x="203" y="186"/>
                  </a:lnTo>
                  <a:lnTo>
                    <a:pt x="203" y="169"/>
                  </a:lnTo>
                  <a:lnTo>
                    <a:pt x="203" y="161"/>
                  </a:lnTo>
                  <a:lnTo>
                    <a:pt x="186" y="136"/>
                  </a:lnTo>
                  <a:lnTo>
                    <a:pt x="169" y="127"/>
                  </a:lnTo>
                  <a:lnTo>
                    <a:pt x="152" y="127"/>
                  </a:lnTo>
                  <a:lnTo>
                    <a:pt x="127" y="136"/>
                  </a:lnTo>
                  <a:lnTo>
                    <a:pt x="110" y="152"/>
                  </a:lnTo>
                  <a:lnTo>
                    <a:pt x="102" y="169"/>
                  </a:lnTo>
                  <a:lnTo>
                    <a:pt x="102" y="186"/>
                  </a:lnTo>
                  <a:lnTo>
                    <a:pt x="102" y="212"/>
                  </a:lnTo>
                  <a:lnTo>
                    <a:pt x="119" y="229"/>
                  </a:lnTo>
                  <a:lnTo>
                    <a:pt x="127" y="229"/>
                  </a:lnTo>
                  <a:lnTo>
                    <a:pt x="144" y="237"/>
                  </a:lnTo>
                  <a:lnTo>
                    <a:pt x="152" y="237"/>
                  </a:lnTo>
                  <a:lnTo>
                    <a:pt x="169" y="229"/>
                  </a:lnTo>
                  <a:close/>
                  <a:moveTo>
                    <a:pt x="136" y="203"/>
                  </a:moveTo>
                  <a:lnTo>
                    <a:pt x="119" y="186"/>
                  </a:lnTo>
                  <a:lnTo>
                    <a:pt x="119" y="169"/>
                  </a:lnTo>
                  <a:lnTo>
                    <a:pt x="127" y="161"/>
                  </a:lnTo>
                  <a:lnTo>
                    <a:pt x="136" y="152"/>
                  </a:lnTo>
                  <a:lnTo>
                    <a:pt x="152" y="152"/>
                  </a:lnTo>
                  <a:lnTo>
                    <a:pt x="161" y="152"/>
                  </a:lnTo>
                  <a:lnTo>
                    <a:pt x="178" y="152"/>
                  </a:lnTo>
                  <a:lnTo>
                    <a:pt x="178" y="161"/>
                  </a:lnTo>
                  <a:lnTo>
                    <a:pt x="186" y="178"/>
                  </a:lnTo>
                  <a:lnTo>
                    <a:pt x="186" y="186"/>
                  </a:lnTo>
                  <a:lnTo>
                    <a:pt x="178" y="203"/>
                  </a:lnTo>
                  <a:lnTo>
                    <a:pt x="169" y="212"/>
                  </a:lnTo>
                  <a:lnTo>
                    <a:pt x="152" y="212"/>
                  </a:lnTo>
                  <a:lnTo>
                    <a:pt x="144" y="212"/>
                  </a:lnTo>
                  <a:lnTo>
                    <a:pt x="136" y="203"/>
                  </a:lnTo>
                  <a:close/>
                  <a:moveTo>
                    <a:pt x="195" y="271"/>
                  </a:moveTo>
                  <a:lnTo>
                    <a:pt x="186" y="254"/>
                  </a:lnTo>
                  <a:lnTo>
                    <a:pt x="186" y="246"/>
                  </a:lnTo>
                  <a:lnTo>
                    <a:pt x="186" y="229"/>
                  </a:lnTo>
                  <a:lnTo>
                    <a:pt x="195" y="212"/>
                  </a:lnTo>
                  <a:lnTo>
                    <a:pt x="203" y="203"/>
                  </a:lnTo>
                  <a:lnTo>
                    <a:pt x="220" y="195"/>
                  </a:lnTo>
                  <a:lnTo>
                    <a:pt x="237" y="195"/>
                  </a:lnTo>
                  <a:lnTo>
                    <a:pt x="254" y="203"/>
                  </a:lnTo>
                  <a:lnTo>
                    <a:pt x="263" y="220"/>
                  </a:lnTo>
                  <a:lnTo>
                    <a:pt x="263" y="237"/>
                  </a:lnTo>
                  <a:lnTo>
                    <a:pt x="263" y="246"/>
                  </a:lnTo>
                  <a:lnTo>
                    <a:pt x="254" y="263"/>
                  </a:lnTo>
                  <a:lnTo>
                    <a:pt x="237" y="279"/>
                  </a:lnTo>
                  <a:lnTo>
                    <a:pt x="220" y="279"/>
                  </a:lnTo>
                  <a:lnTo>
                    <a:pt x="195" y="271"/>
                  </a:lnTo>
                  <a:close/>
                  <a:moveTo>
                    <a:pt x="254" y="136"/>
                  </a:moveTo>
                  <a:lnTo>
                    <a:pt x="271" y="152"/>
                  </a:lnTo>
                  <a:lnTo>
                    <a:pt x="296" y="161"/>
                  </a:lnTo>
                  <a:lnTo>
                    <a:pt x="313" y="169"/>
                  </a:lnTo>
                  <a:lnTo>
                    <a:pt x="330" y="169"/>
                  </a:lnTo>
                  <a:lnTo>
                    <a:pt x="356" y="169"/>
                  </a:lnTo>
                  <a:lnTo>
                    <a:pt x="373" y="152"/>
                  </a:lnTo>
                  <a:lnTo>
                    <a:pt x="381" y="136"/>
                  </a:lnTo>
                  <a:lnTo>
                    <a:pt x="390" y="110"/>
                  </a:lnTo>
                  <a:lnTo>
                    <a:pt x="381" y="93"/>
                  </a:lnTo>
                  <a:lnTo>
                    <a:pt x="373" y="76"/>
                  </a:lnTo>
                  <a:lnTo>
                    <a:pt x="356" y="59"/>
                  </a:lnTo>
                  <a:lnTo>
                    <a:pt x="330" y="34"/>
                  </a:lnTo>
                  <a:lnTo>
                    <a:pt x="313" y="17"/>
                  </a:lnTo>
                  <a:lnTo>
                    <a:pt x="296" y="9"/>
                  </a:lnTo>
                  <a:lnTo>
                    <a:pt x="263" y="0"/>
                  </a:lnTo>
                  <a:lnTo>
                    <a:pt x="237" y="0"/>
                  </a:lnTo>
                  <a:lnTo>
                    <a:pt x="212" y="25"/>
                  </a:lnTo>
                  <a:lnTo>
                    <a:pt x="203" y="42"/>
                  </a:lnTo>
                  <a:lnTo>
                    <a:pt x="203" y="59"/>
                  </a:lnTo>
                  <a:lnTo>
                    <a:pt x="203" y="76"/>
                  </a:lnTo>
                  <a:lnTo>
                    <a:pt x="212" y="93"/>
                  </a:lnTo>
                  <a:lnTo>
                    <a:pt x="229" y="119"/>
                  </a:lnTo>
                  <a:lnTo>
                    <a:pt x="254" y="136"/>
                  </a:lnTo>
                  <a:close/>
                  <a:moveTo>
                    <a:pt x="271" y="119"/>
                  </a:moveTo>
                  <a:lnTo>
                    <a:pt x="237" y="85"/>
                  </a:lnTo>
                  <a:lnTo>
                    <a:pt x="220" y="68"/>
                  </a:lnTo>
                  <a:lnTo>
                    <a:pt x="220" y="51"/>
                  </a:lnTo>
                  <a:lnTo>
                    <a:pt x="229" y="34"/>
                  </a:lnTo>
                  <a:lnTo>
                    <a:pt x="246" y="25"/>
                  </a:lnTo>
                  <a:lnTo>
                    <a:pt x="263" y="25"/>
                  </a:lnTo>
                  <a:lnTo>
                    <a:pt x="288" y="34"/>
                  </a:lnTo>
                  <a:lnTo>
                    <a:pt x="322" y="51"/>
                  </a:lnTo>
                  <a:lnTo>
                    <a:pt x="347" y="85"/>
                  </a:lnTo>
                  <a:lnTo>
                    <a:pt x="364" y="102"/>
                  </a:lnTo>
                  <a:lnTo>
                    <a:pt x="364" y="119"/>
                  </a:lnTo>
                  <a:lnTo>
                    <a:pt x="356" y="136"/>
                  </a:lnTo>
                  <a:lnTo>
                    <a:pt x="347" y="144"/>
                  </a:lnTo>
                  <a:lnTo>
                    <a:pt x="330" y="152"/>
                  </a:lnTo>
                  <a:lnTo>
                    <a:pt x="305" y="136"/>
                  </a:lnTo>
                  <a:lnTo>
                    <a:pt x="271" y="119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6" name="Rectangle 86">
              <a:extLst>
                <a:ext uri="{FF2B5EF4-FFF2-40B4-BE49-F238E27FC236}">
                  <a16:creationId xmlns:a16="http://schemas.microsoft.com/office/drawing/2014/main" id="{053E9063-EF79-4040-879F-3E2DD70389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480000">
              <a:off x="4673" y="3519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87">
              <a:extLst>
                <a:ext uri="{FF2B5EF4-FFF2-40B4-BE49-F238E27FC236}">
                  <a16:creationId xmlns:a16="http://schemas.microsoft.com/office/drawing/2014/main" id="{8473AA66-A738-4CCB-89FB-3EF5F4C169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480000">
              <a:off x="4692" y="3497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88">
              <a:extLst>
                <a:ext uri="{FF2B5EF4-FFF2-40B4-BE49-F238E27FC236}">
                  <a16:creationId xmlns:a16="http://schemas.microsoft.com/office/drawing/2014/main" id="{747814B5-4E89-482F-8699-43945829CC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480000">
              <a:off x="4711" y="3471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Freeform 89">
              <a:extLst>
                <a:ext uri="{FF2B5EF4-FFF2-40B4-BE49-F238E27FC236}">
                  <a16:creationId xmlns:a16="http://schemas.microsoft.com/office/drawing/2014/main" id="{836865F3-8583-4B6A-A3BF-7134779B11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3" y="3798"/>
              <a:ext cx="81" cy="71"/>
            </a:xfrm>
            <a:custGeom>
              <a:avLst/>
              <a:gdLst>
                <a:gd name="T0" fmla="*/ 136 w 398"/>
                <a:gd name="T1" fmla="*/ 330 h 347"/>
                <a:gd name="T2" fmla="*/ 136 w 398"/>
                <a:gd name="T3" fmla="*/ 271 h 347"/>
                <a:gd name="T4" fmla="*/ 102 w 398"/>
                <a:gd name="T5" fmla="*/ 271 h 347"/>
                <a:gd name="T6" fmla="*/ 9 w 398"/>
                <a:gd name="T7" fmla="*/ 169 h 347"/>
                <a:gd name="T8" fmla="*/ 17 w 398"/>
                <a:gd name="T9" fmla="*/ 347 h 347"/>
                <a:gd name="T10" fmla="*/ 119 w 398"/>
                <a:gd name="T11" fmla="*/ 338 h 347"/>
                <a:gd name="T12" fmla="*/ 26 w 398"/>
                <a:gd name="T13" fmla="*/ 313 h 347"/>
                <a:gd name="T14" fmla="*/ 76 w 398"/>
                <a:gd name="T15" fmla="*/ 279 h 347"/>
                <a:gd name="T16" fmla="*/ 271 w 398"/>
                <a:gd name="T17" fmla="*/ 245 h 347"/>
                <a:gd name="T18" fmla="*/ 263 w 398"/>
                <a:gd name="T19" fmla="*/ 194 h 347"/>
                <a:gd name="T20" fmla="*/ 229 w 398"/>
                <a:gd name="T21" fmla="*/ 186 h 347"/>
                <a:gd name="T22" fmla="*/ 144 w 398"/>
                <a:gd name="T23" fmla="*/ 84 h 347"/>
                <a:gd name="T24" fmla="*/ 144 w 398"/>
                <a:gd name="T25" fmla="*/ 262 h 347"/>
                <a:gd name="T26" fmla="*/ 246 w 398"/>
                <a:gd name="T27" fmla="*/ 262 h 347"/>
                <a:gd name="T28" fmla="*/ 153 w 398"/>
                <a:gd name="T29" fmla="*/ 237 h 347"/>
                <a:gd name="T30" fmla="*/ 212 w 398"/>
                <a:gd name="T31" fmla="*/ 203 h 347"/>
                <a:gd name="T32" fmla="*/ 280 w 398"/>
                <a:gd name="T33" fmla="*/ 152 h 347"/>
                <a:gd name="T34" fmla="*/ 305 w 398"/>
                <a:gd name="T35" fmla="*/ 186 h 347"/>
                <a:gd name="T36" fmla="*/ 347 w 398"/>
                <a:gd name="T37" fmla="*/ 194 h 347"/>
                <a:gd name="T38" fmla="*/ 390 w 398"/>
                <a:gd name="T39" fmla="*/ 169 h 347"/>
                <a:gd name="T40" fmla="*/ 398 w 398"/>
                <a:gd name="T41" fmla="*/ 135 h 347"/>
                <a:gd name="T42" fmla="*/ 390 w 398"/>
                <a:gd name="T43" fmla="*/ 93 h 347"/>
                <a:gd name="T44" fmla="*/ 356 w 398"/>
                <a:gd name="T45" fmla="*/ 42 h 347"/>
                <a:gd name="T46" fmla="*/ 313 w 398"/>
                <a:gd name="T47" fmla="*/ 8 h 347"/>
                <a:gd name="T48" fmla="*/ 263 w 398"/>
                <a:gd name="T49" fmla="*/ 8 h 347"/>
                <a:gd name="T50" fmla="*/ 237 w 398"/>
                <a:gd name="T51" fmla="*/ 42 h 347"/>
                <a:gd name="T52" fmla="*/ 237 w 398"/>
                <a:gd name="T53" fmla="*/ 84 h 347"/>
                <a:gd name="T54" fmla="*/ 263 w 398"/>
                <a:gd name="T55" fmla="*/ 135 h 347"/>
                <a:gd name="T56" fmla="*/ 263 w 398"/>
                <a:gd name="T57" fmla="*/ 84 h 347"/>
                <a:gd name="T58" fmla="*/ 263 w 398"/>
                <a:gd name="T59" fmla="*/ 42 h 347"/>
                <a:gd name="T60" fmla="*/ 288 w 398"/>
                <a:gd name="T61" fmla="*/ 25 h 347"/>
                <a:gd name="T62" fmla="*/ 330 w 398"/>
                <a:gd name="T63" fmla="*/ 42 h 347"/>
                <a:gd name="T64" fmla="*/ 373 w 398"/>
                <a:gd name="T65" fmla="*/ 110 h 347"/>
                <a:gd name="T66" fmla="*/ 373 w 398"/>
                <a:gd name="T67" fmla="*/ 152 h 347"/>
                <a:gd name="T68" fmla="*/ 347 w 398"/>
                <a:gd name="T69" fmla="*/ 169 h 347"/>
                <a:gd name="T70" fmla="*/ 322 w 398"/>
                <a:gd name="T71" fmla="*/ 160 h 347"/>
                <a:gd name="T72" fmla="*/ 297 w 398"/>
                <a:gd name="T73" fmla="*/ 135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8" h="347">
                  <a:moveTo>
                    <a:pt x="119" y="338"/>
                  </a:moveTo>
                  <a:lnTo>
                    <a:pt x="136" y="330"/>
                  </a:lnTo>
                  <a:lnTo>
                    <a:pt x="110" y="287"/>
                  </a:lnTo>
                  <a:lnTo>
                    <a:pt x="136" y="271"/>
                  </a:lnTo>
                  <a:lnTo>
                    <a:pt x="119" y="254"/>
                  </a:lnTo>
                  <a:lnTo>
                    <a:pt x="102" y="271"/>
                  </a:lnTo>
                  <a:lnTo>
                    <a:pt x="26" y="160"/>
                  </a:lnTo>
                  <a:lnTo>
                    <a:pt x="9" y="169"/>
                  </a:lnTo>
                  <a:lnTo>
                    <a:pt x="0" y="330"/>
                  </a:lnTo>
                  <a:lnTo>
                    <a:pt x="17" y="347"/>
                  </a:lnTo>
                  <a:lnTo>
                    <a:pt x="93" y="296"/>
                  </a:lnTo>
                  <a:lnTo>
                    <a:pt x="119" y="338"/>
                  </a:lnTo>
                  <a:close/>
                  <a:moveTo>
                    <a:pt x="76" y="279"/>
                  </a:moveTo>
                  <a:lnTo>
                    <a:pt x="26" y="313"/>
                  </a:lnTo>
                  <a:lnTo>
                    <a:pt x="26" y="203"/>
                  </a:lnTo>
                  <a:lnTo>
                    <a:pt x="76" y="279"/>
                  </a:lnTo>
                  <a:close/>
                  <a:moveTo>
                    <a:pt x="246" y="262"/>
                  </a:moveTo>
                  <a:lnTo>
                    <a:pt x="271" y="245"/>
                  </a:lnTo>
                  <a:lnTo>
                    <a:pt x="237" y="203"/>
                  </a:lnTo>
                  <a:lnTo>
                    <a:pt x="263" y="194"/>
                  </a:lnTo>
                  <a:lnTo>
                    <a:pt x="254" y="169"/>
                  </a:lnTo>
                  <a:lnTo>
                    <a:pt x="229" y="186"/>
                  </a:lnTo>
                  <a:lnTo>
                    <a:pt x="161" y="76"/>
                  </a:lnTo>
                  <a:lnTo>
                    <a:pt x="144" y="84"/>
                  </a:lnTo>
                  <a:lnTo>
                    <a:pt x="136" y="245"/>
                  </a:lnTo>
                  <a:lnTo>
                    <a:pt x="144" y="262"/>
                  </a:lnTo>
                  <a:lnTo>
                    <a:pt x="220" y="220"/>
                  </a:lnTo>
                  <a:lnTo>
                    <a:pt x="246" y="262"/>
                  </a:lnTo>
                  <a:close/>
                  <a:moveTo>
                    <a:pt x="212" y="203"/>
                  </a:moveTo>
                  <a:lnTo>
                    <a:pt x="153" y="237"/>
                  </a:lnTo>
                  <a:lnTo>
                    <a:pt x="161" y="127"/>
                  </a:lnTo>
                  <a:lnTo>
                    <a:pt x="212" y="203"/>
                  </a:lnTo>
                  <a:close/>
                  <a:moveTo>
                    <a:pt x="263" y="135"/>
                  </a:moveTo>
                  <a:lnTo>
                    <a:pt x="280" y="152"/>
                  </a:lnTo>
                  <a:lnTo>
                    <a:pt x="297" y="169"/>
                  </a:lnTo>
                  <a:lnTo>
                    <a:pt x="305" y="186"/>
                  </a:lnTo>
                  <a:lnTo>
                    <a:pt x="322" y="194"/>
                  </a:lnTo>
                  <a:lnTo>
                    <a:pt x="347" y="194"/>
                  </a:lnTo>
                  <a:lnTo>
                    <a:pt x="373" y="186"/>
                  </a:lnTo>
                  <a:lnTo>
                    <a:pt x="390" y="169"/>
                  </a:lnTo>
                  <a:lnTo>
                    <a:pt x="398" y="152"/>
                  </a:lnTo>
                  <a:lnTo>
                    <a:pt x="398" y="135"/>
                  </a:lnTo>
                  <a:lnTo>
                    <a:pt x="398" y="118"/>
                  </a:lnTo>
                  <a:lnTo>
                    <a:pt x="390" y="93"/>
                  </a:lnTo>
                  <a:lnTo>
                    <a:pt x="373" y="59"/>
                  </a:lnTo>
                  <a:lnTo>
                    <a:pt x="356" y="42"/>
                  </a:lnTo>
                  <a:lnTo>
                    <a:pt x="347" y="25"/>
                  </a:lnTo>
                  <a:lnTo>
                    <a:pt x="313" y="8"/>
                  </a:lnTo>
                  <a:lnTo>
                    <a:pt x="288" y="0"/>
                  </a:lnTo>
                  <a:lnTo>
                    <a:pt x="263" y="8"/>
                  </a:lnTo>
                  <a:lnTo>
                    <a:pt x="246" y="25"/>
                  </a:lnTo>
                  <a:lnTo>
                    <a:pt x="237" y="42"/>
                  </a:lnTo>
                  <a:lnTo>
                    <a:pt x="237" y="59"/>
                  </a:lnTo>
                  <a:lnTo>
                    <a:pt x="237" y="84"/>
                  </a:lnTo>
                  <a:lnTo>
                    <a:pt x="246" y="101"/>
                  </a:lnTo>
                  <a:lnTo>
                    <a:pt x="263" y="135"/>
                  </a:lnTo>
                  <a:close/>
                  <a:moveTo>
                    <a:pt x="280" y="118"/>
                  </a:moveTo>
                  <a:lnTo>
                    <a:pt x="263" y="84"/>
                  </a:lnTo>
                  <a:lnTo>
                    <a:pt x="254" y="59"/>
                  </a:lnTo>
                  <a:lnTo>
                    <a:pt x="263" y="42"/>
                  </a:lnTo>
                  <a:lnTo>
                    <a:pt x="271" y="25"/>
                  </a:lnTo>
                  <a:lnTo>
                    <a:pt x="288" y="25"/>
                  </a:lnTo>
                  <a:lnTo>
                    <a:pt x="305" y="25"/>
                  </a:lnTo>
                  <a:lnTo>
                    <a:pt x="330" y="42"/>
                  </a:lnTo>
                  <a:lnTo>
                    <a:pt x="347" y="76"/>
                  </a:lnTo>
                  <a:lnTo>
                    <a:pt x="373" y="110"/>
                  </a:lnTo>
                  <a:lnTo>
                    <a:pt x="373" y="135"/>
                  </a:lnTo>
                  <a:lnTo>
                    <a:pt x="373" y="152"/>
                  </a:lnTo>
                  <a:lnTo>
                    <a:pt x="364" y="169"/>
                  </a:lnTo>
                  <a:lnTo>
                    <a:pt x="347" y="169"/>
                  </a:lnTo>
                  <a:lnTo>
                    <a:pt x="330" y="169"/>
                  </a:lnTo>
                  <a:lnTo>
                    <a:pt x="322" y="160"/>
                  </a:lnTo>
                  <a:lnTo>
                    <a:pt x="305" y="152"/>
                  </a:lnTo>
                  <a:lnTo>
                    <a:pt x="297" y="135"/>
                  </a:lnTo>
                  <a:lnTo>
                    <a:pt x="280" y="118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0" name="Rectangle 90">
              <a:extLst>
                <a:ext uri="{FF2B5EF4-FFF2-40B4-BE49-F238E27FC236}">
                  <a16:creationId xmlns:a16="http://schemas.microsoft.com/office/drawing/2014/main" id="{E5ABDD13-835F-4B19-96B7-AE2B5EBF18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0000">
              <a:off x="2106" y="3802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91">
              <a:extLst>
                <a:ext uri="{FF2B5EF4-FFF2-40B4-BE49-F238E27FC236}">
                  <a16:creationId xmlns:a16="http://schemas.microsoft.com/office/drawing/2014/main" id="{5A8E2DD7-6D7A-4F69-8874-D7028E46F1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0000">
              <a:off x="2132" y="3787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92">
              <a:extLst>
                <a:ext uri="{FF2B5EF4-FFF2-40B4-BE49-F238E27FC236}">
                  <a16:creationId xmlns:a16="http://schemas.microsoft.com/office/drawing/2014/main" id="{C7CB5D68-ACB5-40DC-8EE1-6086049135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0000">
              <a:off x="2159" y="3768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Freeform 93">
              <a:extLst>
                <a:ext uri="{FF2B5EF4-FFF2-40B4-BE49-F238E27FC236}">
                  <a16:creationId xmlns:a16="http://schemas.microsoft.com/office/drawing/2014/main" id="{1C43CEF1-D158-4D09-A300-FF6D1FC1E1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76" y="3391"/>
              <a:ext cx="69" cy="88"/>
            </a:xfrm>
            <a:custGeom>
              <a:avLst/>
              <a:gdLst>
                <a:gd name="T0" fmla="*/ 177 w 338"/>
                <a:gd name="T1" fmla="*/ 364 h 432"/>
                <a:gd name="T2" fmla="*/ 152 w 338"/>
                <a:gd name="T3" fmla="*/ 322 h 432"/>
                <a:gd name="T4" fmla="*/ 118 w 338"/>
                <a:gd name="T5" fmla="*/ 331 h 432"/>
                <a:gd name="T6" fmla="*/ 0 w 338"/>
                <a:gd name="T7" fmla="*/ 271 h 432"/>
                <a:gd name="T8" fmla="*/ 76 w 338"/>
                <a:gd name="T9" fmla="*/ 432 h 432"/>
                <a:gd name="T10" fmla="*/ 160 w 338"/>
                <a:gd name="T11" fmla="*/ 390 h 432"/>
                <a:gd name="T12" fmla="*/ 67 w 338"/>
                <a:gd name="T13" fmla="*/ 407 h 432"/>
                <a:gd name="T14" fmla="*/ 101 w 338"/>
                <a:gd name="T15" fmla="*/ 347 h 432"/>
                <a:gd name="T16" fmla="*/ 194 w 338"/>
                <a:gd name="T17" fmla="*/ 288 h 432"/>
                <a:gd name="T18" fmla="*/ 186 w 338"/>
                <a:gd name="T19" fmla="*/ 263 h 432"/>
                <a:gd name="T20" fmla="*/ 177 w 338"/>
                <a:gd name="T21" fmla="*/ 204 h 432"/>
                <a:gd name="T22" fmla="*/ 169 w 338"/>
                <a:gd name="T23" fmla="*/ 153 h 432"/>
                <a:gd name="T24" fmla="*/ 127 w 338"/>
                <a:gd name="T25" fmla="*/ 127 h 432"/>
                <a:gd name="T26" fmla="*/ 84 w 338"/>
                <a:gd name="T27" fmla="*/ 144 h 432"/>
                <a:gd name="T28" fmla="*/ 59 w 338"/>
                <a:gd name="T29" fmla="*/ 187 h 432"/>
                <a:gd name="T30" fmla="*/ 59 w 338"/>
                <a:gd name="T31" fmla="*/ 229 h 432"/>
                <a:gd name="T32" fmla="*/ 93 w 338"/>
                <a:gd name="T33" fmla="*/ 229 h 432"/>
                <a:gd name="T34" fmla="*/ 76 w 338"/>
                <a:gd name="T35" fmla="*/ 204 h 432"/>
                <a:gd name="T36" fmla="*/ 84 w 338"/>
                <a:gd name="T37" fmla="*/ 170 h 432"/>
                <a:gd name="T38" fmla="*/ 110 w 338"/>
                <a:gd name="T39" fmla="*/ 153 h 432"/>
                <a:gd name="T40" fmla="*/ 135 w 338"/>
                <a:gd name="T41" fmla="*/ 161 h 432"/>
                <a:gd name="T42" fmla="*/ 152 w 338"/>
                <a:gd name="T43" fmla="*/ 187 h 432"/>
                <a:gd name="T44" fmla="*/ 160 w 338"/>
                <a:gd name="T45" fmla="*/ 246 h 432"/>
                <a:gd name="T46" fmla="*/ 169 w 338"/>
                <a:gd name="T47" fmla="*/ 288 h 432"/>
                <a:gd name="T48" fmla="*/ 203 w 338"/>
                <a:gd name="T49" fmla="*/ 331 h 432"/>
                <a:gd name="T50" fmla="*/ 253 w 338"/>
                <a:gd name="T51" fmla="*/ 204 h 432"/>
                <a:gd name="T52" fmla="*/ 228 w 338"/>
                <a:gd name="T53" fmla="*/ 153 h 432"/>
                <a:gd name="T54" fmla="*/ 270 w 338"/>
                <a:gd name="T55" fmla="*/ 170 h 432"/>
                <a:gd name="T56" fmla="*/ 313 w 338"/>
                <a:gd name="T57" fmla="*/ 161 h 432"/>
                <a:gd name="T58" fmla="*/ 338 w 338"/>
                <a:gd name="T59" fmla="*/ 119 h 432"/>
                <a:gd name="T60" fmla="*/ 330 w 338"/>
                <a:gd name="T61" fmla="*/ 85 h 432"/>
                <a:gd name="T62" fmla="*/ 304 w 338"/>
                <a:gd name="T63" fmla="*/ 51 h 432"/>
                <a:gd name="T64" fmla="*/ 253 w 338"/>
                <a:gd name="T65" fmla="*/ 17 h 432"/>
                <a:gd name="T66" fmla="*/ 203 w 338"/>
                <a:gd name="T67" fmla="*/ 0 h 432"/>
                <a:gd name="T68" fmla="*/ 152 w 338"/>
                <a:gd name="T69" fmla="*/ 26 h 432"/>
                <a:gd name="T70" fmla="*/ 143 w 338"/>
                <a:gd name="T71" fmla="*/ 68 h 432"/>
                <a:gd name="T72" fmla="*/ 160 w 338"/>
                <a:gd name="T73" fmla="*/ 102 h 432"/>
                <a:gd name="T74" fmla="*/ 203 w 338"/>
                <a:gd name="T75" fmla="*/ 136 h 432"/>
                <a:gd name="T76" fmla="*/ 186 w 338"/>
                <a:gd name="T77" fmla="*/ 94 h 432"/>
                <a:gd name="T78" fmla="*/ 169 w 338"/>
                <a:gd name="T79" fmla="*/ 51 h 432"/>
                <a:gd name="T80" fmla="*/ 186 w 338"/>
                <a:gd name="T81" fmla="*/ 26 h 432"/>
                <a:gd name="T82" fmla="*/ 228 w 338"/>
                <a:gd name="T83" fmla="*/ 26 h 432"/>
                <a:gd name="T84" fmla="*/ 279 w 338"/>
                <a:gd name="T85" fmla="*/ 60 h 432"/>
                <a:gd name="T86" fmla="*/ 304 w 338"/>
                <a:gd name="T87" fmla="*/ 85 h 432"/>
                <a:gd name="T88" fmla="*/ 313 w 338"/>
                <a:gd name="T89" fmla="*/ 110 h 432"/>
                <a:gd name="T90" fmla="*/ 296 w 338"/>
                <a:gd name="T91" fmla="*/ 136 h 432"/>
                <a:gd name="T92" fmla="*/ 253 w 338"/>
                <a:gd name="T93" fmla="*/ 136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8" h="432">
                  <a:moveTo>
                    <a:pt x="160" y="390"/>
                  </a:moveTo>
                  <a:lnTo>
                    <a:pt x="177" y="364"/>
                  </a:lnTo>
                  <a:lnTo>
                    <a:pt x="135" y="339"/>
                  </a:lnTo>
                  <a:lnTo>
                    <a:pt x="152" y="322"/>
                  </a:lnTo>
                  <a:lnTo>
                    <a:pt x="135" y="305"/>
                  </a:lnTo>
                  <a:lnTo>
                    <a:pt x="118" y="331"/>
                  </a:lnTo>
                  <a:lnTo>
                    <a:pt x="8" y="254"/>
                  </a:lnTo>
                  <a:lnTo>
                    <a:pt x="0" y="271"/>
                  </a:lnTo>
                  <a:lnTo>
                    <a:pt x="59" y="424"/>
                  </a:lnTo>
                  <a:lnTo>
                    <a:pt x="76" y="432"/>
                  </a:lnTo>
                  <a:lnTo>
                    <a:pt x="118" y="364"/>
                  </a:lnTo>
                  <a:lnTo>
                    <a:pt x="160" y="390"/>
                  </a:lnTo>
                  <a:close/>
                  <a:moveTo>
                    <a:pt x="101" y="347"/>
                  </a:moveTo>
                  <a:lnTo>
                    <a:pt x="67" y="407"/>
                  </a:lnTo>
                  <a:lnTo>
                    <a:pt x="25" y="297"/>
                  </a:lnTo>
                  <a:lnTo>
                    <a:pt x="101" y="347"/>
                  </a:lnTo>
                  <a:close/>
                  <a:moveTo>
                    <a:pt x="253" y="204"/>
                  </a:moveTo>
                  <a:lnTo>
                    <a:pt x="194" y="288"/>
                  </a:lnTo>
                  <a:lnTo>
                    <a:pt x="194" y="271"/>
                  </a:lnTo>
                  <a:lnTo>
                    <a:pt x="186" y="263"/>
                  </a:lnTo>
                  <a:lnTo>
                    <a:pt x="186" y="237"/>
                  </a:lnTo>
                  <a:lnTo>
                    <a:pt x="177" y="204"/>
                  </a:lnTo>
                  <a:lnTo>
                    <a:pt x="177" y="187"/>
                  </a:lnTo>
                  <a:lnTo>
                    <a:pt x="169" y="153"/>
                  </a:lnTo>
                  <a:lnTo>
                    <a:pt x="143" y="136"/>
                  </a:lnTo>
                  <a:lnTo>
                    <a:pt x="127" y="127"/>
                  </a:lnTo>
                  <a:lnTo>
                    <a:pt x="101" y="136"/>
                  </a:lnTo>
                  <a:lnTo>
                    <a:pt x="84" y="144"/>
                  </a:lnTo>
                  <a:lnTo>
                    <a:pt x="67" y="161"/>
                  </a:lnTo>
                  <a:lnTo>
                    <a:pt x="59" y="187"/>
                  </a:lnTo>
                  <a:lnTo>
                    <a:pt x="50" y="212"/>
                  </a:lnTo>
                  <a:lnTo>
                    <a:pt x="59" y="229"/>
                  </a:lnTo>
                  <a:lnTo>
                    <a:pt x="84" y="246"/>
                  </a:lnTo>
                  <a:lnTo>
                    <a:pt x="93" y="229"/>
                  </a:lnTo>
                  <a:lnTo>
                    <a:pt x="84" y="220"/>
                  </a:lnTo>
                  <a:lnTo>
                    <a:pt x="76" y="204"/>
                  </a:lnTo>
                  <a:lnTo>
                    <a:pt x="76" y="187"/>
                  </a:lnTo>
                  <a:lnTo>
                    <a:pt x="84" y="170"/>
                  </a:lnTo>
                  <a:lnTo>
                    <a:pt x="93" y="161"/>
                  </a:lnTo>
                  <a:lnTo>
                    <a:pt x="110" y="153"/>
                  </a:lnTo>
                  <a:lnTo>
                    <a:pt x="118" y="153"/>
                  </a:lnTo>
                  <a:lnTo>
                    <a:pt x="135" y="161"/>
                  </a:lnTo>
                  <a:lnTo>
                    <a:pt x="143" y="170"/>
                  </a:lnTo>
                  <a:lnTo>
                    <a:pt x="152" y="187"/>
                  </a:lnTo>
                  <a:lnTo>
                    <a:pt x="160" y="212"/>
                  </a:lnTo>
                  <a:lnTo>
                    <a:pt x="160" y="246"/>
                  </a:lnTo>
                  <a:lnTo>
                    <a:pt x="169" y="271"/>
                  </a:lnTo>
                  <a:lnTo>
                    <a:pt x="169" y="288"/>
                  </a:lnTo>
                  <a:lnTo>
                    <a:pt x="186" y="322"/>
                  </a:lnTo>
                  <a:lnTo>
                    <a:pt x="203" y="331"/>
                  </a:lnTo>
                  <a:lnTo>
                    <a:pt x="270" y="220"/>
                  </a:lnTo>
                  <a:lnTo>
                    <a:pt x="253" y="204"/>
                  </a:lnTo>
                  <a:close/>
                  <a:moveTo>
                    <a:pt x="203" y="136"/>
                  </a:moveTo>
                  <a:lnTo>
                    <a:pt x="228" y="153"/>
                  </a:lnTo>
                  <a:lnTo>
                    <a:pt x="253" y="161"/>
                  </a:lnTo>
                  <a:lnTo>
                    <a:pt x="270" y="170"/>
                  </a:lnTo>
                  <a:lnTo>
                    <a:pt x="287" y="170"/>
                  </a:lnTo>
                  <a:lnTo>
                    <a:pt x="313" y="161"/>
                  </a:lnTo>
                  <a:lnTo>
                    <a:pt x="330" y="136"/>
                  </a:lnTo>
                  <a:lnTo>
                    <a:pt x="338" y="119"/>
                  </a:lnTo>
                  <a:lnTo>
                    <a:pt x="338" y="102"/>
                  </a:lnTo>
                  <a:lnTo>
                    <a:pt x="330" y="85"/>
                  </a:lnTo>
                  <a:lnTo>
                    <a:pt x="321" y="68"/>
                  </a:lnTo>
                  <a:lnTo>
                    <a:pt x="304" y="51"/>
                  </a:lnTo>
                  <a:lnTo>
                    <a:pt x="279" y="26"/>
                  </a:lnTo>
                  <a:lnTo>
                    <a:pt x="253" y="17"/>
                  </a:lnTo>
                  <a:lnTo>
                    <a:pt x="237" y="9"/>
                  </a:lnTo>
                  <a:lnTo>
                    <a:pt x="203" y="0"/>
                  </a:lnTo>
                  <a:lnTo>
                    <a:pt x="177" y="9"/>
                  </a:lnTo>
                  <a:lnTo>
                    <a:pt x="152" y="26"/>
                  </a:lnTo>
                  <a:lnTo>
                    <a:pt x="143" y="43"/>
                  </a:lnTo>
                  <a:lnTo>
                    <a:pt x="143" y="68"/>
                  </a:lnTo>
                  <a:lnTo>
                    <a:pt x="152" y="85"/>
                  </a:lnTo>
                  <a:lnTo>
                    <a:pt x="160" y="102"/>
                  </a:lnTo>
                  <a:lnTo>
                    <a:pt x="177" y="119"/>
                  </a:lnTo>
                  <a:lnTo>
                    <a:pt x="203" y="136"/>
                  </a:lnTo>
                  <a:close/>
                  <a:moveTo>
                    <a:pt x="220" y="119"/>
                  </a:moveTo>
                  <a:lnTo>
                    <a:pt x="186" y="94"/>
                  </a:lnTo>
                  <a:lnTo>
                    <a:pt x="169" y="68"/>
                  </a:lnTo>
                  <a:lnTo>
                    <a:pt x="169" y="51"/>
                  </a:lnTo>
                  <a:lnTo>
                    <a:pt x="169" y="43"/>
                  </a:lnTo>
                  <a:lnTo>
                    <a:pt x="186" y="26"/>
                  </a:lnTo>
                  <a:lnTo>
                    <a:pt x="203" y="26"/>
                  </a:lnTo>
                  <a:lnTo>
                    <a:pt x="228" y="26"/>
                  </a:lnTo>
                  <a:lnTo>
                    <a:pt x="262" y="51"/>
                  </a:lnTo>
                  <a:lnTo>
                    <a:pt x="279" y="60"/>
                  </a:lnTo>
                  <a:lnTo>
                    <a:pt x="296" y="77"/>
                  </a:lnTo>
                  <a:lnTo>
                    <a:pt x="304" y="85"/>
                  </a:lnTo>
                  <a:lnTo>
                    <a:pt x="313" y="94"/>
                  </a:lnTo>
                  <a:lnTo>
                    <a:pt x="313" y="110"/>
                  </a:lnTo>
                  <a:lnTo>
                    <a:pt x="313" y="127"/>
                  </a:lnTo>
                  <a:lnTo>
                    <a:pt x="296" y="136"/>
                  </a:lnTo>
                  <a:lnTo>
                    <a:pt x="279" y="144"/>
                  </a:lnTo>
                  <a:lnTo>
                    <a:pt x="253" y="136"/>
                  </a:lnTo>
                  <a:lnTo>
                    <a:pt x="220" y="119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4" name="Rectangle 94">
              <a:extLst>
                <a:ext uri="{FF2B5EF4-FFF2-40B4-BE49-F238E27FC236}">
                  <a16:creationId xmlns:a16="http://schemas.microsoft.com/office/drawing/2014/main" id="{1E8117B5-8740-4F07-956E-9152A60823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120000">
              <a:off x="2368" y="3410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Rectangle 95">
              <a:extLst>
                <a:ext uri="{FF2B5EF4-FFF2-40B4-BE49-F238E27FC236}">
                  <a16:creationId xmlns:a16="http://schemas.microsoft.com/office/drawing/2014/main" id="{24433A86-DB38-4C9E-9CBF-89A92AC6EB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120000">
              <a:off x="2383" y="3384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Rectangle 96">
              <a:extLst>
                <a:ext uri="{FF2B5EF4-FFF2-40B4-BE49-F238E27FC236}">
                  <a16:creationId xmlns:a16="http://schemas.microsoft.com/office/drawing/2014/main" id="{0B8564F7-331B-4FDB-BBA4-FC4F28BD0E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120000">
              <a:off x="2402" y="3358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" name="Freeform 97">
              <a:extLst>
                <a:ext uri="{FF2B5EF4-FFF2-40B4-BE49-F238E27FC236}">
                  <a16:creationId xmlns:a16="http://schemas.microsoft.com/office/drawing/2014/main" id="{6D773653-D773-4E61-847F-CEE08D7FF5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0" y="3179"/>
              <a:ext cx="87" cy="56"/>
            </a:xfrm>
            <a:custGeom>
              <a:avLst/>
              <a:gdLst>
                <a:gd name="T0" fmla="*/ 119 w 432"/>
                <a:gd name="T1" fmla="*/ 271 h 279"/>
                <a:gd name="T2" fmla="*/ 135 w 432"/>
                <a:gd name="T3" fmla="*/ 220 h 279"/>
                <a:gd name="T4" fmla="*/ 102 w 432"/>
                <a:gd name="T5" fmla="*/ 203 h 279"/>
                <a:gd name="T6" fmla="*/ 42 w 432"/>
                <a:gd name="T7" fmla="*/ 84 h 279"/>
                <a:gd name="T8" fmla="*/ 0 w 432"/>
                <a:gd name="T9" fmla="*/ 254 h 279"/>
                <a:gd name="T10" fmla="*/ 102 w 432"/>
                <a:gd name="T11" fmla="*/ 279 h 279"/>
                <a:gd name="T12" fmla="*/ 17 w 432"/>
                <a:gd name="T13" fmla="*/ 228 h 279"/>
                <a:gd name="T14" fmla="*/ 76 w 432"/>
                <a:gd name="T15" fmla="*/ 211 h 279"/>
                <a:gd name="T16" fmla="*/ 262 w 432"/>
                <a:gd name="T17" fmla="*/ 228 h 279"/>
                <a:gd name="T18" fmla="*/ 279 w 432"/>
                <a:gd name="T19" fmla="*/ 177 h 279"/>
                <a:gd name="T20" fmla="*/ 246 w 432"/>
                <a:gd name="T21" fmla="*/ 161 h 279"/>
                <a:gd name="T22" fmla="*/ 186 w 432"/>
                <a:gd name="T23" fmla="*/ 42 h 279"/>
                <a:gd name="T24" fmla="*/ 144 w 432"/>
                <a:gd name="T25" fmla="*/ 211 h 279"/>
                <a:gd name="T26" fmla="*/ 246 w 432"/>
                <a:gd name="T27" fmla="*/ 237 h 279"/>
                <a:gd name="T28" fmla="*/ 161 w 432"/>
                <a:gd name="T29" fmla="*/ 186 h 279"/>
                <a:gd name="T30" fmla="*/ 220 w 432"/>
                <a:gd name="T31" fmla="*/ 169 h 279"/>
                <a:gd name="T32" fmla="*/ 305 w 432"/>
                <a:gd name="T33" fmla="*/ 144 h 279"/>
                <a:gd name="T34" fmla="*/ 330 w 432"/>
                <a:gd name="T35" fmla="*/ 177 h 279"/>
                <a:gd name="T36" fmla="*/ 364 w 432"/>
                <a:gd name="T37" fmla="*/ 194 h 279"/>
                <a:gd name="T38" fmla="*/ 406 w 432"/>
                <a:gd name="T39" fmla="*/ 186 h 279"/>
                <a:gd name="T40" fmla="*/ 423 w 432"/>
                <a:gd name="T41" fmla="*/ 161 h 279"/>
                <a:gd name="T42" fmla="*/ 432 w 432"/>
                <a:gd name="T43" fmla="*/ 110 h 279"/>
                <a:gd name="T44" fmla="*/ 415 w 432"/>
                <a:gd name="T45" fmla="*/ 51 h 279"/>
                <a:gd name="T46" fmla="*/ 381 w 432"/>
                <a:gd name="T47" fmla="*/ 8 h 279"/>
                <a:gd name="T48" fmla="*/ 330 w 432"/>
                <a:gd name="T49" fmla="*/ 0 h 279"/>
                <a:gd name="T50" fmla="*/ 296 w 432"/>
                <a:gd name="T51" fmla="*/ 25 h 279"/>
                <a:gd name="T52" fmla="*/ 288 w 432"/>
                <a:gd name="T53" fmla="*/ 59 h 279"/>
                <a:gd name="T54" fmla="*/ 296 w 432"/>
                <a:gd name="T55" fmla="*/ 118 h 279"/>
                <a:gd name="T56" fmla="*/ 313 w 432"/>
                <a:gd name="T57" fmla="*/ 67 h 279"/>
                <a:gd name="T58" fmla="*/ 322 w 432"/>
                <a:gd name="T59" fmla="*/ 25 h 279"/>
                <a:gd name="T60" fmla="*/ 356 w 432"/>
                <a:gd name="T61" fmla="*/ 17 h 279"/>
                <a:gd name="T62" fmla="*/ 373 w 432"/>
                <a:gd name="T63" fmla="*/ 34 h 279"/>
                <a:gd name="T64" fmla="*/ 389 w 432"/>
                <a:gd name="T65" fmla="*/ 67 h 279"/>
                <a:gd name="T66" fmla="*/ 406 w 432"/>
                <a:gd name="T67" fmla="*/ 127 h 279"/>
                <a:gd name="T68" fmla="*/ 398 w 432"/>
                <a:gd name="T69" fmla="*/ 169 h 279"/>
                <a:gd name="T70" fmla="*/ 364 w 432"/>
                <a:gd name="T71" fmla="*/ 177 h 279"/>
                <a:gd name="T72" fmla="*/ 339 w 432"/>
                <a:gd name="T73" fmla="*/ 161 h 279"/>
                <a:gd name="T74" fmla="*/ 330 w 432"/>
                <a:gd name="T75" fmla="*/ 127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2" h="279">
                  <a:moveTo>
                    <a:pt x="102" y="279"/>
                  </a:moveTo>
                  <a:lnTo>
                    <a:pt x="119" y="271"/>
                  </a:lnTo>
                  <a:lnTo>
                    <a:pt x="110" y="228"/>
                  </a:lnTo>
                  <a:lnTo>
                    <a:pt x="135" y="220"/>
                  </a:lnTo>
                  <a:lnTo>
                    <a:pt x="127" y="194"/>
                  </a:lnTo>
                  <a:lnTo>
                    <a:pt x="102" y="203"/>
                  </a:lnTo>
                  <a:lnTo>
                    <a:pt x="68" y="76"/>
                  </a:lnTo>
                  <a:lnTo>
                    <a:pt x="42" y="84"/>
                  </a:lnTo>
                  <a:lnTo>
                    <a:pt x="0" y="237"/>
                  </a:lnTo>
                  <a:lnTo>
                    <a:pt x="0" y="254"/>
                  </a:lnTo>
                  <a:lnTo>
                    <a:pt x="85" y="228"/>
                  </a:lnTo>
                  <a:lnTo>
                    <a:pt x="102" y="279"/>
                  </a:lnTo>
                  <a:close/>
                  <a:moveTo>
                    <a:pt x="76" y="211"/>
                  </a:moveTo>
                  <a:lnTo>
                    <a:pt x="17" y="228"/>
                  </a:lnTo>
                  <a:lnTo>
                    <a:pt x="51" y="127"/>
                  </a:lnTo>
                  <a:lnTo>
                    <a:pt x="76" y="211"/>
                  </a:lnTo>
                  <a:close/>
                  <a:moveTo>
                    <a:pt x="246" y="237"/>
                  </a:moveTo>
                  <a:lnTo>
                    <a:pt x="262" y="228"/>
                  </a:lnTo>
                  <a:lnTo>
                    <a:pt x="254" y="186"/>
                  </a:lnTo>
                  <a:lnTo>
                    <a:pt x="279" y="177"/>
                  </a:lnTo>
                  <a:lnTo>
                    <a:pt x="271" y="152"/>
                  </a:lnTo>
                  <a:lnTo>
                    <a:pt x="246" y="161"/>
                  </a:lnTo>
                  <a:lnTo>
                    <a:pt x="212" y="34"/>
                  </a:lnTo>
                  <a:lnTo>
                    <a:pt x="186" y="42"/>
                  </a:lnTo>
                  <a:lnTo>
                    <a:pt x="144" y="194"/>
                  </a:lnTo>
                  <a:lnTo>
                    <a:pt x="144" y="211"/>
                  </a:lnTo>
                  <a:lnTo>
                    <a:pt x="229" y="186"/>
                  </a:lnTo>
                  <a:lnTo>
                    <a:pt x="246" y="237"/>
                  </a:lnTo>
                  <a:close/>
                  <a:moveTo>
                    <a:pt x="220" y="169"/>
                  </a:moveTo>
                  <a:lnTo>
                    <a:pt x="161" y="186"/>
                  </a:lnTo>
                  <a:lnTo>
                    <a:pt x="195" y="84"/>
                  </a:lnTo>
                  <a:lnTo>
                    <a:pt x="220" y="169"/>
                  </a:lnTo>
                  <a:close/>
                  <a:moveTo>
                    <a:pt x="296" y="118"/>
                  </a:moveTo>
                  <a:lnTo>
                    <a:pt x="305" y="144"/>
                  </a:lnTo>
                  <a:lnTo>
                    <a:pt x="313" y="161"/>
                  </a:lnTo>
                  <a:lnTo>
                    <a:pt x="330" y="177"/>
                  </a:lnTo>
                  <a:lnTo>
                    <a:pt x="339" y="186"/>
                  </a:lnTo>
                  <a:lnTo>
                    <a:pt x="364" y="194"/>
                  </a:lnTo>
                  <a:lnTo>
                    <a:pt x="389" y="194"/>
                  </a:lnTo>
                  <a:lnTo>
                    <a:pt x="406" y="186"/>
                  </a:lnTo>
                  <a:lnTo>
                    <a:pt x="415" y="177"/>
                  </a:lnTo>
                  <a:lnTo>
                    <a:pt x="423" y="161"/>
                  </a:lnTo>
                  <a:lnTo>
                    <a:pt x="432" y="135"/>
                  </a:lnTo>
                  <a:lnTo>
                    <a:pt x="432" y="110"/>
                  </a:lnTo>
                  <a:lnTo>
                    <a:pt x="423" y="76"/>
                  </a:lnTo>
                  <a:lnTo>
                    <a:pt x="415" y="51"/>
                  </a:lnTo>
                  <a:lnTo>
                    <a:pt x="406" y="34"/>
                  </a:lnTo>
                  <a:lnTo>
                    <a:pt x="381" y="8"/>
                  </a:lnTo>
                  <a:lnTo>
                    <a:pt x="356" y="0"/>
                  </a:lnTo>
                  <a:lnTo>
                    <a:pt x="330" y="0"/>
                  </a:lnTo>
                  <a:lnTo>
                    <a:pt x="313" y="8"/>
                  </a:lnTo>
                  <a:lnTo>
                    <a:pt x="296" y="25"/>
                  </a:lnTo>
                  <a:lnTo>
                    <a:pt x="288" y="42"/>
                  </a:lnTo>
                  <a:lnTo>
                    <a:pt x="288" y="59"/>
                  </a:lnTo>
                  <a:lnTo>
                    <a:pt x="288" y="84"/>
                  </a:lnTo>
                  <a:lnTo>
                    <a:pt x="296" y="118"/>
                  </a:lnTo>
                  <a:close/>
                  <a:moveTo>
                    <a:pt x="322" y="110"/>
                  </a:moveTo>
                  <a:lnTo>
                    <a:pt x="313" y="67"/>
                  </a:lnTo>
                  <a:lnTo>
                    <a:pt x="313" y="42"/>
                  </a:lnTo>
                  <a:lnTo>
                    <a:pt x="322" y="25"/>
                  </a:lnTo>
                  <a:lnTo>
                    <a:pt x="339" y="17"/>
                  </a:lnTo>
                  <a:lnTo>
                    <a:pt x="356" y="17"/>
                  </a:lnTo>
                  <a:lnTo>
                    <a:pt x="364" y="25"/>
                  </a:lnTo>
                  <a:lnTo>
                    <a:pt x="373" y="34"/>
                  </a:lnTo>
                  <a:lnTo>
                    <a:pt x="381" y="51"/>
                  </a:lnTo>
                  <a:lnTo>
                    <a:pt x="389" y="67"/>
                  </a:lnTo>
                  <a:lnTo>
                    <a:pt x="398" y="84"/>
                  </a:lnTo>
                  <a:lnTo>
                    <a:pt x="406" y="127"/>
                  </a:lnTo>
                  <a:lnTo>
                    <a:pt x="406" y="152"/>
                  </a:lnTo>
                  <a:lnTo>
                    <a:pt x="398" y="169"/>
                  </a:lnTo>
                  <a:lnTo>
                    <a:pt x="381" y="177"/>
                  </a:lnTo>
                  <a:lnTo>
                    <a:pt x="364" y="177"/>
                  </a:lnTo>
                  <a:lnTo>
                    <a:pt x="347" y="169"/>
                  </a:lnTo>
                  <a:lnTo>
                    <a:pt x="339" y="161"/>
                  </a:lnTo>
                  <a:lnTo>
                    <a:pt x="339" y="144"/>
                  </a:lnTo>
                  <a:lnTo>
                    <a:pt x="330" y="127"/>
                  </a:lnTo>
                  <a:lnTo>
                    <a:pt x="322" y="110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8" name="Rectangle 98">
              <a:extLst>
                <a:ext uri="{FF2B5EF4-FFF2-40B4-BE49-F238E27FC236}">
                  <a16:creationId xmlns:a16="http://schemas.microsoft.com/office/drawing/2014/main" id="{33DF8E77-663A-46EA-99B3-57AA6AC3AB1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580000">
              <a:off x="4594" y="3172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Rectangle 99">
              <a:extLst>
                <a:ext uri="{FF2B5EF4-FFF2-40B4-BE49-F238E27FC236}">
                  <a16:creationId xmlns:a16="http://schemas.microsoft.com/office/drawing/2014/main" id="{F43A8AE7-0750-4AC3-B804-DAB2B57B0B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580000">
              <a:off x="4625" y="3161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100">
              <a:extLst>
                <a:ext uri="{FF2B5EF4-FFF2-40B4-BE49-F238E27FC236}">
                  <a16:creationId xmlns:a16="http://schemas.microsoft.com/office/drawing/2014/main" id="{60724DA3-190A-45F2-AC61-4822A9E8A42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580000">
              <a:off x="4655" y="3154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Freeform 101">
              <a:extLst>
                <a:ext uri="{FF2B5EF4-FFF2-40B4-BE49-F238E27FC236}">
                  <a16:creationId xmlns:a16="http://schemas.microsoft.com/office/drawing/2014/main" id="{722A8FF2-69A1-433C-9D9C-90AD2BDC65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79" y="330"/>
              <a:ext cx="84" cy="64"/>
            </a:xfrm>
            <a:custGeom>
              <a:avLst/>
              <a:gdLst>
                <a:gd name="T0" fmla="*/ 135 w 414"/>
                <a:gd name="T1" fmla="*/ 304 h 313"/>
                <a:gd name="T2" fmla="*/ 135 w 414"/>
                <a:gd name="T3" fmla="*/ 254 h 313"/>
                <a:gd name="T4" fmla="*/ 101 w 414"/>
                <a:gd name="T5" fmla="*/ 245 h 313"/>
                <a:gd name="T6" fmla="*/ 25 w 414"/>
                <a:gd name="T7" fmla="*/ 135 h 313"/>
                <a:gd name="T8" fmla="*/ 8 w 414"/>
                <a:gd name="T9" fmla="*/ 313 h 313"/>
                <a:gd name="T10" fmla="*/ 110 w 414"/>
                <a:gd name="T11" fmla="*/ 313 h 313"/>
                <a:gd name="T12" fmla="*/ 25 w 414"/>
                <a:gd name="T13" fmla="*/ 279 h 313"/>
                <a:gd name="T14" fmla="*/ 76 w 414"/>
                <a:gd name="T15" fmla="*/ 254 h 313"/>
                <a:gd name="T16" fmla="*/ 270 w 414"/>
                <a:gd name="T17" fmla="*/ 237 h 313"/>
                <a:gd name="T18" fmla="*/ 270 w 414"/>
                <a:gd name="T19" fmla="*/ 186 h 313"/>
                <a:gd name="T20" fmla="*/ 237 w 414"/>
                <a:gd name="T21" fmla="*/ 177 h 313"/>
                <a:gd name="T22" fmla="*/ 160 w 414"/>
                <a:gd name="T23" fmla="*/ 67 h 313"/>
                <a:gd name="T24" fmla="*/ 143 w 414"/>
                <a:gd name="T25" fmla="*/ 245 h 313"/>
                <a:gd name="T26" fmla="*/ 245 w 414"/>
                <a:gd name="T27" fmla="*/ 245 h 313"/>
                <a:gd name="T28" fmla="*/ 160 w 414"/>
                <a:gd name="T29" fmla="*/ 211 h 313"/>
                <a:gd name="T30" fmla="*/ 211 w 414"/>
                <a:gd name="T31" fmla="*/ 186 h 313"/>
                <a:gd name="T32" fmla="*/ 287 w 414"/>
                <a:gd name="T33" fmla="*/ 143 h 313"/>
                <a:gd name="T34" fmla="*/ 313 w 414"/>
                <a:gd name="T35" fmla="*/ 177 h 313"/>
                <a:gd name="T36" fmla="*/ 355 w 414"/>
                <a:gd name="T37" fmla="*/ 194 h 313"/>
                <a:gd name="T38" fmla="*/ 397 w 414"/>
                <a:gd name="T39" fmla="*/ 177 h 313"/>
                <a:gd name="T40" fmla="*/ 414 w 414"/>
                <a:gd name="T41" fmla="*/ 143 h 313"/>
                <a:gd name="T42" fmla="*/ 406 w 414"/>
                <a:gd name="T43" fmla="*/ 93 h 313"/>
                <a:gd name="T44" fmla="*/ 380 w 414"/>
                <a:gd name="T45" fmla="*/ 42 h 313"/>
                <a:gd name="T46" fmla="*/ 347 w 414"/>
                <a:gd name="T47" fmla="*/ 8 h 313"/>
                <a:gd name="T48" fmla="*/ 287 w 414"/>
                <a:gd name="T49" fmla="*/ 0 h 313"/>
                <a:gd name="T50" fmla="*/ 262 w 414"/>
                <a:gd name="T51" fmla="*/ 33 h 313"/>
                <a:gd name="T52" fmla="*/ 253 w 414"/>
                <a:gd name="T53" fmla="*/ 67 h 313"/>
                <a:gd name="T54" fmla="*/ 279 w 414"/>
                <a:gd name="T55" fmla="*/ 127 h 313"/>
                <a:gd name="T56" fmla="*/ 279 w 414"/>
                <a:gd name="T57" fmla="*/ 76 h 313"/>
                <a:gd name="T58" fmla="*/ 287 w 414"/>
                <a:gd name="T59" fmla="*/ 33 h 313"/>
                <a:gd name="T60" fmla="*/ 313 w 414"/>
                <a:gd name="T61" fmla="*/ 16 h 313"/>
                <a:gd name="T62" fmla="*/ 338 w 414"/>
                <a:gd name="T63" fmla="*/ 33 h 313"/>
                <a:gd name="T64" fmla="*/ 355 w 414"/>
                <a:gd name="T65" fmla="*/ 59 h 313"/>
                <a:gd name="T66" fmla="*/ 389 w 414"/>
                <a:gd name="T67" fmla="*/ 118 h 313"/>
                <a:gd name="T68" fmla="*/ 380 w 414"/>
                <a:gd name="T69" fmla="*/ 160 h 313"/>
                <a:gd name="T70" fmla="*/ 355 w 414"/>
                <a:gd name="T71" fmla="*/ 169 h 313"/>
                <a:gd name="T72" fmla="*/ 330 w 414"/>
                <a:gd name="T73" fmla="*/ 160 h 313"/>
                <a:gd name="T74" fmla="*/ 313 w 414"/>
                <a:gd name="T75" fmla="*/ 135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4" h="313">
                  <a:moveTo>
                    <a:pt x="110" y="313"/>
                  </a:moveTo>
                  <a:lnTo>
                    <a:pt x="135" y="304"/>
                  </a:lnTo>
                  <a:lnTo>
                    <a:pt x="110" y="262"/>
                  </a:lnTo>
                  <a:lnTo>
                    <a:pt x="135" y="254"/>
                  </a:lnTo>
                  <a:lnTo>
                    <a:pt x="126" y="228"/>
                  </a:lnTo>
                  <a:lnTo>
                    <a:pt x="101" y="245"/>
                  </a:lnTo>
                  <a:lnTo>
                    <a:pt x="42" y="127"/>
                  </a:lnTo>
                  <a:lnTo>
                    <a:pt x="25" y="135"/>
                  </a:lnTo>
                  <a:lnTo>
                    <a:pt x="0" y="287"/>
                  </a:lnTo>
                  <a:lnTo>
                    <a:pt x="8" y="313"/>
                  </a:lnTo>
                  <a:lnTo>
                    <a:pt x="93" y="270"/>
                  </a:lnTo>
                  <a:lnTo>
                    <a:pt x="110" y="313"/>
                  </a:lnTo>
                  <a:close/>
                  <a:moveTo>
                    <a:pt x="76" y="254"/>
                  </a:moveTo>
                  <a:lnTo>
                    <a:pt x="25" y="279"/>
                  </a:lnTo>
                  <a:lnTo>
                    <a:pt x="42" y="169"/>
                  </a:lnTo>
                  <a:lnTo>
                    <a:pt x="76" y="254"/>
                  </a:lnTo>
                  <a:close/>
                  <a:moveTo>
                    <a:pt x="245" y="245"/>
                  </a:moveTo>
                  <a:lnTo>
                    <a:pt x="270" y="237"/>
                  </a:lnTo>
                  <a:lnTo>
                    <a:pt x="245" y="194"/>
                  </a:lnTo>
                  <a:lnTo>
                    <a:pt x="270" y="186"/>
                  </a:lnTo>
                  <a:lnTo>
                    <a:pt x="262" y="160"/>
                  </a:lnTo>
                  <a:lnTo>
                    <a:pt x="237" y="177"/>
                  </a:lnTo>
                  <a:lnTo>
                    <a:pt x="177" y="59"/>
                  </a:lnTo>
                  <a:lnTo>
                    <a:pt x="160" y="67"/>
                  </a:lnTo>
                  <a:lnTo>
                    <a:pt x="135" y="220"/>
                  </a:lnTo>
                  <a:lnTo>
                    <a:pt x="143" y="245"/>
                  </a:lnTo>
                  <a:lnTo>
                    <a:pt x="228" y="203"/>
                  </a:lnTo>
                  <a:lnTo>
                    <a:pt x="245" y="245"/>
                  </a:lnTo>
                  <a:close/>
                  <a:moveTo>
                    <a:pt x="211" y="186"/>
                  </a:moveTo>
                  <a:lnTo>
                    <a:pt x="160" y="211"/>
                  </a:lnTo>
                  <a:lnTo>
                    <a:pt x="177" y="101"/>
                  </a:lnTo>
                  <a:lnTo>
                    <a:pt x="211" y="186"/>
                  </a:lnTo>
                  <a:close/>
                  <a:moveTo>
                    <a:pt x="279" y="127"/>
                  </a:moveTo>
                  <a:lnTo>
                    <a:pt x="287" y="143"/>
                  </a:lnTo>
                  <a:lnTo>
                    <a:pt x="304" y="160"/>
                  </a:lnTo>
                  <a:lnTo>
                    <a:pt x="313" y="177"/>
                  </a:lnTo>
                  <a:lnTo>
                    <a:pt x="330" y="186"/>
                  </a:lnTo>
                  <a:lnTo>
                    <a:pt x="355" y="194"/>
                  </a:lnTo>
                  <a:lnTo>
                    <a:pt x="380" y="186"/>
                  </a:lnTo>
                  <a:lnTo>
                    <a:pt x="397" y="177"/>
                  </a:lnTo>
                  <a:lnTo>
                    <a:pt x="406" y="160"/>
                  </a:lnTo>
                  <a:lnTo>
                    <a:pt x="414" y="143"/>
                  </a:lnTo>
                  <a:lnTo>
                    <a:pt x="414" y="118"/>
                  </a:lnTo>
                  <a:lnTo>
                    <a:pt x="406" y="93"/>
                  </a:lnTo>
                  <a:lnTo>
                    <a:pt x="389" y="67"/>
                  </a:lnTo>
                  <a:lnTo>
                    <a:pt x="380" y="42"/>
                  </a:lnTo>
                  <a:lnTo>
                    <a:pt x="364" y="25"/>
                  </a:lnTo>
                  <a:lnTo>
                    <a:pt x="347" y="8"/>
                  </a:lnTo>
                  <a:lnTo>
                    <a:pt x="321" y="0"/>
                  </a:lnTo>
                  <a:lnTo>
                    <a:pt x="287" y="0"/>
                  </a:lnTo>
                  <a:lnTo>
                    <a:pt x="270" y="16"/>
                  </a:lnTo>
                  <a:lnTo>
                    <a:pt x="262" y="33"/>
                  </a:lnTo>
                  <a:lnTo>
                    <a:pt x="253" y="50"/>
                  </a:lnTo>
                  <a:lnTo>
                    <a:pt x="253" y="67"/>
                  </a:lnTo>
                  <a:lnTo>
                    <a:pt x="262" y="93"/>
                  </a:lnTo>
                  <a:lnTo>
                    <a:pt x="279" y="127"/>
                  </a:lnTo>
                  <a:close/>
                  <a:moveTo>
                    <a:pt x="296" y="110"/>
                  </a:moveTo>
                  <a:lnTo>
                    <a:pt x="279" y="76"/>
                  </a:lnTo>
                  <a:lnTo>
                    <a:pt x="279" y="42"/>
                  </a:lnTo>
                  <a:lnTo>
                    <a:pt x="287" y="33"/>
                  </a:lnTo>
                  <a:lnTo>
                    <a:pt x="296" y="25"/>
                  </a:lnTo>
                  <a:lnTo>
                    <a:pt x="313" y="16"/>
                  </a:lnTo>
                  <a:lnTo>
                    <a:pt x="330" y="25"/>
                  </a:lnTo>
                  <a:lnTo>
                    <a:pt x="338" y="33"/>
                  </a:lnTo>
                  <a:lnTo>
                    <a:pt x="347" y="42"/>
                  </a:lnTo>
                  <a:lnTo>
                    <a:pt x="355" y="59"/>
                  </a:lnTo>
                  <a:lnTo>
                    <a:pt x="372" y="76"/>
                  </a:lnTo>
                  <a:lnTo>
                    <a:pt x="389" y="118"/>
                  </a:lnTo>
                  <a:lnTo>
                    <a:pt x="389" y="143"/>
                  </a:lnTo>
                  <a:lnTo>
                    <a:pt x="380" y="160"/>
                  </a:lnTo>
                  <a:lnTo>
                    <a:pt x="372" y="169"/>
                  </a:lnTo>
                  <a:lnTo>
                    <a:pt x="355" y="169"/>
                  </a:lnTo>
                  <a:lnTo>
                    <a:pt x="338" y="169"/>
                  </a:lnTo>
                  <a:lnTo>
                    <a:pt x="330" y="160"/>
                  </a:lnTo>
                  <a:lnTo>
                    <a:pt x="321" y="143"/>
                  </a:lnTo>
                  <a:lnTo>
                    <a:pt x="313" y="135"/>
                  </a:lnTo>
                  <a:lnTo>
                    <a:pt x="296" y="110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2" name="Rectangle 102">
              <a:extLst>
                <a:ext uri="{FF2B5EF4-FFF2-40B4-BE49-F238E27FC236}">
                  <a16:creationId xmlns:a16="http://schemas.microsoft.com/office/drawing/2014/main" id="{93E9CF90-650B-4530-AF71-F1BB01FD15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980000">
              <a:off x="2570" y="332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Rectangle 103">
              <a:extLst>
                <a:ext uri="{FF2B5EF4-FFF2-40B4-BE49-F238E27FC236}">
                  <a16:creationId xmlns:a16="http://schemas.microsoft.com/office/drawing/2014/main" id="{F409869C-9BC4-44F5-8C69-7C782CC4E2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980000">
              <a:off x="2600" y="317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Rectangle 104">
              <a:extLst>
                <a:ext uri="{FF2B5EF4-FFF2-40B4-BE49-F238E27FC236}">
                  <a16:creationId xmlns:a16="http://schemas.microsoft.com/office/drawing/2014/main" id="{57CC1D65-C671-42E7-B867-ECB02551D2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980000">
              <a:off x="2627" y="305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Freeform 105">
              <a:extLst>
                <a:ext uri="{FF2B5EF4-FFF2-40B4-BE49-F238E27FC236}">
                  <a16:creationId xmlns:a16="http://schemas.microsoft.com/office/drawing/2014/main" id="{33C2D3EF-DE5C-4B69-B70D-22E6BF75CC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6" y="2472"/>
              <a:ext cx="74" cy="87"/>
            </a:xfrm>
            <a:custGeom>
              <a:avLst/>
              <a:gdLst>
                <a:gd name="T0" fmla="*/ 0 w 364"/>
                <a:gd name="T1" fmla="*/ 93 h 432"/>
                <a:gd name="T2" fmla="*/ 25 w 364"/>
                <a:gd name="T3" fmla="*/ 161 h 432"/>
                <a:gd name="T4" fmla="*/ 102 w 364"/>
                <a:gd name="T5" fmla="*/ 161 h 432"/>
                <a:gd name="T6" fmla="*/ 118 w 364"/>
                <a:gd name="T7" fmla="*/ 119 h 432"/>
                <a:gd name="T8" fmla="*/ 169 w 364"/>
                <a:gd name="T9" fmla="*/ 102 h 432"/>
                <a:gd name="T10" fmla="*/ 186 w 364"/>
                <a:gd name="T11" fmla="*/ 51 h 432"/>
                <a:gd name="T12" fmla="*/ 144 w 364"/>
                <a:gd name="T13" fmla="*/ 0 h 432"/>
                <a:gd name="T14" fmla="*/ 110 w 364"/>
                <a:gd name="T15" fmla="*/ 25 h 432"/>
                <a:gd name="T16" fmla="*/ 152 w 364"/>
                <a:gd name="T17" fmla="*/ 25 h 432"/>
                <a:gd name="T18" fmla="*/ 169 w 364"/>
                <a:gd name="T19" fmla="*/ 59 h 432"/>
                <a:gd name="T20" fmla="*/ 144 w 364"/>
                <a:gd name="T21" fmla="*/ 85 h 432"/>
                <a:gd name="T22" fmla="*/ 102 w 364"/>
                <a:gd name="T23" fmla="*/ 59 h 432"/>
                <a:gd name="T24" fmla="*/ 102 w 364"/>
                <a:gd name="T25" fmla="*/ 102 h 432"/>
                <a:gd name="T26" fmla="*/ 85 w 364"/>
                <a:gd name="T27" fmla="*/ 136 h 432"/>
                <a:gd name="T28" fmla="*/ 34 w 364"/>
                <a:gd name="T29" fmla="*/ 136 h 432"/>
                <a:gd name="T30" fmla="*/ 17 w 364"/>
                <a:gd name="T31" fmla="*/ 102 h 432"/>
                <a:gd name="T32" fmla="*/ 17 w 364"/>
                <a:gd name="T33" fmla="*/ 51 h 432"/>
                <a:gd name="T34" fmla="*/ 279 w 364"/>
                <a:gd name="T35" fmla="*/ 203 h 432"/>
                <a:gd name="T36" fmla="*/ 245 w 364"/>
                <a:gd name="T37" fmla="*/ 136 h 432"/>
                <a:gd name="T38" fmla="*/ 186 w 364"/>
                <a:gd name="T39" fmla="*/ 136 h 432"/>
                <a:gd name="T40" fmla="*/ 118 w 364"/>
                <a:gd name="T41" fmla="*/ 169 h 432"/>
                <a:gd name="T42" fmla="*/ 85 w 364"/>
                <a:gd name="T43" fmla="*/ 212 h 432"/>
                <a:gd name="T44" fmla="*/ 118 w 364"/>
                <a:gd name="T45" fmla="*/ 288 h 432"/>
                <a:gd name="T46" fmla="*/ 169 w 364"/>
                <a:gd name="T47" fmla="*/ 296 h 432"/>
                <a:gd name="T48" fmla="*/ 220 w 364"/>
                <a:gd name="T49" fmla="*/ 246 h 432"/>
                <a:gd name="T50" fmla="*/ 186 w 364"/>
                <a:gd name="T51" fmla="*/ 178 h 432"/>
                <a:gd name="T52" fmla="*/ 203 w 364"/>
                <a:gd name="T53" fmla="*/ 152 h 432"/>
                <a:gd name="T54" fmla="*/ 254 w 364"/>
                <a:gd name="T55" fmla="*/ 186 h 432"/>
                <a:gd name="T56" fmla="*/ 245 w 364"/>
                <a:gd name="T57" fmla="*/ 212 h 432"/>
                <a:gd name="T58" fmla="*/ 144 w 364"/>
                <a:gd name="T59" fmla="*/ 195 h 432"/>
                <a:gd name="T60" fmla="*/ 186 w 364"/>
                <a:gd name="T61" fmla="*/ 203 h 432"/>
                <a:gd name="T62" fmla="*/ 186 w 364"/>
                <a:gd name="T63" fmla="*/ 254 h 432"/>
                <a:gd name="T64" fmla="*/ 135 w 364"/>
                <a:gd name="T65" fmla="*/ 271 h 432"/>
                <a:gd name="T66" fmla="*/ 110 w 364"/>
                <a:gd name="T67" fmla="*/ 237 h 432"/>
                <a:gd name="T68" fmla="*/ 229 w 364"/>
                <a:gd name="T69" fmla="*/ 288 h 432"/>
                <a:gd name="T70" fmla="*/ 186 w 364"/>
                <a:gd name="T71" fmla="*/ 339 h 432"/>
                <a:gd name="T72" fmla="*/ 186 w 364"/>
                <a:gd name="T73" fmla="*/ 406 h 432"/>
                <a:gd name="T74" fmla="*/ 229 w 364"/>
                <a:gd name="T75" fmla="*/ 432 h 432"/>
                <a:gd name="T76" fmla="*/ 305 w 364"/>
                <a:gd name="T77" fmla="*/ 398 h 432"/>
                <a:gd name="T78" fmla="*/ 356 w 364"/>
                <a:gd name="T79" fmla="*/ 347 h 432"/>
                <a:gd name="T80" fmla="*/ 339 w 364"/>
                <a:gd name="T81" fmla="*/ 279 h 432"/>
                <a:gd name="T82" fmla="*/ 288 w 364"/>
                <a:gd name="T83" fmla="*/ 271 h 432"/>
                <a:gd name="T84" fmla="*/ 245 w 364"/>
                <a:gd name="T85" fmla="*/ 313 h 432"/>
                <a:gd name="T86" fmla="*/ 322 w 364"/>
                <a:gd name="T87" fmla="*/ 288 h 432"/>
                <a:gd name="T88" fmla="*/ 339 w 364"/>
                <a:gd name="T89" fmla="*/ 330 h 432"/>
                <a:gd name="T90" fmla="*/ 305 w 364"/>
                <a:gd name="T91" fmla="*/ 364 h 432"/>
                <a:gd name="T92" fmla="*/ 229 w 364"/>
                <a:gd name="T93" fmla="*/ 406 h 432"/>
                <a:gd name="T94" fmla="*/ 195 w 364"/>
                <a:gd name="T95" fmla="*/ 373 h 432"/>
                <a:gd name="T96" fmla="*/ 212 w 364"/>
                <a:gd name="T97" fmla="*/ 339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4" h="432">
                  <a:moveTo>
                    <a:pt x="17" y="51"/>
                  </a:moveTo>
                  <a:lnTo>
                    <a:pt x="8" y="76"/>
                  </a:lnTo>
                  <a:lnTo>
                    <a:pt x="0" y="93"/>
                  </a:lnTo>
                  <a:lnTo>
                    <a:pt x="0" y="119"/>
                  </a:lnTo>
                  <a:lnTo>
                    <a:pt x="8" y="136"/>
                  </a:lnTo>
                  <a:lnTo>
                    <a:pt x="25" y="161"/>
                  </a:lnTo>
                  <a:lnTo>
                    <a:pt x="51" y="169"/>
                  </a:lnTo>
                  <a:lnTo>
                    <a:pt x="76" y="169"/>
                  </a:lnTo>
                  <a:lnTo>
                    <a:pt x="102" y="161"/>
                  </a:lnTo>
                  <a:lnTo>
                    <a:pt x="110" y="152"/>
                  </a:lnTo>
                  <a:lnTo>
                    <a:pt x="118" y="136"/>
                  </a:lnTo>
                  <a:lnTo>
                    <a:pt x="118" y="119"/>
                  </a:lnTo>
                  <a:lnTo>
                    <a:pt x="118" y="102"/>
                  </a:lnTo>
                  <a:lnTo>
                    <a:pt x="144" y="110"/>
                  </a:lnTo>
                  <a:lnTo>
                    <a:pt x="169" y="102"/>
                  </a:lnTo>
                  <a:lnTo>
                    <a:pt x="186" y="85"/>
                  </a:lnTo>
                  <a:lnTo>
                    <a:pt x="186" y="68"/>
                  </a:lnTo>
                  <a:lnTo>
                    <a:pt x="186" y="51"/>
                  </a:lnTo>
                  <a:lnTo>
                    <a:pt x="178" y="25"/>
                  </a:lnTo>
                  <a:lnTo>
                    <a:pt x="161" y="9"/>
                  </a:lnTo>
                  <a:lnTo>
                    <a:pt x="144" y="0"/>
                  </a:lnTo>
                  <a:lnTo>
                    <a:pt x="127" y="0"/>
                  </a:lnTo>
                  <a:lnTo>
                    <a:pt x="102" y="0"/>
                  </a:lnTo>
                  <a:lnTo>
                    <a:pt x="110" y="25"/>
                  </a:lnTo>
                  <a:lnTo>
                    <a:pt x="127" y="25"/>
                  </a:lnTo>
                  <a:lnTo>
                    <a:pt x="144" y="25"/>
                  </a:lnTo>
                  <a:lnTo>
                    <a:pt x="152" y="25"/>
                  </a:lnTo>
                  <a:lnTo>
                    <a:pt x="161" y="34"/>
                  </a:lnTo>
                  <a:lnTo>
                    <a:pt x="169" y="51"/>
                  </a:lnTo>
                  <a:lnTo>
                    <a:pt x="169" y="59"/>
                  </a:lnTo>
                  <a:lnTo>
                    <a:pt x="161" y="76"/>
                  </a:lnTo>
                  <a:lnTo>
                    <a:pt x="152" y="85"/>
                  </a:lnTo>
                  <a:lnTo>
                    <a:pt x="144" y="85"/>
                  </a:lnTo>
                  <a:lnTo>
                    <a:pt x="127" y="85"/>
                  </a:lnTo>
                  <a:lnTo>
                    <a:pt x="102" y="68"/>
                  </a:lnTo>
                  <a:lnTo>
                    <a:pt x="102" y="59"/>
                  </a:lnTo>
                  <a:lnTo>
                    <a:pt x="85" y="76"/>
                  </a:lnTo>
                  <a:lnTo>
                    <a:pt x="93" y="85"/>
                  </a:lnTo>
                  <a:lnTo>
                    <a:pt x="102" y="102"/>
                  </a:lnTo>
                  <a:lnTo>
                    <a:pt x="102" y="119"/>
                  </a:lnTo>
                  <a:lnTo>
                    <a:pt x="93" y="127"/>
                  </a:lnTo>
                  <a:lnTo>
                    <a:pt x="85" y="136"/>
                  </a:lnTo>
                  <a:lnTo>
                    <a:pt x="68" y="144"/>
                  </a:lnTo>
                  <a:lnTo>
                    <a:pt x="51" y="144"/>
                  </a:lnTo>
                  <a:lnTo>
                    <a:pt x="34" y="136"/>
                  </a:lnTo>
                  <a:lnTo>
                    <a:pt x="25" y="127"/>
                  </a:lnTo>
                  <a:lnTo>
                    <a:pt x="17" y="119"/>
                  </a:lnTo>
                  <a:lnTo>
                    <a:pt x="17" y="102"/>
                  </a:lnTo>
                  <a:lnTo>
                    <a:pt x="25" y="85"/>
                  </a:lnTo>
                  <a:lnTo>
                    <a:pt x="34" y="76"/>
                  </a:lnTo>
                  <a:lnTo>
                    <a:pt x="17" y="51"/>
                  </a:lnTo>
                  <a:close/>
                  <a:moveTo>
                    <a:pt x="254" y="237"/>
                  </a:moveTo>
                  <a:lnTo>
                    <a:pt x="271" y="220"/>
                  </a:lnTo>
                  <a:lnTo>
                    <a:pt x="279" y="203"/>
                  </a:lnTo>
                  <a:lnTo>
                    <a:pt x="279" y="178"/>
                  </a:lnTo>
                  <a:lnTo>
                    <a:pt x="271" y="161"/>
                  </a:lnTo>
                  <a:lnTo>
                    <a:pt x="245" y="136"/>
                  </a:lnTo>
                  <a:lnTo>
                    <a:pt x="220" y="127"/>
                  </a:lnTo>
                  <a:lnTo>
                    <a:pt x="203" y="127"/>
                  </a:lnTo>
                  <a:lnTo>
                    <a:pt x="186" y="136"/>
                  </a:lnTo>
                  <a:lnTo>
                    <a:pt x="161" y="144"/>
                  </a:lnTo>
                  <a:lnTo>
                    <a:pt x="135" y="161"/>
                  </a:lnTo>
                  <a:lnTo>
                    <a:pt x="118" y="169"/>
                  </a:lnTo>
                  <a:lnTo>
                    <a:pt x="102" y="186"/>
                  </a:lnTo>
                  <a:lnTo>
                    <a:pt x="93" y="203"/>
                  </a:lnTo>
                  <a:lnTo>
                    <a:pt x="85" y="212"/>
                  </a:lnTo>
                  <a:lnTo>
                    <a:pt x="85" y="246"/>
                  </a:lnTo>
                  <a:lnTo>
                    <a:pt x="93" y="271"/>
                  </a:lnTo>
                  <a:lnTo>
                    <a:pt x="118" y="288"/>
                  </a:lnTo>
                  <a:lnTo>
                    <a:pt x="135" y="296"/>
                  </a:lnTo>
                  <a:lnTo>
                    <a:pt x="152" y="296"/>
                  </a:lnTo>
                  <a:lnTo>
                    <a:pt x="169" y="296"/>
                  </a:lnTo>
                  <a:lnTo>
                    <a:pt x="186" y="288"/>
                  </a:lnTo>
                  <a:lnTo>
                    <a:pt x="203" y="262"/>
                  </a:lnTo>
                  <a:lnTo>
                    <a:pt x="220" y="246"/>
                  </a:lnTo>
                  <a:lnTo>
                    <a:pt x="220" y="220"/>
                  </a:lnTo>
                  <a:lnTo>
                    <a:pt x="212" y="203"/>
                  </a:lnTo>
                  <a:lnTo>
                    <a:pt x="186" y="178"/>
                  </a:lnTo>
                  <a:lnTo>
                    <a:pt x="161" y="169"/>
                  </a:lnTo>
                  <a:lnTo>
                    <a:pt x="186" y="161"/>
                  </a:lnTo>
                  <a:lnTo>
                    <a:pt x="203" y="152"/>
                  </a:lnTo>
                  <a:lnTo>
                    <a:pt x="237" y="152"/>
                  </a:lnTo>
                  <a:lnTo>
                    <a:pt x="254" y="169"/>
                  </a:lnTo>
                  <a:lnTo>
                    <a:pt x="254" y="186"/>
                  </a:lnTo>
                  <a:lnTo>
                    <a:pt x="254" y="195"/>
                  </a:lnTo>
                  <a:lnTo>
                    <a:pt x="254" y="203"/>
                  </a:lnTo>
                  <a:lnTo>
                    <a:pt x="245" y="212"/>
                  </a:lnTo>
                  <a:lnTo>
                    <a:pt x="254" y="237"/>
                  </a:lnTo>
                  <a:close/>
                  <a:moveTo>
                    <a:pt x="127" y="195"/>
                  </a:moveTo>
                  <a:lnTo>
                    <a:pt x="144" y="195"/>
                  </a:lnTo>
                  <a:lnTo>
                    <a:pt x="161" y="186"/>
                  </a:lnTo>
                  <a:lnTo>
                    <a:pt x="178" y="195"/>
                  </a:lnTo>
                  <a:lnTo>
                    <a:pt x="186" y="203"/>
                  </a:lnTo>
                  <a:lnTo>
                    <a:pt x="195" y="220"/>
                  </a:lnTo>
                  <a:lnTo>
                    <a:pt x="195" y="237"/>
                  </a:lnTo>
                  <a:lnTo>
                    <a:pt x="186" y="254"/>
                  </a:lnTo>
                  <a:lnTo>
                    <a:pt x="169" y="262"/>
                  </a:lnTo>
                  <a:lnTo>
                    <a:pt x="152" y="271"/>
                  </a:lnTo>
                  <a:lnTo>
                    <a:pt x="135" y="271"/>
                  </a:lnTo>
                  <a:lnTo>
                    <a:pt x="127" y="271"/>
                  </a:lnTo>
                  <a:lnTo>
                    <a:pt x="110" y="254"/>
                  </a:lnTo>
                  <a:lnTo>
                    <a:pt x="110" y="237"/>
                  </a:lnTo>
                  <a:lnTo>
                    <a:pt x="110" y="212"/>
                  </a:lnTo>
                  <a:lnTo>
                    <a:pt x="127" y="195"/>
                  </a:lnTo>
                  <a:close/>
                  <a:moveTo>
                    <a:pt x="229" y="288"/>
                  </a:moveTo>
                  <a:lnTo>
                    <a:pt x="212" y="305"/>
                  </a:lnTo>
                  <a:lnTo>
                    <a:pt x="195" y="322"/>
                  </a:lnTo>
                  <a:lnTo>
                    <a:pt x="186" y="339"/>
                  </a:lnTo>
                  <a:lnTo>
                    <a:pt x="178" y="356"/>
                  </a:lnTo>
                  <a:lnTo>
                    <a:pt x="169" y="381"/>
                  </a:lnTo>
                  <a:lnTo>
                    <a:pt x="186" y="406"/>
                  </a:lnTo>
                  <a:lnTo>
                    <a:pt x="195" y="415"/>
                  </a:lnTo>
                  <a:lnTo>
                    <a:pt x="212" y="423"/>
                  </a:lnTo>
                  <a:lnTo>
                    <a:pt x="229" y="432"/>
                  </a:lnTo>
                  <a:lnTo>
                    <a:pt x="254" y="423"/>
                  </a:lnTo>
                  <a:lnTo>
                    <a:pt x="279" y="415"/>
                  </a:lnTo>
                  <a:lnTo>
                    <a:pt x="305" y="398"/>
                  </a:lnTo>
                  <a:lnTo>
                    <a:pt x="322" y="381"/>
                  </a:lnTo>
                  <a:lnTo>
                    <a:pt x="339" y="373"/>
                  </a:lnTo>
                  <a:lnTo>
                    <a:pt x="356" y="347"/>
                  </a:lnTo>
                  <a:lnTo>
                    <a:pt x="364" y="313"/>
                  </a:lnTo>
                  <a:lnTo>
                    <a:pt x="356" y="288"/>
                  </a:lnTo>
                  <a:lnTo>
                    <a:pt x="339" y="279"/>
                  </a:lnTo>
                  <a:lnTo>
                    <a:pt x="322" y="271"/>
                  </a:lnTo>
                  <a:lnTo>
                    <a:pt x="305" y="262"/>
                  </a:lnTo>
                  <a:lnTo>
                    <a:pt x="288" y="271"/>
                  </a:lnTo>
                  <a:lnTo>
                    <a:pt x="262" y="279"/>
                  </a:lnTo>
                  <a:lnTo>
                    <a:pt x="229" y="288"/>
                  </a:lnTo>
                  <a:close/>
                  <a:moveTo>
                    <a:pt x="245" y="313"/>
                  </a:moveTo>
                  <a:lnTo>
                    <a:pt x="279" y="296"/>
                  </a:lnTo>
                  <a:lnTo>
                    <a:pt x="313" y="288"/>
                  </a:lnTo>
                  <a:lnTo>
                    <a:pt x="322" y="288"/>
                  </a:lnTo>
                  <a:lnTo>
                    <a:pt x="339" y="305"/>
                  </a:lnTo>
                  <a:lnTo>
                    <a:pt x="339" y="313"/>
                  </a:lnTo>
                  <a:lnTo>
                    <a:pt x="339" y="330"/>
                  </a:lnTo>
                  <a:lnTo>
                    <a:pt x="330" y="347"/>
                  </a:lnTo>
                  <a:lnTo>
                    <a:pt x="322" y="356"/>
                  </a:lnTo>
                  <a:lnTo>
                    <a:pt x="305" y="364"/>
                  </a:lnTo>
                  <a:lnTo>
                    <a:pt x="288" y="381"/>
                  </a:lnTo>
                  <a:lnTo>
                    <a:pt x="254" y="398"/>
                  </a:lnTo>
                  <a:lnTo>
                    <a:pt x="229" y="406"/>
                  </a:lnTo>
                  <a:lnTo>
                    <a:pt x="212" y="406"/>
                  </a:lnTo>
                  <a:lnTo>
                    <a:pt x="203" y="389"/>
                  </a:lnTo>
                  <a:lnTo>
                    <a:pt x="195" y="373"/>
                  </a:lnTo>
                  <a:lnTo>
                    <a:pt x="195" y="356"/>
                  </a:lnTo>
                  <a:lnTo>
                    <a:pt x="203" y="347"/>
                  </a:lnTo>
                  <a:lnTo>
                    <a:pt x="212" y="339"/>
                  </a:lnTo>
                  <a:lnTo>
                    <a:pt x="245" y="313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6" name="Rectangle 106">
              <a:extLst>
                <a:ext uri="{FF2B5EF4-FFF2-40B4-BE49-F238E27FC236}">
                  <a16:creationId xmlns:a16="http://schemas.microsoft.com/office/drawing/2014/main" id="{E206D27B-E480-4815-A522-B9F7324593E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60000">
              <a:off x="4806" y="2457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Rectangle 107">
              <a:extLst>
                <a:ext uri="{FF2B5EF4-FFF2-40B4-BE49-F238E27FC236}">
                  <a16:creationId xmlns:a16="http://schemas.microsoft.com/office/drawing/2014/main" id="{185CBA19-0519-4F4D-AB29-789F75950C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60000">
              <a:off x="4825" y="2483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Rectangle 108">
              <a:extLst>
                <a:ext uri="{FF2B5EF4-FFF2-40B4-BE49-F238E27FC236}">
                  <a16:creationId xmlns:a16="http://schemas.microsoft.com/office/drawing/2014/main" id="{038F3642-8B13-4851-ABD5-74B89A7D17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60000">
              <a:off x="4840" y="2510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Freeform 109">
              <a:extLst>
                <a:ext uri="{FF2B5EF4-FFF2-40B4-BE49-F238E27FC236}">
                  <a16:creationId xmlns:a16="http://schemas.microsoft.com/office/drawing/2014/main" id="{FC2F3D35-F24D-4D8A-8516-B95C6D6919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4" y="3822"/>
              <a:ext cx="82" cy="82"/>
            </a:xfrm>
            <a:custGeom>
              <a:avLst/>
              <a:gdLst>
                <a:gd name="T0" fmla="*/ 127 w 406"/>
                <a:gd name="T1" fmla="*/ 406 h 406"/>
                <a:gd name="T2" fmla="*/ 186 w 406"/>
                <a:gd name="T3" fmla="*/ 364 h 406"/>
                <a:gd name="T4" fmla="*/ 169 w 406"/>
                <a:gd name="T5" fmla="*/ 296 h 406"/>
                <a:gd name="T6" fmla="*/ 127 w 406"/>
                <a:gd name="T7" fmla="*/ 279 h 406"/>
                <a:gd name="T8" fmla="*/ 110 w 406"/>
                <a:gd name="T9" fmla="*/ 263 h 406"/>
                <a:gd name="T10" fmla="*/ 59 w 406"/>
                <a:gd name="T11" fmla="*/ 229 h 406"/>
                <a:gd name="T12" fmla="*/ 8 w 406"/>
                <a:gd name="T13" fmla="*/ 263 h 406"/>
                <a:gd name="T14" fmla="*/ 17 w 406"/>
                <a:gd name="T15" fmla="*/ 322 h 406"/>
                <a:gd name="T16" fmla="*/ 25 w 406"/>
                <a:gd name="T17" fmla="*/ 279 h 406"/>
                <a:gd name="T18" fmla="*/ 42 w 406"/>
                <a:gd name="T19" fmla="*/ 254 h 406"/>
                <a:gd name="T20" fmla="*/ 85 w 406"/>
                <a:gd name="T21" fmla="*/ 254 h 406"/>
                <a:gd name="T22" fmla="*/ 85 w 406"/>
                <a:gd name="T23" fmla="*/ 296 h 406"/>
                <a:gd name="T24" fmla="*/ 102 w 406"/>
                <a:gd name="T25" fmla="*/ 313 h 406"/>
                <a:gd name="T26" fmla="*/ 144 w 406"/>
                <a:gd name="T27" fmla="*/ 305 h 406"/>
                <a:gd name="T28" fmla="*/ 169 w 406"/>
                <a:gd name="T29" fmla="*/ 339 h 406"/>
                <a:gd name="T30" fmla="*/ 144 w 406"/>
                <a:gd name="T31" fmla="*/ 381 h 406"/>
                <a:gd name="T32" fmla="*/ 102 w 406"/>
                <a:gd name="T33" fmla="*/ 373 h 406"/>
                <a:gd name="T34" fmla="*/ 186 w 406"/>
                <a:gd name="T35" fmla="*/ 110 h 406"/>
                <a:gd name="T36" fmla="*/ 135 w 406"/>
                <a:gd name="T37" fmla="*/ 127 h 406"/>
                <a:gd name="T38" fmla="*/ 118 w 406"/>
                <a:gd name="T39" fmla="*/ 203 h 406"/>
                <a:gd name="T40" fmla="*/ 161 w 406"/>
                <a:gd name="T41" fmla="*/ 254 h 406"/>
                <a:gd name="T42" fmla="*/ 212 w 406"/>
                <a:gd name="T43" fmla="*/ 288 h 406"/>
                <a:gd name="T44" fmla="*/ 279 w 406"/>
                <a:gd name="T45" fmla="*/ 271 h 406"/>
                <a:gd name="T46" fmla="*/ 296 w 406"/>
                <a:gd name="T47" fmla="*/ 229 h 406"/>
                <a:gd name="T48" fmla="*/ 254 w 406"/>
                <a:gd name="T49" fmla="*/ 169 h 406"/>
                <a:gd name="T50" fmla="*/ 186 w 406"/>
                <a:gd name="T51" fmla="*/ 178 h 406"/>
                <a:gd name="T52" fmla="*/ 152 w 406"/>
                <a:gd name="T53" fmla="*/ 212 h 406"/>
                <a:gd name="T54" fmla="*/ 135 w 406"/>
                <a:gd name="T55" fmla="*/ 161 h 406"/>
                <a:gd name="T56" fmla="*/ 169 w 406"/>
                <a:gd name="T57" fmla="*/ 136 h 406"/>
                <a:gd name="T58" fmla="*/ 203 w 406"/>
                <a:gd name="T59" fmla="*/ 254 h 406"/>
                <a:gd name="T60" fmla="*/ 186 w 406"/>
                <a:gd name="T61" fmla="*/ 212 h 406"/>
                <a:gd name="T62" fmla="*/ 229 w 406"/>
                <a:gd name="T63" fmla="*/ 186 h 406"/>
                <a:gd name="T64" fmla="*/ 271 w 406"/>
                <a:gd name="T65" fmla="*/ 212 h 406"/>
                <a:gd name="T66" fmla="*/ 262 w 406"/>
                <a:gd name="T67" fmla="*/ 263 h 406"/>
                <a:gd name="T68" fmla="*/ 203 w 406"/>
                <a:gd name="T69" fmla="*/ 254 h 406"/>
                <a:gd name="T70" fmla="*/ 313 w 406"/>
                <a:gd name="T71" fmla="*/ 169 h 406"/>
                <a:gd name="T72" fmla="*/ 372 w 406"/>
                <a:gd name="T73" fmla="*/ 178 h 406"/>
                <a:gd name="T74" fmla="*/ 406 w 406"/>
                <a:gd name="T75" fmla="*/ 127 h 406"/>
                <a:gd name="T76" fmla="*/ 381 w 406"/>
                <a:gd name="T77" fmla="*/ 68 h 406"/>
                <a:gd name="T78" fmla="*/ 322 w 406"/>
                <a:gd name="T79" fmla="*/ 17 h 406"/>
                <a:gd name="T80" fmla="*/ 245 w 406"/>
                <a:gd name="T81" fmla="*/ 17 h 406"/>
                <a:gd name="T82" fmla="*/ 229 w 406"/>
                <a:gd name="T83" fmla="*/ 76 h 406"/>
                <a:gd name="T84" fmla="*/ 271 w 406"/>
                <a:gd name="T85" fmla="*/ 136 h 406"/>
                <a:gd name="T86" fmla="*/ 245 w 406"/>
                <a:gd name="T87" fmla="*/ 59 h 406"/>
                <a:gd name="T88" fmla="*/ 271 w 406"/>
                <a:gd name="T89" fmla="*/ 26 h 406"/>
                <a:gd name="T90" fmla="*/ 347 w 406"/>
                <a:gd name="T91" fmla="*/ 59 h 406"/>
                <a:gd name="T92" fmla="*/ 381 w 406"/>
                <a:gd name="T93" fmla="*/ 136 h 406"/>
                <a:gd name="T94" fmla="*/ 347 w 406"/>
                <a:gd name="T95" fmla="*/ 153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6" h="406">
                  <a:moveTo>
                    <a:pt x="85" y="398"/>
                  </a:moveTo>
                  <a:lnTo>
                    <a:pt x="102" y="406"/>
                  </a:lnTo>
                  <a:lnTo>
                    <a:pt x="127" y="406"/>
                  </a:lnTo>
                  <a:lnTo>
                    <a:pt x="152" y="398"/>
                  </a:lnTo>
                  <a:lnTo>
                    <a:pt x="169" y="390"/>
                  </a:lnTo>
                  <a:lnTo>
                    <a:pt x="186" y="364"/>
                  </a:lnTo>
                  <a:lnTo>
                    <a:pt x="186" y="339"/>
                  </a:lnTo>
                  <a:lnTo>
                    <a:pt x="186" y="313"/>
                  </a:lnTo>
                  <a:lnTo>
                    <a:pt x="169" y="296"/>
                  </a:lnTo>
                  <a:lnTo>
                    <a:pt x="152" y="279"/>
                  </a:lnTo>
                  <a:lnTo>
                    <a:pt x="144" y="279"/>
                  </a:lnTo>
                  <a:lnTo>
                    <a:pt x="127" y="279"/>
                  </a:lnTo>
                  <a:lnTo>
                    <a:pt x="110" y="288"/>
                  </a:lnTo>
                  <a:lnTo>
                    <a:pt x="110" y="271"/>
                  </a:lnTo>
                  <a:lnTo>
                    <a:pt x="110" y="263"/>
                  </a:lnTo>
                  <a:lnTo>
                    <a:pt x="102" y="237"/>
                  </a:lnTo>
                  <a:lnTo>
                    <a:pt x="76" y="229"/>
                  </a:lnTo>
                  <a:lnTo>
                    <a:pt x="59" y="229"/>
                  </a:lnTo>
                  <a:lnTo>
                    <a:pt x="42" y="229"/>
                  </a:lnTo>
                  <a:lnTo>
                    <a:pt x="17" y="246"/>
                  </a:lnTo>
                  <a:lnTo>
                    <a:pt x="8" y="263"/>
                  </a:lnTo>
                  <a:lnTo>
                    <a:pt x="0" y="279"/>
                  </a:lnTo>
                  <a:lnTo>
                    <a:pt x="8" y="305"/>
                  </a:lnTo>
                  <a:lnTo>
                    <a:pt x="17" y="322"/>
                  </a:lnTo>
                  <a:lnTo>
                    <a:pt x="34" y="313"/>
                  </a:lnTo>
                  <a:lnTo>
                    <a:pt x="25" y="296"/>
                  </a:lnTo>
                  <a:lnTo>
                    <a:pt x="25" y="279"/>
                  </a:lnTo>
                  <a:lnTo>
                    <a:pt x="25" y="271"/>
                  </a:lnTo>
                  <a:lnTo>
                    <a:pt x="34" y="263"/>
                  </a:lnTo>
                  <a:lnTo>
                    <a:pt x="42" y="254"/>
                  </a:lnTo>
                  <a:lnTo>
                    <a:pt x="59" y="246"/>
                  </a:lnTo>
                  <a:lnTo>
                    <a:pt x="68" y="254"/>
                  </a:lnTo>
                  <a:lnTo>
                    <a:pt x="85" y="254"/>
                  </a:lnTo>
                  <a:lnTo>
                    <a:pt x="93" y="271"/>
                  </a:lnTo>
                  <a:lnTo>
                    <a:pt x="93" y="279"/>
                  </a:lnTo>
                  <a:lnTo>
                    <a:pt x="85" y="296"/>
                  </a:lnTo>
                  <a:lnTo>
                    <a:pt x="76" y="313"/>
                  </a:lnTo>
                  <a:lnTo>
                    <a:pt x="85" y="330"/>
                  </a:lnTo>
                  <a:lnTo>
                    <a:pt x="102" y="313"/>
                  </a:lnTo>
                  <a:lnTo>
                    <a:pt x="110" y="305"/>
                  </a:lnTo>
                  <a:lnTo>
                    <a:pt x="127" y="305"/>
                  </a:lnTo>
                  <a:lnTo>
                    <a:pt x="144" y="305"/>
                  </a:lnTo>
                  <a:lnTo>
                    <a:pt x="152" y="313"/>
                  </a:lnTo>
                  <a:lnTo>
                    <a:pt x="161" y="330"/>
                  </a:lnTo>
                  <a:lnTo>
                    <a:pt x="169" y="339"/>
                  </a:lnTo>
                  <a:lnTo>
                    <a:pt x="161" y="356"/>
                  </a:lnTo>
                  <a:lnTo>
                    <a:pt x="152" y="373"/>
                  </a:lnTo>
                  <a:lnTo>
                    <a:pt x="144" y="381"/>
                  </a:lnTo>
                  <a:lnTo>
                    <a:pt x="127" y="381"/>
                  </a:lnTo>
                  <a:lnTo>
                    <a:pt x="118" y="381"/>
                  </a:lnTo>
                  <a:lnTo>
                    <a:pt x="102" y="373"/>
                  </a:lnTo>
                  <a:lnTo>
                    <a:pt x="85" y="398"/>
                  </a:lnTo>
                  <a:close/>
                  <a:moveTo>
                    <a:pt x="203" y="119"/>
                  </a:moveTo>
                  <a:lnTo>
                    <a:pt x="186" y="110"/>
                  </a:lnTo>
                  <a:lnTo>
                    <a:pt x="169" y="110"/>
                  </a:lnTo>
                  <a:lnTo>
                    <a:pt x="152" y="119"/>
                  </a:lnTo>
                  <a:lnTo>
                    <a:pt x="135" y="127"/>
                  </a:lnTo>
                  <a:lnTo>
                    <a:pt x="118" y="153"/>
                  </a:lnTo>
                  <a:lnTo>
                    <a:pt x="110" y="178"/>
                  </a:lnTo>
                  <a:lnTo>
                    <a:pt x="118" y="203"/>
                  </a:lnTo>
                  <a:lnTo>
                    <a:pt x="127" y="220"/>
                  </a:lnTo>
                  <a:lnTo>
                    <a:pt x="144" y="237"/>
                  </a:lnTo>
                  <a:lnTo>
                    <a:pt x="161" y="254"/>
                  </a:lnTo>
                  <a:lnTo>
                    <a:pt x="178" y="271"/>
                  </a:lnTo>
                  <a:lnTo>
                    <a:pt x="195" y="288"/>
                  </a:lnTo>
                  <a:lnTo>
                    <a:pt x="212" y="288"/>
                  </a:lnTo>
                  <a:lnTo>
                    <a:pt x="229" y="296"/>
                  </a:lnTo>
                  <a:lnTo>
                    <a:pt x="254" y="288"/>
                  </a:lnTo>
                  <a:lnTo>
                    <a:pt x="279" y="271"/>
                  </a:lnTo>
                  <a:lnTo>
                    <a:pt x="288" y="263"/>
                  </a:lnTo>
                  <a:lnTo>
                    <a:pt x="296" y="246"/>
                  </a:lnTo>
                  <a:lnTo>
                    <a:pt x="296" y="229"/>
                  </a:lnTo>
                  <a:lnTo>
                    <a:pt x="296" y="212"/>
                  </a:lnTo>
                  <a:lnTo>
                    <a:pt x="271" y="178"/>
                  </a:lnTo>
                  <a:lnTo>
                    <a:pt x="254" y="169"/>
                  </a:lnTo>
                  <a:lnTo>
                    <a:pt x="229" y="161"/>
                  </a:lnTo>
                  <a:lnTo>
                    <a:pt x="203" y="161"/>
                  </a:lnTo>
                  <a:lnTo>
                    <a:pt x="186" y="178"/>
                  </a:lnTo>
                  <a:lnTo>
                    <a:pt x="169" y="203"/>
                  </a:lnTo>
                  <a:lnTo>
                    <a:pt x="169" y="229"/>
                  </a:lnTo>
                  <a:lnTo>
                    <a:pt x="152" y="212"/>
                  </a:lnTo>
                  <a:lnTo>
                    <a:pt x="144" y="195"/>
                  </a:lnTo>
                  <a:lnTo>
                    <a:pt x="135" y="178"/>
                  </a:lnTo>
                  <a:lnTo>
                    <a:pt x="135" y="161"/>
                  </a:lnTo>
                  <a:lnTo>
                    <a:pt x="144" y="144"/>
                  </a:lnTo>
                  <a:lnTo>
                    <a:pt x="161" y="136"/>
                  </a:lnTo>
                  <a:lnTo>
                    <a:pt x="169" y="136"/>
                  </a:lnTo>
                  <a:lnTo>
                    <a:pt x="195" y="144"/>
                  </a:lnTo>
                  <a:lnTo>
                    <a:pt x="203" y="119"/>
                  </a:lnTo>
                  <a:close/>
                  <a:moveTo>
                    <a:pt x="203" y="254"/>
                  </a:moveTo>
                  <a:lnTo>
                    <a:pt x="186" y="246"/>
                  </a:lnTo>
                  <a:lnTo>
                    <a:pt x="186" y="229"/>
                  </a:lnTo>
                  <a:lnTo>
                    <a:pt x="186" y="212"/>
                  </a:lnTo>
                  <a:lnTo>
                    <a:pt x="195" y="195"/>
                  </a:lnTo>
                  <a:lnTo>
                    <a:pt x="212" y="186"/>
                  </a:lnTo>
                  <a:lnTo>
                    <a:pt x="229" y="186"/>
                  </a:lnTo>
                  <a:lnTo>
                    <a:pt x="237" y="186"/>
                  </a:lnTo>
                  <a:lnTo>
                    <a:pt x="254" y="203"/>
                  </a:lnTo>
                  <a:lnTo>
                    <a:pt x="271" y="212"/>
                  </a:lnTo>
                  <a:lnTo>
                    <a:pt x="271" y="229"/>
                  </a:lnTo>
                  <a:lnTo>
                    <a:pt x="271" y="246"/>
                  </a:lnTo>
                  <a:lnTo>
                    <a:pt x="262" y="263"/>
                  </a:lnTo>
                  <a:lnTo>
                    <a:pt x="245" y="271"/>
                  </a:lnTo>
                  <a:lnTo>
                    <a:pt x="220" y="271"/>
                  </a:lnTo>
                  <a:lnTo>
                    <a:pt x="203" y="254"/>
                  </a:lnTo>
                  <a:close/>
                  <a:moveTo>
                    <a:pt x="271" y="136"/>
                  </a:moveTo>
                  <a:lnTo>
                    <a:pt x="288" y="153"/>
                  </a:lnTo>
                  <a:lnTo>
                    <a:pt x="313" y="169"/>
                  </a:lnTo>
                  <a:lnTo>
                    <a:pt x="330" y="178"/>
                  </a:lnTo>
                  <a:lnTo>
                    <a:pt x="347" y="178"/>
                  </a:lnTo>
                  <a:lnTo>
                    <a:pt x="372" y="178"/>
                  </a:lnTo>
                  <a:lnTo>
                    <a:pt x="389" y="161"/>
                  </a:lnTo>
                  <a:lnTo>
                    <a:pt x="406" y="144"/>
                  </a:lnTo>
                  <a:lnTo>
                    <a:pt x="406" y="127"/>
                  </a:lnTo>
                  <a:lnTo>
                    <a:pt x="406" y="110"/>
                  </a:lnTo>
                  <a:lnTo>
                    <a:pt x="398" y="85"/>
                  </a:lnTo>
                  <a:lnTo>
                    <a:pt x="381" y="68"/>
                  </a:lnTo>
                  <a:lnTo>
                    <a:pt x="364" y="42"/>
                  </a:lnTo>
                  <a:lnTo>
                    <a:pt x="339" y="26"/>
                  </a:lnTo>
                  <a:lnTo>
                    <a:pt x="322" y="17"/>
                  </a:lnTo>
                  <a:lnTo>
                    <a:pt x="296" y="0"/>
                  </a:lnTo>
                  <a:lnTo>
                    <a:pt x="262" y="0"/>
                  </a:lnTo>
                  <a:lnTo>
                    <a:pt x="245" y="17"/>
                  </a:lnTo>
                  <a:lnTo>
                    <a:pt x="229" y="34"/>
                  </a:lnTo>
                  <a:lnTo>
                    <a:pt x="229" y="51"/>
                  </a:lnTo>
                  <a:lnTo>
                    <a:pt x="229" y="76"/>
                  </a:lnTo>
                  <a:lnTo>
                    <a:pt x="237" y="93"/>
                  </a:lnTo>
                  <a:lnTo>
                    <a:pt x="245" y="110"/>
                  </a:lnTo>
                  <a:lnTo>
                    <a:pt x="271" y="136"/>
                  </a:lnTo>
                  <a:close/>
                  <a:moveTo>
                    <a:pt x="288" y="119"/>
                  </a:moveTo>
                  <a:lnTo>
                    <a:pt x="262" y="85"/>
                  </a:lnTo>
                  <a:lnTo>
                    <a:pt x="245" y="59"/>
                  </a:lnTo>
                  <a:lnTo>
                    <a:pt x="245" y="51"/>
                  </a:lnTo>
                  <a:lnTo>
                    <a:pt x="254" y="34"/>
                  </a:lnTo>
                  <a:lnTo>
                    <a:pt x="271" y="26"/>
                  </a:lnTo>
                  <a:lnTo>
                    <a:pt x="288" y="26"/>
                  </a:lnTo>
                  <a:lnTo>
                    <a:pt x="313" y="34"/>
                  </a:lnTo>
                  <a:lnTo>
                    <a:pt x="347" y="59"/>
                  </a:lnTo>
                  <a:lnTo>
                    <a:pt x="372" y="93"/>
                  </a:lnTo>
                  <a:lnTo>
                    <a:pt x="381" y="119"/>
                  </a:lnTo>
                  <a:lnTo>
                    <a:pt x="381" y="136"/>
                  </a:lnTo>
                  <a:lnTo>
                    <a:pt x="372" y="144"/>
                  </a:lnTo>
                  <a:lnTo>
                    <a:pt x="364" y="153"/>
                  </a:lnTo>
                  <a:lnTo>
                    <a:pt x="347" y="153"/>
                  </a:lnTo>
                  <a:lnTo>
                    <a:pt x="322" y="144"/>
                  </a:lnTo>
                  <a:lnTo>
                    <a:pt x="288" y="119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0" name="Rectangle 110">
              <a:extLst>
                <a:ext uri="{FF2B5EF4-FFF2-40B4-BE49-F238E27FC236}">
                  <a16:creationId xmlns:a16="http://schemas.microsoft.com/office/drawing/2014/main" id="{AE500140-6923-41B4-A969-D43012F9CA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780000">
              <a:off x="4501" y="3835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ectangle 111">
              <a:extLst>
                <a:ext uri="{FF2B5EF4-FFF2-40B4-BE49-F238E27FC236}">
                  <a16:creationId xmlns:a16="http://schemas.microsoft.com/office/drawing/2014/main" id="{EBA35D7B-F2F4-4479-B6BB-D56BD459165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780000">
              <a:off x="4524" y="3812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Rectangle 112">
              <a:extLst>
                <a:ext uri="{FF2B5EF4-FFF2-40B4-BE49-F238E27FC236}">
                  <a16:creationId xmlns:a16="http://schemas.microsoft.com/office/drawing/2014/main" id="{2CE82C8D-E45E-4DD1-B311-7239116002D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780000">
              <a:off x="4547" y="3790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Freeform 113">
              <a:extLst>
                <a:ext uri="{FF2B5EF4-FFF2-40B4-BE49-F238E27FC236}">
                  <a16:creationId xmlns:a16="http://schemas.microsoft.com/office/drawing/2014/main" id="{8FE4A3F9-601B-433B-B1E2-88B9157628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7" y="4306"/>
              <a:ext cx="86" cy="79"/>
            </a:xfrm>
            <a:custGeom>
              <a:avLst/>
              <a:gdLst>
                <a:gd name="T0" fmla="*/ 110 w 424"/>
                <a:gd name="T1" fmla="*/ 390 h 390"/>
                <a:gd name="T2" fmla="*/ 178 w 424"/>
                <a:gd name="T3" fmla="*/ 356 h 390"/>
                <a:gd name="T4" fmla="*/ 170 w 424"/>
                <a:gd name="T5" fmla="*/ 288 h 390"/>
                <a:gd name="T6" fmla="*/ 127 w 424"/>
                <a:gd name="T7" fmla="*/ 263 h 390"/>
                <a:gd name="T8" fmla="*/ 119 w 424"/>
                <a:gd name="T9" fmla="*/ 246 h 390"/>
                <a:gd name="T10" fmla="*/ 68 w 424"/>
                <a:gd name="T11" fmla="*/ 203 h 390"/>
                <a:gd name="T12" fmla="*/ 9 w 424"/>
                <a:gd name="T13" fmla="*/ 237 h 390"/>
                <a:gd name="T14" fmla="*/ 17 w 424"/>
                <a:gd name="T15" fmla="*/ 297 h 390"/>
                <a:gd name="T16" fmla="*/ 26 w 424"/>
                <a:gd name="T17" fmla="*/ 254 h 390"/>
                <a:gd name="T18" fmla="*/ 51 w 424"/>
                <a:gd name="T19" fmla="*/ 229 h 390"/>
                <a:gd name="T20" fmla="*/ 85 w 424"/>
                <a:gd name="T21" fmla="*/ 237 h 390"/>
                <a:gd name="T22" fmla="*/ 77 w 424"/>
                <a:gd name="T23" fmla="*/ 288 h 390"/>
                <a:gd name="T24" fmla="*/ 94 w 424"/>
                <a:gd name="T25" fmla="*/ 297 h 390"/>
                <a:gd name="T26" fmla="*/ 136 w 424"/>
                <a:gd name="T27" fmla="*/ 297 h 390"/>
                <a:gd name="T28" fmla="*/ 161 w 424"/>
                <a:gd name="T29" fmla="*/ 330 h 390"/>
                <a:gd name="T30" fmla="*/ 136 w 424"/>
                <a:gd name="T31" fmla="*/ 364 h 390"/>
                <a:gd name="T32" fmla="*/ 94 w 424"/>
                <a:gd name="T33" fmla="*/ 356 h 390"/>
                <a:gd name="T34" fmla="*/ 237 w 424"/>
                <a:gd name="T35" fmla="*/ 280 h 390"/>
                <a:gd name="T36" fmla="*/ 237 w 424"/>
                <a:gd name="T37" fmla="*/ 229 h 390"/>
                <a:gd name="T38" fmla="*/ 246 w 424"/>
                <a:gd name="T39" fmla="*/ 144 h 390"/>
                <a:gd name="T40" fmla="*/ 195 w 424"/>
                <a:gd name="T41" fmla="*/ 102 h 390"/>
                <a:gd name="T42" fmla="*/ 127 w 424"/>
                <a:gd name="T43" fmla="*/ 136 h 390"/>
                <a:gd name="T44" fmla="*/ 136 w 424"/>
                <a:gd name="T45" fmla="*/ 203 h 390"/>
                <a:gd name="T46" fmla="*/ 144 w 424"/>
                <a:gd name="T47" fmla="*/ 161 h 390"/>
                <a:gd name="T48" fmla="*/ 178 w 424"/>
                <a:gd name="T49" fmla="*/ 127 h 390"/>
                <a:gd name="T50" fmla="*/ 212 w 424"/>
                <a:gd name="T51" fmla="*/ 136 h 390"/>
                <a:gd name="T52" fmla="*/ 221 w 424"/>
                <a:gd name="T53" fmla="*/ 195 h 390"/>
                <a:gd name="T54" fmla="*/ 212 w 424"/>
                <a:gd name="T55" fmla="*/ 271 h 390"/>
                <a:gd name="T56" fmla="*/ 322 w 424"/>
                <a:gd name="T57" fmla="*/ 237 h 390"/>
                <a:gd name="T58" fmla="*/ 305 w 424"/>
                <a:gd name="T59" fmla="*/ 153 h 390"/>
                <a:gd name="T60" fmla="*/ 356 w 424"/>
                <a:gd name="T61" fmla="*/ 187 h 390"/>
                <a:gd name="T62" fmla="*/ 415 w 424"/>
                <a:gd name="T63" fmla="*/ 161 h 390"/>
                <a:gd name="T64" fmla="*/ 415 w 424"/>
                <a:gd name="T65" fmla="*/ 102 h 390"/>
                <a:gd name="T66" fmla="*/ 364 w 424"/>
                <a:gd name="T67" fmla="*/ 34 h 390"/>
                <a:gd name="T68" fmla="*/ 297 w 424"/>
                <a:gd name="T69" fmla="*/ 0 h 390"/>
                <a:gd name="T70" fmla="*/ 246 w 424"/>
                <a:gd name="T71" fmla="*/ 51 h 390"/>
                <a:gd name="T72" fmla="*/ 263 w 424"/>
                <a:gd name="T73" fmla="*/ 110 h 390"/>
                <a:gd name="T74" fmla="*/ 280 w 424"/>
                <a:gd name="T75" fmla="*/ 85 h 390"/>
                <a:gd name="T76" fmla="*/ 280 w 424"/>
                <a:gd name="T77" fmla="*/ 34 h 390"/>
                <a:gd name="T78" fmla="*/ 339 w 424"/>
                <a:gd name="T79" fmla="*/ 43 h 390"/>
                <a:gd name="T80" fmla="*/ 398 w 424"/>
                <a:gd name="T81" fmla="*/ 127 h 390"/>
                <a:gd name="T82" fmla="*/ 373 w 424"/>
                <a:gd name="T83" fmla="*/ 161 h 390"/>
                <a:gd name="T84" fmla="*/ 331 w 424"/>
                <a:gd name="T85" fmla="*/ 153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4" h="390">
                  <a:moveTo>
                    <a:pt x="77" y="373"/>
                  </a:moveTo>
                  <a:lnTo>
                    <a:pt x="94" y="390"/>
                  </a:lnTo>
                  <a:lnTo>
                    <a:pt x="110" y="390"/>
                  </a:lnTo>
                  <a:lnTo>
                    <a:pt x="136" y="390"/>
                  </a:lnTo>
                  <a:lnTo>
                    <a:pt x="161" y="381"/>
                  </a:lnTo>
                  <a:lnTo>
                    <a:pt x="178" y="356"/>
                  </a:lnTo>
                  <a:lnTo>
                    <a:pt x="187" y="330"/>
                  </a:lnTo>
                  <a:lnTo>
                    <a:pt x="178" y="305"/>
                  </a:lnTo>
                  <a:lnTo>
                    <a:pt x="170" y="288"/>
                  </a:lnTo>
                  <a:lnTo>
                    <a:pt x="153" y="271"/>
                  </a:lnTo>
                  <a:lnTo>
                    <a:pt x="144" y="271"/>
                  </a:lnTo>
                  <a:lnTo>
                    <a:pt x="127" y="263"/>
                  </a:lnTo>
                  <a:lnTo>
                    <a:pt x="110" y="271"/>
                  </a:lnTo>
                  <a:lnTo>
                    <a:pt x="110" y="254"/>
                  </a:lnTo>
                  <a:lnTo>
                    <a:pt x="119" y="246"/>
                  </a:lnTo>
                  <a:lnTo>
                    <a:pt x="102" y="220"/>
                  </a:lnTo>
                  <a:lnTo>
                    <a:pt x="85" y="203"/>
                  </a:lnTo>
                  <a:lnTo>
                    <a:pt x="68" y="203"/>
                  </a:lnTo>
                  <a:lnTo>
                    <a:pt x="51" y="203"/>
                  </a:lnTo>
                  <a:lnTo>
                    <a:pt x="26" y="220"/>
                  </a:lnTo>
                  <a:lnTo>
                    <a:pt x="9" y="237"/>
                  </a:lnTo>
                  <a:lnTo>
                    <a:pt x="0" y="254"/>
                  </a:lnTo>
                  <a:lnTo>
                    <a:pt x="9" y="280"/>
                  </a:lnTo>
                  <a:lnTo>
                    <a:pt x="17" y="297"/>
                  </a:lnTo>
                  <a:lnTo>
                    <a:pt x="34" y="288"/>
                  </a:lnTo>
                  <a:lnTo>
                    <a:pt x="26" y="271"/>
                  </a:lnTo>
                  <a:lnTo>
                    <a:pt x="26" y="254"/>
                  </a:lnTo>
                  <a:lnTo>
                    <a:pt x="34" y="246"/>
                  </a:lnTo>
                  <a:lnTo>
                    <a:pt x="43" y="237"/>
                  </a:lnTo>
                  <a:lnTo>
                    <a:pt x="51" y="229"/>
                  </a:lnTo>
                  <a:lnTo>
                    <a:pt x="68" y="229"/>
                  </a:lnTo>
                  <a:lnTo>
                    <a:pt x="77" y="229"/>
                  </a:lnTo>
                  <a:lnTo>
                    <a:pt x="85" y="237"/>
                  </a:lnTo>
                  <a:lnTo>
                    <a:pt x="94" y="254"/>
                  </a:lnTo>
                  <a:lnTo>
                    <a:pt x="94" y="263"/>
                  </a:lnTo>
                  <a:lnTo>
                    <a:pt x="77" y="288"/>
                  </a:lnTo>
                  <a:lnTo>
                    <a:pt x="68" y="297"/>
                  </a:lnTo>
                  <a:lnTo>
                    <a:pt x="85" y="314"/>
                  </a:lnTo>
                  <a:lnTo>
                    <a:pt x="94" y="297"/>
                  </a:lnTo>
                  <a:lnTo>
                    <a:pt x="110" y="288"/>
                  </a:lnTo>
                  <a:lnTo>
                    <a:pt x="127" y="288"/>
                  </a:lnTo>
                  <a:lnTo>
                    <a:pt x="136" y="297"/>
                  </a:lnTo>
                  <a:lnTo>
                    <a:pt x="153" y="305"/>
                  </a:lnTo>
                  <a:lnTo>
                    <a:pt x="161" y="314"/>
                  </a:lnTo>
                  <a:lnTo>
                    <a:pt x="161" y="330"/>
                  </a:lnTo>
                  <a:lnTo>
                    <a:pt x="153" y="347"/>
                  </a:lnTo>
                  <a:lnTo>
                    <a:pt x="144" y="364"/>
                  </a:lnTo>
                  <a:lnTo>
                    <a:pt x="136" y="364"/>
                  </a:lnTo>
                  <a:lnTo>
                    <a:pt x="119" y="373"/>
                  </a:lnTo>
                  <a:lnTo>
                    <a:pt x="102" y="364"/>
                  </a:lnTo>
                  <a:lnTo>
                    <a:pt x="94" y="356"/>
                  </a:lnTo>
                  <a:lnTo>
                    <a:pt x="77" y="373"/>
                  </a:lnTo>
                  <a:close/>
                  <a:moveTo>
                    <a:pt x="314" y="220"/>
                  </a:moveTo>
                  <a:lnTo>
                    <a:pt x="237" y="280"/>
                  </a:lnTo>
                  <a:lnTo>
                    <a:pt x="237" y="263"/>
                  </a:lnTo>
                  <a:lnTo>
                    <a:pt x="237" y="246"/>
                  </a:lnTo>
                  <a:lnTo>
                    <a:pt x="237" y="229"/>
                  </a:lnTo>
                  <a:lnTo>
                    <a:pt x="246" y="195"/>
                  </a:lnTo>
                  <a:lnTo>
                    <a:pt x="246" y="178"/>
                  </a:lnTo>
                  <a:lnTo>
                    <a:pt x="246" y="144"/>
                  </a:lnTo>
                  <a:lnTo>
                    <a:pt x="229" y="127"/>
                  </a:lnTo>
                  <a:lnTo>
                    <a:pt x="212" y="110"/>
                  </a:lnTo>
                  <a:lnTo>
                    <a:pt x="195" y="102"/>
                  </a:lnTo>
                  <a:lnTo>
                    <a:pt x="170" y="110"/>
                  </a:lnTo>
                  <a:lnTo>
                    <a:pt x="144" y="119"/>
                  </a:lnTo>
                  <a:lnTo>
                    <a:pt x="127" y="136"/>
                  </a:lnTo>
                  <a:lnTo>
                    <a:pt x="119" y="161"/>
                  </a:lnTo>
                  <a:lnTo>
                    <a:pt x="127" y="187"/>
                  </a:lnTo>
                  <a:lnTo>
                    <a:pt x="136" y="203"/>
                  </a:lnTo>
                  <a:lnTo>
                    <a:pt x="153" y="195"/>
                  </a:lnTo>
                  <a:lnTo>
                    <a:pt x="144" y="178"/>
                  </a:lnTo>
                  <a:lnTo>
                    <a:pt x="144" y="161"/>
                  </a:lnTo>
                  <a:lnTo>
                    <a:pt x="153" y="153"/>
                  </a:lnTo>
                  <a:lnTo>
                    <a:pt x="161" y="136"/>
                  </a:lnTo>
                  <a:lnTo>
                    <a:pt x="178" y="127"/>
                  </a:lnTo>
                  <a:lnTo>
                    <a:pt x="187" y="127"/>
                  </a:lnTo>
                  <a:lnTo>
                    <a:pt x="204" y="127"/>
                  </a:lnTo>
                  <a:lnTo>
                    <a:pt x="212" y="136"/>
                  </a:lnTo>
                  <a:lnTo>
                    <a:pt x="221" y="153"/>
                  </a:lnTo>
                  <a:lnTo>
                    <a:pt x="221" y="170"/>
                  </a:lnTo>
                  <a:lnTo>
                    <a:pt x="221" y="195"/>
                  </a:lnTo>
                  <a:lnTo>
                    <a:pt x="212" y="229"/>
                  </a:lnTo>
                  <a:lnTo>
                    <a:pt x="212" y="254"/>
                  </a:lnTo>
                  <a:lnTo>
                    <a:pt x="212" y="271"/>
                  </a:lnTo>
                  <a:lnTo>
                    <a:pt x="212" y="305"/>
                  </a:lnTo>
                  <a:lnTo>
                    <a:pt x="221" y="322"/>
                  </a:lnTo>
                  <a:lnTo>
                    <a:pt x="322" y="237"/>
                  </a:lnTo>
                  <a:lnTo>
                    <a:pt x="314" y="220"/>
                  </a:lnTo>
                  <a:close/>
                  <a:moveTo>
                    <a:pt x="288" y="136"/>
                  </a:moveTo>
                  <a:lnTo>
                    <a:pt x="305" y="153"/>
                  </a:lnTo>
                  <a:lnTo>
                    <a:pt x="322" y="170"/>
                  </a:lnTo>
                  <a:lnTo>
                    <a:pt x="339" y="178"/>
                  </a:lnTo>
                  <a:lnTo>
                    <a:pt x="356" y="187"/>
                  </a:lnTo>
                  <a:lnTo>
                    <a:pt x="381" y="187"/>
                  </a:lnTo>
                  <a:lnTo>
                    <a:pt x="398" y="170"/>
                  </a:lnTo>
                  <a:lnTo>
                    <a:pt x="415" y="161"/>
                  </a:lnTo>
                  <a:lnTo>
                    <a:pt x="424" y="144"/>
                  </a:lnTo>
                  <a:lnTo>
                    <a:pt x="424" y="119"/>
                  </a:lnTo>
                  <a:lnTo>
                    <a:pt x="415" y="102"/>
                  </a:lnTo>
                  <a:lnTo>
                    <a:pt x="407" y="77"/>
                  </a:lnTo>
                  <a:lnTo>
                    <a:pt x="381" y="51"/>
                  </a:lnTo>
                  <a:lnTo>
                    <a:pt x="364" y="34"/>
                  </a:lnTo>
                  <a:lnTo>
                    <a:pt x="356" y="17"/>
                  </a:lnTo>
                  <a:lnTo>
                    <a:pt x="322" y="0"/>
                  </a:lnTo>
                  <a:lnTo>
                    <a:pt x="297" y="0"/>
                  </a:lnTo>
                  <a:lnTo>
                    <a:pt x="271" y="17"/>
                  </a:lnTo>
                  <a:lnTo>
                    <a:pt x="254" y="34"/>
                  </a:lnTo>
                  <a:lnTo>
                    <a:pt x="246" y="51"/>
                  </a:lnTo>
                  <a:lnTo>
                    <a:pt x="246" y="68"/>
                  </a:lnTo>
                  <a:lnTo>
                    <a:pt x="254" y="85"/>
                  </a:lnTo>
                  <a:lnTo>
                    <a:pt x="263" y="110"/>
                  </a:lnTo>
                  <a:lnTo>
                    <a:pt x="288" y="136"/>
                  </a:lnTo>
                  <a:close/>
                  <a:moveTo>
                    <a:pt x="305" y="119"/>
                  </a:moveTo>
                  <a:lnTo>
                    <a:pt x="280" y="85"/>
                  </a:lnTo>
                  <a:lnTo>
                    <a:pt x="271" y="60"/>
                  </a:lnTo>
                  <a:lnTo>
                    <a:pt x="271" y="43"/>
                  </a:lnTo>
                  <a:lnTo>
                    <a:pt x="280" y="34"/>
                  </a:lnTo>
                  <a:lnTo>
                    <a:pt x="297" y="26"/>
                  </a:lnTo>
                  <a:lnTo>
                    <a:pt x="314" y="26"/>
                  </a:lnTo>
                  <a:lnTo>
                    <a:pt x="339" y="43"/>
                  </a:lnTo>
                  <a:lnTo>
                    <a:pt x="364" y="68"/>
                  </a:lnTo>
                  <a:lnTo>
                    <a:pt x="390" y="102"/>
                  </a:lnTo>
                  <a:lnTo>
                    <a:pt x="398" y="127"/>
                  </a:lnTo>
                  <a:lnTo>
                    <a:pt x="398" y="144"/>
                  </a:lnTo>
                  <a:lnTo>
                    <a:pt x="390" y="161"/>
                  </a:lnTo>
                  <a:lnTo>
                    <a:pt x="373" y="161"/>
                  </a:lnTo>
                  <a:lnTo>
                    <a:pt x="356" y="161"/>
                  </a:lnTo>
                  <a:lnTo>
                    <a:pt x="348" y="161"/>
                  </a:lnTo>
                  <a:lnTo>
                    <a:pt x="331" y="153"/>
                  </a:lnTo>
                  <a:lnTo>
                    <a:pt x="305" y="119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4" name="Rectangle 114">
              <a:extLst>
                <a:ext uri="{FF2B5EF4-FFF2-40B4-BE49-F238E27FC236}">
                  <a16:creationId xmlns:a16="http://schemas.microsoft.com/office/drawing/2014/main" id="{A7509D1F-9D95-4092-9B3D-0D507F9125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00000">
              <a:off x="5186" y="4315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Rectangle 115">
              <a:extLst>
                <a:ext uri="{FF2B5EF4-FFF2-40B4-BE49-F238E27FC236}">
                  <a16:creationId xmlns:a16="http://schemas.microsoft.com/office/drawing/2014/main" id="{6AEE0CE4-06DA-43BB-BF8D-1056B8F1F9A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00000">
              <a:off x="5212" y="4296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Rectangle 116">
              <a:extLst>
                <a:ext uri="{FF2B5EF4-FFF2-40B4-BE49-F238E27FC236}">
                  <a16:creationId xmlns:a16="http://schemas.microsoft.com/office/drawing/2014/main" id="{AFAEB8EF-008F-4682-9C30-5485A15FA5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00000">
              <a:off x="5235" y="4274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Freeform 117">
              <a:extLst>
                <a:ext uri="{FF2B5EF4-FFF2-40B4-BE49-F238E27FC236}">
                  <a16:creationId xmlns:a16="http://schemas.microsoft.com/office/drawing/2014/main" id="{93D7791C-A1F5-4C0E-896E-411BF7FB6A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47" y="1550"/>
              <a:ext cx="60" cy="89"/>
            </a:xfrm>
            <a:custGeom>
              <a:avLst/>
              <a:gdLst>
                <a:gd name="T0" fmla="*/ 0 w 297"/>
                <a:gd name="T1" fmla="*/ 51 h 440"/>
                <a:gd name="T2" fmla="*/ 17 w 297"/>
                <a:gd name="T3" fmla="*/ 127 h 440"/>
                <a:gd name="T4" fmla="*/ 85 w 297"/>
                <a:gd name="T5" fmla="*/ 144 h 440"/>
                <a:gd name="T6" fmla="*/ 119 w 297"/>
                <a:gd name="T7" fmla="*/ 110 h 440"/>
                <a:gd name="T8" fmla="*/ 161 w 297"/>
                <a:gd name="T9" fmla="*/ 110 h 440"/>
                <a:gd name="T10" fmla="*/ 195 w 297"/>
                <a:gd name="T11" fmla="*/ 43 h 440"/>
                <a:gd name="T12" fmla="*/ 153 w 297"/>
                <a:gd name="T13" fmla="*/ 0 h 440"/>
                <a:gd name="T14" fmla="*/ 153 w 297"/>
                <a:gd name="T15" fmla="*/ 26 h 440"/>
                <a:gd name="T16" fmla="*/ 178 w 297"/>
                <a:gd name="T17" fmla="*/ 60 h 440"/>
                <a:gd name="T18" fmla="*/ 144 w 297"/>
                <a:gd name="T19" fmla="*/ 85 h 440"/>
                <a:gd name="T20" fmla="*/ 110 w 297"/>
                <a:gd name="T21" fmla="*/ 51 h 440"/>
                <a:gd name="T22" fmla="*/ 102 w 297"/>
                <a:gd name="T23" fmla="*/ 85 h 440"/>
                <a:gd name="T24" fmla="*/ 77 w 297"/>
                <a:gd name="T25" fmla="*/ 119 h 440"/>
                <a:gd name="T26" fmla="*/ 26 w 297"/>
                <a:gd name="T27" fmla="*/ 110 h 440"/>
                <a:gd name="T28" fmla="*/ 26 w 297"/>
                <a:gd name="T29" fmla="*/ 68 h 440"/>
                <a:gd name="T30" fmla="*/ 34 w 297"/>
                <a:gd name="T31" fmla="*/ 26 h 440"/>
                <a:gd name="T32" fmla="*/ 119 w 297"/>
                <a:gd name="T33" fmla="*/ 170 h 440"/>
                <a:gd name="T34" fmla="*/ 60 w 297"/>
                <a:gd name="T35" fmla="*/ 178 h 440"/>
                <a:gd name="T36" fmla="*/ 43 w 297"/>
                <a:gd name="T37" fmla="*/ 246 h 440"/>
                <a:gd name="T38" fmla="*/ 102 w 297"/>
                <a:gd name="T39" fmla="*/ 297 h 440"/>
                <a:gd name="T40" fmla="*/ 161 w 297"/>
                <a:gd name="T41" fmla="*/ 263 h 440"/>
                <a:gd name="T42" fmla="*/ 178 w 297"/>
                <a:gd name="T43" fmla="*/ 263 h 440"/>
                <a:gd name="T44" fmla="*/ 237 w 297"/>
                <a:gd name="T45" fmla="*/ 237 h 440"/>
                <a:gd name="T46" fmla="*/ 229 w 297"/>
                <a:gd name="T47" fmla="*/ 170 h 440"/>
                <a:gd name="T48" fmla="*/ 170 w 297"/>
                <a:gd name="T49" fmla="*/ 153 h 440"/>
                <a:gd name="T50" fmla="*/ 178 w 297"/>
                <a:gd name="T51" fmla="*/ 178 h 440"/>
                <a:gd name="T52" fmla="*/ 220 w 297"/>
                <a:gd name="T53" fmla="*/ 195 h 440"/>
                <a:gd name="T54" fmla="*/ 204 w 297"/>
                <a:gd name="T55" fmla="*/ 237 h 440"/>
                <a:gd name="T56" fmla="*/ 161 w 297"/>
                <a:gd name="T57" fmla="*/ 212 h 440"/>
                <a:gd name="T58" fmla="*/ 178 w 297"/>
                <a:gd name="T59" fmla="*/ 178 h 440"/>
                <a:gd name="T60" fmla="*/ 119 w 297"/>
                <a:gd name="T61" fmla="*/ 195 h 440"/>
                <a:gd name="T62" fmla="*/ 144 w 297"/>
                <a:gd name="T63" fmla="*/ 237 h 440"/>
                <a:gd name="T64" fmla="*/ 110 w 297"/>
                <a:gd name="T65" fmla="*/ 271 h 440"/>
                <a:gd name="T66" fmla="*/ 68 w 297"/>
                <a:gd name="T67" fmla="*/ 263 h 440"/>
                <a:gd name="T68" fmla="*/ 77 w 297"/>
                <a:gd name="T69" fmla="*/ 203 h 440"/>
                <a:gd name="T70" fmla="*/ 153 w 297"/>
                <a:gd name="T71" fmla="*/ 322 h 440"/>
                <a:gd name="T72" fmla="*/ 102 w 297"/>
                <a:gd name="T73" fmla="*/ 356 h 440"/>
                <a:gd name="T74" fmla="*/ 102 w 297"/>
                <a:gd name="T75" fmla="*/ 424 h 440"/>
                <a:gd name="T76" fmla="*/ 153 w 297"/>
                <a:gd name="T77" fmla="*/ 440 h 440"/>
                <a:gd name="T78" fmla="*/ 237 w 297"/>
                <a:gd name="T79" fmla="*/ 424 h 440"/>
                <a:gd name="T80" fmla="*/ 297 w 297"/>
                <a:gd name="T81" fmla="*/ 373 h 440"/>
                <a:gd name="T82" fmla="*/ 271 w 297"/>
                <a:gd name="T83" fmla="*/ 313 h 440"/>
                <a:gd name="T84" fmla="*/ 204 w 297"/>
                <a:gd name="T85" fmla="*/ 305 h 440"/>
                <a:gd name="T86" fmla="*/ 220 w 297"/>
                <a:gd name="T87" fmla="*/ 322 h 440"/>
                <a:gd name="T88" fmla="*/ 271 w 297"/>
                <a:gd name="T89" fmla="*/ 347 h 440"/>
                <a:gd name="T90" fmla="*/ 254 w 297"/>
                <a:gd name="T91" fmla="*/ 390 h 440"/>
                <a:gd name="T92" fmla="*/ 204 w 297"/>
                <a:gd name="T93" fmla="*/ 407 h 440"/>
                <a:gd name="T94" fmla="*/ 127 w 297"/>
                <a:gd name="T95" fmla="*/ 407 h 440"/>
                <a:gd name="T96" fmla="*/ 119 w 297"/>
                <a:gd name="T97" fmla="*/ 364 h 440"/>
                <a:gd name="T98" fmla="*/ 161 w 297"/>
                <a:gd name="T99" fmla="*/ 339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7" h="440">
                  <a:moveTo>
                    <a:pt x="34" y="26"/>
                  </a:moveTo>
                  <a:lnTo>
                    <a:pt x="17" y="34"/>
                  </a:lnTo>
                  <a:lnTo>
                    <a:pt x="0" y="51"/>
                  </a:lnTo>
                  <a:lnTo>
                    <a:pt x="0" y="76"/>
                  </a:lnTo>
                  <a:lnTo>
                    <a:pt x="0" y="102"/>
                  </a:lnTo>
                  <a:lnTo>
                    <a:pt x="17" y="127"/>
                  </a:lnTo>
                  <a:lnTo>
                    <a:pt x="34" y="144"/>
                  </a:lnTo>
                  <a:lnTo>
                    <a:pt x="60" y="153"/>
                  </a:lnTo>
                  <a:lnTo>
                    <a:pt x="85" y="144"/>
                  </a:lnTo>
                  <a:lnTo>
                    <a:pt x="93" y="136"/>
                  </a:lnTo>
                  <a:lnTo>
                    <a:pt x="110" y="127"/>
                  </a:lnTo>
                  <a:lnTo>
                    <a:pt x="119" y="110"/>
                  </a:lnTo>
                  <a:lnTo>
                    <a:pt x="119" y="93"/>
                  </a:lnTo>
                  <a:lnTo>
                    <a:pt x="136" y="110"/>
                  </a:lnTo>
                  <a:lnTo>
                    <a:pt x="161" y="110"/>
                  </a:lnTo>
                  <a:lnTo>
                    <a:pt x="187" y="93"/>
                  </a:lnTo>
                  <a:lnTo>
                    <a:pt x="195" y="68"/>
                  </a:lnTo>
                  <a:lnTo>
                    <a:pt x="195" y="43"/>
                  </a:lnTo>
                  <a:lnTo>
                    <a:pt x="187" y="17"/>
                  </a:lnTo>
                  <a:lnTo>
                    <a:pt x="170" y="9"/>
                  </a:lnTo>
                  <a:lnTo>
                    <a:pt x="153" y="0"/>
                  </a:lnTo>
                  <a:lnTo>
                    <a:pt x="127" y="0"/>
                  </a:lnTo>
                  <a:lnTo>
                    <a:pt x="136" y="26"/>
                  </a:lnTo>
                  <a:lnTo>
                    <a:pt x="153" y="26"/>
                  </a:lnTo>
                  <a:lnTo>
                    <a:pt x="161" y="26"/>
                  </a:lnTo>
                  <a:lnTo>
                    <a:pt x="178" y="43"/>
                  </a:lnTo>
                  <a:lnTo>
                    <a:pt x="178" y="60"/>
                  </a:lnTo>
                  <a:lnTo>
                    <a:pt x="178" y="68"/>
                  </a:lnTo>
                  <a:lnTo>
                    <a:pt x="161" y="85"/>
                  </a:lnTo>
                  <a:lnTo>
                    <a:pt x="144" y="85"/>
                  </a:lnTo>
                  <a:lnTo>
                    <a:pt x="127" y="85"/>
                  </a:lnTo>
                  <a:lnTo>
                    <a:pt x="110" y="60"/>
                  </a:lnTo>
                  <a:lnTo>
                    <a:pt x="110" y="51"/>
                  </a:lnTo>
                  <a:lnTo>
                    <a:pt x="93" y="60"/>
                  </a:lnTo>
                  <a:lnTo>
                    <a:pt x="102" y="76"/>
                  </a:lnTo>
                  <a:lnTo>
                    <a:pt x="102" y="85"/>
                  </a:lnTo>
                  <a:lnTo>
                    <a:pt x="93" y="102"/>
                  </a:lnTo>
                  <a:lnTo>
                    <a:pt x="85" y="110"/>
                  </a:lnTo>
                  <a:lnTo>
                    <a:pt x="77" y="119"/>
                  </a:lnTo>
                  <a:lnTo>
                    <a:pt x="60" y="127"/>
                  </a:lnTo>
                  <a:lnTo>
                    <a:pt x="43" y="119"/>
                  </a:lnTo>
                  <a:lnTo>
                    <a:pt x="26" y="110"/>
                  </a:lnTo>
                  <a:lnTo>
                    <a:pt x="17" y="93"/>
                  </a:lnTo>
                  <a:lnTo>
                    <a:pt x="17" y="76"/>
                  </a:lnTo>
                  <a:lnTo>
                    <a:pt x="26" y="68"/>
                  </a:lnTo>
                  <a:lnTo>
                    <a:pt x="34" y="60"/>
                  </a:lnTo>
                  <a:lnTo>
                    <a:pt x="51" y="43"/>
                  </a:lnTo>
                  <a:lnTo>
                    <a:pt x="34" y="26"/>
                  </a:lnTo>
                  <a:close/>
                  <a:moveTo>
                    <a:pt x="144" y="195"/>
                  </a:moveTo>
                  <a:lnTo>
                    <a:pt x="136" y="178"/>
                  </a:lnTo>
                  <a:lnTo>
                    <a:pt x="119" y="170"/>
                  </a:lnTo>
                  <a:lnTo>
                    <a:pt x="102" y="170"/>
                  </a:lnTo>
                  <a:lnTo>
                    <a:pt x="85" y="170"/>
                  </a:lnTo>
                  <a:lnTo>
                    <a:pt x="60" y="178"/>
                  </a:lnTo>
                  <a:lnTo>
                    <a:pt x="51" y="195"/>
                  </a:lnTo>
                  <a:lnTo>
                    <a:pt x="43" y="220"/>
                  </a:lnTo>
                  <a:lnTo>
                    <a:pt x="43" y="246"/>
                  </a:lnTo>
                  <a:lnTo>
                    <a:pt x="60" y="271"/>
                  </a:lnTo>
                  <a:lnTo>
                    <a:pt x="77" y="288"/>
                  </a:lnTo>
                  <a:lnTo>
                    <a:pt x="102" y="297"/>
                  </a:lnTo>
                  <a:lnTo>
                    <a:pt x="119" y="297"/>
                  </a:lnTo>
                  <a:lnTo>
                    <a:pt x="153" y="280"/>
                  </a:lnTo>
                  <a:lnTo>
                    <a:pt x="161" y="263"/>
                  </a:lnTo>
                  <a:lnTo>
                    <a:pt x="161" y="246"/>
                  </a:lnTo>
                  <a:lnTo>
                    <a:pt x="170" y="254"/>
                  </a:lnTo>
                  <a:lnTo>
                    <a:pt x="178" y="263"/>
                  </a:lnTo>
                  <a:lnTo>
                    <a:pt x="204" y="263"/>
                  </a:lnTo>
                  <a:lnTo>
                    <a:pt x="229" y="254"/>
                  </a:lnTo>
                  <a:lnTo>
                    <a:pt x="237" y="237"/>
                  </a:lnTo>
                  <a:lnTo>
                    <a:pt x="246" y="212"/>
                  </a:lnTo>
                  <a:lnTo>
                    <a:pt x="237" y="187"/>
                  </a:lnTo>
                  <a:lnTo>
                    <a:pt x="229" y="170"/>
                  </a:lnTo>
                  <a:lnTo>
                    <a:pt x="212" y="153"/>
                  </a:lnTo>
                  <a:lnTo>
                    <a:pt x="195" y="153"/>
                  </a:lnTo>
                  <a:lnTo>
                    <a:pt x="170" y="153"/>
                  </a:lnTo>
                  <a:lnTo>
                    <a:pt x="153" y="161"/>
                  </a:lnTo>
                  <a:lnTo>
                    <a:pt x="144" y="195"/>
                  </a:lnTo>
                  <a:close/>
                  <a:moveTo>
                    <a:pt x="178" y="178"/>
                  </a:moveTo>
                  <a:lnTo>
                    <a:pt x="195" y="170"/>
                  </a:lnTo>
                  <a:lnTo>
                    <a:pt x="204" y="178"/>
                  </a:lnTo>
                  <a:lnTo>
                    <a:pt x="220" y="195"/>
                  </a:lnTo>
                  <a:lnTo>
                    <a:pt x="220" y="212"/>
                  </a:lnTo>
                  <a:lnTo>
                    <a:pt x="220" y="220"/>
                  </a:lnTo>
                  <a:lnTo>
                    <a:pt x="204" y="237"/>
                  </a:lnTo>
                  <a:lnTo>
                    <a:pt x="187" y="237"/>
                  </a:lnTo>
                  <a:lnTo>
                    <a:pt x="178" y="237"/>
                  </a:lnTo>
                  <a:lnTo>
                    <a:pt x="161" y="212"/>
                  </a:lnTo>
                  <a:lnTo>
                    <a:pt x="161" y="203"/>
                  </a:lnTo>
                  <a:lnTo>
                    <a:pt x="161" y="187"/>
                  </a:lnTo>
                  <a:lnTo>
                    <a:pt x="178" y="178"/>
                  </a:lnTo>
                  <a:close/>
                  <a:moveTo>
                    <a:pt x="93" y="195"/>
                  </a:moveTo>
                  <a:lnTo>
                    <a:pt x="110" y="195"/>
                  </a:lnTo>
                  <a:lnTo>
                    <a:pt x="119" y="195"/>
                  </a:lnTo>
                  <a:lnTo>
                    <a:pt x="136" y="203"/>
                  </a:lnTo>
                  <a:lnTo>
                    <a:pt x="144" y="220"/>
                  </a:lnTo>
                  <a:lnTo>
                    <a:pt x="144" y="237"/>
                  </a:lnTo>
                  <a:lnTo>
                    <a:pt x="136" y="254"/>
                  </a:lnTo>
                  <a:lnTo>
                    <a:pt x="127" y="263"/>
                  </a:lnTo>
                  <a:lnTo>
                    <a:pt x="110" y="271"/>
                  </a:lnTo>
                  <a:lnTo>
                    <a:pt x="102" y="271"/>
                  </a:lnTo>
                  <a:lnTo>
                    <a:pt x="85" y="271"/>
                  </a:lnTo>
                  <a:lnTo>
                    <a:pt x="68" y="263"/>
                  </a:lnTo>
                  <a:lnTo>
                    <a:pt x="68" y="246"/>
                  </a:lnTo>
                  <a:lnTo>
                    <a:pt x="60" y="220"/>
                  </a:lnTo>
                  <a:lnTo>
                    <a:pt x="77" y="203"/>
                  </a:lnTo>
                  <a:lnTo>
                    <a:pt x="93" y="195"/>
                  </a:lnTo>
                  <a:close/>
                  <a:moveTo>
                    <a:pt x="178" y="313"/>
                  </a:moveTo>
                  <a:lnTo>
                    <a:pt x="153" y="322"/>
                  </a:lnTo>
                  <a:lnTo>
                    <a:pt x="127" y="330"/>
                  </a:lnTo>
                  <a:lnTo>
                    <a:pt x="110" y="339"/>
                  </a:lnTo>
                  <a:lnTo>
                    <a:pt x="102" y="356"/>
                  </a:lnTo>
                  <a:lnTo>
                    <a:pt x="93" y="373"/>
                  </a:lnTo>
                  <a:lnTo>
                    <a:pt x="93" y="398"/>
                  </a:lnTo>
                  <a:lnTo>
                    <a:pt x="102" y="424"/>
                  </a:lnTo>
                  <a:lnTo>
                    <a:pt x="119" y="432"/>
                  </a:lnTo>
                  <a:lnTo>
                    <a:pt x="136" y="440"/>
                  </a:lnTo>
                  <a:lnTo>
                    <a:pt x="153" y="440"/>
                  </a:lnTo>
                  <a:lnTo>
                    <a:pt x="178" y="440"/>
                  </a:lnTo>
                  <a:lnTo>
                    <a:pt x="212" y="432"/>
                  </a:lnTo>
                  <a:lnTo>
                    <a:pt x="237" y="424"/>
                  </a:lnTo>
                  <a:lnTo>
                    <a:pt x="254" y="415"/>
                  </a:lnTo>
                  <a:lnTo>
                    <a:pt x="280" y="398"/>
                  </a:lnTo>
                  <a:lnTo>
                    <a:pt x="297" y="373"/>
                  </a:lnTo>
                  <a:lnTo>
                    <a:pt x="288" y="339"/>
                  </a:lnTo>
                  <a:lnTo>
                    <a:pt x="280" y="322"/>
                  </a:lnTo>
                  <a:lnTo>
                    <a:pt x="271" y="313"/>
                  </a:lnTo>
                  <a:lnTo>
                    <a:pt x="254" y="305"/>
                  </a:lnTo>
                  <a:lnTo>
                    <a:pt x="229" y="297"/>
                  </a:lnTo>
                  <a:lnTo>
                    <a:pt x="204" y="305"/>
                  </a:lnTo>
                  <a:lnTo>
                    <a:pt x="178" y="313"/>
                  </a:lnTo>
                  <a:close/>
                  <a:moveTo>
                    <a:pt x="178" y="330"/>
                  </a:moveTo>
                  <a:lnTo>
                    <a:pt x="220" y="322"/>
                  </a:lnTo>
                  <a:lnTo>
                    <a:pt x="246" y="330"/>
                  </a:lnTo>
                  <a:lnTo>
                    <a:pt x="263" y="339"/>
                  </a:lnTo>
                  <a:lnTo>
                    <a:pt x="271" y="347"/>
                  </a:lnTo>
                  <a:lnTo>
                    <a:pt x="271" y="364"/>
                  </a:lnTo>
                  <a:lnTo>
                    <a:pt x="263" y="381"/>
                  </a:lnTo>
                  <a:lnTo>
                    <a:pt x="254" y="390"/>
                  </a:lnTo>
                  <a:lnTo>
                    <a:pt x="246" y="398"/>
                  </a:lnTo>
                  <a:lnTo>
                    <a:pt x="229" y="407"/>
                  </a:lnTo>
                  <a:lnTo>
                    <a:pt x="204" y="407"/>
                  </a:lnTo>
                  <a:lnTo>
                    <a:pt x="161" y="424"/>
                  </a:lnTo>
                  <a:lnTo>
                    <a:pt x="136" y="415"/>
                  </a:lnTo>
                  <a:lnTo>
                    <a:pt x="127" y="407"/>
                  </a:lnTo>
                  <a:lnTo>
                    <a:pt x="119" y="398"/>
                  </a:lnTo>
                  <a:lnTo>
                    <a:pt x="110" y="381"/>
                  </a:lnTo>
                  <a:lnTo>
                    <a:pt x="119" y="364"/>
                  </a:lnTo>
                  <a:lnTo>
                    <a:pt x="127" y="356"/>
                  </a:lnTo>
                  <a:lnTo>
                    <a:pt x="144" y="347"/>
                  </a:lnTo>
                  <a:lnTo>
                    <a:pt x="161" y="339"/>
                  </a:lnTo>
                  <a:lnTo>
                    <a:pt x="178" y="330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8" name="Rectangle 118">
              <a:extLst>
                <a:ext uri="{FF2B5EF4-FFF2-40B4-BE49-F238E27FC236}">
                  <a16:creationId xmlns:a16="http://schemas.microsoft.com/office/drawing/2014/main" id="{79633EA0-FCB3-40F8-982D-D2178AC1AC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380000">
              <a:off x="5744" y="1535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Rectangle 119">
              <a:extLst>
                <a:ext uri="{FF2B5EF4-FFF2-40B4-BE49-F238E27FC236}">
                  <a16:creationId xmlns:a16="http://schemas.microsoft.com/office/drawing/2014/main" id="{C16488CD-4222-4AD2-89C7-81EFE70D56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380000">
              <a:off x="5755" y="1565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0" name="Rectangle 120">
              <a:extLst>
                <a:ext uri="{FF2B5EF4-FFF2-40B4-BE49-F238E27FC236}">
                  <a16:creationId xmlns:a16="http://schemas.microsoft.com/office/drawing/2014/main" id="{37423D55-1859-4E2C-AC62-801931E51E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380000">
              <a:off x="5763" y="1595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1" name="Freeform 121">
              <a:extLst>
                <a:ext uri="{FF2B5EF4-FFF2-40B4-BE49-F238E27FC236}">
                  <a16:creationId xmlns:a16="http://schemas.microsoft.com/office/drawing/2014/main" id="{3845E5F1-068C-4B01-9D95-DFFB25652F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3" y="414"/>
              <a:ext cx="91" cy="62"/>
            </a:xfrm>
            <a:custGeom>
              <a:avLst/>
              <a:gdLst>
                <a:gd name="T0" fmla="*/ 84 w 448"/>
                <a:gd name="T1" fmla="*/ 187 h 305"/>
                <a:gd name="T2" fmla="*/ 127 w 448"/>
                <a:gd name="T3" fmla="*/ 153 h 305"/>
                <a:gd name="T4" fmla="*/ 110 w 448"/>
                <a:gd name="T5" fmla="*/ 119 h 305"/>
                <a:gd name="T6" fmla="*/ 144 w 448"/>
                <a:gd name="T7" fmla="*/ 0 h 305"/>
                <a:gd name="T8" fmla="*/ 0 w 448"/>
                <a:gd name="T9" fmla="*/ 102 h 305"/>
                <a:gd name="T10" fmla="*/ 59 w 448"/>
                <a:gd name="T11" fmla="*/ 178 h 305"/>
                <a:gd name="T12" fmla="*/ 34 w 448"/>
                <a:gd name="T13" fmla="*/ 85 h 305"/>
                <a:gd name="T14" fmla="*/ 93 w 448"/>
                <a:gd name="T15" fmla="*/ 110 h 305"/>
                <a:gd name="T16" fmla="*/ 220 w 448"/>
                <a:gd name="T17" fmla="*/ 246 h 305"/>
                <a:gd name="T18" fmla="*/ 271 w 448"/>
                <a:gd name="T19" fmla="*/ 212 h 305"/>
                <a:gd name="T20" fmla="*/ 254 w 448"/>
                <a:gd name="T21" fmla="*/ 178 h 305"/>
                <a:gd name="T22" fmla="*/ 288 w 448"/>
                <a:gd name="T23" fmla="*/ 60 h 305"/>
                <a:gd name="T24" fmla="*/ 144 w 448"/>
                <a:gd name="T25" fmla="*/ 161 h 305"/>
                <a:gd name="T26" fmla="*/ 203 w 448"/>
                <a:gd name="T27" fmla="*/ 237 h 305"/>
                <a:gd name="T28" fmla="*/ 169 w 448"/>
                <a:gd name="T29" fmla="*/ 144 h 305"/>
                <a:gd name="T30" fmla="*/ 228 w 448"/>
                <a:gd name="T31" fmla="*/ 170 h 305"/>
                <a:gd name="T32" fmla="*/ 305 w 448"/>
                <a:gd name="T33" fmla="*/ 229 h 305"/>
                <a:gd name="T34" fmla="*/ 313 w 448"/>
                <a:gd name="T35" fmla="*/ 288 h 305"/>
                <a:gd name="T36" fmla="*/ 355 w 448"/>
                <a:gd name="T37" fmla="*/ 305 h 305"/>
                <a:gd name="T38" fmla="*/ 389 w 448"/>
                <a:gd name="T39" fmla="*/ 297 h 305"/>
                <a:gd name="T40" fmla="*/ 423 w 448"/>
                <a:gd name="T41" fmla="*/ 263 h 305"/>
                <a:gd name="T42" fmla="*/ 448 w 448"/>
                <a:gd name="T43" fmla="*/ 212 h 305"/>
                <a:gd name="T44" fmla="*/ 448 w 448"/>
                <a:gd name="T45" fmla="*/ 161 h 305"/>
                <a:gd name="T46" fmla="*/ 415 w 448"/>
                <a:gd name="T47" fmla="*/ 119 h 305"/>
                <a:gd name="T48" fmla="*/ 381 w 448"/>
                <a:gd name="T49" fmla="*/ 110 h 305"/>
                <a:gd name="T50" fmla="*/ 347 w 448"/>
                <a:gd name="T51" fmla="*/ 136 h 305"/>
                <a:gd name="T52" fmla="*/ 313 w 448"/>
                <a:gd name="T53" fmla="*/ 187 h 305"/>
                <a:gd name="T54" fmla="*/ 355 w 448"/>
                <a:gd name="T55" fmla="*/ 153 h 305"/>
                <a:gd name="T56" fmla="*/ 389 w 448"/>
                <a:gd name="T57" fmla="*/ 127 h 305"/>
                <a:gd name="T58" fmla="*/ 423 w 448"/>
                <a:gd name="T59" fmla="*/ 144 h 305"/>
                <a:gd name="T60" fmla="*/ 423 w 448"/>
                <a:gd name="T61" fmla="*/ 187 h 305"/>
                <a:gd name="T62" fmla="*/ 406 w 448"/>
                <a:gd name="T63" fmla="*/ 246 h 305"/>
                <a:gd name="T64" fmla="*/ 381 w 448"/>
                <a:gd name="T65" fmla="*/ 271 h 305"/>
                <a:gd name="T66" fmla="*/ 355 w 448"/>
                <a:gd name="T67" fmla="*/ 288 h 305"/>
                <a:gd name="T68" fmla="*/ 330 w 448"/>
                <a:gd name="T69" fmla="*/ 271 h 305"/>
                <a:gd name="T70" fmla="*/ 330 w 448"/>
                <a:gd name="T71" fmla="*/ 229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8" h="305">
                  <a:moveTo>
                    <a:pt x="59" y="178"/>
                  </a:moveTo>
                  <a:lnTo>
                    <a:pt x="84" y="187"/>
                  </a:lnTo>
                  <a:lnTo>
                    <a:pt x="101" y="144"/>
                  </a:lnTo>
                  <a:lnTo>
                    <a:pt x="127" y="153"/>
                  </a:lnTo>
                  <a:lnTo>
                    <a:pt x="135" y="136"/>
                  </a:lnTo>
                  <a:lnTo>
                    <a:pt x="110" y="119"/>
                  </a:lnTo>
                  <a:lnTo>
                    <a:pt x="161" y="9"/>
                  </a:lnTo>
                  <a:lnTo>
                    <a:pt x="144" y="0"/>
                  </a:lnTo>
                  <a:lnTo>
                    <a:pt x="8" y="77"/>
                  </a:lnTo>
                  <a:lnTo>
                    <a:pt x="0" y="102"/>
                  </a:lnTo>
                  <a:lnTo>
                    <a:pt x="76" y="136"/>
                  </a:lnTo>
                  <a:lnTo>
                    <a:pt x="59" y="178"/>
                  </a:lnTo>
                  <a:close/>
                  <a:moveTo>
                    <a:pt x="93" y="110"/>
                  </a:moveTo>
                  <a:lnTo>
                    <a:pt x="34" y="85"/>
                  </a:lnTo>
                  <a:lnTo>
                    <a:pt x="127" y="34"/>
                  </a:lnTo>
                  <a:lnTo>
                    <a:pt x="93" y="110"/>
                  </a:lnTo>
                  <a:close/>
                  <a:moveTo>
                    <a:pt x="203" y="237"/>
                  </a:moveTo>
                  <a:lnTo>
                    <a:pt x="220" y="246"/>
                  </a:lnTo>
                  <a:lnTo>
                    <a:pt x="245" y="204"/>
                  </a:lnTo>
                  <a:lnTo>
                    <a:pt x="271" y="212"/>
                  </a:lnTo>
                  <a:lnTo>
                    <a:pt x="279" y="195"/>
                  </a:lnTo>
                  <a:lnTo>
                    <a:pt x="254" y="178"/>
                  </a:lnTo>
                  <a:lnTo>
                    <a:pt x="305" y="68"/>
                  </a:lnTo>
                  <a:lnTo>
                    <a:pt x="288" y="60"/>
                  </a:lnTo>
                  <a:lnTo>
                    <a:pt x="152" y="136"/>
                  </a:lnTo>
                  <a:lnTo>
                    <a:pt x="144" y="161"/>
                  </a:lnTo>
                  <a:lnTo>
                    <a:pt x="220" y="195"/>
                  </a:lnTo>
                  <a:lnTo>
                    <a:pt x="203" y="237"/>
                  </a:lnTo>
                  <a:close/>
                  <a:moveTo>
                    <a:pt x="228" y="170"/>
                  </a:moveTo>
                  <a:lnTo>
                    <a:pt x="169" y="144"/>
                  </a:lnTo>
                  <a:lnTo>
                    <a:pt x="262" y="93"/>
                  </a:lnTo>
                  <a:lnTo>
                    <a:pt x="228" y="170"/>
                  </a:lnTo>
                  <a:close/>
                  <a:moveTo>
                    <a:pt x="313" y="187"/>
                  </a:moveTo>
                  <a:lnTo>
                    <a:pt x="305" y="229"/>
                  </a:lnTo>
                  <a:lnTo>
                    <a:pt x="305" y="263"/>
                  </a:lnTo>
                  <a:lnTo>
                    <a:pt x="313" y="288"/>
                  </a:lnTo>
                  <a:lnTo>
                    <a:pt x="338" y="305"/>
                  </a:lnTo>
                  <a:lnTo>
                    <a:pt x="355" y="305"/>
                  </a:lnTo>
                  <a:lnTo>
                    <a:pt x="372" y="305"/>
                  </a:lnTo>
                  <a:lnTo>
                    <a:pt x="389" y="297"/>
                  </a:lnTo>
                  <a:lnTo>
                    <a:pt x="406" y="280"/>
                  </a:lnTo>
                  <a:lnTo>
                    <a:pt x="423" y="263"/>
                  </a:lnTo>
                  <a:lnTo>
                    <a:pt x="431" y="237"/>
                  </a:lnTo>
                  <a:lnTo>
                    <a:pt x="448" y="212"/>
                  </a:lnTo>
                  <a:lnTo>
                    <a:pt x="448" y="187"/>
                  </a:lnTo>
                  <a:lnTo>
                    <a:pt x="448" y="161"/>
                  </a:lnTo>
                  <a:lnTo>
                    <a:pt x="440" y="136"/>
                  </a:lnTo>
                  <a:lnTo>
                    <a:pt x="415" y="119"/>
                  </a:lnTo>
                  <a:lnTo>
                    <a:pt x="398" y="110"/>
                  </a:lnTo>
                  <a:lnTo>
                    <a:pt x="381" y="110"/>
                  </a:lnTo>
                  <a:lnTo>
                    <a:pt x="364" y="119"/>
                  </a:lnTo>
                  <a:lnTo>
                    <a:pt x="347" y="136"/>
                  </a:lnTo>
                  <a:lnTo>
                    <a:pt x="330" y="153"/>
                  </a:lnTo>
                  <a:lnTo>
                    <a:pt x="313" y="187"/>
                  </a:lnTo>
                  <a:close/>
                  <a:moveTo>
                    <a:pt x="338" y="195"/>
                  </a:moveTo>
                  <a:lnTo>
                    <a:pt x="355" y="153"/>
                  </a:lnTo>
                  <a:lnTo>
                    <a:pt x="381" y="136"/>
                  </a:lnTo>
                  <a:lnTo>
                    <a:pt x="389" y="127"/>
                  </a:lnTo>
                  <a:lnTo>
                    <a:pt x="406" y="136"/>
                  </a:lnTo>
                  <a:lnTo>
                    <a:pt x="423" y="144"/>
                  </a:lnTo>
                  <a:lnTo>
                    <a:pt x="431" y="161"/>
                  </a:lnTo>
                  <a:lnTo>
                    <a:pt x="423" y="187"/>
                  </a:lnTo>
                  <a:lnTo>
                    <a:pt x="415" y="220"/>
                  </a:lnTo>
                  <a:lnTo>
                    <a:pt x="406" y="246"/>
                  </a:lnTo>
                  <a:lnTo>
                    <a:pt x="389" y="263"/>
                  </a:lnTo>
                  <a:lnTo>
                    <a:pt x="381" y="271"/>
                  </a:lnTo>
                  <a:lnTo>
                    <a:pt x="372" y="280"/>
                  </a:lnTo>
                  <a:lnTo>
                    <a:pt x="355" y="288"/>
                  </a:lnTo>
                  <a:lnTo>
                    <a:pt x="347" y="280"/>
                  </a:lnTo>
                  <a:lnTo>
                    <a:pt x="330" y="271"/>
                  </a:lnTo>
                  <a:lnTo>
                    <a:pt x="321" y="254"/>
                  </a:lnTo>
                  <a:lnTo>
                    <a:pt x="330" y="229"/>
                  </a:lnTo>
                  <a:lnTo>
                    <a:pt x="338" y="195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2" name="Rectangle 122">
              <a:extLst>
                <a:ext uri="{FF2B5EF4-FFF2-40B4-BE49-F238E27FC236}">
                  <a16:creationId xmlns:a16="http://schemas.microsoft.com/office/drawing/2014/main" id="{F35FEA16-F033-4B8F-8089-0FAECABA89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0000">
              <a:off x="2163" y="395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3" name="Rectangle 123">
              <a:extLst>
                <a:ext uri="{FF2B5EF4-FFF2-40B4-BE49-F238E27FC236}">
                  <a16:creationId xmlns:a16="http://schemas.microsoft.com/office/drawing/2014/main" id="{BD017E81-81E6-4710-9161-4A7ED6B530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0000">
              <a:off x="2193" y="406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" name="Rectangle 124">
              <a:extLst>
                <a:ext uri="{FF2B5EF4-FFF2-40B4-BE49-F238E27FC236}">
                  <a16:creationId xmlns:a16="http://schemas.microsoft.com/office/drawing/2014/main" id="{5D639D08-0303-433F-8171-92F1C6ABE1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0000">
              <a:off x="2224" y="421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5" name="Freeform 125">
              <a:extLst>
                <a:ext uri="{FF2B5EF4-FFF2-40B4-BE49-F238E27FC236}">
                  <a16:creationId xmlns:a16="http://schemas.microsoft.com/office/drawing/2014/main" id="{2C6F89E2-2ADA-465C-8ADC-BCA0C1EB1C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7" y="3433"/>
              <a:ext cx="62" cy="92"/>
            </a:xfrm>
            <a:custGeom>
              <a:avLst/>
              <a:gdLst>
                <a:gd name="T0" fmla="*/ 195 w 305"/>
                <a:gd name="T1" fmla="*/ 372 h 457"/>
                <a:gd name="T2" fmla="*/ 161 w 305"/>
                <a:gd name="T3" fmla="*/ 330 h 457"/>
                <a:gd name="T4" fmla="*/ 127 w 305"/>
                <a:gd name="T5" fmla="*/ 347 h 457"/>
                <a:gd name="T6" fmla="*/ 0 w 305"/>
                <a:gd name="T7" fmla="*/ 313 h 457"/>
                <a:gd name="T8" fmla="*/ 110 w 305"/>
                <a:gd name="T9" fmla="*/ 457 h 457"/>
                <a:gd name="T10" fmla="*/ 186 w 305"/>
                <a:gd name="T11" fmla="*/ 389 h 457"/>
                <a:gd name="T12" fmla="*/ 102 w 305"/>
                <a:gd name="T13" fmla="*/ 423 h 457"/>
                <a:gd name="T14" fmla="*/ 118 w 305"/>
                <a:gd name="T15" fmla="*/ 364 h 457"/>
                <a:gd name="T16" fmla="*/ 254 w 305"/>
                <a:gd name="T17" fmla="*/ 228 h 457"/>
                <a:gd name="T18" fmla="*/ 220 w 305"/>
                <a:gd name="T19" fmla="*/ 186 h 457"/>
                <a:gd name="T20" fmla="*/ 186 w 305"/>
                <a:gd name="T21" fmla="*/ 203 h 457"/>
                <a:gd name="T22" fmla="*/ 59 w 305"/>
                <a:gd name="T23" fmla="*/ 177 h 457"/>
                <a:gd name="T24" fmla="*/ 169 w 305"/>
                <a:gd name="T25" fmla="*/ 313 h 457"/>
                <a:gd name="T26" fmla="*/ 245 w 305"/>
                <a:gd name="T27" fmla="*/ 254 h 457"/>
                <a:gd name="T28" fmla="*/ 161 w 305"/>
                <a:gd name="T29" fmla="*/ 287 h 457"/>
                <a:gd name="T30" fmla="*/ 178 w 305"/>
                <a:gd name="T31" fmla="*/ 228 h 457"/>
                <a:gd name="T32" fmla="*/ 229 w 305"/>
                <a:gd name="T33" fmla="*/ 152 h 457"/>
                <a:gd name="T34" fmla="*/ 288 w 305"/>
                <a:gd name="T35" fmla="*/ 135 h 457"/>
                <a:gd name="T36" fmla="*/ 305 w 305"/>
                <a:gd name="T37" fmla="*/ 93 h 457"/>
                <a:gd name="T38" fmla="*/ 296 w 305"/>
                <a:gd name="T39" fmla="*/ 59 h 457"/>
                <a:gd name="T40" fmla="*/ 262 w 305"/>
                <a:gd name="T41" fmla="*/ 33 h 457"/>
                <a:gd name="T42" fmla="*/ 203 w 305"/>
                <a:gd name="T43" fmla="*/ 8 h 457"/>
                <a:gd name="T44" fmla="*/ 152 w 305"/>
                <a:gd name="T45" fmla="*/ 8 h 457"/>
                <a:gd name="T46" fmla="*/ 110 w 305"/>
                <a:gd name="T47" fmla="*/ 42 h 457"/>
                <a:gd name="T48" fmla="*/ 110 w 305"/>
                <a:gd name="T49" fmla="*/ 76 h 457"/>
                <a:gd name="T50" fmla="*/ 135 w 305"/>
                <a:gd name="T51" fmla="*/ 110 h 457"/>
                <a:gd name="T52" fmla="*/ 186 w 305"/>
                <a:gd name="T53" fmla="*/ 135 h 457"/>
                <a:gd name="T54" fmla="*/ 152 w 305"/>
                <a:gd name="T55" fmla="*/ 93 h 457"/>
                <a:gd name="T56" fmla="*/ 127 w 305"/>
                <a:gd name="T57" fmla="*/ 59 h 457"/>
                <a:gd name="T58" fmla="*/ 144 w 305"/>
                <a:gd name="T59" fmla="*/ 33 h 457"/>
                <a:gd name="T60" fmla="*/ 186 w 305"/>
                <a:gd name="T61" fmla="*/ 25 h 457"/>
                <a:gd name="T62" fmla="*/ 245 w 305"/>
                <a:gd name="T63" fmla="*/ 50 h 457"/>
                <a:gd name="T64" fmla="*/ 271 w 305"/>
                <a:gd name="T65" fmla="*/ 67 h 457"/>
                <a:gd name="T66" fmla="*/ 288 w 305"/>
                <a:gd name="T67" fmla="*/ 93 h 457"/>
                <a:gd name="T68" fmla="*/ 271 w 305"/>
                <a:gd name="T69" fmla="*/ 118 h 457"/>
                <a:gd name="T70" fmla="*/ 229 w 305"/>
                <a:gd name="T71" fmla="*/ 12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5" h="457">
                  <a:moveTo>
                    <a:pt x="186" y="389"/>
                  </a:moveTo>
                  <a:lnTo>
                    <a:pt x="195" y="372"/>
                  </a:lnTo>
                  <a:lnTo>
                    <a:pt x="152" y="355"/>
                  </a:lnTo>
                  <a:lnTo>
                    <a:pt x="161" y="330"/>
                  </a:lnTo>
                  <a:lnTo>
                    <a:pt x="135" y="321"/>
                  </a:lnTo>
                  <a:lnTo>
                    <a:pt x="127" y="347"/>
                  </a:lnTo>
                  <a:lnTo>
                    <a:pt x="8" y="296"/>
                  </a:lnTo>
                  <a:lnTo>
                    <a:pt x="0" y="313"/>
                  </a:lnTo>
                  <a:lnTo>
                    <a:pt x="85" y="448"/>
                  </a:lnTo>
                  <a:lnTo>
                    <a:pt x="110" y="457"/>
                  </a:lnTo>
                  <a:lnTo>
                    <a:pt x="144" y="372"/>
                  </a:lnTo>
                  <a:lnTo>
                    <a:pt x="186" y="389"/>
                  </a:lnTo>
                  <a:close/>
                  <a:moveTo>
                    <a:pt x="118" y="364"/>
                  </a:moveTo>
                  <a:lnTo>
                    <a:pt x="102" y="423"/>
                  </a:lnTo>
                  <a:lnTo>
                    <a:pt x="34" y="330"/>
                  </a:lnTo>
                  <a:lnTo>
                    <a:pt x="118" y="364"/>
                  </a:lnTo>
                  <a:close/>
                  <a:moveTo>
                    <a:pt x="245" y="254"/>
                  </a:moveTo>
                  <a:lnTo>
                    <a:pt x="254" y="228"/>
                  </a:lnTo>
                  <a:lnTo>
                    <a:pt x="212" y="211"/>
                  </a:lnTo>
                  <a:lnTo>
                    <a:pt x="220" y="186"/>
                  </a:lnTo>
                  <a:lnTo>
                    <a:pt x="195" y="177"/>
                  </a:lnTo>
                  <a:lnTo>
                    <a:pt x="186" y="203"/>
                  </a:lnTo>
                  <a:lnTo>
                    <a:pt x="68" y="160"/>
                  </a:lnTo>
                  <a:lnTo>
                    <a:pt x="59" y="177"/>
                  </a:lnTo>
                  <a:lnTo>
                    <a:pt x="144" y="304"/>
                  </a:lnTo>
                  <a:lnTo>
                    <a:pt x="169" y="313"/>
                  </a:lnTo>
                  <a:lnTo>
                    <a:pt x="203" y="237"/>
                  </a:lnTo>
                  <a:lnTo>
                    <a:pt x="245" y="254"/>
                  </a:lnTo>
                  <a:close/>
                  <a:moveTo>
                    <a:pt x="178" y="228"/>
                  </a:moveTo>
                  <a:lnTo>
                    <a:pt x="161" y="287"/>
                  </a:lnTo>
                  <a:lnTo>
                    <a:pt x="93" y="194"/>
                  </a:lnTo>
                  <a:lnTo>
                    <a:pt x="178" y="228"/>
                  </a:lnTo>
                  <a:close/>
                  <a:moveTo>
                    <a:pt x="186" y="135"/>
                  </a:moveTo>
                  <a:lnTo>
                    <a:pt x="229" y="152"/>
                  </a:lnTo>
                  <a:lnTo>
                    <a:pt x="262" y="152"/>
                  </a:lnTo>
                  <a:lnTo>
                    <a:pt x="288" y="135"/>
                  </a:lnTo>
                  <a:lnTo>
                    <a:pt x="305" y="118"/>
                  </a:lnTo>
                  <a:lnTo>
                    <a:pt x="305" y="93"/>
                  </a:lnTo>
                  <a:lnTo>
                    <a:pt x="305" y="76"/>
                  </a:lnTo>
                  <a:lnTo>
                    <a:pt x="296" y="59"/>
                  </a:lnTo>
                  <a:lnTo>
                    <a:pt x="279" y="42"/>
                  </a:lnTo>
                  <a:lnTo>
                    <a:pt x="262" y="33"/>
                  </a:lnTo>
                  <a:lnTo>
                    <a:pt x="229" y="16"/>
                  </a:lnTo>
                  <a:lnTo>
                    <a:pt x="203" y="8"/>
                  </a:lnTo>
                  <a:lnTo>
                    <a:pt x="186" y="0"/>
                  </a:lnTo>
                  <a:lnTo>
                    <a:pt x="152" y="8"/>
                  </a:lnTo>
                  <a:lnTo>
                    <a:pt x="127" y="16"/>
                  </a:lnTo>
                  <a:lnTo>
                    <a:pt x="110" y="42"/>
                  </a:lnTo>
                  <a:lnTo>
                    <a:pt x="110" y="59"/>
                  </a:lnTo>
                  <a:lnTo>
                    <a:pt x="110" y="76"/>
                  </a:lnTo>
                  <a:lnTo>
                    <a:pt x="118" y="93"/>
                  </a:lnTo>
                  <a:lnTo>
                    <a:pt x="135" y="110"/>
                  </a:lnTo>
                  <a:lnTo>
                    <a:pt x="152" y="127"/>
                  </a:lnTo>
                  <a:lnTo>
                    <a:pt x="186" y="135"/>
                  </a:lnTo>
                  <a:close/>
                  <a:moveTo>
                    <a:pt x="195" y="110"/>
                  </a:moveTo>
                  <a:lnTo>
                    <a:pt x="152" y="93"/>
                  </a:lnTo>
                  <a:lnTo>
                    <a:pt x="135" y="76"/>
                  </a:lnTo>
                  <a:lnTo>
                    <a:pt x="127" y="59"/>
                  </a:lnTo>
                  <a:lnTo>
                    <a:pt x="135" y="50"/>
                  </a:lnTo>
                  <a:lnTo>
                    <a:pt x="144" y="33"/>
                  </a:lnTo>
                  <a:lnTo>
                    <a:pt x="161" y="25"/>
                  </a:lnTo>
                  <a:lnTo>
                    <a:pt x="186" y="25"/>
                  </a:lnTo>
                  <a:lnTo>
                    <a:pt x="220" y="42"/>
                  </a:lnTo>
                  <a:lnTo>
                    <a:pt x="245" y="50"/>
                  </a:lnTo>
                  <a:lnTo>
                    <a:pt x="262" y="59"/>
                  </a:lnTo>
                  <a:lnTo>
                    <a:pt x="271" y="67"/>
                  </a:lnTo>
                  <a:lnTo>
                    <a:pt x="279" y="76"/>
                  </a:lnTo>
                  <a:lnTo>
                    <a:pt x="288" y="93"/>
                  </a:lnTo>
                  <a:lnTo>
                    <a:pt x="288" y="110"/>
                  </a:lnTo>
                  <a:lnTo>
                    <a:pt x="271" y="118"/>
                  </a:lnTo>
                  <a:lnTo>
                    <a:pt x="262" y="127"/>
                  </a:lnTo>
                  <a:lnTo>
                    <a:pt x="229" y="127"/>
                  </a:lnTo>
                  <a:lnTo>
                    <a:pt x="195" y="110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6" name="Rectangle 126">
              <a:extLst>
                <a:ext uri="{FF2B5EF4-FFF2-40B4-BE49-F238E27FC236}">
                  <a16:creationId xmlns:a16="http://schemas.microsoft.com/office/drawing/2014/main" id="{E780FE2C-C594-4055-BD4C-2E2B580CDE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460000">
              <a:off x="2119" y="3453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7" name="Rectangle 127">
              <a:extLst>
                <a:ext uri="{FF2B5EF4-FFF2-40B4-BE49-F238E27FC236}">
                  <a16:creationId xmlns:a16="http://schemas.microsoft.com/office/drawing/2014/main" id="{C34E37E6-6702-41FD-A6F6-BAEB691AB69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460000">
              <a:off x="2134" y="3426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8" name="Rectangle 128">
              <a:extLst>
                <a:ext uri="{FF2B5EF4-FFF2-40B4-BE49-F238E27FC236}">
                  <a16:creationId xmlns:a16="http://schemas.microsoft.com/office/drawing/2014/main" id="{6B5D45A3-EEEC-4E16-A1A2-5535C39497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460000">
              <a:off x="2145" y="3396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" name="Freeform 129">
              <a:extLst>
                <a:ext uri="{FF2B5EF4-FFF2-40B4-BE49-F238E27FC236}">
                  <a16:creationId xmlns:a16="http://schemas.microsoft.com/office/drawing/2014/main" id="{DB9E414B-8220-4077-9C5D-CF8552DB95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7" y="56"/>
              <a:ext cx="76" cy="86"/>
            </a:xfrm>
            <a:custGeom>
              <a:avLst/>
              <a:gdLst>
                <a:gd name="T0" fmla="*/ 0 w 373"/>
                <a:gd name="T1" fmla="*/ 93 h 423"/>
                <a:gd name="T2" fmla="*/ 34 w 373"/>
                <a:gd name="T3" fmla="*/ 161 h 423"/>
                <a:gd name="T4" fmla="*/ 102 w 373"/>
                <a:gd name="T5" fmla="*/ 161 h 423"/>
                <a:gd name="T6" fmla="*/ 127 w 373"/>
                <a:gd name="T7" fmla="*/ 119 h 423"/>
                <a:gd name="T8" fmla="*/ 153 w 373"/>
                <a:gd name="T9" fmla="*/ 110 h 423"/>
                <a:gd name="T10" fmla="*/ 195 w 373"/>
                <a:gd name="T11" fmla="*/ 51 h 423"/>
                <a:gd name="T12" fmla="*/ 153 w 373"/>
                <a:gd name="T13" fmla="*/ 0 h 423"/>
                <a:gd name="T14" fmla="*/ 119 w 373"/>
                <a:gd name="T15" fmla="*/ 26 h 423"/>
                <a:gd name="T16" fmla="*/ 161 w 373"/>
                <a:gd name="T17" fmla="*/ 26 h 423"/>
                <a:gd name="T18" fmla="*/ 170 w 373"/>
                <a:gd name="T19" fmla="*/ 59 h 423"/>
                <a:gd name="T20" fmla="*/ 144 w 373"/>
                <a:gd name="T21" fmla="*/ 85 h 423"/>
                <a:gd name="T22" fmla="*/ 110 w 373"/>
                <a:gd name="T23" fmla="*/ 68 h 423"/>
                <a:gd name="T24" fmla="*/ 110 w 373"/>
                <a:gd name="T25" fmla="*/ 102 h 423"/>
                <a:gd name="T26" fmla="*/ 94 w 373"/>
                <a:gd name="T27" fmla="*/ 144 h 423"/>
                <a:gd name="T28" fmla="*/ 43 w 373"/>
                <a:gd name="T29" fmla="*/ 144 h 423"/>
                <a:gd name="T30" fmla="*/ 26 w 373"/>
                <a:gd name="T31" fmla="*/ 102 h 423"/>
                <a:gd name="T32" fmla="*/ 26 w 373"/>
                <a:gd name="T33" fmla="*/ 59 h 423"/>
                <a:gd name="T34" fmla="*/ 110 w 373"/>
                <a:gd name="T35" fmla="*/ 186 h 423"/>
                <a:gd name="T36" fmla="*/ 94 w 373"/>
                <a:gd name="T37" fmla="*/ 237 h 423"/>
                <a:gd name="T38" fmla="*/ 127 w 373"/>
                <a:gd name="T39" fmla="*/ 288 h 423"/>
                <a:gd name="T40" fmla="*/ 195 w 373"/>
                <a:gd name="T41" fmla="*/ 279 h 423"/>
                <a:gd name="T42" fmla="*/ 263 w 373"/>
                <a:gd name="T43" fmla="*/ 229 h 423"/>
                <a:gd name="T44" fmla="*/ 271 w 373"/>
                <a:gd name="T45" fmla="*/ 153 h 423"/>
                <a:gd name="T46" fmla="*/ 221 w 373"/>
                <a:gd name="T47" fmla="*/ 127 h 423"/>
                <a:gd name="T48" fmla="*/ 144 w 373"/>
                <a:gd name="T49" fmla="*/ 153 h 423"/>
                <a:gd name="T50" fmla="*/ 229 w 373"/>
                <a:gd name="T51" fmla="*/ 144 h 423"/>
                <a:gd name="T52" fmla="*/ 263 w 373"/>
                <a:gd name="T53" fmla="*/ 178 h 423"/>
                <a:gd name="T54" fmla="*/ 237 w 373"/>
                <a:gd name="T55" fmla="*/ 212 h 423"/>
                <a:gd name="T56" fmla="*/ 170 w 373"/>
                <a:gd name="T57" fmla="*/ 263 h 423"/>
                <a:gd name="T58" fmla="*/ 119 w 373"/>
                <a:gd name="T59" fmla="*/ 254 h 423"/>
                <a:gd name="T60" fmla="*/ 119 w 373"/>
                <a:gd name="T61" fmla="*/ 212 h 423"/>
                <a:gd name="T62" fmla="*/ 161 w 373"/>
                <a:gd name="T63" fmla="*/ 178 h 423"/>
                <a:gd name="T64" fmla="*/ 204 w 373"/>
                <a:gd name="T65" fmla="*/ 322 h 423"/>
                <a:gd name="T66" fmla="*/ 187 w 373"/>
                <a:gd name="T67" fmla="*/ 373 h 423"/>
                <a:gd name="T68" fmla="*/ 221 w 373"/>
                <a:gd name="T69" fmla="*/ 423 h 423"/>
                <a:gd name="T70" fmla="*/ 288 w 373"/>
                <a:gd name="T71" fmla="*/ 415 h 423"/>
                <a:gd name="T72" fmla="*/ 356 w 373"/>
                <a:gd name="T73" fmla="*/ 364 h 423"/>
                <a:gd name="T74" fmla="*/ 364 w 373"/>
                <a:gd name="T75" fmla="*/ 288 h 423"/>
                <a:gd name="T76" fmla="*/ 314 w 373"/>
                <a:gd name="T77" fmla="*/ 263 h 423"/>
                <a:gd name="T78" fmla="*/ 237 w 373"/>
                <a:gd name="T79" fmla="*/ 288 h 423"/>
                <a:gd name="T80" fmla="*/ 322 w 373"/>
                <a:gd name="T81" fmla="*/ 279 h 423"/>
                <a:gd name="T82" fmla="*/ 356 w 373"/>
                <a:gd name="T83" fmla="*/ 313 h 423"/>
                <a:gd name="T84" fmla="*/ 331 w 373"/>
                <a:gd name="T85" fmla="*/ 347 h 423"/>
                <a:gd name="T86" fmla="*/ 263 w 373"/>
                <a:gd name="T87" fmla="*/ 398 h 423"/>
                <a:gd name="T88" fmla="*/ 212 w 373"/>
                <a:gd name="T89" fmla="*/ 390 h 423"/>
                <a:gd name="T90" fmla="*/ 212 w 373"/>
                <a:gd name="T91" fmla="*/ 347 h 423"/>
                <a:gd name="T92" fmla="*/ 254 w 373"/>
                <a:gd name="T93" fmla="*/ 31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73" h="423">
                  <a:moveTo>
                    <a:pt x="26" y="59"/>
                  </a:moveTo>
                  <a:lnTo>
                    <a:pt x="9" y="76"/>
                  </a:lnTo>
                  <a:lnTo>
                    <a:pt x="0" y="93"/>
                  </a:lnTo>
                  <a:lnTo>
                    <a:pt x="0" y="119"/>
                  </a:lnTo>
                  <a:lnTo>
                    <a:pt x="17" y="144"/>
                  </a:lnTo>
                  <a:lnTo>
                    <a:pt x="34" y="161"/>
                  </a:lnTo>
                  <a:lnTo>
                    <a:pt x="60" y="169"/>
                  </a:lnTo>
                  <a:lnTo>
                    <a:pt x="85" y="169"/>
                  </a:lnTo>
                  <a:lnTo>
                    <a:pt x="102" y="161"/>
                  </a:lnTo>
                  <a:lnTo>
                    <a:pt x="119" y="153"/>
                  </a:lnTo>
                  <a:lnTo>
                    <a:pt x="127" y="136"/>
                  </a:lnTo>
                  <a:lnTo>
                    <a:pt x="127" y="119"/>
                  </a:lnTo>
                  <a:lnTo>
                    <a:pt x="127" y="102"/>
                  </a:lnTo>
                  <a:lnTo>
                    <a:pt x="136" y="110"/>
                  </a:lnTo>
                  <a:lnTo>
                    <a:pt x="153" y="110"/>
                  </a:lnTo>
                  <a:lnTo>
                    <a:pt x="170" y="102"/>
                  </a:lnTo>
                  <a:lnTo>
                    <a:pt x="195" y="85"/>
                  </a:lnTo>
                  <a:lnTo>
                    <a:pt x="195" y="51"/>
                  </a:lnTo>
                  <a:lnTo>
                    <a:pt x="187" y="26"/>
                  </a:lnTo>
                  <a:lnTo>
                    <a:pt x="170" y="9"/>
                  </a:lnTo>
                  <a:lnTo>
                    <a:pt x="153" y="0"/>
                  </a:lnTo>
                  <a:lnTo>
                    <a:pt x="127" y="0"/>
                  </a:lnTo>
                  <a:lnTo>
                    <a:pt x="110" y="9"/>
                  </a:lnTo>
                  <a:lnTo>
                    <a:pt x="119" y="26"/>
                  </a:lnTo>
                  <a:lnTo>
                    <a:pt x="136" y="26"/>
                  </a:lnTo>
                  <a:lnTo>
                    <a:pt x="144" y="26"/>
                  </a:lnTo>
                  <a:lnTo>
                    <a:pt x="161" y="26"/>
                  </a:lnTo>
                  <a:lnTo>
                    <a:pt x="170" y="34"/>
                  </a:lnTo>
                  <a:lnTo>
                    <a:pt x="170" y="51"/>
                  </a:lnTo>
                  <a:lnTo>
                    <a:pt x="170" y="59"/>
                  </a:lnTo>
                  <a:lnTo>
                    <a:pt x="170" y="76"/>
                  </a:lnTo>
                  <a:lnTo>
                    <a:pt x="161" y="85"/>
                  </a:lnTo>
                  <a:lnTo>
                    <a:pt x="144" y="85"/>
                  </a:lnTo>
                  <a:lnTo>
                    <a:pt x="136" y="85"/>
                  </a:lnTo>
                  <a:lnTo>
                    <a:pt x="119" y="76"/>
                  </a:lnTo>
                  <a:lnTo>
                    <a:pt x="110" y="68"/>
                  </a:lnTo>
                  <a:lnTo>
                    <a:pt x="85" y="76"/>
                  </a:lnTo>
                  <a:lnTo>
                    <a:pt x="102" y="85"/>
                  </a:lnTo>
                  <a:lnTo>
                    <a:pt x="110" y="102"/>
                  </a:lnTo>
                  <a:lnTo>
                    <a:pt x="110" y="119"/>
                  </a:lnTo>
                  <a:lnTo>
                    <a:pt x="102" y="127"/>
                  </a:lnTo>
                  <a:lnTo>
                    <a:pt x="94" y="144"/>
                  </a:lnTo>
                  <a:lnTo>
                    <a:pt x="77" y="144"/>
                  </a:lnTo>
                  <a:lnTo>
                    <a:pt x="60" y="144"/>
                  </a:lnTo>
                  <a:lnTo>
                    <a:pt x="43" y="144"/>
                  </a:lnTo>
                  <a:lnTo>
                    <a:pt x="34" y="127"/>
                  </a:lnTo>
                  <a:lnTo>
                    <a:pt x="26" y="119"/>
                  </a:lnTo>
                  <a:lnTo>
                    <a:pt x="26" y="102"/>
                  </a:lnTo>
                  <a:lnTo>
                    <a:pt x="34" y="93"/>
                  </a:lnTo>
                  <a:lnTo>
                    <a:pt x="43" y="76"/>
                  </a:lnTo>
                  <a:lnTo>
                    <a:pt x="26" y="59"/>
                  </a:lnTo>
                  <a:close/>
                  <a:moveTo>
                    <a:pt x="144" y="153"/>
                  </a:moveTo>
                  <a:lnTo>
                    <a:pt x="127" y="169"/>
                  </a:lnTo>
                  <a:lnTo>
                    <a:pt x="110" y="186"/>
                  </a:lnTo>
                  <a:lnTo>
                    <a:pt x="102" y="203"/>
                  </a:lnTo>
                  <a:lnTo>
                    <a:pt x="94" y="212"/>
                  </a:lnTo>
                  <a:lnTo>
                    <a:pt x="94" y="237"/>
                  </a:lnTo>
                  <a:lnTo>
                    <a:pt x="102" y="263"/>
                  </a:lnTo>
                  <a:lnTo>
                    <a:pt x="110" y="279"/>
                  </a:lnTo>
                  <a:lnTo>
                    <a:pt x="127" y="288"/>
                  </a:lnTo>
                  <a:lnTo>
                    <a:pt x="153" y="288"/>
                  </a:lnTo>
                  <a:lnTo>
                    <a:pt x="170" y="288"/>
                  </a:lnTo>
                  <a:lnTo>
                    <a:pt x="195" y="279"/>
                  </a:lnTo>
                  <a:lnTo>
                    <a:pt x="221" y="263"/>
                  </a:lnTo>
                  <a:lnTo>
                    <a:pt x="246" y="246"/>
                  </a:lnTo>
                  <a:lnTo>
                    <a:pt x="263" y="229"/>
                  </a:lnTo>
                  <a:lnTo>
                    <a:pt x="280" y="203"/>
                  </a:lnTo>
                  <a:lnTo>
                    <a:pt x="280" y="178"/>
                  </a:lnTo>
                  <a:lnTo>
                    <a:pt x="271" y="153"/>
                  </a:lnTo>
                  <a:lnTo>
                    <a:pt x="254" y="136"/>
                  </a:lnTo>
                  <a:lnTo>
                    <a:pt x="237" y="127"/>
                  </a:lnTo>
                  <a:lnTo>
                    <a:pt x="221" y="127"/>
                  </a:lnTo>
                  <a:lnTo>
                    <a:pt x="204" y="127"/>
                  </a:lnTo>
                  <a:lnTo>
                    <a:pt x="178" y="136"/>
                  </a:lnTo>
                  <a:lnTo>
                    <a:pt x="144" y="153"/>
                  </a:lnTo>
                  <a:close/>
                  <a:moveTo>
                    <a:pt x="161" y="178"/>
                  </a:moveTo>
                  <a:lnTo>
                    <a:pt x="195" y="153"/>
                  </a:lnTo>
                  <a:lnTo>
                    <a:pt x="229" y="144"/>
                  </a:lnTo>
                  <a:lnTo>
                    <a:pt x="237" y="153"/>
                  </a:lnTo>
                  <a:lnTo>
                    <a:pt x="254" y="161"/>
                  </a:lnTo>
                  <a:lnTo>
                    <a:pt x="263" y="178"/>
                  </a:lnTo>
                  <a:lnTo>
                    <a:pt x="254" y="195"/>
                  </a:lnTo>
                  <a:lnTo>
                    <a:pt x="246" y="203"/>
                  </a:lnTo>
                  <a:lnTo>
                    <a:pt x="237" y="212"/>
                  </a:lnTo>
                  <a:lnTo>
                    <a:pt x="229" y="229"/>
                  </a:lnTo>
                  <a:lnTo>
                    <a:pt x="204" y="237"/>
                  </a:lnTo>
                  <a:lnTo>
                    <a:pt x="170" y="263"/>
                  </a:lnTo>
                  <a:lnTo>
                    <a:pt x="144" y="271"/>
                  </a:lnTo>
                  <a:lnTo>
                    <a:pt x="127" y="263"/>
                  </a:lnTo>
                  <a:lnTo>
                    <a:pt x="119" y="254"/>
                  </a:lnTo>
                  <a:lnTo>
                    <a:pt x="110" y="237"/>
                  </a:lnTo>
                  <a:lnTo>
                    <a:pt x="110" y="220"/>
                  </a:lnTo>
                  <a:lnTo>
                    <a:pt x="119" y="212"/>
                  </a:lnTo>
                  <a:lnTo>
                    <a:pt x="127" y="203"/>
                  </a:lnTo>
                  <a:lnTo>
                    <a:pt x="144" y="186"/>
                  </a:lnTo>
                  <a:lnTo>
                    <a:pt x="161" y="178"/>
                  </a:lnTo>
                  <a:close/>
                  <a:moveTo>
                    <a:pt x="237" y="288"/>
                  </a:moveTo>
                  <a:lnTo>
                    <a:pt x="221" y="305"/>
                  </a:lnTo>
                  <a:lnTo>
                    <a:pt x="204" y="322"/>
                  </a:lnTo>
                  <a:lnTo>
                    <a:pt x="195" y="339"/>
                  </a:lnTo>
                  <a:lnTo>
                    <a:pt x="187" y="347"/>
                  </a:lnTo>
                  <a:lnTo>
                    <a:pt x="187" y="373"/>
                  </a:lnTo>
                  <a:lnTo>
                    <a:pt x="195" y="398"/>
                  </a:lnTo>
                  <a:lnTo>
                    <a:pt x="204" y="415"/>
                  </a:lnTo>
                  <a:lnTo>
                    <a:pt x="221" y="423"/>
                  </a:lnTo>
                  <a:lnTo>
                    <a:pt x="246" y="423"/>
                  </a:lnTo>
                  <a:lnTo>
                    <a:pt x="263" y="423"/>
                  </a:lnTo>
                  <a:lnTo>
                    <a:pt x="288" y="415"/>
                  </a:lnTo>
                  <a:lnTo>
                    <a:pt x="314" y="398"/>
                  </a:lnTo>
                  <a:lnTo>
                    <a:pt x="339" y="381"/>
                  </a:lnTo>
                  <a:lnTo>
                    <a:pt x="356" y="364"/>
                  </a:lnTo>
                  <a:lnTo>
                    <a:pt x="373" y="339"/>
                  </a:lnTo>
                  <a:lnTo>
                    <a:pt x="373" y="313"/>
                  </a:lnTo>
                  <a:lnTo>
                    <a:pt x="364" y="288"/>
                  </a:lnTo>
                  <a:lnTo>
                    <a:pt x="348" y="271"/>
                  </a:lnTo>
                  <a:lnTo>
                    <a:pt x="331" y="263"/>
                  </a:lnTo>
                  <a:lnTo>
                    <a:pt x="314" y="263"/>
                  </a:lnTo>
                  <a:lnTo>
                    <a:pt x="297" y="263"/>
                  </a:lnTo>
                  <a:lnTo>
                    <a:pt x="271" y="271"/>
                  </a:lnTo>
                  <a:lnTo>
                    <a:pt x="237" y="288"/>
                  </a:lnTo>
                  <a:close/>
                  <a:moveTo>
                    <a:pt x="254" y="313"/>
                  </a:moveTo>
                  <a:lnTo>
                    <a:pt x="288" y="288"/>
                  </a:lnTo>
                  <a:lnTo>
                    <a:pt x="322" y="279"/>
                  </a:lnTo>
                  <a:lnTo>
                    <a:pt x="331" y="288"/>
                  </a:lnTo>
                  <a:lnTo>
                    <a:pt x="348" y="296"/>
                  </a:lnTo>
                  <a:lnTo>
                    <a:pt x="356" y="313"/>
                  </a:lnTo>
                  <a:lnTo>
                    <a:pt x="348" y="330"/>
                  </a:lnTo>
                  <a:lnTo>
                    <a:pt x="339" y="339"/>
                  </a:lnTo>
                  <a:lnTo>
                    <a:pt x="331" y="347"/>
                  </a:lnTo>
                  <a:lnTo>
                    <a:pt x="322" y="364"/>
                  </a:lnTo>
                  <a:lnTo>
                    <a:pt x="297" y="373"/>
                  </a:lnTo>
                  <a:lnTo>
                    <a:pt x="263" y="398"/>
                  </a:lnTo>
                  <a:lnTo>
                    <a:pt x="237" y="406"/>
                  </a:lnTo>
                  <a:lnTo>
                    <a:pt x="221" y="398"/>
                  </a:lnTo>
                  <a:lnTo>
                    <a:pt x="212" y="390"/>
                  </a:lnTo>
                  <a:lnTo>
                    <a:pt x="204" y="373"/>
                  </a:lnTo>
                  <a:lnTo>
                    <a:pt x="204" y="356"/>
                  </a:lnTo>
                  <a:lnTo>
                    <a:pt x="212" y="347"/>
                  </a:lnTo>
                  <a:lnTo>
                    <a:pt x="221" y="339"/>
                  </a:lnTo>
                  <a:lnTo>
                    <a:pt x="237" y="322"/>
                  </a:lnTo>
                  <a:lnTo>
                    <a:pt x="254" y="313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0" name="Rectangle 130">
              <a:extLst>
                <a:ext uri="{FF2B5EF4-FFF2-40B4-BE49-F238E27FC236}">
                  <a16:creationId xmlns:a16="http://schemas.microsoft.com/office/drawing/2014/main" id="{97358A5C-4E81-4A0E-9D80-22405CCA51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60000">
              <a:off x="5719" y="43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1" name="Rectangle 131">
              <a:extLst>
                <a:ext uri="{FF2B5EF4-FFF2-40B4-BE49-F238E27FC236}">
                  <a16:creationId xmlns:a16="http://schemas.microsoft.com/office/drawing/2014/main" id="{CE233EE7-4478-4508-8137-2910B650EC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60000">
              <a:off x="5738" y="70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2" name="Rectangle 132">
              <a:extLst>
                <a:ext uri="{FF2B5EF4-FFF2-40B4-BE49-F238E27FC236}">
                  <a16:creationId xmlns:a16="http://schemas.microsoft.com/office/drawing/2014/main" id="{411EF852-23A8-4A18-9C17-60F1622C52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60000">
              <a:off x="5753" y="96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3" name="Freeform 133">
              <a:extLst>
                <a:ext uri="{FF2B5EF4-FFF2-40B4-BE49-F238E27FC236}">
                  <a16:creationId xmlns:a16="http://schemas.microsoft.com/office/drawing/2014/main" id="{6C6F9CAA-75FC-4FDD-B7C3-7F1E0B8AAD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86" y="2353"/>
              <a:ext cx="72" cy="84"/>
            </a:xfrm>
            <a:custGeom>
              <a:avLst/>
              <a:gdLst>
                <a:gd name="T0" fmla="*/ 160 w 355"/>
                <a:gd name="T1" fmla="*/ 356 h 415"/>
                <a:gd name="T2" fmla="*/ 143 w 355"/>
                <a:gd name="T3" fmla="*/ 305 h 415"/>
                <a:gd name="T4" fmla="*/ 110 w 355"/>
                <a:gd name="T5" fmla="*/ 313 h 415"/>
                <a:gd name="T6" fmla="*/ 0 w 355"/>
                <a:gd name="T7" fmla="*/ 245 h 415"/>
                <a:gd name="T8" fmla="*/ 50 w 355"/>
                <a:gd name="T9" fmla="*/ 415 h 415"/>
                <a:gd name="T10" fmla="*/ 143 w 355"/>
                <a:gd name="T11" fmla="*/ 381 h 415"/>
                <a:gd name="T12" fmla="*/ 50 w 355"/>
                <a:gd name="T13" fmla="*/ 381 h 415"/>
                <a:gd name="T14" fmla="*/ 93 w 355"/>
                <a:gd name="T15" fmla="*/ 330 h 415"/>
                <a:gd name="T16" fmla="*/ 194 w 355"/>
                <a:gd name="T17" fmla="*/ 279 h 415"/>
                <a:gd name="T18" fmla="*/ 194 w 355"/>
                <a:gd name="T19" fmla="*/ 254 h 415"/>
                <a:gd name="T20" fmla="*/ 194 w 355"/>
                <a:gd name="T21" fmla="*/ 195 h 415"/>
                <a:gd name="T22" fmla="*/ 177 w 355"/>
                <a:gd name="T23" fmla="*/ 144 h 415"/>
                <a:gd name="T24" fmla="*/ 143 w 355"/>
                <a:gd name="T25" fmla="*/ 118 h 415"/>
                <a:gd name="T26" fmla="*/ 101 w 355"/>
                <a:gd name="T27" fmla="*/ 127 h 415"/>
                <a:gd name="T28" fmla="*/ 67 w 355"/>
                <a:gd name="T29" fmla="*/ 161 h 415"/>
                <a:gd name="T30" fmla="*/ 67 w 355"/>
                <a:gd name="T31" fmla="*/ 203 h 415"/>
                <a:gd name="T32" fmla="*/ 101 w 355"/>
                <a:gd name="T33" fmla="*/ 212 h 415"/>
                <a:gd name="T34" fmla="*/ 93 w 355"/>
                <a:gd name="T35" fmla="*/ 178 h 415"/>
                <a:gd name="T36" fmla="*/ 101 w 355"/>
                <a:gd name="T37" fmla="*/ 152 h 415"/>
                <a:gd name="T38" fmla="*/ 126 w 355"/>
                <a:gd name="T39" fmla="*/ 135 h 415"/>
                <a:gd name="T40" fmla="*/ 152 w 355"/>
                <a:gd name="T41" fmla="*/ 144 h 415"/>
                <a:gd name="T42" fmla="*/ 160 w 355"/>
                <a:gd name="T43" fmla="*/ 178 h 415"/>
                <a:gd name="T44" fmla="*/ 169 w 355"/>
                <a:gd name="T45" fmla="*/ 237 h 415"/>
                <a:gd name="T46" fmla="*/ 169 w 355"/>
                <a:gd name="T47" fmla="*/ 279 h 415"/>
                <a:gd name="T48" fmla="*/ 194 w 355"/>
                <a:gd name="T49" fmla="*/ 322 h 415"/>
                <a:gd name="T50" fmla="*/ 262 w 355"/>
                <a:gd name="T51" fmla="*/ 203 h 415"/>
                <a:gd name="T52" fmla="*/ 245 w 355"/>
                <a:gd name="T53" fmla="*/ 152 h 415"/>
                <a:gd name="T54" fmla="*/ 279 w 355"/>
                <a:gd name="T55" fmla="*/ 169 h 415"/>
                <a:gd name="T56" fmla="*/ 321 w 355"/>
                <a:gd name="T57" fmla="*/ 169 h 415"/>
                <a:gd name="T58" fmla="*/ 355 w 355"/>
                <a:gd name="T59" fmla="*/ 135 h 415"/>
                <a:gd name="T60" fmla="*/ 355 w 355"/>
                <a:gd name="T61" fmla="*/ 93 h 415"/>
                <a:gd name="T62" fmla="*/ 330 w 355"/>
                <a:gd name="T63" fmla="*/ 59 h 415"/>
                <a:gd name="T64" fmla="*/ 287 w 355"/>
                <a:gd name="T65" fmla="*/ 17 h 415"/>
                <a:gd name="T66" fmla="*/ 237 w 355"/>
                <a:gd name="T67" fmla="*/ 0 h 415"/>
                <a:gd name="T68" fmla="*/ 186 w 355"/>
                <a:gd name="T69" fmla="*/ 17 h 415"/>
                <a:gd name="T70" fmla="*/ 177 w 355"/>
                <a:gd name="T71" fmla="*/ 51 h 415"/>
                <a:gd name="T72" fmla="*/ 186 w 355"/>
                <a:gd name="T73" fmla="*/ 93 h 415"/>
                <a:gd name="T74" fmla="*/ 228 w 355"/>
                <a:gd name="T75" fmla="*/ 135 h 415"/>
                <a:gd name="T76" fmla="*/ 211 w 355"/>
                <a:gd name="T77" fmla="*/ 85 h 415"/>
                <a:gd name="T78" fmla="*/ 194 w 355"/>
                <a:gd name="T79" fmla="*/ 42 h 415"/>
                <a:gd name="T80" fmla="*/ 220 w 355"/>
                <a:gd name="T81" fmla="*/ 25 h 415"/>
                <a:gd name="T82" fmla="*/ 262 w 355"/>
                <a:gd name="T83" fmla="*/ 25 h 415"/>
                <a:gd name="T84" fmla="*/ 321 w 355"/>
                <a:gd name="T85" fmla="*/ 85 h 415"/>
                <a:gd name="T86" fmla="*/ 338 w 355"/>
                <a:gd name="T87" fmla="*/ 118 h 415"/>
                <a:gd name="T88" fmla="*/ 313 w 355"/>
                <a:gd name="T89" fmla="*/ 144 h 415"/>
                <a:gd name="T90" fmla="*/ 270 w 355"/>
                <a:gd name="T91" fmla="*/ 13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5" h="415">
                  <a:moveTo>
                    <a:pt x="143" y="381"/>
                  </a:moveTo>
                  <a:lnTo>
                    <a:pt x="160" y="356"/>
                  </a:lnTo>
                  <a:lnTo>
                    <a:pt x="126" y="330"/>
                  </a:lnTo>
                  <a:lnTo>
                    <a:pt x="143" y="305"/>
                  </a:lnTo>
                  <a:lnTo>
                    <a:pt x="126" y="296"/>
                  </a:lnTo>
                  <a:lnTo>
                    <a:pt x="110" y="313"/>
                  </a:lnTo>
                  <a:lnTo>
                    <a:pt x="8" y="229"/>
                  </a:lnTo>
                  <a:lnTo>
                    <a:pt x="0" y="245"/>
                  </a:lnTo>
                  <a:lnTo>
                    <a:pt x="33" y="398"/>
                  </a:lnTo>
                  <a:lnTo>
                    <a:pt x="50" y="415"/>
                  </a:lnTo>
                  <a:lnTo>
                    <a:pt x="110" y="347"/>
                  </a:lnTo>
                  <a:lnTo>
                    <a:pt x="143" y="381"/>
                  </a:lnTo>
                  <a:close/>
                  <a:moveTo>
                    <a:pt x="93" y="330"/>
                  </a:moveTo>
                  <a:lnTo>
                    <a:pt x="50" y="381"/>
                  </a:lnTo>
                  <a:lnTo>
                    <a:pt x="25" y="271"/>
                  </a:lnTo>
                  <a:lnTo>
                    <a:pt x="93" y="330"/>
                  </a:lnTo>
                  <a:close/>
                  <a:moveTo>
                    <a:pt x="262" y="203"/>
                  </a:moveTo>
                  <a:lnTo>
                    <a:pt x="194" y="279"/>
                  </a:lnTo>
                  <a:lnTo>
                    <a:pt x="194" y="262"/>
                  </a:lnTo>
                  <a:lnTo>
                    <a:pt x="194" y="254"/>
                  </a:lnTo>
                  <a:lnTo>
                    <a:pt x="194" y="229"/>
                  </a:lnTo>
                  <a:lnTo>
                    <a:pt x="194" y="195"/>
                  </a:lnTo>
                  <a:lnTo>
                    <a:pt x="186" y="178"/>
                  </a:lnTo>
                  <a:lnTo>
                    <a:pt x="177" y="144"/>
                  </a:lnTo>
                  <a:lnTo>
                    <a:pt x="169" y="127"/>
                  </a:lnTo>
                  <a:lnTo>
                    <a:pt x="143" y="118"/>
                  </a:lnTo>
                  <a:lnTo>
                    <a:pt x="126" y="118"/>
                  </a:lnTo>
                  <a:lnTo>
                    <a:pt x="101" y="127"/>
                  </a:lnTo>
                  <a:lnTo>
                    <a:pt x="84" y="135"/>
                  </a:lnTo>
                  <a:lnTo>
                    <a:pt x="67" y="161"/>
                  </a:lnTo>
                  <a:lnTo>
                    <a:pt x="67" y="186"/>
                  </a:lnTo>
                  <a:lnTo>
                    <a:pt x="67" y="203"/>
                  </a:lnTo>
                  <a:lnTo>
                    <a:pt x="84" y="229"/>
                  </a:lnTo>
                  <a:lnTo>
                    <a:pt x="101" y="212"/>
                  </a:lnTo>
                  <a:lnTo>
                    <a:pt x="93" y="195"/>
                  </a:lnTo>
                  <a:lnTo>
                    <a:pt x="93" y="178"/>
                  </a:lnTo>
                  <a:lnTo>
                    <a:pt x="93" y="169"/>
                  </a:lnTo>
                  <a:lnTo>
                    <a:pt x="101" y="152"/>
                  </a:lnTo>
                  <a:lnTo>
                    <a:pt x="110" y="144"/>
                  </a:lnTo>
                  <a:lnTo>
                    <a:pt x="126" y="135"/>
                  </a:lnTo>
                  <a:lnTo>
                    <a:pt x="135" y="144"/>
                  </a:lnTo>
                  <a:lnTo>
                    <a:pt x="152" y="144"/>
                  </a:lnTo>
                  <a:lnTo>
                    <a:pt x="160" y="161"/>
                  </a:lnTo>
                  <a:lnTo>
                    <a:pt x="160" y="178"/>
                  </a:lnTo>
                  <a:lnTo>
                    <a:pt x="169" y="203"/>
                  </a:lnTo>
                  <a:lnTo>
                    <a:pt x="169" y="237"/>
                  </a:lnTo>
                  <a:lnTo>
                    <a:pt x="169" y="262"/>
                  </a:lnTo>
                  <a:lnTo>
                    <a:pt x="169" y="279"/>
                  </a:lnTo>
                  <a:lnTo>
                    <a:pt x="177" y="305"/>
                  </a:lnTo>
                  <a:lnTo>
                    <a:pt x="194" y="322"/>
                  </a:lnTo>
                  <a:lnTo>
                    <a:pt x="279" y="220"/>
                  </a:lnTo>
                  <a:lnTo>
                    <a:pt x="262" y="203"/>
                  </a:lnTo>
                  <a:close/>
                  <a:moveTo>
                    <a:pt x="228" y="135"/>
                  </a:moveTo>
                  <a:lnTo>
                    <a:pt x="245" y="152"/>
                  </a:lnTo>
                  <a:lnTo>
                    <a:pt x="262" y="161"/>
                  </a:lnTo>
                  <a:lnTo>
                    <a:pt x="279" y="169"/>
                  </a:lnTo>
                  <a:lnTo>
                    <a:pt x="296" y="169"/>
                  </a:lnTo>
                  <a:lnTo>
                    <a:pt x="321" y="169"/>
                  </a:lnTo>
                  <a:lnTo>
                    <a:pt x="347" y="152"/>
                  </a:lnTo>
                  <a:lnTo>
                    <a:pt x="355" y="135"/>
                  </a:lnTo>
                  <a:lnTo>
                    <a:pt x="355" y="110"/>
                  </a:lnTo>
                  <a:lnTo>
                    <a:pt x="355" y="93"/>
                  </a:lnTo>
                  <a:lnTo>
                    <a:pt x="347" y="76"/>
                  </a:lnTo>
                  <a:lnTo>
                    <a:pt x="330" y="59"/>
                  </a:lnTo>
                  <a:lnTo>
                    <a:pt x="304" y="34"/>
                  </a:lnTo>
                  <a:lnTo>
                    <a:pt x="287" y="17"/>
                  </a:lnTo>
                  <a:lnTo>
                    <a:pt x="270" y="8"/>
                  </a:lnTo>
                  <a:lnTo>
                    <a:pt x="237" y="0"/>
                  </a:lnTo>
                  <a:lnTo>
                    <a:pt x="211" y="0"/>
                  </a:lnTo>
                  <a:lnTo>
                    <a:pt x="186" y="17"/>
                  </a:lnTo>
                  <a:lnTo>
                    <a:pt x="177" y="34"/>
                  </a:lnTo>
                  <a:lnTo>
                    <a:pt x="177" y="51"/>
                  </a:lnTo>
                  <a:lnTo>
                    <a:pt x="177" y="68"/>
                  </a:lnTo>
                  <a:lnTo>
                    <a:pt x="186" y="93"/>
                  </a:lnTo>
                  <a:lnTo>
                    <a:pt x="203" y="110"/>
                  </a:lnTo>
                  <a:lnTo>
                    <a:pt x="228" y="135"/>
                  </a:lnTo>
                  <a:close/>
                  <a:moveTo>
                    <a:pt x="237" y="110"/>
                  </a:moveTo>
                  <a:lnTo>
                    <a:pt x="211" y="85"/>
                  </a:lnTo>
                  <a:lnTo>
                    <a:pt x="194" y="59"/>
                  </a:lnTo>
                  <a:lnTo>
                    <a:pt x="194" y="42"/>
                  </a:lnTo>
                  <a:lnTo>
                    <a:pt x="203" y="34"/>
                  </a:lnTo>
                  <a:lnTo>
                    <a:pt x="220" y="25"/>
                  </a:lnTo>
                  <a:lnTo>
                    <a:pt x="237" y="17"/>
                  </a:lnTo>
                  <a:lnTo>
                    <a:pt x="262" y="25"/>
                  </a:lnTo>
                  <a:lnTo>
                    <a:pt x="296" y="51"/>
                  </a:lnTo>
                  <a:lnTo>
                    <a:pt x="321" y="85"/>
                  </a:lnTo>
                  <a:lnTo>
                    <a:pt x="338" y="102"/>
                  </a:lnTo>
                  <a:lnTo>
                    <a:pt x="338" y="118"/>
                  </a:lnTo>
                  <a:lnTo>
                    <a:pt x="330" y="135"/>
                  </a:lnTo>
                  <a:lnTo>
                    <a:pt x="313" y="144"/>
                  </a:lnTo>
                  <a:lnTo>
                    <a:pt x="296" y="144"/>
                  </a:lnTo>
                  <a:lnTo>
                    <a:pt x="270" y="135"/>
                  </a:lnTo>
                  <a:lnTo>
                    <a:pt x="237" y="110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4" name="Rectangle 134">
              <a:extLst>
                <a:ext uri="{FF2B5EF4-FFF2-40B4-BE49-F238E27FC236}">
                  <a16:creationId xmlns:a16="http://schemas.microsoft.com/office/drawing/2014/main" id="{308EBAA1-11C6-406E-93C3-483ECF90F8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600000">
              <a:off x="5476" y="2367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5" name="Rectangle 135">
              <a:extLst>
                <a:ext uri="{FF2B5EF4-FFF2-40B4-BE49-F238E27FC236}">
                  <a16:creationId xmlns:a16="http://schemas.microsoft.com/office/drawing/2014/main" id="{A3F54BB4-6142-4AD6-A2C3-A6E5C2AC83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600000">
              <a:off x="5499" y="2344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6" name="Rectangle 136">
              <a:extLst>
                <a:ext uri="{FF2B5EF4-FFF2-40B4-BE49-F238E27FC236}">
                  <a16:creationId xmlns:a16="http://schemas.microsoft.com/office/drawing/2014/main" id="{6315C88C-8AA3-40B9-9636-2B5C032DE2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600000">
              <a:off x="5518" y="2322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7" name="Freeform 137">
              <a:extLst>
                <a:ext uri="{FF2B5EF4-FFF2-40B4-BE49-F238E27FC236}">
                  <a16:creationId xmlns:a16="http://schemas.microsoft.com/office/drawing/2014/main" id="{AB2D593E-4F8A-486C-A70A-17921E6F1F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6" y="1495"/>
              <a:ext cx="79" cy="86"/>
            </a:xfrm>
            <a:custGeom>
              <a:avLst/>
              <a:gdLst>
                <a:gd name="T0" fmla="*/ 110 w 389"/>
                <a:gd name="T1" fmla="*/ 424 h 424"/>
                <a:gd name="T2" fmla="*/ 152 w 389"/>
                <a:gd name="T3" fmla="*/ 415 h 424"/>
                <a:gd name="T4" fmla="*/ 186 w 389"/>
                <a:gd name="T5" fmla="*/ 373 h 424"/>
                <a:gd name="T6" fmla="*/ 186 w 389"/>
                <a:gd name="T7" fmla="*/ 322 h 424"/>
                <a:gd name="T8" fmla="*/ 152 w 389"/>
                <a:gd name="T9" fmla="*/ 297 h 424"/>
                <a:gd name="T10" fmla="*/ 118 w 389"/>
                <a:gd name="T11" fmla="*/ 297 h 424"/>
                <a:gd name="T12" fmla="*/ 110 w 389"/>
                <a:gd name="T13" fmla="*/ 288 h 424"/>
                <a:gd name="T14" fmla="*/ 93 w 389"/>
                <a:gd name="T15" fmla="*/ 254 h 424"/>
                <a:gd name="T16" fmla="*/ 42 w 389"/>
                <a:gd name="T17" fmla="*/ 246 h 424"/>
                <a:gd name="T18" fmla="*/ 8 w 389"/>
                <a:gd name="T19" fmla="*/ 288 h 424"/>
                <a:gd name="T20" fmla="*/ 8 w 389"/>
                <a:gd name="T21" fmla="*/ 331 h 424"/>
                <a:gd name="T22" fmla="*/ 34 w 389"/>
                <a:gd name="T23" fmla="*/ 331 h 424"/>
                <a:gd name="T24" fmla="*/ 25 w 389"/>
                <a:gd name="T25" fmla="*/ 305 h 424"/>
                <a:gd name="T26" fmla="*/ 34 w 389"/>
                <a:gd name="T27" fmla="*/ 280 h 424"/>
                <a:gd name="T28" fmla="*/ 51 w 389"/>
                <a:gd name="T29" fmla="*/ 271 h 424"/>
                <a:gd name="T30" fmla="*/ 76 w 389"/>
                <a:gd name="T31" fmla="*/ 271 h 424"/>
                <a:gd name="T32" fmla="*/ 85 w 389"/>
                <a:gd name="T33" fmla="*/ 305 h 424"/>
                <a:gd name="T34" fmla="*/ 76 w 389"/>
                <a:gd name="T35" fmla="*/ 331 h 424"/>
                <a:gd name="T36" fmla="*/ 101 w 389"/>
                <a:gd name="T37" fmla="*/ 331 h 424"/>
                <a:gd name="T38" fmla="*/ 127 w 389"/>
                <a:gd name="T39" fmla="*/ 314 h 424"/>
                <a:gd name="T40" fmla="*/ 152 w 389"/>
                <a:gd name="T41" fmla="*/ 331 h 424"/>
                <a:gd name="T42" fmla="*/ 169 w 389"/>
                <a:gd name="T43" fmla="*/ 356 h 424"/>
                <a:gd name="T44" fmla="*/ 161 w 389"/>
                <a:gd name="T45" fmla="*/ 381 h 424"/>
                <a:gd name="T46" fmla="*/ 135 w 389"/>
                <a:gd name="T47" fmla="*/ 398 h 424"/>
                <a:gd name="T48" fmla="*/ 101 w 389"/>
                <a:gd name="T49" fmla="*/ 390 h 424"/>
                <a:gd name="T50" fmla="*/ 279 w 389"/>
                <a:gd name="T51" fmla="*/ 271 h 424"/>
                <a:gd name="T52" fmla="*/ 254 w 389"/>
                <a:gd name="T53" fmla="*/ 220 h 424"/>
                <a:gd name="T54" fmla="*/ 254 w 389"/>
                <a:gd name="T55" fmla="*/ 187 h 424"/>
                <a:gd name="T56" fmla="*/ 144 w 389"/>
                <a:gd name="T57" fmla="*/ 119 h 424"/>
                <a:gd name="T58" fmla="*/ 169 w 389"/>
                <a:gd name="T59" fmla="*/ 288 h 424"/>
                <a:gd name="T60" fmla="*/ 245 w 389"/>
                <a:gd name="T61" fmla="*/ 237 h 424"/>
                <a:gd name="T62" fmla="*/ 220 w 389"/>
                <a:gd name="T63" fmla="*/ 229 h 424"/>
                <a:gd name="T64" fmla="*/ 152 w 389"/>
                <a:gd name="T65" fmla="*/ 170 h 424"/>
                <a:gd name="T66" fmla="*/ 254 w 389"/>
                <a:gd name="T67" fmla="*/ 144 h 424"/>
                <a:gd name="T68" fmla="*/ 296 w 389"/>
                <a:gd name="T69" fmla="*/ 170 h 424"/>
                <a:gd name="T70" fmla="*/ 330 w 389"/>
                <a:gd name="T71" fmla="*/ 178 h 424"/>
                <a:gd name="T72" fmla="*/ 381 w 389"/>
                <a:gd name="T73" fmla="*/ 153 h 424"/>
                <a:gd name="T74" fmla="*/ 389 w 389"/>
                <a:gd name="T75" fmla="*/ 119 h 424"/>
                <a:gd name="T76" fmla="*/ 381 w 389"/>
                <a:gd name="T77" fmla="*/ 85 h 424"/>
                <a:gd name="T78" fmla="*/ 338 w 389"/>
                <a:gd name="T79" fmla="*/ 43 h 424"/>
                <a:gd name="T80" fmla="*/ 305 w 389"/>
                <a:gd name="T81" fmla="*/ 9 h 424"/>
                <a:gd name="T82" fmla="*/ 245 w 389"/>
                <a:gd name="T83" fmla="*/ 9 h 424"/>
                <a:gd name="T84" fmla="*/ 212 w 389"/>
                <a:gd name="T85" fmla="*/ 43 h 424"/>
                <a:gd name="T86" fmla="*/ 212 w 389"/>
                <a:gd name="T87" fmla="*/ 77 h 424"/>
                <a:gd name="T88" fmla="*/ 237 w 389"/>
                <a:gd name="T89" fmla="*/ 119 h 424"/>
                <a:gd name="T90" fmla="*/ 271 w 389"/>
                <a:gd name="T91" fmla="*/ 119 h 424"/>
                <a:gd name="T92" fmla="*/ 228 w 389"/>
                <a:gd name="T93" fmla="*/ 68 h 424"/>
                <a:gd name="T94" fmla="*/ 237 w 389"/>
                <a:gd name="T95" fmla="*/ 34 h 424"/>
                <a:gd name="T96" fmla="*/ 271 w 389"/>
                <a:gd name="T97" fmla="*/ 26 h 424"/>
                <a:gd name="T98" fmla="*/ 322 w 389"/>
                <a:gd name="T99" fmla="*/ 60 h 424"/>
                <a:gd name="T100" fmla="*/ 372 w 389"/>
                <a:gd name="T101" fmla="*/ 110 h 424"/>
                <a:gd name="T102" fmla="*/ 364 w 389"/>
                <a:gd name="T103" fmla="*/ 144 h 424"/>
                <a:gd name="T104" fmla="*/ 330 w 389"/>
                <a:gd name="T105" fmla="*/ 153 h 424"/>
                <a:gd name="T106" fmla="*/ 271 w 389"/>
                <a:gd name="T107" fmla="*/ 119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89" h="424">
                  <a:moveTo>
                    <a:pt x="93" y="415"/>
                  </a:moveTo>
                  <a:lnTo>
                    <a:pt x="110" y="424"/>
                  </a:lnTo>
                  <a:lnTo>
                    <a:pt x="135" y="424"/>
                  </a:lnTo>
                  <a:lnTo>
                    <a:pt x="152" y="415"/>
                  </a:lnTo>
                  <a:lnTo>
                    <a:pt x="178" y="398"/>
                  </a:lnTo>
                  <a:lnTo>
                    <a:pt x="186" y="373"/>
                  </a:lnTo>
                  <a:lnTo>
                    <a:pt x="195" y="347"/>
                  </a:lnTo>
                  <a:lnTo>
                    <a:pt x="186" y="322"/>
                  </a:lnTo>
                  <a:lnTo>
                    <a:pt x="169" y="305"/>
                  </a:lnTo>
                  <a:lnTo>
                    <a:pt x="152" y="297"/>
                  </a:lnTo>
                  <a:lnTo>
                    <a:pt x="135" y="297"/>
                  </a:lnTo>
                  <a:lnTo>
                    <a:pt x="118" y="297"/>
                  </a:lnTo>
                  <a:lnTo>
                    <a:pt x="110" y="305"/>
                  </a:lnTo>
                  <a:lnTo>
                    <a:pt x="110" y="288"/>
                  </a:lnTo>
                  <a:lnTo>
                    <a:pt x="110" y="280"/>
                  </a:lnTo>
                  <a:lnTo>
                    <a:pt x="93" y="254"/>
                  </a:lnTo>
                  <a:lnTo>
                    <a:pt x="68" y="246"/>
                  </a:lnTo>
                  <a:lnTo>
                    <a:pt x="42" y="246"/>
                  </a:lnTo>
                  <a:lnTo>
                    <a:pt x="17" y="271"/>
                  </a:lnTo>
                  <a:lnTo>
                    <a:pt x="8" y="288"/>
                  </a:lnTo>
                  <a:lnTo>
                    <a:pt x="0" y="305"/>
                  </a:lnTo>
                  <a:lnTo>
                    <a:pt x="8" y="331"/>
                  </a:lnTo>
                  <a:lnTo>
                    <a:pt x="17" y="347"/>
                  </a:lnTo>
                  <a:lnTo>
                    <a:pt x="34" y="331"/>
                  </a:lnTo>
                  <a:lnTo>
                    <a:pt x="25" y="322"/>
                  </a:lnTo>
                  <a:lnTo>
                    <a:pt x="25" y="305"/>
                  </a:lnTo>
                  <a:lnTo>
                    <a:pt x="25" y="288"/>
                  </a:lnTo>
                  <a:lnTo>
                    <a:pt x="34" y="280"/>
                  </a:lnTo>
                  <a:lnTo>
                    <a:pt x="42" y="271"/>
                  </a:lnTo>
                  <a:lnTo>
                    <a:pt x="51" y="271"/>
                  </a:lnTo>
                  <a:lnTo>
                    <a:pt x="68" y="271"/>
                  </a:lnTo>
                  <a:lnTo>
                    <a:pt x="76" y="271"/>
                  </a:lnTo>
                  <a:lnTo>
                    <a:pt x="85" y="288"/>
                  </a:lnTo>
                  <a:lnTo>
                    <a:pt x="85" y="305"/>
                  </a:lnTo>
                  <a:lnTo>
                    <a:pt x="85" y="314"/>
                  </a:lnTo>
                  <a:lnTo>
                    <a:pt x="76" y="331"/>
                  </a:lnTo>
                  <a:lnTo>
                    <a:pt x="85" y="347"/>
                  </a:lnTo>
                  <a:lnTo>
                    <a:pt x="101" y="331"/>
                  </a:lnTo>
                  <a:lnTo>
                    <a:pt x="110" y="322"/>
                  </a:lnTo>
                  <a:lnTo>
                    <a:pt x="127" y="314"/>
                  </a:lnTo>
                  <a:lnTo>
                    <a:pt x="135" y="322"/>
                  </a:lnTo>
                  <a:lnTo>
                    <a:pt x="152" y="331"/>
                  </a:lnTo>
                  <a:lnTo>
                    <a:pt x="161" y="339"/>
                  </a:lnTo>
                  <a:lnTo>
                    <a:pt x="169" y="356"/>
                  </a:lnTo>
                  <a:lnTo>
                    <a:pt x="169" y="373"/>
                  </a:lnTo>
                  <a:lnTo>
                    <a:pt x="161" y="381"/>
                  </a:lnTo>
                  <a:lnTo>
                    <a:pt x="144" y="398"/>
                  </a:lnTo>
                  <a:lnTo>
                    <a:pt x="135" y="398"/>
                  </a:lnTo>
                  <a:lnTo>
                    <a:pt x="118" y="398"/>
                  </a:lnTo>
                  <a:lnTo>
                    <a:pt x="101" y="390"/>
                  </a:lnTo>
                  <a:lnTo>
                    <a:pt x="93" y="415"/>
                  </a:lnTo>
                  <a:close/>
                  <a:moveTo>
                    <a:pt x="279" y="271"/>
                  </a:moveTo>
                  <a:lnTo>
                    <a:pt x="296" y="254"/>
                  </a:lnTo>
                  <a:lnTo>
                    <a:pt x="254" y="220"/>
                  </a:lnTo>
                  <a:lnTo>
                    <a:pt x="271" y="204"/>
                  </a:lnTo>
                  <a:lnTo>
                    <a:pt x="254" y="187"/>
                  </a:lnTo>
                  <a:lnTo>
                    <a:pt x="237" y="204"/>
                  </a:lnTo>
                  <a:lnTo>
                    <a:pt x="144" y="119"/>
                  </a:lnTo>
                  <a:lnTo>
                    <a:pt x="127" y="136"/>
                  </a:lnTo>
                  <a:lnTo>
                    <a:pt x="169" y="288"/>
                  </a:lnTo>
                  <a:lnTo>
                    <a:pt x="186" y="305"/>
                  </a:lnTo>
                  <a:lnTo>
                    <a:pt x="245" y="237"/>
                  </a:lnTo>
                  <a:lnTo>
                    <a:pt x="279" y="271"/>
                  </a:lnTo>
                  <a:close/>
                  <a:moveTo>
                    <a:pt x="220" y="229"/>
                  </a:moveTo>
                  <a:lnTo>
                    <a:pt x="186" y="271"/>
                  </a:lnTo>
                  <a:lnTo>
                    <a:pt x="152" y="170"/>
                  </a:lnTo>
                  <a:lnTo>
                    <a:pt x="220" y="229"/>
                  </a:lnTo>
                  <a:close/>
                  <a:moveTo>
                    <a:pt x="254" y="144"/>
                  </a:moveTo>
                  <a:lnTo>
                    <a:pt x="279" y="153"/>
                  </a:lnTo>
                  <a:lnTo>
                    <a:pt x="296" y="170"/>
                  </a:lnTo>
                  <a:lnTo>
                    <a:pt x="313" y="178"/>
                  </a:lnTo>
                  <a:lnTo>
                    <a:pt x="330" y="178"/>
                  </a:lnTo>
                  <a:lnTo>
                    <a:pt x="355" y="170"/>
                  </a:lnTo>
                  <a:lnTo>
                    <a:pt x="381" y="153"/>
                  </a:lnTo>
                  <a:lnTo>
                    <a:pt x="389" y="136"/>
                  </a:lnTo>
                  <a:lnTo>
                    <a:pt x="389" y="119"/>
                  </a:lnTo>
                  <a:lnTo>
                    <a:pt x="389" y="102"/>
                  </a:lnTo>
                  <a:lnTo>
                    <a:pt x="381" y="85"/>
                  </a:lnTo>
                  <a:lnTo>
                    <a:pt x="364" y="60"/>
                  </a:lnTo>
                  <a:lnTo>
                    <a:pt x="338" y="43"/>
                  </a:lnTo>
                  <a:lnTo>
                    <a:pt x="322" y="26"/>
                  </a:lnTo>
                  <a:lnTo>
                    <a:pt x="305" y="9"/>
                  </a:lnTo>
                  <a:lnTo>
                    <a:pt x="271" y="0"/>
                  </a:lnTo>
                  <a:lnTo>
                    <a:pt x="245" y="9"/>
                  </a:lnTo>
                  <a:lnTo>
                    <a:pt x="220" y="26"/>
                  </a:lnTo>
                  <a:lnTo>
                    <a:pt x="212" y="43"/>
                  </a:lnTo>
                  <a:lnTo>
                    <a:pt x="203" y="60"/>
                  </a:lnTo>
                  <a:lnTo>
                    <a:pt x="212" y="77"/>
                  </a:lnTo>
                  <a:lnTo>
                    <a:pt x="220" y="102"/>
                  </a:lnTo>
                  <a:lnTo>
                    <a:pt x="237" y="119"/>
                  </a:lnTo>
                  <a:lnTo>
                    <a:pt x="254" y="144"/>
                  </a:lnTo>
                  <a:close/>
                  <a:moveTo>
                    <a:pt x="271" y="119"/>
                  </a:moveTo>
                  <a:lnTo>
                    <a:pt x="245" y="94"/>
                  </a:lnTo>
                  <a:lnTo>
                    <a:pt x="228" y="68"/>
                  </a:lnTo>
                  <a:lnTo>
                    <a:pt x="228" y="51"/>
                  </a:lnTo>
                  <a:lnTo>
                    <a:pt x="237" y="34"/>
                  </a:lnTo>
                  <a:lnTo>
                    <a:pt x="245" y="26"/>
                  </a:lnTo>
                  <a:lnTo>
                    <a:pt x="271" y="26"/>
                  </a:lnTo>
                  <a:lnTo>
                    <a:pt x="288" y="34"/>
                  </a:lnTo>
                  <a:lnTo>
                    <a:pt x="322" y="60"/>
                  </a:lnTo>
                  <a:lnTo>
                    <a:pt x="355" y="85"/>
                  </a:lnTo>
                  <a:lnTo>
                    <a:pt x="372" y="110"/>
                  </a:lnTo>
                  <a:lnTo>
                    <a:pt x="372" y="127"/>
                  </a:lnTo>
                  <a:lnTo>
                    <a:pt x="364" y="144"/>
                  </a:lnTo>
                  <a:lnTo>
                    <a:pt x="347" y="153"/>
                  </a:lnTo>
                  <a:lnTo>
                    <a:pt x="330" y="153"/>
                  </a:lnTo>
                  <a:lnTo>
                    <a:pt x="305" y="144"/>
                  </a:lnTo>
                  <a:lnTo>
                    <a:pt x="271" y="119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8" name="Rectangle 138">
              <a:extLst>
                <a:ext uri="{FF2B5EF4-FFF2-40B4-BE49-F238E27FC236}">
                  <a16:creationId xmlns:a16="http://schemas.microsoft.com/office/drawing/2014/main" id="{6F2D500A-54CA-4D8B-9BB2-15D7694967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540000">
              <a:off x="5262" y="1515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9" name="Rectangle 139">
              <a:extLst>
                <a:ext uri="{FF2B5EF4-FFF2-40B4-BE49-F238E27FC236}">
                  <a16:creationId xmlns:a16="http://schemas.microsoft.com/office/drawing/2014/main" id="{286CD6B3-DB6A-4547-B7B8-F57E4D366DB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540000">
              <a:off x="5285" y="1489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0" name="Rectangle 140">
              <a:extLst>
                <a:ext uri="{FF2B5EF4-FFF2-40B4-BE49-F238E27FC236}">
                  <a16:creationId xmlns:a16="http://schemas.microsoft.com/office/drawing/2014/main" id="{C0A1D73A-694B-410F-A56F-D37497ED48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540000">
              <a:off x="5304" y="1466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1" name="Freeform 141">
              <a:extLst>
                <a:ext uri="{FF2B5EF4-FFF2-40B4-BE49-F238E27FC236}">
                  <a16:creationId xmlns:a16="http://schemas.microsoft.com/office/drawing/2014/main" id="{3D9AD0AA-1CD1-4C6B-B33D-218194EBF9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7" y="572"/>
              <a:ext cx="70" cy="81"/>
            </a:xfrm>
            <a:custGeom>
              <a:avLst/>
              <a:gdLst>
                <a:gd name="T0" fmla="*/ 17 w 347"/>
                <a:gd name="T1" fmla="*/ 136 h 398"/>
                <a:gd name="T2" fmla="*/ 76 w 347"/>
                <a:gd name="T3" fmla="*/ 136 h 398"/>
                <a:gd name="T4" fmla="*/ 76 w 347"/>
                <a:gd name="T5" fmla="*/ 93 h 398"/>
                <a:gd name="T6" fmla="*/ 178 w 347"/>
                <a:gd name="T7" fmla="*/ 9 h 398"/>
                <a:gd name="T8" fmla="*/ 0 w 347"/>
                <a:gd name="T9" fmla="*/ 17 h 398"/>
                <a:gd name="T10" fmla="*/ 8 w 347"/>
                <a:gd name="T11" fmla="*/ 110 h 398"/>
                <a:gd name="T12" fmla="*/ 34 w 347"/>
                <a:gd name="T13" fmla="*/ 26 h 398"/>
                <a:gd name="T14" fmla="*/ 68 w 347"/>
                <a:gd name="T15" fmla="*/ 76 h 398"/>
                <a:gd name="T16" fmla="*/ 101 w 347"/>
                <a:gd name="T17" fmla="*/ 144 h 398"/>
                <a:gd name="T18" fmla="*/ 76 w 347"/>
                <a:gd name="T19" fmla="*/ 169 h 398"/>
                <a:gd name="T20" fmla="*/ 68 w 347"/>
                <a:gd name="T21" fmla="*/ 212 h 398"/>
                <a:gd name="T22" fmla="*/ 93 w 347"/>
                <a:gd name="T23" fmla="*/ 254 h 398"/>
                <a:gd name="T24" fmla="*/ 127 w 347"/>
                <a:gd name="T25" fmla="*/ 263 h 398"/>
                <a:gd name="T26" fmla="*/ 169 w 347"/>
                <a:gd name="T27" fmla="*/ 254 h 398"/>
                <a:gd name="T28" fmla="*/ 220 w 347"/>
                <a:gd name="T29" fmla="*/ 220 h 398"/>
                <a:gd name="T30" fmla="*/ 254 w 347"/>
                <a:gd name="T31" fmla="*/ 178 h 398"/>
                <a:gd name="T32" fmla="*/ 254 w 347"/>
                <a:gd name="T33" fmla="*/ 144 h 398"/>
                <a:gd name="T34" fmla="*/ 237 w 347"/>
                <a:gd name="T35" fmla="*/ 110 h 398"/>
                <a:gd name="T36" fmla="*/ 203 w 347"/>
                <a:gd name="T37" fmla="*/ 102 h 398"/>
                <a:gd name="T38" fmla="*/ 152 w 347"/>
                <a:gd name="T39" fmla="*/ 110 h 398"/>
                <a:gd name="T40" fmla="*/ 144 w 347"/>
                <a:gd name="T41" fmla="*/ 144 h 398"/>
                <a:gd name="T42" fmla="*/ 203 w 347"/>
                <a:gd name="T43" fmla="*/ 119 h 398"/>
                <a:gd name="T44" fmla="*/ 228 w 347"/>
                <a:gd name="T45" fmla="*/ 136 h 398"/>
                <a:gd name="T46" fmla="*/ 228 w 347"/>
                <a:gd name="T47" fmla="*/ 169 h 398"/>
                <a:gd name="T48" fmla="*/ 212 w 347"/>
                <a:gd name="T49" fmla="*/ 186 h 398"/>
                <a:gd name="T50" fmla="*/ 186 w 347"/>
                <a:gd name="T51" fmla="*/ 212 h 398"/>
                <a:gd name="T52" fmla="*/ 118 w 347"/>
                <a:gd name="T53" fmla="*/ 237 h 398"/>
                <a:gd name="T54" fmla="*/ 93 w 347"/>
                <a:gd name="T55" fmla="*/ 229 h 398"/>
                <a:gd name="T56" fmla="*/ 93 w 347"/>
                <a:gd name="T57" fmla="*/ 195 h 398"/>
                <a:gd name="T58" fmla="*/ 144 w 347"/>
                <a:gd name="T59" fmla="*/ 144 h 398"/>
                <a:gd name="T60" fmla="*/ 195 w 347"/>
                <a:gd name="T61" fmla="*/ 271 h 398"/>
                <a:gd name="T62" fmla="*/ 169 w 347"/>
                <a:gd name="T63" fmla="*/ 305 h 398"/>
                <a:gd name="T64" fmla="*/ 152 w 347"/>
                <a:gd name="T65" fmla="*/ 347 h 398"/>
                <a:gd name="T66" fmla="*/ 178 w 347"/>
                <a:gd name="T67" fmla="*/ 381 h 398"/>
                <a:gd name="T68" fmla="*/ 212 w 347"/>
                <a:gd name="T69" fmla="*/ 398 h 398"/>
                <a:gd name="T70" fmla="*/ 254 w 347"/>
                <a:gd name="T71" fmla="*/ 381 h 398"/>
                <a:gd name="T72" fmla="*/ 305 w 347"/>
                <a:gd name="T73" fmla="*/ 356 h 398"/>
                <a:gd name="T74" fmla="*/ 339 w 347"/>
                <a:gd name="T75" fmla="*/ 313 h 398"/>
                <a:gd name="T76" fmla="*/ 339 w 347"/>
                <a:gd name="T77" fmla="*/ 271 h 398"/>
                <a:gd name="T78" fmla="*/ 322 w 347"/>
                <a:gd name="T79" fmla="*/ 246 h 398"/>
                <a:gd name="T80" fmla="*/ 288 w 347"/>
                <a:gd name="T81" fmla="*/ 229 h 398"/>
                <a:gd name="T82" fmla="*/ 245 w 347"/>
                <a:gd name="T83" fmla="*/ 246 h 398"/>
                <a:gd name="T84" fmla="*/ 228 w 347"/>
                <a:gd name="T85" fmla="*/ 279 h 398"/>
                <a:gd name="T86" fmla="*/ 288 w 347"/>
                <a:gd name="T87" fmla="*/ 254 h 398"/>
                <a:gd name="T88" fmla="*/ 322 w 347"/>
                <a:gd name="T89" fmla="*/ 271 h 398"/>
                <a:gd name="T90" fmla="*/ 322 w 347"/>
                <a:gd name="T91" fmla="*/ 305 h 398"/>
                <a:gd name="T92" fmla="*/ 305 w 347"/>
                <a:gd name="T93" fmla="*/ 322 h 398"/>
                <a:gd name="T94" fmla="*/ 271 w 347"/>
                <a:gd name="T95" fmla="*/ 347 h 398"/>
                <a:gd name="T96" fmla="*/ 212 w 347"/>
                <a:gd name="T97" fmla="*/ 373 h 398"/>
                <a:gd name="T98" fmla="*/ 186 w 347"/>
                <a:gd name="T99" fmla="*/ 356 h 398"/>
                <a:gd name="T100" fmla="*/ 178 w 347"/>
                <a:gd name="T101" fmla="*/ 322 h 398"/>
                <a:gd name="T102" fmla="*/ 228 w 347"/>
                <a:gd name="T103" fmla="*/ 279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7" h="398">
                  <a:moveTo>
                    <a:pt x="8" y="110"/>
                  </a:moveTo>
                  <a:lnTo>
                    <a:pt x="17" y="136"/>
                  </a:lnTo>
                  <a:lnTo>
                    <a:pt x="59" y="110"/>
                  </a:lnTo>
                  <a:lnTo>
                    <a:pt x="76" y="136"/>
                  </a:lnTo>
                  <a:lnTo>
                    <a:pt x="93" y="119"/>
                  </a:lnTo>
                  <a:lnTo>
                    <a:pt x="76" y="93"/>
                  </a:lnTo>
                  <a:lnTo>
                    <a:pt x="186" y="26"/>
                  </a:lnTo>
                  <a:lnTo>
                    <a:pt x="178" y="9"/>
                  </a:lnTo>
                  <a:lnTo>
                    <a:pt x="17" y="0"/>
                  </a:lnTo>
                  <a:lnTo>
                    <a:pt x="0" y="17"/>
                  </a:lnTo>
                  <a:lnTo>
                    <a:pt x="42" y="85"/>
                  </a:lnTo>
                  <a:lnTo>
                    <a:pt x="8" y="110"/>
                  </a:lnTo>
                  <a:close/>
                  <a:moveTo>
                    <a:pt x="68" y="76"/>
                  </a:moveTo>
                  <a:lnTo>
                    <a:pt x="34" y="26"/>
                  </a:lnTo>
                  <a:lnTo>
                    <a:pt x="144" y="26"/>
                  </a:lnTo>
                  <a:lnTo>
                    <a:pt x="68" y="76"/>
                  </a:lnTo>
                  <a:close/>
                  <a:moveTo>
                    <a:pt x="127" y="127"/>
                  </a:moveTo>
                  <a:lnTo>
                    <a:pt x="101" y="144"/>
                  </a:lnTo>
                  <a:lnTo>
                    <a:pt x="93" y="161"/>
                  </a:lnTo>
                  <a:lnTo>
                    <a:pt x="76" y="169"/>
                  </a:lnTo>
                  <a:lnTo>
                    <a:pt x="68" y="186"/>
                  </a:lnTo>
                  <a:lnTo>
                    <a:pt x="68" y="212"/>
                  </a:lnTo>
                  <a:lnTo>
                    <a:pt x="76" y="237"/>
                  </a:lnTo>
                  <a:lnTo>
                    <a:pt x="93" y="254"/>
                  </a:lnTo>
                  <a:lnTo>
                    <a:pt x="110" y="263"/>
                  </a:lnTo>
                  <a:lnTo>
                    <a:pt x="127" y="263"/>
                  </a:lnTo>
                  <a:lnTo>
                    <a:pt x="144" y="263"/>
                  </a:lnTo>
                  <a:lnTo>
                    <a:pt x="169" y="254"/>
                  </a:lnTo>
                  <a:lnTo>
                    <a:pt x="195" y="237"/>
                  </a:lnTo>
                  <a:lnTo>
                    <a:pt x="220" y="220"/>
                  </a:lnTo>
                  <a:lnTo>
                    <a:pt x="237" y="203"/>
                  </a:lnTo>
                  <a:lnTo>
                    <a:pt x="254" y="178"/>
                  </a:lnTo>
                  <a:lnTo>
                    <a:pt x="254" y="153"/>
                  </a:lnTo>
                  <a:lnTo>
                    <a:pt x="254" y="144"/>
                  </a:lnTo>
                  <a:lnTo>
                    <a:pt x="245" y="127"/>
                  </a:lnTo>
                  <a:lnTo>
                    <a:pt x="237" y="110"/>
                  </a:lnTo>
                  <a:lnTo>
                    <a:pt x="220" y="102"/>
                  </a:lnTo>
                  <a:lnTo>
                    <a:pt x="203" y="102"/>
                  </a:lnTo>
                  <a:lnTo>
                    <a:pt x="178" y="102"/>
                  </a:lnTo>
                  <a:lnTo>
                    <a:pt x="152" y="110"/>
                  </a:lnTo>
                  <a:lnTo>
                    <a:pt x="127" y="127"/>
                  </a:lnTo>
                  <a:close/>
                  <a:moveTo>
                    <a:pt x="144" y="144"/>
                  </a:moveTo>
                  <a:lnTo>
                    <a:pt x="178" y="127"/>
                  </a:lnTo>
                  <a:lnTo>
                    <a:pt x="203" y="119"/>
                  </a:lnTo>
                  <a:lnTo>
                    <a:pt x="220" y="127"/>
                  </a:lnTo>
                  <a:lnTo>
                    <a:pt x="228" y="136"/>
                  </a:lnTo>
                  <a:lnTo>
                    <a:pt x="237" y="153"/>
                  </a:lnTo>
                  <a:lnTo>
                    <a:pt x="228" y="169"/>
                  </a:lnTo>
                  <a:lnTo>
                    <a:pt x="228" y="178"/>
                  </a:lnTo>
                  <a:lnTo>
                    <a:pt x="212" y="186"/>
                  </a:lnTo>
                  <a:lnTo>
                    <a:pt x="203" y="203"/>
                  </a:lnTo>
                  <a:lnTo>
                    <a:pt x="186" y="212"/>
                  </a:lnTo>
                  <a:lnTo>
                    <a:pt x="144" y="237"/>
                  </a:lnTo>
                  <a:lnTo>
                    <a:pt x="118" y="237"/>
                  </a:lnTo>
                  <a:lnTo>
                    <a:pt x="101" y="237"/>
                  </a:lnTo>
                  <a:lnTo>
                    <a:pt x="93" y="229"/>
                  </a:lnTo>
                  <a:lnTo>
                    <a:pt x="85" y="212"/>
                  </a:lnTo>
                  <a:lnTo>
                    <a:pt x="93" y="195"/>
                  </a:lnTo>
                  <a:lnTo>
                    <a:pt x="110" y="169"/>
                  </a:lnTo>
                  <a:lnTo>
                    <a:pt x="144" y="144"/>
                  </a:lnTo>
                  <a:close/>
                  <a:moveTo>
                    <a:pt x="212" y="254"/>
                  </a:moveTo>
                  <a:lnTo>
                    <a:pt x="195" y="271"/>
                  </a:lnTo>
                  <a:lnTo>
                    <a:pt x="178" y="288"/>
                  </a:lnTo>
                  <a:lnTo>
                    <a:pt x="169" y="305"/>
                  </a:lnTo>
                  <a:lnTo>
                    <a:pt x="161" y="322"/>
                  </a:lnTo>
                  <a:lnTo>
                    <a:pt x="152" y="347"/>
                  </a:lnTo>
                  <a:lnTo>
                    <a:pt x="169" y="364"/>
                  </a:lnTo>
                  <a:lnTo>
                    <a:pt x="178" y="381"/>
                  </a:lnTo>
                  <a:lnTo>
                    <a:pt x="195" y="390"/>
                  </a:lnTo>
                  <a:lnTo>
                    <a:pt x="212" y="398"/>
                  </a:lnTo>
                  <a:lnTo>
                    <a:pt x="237" y="390"/>
                  </a:lnTo>
                  <a:lnTo>
                    <a:pt x="254" y="381"/>
                  </a:lnTo>
                  <a:lnTo>
                    <a:pt x="288" y="364"/>
                  </a:lnTo>
                  <a:lnTo>
                    <a:pt x="305" y="356"/>
                  </a:lnTo>
                  <a:lnTo>
                    <a:pt x="322" y="339"/>
                  </a:lnTo>
                  <a:lnTo>
                    <a:pt x="339" y="313"/>
                  </a:lnTo>
                  <a:lnTo>
                    <a:pt x="347" y="288"/>
                  </a:lnTo>
                  <a:lnTo>
                    <a:pt x="339" y="271"/>
                  </a:lnTo>
                  <a:lnTo>
                    <a:pt x="339" y="254"/>
                  </a:lnTo>
                  <a:lnTo>
                    <a:pt x="322" y="246"/>
                  </a:lnTo>
                  <a:lnTo>
                    <a:pt x="305" y="237"/>
                  </a:lnTo>
                  <a:lnTo>
                    <a:pt x="288" y="229"/>
                  </a:lnTo>
                  <a:lnTo>
                    <a:pt x="271" y="237"/>
                  </a:lnTo>
                  <a:lnTo>
                    <a:pt x="245" y="246"/>
                  </a:lnTo>
                  <a:lnTo>
                    <a:pt x="212" y="254"/>
                  </a:lnTo>
                  <a:close/>
                  <a:moveTo>
                    <a:pt x="228" y="279"/>
                  </a:moveTo>
                  <a:lnTo>
                    <a:pt x="262" y="263"/>
                  </a:lnTo>
                  <a:lnTo>
                    <a:pt x="288" y="254"/>
                  </a:lnTo>
                  <a:lnTo>
                    <a:pt x="305" y="254"/>
                  </a:lnTo>
                  <a:lnTo>
                    <a:pt x="322" y="271"/>
                  </a:lnTo>
                  <a:lnTo>
                    <a:pt x="322" y="288"/>
                  </a:lnTo>
                  <a:lnTo>
                    <a:pt x="322" y="305"/>
                  </a:lnTo>
                  <a:lnTo>
                    <a:pt x="313" y="313"/>
                  </a:lnTo>
                  <a:lnTo>
                    <a:pt x="305" y="322"/>
                  </a:lnTo>
                  <a:lnTo>
                    <a:pt x="288" y="330"/>
                  </a:lnTo>
                  <a:lnTo>
                    <a:pt x="271" y="347"/>
                  </a:lnTo>
                  <a:lnTo>
                    <a:pt x="237" y="364"/>
                  </a:lnTo>
                  <a:lnTo>
                    <a:pt x="212" y="373"/>
                  </a:lnTo>
                  <a:lnTo>
                    <a:pt x="195" y="364"/>
                  </a:lnTo>
                  <a:lnTo>
                    <a:pt x="186" y="356"/>
                  </a:lnTo>
                  <a:lnTo>
                    <a:pt x="178" y="339"/>
                  </a:lnTo>
                  <a:lnTo>
                    <a:pt x="178" y="322"/>
                  </a:lnTo>
                  <a:lnTo>
                    <a:pt x="195" y="305"/>
                  </a:lnTo>
                  <a:lnTo>
                    <a:pt x="228" y="279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2" name="Rectangle 142">
              <a:extLst>
                <a:ext uri="{FF2B5EF4-FFF2-40B4-BE49-F238E27FC236}">
                  <a16:creationId xmlns:a16="http://schemas.microsoft.com/office/drawing/2014/main" id="{09A7310E-9F25-4250-925B-3152DEE02B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20000">
              <a:off x="4224" y="550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3" name="Rectangle 143">
              <a:extLst>
                <a:ext uri="{FF2B5EF4-FFF2-40B4-BE49-F238E27FC236}">
                  <a16:creationId xmlns:a16="http://schemas.microsoft.com/office/drawing/2014/main" id="{A9A259DD-952D-40DD-803A-EE9D7041B72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20000">
              <a:off x="4239" y="580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4" name="Rectangle 144">
              <a:extLst>
                <a:ext uri="{FF2B5EF4-FFF2-40B4-BE49-F238E27FC236}">
                  <a16:creationId xmlns:a16="http://schemas.microsoft.com/office/drawing/2014/main" id="{19B6DBD2-3967-403F-851F-0F846F9435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20000">
              <a:off x="4258" y="606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5" name="Freeform 145">
              <a:extLst>
                <a:ext uri="{FF2B5EF4-FFF2-40B4-BE49-F238E27FC236}">
                  <a16:creationId xmlns:a16="http://schemas.microsoft.com/office/drawing/2014/main" id="{EACC6A75-234B-42BC-AFD0-868CE818C6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68" y="3615"/>
              <a:ext cx="82" cy="78"/>
            </a:xfrm>
            <a:custGeom>
              <a:avLst/>
              <a:gdLst>
                <a:gd name="T0" fmla="*/ 110 w 406"/>
                <a:gd name="T1" fmla="*/ 389 h 389"/>
                <a:gd name="T2" fmla="*/ 169 w 406"/>
                <a:gd name="T3" fmla="*/ 355 h 389"/>
                <a:gd name="T4" fmla="*/ 161 w 406"/>
                <a:gd name="T5" fmla="*/ 288 h 389"/>
                <a:gd name="T6" fmla="*/ 118 w 406"/>
                <a:gd name="T7" fmla="*/ 271 h 389"/>
                <a:gd name="T8" fmla="*/ 101 w 406"/>
                <a:gd name="T9" fmla="*/ 245 h 389"/>
                <a:gd name="T10" fmla="*/ 42 w 406"/>
                <a:gd name="T11" fmla="*/ 211 h 389"/>
                <a:gd name="T12" fmla="*/ 0 w 406"/>
                <a:gd name="T13" fmla="*/ 262 h 389"/>
                <a:gd name="T14" fmla="*/ 25 w 406"/>
                <a:gd name="T15" fmla="*/ 288 h 389"/>
                <a:gd name="T16" fmla="*/ 25 w 406"/>
                <a:gd name="T17" fmla="*/ 245 h 389"/>
                <a:gd name="T18" fmla="*/ 51 w 406"/>
                <a:gd name="T19" fmla="*/ 228 h 389"/>
                <a:gd name="T20" fmla="*/ 85 w 406"/>
                <a:gd name="T21" fmla="*/ 254 h 389"/>
                <a:gd name="T22" fmla="*/ 59 w 406"/>
                <a:gd name="T23" fmla="*/ 296 h 389"/>
                <a:gd name="T24" fmla="*/ 101 w 406"/>
                <a:gd name="T25" fmla="*/ 288 h 389"/>
                <a:gd name="T26" fmla="*/ 144 w 406"/>
                <a:gd name="T27" fmla="*/ 305 h 389"/>
                <a:gd name="T28" fmla="*/ 144 w 406"/>
                <a:gd name="T29" fmla="*/ 347 h 389"/>
                <a:gd name="T30" fmla="*/ 110 w 406"/>
                <a:gd name="T31" fmla="*/ 372 h 389"/>
                <a:gd name="T32" fmla="*/ 68 w 406"/>
                <a:gd name="T33" fmla="*/ 372 h 389"/>
                <a:gd name="T34" fmla="*/ 186 w 406"/>
                <a:gd name="T35" fmla="*/ 271 h 389"/>
                <a:gd name="T36" fmla="*/ 245 w 406"/>
                <a:gd name="T37" fmla="*/ 288 h 389"/>
                <a:gd name="T38" fmla="*/ 288 w 406"/>
                <a:gd name="T39" fmla="*/ 237 h 389"/>
                <a:gd name="T40" fmla="*/ 271 w 406"/>
                <a:gd name="T41" fmla="*/ 178 h 389"/>
                <a:gd name="T42" fmla="*/ 212 w 406"/>
                <a:gd name="T43" fmla="*/ 118 h 389"/>
                <a:gd name="T44" fmla="*/ 135 w 406"/>
                <a:gd name="T45" fmla="*/ 118 h 389"/>
                <a:gd name="T46" fmla="*/ 110 w 406"/>
                <a:gd name="T47" fmla="*/ 169 h 389"/>
                <a:gd name="T48" fmla="*/ 152 w 406"/>
                <a:gd name="T49" fmla="*/ 237 h 389"/>
                <a:gd name="T50" fmla="*/ 135 w 406"/>
                <a:gd name="T51" fmla="*/ 161 h 389"/>
                <a:gd name="T52" fmla="*/ 161 w 406"/>
                <a:gd name="T53" fmla="*/ 127 h 389"/>
                <a:gd name="T54" fmla="*/ 228 w 406"/>
                <a:gd name="T55" fmla="*/ 169 h 389"/>
                <a:gd name="T56" fmla="*/ 262 w 406"/>
                <a:gd name="T57" fmla="*/ 245 h 389"/>
                <a:gd name="T58" fmla="*/ 220 w 406"/>
                <a:gd name="T59" fmla="*/ 262 h 389"/>
                <a:gd name="T60" fmla="*/ 271 w 406"/>
                <a:gd name="T61" fmla="*/ 135 h 389"/>
                <a:gd name="T62" fmla="*/ 322 w 406"/>
                <a:gd name="T63" fmla="*/ 178 h 389"/>
                <a:gd name="T64" fmla="*/ 389 w 406"/>
                <a:gd name="T65" fmla="*/ 169 h 389"/>
                <a:gd name="T66" fmla="*/ 406 w 406"/>
                <a:gd name="T67" fmla="*/ 118 h 389"/>
                <a:gd name="T68" fmla="*/ 364 w 406"/>
                <a:gd name="T69" fmla="*/ 51 h 389"/>
                <a:gd name="T70" fmla="*/ 305 w 406"/>
                <a:gd name="T71" fmla="*/ 0 h 389"/>
                <a:gd name="T72" fmla="*/ 237 w 406"/>
                <a:gd name="T73" fmla="*/ 34 h 389"/>
                <a:gd name="T74" fmla="*/ 237 w 406"/>
                <a:gd name="T75" fmla="*/ 85 h 389"/>
                <a:gd name="T76" fmla="*/ 288 w 406"/>
                <a:gd name="T77" fmla="*/ 118 h 389"/>
                <a:gd name="T78" fmla="*/ 254 w 406"/>
                <a:gd name="T79" fmla="*/ 42 h 389"/>
                <a:gd name="T80" fmla="*/ 296 w 406"/>
                <a:gd name="T81" fmla="*/ 25 h 389"/>
                <a:gd name="T82" fmla="*/ 372 w 406"/>
                <a:gd name="T83" fmla="*/ 93 h 389"/>
                <a:gd name="T84" fmla="*/ 372 w 406"/>
                <a:gd name="T85" fmla="*/ 152 h 389"/>
                <a:gd name="T86" fmla="*/ 322 w 406"/>
                <a:gd name="T87" fmla="*/ 14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6" h="389">
                  <a:moveTo>
                    <a:pt x="68" y="372"/>
                  </a:moveTo>
                  <a:lnTo>
                    <a:pt x="85" y="389"/>
                  </a:lnTo>
                  <a:lnTo>
                    <a:pt x="110" y="389"/>
                  </a:lnTo>
                  <a:lnTo>
                    <a:pt x="127" y="389"/>
                  </a:lnTo>
                  <a:lnTo>
                    <a:pt x="152" y="372"/>
                  </a:lnTo>
                  <a:lnTo>
                    <a:pt x="169" y="355"/>
                  </a:lnTo>
                  <a:lnTo>
                    <a:pt x="178" y="330"/>
                  </a:lnTo>
                  <a:lnTo>
                    <a:pt x="169" y="305"/>
                  </a:lnTo>
                  <a:lnTo>
                    <a:pt x="161" y="288"/>
                  </a:lnTo>
                  <a:lnTo>
                    <a:pt x="144" y="271"/>
                  </a:lnTo>
                  <a:lnTo>
                    <a:pt x="135" y="271"/>
                  </a:lnTo>
                  <a:lnTo>
                    <a:pt x="118" y="271"/>
                  </a:lnTo>
                  <a:lnTo>
                    <a:pt x="101" y="271"/>
                  </a:lnTo>
                  <a:lnTo>
                    <a:pt x="101" y="262"/>
                  </a:lnTo>
                  <a:lnTo>
                    <a:pt x="101" y="245"/>
                  </a:lnTo>
                  <a:lnTo>
                    <a:pt x="93" y="220"/>
                  </a:lnTo>
                  <a:lnTo>
                    <a:pt x="68" y="211"/>
                  </a:lnTo>
                  <a:lnTo>
                    <a:pt x="42" y="211"/>
                  </a:lnTo>
                  <a:lnTo>
                    <a:pt x="17" y="220"/>
                  </a:lnTo>
                  <a:lnTo>
                    <a:pt x="0" y="237"/>
                  </a:lnTo>
                  <a:lnTo>
                    <a:pt x="0" y="262"/>
                  </a:lnTo>
                  <a:lnTo>
                    <a:pt x="0" y="279"/>
                  </a:lnTo>
                  <a:lnTo>
                    <a:pt x="8" y="305"/>
                  </a:lnTo>
                  <a:lnTo>
                    <a:pt x="25" y="288"/>
                  </a:lnTo>
                  <a:lnTo>
                    <a:pt x="17" y="271"/>
                  </a:lnTo>
                  <a:lnTo>
                    <a:pt x="17" y="262"/>
                  </a:lnTo>
                  <a:lnTo>
                    <a:pt x="25" y="245"/>
                  </a:lnTo>
                  <a:lnTo>
                    <a:pt x="34" y="237"/>
                  </a:lnTo>
                  <a:lnTo>
                    <a:pt x="42" y="228"/>
                  </a:lnTo>
                  <a:lnTo>
                    <a:pt x="51" y="228"/>
                  </a:lnTo>
                  <a:lnTo>
                    <a:pt x="68" y="237"/>
                  </a:lnTo>
                  <a:lnTo>
                    <a:pt x="76" y="237"/>
                  </a:lnTo>
                  <a:lnTo>
                    <a:pt x="85" y="254"/>
                  </a:lnTo>
                  <a:lnTo>
                    <a:pt x="85" y="271"/>
                  </a:lnTo>
                  <a:lnTo>
                    <a:pt x="68" y="288"/>
                  </a:lnTo>
                  <a:lnTo>
                    <a:pt x="59" y="296"/>
                  </a:lnTo>
                  <a:lnTo>
                    <a:pt x="76" y="313"/>
                  </a:lnTo>
                  <a:lnTo>
                    <a:pt x="85" y="296"/>
                  </a:lnTo>
                  <a:lnTo>
                    <a:pt x="101" y="288"/>
                  </a:lnTo>
                  <a:lnTo>
                    <a:pt x="118" y="288"/>
                  </a:lnTo>
                  <a:lnTo>
                    <a:pt x="127" y="296"/>
                  </a:lnTo>
                  <a:lnTo>
                    <a:pt x="144" y="305"/>
                  </a:lnTo>
                  <a:lnTo>
                    <a:pt x="152" y="313"/>
                  </a:lnTo>
                  <a:lnTo>
                    <a:pt x="152" y="330"/>
                  </a:lnTo>
                  <a:lnTo>
                    <a:pt x="144" y="347"/>
                  </a:lnTo>
                  <a:lnTo>
                    <a:pt x="135" y="364"/>
                  </a:lnTo>
                  <a:lnTo>
                    <a:pt x="127" y="364"/>
                  </a:lnTo>
                  <a:lnTo>
                    <a:pt x="110" y="372"/>
                  </a:lnTo>
                  <a:lnTo>
                    <a:pt x="101" y="364"/>
                  </a:lnTo>
                  <a:lnTo>
                    <a:pt x="85" y="355"/>
                  </a:lnTo>
                  <a:lnTo>
                    <a:pt x="68" y="372"/>
                  </a:lnTo>
                  <a:close/>
                  <a:moveTo>
                    <a:pt x="152" y="237"/>
                  </a:moveTo>
                  <a:lnTo>
                    <a:pt x="169" y="262"/>
                  </a:lnTo>
                  <a:lnTo>
                    <a:pt x="186" y="271"/>
                  </a:lnTo>
                  <a:lnTo>
                    <a:pt x="203" y="279"/>
                  </a:lnTo>
                  <a:lnTo>
                    <a:pt x="220" y="288"/>
                  </a:lnTo>
                  <a:lnTo>
                    <a:pt x="245" y="288"/>
                  </a:lnTo>
                  <a:lnTo>
                    <a:pt x="271" y="271"/>
                  </a:lnTo>
                  <a:lnTo>
                    <a:pt x="279" y="254"/>
                  </a:lnTo>
                  <a:lnTo>
                    <a:pt x="288" y="237"/>
                  </a:lnTo>
                  <a:lnTo>
                    <a:pt x="288" y="220"/>
                  </a:lnTo>
                  <a:lnTo>
                    <a:pt x="279" y="203"/>
                  </a:lnTo>
                  <a:lnTo>
                    <a:pt x="271" y="178"/>
                  </a:lnTo>
                  <a:lnTo>
                    <a:pt x="245" y="152"/>
                  </a:lnTo>
                  <a:lnTo>
                    <a:pt x="228" y="135"/>
                  </a:lnTo>
                  <a:lnTo>
                    <a:pt x="212" y="118"/>
                  </a:lnTo>
                  <a:lnTo>
                    <a:pt x="186" y="110"/>
                  </a:lnTo>
                  <a:lnTo>
                    <a:pt x="161" y="110"/>
                  </a:lnTo>
                  <a:lnTo>
                    <a:pt x="135" y="118"/>
                  </a:lnTo>
                  <a:lnTo>
                    <a:pt x="118" y="135"/>
                  </a:lnTo>
                  <a:lnTo>
                    <a:pt x="110" y="152"/>
                  </a:lnTo>
                  <a:lnTo>
                    <a:pt x="110" y="169"/>
                  </a:lnTo>
                  <a:lnTo>
                    <a:pt x="118" y="195"/>
                  </a:lnTo>
                  <a:lnTo>
                    <a:pt x="135" y="211"/>
                  </a:lnTo>
                  <a:lnTo>
                    <a:pt x="152" y="237"/>
                  </a:lnTo>
                  <a:close/>
                  <a:moveTo>
                    <a:pt x="169" y="220"/>
                  </a:moveTo>
                  <a:lnTo>
                    <a:pt x="144" y="186"/>
                  </a:lnTo>
                  <a:lnTo>
                    <a:pt x="135" y="161"/>
                  </a:lnTo>
                  <a:lnTo>
                    <a:pt x="135" y="152"/>
                  </a:lnTo>
                  <a:lnTo>
                    <a:pt x="144" y="135"/>
                  </a:lnTo>
                  <a:lnTo>
                    <a:pt x="161" y="127"/>
                  </a:lnTo>
                  <a:lnTo>
                    <a:pt x="178" y="127"/>
                  </a:lnTo>
                  <a:lnTo>
                    <a:pt x="203" y="144"/>
                  </a:lnTo>
                  <a:lnTo>
                    <a:pt x="228" y="169"/>
                  </a:lnTo>
                  <a:lnTo>
                    <a:pt x="254" y="203"/>
                  </a:lnTo>
                  <a:lnTo>
                    <a:pt x="262" y="228"/>
                  </a:lnTo>
                  <a:lnTo>
                    <a:pt x="262" y="245"/>
                  </a:lnTo>
                  <a:lnTo>
                    <a:pt x="254" y="254"/>
                  </a:lnTo>
                  <a:lnTo>
                    <a:pt x="237" y="262"/>
                  </a:lnTo>
                  <a:lnTo>
                    <a:pt x="220" y="262"/>
                  </a:lnTo>
                  <a:lnTo>
                    <a:pt x="203" y="254"/>
                  </a:lnTo>
                  <a:lnTo>
                    <a:pt x="169" y="220"/>
                  </a:lnTo>
                  <a:close/>
                  <a:moveTo>
                    <a:pt x="271" y="135"/>
                  </a:moveTo>
                  <a:lnTo>
                    <a:pt x="288" y="152"/>
                  </a:lnTo>
                  <a:lnTo>
                    <a:pt x="305" y="169"/>
                  </a:lnTo>
                  <a:lnTo>
                    <a:pt x="322" y="178"/>
                  </a:lnTo>
                  <a:lnTo>
                    <a:pt x="339" y="178"/>
                  </a:lnTo>
                  <a:lnTo>
                    <a:pt x="364" y="178"/>
                  </a:lnTo>
                  <a:lnTo>
                    <a:pt x="389" y="169"/>
                  </a:lnTo>
                  <a:lnTo>
                    <a:pt x="398" y="152"/>
                  </a:lnTo>
                  <a:lnTo>
                    <a:pt x="406" y="135"/>
                  </a:lnTo>
                  <a:lnTo>
                    <a:pt x="406" y="118"/>
                  </a:lnTo>
                  <a:lnTo>
                    <a:pt x="398" y="93"/>
                  </a:lnTo>
                  <a:lnTo>
                    <a:pt x="389" y="76"/>
                  </a:lnTo>
                  <a:lnTo>
                    <a:pt x="364" y="51"/>
                  </a:lnTo>
                  <a:lnTo>
                    <a:pt x="347" y="25"/>
                  </a:lnTo>
                  <a:lnTo>
                    <a:pt x="330" y="17"/>
                  </a:lnTo>
                  <a:lnTo>
                    <a:pt x="305" y="0"/>
                  </a:lnTo>
                  <a:lnTo>
                    <a:pt x="279" y="0"/>
                  </a:lnTo>
                  <a:lnTo>
                    <a:pt x="254" y="17"/>
                  </a:lnTo>
                  <a:lnTo>
                    <a:pt x="237" y="34"/>
                  </a:lnTo>
                  <a:lnTo>
                    <a:pt x="228" y="51"/>
                  </a:lnTo>
                  <a:lnTo>
                    <a:pt x="228" y="68"/>
                  </a:lnTo>
                  <a:lnTo>
                    <a:pt x="237" y="85"/>
                  </a:lnTo>
                  <a:lnTo>
                    <a:pt x="254" y="110"/>
                  </a:lnTo>
                  <a:lnTo>
                    <a:pt x="271" y="135"/>
                  </a:lnTo>
                  <a:close/>
                  <a:moveTo>
                    <a:pt x="288" y="118"/>
                  </a:moveTo>
                  <a:lnTo>
                    <a:pt x="262" y="85"/>
                  </a:lnTo>
                  <a:lnTo>
                    <a:pt x="254" y="59"/>
                  </a:lnTo>
                  <a:lnTo>
                    <a:pt x="254" y="42"/>
                  </a:lnTo>
                  <a:lnTo>
                    <a:pt x="262" y="34"/>
                  </a:lnTo>
                  <a:lnTo>
                    <a:pt x="279" y="25"/>
                  </a:lnTo>
                  <a:lnTo>
                    <a:pt x="296" y="25"/>
                  </a:lnTo>
                  <a:lnTo>
                    <a:pt x="322" y="34"/>
                  </a:lnTo>
                  <a:lnTo>
                    <a:pt x="347" y="68"/>
                  </a:lnTo>
                  <a:lnTo>
                    <a:pt x="372" y="93"/>
                  </a:lnTo>
                  <a:lnTo>
                    <a:pt x="381" y="118"/>
                  </a:lnTo>
                  <a:lnTo>
                    <a:pt x="381" y="135"/>
                  </a:lnTo>
                  <a:lnTo>
                    <a:pt x="372" y="152"/>
                  </a:lnTo>
                  <a:lnTo>
                    <a:pt x="355" y="161"/>
                  </a:lnTo>
                  <a:lnTo>
                    <a:pt x="339" y="161"/>
                  </a:lnTo>
                  <a:lnTo>
                    <a:pt x="322" y="144"/>
                  </a:lnTo>
                  <a:lnTo>
                    <a:pt x="288" y="118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6" name="Rectangle 146">
              <a:extLst>
                <a:ext uri="{FF2B5EF4-FFF2-40B4-BE49-F238E27FC236}">
                  <a16:creationId xmlns:a16="http://schemas.microsoft.com/office/drawing/2014/main" id="{34AE70A7-EA16-40FD-BA47-74F5EBEEC21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080000">
              <a:off x="5664" y="3624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7" name="Rectangle 147">
              <a:extLst>
                <a:ext uri="{FF2B5EF4-FFF2-40B4-BE49-F238E27FC236}">
                  <a16:creationId xmlns:a16="http://schemas.microsoft.com/office/drawing/2014/main" id="{A72F0AEE-C22E-4098-B04A-B51A2FA90CE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080000">
              <a:off x="5691" y="3602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8" name="Rectangle 148">
              <a:extLst>
                <a:ext uri="{FF2B5EF4-FFF2-40B4-BE49-F238E27FC236}">
                  <a16:creationId xmlns:a16="http://schemas.microsoft.com/office/drawing/2014/main" id="{D3023F3C-7FE9-4236-8385-0DA9B95C81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080000">
              <a:off x="5713" y="3583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9" name="Freeform 149">
              <a:extLst>
                <a:ext uri="{FF2B5EF4-FFF2-40B4-BE49-F238E27FC236}">
                  <a16:creationId xmlns:a16="http://schemas.microsoft.com/office/drawing/2014/main" id="{5C080A47-AEA5-4F9B-840D-EE7B7C0AFC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57" y="4200"/>
              <a:ext cx="55" cy="92"/>
            </a:xfrm>
            <a:custGeom>
              <a:avLst/>
              <a:gdLst>
                <a:gd name="T0" fmla="*/ 203 w 271"/>
                <a:gd name="T1" fmla="*/ 356 h 458"/>
                <a:gd name="T2" fmla="*/ 161 w 271"/>
                <a:gd name="T3" fmla="*/ 322 h 458"/>
                <a:gd name="T4" fmla="*/ 135 w 271"/>
                <a:gd name="T5" fmla="*/ 339 h 458"/>
                <a:gd name="T6" fmla="*/ 0 w 271"/>
                <a:gd name="T7" fmla="*/ 331 h 458"/>
                <a:gd name="T8" fmla="*/ 127 w 271"/>
                <a:gd name="T9" fmla="*/ 458 h 458"/>
                <a:gd name="T10" fmla="*/ 194 w 271"/>
                <a:gd name="T11" fmla="*/ 381 h 458"/>
                <a:gd name="T12" fmla="*/ 110 w 271"/>
                <a:gd name="T13" fmla="*/ 424 h 458"/>
                <a:gd name="T14" fmla="*/ 127 w 271"/>
                <a:gd name="T15" fmla="*/ 364 h 458"/>
                <a:gd name="T16" fmla="*/ 194 w 271"/>
                <a:gd name="T17" fmla="*/ 271 h 458"/>
                <a:gd name="T18" fmla="*/ 178 w 271"/>
                <a:gd name="T19" fmla="*/ 246 h 458"/>
                <a:gd name="T20" fmla="*/ 152 w 271"/>
                <a:gd name="T21" fmla="*/ 204 h 458"/>
                <a:gd name="T22" fmla="*/ 118 w 271"/>
                <a:gd name="T23" fmla="*/ 161 h 458"/>
                <a:gd name="T24" fmla="*/ 76 w 271"/>
                <a:gd name="T25" fmla="*/ 153 h 458"/>
                <a:gd name="T26" fmla="*/ 42 w 271"/>
                <a:gd name="T27" fmla="*/ 178 h 458"/>
                <a:gd name="T28" fmla="*/ 25 w 271"/>
                <a:gd name="T29" fmla="*/ 229 h 458"/>
                <a:gd name="T30" fmla="*/ 51 w 271"/>
                <a:gd name="T31" fmla="*/ 263 h 458"/>
                <a:gd name="T32" fmla="*/ 76 w 271"/>
                <a:gd name="T33" fmla="*/ 254 h 458"/>
                <a:gd name="T34" fmla="*/ 51 w 271"/>
                <a:gd name="T35" fmla="*/ 238 h 458"/>
                <a:gd name="T36" fmla="*/ 51 w 271"/>
                <a:gd name="T37" fmla="*/ 204 h 458"/>
                <a:gd name="T38" fmla="*/ 67 w 271"/>
                <a:gd name="T39" fmla="*/ 178 h 458"/>
                <a:gd name="T40" fmla="*/ 93 w 271"/>
                <a:gd name="T41" fmla="*/ 178 h 458"/>
                <a:gd name="T42" fmla="*/ 118 w 271"/>
                <a:gd name="T43" fmla="*/ 195 h 458"/>
                <a:gd name="T44" fmla="*/ 152 w 271"/>
                <a:gd name="T45" fmla="*/ 246 h 458"/>
                <a:gd name="T46" fmla="*/ 169 w 271"/>
                <a:gd name="T47" fmla="*/ 288 h 458"/>
                <a:gd name="T48" fmla="*/ 211 w 271"/>
                <a:gd name="T49" fmla="*/ 314 h 458"/>
                <a:gd name="T50" fmla="*/ 220 w 271"/>
                <a:gd name="T51" fmla="*/ 178 h 458"/>
                <a:gd name="T52" fmla="*/ 203 w 271"/>
                <a:gd name="T53" fmla="*/ 136 h 458"/>
                <a:gd name="T54" fmla="*/ 254 w 271"/>
                <a:gd name="T55" fmla="*/ 119 h 458"/>
                <a:gd name="T56" fmla="*/ 271 w 271"/>
                <a:gd name="T57" fmla="*/ 68 h 458"/>
                <a:gd name="T58" fmla="*/ 254 w 271"/>
                <a:gd name="T59" fmla="*/ 34 h 458"/>
                <a:gd name="T60" fmla="*/ 211 w 271"/>
                <a:gd name="T61" fmla="*/ 17 h 458"/>
                <a:gd name="T62" fmla="*/ 152 w 271"/>
                <a:gd name="T63" fmla="*/ 0 h 458"/>
                <a:gd name="T64" fmla="*/ 101 w 271"/>
                <a:gd name="T65" fmla="*/ 0 h 458"/>
                <a:gd name="T66" fmla="*/ 67 w 271"/>
                <a:gd name="T67" fmla="*/ 43 h 458"/>
                <a:gd name="T68" fmla="*/ 67 w 271"/>
                <a:gd name="T69" fmla="*/ 85 h 458"/>
                <a:gd name="T70" fmla="*/ 101 w 271"/>
                <a:gd name="T71" fmla="*/ 111 h 458"/>
                <a:gd name="T72" fmla="*/ 152 w 271"/>
                <a:gd name="T73" fmla="*/ 127 h 458"/>
                <a:gd name="T74" fmla="*/ 118 w 271"/>
                <a:gd name="T75" fmla="*/ 94 h 458"/>
                <a:gd name="T76" fmla="*/ 84 w 271"/>
                <a:gd name="T77" fmla="*/ 68 h 458"/>
                <a:gd name="T78" fmla="*/ 93 w 271"/>
                <a:gd name="T79" fmla="*/ 34 h 458"/>
                <a:gd name="T80" fmla="*/ 135 w 271"/>
                <a:gd name="T81" fmla="*/ 26 h 458"/>
                <a:gd name="T82" fmla="*/ 194 w 271"/>
                <a:gd name="T83" fmla="*/ 34 h 458"/>
                <a:gd name="T84" fmla="*/ 228 w 271"/>
                <a:gd name="T85" fmla="*/ 51 h 458"/>
                <a:gd name="T86" fmla="*/ 245 w 271"/>
                <a:gd name="T87" fmla="*/ 68 h 458"/>
                <a:gd name="T88" fmla="*/ 237 w 271"/>
                <a:gd name="T89" fmla="*/ 102 h 458"/>
                <a:gd name="T90" fmla="*/ 194 w 271"/>
                <a:gd name="T91" fmla="*/ 111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1" h="458">
                  <a:moveTo>
                    <a:pt x="194" y="381"/>
                  </a:moveTo>
                  <a:lnTo>
                    <a:pt x="203" y="356"/>
                  </a:lnTo>
                  <a:lnTo>
                    <a:pt x="152" y="348"/>
                  </a:lnTo>
                  <a:lnTo>
                    <a:pt x="161" y="322"/>
                  </a:lnTo>
                  <a:lnTo>
                    <a:pt x="135" y="314"/>
                  </a:lnTo>
                  <a:lnTo>
                    <a:pt x="135" y="339"/>
                  </a:lnTo>
                  <a:lnTo>
                    <a:pt x="8" y="314"/>
                  </a:lnTo>
                  <a:lnTo>
                    <a:pt x="0" y="331"/>
                  </a:lnTo>
                  <a:lnTo>
                    <a:pt x="110" y="449"/>
                  </a:lnTo>
                  <a:lnTo>
                    <a:pt x="127" y="458"/>
                  </a:lnTo>
                  <a:lnTo>
                    <a:pt x="144" y="373"/>
                  </a:lnTo>
                  <a:lnTo>
                    <a:pt x="194" y="381"/>
                  </a:lnTo>
                  <a:close/>
                  <a:moveTo>
                    <a:pt x="127" y="364"/>
                  </a:moveTo>
                  <a:lnTo>
                    <a:pt x="110" y="424"/>
                  </a:lnTo>
                  <a:lnTo>
                    <a:pt x="42" y="348"/>
                  </a:lnTo>
                  <a:lnTo>
                    <a:pt x="127" y="364"/>
                  </a:lnTo>
                  <a:close/>
                  <a:moveTo>
                    <a:pt x="220" y="178"/>
                  </a:moveTo>
                  <a:lnTo>
                    <a:pt x="194" y="271"/>
                  </a:lnTo>
                  <a:lnTo>
                    <a:pt x="186" y="263"/>
                  </a:lnTo>
                  <a:lnTo>
                    <a:pt x="178" y="246"/>
                  </a:lnTo>
                  <a:lnTo>
                    <a:pt x="169" y="229"/>
                  </a:lnTo>
                  <a:lnTo>
                    <a:pt x="152" y="204"/>
                  </a:lnTo>
                  <a:lnTo>
                    <a:pt x="144" y="187"/>
                  </a:lnTo>
                  <a:lnTo>
                    <a:pt x="118" y="161"/>
                  </a:lnTo>
                  <a:lnTo>
                    <a:pt x="101" y="153"/>
                  </a:lnTo>
                  <a:lnTo>
                    <a:pt x="76" y="153"/>
                  </a:lnTo>
                  <a:lnTo>
                    <a:pt x="59" y="161"/>
                  </a:lnTo>
                  <a:lnTo>
                    <a:pt x="42" y="178"/>
                  </a:lnTo>
                  <a:lnTo>
                    <a:pt x="34" y="204"/>
                  </a:lnTo>
                  <a:lnTo>
                    <a:pt x="25" y="229"/>
                  </a:lnTo>
                  <a:lnTo>
                    <a:pt x="34" y="246"/>
                  </a:lnTo>
                  <a:lnTo>
                    <a:pt x="51" y="263"/>
                  </a:lnTo>
                  <a:lnTo>
                    <a:pt x="67" y="280"/>
                  </a:lnTo>
                  <a:lnTo>
                    <a:pt x="76" y="254"/>
                  </a:lnTo>
                  <a:lnTo>
                    <a:pt x="67" y="246"/>
                  </a:lnTo>
                  <a:lnTo>
                    <a:pt x="51" y="238"/>
                  </a:lnTo>
                  <a:lnTo>
                    <a:pt x="51" y="221"/>
                  </a:lnTo>
                  <a:lnTo>
                    <a:pt x="51" y="204"/>
                  </a:lnTo>
                  <a:lnTo>
                    <a:pt x="59" y="195"/>
                  </a:lnTo>
                  <a:lnTo>
                    <a:pt x="67" y="178"/>
                  </a:lnTo>
                  <a:lnTo>
                    <a:pt x="76" y="178"/>
                  </a:lnTo>
                  <a:lnTo>
                    <a:pt x="93" y="178"/>
                  </a:lnTo>
                  <a:lnTo>
                    <a:pt x="101" y="187"/>
                  </a:lnTo>
                  <a:lnTo>
                    <a:pt x="118" y="195"/>
                  </a:lnTo>
                  <a:lnTo>
                    <a:pt x="135" y="212"/>
                  </a:lnTo>
                  <a:lnTo>
                    <a:pt x="152" y="246"/>
                  </a:lnTo>
                  <a:lnTo>
                    <a:pt x="161" y="271"/>
                  </a:lnTo>
                  <a:lnTo>
                    <a:pt x="169" y="288"/>
                  </a:lnTo>
                  <a:lnTo>
                    <a:pt x="194" y="305"/>
                  </a:lnTo>
                  <a:lnTo>
                    <a:pt x="211" y="314"/>
                  </a:lnTo>
                  <a:lnTo>
                    <a:pt x="237" y="187"/>
                  </a:lnTo>
                  <a:lnTo>
                    <a:pt x="220" y="178"/>
                  </a:lnTo>
                  <a:close/>
                  <a:moveTo>
                    <a:pt x="152" y="127"/>
                  </a:moveTo>
                  <a:lnTo>
                    <a:pt x="203" y="136"/>
                  </a:lnTo>
                  <a:lnTo>
                    <a:pt x="237" y="127"/>
                  </a:lnTo>
                  <a:lnTo>
                    <a:pt x="254" y="119"/>
                  </a:lnTo>
                  <a:lnTo>
                    <a:pt x="262" y="94"/>
                  </a:lnTo>
                  <a:lnTo>
                    <a:pt x="271" y="68"/>
                  </a:lnTo>
                  <a:lnTo>
                    <a:pt x="262" y="51"/>
                  </a:lnTo>
                  <a:lnTo>
                    <a:pt x="254" y="34"/>
                  </a:lnTo>
                  <a:lnTo>
                    <a:pt x="237" y="26"/>
                  </a:lnTo>
                  <a:lnTo>
                    <a:pt x="211" y="17"/>
                  </a:lnTo>
                  <a:lnTo>
                    <a:pt x="178" y="0"/>
                  </a:lnTo>
                  <a:lnTo>
                    <a:pt x="152" y="0"/>
                  </a:lnTo>
                  <a:lnTo>
                    <a:pt x="135" y="0"/>
                  </a:lnTo>
                  <a:lnTo>
                    <a:pt x="101" y="0"/>
                  </a:lnTo>
                  <a:lnTo>
                    <a:pt x="84" y="17"/>
                  </a:lnTo>
                  <a:lnTo>
                    <a:pt x="67" y="43"/>
                  </a:lnTo>
                  <a:lnTo>
                    <a:pt x="67" y="68"/>
                  </a:lnTo>
                  <a:lnTo>
                    <a:pt x="67" y="85"/>
                  </a:lnTo>
                  <a:lnTo>
                    <a:pt x="84" y="102"/>
                  </a:lnTo>
                  <a:lnTo>
                    <a:pt x="101" y="111"/>
                  </a:lnTo>
                  <a:lnTo>
                    <a:pt x="118" y="119"/>
                  </a:lnTo>
                  <a:lnTo>
                    <a:pt x="152" y="127"/>
                  </a:lnTo>
                  <a:close/>
                  <a:moveTo>
                    <a:pt x="161" y="111"/>
                  </a:moveTo>
                  <a:lnTo>
                    <a:pt x="118" y="94"/>
                  </a:lnTo>
                  <a:lnTo>
                    <a:pt x="93" y="77"/>
                  </a:lnTo>
                  <a:lnTo>
                    <a:pt x="84" y="68"/>
                  </a:lnTo>
                  <a:lnTo>
                    <a:pt x="84" y="51"/>
                  </a:lnTo>
                  <a:lnTo>
                    <a:pt x="93" y="34"/>
                  </a:lnTo>
                  <a:lnTo>
                    <a:pt x="110" y="26"/>
                  </a:lnTo>
                  <a:lnTo>
                    <a:pt x="135" y="26"/>
                  </a:lnTo>
                  <a:lnTo>
                    <a:pt x="178" y="26"/>
                  </a:lnTo>
                  <a:lnTo>
                    <a:pt x="194" y="34"/>
                  </a:lnTo>
                  <a:lnTo>
                    <a:pt x="211" y="43"/>
                  </a:lnTo>
                  <a:lnTo>
                    <a:pt x="228" y="51"/>
                  </a:lnTo>
                  <a:lnTo>
                    <a:pt x="237" y="51"/>
                  </a:lnTo>
                  <a:lnTo>
                    <a:pt x="245" y="68"/>
                  </a:lnTo>
                  <a:lnTo>
                    <a:pt x="245" y="85"/>
                  </a:lnTo>
                  <a:lnTo>
                    <a:pt x="237" y="102"/>
                  </a:lnTo>
                  <a:lnTo>
                    <a:pt x="228" y="111"/>
                  </a:lnTo>
                  <a:lnTo>
                    <a:pt x="194" y="111"/>
                  </a:lnTo>
                  <a:lnTo>
                    <a:pt x="161" y="111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0" name="Rectangle 150">
              <a:extLst>
                <a:ext uri="{FF2B5EF4-FFF2-40B4-BE49-F238E27FC236}">
                  <a16:creationId xmlns:a16="http://schemas.microsoft.com/office/drawing/2014/main" id="{FE8362FF-B384-42FD-8717-1E43B98CBF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980000">
              <a:off x="3951" y="4221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1" name="Rectangle 151">
              <a:extLst>
                <a:ext uri="{FF2B5EF4-FFF2-40B4-BE49-F238E27FC236}">
                  <a16:creationId xmlns:a16="http://schemas.microsoft.com/office/drawing/2014/main" id="{E544CC21-ABB6-4478-91EE-EA19A10D66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980000">
              <a:off x="3958" y="4190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2" name="Rectangle 152">
              <a:extLst>
                <a:ext uri="{FF2B5EF4-FFF2-40B4-BE49-F238E27FC236}">
                  <a16:creationId xmlns:a16="http://schemas.microsoft.com/office/drawing/2014/main" id="{189A26B4-0B6E-45D4-A553-FBF6DA42D4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980000">
              <a:off x="3966" y="4160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3" name="Freeform 153">
              <a:extLst>
                <a:ext uri="{FF2B5EF4-FFF2-40B4-BE49-F238E27FC236}">
                  <a16:creationId xmlns:a16="http://schemas.microsoft.com/office/drawing/2014/main" id="{77F5A8D0-A4A4-4591-BCAC-87D5E1F93E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9" y="2053"/>
              <a:ext cx="81" cy="69"/>
            </a:xfrm>
            <a:custGeom>
              <a:avLst/>
              <a:gdLst>
                <a:gd name="T0" fmla="*/ 127 w 398"/>
                <a:gd name="T1" fmla="*/ 321 h 338"/>
                <a:gd name="T2" fmla="*/ 127 w 398"/>
                <a:gd name="T3" fmla="*/ 270 h 338"/>
                <a:gd name="T4" fmla="*/ 93 w 398"/>
                <a:gd name="T5" fmla="*/ 262 h 338"/>
                <a:gd name="T6" fmla="*/ 8 w 398"/>
                <a:gd name="T7" fmla="*/ 160 h 338"/>
                <a:gd name="T8" fmla="*/ 8 w 398"/>
                <a:gd name="T9" fmla="*/ 338 h 338"/>
                <a:gd name="T10" fmla="*/ 110 w 398"/>
                <a:gd name="T11" fmla="*/ 338 h 338"/>
                <a:gd name="T12" fmla="*/ 17 w 398"/>
                <a:gd name="T13" fmla="*/ 304 h 338"/>
                <a:gd name="T14" fmla="*/ 76 w 398"/>
                <a:gd name="T15" fmla="*/ 279 h 338"/>
                <a:gd name="T16" fmla="*/ 186 w 398"/>
                <a:gd name="T17" fmla="*/ 262 h 338"/>
                <a:gd name="T18" fmla="*/ 195 w 398"/>
                <a:gd name="T19" fmla="*/ 228 h 338"/>
                <a:gd name="T20" fmla="*/ 212 w 398"/>
                <a:gd name="T21" fmla="*/ 177 h 338"/>
                <a:gd name="T22" fmla="*/ 220 w 398"/>
                <a:gd name="T23" fmla="*/ 127 h 338"/>
                <a:gd name="T24" fmla="*/ 195 w 398"/>
                <a:gd name="T25" fmla="*/ 93 h 338"/>
                <a:gd name="T26" fmla="*/ 152 w 398"/>
                <a:gd name="T27" fmla="*/ 76 h 338"/>
                <a:gd name="T28" fmla="*/ 110 w 398"/>
                <a:gd name="T29" fmla="*/ 110 h 338"/>
                <a:gd name="T30" fmla="*/ 93 w 398"/>
                <a:gd name="T31" fmla="*/ 143 h 338"/>
                <a:gd name="T32" fmla="*/ 127 w 398"/>
                <a:gd name="T33" fmla="*/ 160 h 338"/>
                <a:gd name="T34" fmla="*/ 119 w 398"/>
                <a:gd name="T35" fmla="*/ 127 h 338"/>
                <a:gd name="T36" fmla="*/ 135 w 398"/>
                <a:gd name="T37" fmla="*/ 110 h 338"/>
                <a:gd name="T38" fmla="*/ 161 w 398"/>
                <a:gd name="T39" fmla="*/ 101 h 338"/>
                <a:gd name="T40" fmla="*/ 186 w 398"/>
                <a:gd name="T41" fmla="*/ 118 h 338"/>
                <a:gd name="T42" fmla="*/ 195 w 398"/>
                <a:gd name="T43" fmla="*/ 152 h 338"/>
                <a:gd name="T44" fmla="*/ 178 w 398"/>
                <a:gd name="T45" fmla="*/ 211 h 338"/>
                <a:gd name="T46" fmla="*/ 161 w 398"/>
                <a:gd name="T47" fmla="*/ 254 h 338"/>
                <a:gd name="T48" fmla="*/ 169 w 398"/>
                <a:gd name="T49" fmla="*/ 296 h 338"/>
                <a:gd name="T50" fmla="*/ 271 w 398"/>
                <a:gd name="T51" fmla="*/ 211 h 338"/>
                <a:gd name="T52" fmla="*/ 271 w 398"/>
                <a:gd name="T53" fmla="*/ 152 h 338"/>
                <a:gd name="T54" fmla="*/ 305 w 398"/>
                <a:gd name="T55" fmla="*/ 186 h 338"/>
                <a:gd name="T56" fmla="*/ 347 w 398"/>
                <a:gd name="T57" fmla="*/ 194 h 338"/>
                <a:gd name="T58" fmla="*/ 381 w 398"/>
                <a:gd name="T59" fmla="*/ 169 h 338"/>
                <a:gd name="T60" fmla="*/ 398 w 398"/>
                <a:gd name="T61" fmla="*/ 135 h 338"/>
                <a:gd name="T62" fmla="*/ 389 w 398"/>
                <a:gd name="T63" fmla="*/ 93 h 338"/>
                <a:gd name="T64" fmla="*/ 356 w 398"/>
                <a:gd name="T65" fmla="*/ 42 h 338"/>
                <a:gd name="T66" fmla="*/ 322 w 398"/>
                <a:gd name="T67" fmla="*/ 8 h 338"/>
                <a:gd name="T68" fmla="*/ 262 w 398"/>
                <a:gd name="T69" fmla="*/ 8 h 338"/>
                <a:gd name="T70" fmla="*/ 237 w 398"/>
                <a:gd name="T71" fmla="*/ 42 h 338"/>
                <a:gd name="T72" fmla="*/ 237 w 398"/>
                <a:gd name="T73" fmla="*/ 76 h 338"/>
                <a:gd name="T74" fmla="*/ 262 w 398"/>
                <a:gd name="T75" fmla="*/ 127 h 338"/>
                <a:gd name="T76" fmla="*/ 262 w 398"/>
                <a:gd name="T77" fmla="*/ 84 h 338"/>
                <a:gd name="T78" fmla="*/ 262 w 398"/>
                <a:gd name="T79" fmla="*/ 42 h 338"/>
                <a:gd name="T80" fmla="*/ 288 w 398"/>
                <a:gd name="T81" fmla="*/ 25 h 338"/>
                <a:gd name="T82" fmla="*/ 322 w 398"/>
                <a:gd name="T83" fmla="*/ 33 h 338"/>
                <a:gd name="T84" fmla="*/ 356 w 398"/>
                <a:gd name="T85" fmla="*/ 76 h 338"/>
                <a:gd name="T86" fmla="*/ 373 w 398"/>
                <a:gd name="T87" fmla="*/ 143 h 338"/>
                <a:gd name="T88" fmla="*/ 356 w 398"/>
                <a:gd name="T89" fmla="*/ 169 h 338"/>
                <a:gd name="T90" fmla="*/ 322 w 398"/>
                <a:gd name="T91" fmla="*/ 169 h 338"/>
                <a:gd name="T92" fmla="*/ 305 w 398"/>
                <a:gd name="T93" fmla="*/ 152 h 338"/>
                <a:gd name="T94" fmla="*/ 279 w 398"/>
                <a:gd name="T95" fmla="*/ 11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8" h="338">
                  <a:moveTo>
                    <a:pt x="110" y="338"/>
                  </a:moveTo>
                  <a:lnTo>
                    <a:pt x="127" y="321"/>
                  </a:lnTo>
                  <a:lnTo>
                    <a:pt x="102" y="279"/>
                  </a:lnTo>
                  <a:lnTo>
                    <a:pt x="127" y="270"/>
                  </a:lnTo>
                  <a:lnTo>
                    <a:pt x="119" y="254"/>
                  </a:lnTo>
                  <a:lnTo>
                    <a:pt x="93" y="262"/>
                  </a:lnTo>
                  <a:lnTo>
                    <a:pt x="25" y="152"/>
                  </a:lnTo>
                  <a:lnTo>
                    <a:pt x="8" y="160"/>
                  </a:lnTo>
                  <a:lnTo>
                    <a:pt x="0" y="321"/>
                  </a:lnTo>
                  <a:lnTo>
                    <a:pt x="8" y="338"/>
                  </a:lnTo>
                  <a:lnTo>
                    <a:pt x="85" y="296"/>
                  </a:lnTo>
                  <a:lnTo>
                    <a:pt x="110" y="338"/>
                  </a:lnTo>
                  <a:close/>
                  <a:moveTo>
                    <a:pt x="76" y="279"/>
                  </a:moveTo>
                  <a:lnTo>
                    <a:pt x="17" y="304"/>
                  </a:lnTo>
                  <a:lnTo>
                    <a:pt x="25" y="194"/>
                  </a:lnTo>
                  <a:lnTo>
                    <a:pt x="76" y="279"/>
                  </a:lnTo>
                  <a:close/>
                  <a:moveTo>
                    <a:pt x="271" y="211"/>
                  </a:moveTo>
                  <a:lnTo>
                    <a:pt x="186" y="262"/>
                  </a:lnTo>
                  <a:lnTo>
                    <a:pt x="186" y="245"/>
                  </a:lnTo>
                  <a:lnTo>
                    <a:pt x="195" y="228"/>
                  </a:lnTo>
                  <a:lnTo>
                    <a:pt x="203" y="211"/>
                  </a:lnTo>
                  <a:lnTo>
                    <a:pt x="212" y="177"/>
                  </a:lnTo>
                  <a:lnTo>
                    <a:pt x="212" y="160"/>
                  </a:lnTo>
                  <a:lnTo>
                    <a:pt x="220" y="127"/>
                  </a:lnTo>
                  <a:lnTo>
                    <a:pt x="212" y="101"/>
                  </a:lnTo>
                  <a:lnTo>
                    <a:pt x="195" y="93"/>
                  </a:lnTo>
                  <a:lnTo>
                    <a:pt x="178" y="76"/>
                  </a:lnTo>
                  <a:lnTo>
                    <a:pt x="152" y="76"/>
                  </a:lnTo>
                  <a:lnTo>
                    <a:pt x="127" y="93"/>
                  </a:lnTo>
                  <a:lnTo>
                    <a:pt x="110" y="110"/>
                  </a:lnTo>
                  <a:lnTo>
                    <a:pt x="93" y="127"/>
                  </a:lnTo>
                  <a:lnTo>
                    <a:pt x="93" y="143"/>
                  </a:lnTo>
                  <a:lnTo>
                    <a:pt x="102" y="169"/>
                  </a:lnTo>
                  <a:lnTo>
                    <a:pt x="127" y="160"/>
                  </a:lnTo>
                  <a:lnTo>
                    <a:pt x="119" y="143"/>
                  </a:lnTo>
                  <a:lnTo>
                    <a:pt x="119" y="127"/>
                  </a:lnTo>
                  <a:lnTo>
                    <a:pt x="127" y="118"/>
                  </a:lnTo>
                  <a:lnTo>
                    <a:pt x="135" y="110"/>
                  </a:lnTo>
                  <a:lnTo>
                    <a:pt x="152" y="101"/>
                  </a:lnTo>
                  <a:lnTo>
                    <a:pt x="161" y="101"/>
                  </a:lnTo>
                  <a:lnTo>
                    <a:pt x="178" y="110"/>
                  </a:lnTo>
                  <a:lnTo>
                    <a:pt x="186" y="118"/>
                  </a:lnTo>
                  <a:lnTo>
                    <a:pt x="195" y="135"/>
                  </a:lnTo>
                  <a:lnTo>
                    <a:pt x="195" y="152"/>
                  </a:lnTo>
                  <a:lnTo>
                    <a:pt x="186" y="177"/>
                  </a:lnTo>
                  <a:lnTo>
                    <a:pt x="178" y="211"/>
                  </a:lnTo>
                  <a:lnTo>
                    <a:pt x="169" y="228"/>
                  </a:lnTo>
                  <a:lnTo>
                    <a:pt x="161" y="254"/>
                  </a:lnTo>
                  <a:lnTo>
                    <a:pt x="161" y="279"/>
                  </a:lnTo>
                  <a:lnTo>
                    <a:pt x="169" y="296"/>
                  </a:lnTo>
                  <a:lnTo>
                    <a:pt x="279" y="228"/>
                  </a:lnTo>
                  <a:lnTo>
                    <a:pt x="271" y="211"/>
                  </a:lnTo>
                  <a:close/>
                  <a:moveTo>
                    <a:pt x="262" y="127"/>
                  </a:moveTo>
                  <a:lnTo>
                    <a:pt x="271" y="152"/>
                  </a:lnTo>
                  <a:lnTo>
                    <a:pt x="288" y="169"/>
                  </a:lnTo>
                  <a:lnTo>
                    <a:pt x="305" y="186"/>
                  </a:lnTo>
                  <a:lnTo>
                    <a:pt x="322" y="194"/>
                  </a:lnTo>
                  <a:lnTo>
                    <a:pt x="347" y="194"/>
                  </a:lnTo>
                  <a:lnTo>
                    <a:pt x="373" y="186"/>
                  </a:lnTo>
                  <a:lnTo>
                    <a:pt x="381" y="169"/>
                  </a:lnTo>
                  <a:lnTo>
                    <a:pt x="398" y="160"/>
                  </a:lnTo>
                  <a:lnTo>
                    <a:pt x="398" y="135"/>
                  </a:lnTo>
                  <a:lnTo>
                    <a:pt x="398" y="118"/>
                  </a:lnTo>
                  <a:lnTo>
                    <a:pt x="389" y="93"/>
                  </a:lnTo>
                  <a:lnTo>
                    <a:pt x="373" y="67"/>
                  </a:lnTo>
                  <a:lnTo>
                    <a:pt x="356" y="42"/>
                  </a:lnTo>
                  <a:lnTo>
                    <a:pt x="347" y="25"/>
                  </a:lnTo>
                  <a:lnTo>
                    <a:pt x="322" y="8"/>
                  </a:lnTo>
                  <a:lnTo>
                    <a:pt x="296" y="0"/>
                  </a:lnTo>
                  <a:lnTo>
                    <a:pt x="262" y="8"/>
                  </a:lnTo>
                  <a:lnTo>
                    <a:pt x="254" y="25"/>
                  </a:lnTo>
                  <a:lnTo>
                    <a:pt x="237" y="42"/>
                  </a:lnTo>
                  <a:lnTo>
                    <a:pt x="237" y="59"/>
                  </a:lnTo>
                  <a:lnTo>
                    <a:pt x="237" y="76"/>
                  </a:lnTo>
                  <a:lnTo>
                    <a:pt x="246" y="101"/>
                  </a:lnTo>
                  <a:lnTo>
                    <a:pt x="262" y="127"/>
                  </a:lnTo>
                  <a:close/>
                  <a:moveTo>
                    <a:pt x="279" y="118"/>
                  </a:moveTo>
                  <a:lnTo>
                    <a:pt x="262" y="84"/>
                  </a:lnTo>
                  <a:lnTo>
                    <a:pt x="262" y="50"/>
                  </a:lnTo>
                  <a:lnTo>
                    <a:pt x="262" y="42"/>
                  </a:lnTo>
                  <a:lnTo>
                    <a:pt x="279" y="25"/>
                  </a:lnTo>
                  <a:lnTo>
                    <a:pt x="288" y="25"/>
                  </a:lnTo>
                  <a:lnTo>
                    <a:pt x="305" y="25"/>
                  </a:lnTo>
                  <a:lnTo>
                    <a:pt x="322" y="33"/>
                  </a:lnTo>
                  <a:lnTo>
                    <a:pt x="330" y="42"/>
                  </a:lnTo>
                  <a:lnTo>
                    <a:pt x="356" y="76"/>
                  </a:lnTo>
                  <a:lnTo>
                    <a:pt x="373" y="118"/>
                  </a:lnTo>
                  <a:lnTo>
                    <a:pt x="373" y="143"/>
                  </a:lnTo>
                  <a:lnTo>
                    <a:pt x="373" y="160"/>
                  </a:lnTo>
                  <a:lnTo>
                    <a:pt x="356" y="169"/>
                  </a:lnTo>
                  <a:lnTo>
                    <a:pt x="347" y="169"/>
                  </a:lnTo>
                  <a:lnTo>
                    <a:pt x="322" y="169"/>
                  </a:lnTo>
                  <a:lnTo>
                    <a:pt x="313" y="160"/>
                  </a:lnTo>
                  <a:lnTo>
                    <a:pt x="305" y="152"/>
                  </a:lnTo>
                  <a:lnTo>
                    <a:pt x="296" y="135"/>
                  </a:lnTo>
                  <a:lnTo>
                    <a:pt x="279" y="118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4" name="Rectangle 154">
              <a:extLst>
                <a:ext uri="{FF2B5EF4-FFF2-40B4-BE49-F238E27FC236}">
                  <a16:creationId xmlns:a16="http://schemas.microsoft.com/office/drawing/2014/main" id="{A1615B72-04E6-4E33-B156-963C2B3F5E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40000">
              <a:off x="3149" y="2057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5" name="Rectangle 155">
              <a:extLst>
                <a:ext uri="{FF2B5EF4-FFF2-40B4-BE49-F238E27FC236}">
                  <a16:creationId xmlns:a16="http://schemas.microsoft.com/office/drawing/2014/main" id="{29F730F3-5E57-41D4-AB00-9A0912CB2A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40000">
              <a:off x="3175" y="2042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6" name="Rectangle 156">
              <a:extLst>
                <a:ext uri="{FF2B5EF4-FFF2-40B4-BE49-F238E27FC236}">
                  <a16:creationId xmlns:a16="http://schemas.microsoft.com/office/drawing/2014/main" id="{8A92DF39-94E2-4C9F-A4A3-86B4467D4F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40000">
              <a:off x="3202" y="2027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7" name="Freeform 157">
              <a:extLst>
                <a:ext uri="{FF2B5EF4-FFF2-40B4-BE49-F238E27FC236}">
                  <a16:creationId xmlns:a16="http://schemas.microsoft.com/office/drawing/2014/main" id="{F1A60319-E48F-4DEB-BF70-8E0F1D7740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02" y="3192"/>
              <a:ext cx="71" cy="90"/>
            </a:xfrm>
            <a:custGeom>
              <a:avLst/>
              <a:gdLst>
                <a:gd name="T0" fmla="*/ 152 w 347"/>
                <a:gd name="T1" fmla="*/ 441 h 441"/>
                <a:gd name="T2" fmla="*/ 194 w 347"/>
                <a:gd name="T3" fmla="*/ 381 h 441"/>
                <a:gd name="T4" fmla="*/ 160 w 347"/>
                <a:gd name="T5" fmla="*/ 322 h 441"/>
                <a:gd name="T6" fmla="*/ 118 w 347"/>
                <a:gd name="T7" fmla="*/ 314 h 441"/>
                <a:gd name="T8" fmla="*/ 84 w 347"/>
                <a:gd name="T9" fmla="*/ 288 h 441"/>
                <a:gd name="T10" fmla="*/ 25 w 347"/>
                <a:gd name="T11" fmla="*/ 288 h 441"/>
                <a:gd name="T12" fmla="*/ 0 w 347"/>
                <a:gd name="T13" fmla="*/ 356 h 441"/>
                <a:gd name="T14" fmla="*/ 42 w 347"/>
                <a:gd name="T15" fmla="*/ 373 h 441"/>
                <a:gd name="T16" fmla="*/ 25 w 347"/>
                <a:gd name="T17" fmla="*/ 331 h 441"/>
                <a:gd name="T18" fmla="*/ 42 w 347"/>
                <a:gd name="T19" fmla="*/ 305 h 441"/>
                <a:gd name="T20" fmla="*/ 84 w 347"/>
                <a:gd name="T21" fmla="*/ 314 h 441"/>
                <a:gd name="T22" fmla="*/ 76 w 347"/>
                <a:gd name="T23" fmla="*/ 356 h 441"/>
                <a:gd name="T24" fmla="*/ 101 w 347"/>
                <a:gd name="T25" fmla="*/ 356 h 441"/>
                <a:gd name="T26" fmla="*/ 135 w 347"/>
                <a:gd name="T27" fmla="*/ 339 h 441"/>
                <a:gd name="T28" fmla="*/ 169 w 347"/>
                <a:gd name="T29" fmla="*/ 364 h 441"/>
                <a:gd name="T30" fmla="*/ 160 w 347"/>
                <a:gd name="T31" fmla="*/ 407 h 441"/>
                <a:gd name="T32" fmla="*/ 118 w 347"/>
                <a:gd name="T33" fmla="*/ 415 h 441"/>
                <a:gd name="T34" fmla="*/ 220 w 347"/>
                <a:gd name="T35" fmla="*/ 288 h 441"/>
                <a:gd name="T36" fmla="*/ 211 w 347"/>
                <a:gd name="T37" fmla="*/ 237 h 441"/>
                <a:gd name="T38" fmla="*/ 186 w 347"/>
                <a:gd name="T39" fmla="*/ 161 h 441"/>
                <a:gd name="T40" fmla="*/ 118 w 347"/>
                <a:gd name="T41" fmla="*/ 136 h 441"/>
                <a:gd name="T42" fmla="*/ 76 w 347"/>
                <a:gd name="T43" fmla="*/ 195 h 441"/>
                <a:gd name="T44" fmla="*/ 101 w 347"/>
                <a:gd name="T45" fmla="*/ 254 h 441"/>
                <a:gd name="T46" fmla="*/ 101 w 347"/>
                <a:gd name="T47" fmla="*/ 212 h 441"/>
                <a:gd name="T48" fmla="*/ 110 w 347"/>
                <a:gd name="T49" fmla="*/ 170 h 441"/>
                <a:gd name="T50" fmla="*/ 152 w 347"/>
                <a:gd name="T51" fmla="*/ 170 h 441"/>
                <a:gd name="T52" fmla="*/ 177 w 347"/>
                <a:gd name="T53" fmla="*/ 212 h 441"/>
                <a:gd name="T54" fmla="*/ 203 w 347"/>
                <a:gd name="T55" fmla="*/ 288 h 441"/>
                <a:gd name="T56" fmla="*/ 287 w 347"/>
                <a:gd name="T57" fmla="*/ 212 h 441"/>
                <a:gd name="T58" fmla="*/ 262 w 347"/>
                <a:gd name="T59" fmla="*/ 161 h 441"/>
                <a:gd name="T60" fmla="*/ 338 w 347"/>
                <a:gd name="T61" fmla="*/ 136 h 441"/>
                <a:gd name="T62" fmla="*/ 338 w 347"/>
                <a:gd name="T63" fmla="*/ 77 h 441"/>
                <a:gd name="T64" fmla="*/ 279 w 347"/>
                <a:gd name="T65" fmla="*/ 26 h 441"/>
                <a:gd name="T66" fmla="*/ 203 w 347"/>
                <a:gd name="T67" fmla="*/ 0 h 441"/>
                <a:gd name="T68" fmla="*/ 152 w 347"/>
                <a:gd name="T69" fmla="*/ 51 h 441"/>
                <a:gd name="T70" fmla="*/ 169 w 347"/>
                <a:gd name="T71" fmla="*/ 110 h 441"/>
                <a:gd name="T72" fmla="*/ 228 w 347"/>
                <a:gd name="T73" fmla="*/ 119 h 441"/>
                <a:gd name="T74" fmla="*/ 177 w 347"/>
                <a:gd name="T75" fmla="*/ 60 h 441"/>
                <a:gd name="T76" fmla="*/ 203 w 347"/>
                <a:gd name="T77" fmla="*/ 26 h 441"/>
                <a:gd name="T78" fmla="*/ 287 w 347"/>
                <a:gd name="T79" fmla="*/ 60 h 441"/>
                <a:gd name="T80" fmla="*/ 321 w 347"/>
                <a:gd name="T81" fmla="*/ 94 h 441"/>
                <a:gd name="T82" fmla="*/ 313 w 347"/>
                <a:gd name="T83" fmla="*/ 136 h 441"/>
                <a:gd name="T84" fmla="*/ 228 w 347"/>
                <a:gd name="T85" fmla="*/ 119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7" h="441">
                  <a:moveTo>
                    <a:pt x="110" y="441"/>
                  </a:moveTo>
                  <a:lnTo>
                    <a:pt x="127" y="441"/>
                  </a:lnTo>
                  <a:lnTo>
                    <a:pt x="152" y="441"/>
                  </a:lnTo>
                  <a:lnTo>
                    <a:pt x="169" y="432"/>
                  </a:lnTo>
                  <a:lnTo>
                    <a:pt x="186" y="407"/>
                  </a:lnTo>
                  <a:lnTo>
                    <a:pt x="194" y="381"/>
                  </a:lnTo>
                  <a:lnTo>
                    <a:pt x="194" y="356"/>
                  </a:lnTo>
                  <a:lnTo>
                    <a:pt x="186" y="339"/>
                  </a:lnTo>
                  <a:lnTo>
                    <a:pt x="160" y="322"/>
                  </a:lnTo>
                  <a:lnTo>
                    <a:pt x="152" y="314"/>
                  </a:lnTo>
                  <a:lnTo>
                    <a:pt x="135" y="314"/>
                  </a:lnTo>
                  <a:lnTo>
                    <a:pt x="118" y="314"/>
                  </a:lnTo>
                  <a:lnTo>
                    <a:pt x="101" y="331"/>
                  </a:lnTo>
                  <a:lnTo>
                    <a:pt x="101" y="305"/>
                  </a:lnTo>
                  <a:lnTo>
                    <a:pt x="84" y="288"/>
                  </a:lnTo>
                  <a:lnTo>
                    <a:pt x="59" y="280"/>
                  </a:lnTo>
                  <a:lnTo>
                    <a:pt x="42" y="280"/>
                  </a:lnTo>
                  <a:lnTo>
                    <a:pt x="25" y="288"/>
                  </a:lnTo>
                  <a:lnTo>
                    <a:pt x="8" y="314"/>
                  </a:lnTo>
                  <a:lnTo>
                    <a:pt x="0" y="331"/>
                  </a:lnTo>
                  <a:lnTo>
                    <a:pt x="0" y="356"/>
                  </a:lnTo>
                  <a:lnTo>
                    <a:pt x="8" y="373"/>
                  </a:lnTo>
                  <a:lnTo>
                    <a:pt x="25" y="390"/>
                  </a:lnTo>
                  <a:lnTo>
                    <a:pt x="42" y="373"/>
                  </a:lnTo>
                  <a:lnTo>
                    <a:pt x="25" y="356"/>
                  </a:lnTo>
                  <a:lnTo>
                    <a:pt x="25" y="348"/>
                  </a:lnTo>
                  <a:lnTo>
                    <a:pt x="25" y="331"/>
                  </a:lnTo>
                  <a:lnTo>
                    <a:pt x="25" y="322"/>
                  </a:lnTo>
                  <a:lnTo>
                    <a:pt x="33" y="314"/>
                  </a:lnTo>
                  <a:lnTo>
                    <a:pt x="42" y="305"/>
                  </a:lnTo>
                  <a:lnTo>
                    <a:pt x="59" y="305"/>
                  </a:lnTo>
                  <a:lnTo>
                    <a:pt x="67" y="305"/>
                  </a:lnTo>
                  <a:lnTo>
                    <a:pt x="84" y="314"/>
                  </a:lnTo>
                  <a:lnTo>
                    <a:pt x="84" y="331"/>
                  </a:lnTo>
                  <a:lnTo>
                    <a:pt x="84" y="348"/>
                  </a:lnTo>
                  <a:lnTo>
                    <a:pt x="76" y="356"/>
                  </a:lnTo>
                  <a:lnTo>
                    <a:pt x="76" y="364"/>
                  </a:lnTo>
                  <a:lnTo>
                    <a:pt x="93" y="373"/>
                  </a:lnTo>
                  <a:lnTo>
                    <a:pt x="101" y="356"/>
                  </a:lnTo>
                  <a:lnTo>
                    <a:pt x="110" y="348"/>
                  </a:lnTo>
                  <a:lnTo>
                    <a:pt x="127" y="339"/>
                  </a:lnTo>
                  <a:lnTo>
                    <a:pt x="135" y="339"/>
                  </a:lnTo>
                  <a:lnTo>
                    <a:pt x="152" y="339"/>
                  </a:lnTo>
                  <a:lnTo>
                    <a:pt x="169" y="356"/>
                  </a:lnTo>
                  <a:lnTo>
                    <a:pt x="169" y="364"/>
                  </a:lnTo>
                  <a:lnTo>
                    <a:pt x="177" y="381"/>
                  </a:lnTo>
                  <a:lnTo>
                    <a:pt x="169" y="398"/>
                  </a:lnTo>
                  <a:lnTo>
                    <a:pt x="160" y="407"/>
                  </a:lnTo>
                  <a:lnTo>
                    <a:pt x="152" y="415"/>
                  </a:lnTo>
                  <a:lnTo>
                    <a:pt x="135" y="415"/>
                  </a:lnTo>
                  <a:lnTo>
                    <a:pt x="118" y="415"/>
                  </a:lnTo>
                  <a:lnTo>
                    <a:pt x="110" y="441"/>
                  </a:lnTo>
                  <a:close/>
                  <a:moveTo>
                    <a:pt x="271" y="204"/>
                  </a:moveTo>
                  <a:lnTo>
                    <a:pt x="220" y="288"/>
                  </a:lnTo>
                  <a:lnTo>
                    <a:pt x="220" y="271"/>
                  </a:lnTo>
                  <a:lnTo>
                    <a:pt x="211" y="263"/>
                  </a:lnTo>
                  <a:lnTo>
                    <a:pt x="211" y="237"/>
                  </a:lnTo>
                  <a:lnTo>
                    <a:pt x="203" y="204"/>
                  </a:lnTo>
                  <a:lnTo>
                    <a:pt x="194" y="187"/>
                  </a:lnTo>
                  <a:lnTo>
                    <a:pt x="186" y="161"/>
                  </a:lnTo>
                  <a:lnTo>
                    <a:pt x="160" y="144"/>
                  </a:lnTo>
                  <a:lnTo>
                    <a:pt x="144" y="136"/>
                  </a:lnTo>
                  <a:lnTo>
                    <a:pt x="118" y="136"/>
                  </a:lnTo>
                  <a:lnTo>
                    <a:pt x="101" y="153"/>
                  </a:lnTo>
                  <a:lnTo>
                    <a:pt x="84" y="170"/>
                  </a:lnTo>
                  <a:lnTo>
                    <a:pt x="76" y="195"/>
                  </a:lnTo>
                  <a:lnTo>
                    <a:pt x="76" y="221"/>
                  </a:lnTo>
                  <a:lnTo>
                    <a:pt x="84" y="237"/>
                  </a:lnTo>
                  <a:lnTo>
                    <a:pt x="101" y="254"/>
                  </a:lnTo>
                  <a:lnTo>
                    <a:pt x="118" y="237"/>
                  </a:lnTo>
                  <a:lnTo>
                    <a:pt x="110" y="229"/>
                  </a:lnTo>
                  <a:lnTo>
                    <a:pt x="101" y="212"/>
                  </a:lnTo>
                  <a:lnTo>
                    <a:pt x="101" y="195"/>
                  </a:lnTo>
                  <a:lnTo>
                    <a:pt x="101" y="187"/>
                  </a:lnTo>
                  <a:lnTo>
                    <a:pt x="110" y="170"/>
                  </a:lnTo>
                  <a:lnTo>
                    <a:pt x="127" y="161"/>
                  </a:lnTo>
                  <a:lnTo>
                    <a:pt x="135" y="161"/>
                  </a:lnTo>
                  <a:lnTo>
                    <a:pt x="152" y="170"/>
                  </a:lnTo>
                  <a:lnTo>
                    <a:pt x="160" y="178"/>
                  </a:lnTo>
                  <a:lnTo>
                    <a:pt x="169" y="187"/>
                  </a:lnTo>
                  <a:lnTo>
                    <a:pt x="177" y="212"/>
                  </a:lnTo>
                  <a:lnTo>
                    <a:pt x="186" y="246"/>
                  </a:lnTo>
                  <a:lnTo>
                    <a:pt x="194" y="271"/>
                  </a:lnTo>
                  <a:lnTo>
                    <a:pt x="203" y="288"/>
                  </a:lnTo>
                  <a:lnTo>
                    <a:pt x="211" y="322"/>
                  </a:lnTo>
                  <a:lnTo>
                    <a:pt x="228" y="331"/>
                  </a:lnTo>
                  <a:lnTo>
                    <a:pt x="287" y="212"/>
                  </a:lnTo>
                  <a:lnTo>
                    <a:pt x="271" y="204"/>
                  </a:lnTo>
                  <a:close/>
                  <a:moveTo>
                    <a:pt x="220" y="144"/>
                  </a:moveTo>
                  <a:lnTo>
                    <a:pt x="262" y="161"/>
                  </a:lnTo>
                  <a:lnTo>
                    <a:pt x="296" y="161"/>
                  </a:lnTo>
                  <a:lnTo>
                    <a:pt x="321" y="153"/>
                  </a:lnTo>
                  <a:lnTo>
                    <a:pt x="338" y="136"/>
                  </a:lnTo>
                  <a:lnTo>
                    <a:pt x="347" y="110"/>
                  </a:lnTo>
                  <a:lnTo>
                    <a:pt x="347" y="94"/>
                  </a:lnTo>
                  <a:lnTo>
                    <a:pt x="338" y="77"/>
                  </a:lnTo>
                  <a:lnTo>
                    <a:pt x="330" y="60"/>
                  </a:lnTo>
                  <a:lnTo>
                    <a:pt x="313" y="43"/>
                  </a:lnTo>
                  <a:lnTo>
                    <a:pt x="279" y="26"/>
                  </a:lnTo>
                  <a:lnTo>
                    <a:pt x="262" y="17"/>
                  </a:lnTo>
                  <a:lnTo>
                    <a:pt x="237" y="9"/>
                  </a:lnTo>
                  <a:lnTo>
                    <a:pt x="203" y="0"/>
                  </a:lnTo>
                  <a:lnTo>
                    <a:pt x="177" y="9"/>
                  </a:lnTo>
                  <a:lnTo>
                    <a:pt x="160" y="34"/>
                  </a:lnTo>
                  <a:lnTo>
                    <a:pt x="152" y="51"/>
                  </a:lnTo>
                  <a:lnTo>
                    <a:pt x="152" y="68"/>
                  </a:lnTo>
                  <a:lnTo>
                    <a:pt x="160" y="94"/>
                  </a:lnTo>
                  <a:lnTo>
                    <a:pt x="169" y="110"/>
                  </a:lnTo>
                  <a:lnTo>
                    <a:pt x="194" y="127"/>
                  </a:lnTo>
                  <a:lnTo>
                    <a:pt x="220" y="144"/>
                  </a:lnTo>
                  <a:close/>
                  <a:moveTo>
                    <a:pt x="228" y="119"/>
                  </a:moveTo>
                  <a:lnTo>
                    <a:pt x="194" y="94"/>
                  </a:lnTo>
                  <a:lnTo>
                    <a:pt x="177" y="77"/>
                  </a:lnTo>
                  <a:lnTo>
                    <a:pt x="177" y="60"/>
                  </a:lnTo>
                  <a:lnTo>
                    <a:pt x="177" y="43"/>
                  </a:lnTo>
                  <a:lnTo>
                    <a:pt x="186" y="34"/>
                  </a:lnTo>
                  <a:lnTo>
                    <a:pt x="203" y="26"/>
                  </a:lnTo>
                  <a:lnTo>
                    <a:pt x="228" y="34"/>
                  </a:lnTo>
                  <a:lnTo>
                    <a:pt x="271" y="51"/>
                  </a:lnTo>
                  <a:lnTo>
                    <a:pt x="287" y="60"/>
                  </a:lnTo>
                  <a:lnTo>
                    <a:pt x="304" y="68"/>
                  </a:lnTo>
                  <a:lnTo>
                    <a:pt x="313" y="77"/>
                  </a:lnTo>
                  <a:lnTo>
                    <a:pt x="321" y="94"/>
                  </a:lnTo>
                  <a:lnTo>
                    <a:pt x="330" y="110"/>
                  </a:lnTo>
                  <a:lnTo>
                    <a:pt x="321" y="119"/>
                  </a:lnTo>
                  <a:lnTo>
                    <a:pt x="313" y="136"/>
                  </a:lnTo>
                  <a:lnTo>
                    <a:pt x="296" y="136"/>
                  </a:lnTo>
                  <a:lnTo>
                    <a:pt x="271" y="136"/>
                  </a:lnTo>
                  <a:lnTo>
                    <a:pt x="228" y="119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8" name="Rectangle 158">
              <a:extLst>
                <a:ext uri="{FF2B5EF4-FFF2-40B4-BE49-F238E27FC236}">
                  <a16:creationId xmlns:a16="http://schemas.microsoft.com/office/drawing/2014/main" id="{E4C80F81-433C-4AB6-B442-B6627177F4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880000">
              <a:off x="5199" y="3212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9" name="Rectangle 159">
              <a:extLst>
                <a:ext uri="{FF2B5EF4-FFF2-40B4-BE49-F238E27FC236}">
                  <a16:creationId xmlns:a16="http://schemas.microsoft.com/office/drawing/2014/main" id="{02F2E0CB-E717-4419-B43A-D7F1544E69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880000">
              <a:off x="5215" y="3185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0" name="Rectangle 160">
              <a:extLst>
                <a:ext uri="{FF2B5EF4-FFF2-40B4-BE49-F238E27FC236}">
                  <a16:creationId xmlns:a16="http://schemas.microsoft.com/office/drawing/2014/main" id="{7111C3A3-C78B-4ED1-9E65-A18AD4294D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880000">
              <a:off x="5230" y="3155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1" name="Freeform 161">
              <a:extLst>
                <a:ext uri="{FF2B5EF4-FFF2-40B4-BE49-F238E27FC236}">
                  <a16:creationId xmlns:a16="http://schemas.microsoft.com/office/drawing/2014/main" id="{961F0E70-8F7C-4B36-B573-FC8866862C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5" y="66"/>
              <a:ext cx="82" cy="74"/>
            </a:xfrm>
            <a:custGeom>
              <a:avLst/>
              <a:gdLst>
                <a:gd name="T0" fmla="*/ 50 w 406"/>
                <a:gd name="T1" fmla="*/ 161 h 364"/>
                <a:gd name="T2" fmla="*/ 101 w 406"/>
                <a:gd name="T3" fmla="*/ 144 h 364"/>
                <a:gd name="T4" fmla="*/ 93 w 406"/>
                <a:gd name="T5" fmla="*/ 110 h 364"/>
                <a:gd name="T6" fmla="*/ 169 w 406"/>
                <a:gd name="T7" fmla="*/ 0 h 364"/>
                <a:gd name="T8" fmla="*/ 0 w 406"/>
                <a:gd name="T9" fmla="*/ 51 h 364"/>
                <a:gd name="T10" fmla="*/ 25 w 406"/>
                <a:gd name="T11" fmla="*/ 144 h 364"/>
                <a:gd name="T12" fmla="*/ 34 w 406"/>
                <a:gd name="T13" fmla="*/ 51 h 364"/>
                <a:gd name="T14" fmla="*/ 76 w 406"/>
                <a:gd name="T15" fmla="*/ 93 h 364"/>
                <a:gd name="T16" fmla="*/ 161 w 406"/>
                <a:gd name="T17" fmla="*/ 262 h 364"/>
                <a:gd name="T18" fmla="*/ 211 w 406"/>
                <a:gd name="T19" fmla="*/ 245 h 364"/>
                <a:gd name="T20" fmla="*/ 203 w 406"/>
                <a:gd name="T21" fmla="*/ 212 h 364"/>
                <a:gd name="T22" fmla="*/ 279 w 406"/>
                <a:gd name="T23" fmla="*/ 102 h 364"/>
                <a:gd name="T24" fmla="*/ 110 w 406"/>
                <a:gd name="T25" fmla="*/ 152 h 364"/>
                <a:gd name="T26" fmla="*/ 135 w 406"/>
                <a:gd name="T27" fmla="*/ 245 h 364"/>
                <a:gd name="T28" fmla="*/ 144 w 406"/>
                <a:gd name="T29" fmla="*/ 152 h 364"/>
                <a:gd name="T30" fmla="*/ 186 w 406"/>
                <a:gd name="T31" fmla="*/ 195 h 364"/>
                <a:gd name="T32" fmla="*/ 254 w 406"/>
                <a:gd name="T33" fmla="*/ 254 h 364"/>
                <a:gd name="T34" fmla="*/ 237 w 406"/>
                <a:gd name="T35" fmla="*/ 288 h 364"/>
                <a:gd name="T36" fmla="*/ 237 w 406"/>
                <a:gd name="T37" fmla="*/ 330 h 364"/>
                <a:gd name="T38" fmla="*/ 262 w 406"/>
                <a:gd name="T39" fmla="*/ 364 h 364"/>
                <a:gd name="T40" fmla="*/ 304 w 406"/>
                <a:gd name="T41" fmla="*/ 364 h 364"/>
                <a:gd name="T42" fmla="*/ 347 w 406"/>
                <a:gd name="T43" fmla="*/ 339 h 364"/>
                <a:gd name="T44" fmla="*/ 381 w 406"/>
                <a:gd name="T45" fmla="*/ 296 h 364"/>
                <a:gd name="T46" fmla="*/ 406 w 406"/>
                <a:gd name="T47" fmla="*/ 254 h 364"/>
                <a:gd name="T48" fmla="*/ 389 w 406"/>
                <a:gd name="T49" fmla="*/ 203 h 364"/>
                <a:gd name="T50" fmla="*/ 355 w 406"/>
                <a:gd name="T51" fmla="*/ 186 h 364"/>
                <a:gd name="T52" fmla="*/ 313 w 406"/>
                <a:gd name="T53" fmla="*/ 195 h 364"/>
                <a:gd name="T54" fmla="*/ 271 w 406"/>
                <a:gd name="T55" fmla="*/ 228 h 364"/>
                <a:gd name="T56" fmla="*/ 321 w 406"/>
                <a:gd name="T57" fmla="*/ 220 h 364"/>
                <a:gd name="T58" fmla="*/ 364 w 406"/>
                <a:gd name="T59" fmla="*/ 203 h 364"/>
                <a:gd name="T60" fmla="*/ 381 w 406"/>
                <a:gd name="T61" fmla="*/ 228 h 364"/>
                <a:gd name="T62" fmla="*/ 372 w 406"/>
                <a:gd name="T63" fmla="*/ 271 h 364"/>
                <a:gd name="T64" fmla="*/ 321 w 406"/>
                <a:gd name="T65" fmla="*/ 330 h 364"/>
                <a:gd name="T66" fmla="*/ 279 w 406"/>
                <a:gd name="T67" fmla="*/ 347 h 364"/>
                <a:gd name="T68" fmla="*/ 254 w 406"/>
                <a:gd name="T69" fmla="*/ 322 h 364"/>
                <a:gd name="T70" fmla="*/ 262 w 406"/>
                <a:gd name="T71" fmla="*/ 279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6" h="364">
                  <a:moveTo>
                    <a:pt x="25" y="144"/>
                  </a:moveTo>
                  <a:lnTo>
                    <a:pt x="50" y="161"/>
                  </a:lnTo>
                  <a:lnTo>
                    <a:pt x="76" y="127"/>
                  </a:lnTo>
                  <a:lnTo>
                    <a:pt x="101" y="144"/>
                  </a:lnTo>
                  <a:lnTo>
                    <a:pt x="118" y="127"/>
                  </a:lnTo>
                  <a:lnTo>
                    <a:pt x="93" y="110"/>
                  </a:lnTo>
                  <a:lnTo>
                    <a:pt x="186" y="17"/>
                  </a:lnTo>
                  <a:lnTo>
                    <a:pt x="169" y="0"/>
                  </a:lnTo>
                  <a:lnTo>
                    <a:pt x="8" y="34"/>
                  </a:lnTo>
                  <a:lnTo>
                    <a:pt x="0" y="51"/>
                  </a:lnTo>
                  <a:lnTo>
                    <a:pt x="59" y="110"/>
                  </a:lnTo>
                  <a:lnTo>
                    <a:pt x="25" y="144"/>
                  </a:lnTo>
                  <a:close/>
                  <a:moveTo>
                    <a:pt x="76" y="93"/>
                  </a:moveTo>
                  <a:lnTo>
                    <a:pt x="34" y="51"/>
                  </a:lnTo>
                  <a:lnTo>
                    <a:pt x="135" y="25"/>
                  </a:lnTo>
                  <a:lnTo>
                    <a:pt x="76" y="93"/>
                  </a:lnTo>
                  <a:close/>
                  <a:moveTo>
                    <a:pt x="135" y="245"/>
                  </a:moveTo>
                  <a:lnTo>
                    <a:pt x="161" y="262"/>
                  </a:lnTo>
                  <a:lnTo>
                    <a:pt x="186" y="228"/>
                  </a:lnTo>
                  <a:lnTo>
                    <a:pt x="211" y="245"/>
                  </a:lnTo>
                  <a:lnTo>
                    <a:pt x="228" y="228"/>
                  </a:lnTo>
                  <a:lnTo>
                    <a:pt x="203" y="212"/>
                  </a:lnTo>
                  <a:lnTo>
                    <a:pt x="296" y="118"/>
                  </a:lnTo>
                  <a:lnTo>
                    <a:pt x="279" y="102"/>
                  </a:lnTo>
                  <a:lnTo>
                    <a:pt x="118" y="135"/>
                  </a:lnTo>
                  <a:lnTo>
                    <a:pt x="110" y="152"/>
                  </a:lnTo>
                  <a:lnTo>
                    <a:pt x="169" y="212"/>
                  </a:lnTo>
                  <a:lnTo>
                    <a:pt x="135" y="245"/>
                  </a:lnTo>
                  <a:close/>
                  <a:moveTo>
                    <a:pt x="186" y="195"/>
                  </a:moveTo>
                  <a:lnTo>
                    <a:pt x="144" y="152"/>
                  </a:lnTo>
                  <a:lnTo>
                    <a:pt x="245" y="127"/>
                  </a:lnTo>
                  <a:lnTo>
                    <a:pt x="186" y="195"/>
                  </a:lnTo>
                  <a:close/>
                  <a:moveTo>
                    <a:pt x="271" y="228"/>
                  </a:moveTo>
                  <a:lnTo>
                    <a:pt x="254" y="254"/>
                  </a:lnTo>
                  <a:lnTo>
                    <a:pt x="237" y="271"/>
                  </a:lnTo>
                  <a:lnTo>
                    <a:pt x="237" y="288"/>
                  </a:lnTo>
                  <a:lnTo>
                    <a:pt x="228" y="305"/>
                  </a:lnTo>
                  <a:lnTo>
                    <a:pt x="237" y="330"/>
                  </a:lnTo>
                  <a:lnTo>
                    <a:pt x="245" y="347"/>
                  </a:lnTo>
                  <a:lnTo>
                    <a:pt x="262" y="364"/>
                  </a:lnTo>
                  <a:lnTo>
                    <a:pt x="288" y="364"/>
                  </a:lnTo>
                  <a:lnTo>
                    <a:pt x="304" y="364"/>
                  </a:lnTo>
                  <a:lnTo>
                    <a:pt x="321" y="355"/>
                  </a:lnTo>
                  <a:lnTo>
                    <a:pt x="347" y="339"/>
                  </a:lnTo>
                  <a:lnTo>
                    <a:pt x="364" y="322"/>
                  </a:lnTo>
                  <a:lnTo>
                    <a:pt x="381" y="296"/>
                  </a:lnTo>
                  <a:lnTo>
                    <a:pt x="398" y="279"/>
                  </a:lnTo>
                  <a:lnTo>
                    <a:pt x="406" y="254"/>
                  </a:lnTo>
                  <a:lnTo>
                    <a:pt x="406" y="220"/>
                  </a:lnTo>
                  <a:lnTo>
                    <a:pt x="389" y="203"/>
                  </a:lnTo>
                  <a:lnTo>
                    <a:pt x="372" y="186"/>
                  </a:lnTo>
                  <a:lnTo>
                    <a:pt x="355" y="186"/>
                  </a:lnTo>
                  <a:lnTo>
                    <a:pt x="330" y="186"/>
                  </a:lnTo>
                  <a:lnTo>
                    <a:pt x="313" y="195"/>
                  </a:lnTo>
                  <a:lnTo>
                    <a:pt x="296" y="212"/>
                  </a:lnTo>
                  <a:lnTo>
                    <a:pt x="271" y="228"/>
                  </a:lnTo>
                  <a:close/>
                  <a:moveTo>
                    <a:pt x="288" y="245"/>
                  </a:moveTo>
                  <a:lnTo>
                    <a:pt x="321" y="220"/>
                  </a:lnTo>
                  <a:lnTo>
                    <a:pt x="347" y="203"/>
                  </a:lnTo>
                  <a:lnTo>
                    <a:pt x="364" y="203"/>
                  </a:lnTo>
                  <a:lnTo>
                    <a:pt x="372" y="212"/>
                  </a:lnTo>
                  <a:lnTo>
                    <a:pt x="381" y="228"/>
                  </a:lnTo>
                  <a:lnTo>
                    <a:pt x="381" y="245"/>
                  </a:lnTo>
                  <a:lnTo>
                    <a:pt x="372" y="271"/>
                  </a:lnTo>
                  <a:lnTo>
                    <a:pt x="347" y="305"/>
                  </a:lnTo>
                  <a:lnTo>
                    <a:pt x="321" y="330"/>
                  </a:lnTo>
                  <a:lnTo>
                    <a:pt x="296" y="347"/>
                  </a:lnTo>
                  <a:lnTo>
                    <a:pt x="279" y="347"/>
                  </a:lnTo>
                  <a:lnTo>
                    <a:pt x="262" y="339"/>
                  </a:lnTo>
                  <a:lnTo>
                    <a:pt x="254" y="322"/>
                  </a:lnTo>
                  <a:lnTo>
                    <a:pt x="254" y="305"/>
                  </a:lnTo>
                  <a:lnTo>
                    <a:pt x="262" y="279"/>
                  </a:lnTo>
                  <a:lnTo>
                    <a:pt x="288" y="245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2" name="Rectangle 162">
              <a:extLst>
                <a:ext uri="{FF2B5EF4-FFF2-40B4-BE49-F238E27FC236}">
                  <a16:creationId xmlns:a16="http://schemas.microsoft.com/office/drawing/2014/main" id="{036BB619-462D-4600-B50C-8C7E585E22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520000">
              <a:off x="2114" y="46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3" name="Rectangle 163">
              <a:extLst>
                <a:ext uri="{FF2B5EF4-FFF2-40B4-BE49-F238E27FC236}">
                  <a16:creationId xmlns:a16="http://schemas.microsoft.com/office/drawing/2014/main" id="{2829848C-042C-4208-81EE-97FAFBAD5C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520000">
              <a:off x="2137" y="68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4" name="Rectangle 164">
              <a:extLst>
                <a:ext uri="{FF2B5EF4-FFF2-40B4-BE49-F238E27FC236}">
                  <a16:creationId xmlns:a16="http://schemas.microsoft.com/office/drawing/2014/main" id="{E1372F52-3C63-43BF-958A-129530F1470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520000">
              <a:off x="2160" y="87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5" name="Freeform 165">
              <a:extLst>
                <a:ext uri="{FF2B5EF4-FFF2-40B4-BE49-F238E27FC236}">
                  <a16:creationId xmlns:a16="http://schemas.microsoft.com/office/drawing/2014/main" id="{0368CCDE-C8A6-47C2-9157-55DC23F149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9" y="4086"/>
              <a:ext cx="44" cy="90"/>
            </a:xfrm>
            <a:custGeom>
              <a:avLst/>
              <a:gdLst>
                <a:gd name="T0" fmla="*/ 34 w 220"/>
                <a:gd name="T1" fmla="*/ 8 h 440"/>
                <a:gd name="T2" fmla="*/ 8 w 220"/>
                <a:gd name="T3" fmla="*/ 42 h 440"/>
                <a:gd name="T4" fmla="*/ 8 w 220"/>
                <a:gd name="T5" fmla="*/ 93 h 440"/>
                <a:gd name="T6" fmla="*/ 42 w 220"/>
                <a:gd name="T7" fmla="*/ 127 h 440"/>
                <a:gd name="T8" fmla="*/ 85 w 220"/>
                <a:gd name="T9" fmla="*/ 127 h 440"/>
                <a:gd name="T10" fmla="*/ 110 w 220"/>
                <a:gd name="T11" fmla="*/ 110 h 440"/>
                <a:gd name="T12" fmla="*/ 135 w 220"/>
                <a:gd name="T13" fmla="*/ 110 h 440"/>
                <a:gd name="T14" fmla="*/ 186 w 220"/>
                <a:gd name="T15" fmla="*/ 110 h 440"/>
                <a:gd name="T16" fmla="*/ 212 w 220"/>
                <a:gd name="T17" fmla="*/ 59 h 440"/>
                <a:gd name="T18" fmla="*/ 195 w 220"/>
                <a:gd name="T19" fmla="*/ 17 h 440"/>
                <a:gd name="T20" fmla="*/ 152 w 220"/>
                <a:gd name="T21" fmla="*/ 0 h 440"/>
                <a:gd name="T22" fmla="*/ 169 w 220"/>
                <a:gd name="T23" fmla="*/ 25 h 440"/>
                <a:gd name="T24" fmla="*/ 186 w 220"/>
                <a:gd name="T25" fmla="*/ 42 h 440"/>
                <a:gd name="T26" fmla="*/ 186 w 220"/>
                <a:gd name="T27" fmla="*/ 68 h 440"/>
                <a:gd name="T28" fmla="*/ 169 w 220"/>
                <a:gd name="T29" fmla="*/ 93 h 440"/>
                <a:gd name="T30" fmla="*/ 144 w 220"/>
                <a:gd name="T31" fmla="*/ 93 h 440"/>
                <a:gd name="T32" fmla="*/ 127 w 220"/>
                <a:gd name="T33" fmla="*/ 68 h 440"/>
                <a:gd name="T34" fmla="*/ 102 w 220"/>
                <a:gd name="T35" fmla="*/ 51 h 440"/>
                <a:gd name="T36" fmla="*/ 102 w 220"/>
                <a:gd name="T37" fmla="*/ 76 h 440"/>
                <a:gd name="T38" fmla="*/ 85 w 220"/>
                <a:gd name="T39" fmla="*/ 101 h 440"/>
                <a:gd name="T40" fmla="*/ 51 w 220"/>
                <a:gd name="T41" fmla="*/ 101 h 440"/>
                <a:gd name="T42" fmla="*/ 25 w 220"/>
                <a:gd name="T43" fmla="*/ 84 h 440"/>
                <a:gd name="T44" fmla="*/ 25 w 220"/>
                <a:gd name="T45" fmla="*/ 51 h 440"/>
                <a:gd name="T46" fmla="*/ 42 w 220"/>
                <a:gd name="T47" fmla="*/ 34 h 440"/>
                <a:gd name="T48" fmla="*/ 59 w 220"/>
                <a:gd name="T49" fmla="*/ 0 h 440"/>
                <a:gd name="T50" fmla="*/ 34 w 220"/>
                <a:gd name="T51" fmla="*/ 186 h 440"/>
                <a:gd name="T52" fmla="*/ 59 w 220"/>
                <a:gd name="T53" fmla="*/ 203 h 440"/>
                <a:gd name="T54" fmla="*/ 93 w 220"/>
                <a:gd name="T55" fmla="*/ 245 h 440"/>
                <a:gd name="T56" fmla="*/ 135 w 220"/>
                <a:gd name="T57" fmla="*/ 271 h 440"/>
                <a:gd name="T58" fmla="*/ 178 w 220"/>
                <a:gd name="T59" fmla="*/ 271 h 440"/>
                <a:gd name="T60" fmla="*/ 212 w 220"/>
                <a:gd name="T61" fmla="*/ 237 h 440"/>
                <a:gd name="T62" fmla="*/ 212 w 220"/>
                <a:gd name="T63" fmla="*/ 186 h 440"/>
                <a:gd name="T64" fmla="*/ 178 w 220"/>
                <a:gd name="T65" fmla="*/ 152 h 440"/>
                <a:gd name="T66" fmla="*/ 152 w 220"/>
                <a:gd name="T67" fmla="*/ 178 h 440"/>
                <a:gd name="T68" fmla="*/ 178 w 220"/>
                <a:gd name="T69" fmla="*/ 186 h 440"/>
                <a:gd name="T70" fmla="*/ 195 w 220"/>
                <a:gd name="T71" fmla="*/ 211 h 440"/>
                <a:gd name="T72" fmla="*/ 186 w 220"/>
                <a:gd name="T73" fmla="*/ 237 h 440"/>
                <a:gd name="T74" fmla="*/ 161 w 220"/>
                <a:gd name="T75" fmla="*/ 254 h 440"/>
                <a:gd name="T76" fmla="*/ 127 w 220"/>
                <a:gd name="T77" fmla="*/ 245 h 440"/>
                <a:gd name="T78" fmla="*/ 85 w 220"/>
                <a:gd name="T79" fmla="*/ 203 h 440"/>
                <a:gd name="T80" fmla="*/ 51 w 220"/>
                <a:gd name="T81" fmla="*/ 169 h 440"/>
                <a:gd name="T82" fmla="*/ 8 w 220"/>
                <a:gd name="T83" fmla="*/ 152 h 440"/>
                <a:gd name="T84" fmla="*/ 34 w 220"/>
                <a:gd name="T85" fmla="*/ 279 h 440"/>
                <a:gd name="T86" fmla="*/ 68 w 220"/>
                <a:gd name="T87" fmla="*/ 321 h 440"/>
                <a:gd name="T88" fmla="*/ 17 w 220"/>
                <a:gd name="T89" fmla="*/ 355 h 440"/>
                <a:gd name="T90" fmla="*/ 17 w 220"/>
                <a:gd name="T91" fmla="*/ 398 h 440"/>
                <a:gd name="T92" fmla="*/ 42 w 220"/>
                <a:gd name="T93" fmla="*/ 432 h 440"/>
                <a:gd name="T94" fmla="*/ 93 w 220"/>
                <a:gd name="T95" fmla="*/ 440 h 440"/>
                <a:gd name="T96" fmla="*/ 144 w 220"/>
                <a:gd name="T97" fmla="*/ 440 h 440"/>
                <a:gd name="T98" fmla="*/ 195 w 220"/>
                <a:gd name="T99" fmla="*/ 423 h 440"/>
                <a:gd name="T100" fmla="*/ 220 w 220"/>
                <a:gd name="T101" fmla="*/ 372 h 440"/>
                <a:gd name="T102" fmla="*/ 212 w 220"/>
                <a:gd name="T103" fmla="*/ 338 h 440"/>
                <a:gd name="T104" fmla="*/ 169 w 220"/>
                <a:gd name="T105" fmla="*/ 313 h 440"/>
                <a:gd name="T106" fmla="*/ 119 w 220"/>
                <a:gd name="T107" fmla="*/ 313 h 440"/>
                <a:gd name="T108" fmla="*/ 161 w 220"/>
                <a:gd name="T109" fmla="*/ 338 h 440"/>
                <a:gd name="T110" fmla="*/ 195 w 220"/>
                <a:gd name="T111" fmla="*/ 355 h 440"/>
                <a:gd name="T112" fmla="*/ 195 w 220"/>
                <a:gd name="T113" fmla="*/ 389 h 440"/>
                <a:gd name="T114" fmla="*/ 161 w 220"/>
                <a:gd name="T115" fmla="*/ 415 h 440"/>
                <a:gd name="T116" fmla="*/ 119 w 220"/>
                <a:gd name="T117" fmla="*/ 415 h 440"/>
                <a:gd name="T118" fmla="*/ 51 w 220"/>
                <a:gd name="T119" fmla="*/ 406 h 440"/>
                <a:gd name="T120" fmla="*/ 34 w 220"/>
                <a:gd name="T121" fmla="*/ 381 h 440"/>
                <a:gd name="T122" fmla="*/ 51 w 220"/>
                <a:gd name="T123" fmla="*/ 347 h 440"/>
                <a:gd name="T124" fmla="*/ 119 w 220"/>
                <a:gd name="T125" fmla="*/ 338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0" h="440">
                  <a:moveTo>
                    <a:pt x="59" y="0"/>
                  </a:moveTo>
                  <a:lnTo>
                    <a:pt x="34" y="8"/>
                  </a:lnTo>
                  <a:lnTo>
                    <a:pt x="17" y="25"/>
                  </a:lnTo>
                  <a:lnTo>
                    <a:pt x="8" y="42"/>
                  </a:lnTo>
                  <a:lnTo>
                    <a:pt x="0" y="68"/>
                  </a:lnTo>
                  <a:lnTo>
                    <a:pt x="8" y="93"/>
                  </a:lnTo>
                  <a:lnTo>
                    <a:pt x="25" y="110"/>
                  </a:lnTo>
                  <a:lnTo>
                    <a:pt x="42" y="127"/>
                  </a:lnTo>
                  <a:lnTo>
                    <a:pt x="68" y="127"/>
                  </a:lnTo>
                  <a:lnTo>
                    <a:pt x="85" y="127"/>
                  </a:lnTo>
                  <a:lnTo>
                    <a:pt x="102" y="118"/>
                  </a:lnTo>
                  <a:lnTo>
                    <a:pt x="110" y="110"/>
                  </a:lnTo>
                  <a:lnTo>
                    <a:pt x="119" y="93"/>
                  </a:lnTo>
                  <a:lnTo>
                    <a:pt x="135" y="110"/>
                  </a:lnTo>
                  <a:lnTo>
                    <a:pt x="161" y="118"/>
                  </a:lnTo>
                  <a:lnTo>
                    <a:pt x="186" y="110"/>
                  </a:lnTo>
                  <a:lnTo>
                    <a:pt x="203" y="84"/>
                  </a:lnTo>
                  <a:lnTo>
                    <a:pt x="212" y="59"/>
                  </a:lnTo>
                  <a:lnTo>
                    <a:pt x="203" y="34"/>
                  </a:lnTo>
                  <a:lnTo>
                    <a:pt x="195" y="17"/>
                  </a:lnTo>
                  <a:lnTo>
                    <a:pt x="178" y="8"/>
                  </a:lnTo>
                  <a:lnTo>
                    <a:pt x="152" y="0"/>
                  </a:lnTo>
                  <a:lnTo>
                    <a:pt x="152" y="25"/>
                  </a:lnTo>
                  <a:lnTo>
                    <a:pt x="169" y="25"/>
                  </a:lnTo>
                  <a:lnTo>
                    <a:pt x="178" y="34"/>
                  </a:lnTo>
                  <a:lnTo>
                    <a:pt x="186" y="42"/>
                  </a:lnTo>
                  <a:lnTo>
                    <a:pt x="186" y="59"/>
                  </a:lnTo>
                  <a:lnTo>
                    <a:pt x="186" y="68"/>
                  </a:lnTo>
                  <a:lnTo>
                    <a:pt x="178" y="84"/>
                  </a:lnTo>
                  <a:lnTo>
                    <a:pt x="169" y="93"/>
                  </a:lnTo>
                  <a:lnTo>
                    <a:pt x="161" y="93"/>
                  </a:lnTo>
                  <a:lnTo>
                    <a:pt x="144" y="93"/>
                  </a:lnTo>
                  <a:lnTo>
                    <a:pt x="135" y="84"/>
                  </a:lnTo>
                  <a:lnTo>
                    <a:pt x="127" y="68"/>
                  </a:lnTo>
                  <a:lnTo>
                    <a:pt x="127" y="51"/>
                  </a:lnTo>
                  <a:lnTo>
                    <a:pt x="102" y="51"/>
                  </a:lnTo>
                  <a:lnTo>
                    <a:pt x="102" y="68"/>
                  </a:lnTo>
                  <a:lnTo>
                    <a:pt x="102" y="76"/>
                  </a:lnTo>
                  <a:lnTo>
                    <a:pt x="93" y="93"/>
                  </a:lnTo>
                  <a:lnTo>
                    <a:pt x="85" y="101"/>
                  </a:lnTo>
                  <a:lnTo>
                    <a:pt x="68" y="101"/>
                  </a:lnTo>
                  <a:lnTo>
                    <a:pt x="51" y="101"/>
                  </a:lnTo>
                  <a:lnTo>
                    <a:pt x="34" y="93"/>
                  </a:lnTo>
                  <a:lnTo>
                    <a:pt x="25" y="84"/>
                  </a:lnTo>
                  <a:lnTo>
                    <a:pt x="25" y="68"/>
                  </a:lnTo>
                  <a:lnTo>
                    <a:pt x="25" y="51"/>
                  </a:lnTo>
                  <a:lnTo>
                    <a:pt x="34" y="42"/>
                  </a:lnTo>
                  <a:lnTo>
                    <a:pt x="42" y="34"/>
                  </a:lnTo>
                  <a:lnTo>
                    <a:pt x="59" y="25"/>
                  </a:lnTo>
                  <a:lnTo>
                    <a:pt x="59" y="0"/>
                  </a:lnTo>
                  <a:close/>
                  <a:moveTo>
                    <a:pt x="34" y="279"/>
                  </a:moveTo>
                  <a:lnTo>
                    <a:pt x="34" y="186"/>
                  </a:lnTo>
                  <a:lnTo>
                    <a:pt x="51" y="194"/>
                  </a:lnTo>
                  <a:lnTo>
                    <a:pt x="59" y="203"/>
                  </a:lnTo>
                  <a:lnTo>
                    <a:pt x="76" y="220"/>
                  </a:lnTo>
                  <a:lnTo>
                    <a:pt x="93" y="245"/>
                  </a:lnTo>
                  <a:lnTo>
                    <a:pt x="110" y="262"/>
                  </a:lnTo>
                  <a:lnTo>
                    <a:pt x="135" y="271"/>
                  </a:lnTo>
                  <a:lnTo>
                    <a:pt x="161" y="279"/>
                  </a:lnTo>
                  <a:lnTo>
                    <a:pt x="178" y="271"/>
                  </a:lnTo>
                  <a:lnTo>
                    <a:pt x="195" y="262"/>
                  </a:lnTo>
                  <a:lnTo>
                    <a:pt x="212" y="237"/>
                  </a:lnTo>
                  <a:lnTo>
                    <a:pt x="212" y="211"/>
                  </a:lnTo>
                  <a:lnTo>
                    <a:pt x="212" y="186"/>
                  </a:lnTo>
                  <a:lnTo>
                    <a:pt x="195" y="169"/>
                  </a:lnTo>
                  <a:lnTo>
                    <a:pt x="178" y="152"/>
                  </a:lnTo>
                  <a:lnTo>
                    <a:pt x="152" y="152"/>
                  </a:lnTo>
                  <a:lnTo>
                    <a:pt x="152" y="178"/>
                  </a:lnTo>
                  <a:lnTo>
                    <a:pt x="169" y="178"/>
                  </a:lnTo>
                  <a:lnTo>
                    <a:pt x="178" y="186"/>
                  </a:lnTo>
                  <a:lnTo>
                    <a:pt x="186" y="194"/>
                  </a:lnTo>
                  <a:lnTo>
                    <a:pt x="195" y="211"/>
                  </a:lnTo>
                  <a:lnTo>
                    <a:pt x="186" y="228"/>
                  </a:lnTo>
                  <a:lnTo>
                    <a:pt x="186" y="237"/>
                  </a:lnTo>
                  <a:lnTo>
                    <a:pt x="169" y="245"/>
                  </a:lnTo>
                  <a:lnTo>
                    <a:pt x="161" y="254"/>
                  </a:lnTo>
                  <a:lnTo>
                    <a:pt x="144" y="254"/>
                  </a:lnTo>
                  <a:lnTo>
                    <a:pt x="127" y="245"/>
                  </a:lnTo>
                  <a:lnTo>
                    <a:pt x="110" y="228"/>
                  </a:lnTo>
                  <a:lnTo>
                    <a:pt x="85" y="203"/>
                  </a:lnTo>
                  <a:lnTo>
                    <a:pt x="68" y="178"/>
                  </a:lnTo>
                  <a:lnTo>
                    <a:pt x="51" y="169"/>
                  </a:lnTo>
                  <a:lnTo>
                    <a:pt x="25" y="152"/>
                  </a:lnTo>
                  <a:lnTo>
                    <a:pt x="8" y="152"/>
                  </a:lnTo>
                  <a:lnTo>
                    <a:pt x="17" y="279"/>
                  </a:lnTo>
                  <a:lnTo>
                    <a:pt x="34" y="279"/>
                  </a:lnTo>
                  <a:close/>
                  <a:moveTo>
                    <a:pt x="119" y="313"/>
                  </a:moveTo>
                  <a:lnTo>
                    <a:pt x="68" y="321"/>
                  </a:lnTo>
                  <a:lnTo>
                    <a:pt x="34" y="330"/>
                  </a:lnTo>
                  <a:lnTo>
                    <a:pt x="17" y="355"/>
                  </a:lnTo>
                  <a:lnTo>
                    <a:pt x="17" y="381"/>
                  </a:lnTo>
                  <a:lnTo>
                    <a:pt x="17" y="398"/>
                  </a:lnTo>
                  <a:lnTo>
                    <a:pt x="34" y="415"/>
                  </a:lnTo>
                  <a:lnTo>
                    <a:pt x="42" y="432"/>
                  </a:lnTo>
                  <a:lnTo>
                    <a:pt x="68" y="440"/>
                  </a:lnTo>
                  <a:lnTo>
                    <a:pt x="93" y="440"/>
                  </a:lnTo>
                  <a:lnTo>
                    <a:pt x="119" y="440"/>
                  </a:lnTo>
                  <a:lnTo>
                    <a:pt x="144" y="440"/>
                  </a:lnTo>
                  <a:lnTo>
                    <a:pt x="169" y="432"/>
                  </a:lnTo>
                  <a:lnTo>
                    <a:pt x="195" y="423"/>
                  </a:lnTo>
                  <a:lnTo>
                    <a:pt x="212" y="398"/>
                  </a:lnTo>
                  <a:lnTo>
                    <a:pt x="220" y="372"/>
                  </a:lnTo>
                  <a:lnTo>
                    <a:pt x="220" y="355"/>
                  </a:lnTo>
                  <a:lnTo>
                    <a:pt x="212" y="338"/>
                  </a:lnTo>
                  <a:lnTo>
                    <a:pt x="195" y="321"/>
                  </a:lnTo>
                  <a:lnTo>
                    <a:pt x="169" y="313"/>
                  </a:lnTo>
                  <a:lnTo>
                    <a:pt x="152" y="313"/>
                  </a:lnTo>
                  <a:lnTo>
                    <a:pt x="119" y="313"/>
                  </a:lnTo>
                  <a:close/>
                  <a:moveTo>
                    <a:pt x="119" y="338"/>
                  </a:moveTo>
                  <a:lnTo>
                    <a:pt x="161" y="338"/>
                  </a:lnTo>
                  <a:lnTo>
                    <a:pt x="186" y="347"/>
                  </a:lnTo>
                  <a:lnTo>
                    <a:pt x="195" y="355"/>
                  </a:lnTo>
                  <a:lnTo>
                    <a:pt x="203" y="372"/>
                  </a:lnTo>
                  <a:lnTo>
                    <a:pt x="195" y="389"/>
                  </a:lnTo>
                  <a:lnTo>
                    <a:pt x="186" y="406"/>
                  </a:lnTo>
                  <a:lnTo>
                    <a:pt x="161" y="415"/>
                  </a:lnTo>
                  <a:lnTo>
                    <a:pt x="144" y="415"/>
                  </a:lnTo>
                  <a:lnTo>
                    <a:pt x="119" y="415"/>
                  </a:lnTo>
                  <a:lnTo>
                    <a:pt x="76" y="415"/>
                  </a:lnTo>
                  <a:lnTo>
                    <a:pt x="51" y="406"/>
                  </a:lnTo>
                  <a:lnTo>
                    <a:pt x="42" y="398"/>
                  </a:lnTo>
                  <a:lnTo>
                    <a:pt x="34" y="381"/>
                  </a:lnTo>
                  <a:lnTo>
                    <a:pt x="42" y="364"/>
                  </a:lnTo>
                  <a:lnTo>
                    <a:pt x="51" y="347"/>
                  </a:lnTo>
                  <a:lnTo>
                    <a:pt x="76" y="338"/>
                  </a:lnTo>
                  <a:lnTo>
                    <a:pt x="119" y="338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6" name="Rectangle 166">
              <a:extLst>
                <a:ext uri="{FF2B5EF4-FFF2-40B4-BE49-F238E27FC236}">
                  <a16:creationId xmlns:a16="http://schemas.microsoft.com/office/drawing/2014/main" id="{28487BF8-BB6C-41C3-AD02-0004128B73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220000">
              <a:off x="5636" y="4067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7" name="Rectangle 167">
              <a:extLst>
                <a:ext uri="{FF2B5EF4-FFF2-40B4-BE49-F238E27FC236}">
                  <a16:creationId xmlns:a16="http://schemas.microsoft.com/office/drawing/2014/main" id="{89CBF5AB-6759-48F6-B6DC-8B96C8DF06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220000">
              <a:off x="5636" y="4101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8" name="Rectangle 168">
              <a:extLst>
                <a:ext uri="{FF2B5EF4-FFF2-40B4-BE49-F238E27FC236}">
                  <a16:creationId xmlns:a16="http://schemas.microsoft.com/office/drawing/2014/main" id="{9F507B09-B3F9-4855-9B92-E38E249DD0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220000">
              <a:off x="5636" y="4131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9" name="Freeform 169">
              <a:extLst>
                <a:ext uri="{FF2B5EF4-FFF2-40B4-BE49-F238E27FC236}">
                  <a16:creationId xmlns:a16="http://schemas.microsoft.com/office/drawing/2014/main" id="{9D26CB1B-8F9A-4A08-BC94-7875358A8C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1" y="3657"/>
              <a:ext cx="55" cy="93"/>
            </a:xfrm>
            <a:custGeom>
              <a:avLst/>
              <a:gdLst>
                <a:gd name="T0" fmla="*/ 194 w 270"/>
                <a:gd name="T1" fmla="*/ 364 h 458"/>
                <a:gd name="T2" fmla="*/ 160 w 270"/>
                <a:gd name="T3" fmla="*/ 322 h 458"/>
                <a:gd name="T4" fmla="*/ 127 w 270"/>
                <a:gd name="T5" fmla="*/ 348 h 458"/>
                <a:gd name="T6" fmla="*/ 0 w 270"/>
                <a:gd name="T7" fmla="*/ 331 h 458"/>
                <a:gd name="T8" fmla="*/ 127 w 270"/>
                <a:gd name="T9" fmla="*/ 458 h 458"/>
                <a:gd name="T10" fmla="*/ 194 w 270"/>
                <a:gd name="T11" fmla="*/ 381 h 458"/>
                <a:gd name="T12" fmla="*/ 110 w 270"/>
                <a:gd name="T13" fmla="*/ 432 h 458"/>
                <a:gd name="T14" fmla="*/ 127 w 270"/>
                <a:gd name="T15" fmla="*/ 364 h 458"/>
                <a:gd name="T16" fmla="*/ 160 w 270"/>
                <a:gd name="T17" fmla="*/ 297 h 458"/>
                <a:gd name="T18" fmla="*/ 220 w 270"/>
                <a:gd name="T19" fmla="*/ 271 h 458"/>
                <a:gd name="T20" fmla="*/ 228 w 270"/>
                <a:gd name="T21" fmla="*/ 229 h 458"/>
                <a:gd name="T22" fmla="*/ 220 w 270"/>
                <a:gd name="T23" fmla="*/ 195 h 458"/>
                <a:gd name="T24" fmla="*/ 177 w 270"/>
                <a:gd name="T25" fmla="*/ 170 h 458"/>
                <a:gd name="T26" fmla="*/ 118 w 270"/>
                <a:gd name="T27" fmla="*/ 153 h 458"/>
                <a:gd name="T28" fmla="*/ 67 w 270"/>
                <a:gd name="T29" fmla="*/ 161 h 458"/>
                <a:gd name="T30" fmla="*/ 33 w 270"/>
                <a:gd name="T31" fmla="*/ 204 h 458"/>
                <a:gd name="T32" fmla="*/ 33 w 270"/>
                <a:gd name="T33" fmla="*/ 238 h 458"/>
                <a:gd name="T34" fmla="*/ 59 w 270"/>
                <a:gd name="T35" fmla="*/ 271 h 458"/>
                <a:gd name="T36" fmla="*/ 118 w 270"/>
                <a:gd name="T37" fmla="*/ 288 h 458"/>
                <a:gd name="T38" fmla="*/ 84 w 270"/>
                <a:gd name="T39" fmla="*/ 254 h 458"/>
                <a:gd name="T40" fmla="*/ 50 w 270"/>
                <a:gd name="T41" fmla="*/ 221 h 458"/>
                <a:gd name="T42" fmla="*/ 59 w 270"/>
                <a:gd name="T43" fmla="*/ 195 h 458"/>
                <a:gd name="T44" fmla="*/ 101 w 270"/>
                <a:gd name="T45" fmla="*/ 178 h 458"/>
                <a:gd name="T46" fmla="*/ 160 w 270"/>
                <a:gd name="T47" fmla="*/ 195 h 458"/>
                <a:gd name="T48" fmla="*/ 194 w 270"/>
                <a:gd name="T49" fmla="*/ 204 h 458"/>
                <a:gd name="T50" fmla="*/ 211 w 270"/>
                <a:gd name="T51" fmla="*/ 229 h 458"/>
                <a:gd name="T52" fmla="*/ 203 w 270"/>
                <a:gd name="T53" fmla="*/ 263 h 458"/>
                <a:gd name="T54" fmla="*/ 160 w 270"/>
                <a:gd name="T55" fmla="*/ 271 h 458"/>
                <a:gd name="T56" fmla="*/ 160 w 270"/>
                <a:gd name="T57" fmla="*/ 136 h 458"/>
                <a:gd name="T58" fmla="*/ 237 w 270"/>
                <a:gd name="T59" fmla="*/ 136 h 458"/>
                <a:gd name="T60" fmla="*/ 270 w 270"/>
                <a:gd name="T61" fmla="*/ 94 h 458"/>
                <a:gd name="T62" fmla="*/ 270 w 270"/>
                <a:gd name="T63" fmla="*/ 60 h 458"/>
                <a:gd name="T64" fmla="*/ 245 w 270"/>
                <a:gd name="T65" fmla="*/ 26 h 458"/>
                <a:gd name="T66" fmla="*/ 186 w 270"/>
                <a:gd name="T67" fmla="*/ 9 h 458"/>
                <a:gd name="T68" fmla="*/ 143 w 270"/>
                <a:gd name="T69" fmla="*/ 0 h 458"/>
                <a:gd name="T70" fmla="*/ 84 w 270"/>
                <a:gd name="T71" fmla="*/ 17 h 458"/>
                <a:gd name="T72" fmla="*/ 76 w 270"/>
                <a:gd name="T73" fmla="*/ 60 h 458"/>
                <a:gd name="T74" fmla="*/ 84 w 270"/>
                <a:gd name="T75" fmla="*/ 94 h 458"/>
                <a:gd name="T76" fmla="*/ 127 w 270"/>
                <a:gd name="T77" fmla="*/ 119 h 458"/>
                <a:gd name="T78" fmla="*/ 160 w 270"/>
                <a:gd name="T79" fmla="*/ 111 h 458"/>
                <a:gd name="T80" fmla="*/ 101 w 270"/>
                <a:gd name="T81" fmla="*/ 77 h 458"/>
                <a:gd name="T82" fmla="*/ 93 w 270"/>
                <a:gd name="T83" fmla="*/ 51 h 458"/>
                <a:gd name="T84" fmla="*/ 118 w 270"/>
                <a:gd name="T85" fmla="*/ 26 h 458"/>
                <a:gd name="T86" fmla="*/ 186 w 270"/>
                <a:gd name="T87" fmla="*/ 34 h 458"/>
                <a:gd name="T88" fmla="*/ 220 w 270"/>
                <a:gd name="T89" fmla="*/ 43 h 458"/>
                <a:gd name="T90" fmla="*/ 245 w 270"/>
                <a:gd name="T91" fmla="*/ 60 h 458"/>
                <a:gd name="T92" fmla="*/ 254 w 270"/>
                <a:gd name="T93" fmla="*/ 94 h 458"/>
                <a:gd name="T94" fmla="*/ 228 w 270"/>
                <a:gd name="T95" fmla="*/ 111 h 458"/>
                <a:gd name="T96" fmla="*/ 160 w 270"/>
                <a:gd name="T97" fmla="*/ 111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0" h="458">
                  <a:moveTo>
                    <a:pt x="194" y="381"/>
                  </a:moveTo>
                  <a:lnTo>
                    <a:pt x="194" y="364"/>
                  </a:lnTo>
                  <a:lnTo>
                    <a:pt x="152" y="348"/>
                  </a:lnTo>
                  <a:lnTo>
                    <a:pt x="160" y="322"/>
                  </a:lnTo>
                  <a:lnTo>
                    <a:pt x="135" y="314"/>
                  </a:lnTo>
                  <a:lnTo>
                    <a:pt x="127" y="348"/>
                  </a:lnTo>
                  <a:lnTo>
                    <a:pt x="8" y="314"/>
                  </a:lnTo>
                  <a:lnTo>
                    <a:pt x="0" y="331"/>
                  </a:lnTo>
                  <a:lnTo>
                    <a:pt x="101" y="449"/>
                  </a:lnTo>
                  <a:lnTo>
                    <a:pt x="127" y="458"/>
                  </a:lnTo>
                  <a:lnTo>
                    <a:pt x="143" y="373"/>
                  </a:lnTo>
                  <a:lnTo>
                    <a:pt x="194" y="381"/>
                  </a:lnTo>
                  <a:close/>
                  <a:moveTo>
                    <a:pt x="127" y="364"/>
                  </a:moveTo>
                  <a:lnTo>
                    <a:pt x="110" y="432"/>
                  </a:lnTo>
                  <a:lnTo>
                    <a:pt x="33" y="348"/>
                  </a:lnTo>
                  <a:lnTo>
                    <a:pt x="127" y="364"/>
                  </a:lnTo>
                  <a:close/>
                  <a:moveTo>
                    <a:pt x="118" y="288"/>
                  </a:moveTo>
                  <a:lnTo>
                    <a:pt x="160" y="297"/>
                  </a:lnTo>
                  <a:lnTo>
                    <a:pt x="194" y="288"/>
                  </a:lnTo>
                  <a:lnTo>
                    <a:pt x="220" y="271"/>
                  </a:lnTo>
                  <a:lnTo>
                    <a:pt x="228" y="254"/>
                  </a:lnTo>
                  <a:lnTo>
                    <a:pt x="228" y="229"/>
                  </a:lnTo>
                  <a:lnTo>
                    <a:pt x="228" y="212"/>
                  </a:lnTo>
                  <a:lnTo>
                    <a:pt x="220" y="195"/>
                  </a:lnTo>
                  <a:lnTo>
                    <a:pt x="203" y="187"/>
                  </a:lnTo>
                  <a:lnTo>
                    <a:pt x="177" y="170"/>
                  </a:lnTo>
                  <a:lnTo>
                    <a:pt x="143" y="161"/>
                  </a:lnTo>
                  <a:lnTo>
                    <a:pt x="118" y="153"/>
                  </a:lnTo>
                  <a:lnTo>
                    <a:pt x="101" y="153"/>
                  </a:lnTo>
                  <a:lnTo>
                    <a:pt x="67" y="161"/>
                  </a:lnTo>
                  <a:lnTo>
                    <a:pt x="42" y="178"/>
                  </a:lnTo>
                  <a:lnTo>
                    <a:pt x="33" y="204"/>
                  </a:lnTo>
                  <a:lnTo>
                    <a:pt x="33" y="221"/>
                  </a:lnTo>
                  <a:lnTo>
                    <a:pt x="33" y="238"/>
                  </a:lnTo>
                  <a:lnTo>
                    <a:pt x="42" y="254"/>
                  </a:lnTo>
                  <a:lnTo>
                    <a:pt x="59" y="271"/>
                  </a:lnTo>
                  <a:lnTo>
                    <a:pt x="84" y="280"/>
                  </a:lnTo>
                  <a:lnTo>
                    <a:pt x="118" y="288"/>
                  </a:lnTo>
                  <a:close/>
                  <a:moveTo>
                    <a:pt x="118" y="263"/>
                  </a:moveTo>
                  <a:lnTo>
                    <a:pt x="84" y="254"/>
                  </a:lnTo>
                  <a:lnTo>
                    <a:pt x="59" y="238"/>
                  </a:lnTo>
                  <a:lnTo>
                    <a:pt x="50" y="221"/>
                  </a:lnTo>
                  <a:lnTo>
                    <a:pt x="50" y="204"/>
                  </a:lnTo>
                  <a:lnTo>
                    <a:pt x="59" y="195"/>
                  </a:lnTo>
                  <a:lnTo>
                    <a:pt x="76" y="178"/>
                  </a:lnTo>
                  <a:lnTo>
                    <a:pt x="101" y="178"/>
                  </a:lnTo>
                  <a:lnTo>
                    <a:pt x="143" y="187"/>
                  </a:lnTo>
                  <a:lnTo>
                    <a:pt x="160" y="195"/>
                  </a:lnTo>
                  <a:lnTo>
                    <a:pt x="177" y="204"/>
                  </a:lnTo>
                  <a:lnTo>
                    <a:pt x="194" y="204"/>
                  </a:lnTo>
                  <a:lnTo>
                    <a:pt x="203" y="212"/>
                  </a:lnTo>
                  <a:lnTo>
                    <a:pt x="211" y="229"/>
                  </a:lnTo>
                  <a:lnTo>
                    <a:pt x="211" y="246"/>
                  </a:lnTo>
                  <a:lnTo>
                    <a:pt x="203" y="263"/>
                  </a:lnTo>
                  <a:lnTo>
                    <a:pt x="186" y="271"/>
                  </a:lnTo>
                  <a:lnTo>
                    <a:pt x="160" y="271"/>
                  </a:lnTo>
                  <a:lnTo>
                    <a:pt x="118" y="263"/>
                  </a:lnTo>
                  <a:close/>
                  <a:moveTo>
                    <a:pt x="160" y="136"/>
                  </a:moveTo>
                  <a:lnTo>
                    <a:pt x="203" y="136"/>
                  </a:lnTo>
                  <a:lnTo>
                    <a:pt x="237" y="136"/>
                  </a:lnTo>
                  <a:lnTo>
                    <a:pt x="262" y="119"/>
                  </a:lnTo>
                  <a:lnTo>
                    <a:pt x="270" y="94"/>
                  </a:lnTo>
                  <a:lnTo>
                    <a:pt x="270" y="77"/>
                  </a:lnTo>
                  <a:lnTo>
                    <a:pt x="270" y="60"/>
                  </a:lnTo>
                  <a:lnTo>
                    <a:pt x="262" y="43"/>
                  </a:lnTo>
                  <a:lnTo>
                    <a:pt x="245" y="26"/>
                  </a:lnTo>
                  <a:lnTo>
                    <a:pt x="220" y="17"/>
                  </a:lnTo>
                  <a:lnTo>
                    <a:pt x="186" y="9"/>
                  </a:lnTo>
                  <a:lnTo>
                    <a:pt x="160" y="0"/>
                  </a:lnTo>
                  <a:lnTo>
                    <a:pt x="143" y="0"/>
                  </a:lnTo>
                  <a:lnTo>
                    <a:pt x="110" y="0"/>
                  </a:lnTo>
                  <a:lnTo>
                    <a:pt x="84" y="17"/>
                  </a:lnTo>
                  <a:lnTo>
                    <a:pt x="76" y="43"/>
                  </a:lnTo>
                  <a:lnTo>
                    <a:pt x="76" y="60"/>
                  </a:lnTo>
                  <a:lnTo>
                    <a:pt x="76" y="85"/>
                  </a:lnTo>
                  <a:lnTo>
                    <a:pt x="84" y="94"/>
                  </a:lnTo>
                  <a:lnTo>
                    <a:pt x="101" y="111"/>
                  </a:lnTo>
                  <a:lnTo>
                    <a:pt x="127" y="119"/>
                  </a:lnTo>
                  <a:lnTo>
                    <a:pt x="160" y="136"/>
                  </a:lnTo>
                  <a:close/>
                  <a:moveTo>
                    <a:pt x="160" y="111"/>
                  </a:moveTo>
                  <a:lnTo>
                    <a:pt x="127" y="94"/>
                  </a:lnTo>
                  <a:lnTo>
                    <a:pt x="101" y="77"/>
                  </a:lnTo>
                  <a:lnTo>
                    <a:pt x="93" y="68"/>
                  </a:lnTo>
                  <a:lnTo>
                    <a:pt x="93" y="51"/>
                  </a:lnTo>
                  <a:lnTo>
                    <a:pt x="101" y="34"/>
                  </a:lnTo>
                  <a:lnTo>
                    <a:pt x="118" y="26"/>
                  </a:lnTo>
                  <a:lnTo>
                    <a:pt x="143" y="26"/>
                  </a:lnTo>
                  <a:lnTo>
                    <a:pt x="186" y="34"/>
                  </a:lnTo>
                  <a:lnTo>
                    <a:pt x="203" y="34"/>
                  </a:lnTo>
                  <a:lnTo>
                    <a:pt x="220" y="43"/>
                  </a:lnTo>
                  <a:lnTo>
                    <a:pt x="237" y="51"/>
                  </a:lnTo>
                  <a:lnTo>
                    <a:pt x="245" y="60"/>
                  </a:lnTo>
                  <a:lnTo>
                    <a:pt x="254" y="77"/>
                  </a:lnTo>
                  <a:lnTo>
                    <a:pt x="254" y="94"/>
                  </a:lnTo>
                  <a:lnTo>
                    <a:pt x="245" y="102"/>
                  </a:lnTo>
                  <a:lnTo>
                    <a:pt x="228" y="111"/>
                  </a:lnTo>
                  <a:lnTo>
                    <a:pt x="203" y="119"/>
                  </a:lnTo>
                  <a:lnTo>
                    <a:pt x="160" y="111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0" name="Rectangle 170">
              <a:extLst>
                <a:ext uri="{FF2B5EF4-FFF2-40B4-BE49-F238E27FC236}">
                  <a16:creationId xmlns:a16="http://schemas.microsoft.com/office/drawing/2014/main" id="{10764546-6D1F-4C0F-AC07-331C11B3362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040000">
              <a:off x="3784" y="3680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1" name="Rectangle 171">
              <a:extLst>
                <a:ext uri="{FF2B5EF4-FFF2-40B4-BE49-F238E27FC236}">
                  <a16:creationId xmlns:a16="http://schemas.microsoft.com/office/drawing/2014/main" id="{8082A386-5DC9-4FB9-A1B8-F2F4683A132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040000">
              <a:off x="3792" y="3650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2" name="Rectangle 172">
              <a:extLst>
                <a:ext uri="{FF2B5EF4-FFF2-40B4-BE49-F238E27FC236}">
                  <a16:creationId xmlns:a16="http://schemas.microsoft.com/office/drawing/2014/main" id="{92AB1015-E993-48C2-8B0A-1047C2044E1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040000">
              <a:off x="3800" y="3620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3" name="Freeform 173">
              <a:extLst>
                <a:ext uri="{FF2B5EF4-FFF2-40B4-BE49-F238E27FC236}">
                  <a16:creationId xmlns:a16="http://schemas.microsoft.com/office/drawing/2014/main" id="{5D95BC49-8188-416D-A00D-8BFC600B18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8" y="2312"/>
              <a:ext cx="67" cy="83"/>
            </a:xfrm>
            <a:custGeom>
              <a:avLst/>
              <a:gdLst>
                <a:gd name="T0" fmla="*/ 17 w 330"/>
                <a:gd name="T1" fmla="*/ 127 h 406"/>
                <a:gd name="T2" fmla="*/ 68 w 330"/>
                <a:gd name="T3" fmla="*/ 135 h 406"/>
                <a:gd name="T4" fmla="*/ 76 w 330"/>
                <a:gd name="T5" fmla="*/ 93 h 406"/>
                <a:gd name="T6" fmla="*/ 186 w 330"/>
                <a:gd name="T7" fmla="*/ 17 h 406"/>
                <a:gd name="T8" fmla="*/ 9 w 330"/>
                <a:gd name="T9" fmla="*/ 8 h 406"/>
                <a:gd name="T10" fmla="*/ 0 w 330"/>
                <a:gd name="T11" fmla="*/ 110 h 406"/>
                <a:gd name="T12" fmla="*/ 34 w 330"/>
                <a:gd name="T13" fmla="*/ 17 h 406"/>
                <a:gd name="T14" fmla="*/ 68 w 330"/>
                <a:gd name="T15" fmla="*/ 76 h 406"/>
                <a:gd name="T16" fmla="*/ 76 w 330"/>
                <a:gd name="T17" fmla="*/ 186 h 406"/>
                <a:gd name="T18" fmla="*/ 102 w 330"/>
                <a:gd name="T19" fmla="*/ 195 h 406"/>
                <a:gd name="T20" fmla="*/ 153 w 330"/>
                <a:gd name="T21" fmla="*/ 220 h 406"/>
                <a:gd name="T22" fmla="*/ 203 w 330"/>
                <a:gd name="T23" fmla="*/ 228 h 406"/>
                <a:gd name="T24" fmla="*/ 246 w 330"/>
                <a:gd name="T25" fmla="*/ 203 h 406"/>
                <a:gd name="T26" fmla="*/ 254 w 330"/>
                <a:gd name="T27" fmla="*/ 161 h 406"/>
                <a:gd name="T28" fmla="*/ 237 w 330"/>
                <a:gd name="T29" fmla="*/ 118 h 406"/>
                <a:gd name="T30" fmla="*/ 195 w 330"/>
                <a:gd name="T31" fmla="*/ 101 h 406"/>
                <a:gd name="T32" fmla="*/ 178 w 330"/>
                <a:gd name="T33" fmla="*/ 135 h 406"/>
                <a:gd name="T34" fmla="*/ 212 w 330"/>
                <a:gd name="T35" fmla="*/ 127 h 406"/>
                <a:gd name="T36" fmla="*/ 229 w 330"/>
                <a:gd name="T37" fmla="*/ 144 h 406"/>
                <a:gd name="T38" fmla="*/ 237 w 330"/>
                <a:gd name="T39" fmla="*/ 178 h 406"/>
                <a:gd name="T40" fmla="*/ 220 w 330"/>
                <a:gd name="T41" fmla="*/ 195 h 406"/>
                <a:gd name="T42" fmla="*/ 186 w 330"/>
                <a:gd name="T43" fmla="*/ 203 h 406"/>
                <a:gd name="T44" fmla="*/ 127 w 330"/>
                <a:gd name="T45" fmla="*/ 178 h 406"/>
                <a:gd name="T46" fmla="*/ 85 w 330"/>
                <a:gd name="T47" fmla="*/ 169 h 406"/>
                <a:gd name="T48" fmla="*/ 34 w 330"/>
                <a:gd name="T49" fmla="*/ 169 h 406"/>
                <a:gd name="T50" fmla="*/ 119 w 330"/>
                <a:gd name="T51" fmla="*/ 279 h 406"/>
                <a:gd name="T52" fmla="*/ 178 w 330"/>
                <a:gd name="T53" fmla="*/ 288 h 406"/>
                <a:gd name="T54" fmla="*/ 144 w 330"/>
                <a:gd name="T55" fmla="*/ 313 h 406"/>
                <a:gd name="T56" fmla="*/ 127 w 330"/>
                <a:gd name="T57" fmla="*/ 355 h 406"/>
                <a:gd name="T58" fmla="*/ 153 w 330"/>
                <a:gd name="T59" fmla="*/ 398 h 406"/>
                <a:gd name="T60" fmla="*/ 186 w 330"/>
                <a:gd name="T61" fmla="*/ 406 h 406"/>
                <a:gd name="T62" fmla="*/ 229 w 330"/>
                <a:gd name="T63" fmla="*/ 398 h 406"/>
                <a:gd name="T64" fmla="*/ 280 w 330"/>
                <a:gd name="T65" fmla="*/ 372 h 406"/>
                <a:gd name="T66" fmla="*/ 322 w 330"/>
                <a:gd name="T67" fmla="*/ 338 h 406"/>
                <a:gd name="T68" fmla="*/ 330 w 330"/>
                <a:gd name="T69" fmla="*/ 296 h 406"/>
                <a:gd name="T70" fmla="*/ 313 w 330"/>
                <a:gd name="T71" fmla="*/ 262 h 406"/>
                <a:gd name="T72" fmla="*/ 280 w 330"/>
                <a:gd name="T73" fmla="*/ 254 h 406"/>
                <a:gd name="T74" fmla="*/ 229 w 330"/>
                <a:gd name="T75" fmla="*/ 254 h 406"/>
                <a:gd name="T76" fmla="*/ 212 w 330"/>
                <a:gd name="T77" fmla="*/ 296 h 406"/>
                <a:gd name="T78" fmla="*/ 280 w 330"/>
                <a:gd name="T79" fmla="*/ 271 h 406"/>
                <a:gd name="T80" fmla="*/ 305 w 330"/>
                <a:gd name="T81" fmla="*/ 288 h 406"/>
                <a:gd name="T82" fmla="*/ 305 w 330"/>
                <a:gd name="T83" fmla="*/ 321 h 406"/>
                <a:gd name="T84" fmla="*/ 288 w 330"/>
                <a:gd name="T85" fmla="*/ 347 h 406"/>
                <a:gd name="T86" fmla="*/ 246 w 330"/>
                <a:gd name="T87" fmla="*/ 364 h 406"/>
                <a:gd name="T88" fmla="*/ 186 w 330"/>
                <a:gd name="T89" fmla="*/ 389 h 406"/>
                <a:gd name="T90" fmla="*/ 153 w 330"/>
                <a:gd name="T91" fmla="*/ 364 h 406"/>
                <a:gd name="T92" fmla="*/ 161 w 330"/>
                <a:gd name="T93" fmla="*/ 338 h 406"/>
                <a:gd name="T94" fmla="*/ 178 w 330"/>
                <a:gd name="T95" fmla="*/ 313 h 406"/>
                <a:gd name="T96" fmla="*/ 212 w 330"/>
                <a:gd name="T97" fmla="*/ 29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0" h="406">
                  <a:moveTo>
                    <a:pt x="0" y="110"/>
                  </a:moveTo>
                  <a:lnTo>
                    <a:pt x="17" y="127"/>
                  </a:lnTo>
                  <a:lnTo>
                    <a:pt x="59" y="110"/>
                  </a:lnTo>
                  <a:lnTo>
                    <a:pt x="68" y="135"/>
                  </a:lnTo>
                  <a:lnTo>
                    <a:pt x="93" y="118"/>
                  </a:lnTo>
                  <a:lnTo>
                    <a:pt x="76" y="93"/>
                  </a:lnTo>
                  <a:lnTo>
                    <a:pt x="195" y="34"/>
                  </a:lnTo>
                  <a:lnTo>
                    <a:pt x="186" y="17"/>
                  </a:lnTo>
                  <a:lnTo>
                    <a:pt x="26" y="0"/>
                  </a:lnTo>
                  <a:lnTo>
                    <a:pt x="9" y="8"/>
                  </a:lnTo>
                  <a:lnTo>
                    <a:pt x="51" y="84"/>
                  </a:lnTo>
                  <a:lnTo>
                    <a:pt x="0" y="110"/>
                  </a:lnTo>
                  <a:close/>
                  <a:moveTo>
                    <a:pt x="68" y="76"/>
                  </a:moveTo>
                  <a:lnTo>
                    <a:pt x="34" y="17"/>
                  </a:lnTo>
                  <a:lnTo>
                    <a:pt x="144" y="34"/>
                  </a:lnTo>
                  <a:lnTo>
                    <a:pt x="68" y="76"/>
                  </a:lnTo>
                  <a:close/>
                  <a:moveTo>
                    <a:pt x="119" y="279"/>
                  </a:moveTo>
                  <a:lnTo>
                    <a:pt x="76" y="186"/>
                  </a:lnTo>
                  <a:lnTo>
                    <a:pt x="93" y="195"/>
                  </a:lnTo>
                  <a:lnTo>
                    <a:pt x="102" y="195"/>
                  </a:lnTo>
                  <a:lnTo>
                    <a:pt x="127" y="203"/>
                  </a:lnTo>
                  <a:lnTo>
                    <a:pt x="153" y="220"/>
                  </a:lnTo>
                  <a:lnTo>
                    <a:pt x="178" y="220"/>
                  </a:lnTo>
                  <a:lnTo>
                    <a:pt x="203" y="228"/>
                  </a:lnTo>
                  <a:lnTo>
                    <a:pt x="229" y="220"/>
                  </a:lnTo>
                  <a:lnTo>
                    <a:pt x="246" y="203"/>
                  </a:lnTo>
                  <a:lnTo>
                    <a:pt x="254" y="186"/>
                  </a:lnTo>
                  <a:lnTo>
                    <a:pt x="254" y="161"/>
                  </a:lnTo>
                  <a:lnTo>
                    <a:pt x="246" y="135"/>
                  </a:lnTo>
                  <a:lnTo>
                    <a:pt x="237" y="118"/>
                  </a:lnTo>
                  <a:lnTo>
                    <a:pt x="212" y="101"/>
                  </a:lnTo>
                  <a:lnTo>
                    <a:pt x="195" y="101"/>
                  </a:lnTo>
                  <a:lnTo>
                    <a:pt x="170" y="110"/>
                  </a:lnTo>
                  <a:lnTo>
                    <a:pt x="178" y="135"/>
                  </a:lnTo>
                  <a:lnTo>
                    <a:pt x="195" y="127"/>
                  </a:lnTo>
                  <a:lnTo>
                    <a:pt x="212" y="127"/>
                  </a:lnTo>
                  <a:lnTo>
                    <a:pt x="220" y="135"/>
                  </a:lnTo>
                  <a:lnTo>
                    <a:pt x="229" y="144"/>
                  </a:lnTo>
                  <a:lnTo>
                    <a:pt x="237" y="161"/>
                  </a:lnTo>
                  <a:lnTo>
                    <a:pt x="237" y="178"/>
                  </a:lnTo>
                  <a:lnTo>
                    <a:pt x="229" y="186"/>
                  </a:lnTo>
                  <a:lnTo>
                    <a:pt x="220" y="195"/>
                  </a:lnTo>
                  <a:lnTo>
                    <a:pt x="203" y="203"/>
                  </a:lnTo>
                  <a:lnTo>
                    <a:pt x="186" y="203"/>
                  </a:lnTo>
                  <a:lnTo>
                    <a:pt x="161" y="195"/>
                  </a:lnTo>
                  <a:lnTo>
                    <a:pt x="127" y="178"/>
                  </a:lnTo>
                  <a:lnTo>
                    <a:pt x="102" y="169"/>
                  </a:lnTo>
                  <a:lnTo>
                    <a:pt x="85" y="169"/>
                  </a:lnTo>
                  <a:lnTo>
                    <a:pt x="51" y="161"/>
                  </a:lnTo>
                  <a:lnTo>
                    <a:pt x="34" y="169"/>
                  </a:lnTo>
                  <a:lnTo>
                    <a:pt x="102" y="288"/>
                  </a:lnTo>
                  <a:lnTo>
                    <a:pt x="119" y="279"/>
                  </a:lnTo>
                  <a:close/>
                  <a:moveTo>
                    <a:pt x="203" y="271"/>
                  </a:moveTo>
                  <a:lnTo>
                    <a:pt x="178" y="288"/>
                  </a:lnTo>
                  <a:lnTo>
                    <a:pt x="161" y="296"/>
                  </a:lnTo>
                  <a:lnTo>
                    <a:pt x="144" y="313"/>
                  </a:lnTo>
                  <a:lnTo>
                    <a:pt x="136" y="330"/>
                  </a:lnTo>
                  <a:lnTo>
                    <a:pt x="127" y="355"/>
                  </a:lnTo>
                  <a:lnTo>
                    <a:pt x="136" y="381"/>
                  </a:lnTo>
                  <a:lnTo>
                    <a:pt x="153" y="398"/>
                  </a:lnTo>
                  <a:lnTo>
                    <a:pt x="170" y="406"/>
                  </a:lnTo>
                  <a:lnTo>
                    <a:pt x="186" y="406"/>
                  </a:lnTo>
                  <a:lnTo>
                    <a:pt x="203" y="406"/>
                  </a:lnTo>
                  <a:lnTo>
                    <a:pt x="229" y="398"/>
                  </a:lnTo>
                  <a:lnTo>
                    <a:pt x="263" y="389"/>
                  </a:lnTo>
                  <a:lnTo>
                    <a:pt x="280" y="372"/>
                  </a:lnTo>
                  <a:lnTo>
                    <a:pt x="297" y="364"/>
                  </a:lnTo>
                  <a:lnTo>
                    <a:pt x="322" y="338"/>
                  </a:lnTo>
                  <a:lnTo>
                    <a:pt x="330" y="313"/>
                  </a:lnTo>
                  <a:lnTo>
                    <a:pt x="330" y="296"/>
                  </a:lnTo>
                  <a:lnTo>
                    <a:pt x="322" y="279"/>
                  </a:lnTo>
                  <a:lnTo>
                    <a:pt x="313" y="262"/>
                  </a:lnTo>
                  <a:lnTo>
                    <a:pt x="297" y="254"/>
                  </a:lnTo>
                  <a:lnTo>
                    <a:pt x="280" y="254"/>
                  </a:lnTo>
                  <a:lnTo>
                    <a:pt x="254" y="254"/>
                  </a:lnTo>
                  <a:lnTo>
                    <a:pt x="229" y="254"/>
                  </a:lnTo>
                  <a:lnTo>
                    <a:pt x="203" y="271"/>
                  </a:lnTo>
                  <a:close/>
                  <a:moveTo>
                    <a:pt x="212" y="296"/>
                  </a:moveTo>
                  <a:lnTo>
                    <a:pt x="254" y="279"/>
                  </a:lnTo>
                  <a:lnTo>
                    <a:pt x="280" y="271"/>
                  </a:lnTo>
                  <a:lnTo>
                    <a:pt x="297" y="279"/>
                  </a:lnTo>
                  <a:lnTo>
                    <a:pt x="305" y="288"/>
                  </a:lnTo>
                  <a:lnTo>
                    <a:pt x="305" y="305"/>
                  </a:lnTo>
                  <a:lnTo>
                    <a:pt x="305" y="321"/>
                  </a:lnTo>
                  <a:lnTo>
                    <a:pt x="297" y="330"/>
                  </a:lnTo>
                  <a:lnTo>
                    <a:pt x="288" y="347"/>
                  </a:lnTo>
                  <a:lnTo>
                    <a:pt x="271" y="355"/>
                  </a:lnTo>
                  <a:lnTo>
                    <a:pt x="246" y="364"/>
                  </a:lnTo>
                  <a:lnTo>
                    <a:pt x="212" y="381"/>
                  </a:lnTo>
                  <a:lnTo>
                    <a:pt x="186" y="389"/>
                  </a:lnTo>
                  <a:lnTo>
                    <a:pt x="170" y="381"/>
                  </a:lnTo>
                  <a:lnTo>
                    <a:pt x="153" y="364"/>
                  </a:lnTo>
                  <a:lnTo>
                    <a:pt x="153" y="355"/>
                  </a:lnTo>
                  <a:lnTo>
                    <a:pt x="161" y="338"/>
                  </a:lnTo>
                  <a:lnTo>
                    <a:pt x="161" y="321"/>
                  </a:lnTo>
                  <a:lnTo>
                    <a:pt x="178" y="313"/>
                  </a:lnTo>
                  <a:lnTo>
                    <a:pt x="195" y="305"/>
                  </a:lnTo>
                  <a:lnTo>
                    <a:pt x="212" y="296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4" name="Rectangle 174">
              <a:extLst>
                <a:ext uri="{FF2B5EF4-FFF2-40B4-BE49-F238E27FC236}">
                  <a16:creationId xmlns:a16="http://schemas.microsoft.com/office/drawing/2014/main" id="{B7593223-FDDE-4FB4-A870-6EBE2277A9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720000">
              <a:off x="4816" y="2291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5" name="Rectangle 175">
              <a:extLst>
                <a:ext uri="{FF2B5EF4-FFF2-40B4-BE49-F238E27FC236}">
                  <a16:creationId xmlns:a16="http://schemas.microsoft.com/office/drawing/2014/main" id="{B584B0EE-D070-45F8-8099-2FAB33566F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720000">
              <a:off x="4832" y="2317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6" name="Rectangle 176">
              <a:extLst>
                <a:ext uri="{FF2B5EF4-FFF2-40B4-BE49-F238E27FC236}">
                  <a16:creationId xmlns:a16="http://schemas.microsoft.com/office/drawing/2014/main" id="{A1E33A5C-2554-4935-8557-2DA51148B4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720000">
              <a:off x="4843" y="2347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7" name="Freeform 177">
              <a:extLst>
                <a:ext uri="{FF2B5EF4-FFF2-40B4-BE49-F238E27FC236}">
                  <a16:creationId xmlns:a16="http://schemas.microsoft.com/office/drawing/2014/main" id="{27640EB5-E562-4D03-BC26-78A09F461D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37" y="3283"/>
              <a:ext cx="65" cy="91"/>
            </a:xfrm>
            <a:custGeom>
              <a:avLst/>
              <a:gdLst>
                <a:gd name="T0" fmla="*/ 178 w 322"/>
                <a:gd name="T1" fmla="*/ 373 h 449"/>
                <a:gd name="T2" fmla="*/ 153 w 322"/>
                <a:gd name="T3" fmla="*/ 322 h 449"/>
                <a:gd name="T4" fmla="*/ 119 w 322"/>
                <a:gd name="T5" fmla="*/ 339 h 449"/>
                <a:gd name="T6" fmla="*/ 0 w 322"/>
                <a:gd name="T7" fmla="*/ 296 h 449"/>
                <a:gd name="T8" fmla="*/ 85 w 322"/>
                <a:gd name="T9" fmla="*/ 449 h 449"/>
                <a:gd name="T10" fmla="*/ 170 w 322"/>
                <a:gd name="T11" fmla="*/ 389 h 449"/>
                <a:gd name="T12" fmla="*/ 77 w 322"/>
                <a:gd name="T13" fmla="*/ 415 h 449"/>
                <a:gd name="T14" fmla="*/ 110 w 322"/>
                <a:gd name="T15" fmla="*/ 356 h 449"/>
                <a:gd name="T16" fmla="*/ 161 w 322"/>
                <a:gd name="T17" fmla="*/ 296 h 449"/>
                <a:gd name="T18" fmla="*/ 220 w 322"/>
                <a:gd name="T19" fmla="*/ 288 h 449"/>
                <a:gd name="T20" fmla="*/ 246 w 322"/>
                <a:gd name="T21" fmla="*/ 254 h 449"/>
                <a:gd name="T22" fmla="*/ 237 w 322"/>
                <a:gd name="T23" fmla="*/ 220 h 449"/>
                <a:gd name="T24" fmla="*/ 203 w 322"/>
                <a:gd name="T25" fmla="*/ 186 h 449"/>
                <a:gd name="T26" fmla="*/ 153 w 322"/>
                <a:gd name="T27" fmla="*/ 152 h 449"/>
                <a:gd name="T28" fmla="*/ 102 w 322"/>
                <a:gd name="T29" fmla="*/ 144 h 449"/>
                <a:gd name="T30" fmla="*/ 60 w 322"/>
                <a:gd name="T31" fmla="*/ 178 h 449"/>
                <a:gd name="T32" fmla="*/ 51 w 322"/>
                <a:gd name="T33" fmla="*/ 212 h 449"/>
                <a:gd name="T34" fmla="*/ 68 w 322"/>
                <a:gd name="T35" fmla="*/ 246 h 449"/>
                <a:gd name="T36" fmla="*/ 119 w 322"/>
                <a:gd name="T37" fmla="*/ 279 h 449"/>
                <a:gd name="T38" fmla="*/ 93 w 322"/>
                <a:gd name="T39" fmla="*/ 237 h 449"/>
                <a:gd name="T40" fmla="*/ 77 w 322"/>
                <a:gd name="T41" fmla="*/ 203 h 449"/>
                <a:gd name="T42" fmla="*/ 85 w 322"/>
                <a:gd name="T43" fmla="*/ 169 h 449"/>
                <a:gd name="T44" fmla="*/ 127 w 322"/>
                <a:gd name="T45" fmla="*/ 169 h 449"/>
                <a:gd name="T46" fmla="*/ 187 w 322"/>
                <a:gd name="T47" fmla="*/ 203 h 449"/>
                <a:gd name="T48" fmla="*/ 212 w 322"/>
                <a:gd name="T49" fmla="*/ 220 h 449"/>
                <a:gd name="T50" fmla="*/ 229 w 322"/>
                <a:gd name="T51" fmla="*/ 246 h 449"/>
                <a:gd name="T52" fmla="*/ 212 w 322"/>
                <a:gd name="T53" fmla="*/ 271 h 449"/>
                <a:gd name="T54" fmla="*/ 170 w 322"/>
                <a:gd name="T55" fmla="*/ 271 h 449"/>
                <a:gd name="T56" fmla="*/ 195 w 322"/>
                <a:gd name="T57" fmla="*/ 144 h 449"/>
                <a:gd name="T58" fmla="*/ 271 w 322"/>
                <a:gd name="T59" fmla="*/ 161 h 449"/>
                <a:gd name="T60" fmla="*/ 314 w 322"/>
                <a:gd name="T61" fmla="*/ 136 h 449"/>
                <a:gd name="T62" fmla="*/ 322 w 322"/>
                <a:gd name="T63" fmla="*/ 93 h 449"/>
                <a:gd name="T64" fmla="*/ 305 w 322"/>
                <a:gd name="T65" fmla="*/ 59 h 449"/>
                <a:gd name="T66" fmla="*/ 254 w 322"/>
                <a:gd name="T67" fmla="*/ 25 h 449"/>
                <a:gd name="T68" fmla="*/ 212 w 322"/>
                <a:gd name="T69" fmla="*/ 9 h 449"/>
                <a:gd name="T70" fmla="*/ 153 w 322"/>
                <a:gd name="T71" fmla="*/ 17 h 449"/>
                <a:gd name="T72" fmla="*/ 127 w 322"/>
                <a:gd name="T73" fmla="*/ 51 h 449"/>
                <a:gd name="T74" fmla="*/ 136 w 322"/>
                <a:gd name="T75" fmla="*/ 93 h 449"/>
                <a:gd name="T76" fmla="*/ 170 w 322"/>
                <a:gd name="T77" fmla="*/ 127 h 449"/>
                <a:gd name="T78" fmla="*/ 203 w 322"/>
                <a:gd name="T79" fmla="*/ 119 h 449"/>
                <a:gd name="T80" fmla="*/ 153 w 322"/>
                <a:gd name="T81" fmla="*/ 76 h 449"/>
                <a:gd name="T82" fmla="*/ 153 w 322"/>
                <a:gd name="T83" fmla="*/ 42 h 449"/>
                <a:gd name="T84" fmla="*/ 178 w 322"/>
                <a:gd name="T85" fmla="*/ 25 h 449"/>
                <a:gd name="T86" fmla="*/ 246 w 322"/>
                <a:gd name="T87" fmla="*/ 51 h 449"/>
                <a:gd name="T88" fmla="*/ 280 w 322"/>
                <a:gd name="T89" fmla="*/ 68 h 449"/>
                <a:gd name="T90" fmla="*/ 297 w 322"/>
                <a:gd name="T91" fmla="*/ 93 h 449"/>
                <a:gd name="T92" fmla="*/ 297 w 322"/>
                <a:gd name="T93" fmla="*/ 119 h 449"/>
                <a:gd name="T94" fmla="*/ 271 w 322"/>
                <a:gd name="T95" fmla="*/ 136 h 449"/>
                <a:gd name="T96" fmla="*/ 203 w 322"/>
                <a:gd name="T97" fmla="*/ 11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2" h="449">
                  <a:moveTo>
                    <a:pt x="170" y="389"/>
                  </a:moveTo>
                  <a:lnTo>
                    <a:pt x="178" y="373"/>
                  </a:lnTo>
                  <a:lnTo>
                    <a:pt x="136" y="347"/>
                  </a:lnTo>
                  <a:lnTo>
                    <a:pt x="153" y="322"/>
                  </a:lnTo>
                  <a:lnTo>
                    <a:pt x="136" y="313"/>
                  </a:lnTo>
                  <a:lnTo>
                    <a:pt x="119" y="339"/>
                  </a:lnTo>
                  <a:lnTo>
                    <a:pt x="9" y="279"/>
                  </a:lnTo>
                  <a:lnTo>
                    <a:pt x="0" y="296"/>
                  </a:lnTo>
                  <a:lnTo>
                    <a:pt x="68" y="432"/>
                  </a:lnTo>
                  <a:lnTo>
                    <a:pt x="85" y="449"/>
                  </a:lnTo>
                  <a:lnTo>
                    <a:pt x="127" y="373"/>
                  </a:lnTo>
                  <a:lnTo>
                    <a:pt x="170" y="389"/>
                  </a:lnTo>
                  <a:close/>
                  <a:moveTo>
                    <a:pt x="110" y="356"/>
                  </a:moveTo>
                  <a:lnTo>
                    <a:pt x="77" y="415"/>
                  </a:lnTo>
                  <a:lnTo>
                    <a:pt x="26" y="313"/>
                  </a:lnTo>
                  <a:lnTo>
                    <a:pt x="110" y="356"/>
                  </a:lnTo>
                  <a:close/>
                  <a:moveTo>
                    <a:pt x="119" y="279"/>
                  </a:moveTo>
                  <a:lnTo>
                    <a:pt x="161" y="296"/>
                  </a:lnTo>
                  <a:lnTo>
                    <a:pt x="195" y="305"/>
                  </a:lnTo>
                  <a:lnTo>
                    <a:pt x="220" y="288"/>
                  </a:lnTo>
                  <a:lnTo>
                    <a:pt x="237" y="271"/>
                  </a:lnTo>
                  <a:lnTo>
                    <a:pt x="246" y="254"/>
                  </a:lnTo>
                  <a:lnTo>
                    <a:pt x="246" y="237"/>
                  </a:lnTo>
                  <a:lnTo>
                    <a:pt x="237" y="220"/>
                  </a:lnTo>
                  <a:lnTo>
                    <a:pt x="229" y="195"/>
                  </a:lnTo>
                  <a:lnTo>
                    <a:pt x="203" y="186"/>
                  </a:lnTo>
                  <a:lnTo>
                    <a:pt x="178" y="169"/>
                  </a:lnTo>
                  <a:lnTo>
                    <a:pt x="153" y="152"/>
                  </a:lnTo>
                  <a:lnTo>
                    <a:pt x="136" y="144"/>
                  </a:lnTo>
                  <a:lnTo>
                    <a:pt x="102" y="144"/>
                  </a:lnTo>
                  <a:lnTo>
                    <a:pt x="77" y="152"/>
                  </a:lnTo>
                  <a:lnTo>
                    <a:pt x="60" y="178"/>
                  </a:lnTo>
                  <a:lnTo>
                    <a:pt x="51" y="195"/>
                  </a:lnTo>
                  <a:lnTo>
                    <a:pt x="51" y="212"/>
                  </a:lnTo>
                  <a:lnTo>
                    <a:pt x="60" y="229"/>
                  </a:lnTo>
                  <a:lnTo>
                    <a:pt x="68" y="246"/>
                  </a:lnTo>
                  <a:lnTo>
                    <a:pt x="93" y="263"/>
                  </a:lnTo>
                  <a:lnTo>
                    <a:pt x="119" y="279"/>
                  </a:lnTo>
                  <a:close/>
                  <a:moveTo>
                    <a:pt x="127" y="254"/>
                  </a:moveTo>
                  <a:lnTo>
                    <a:pt x="93" y="237"/>
                  </a:lnTo>
                  <a:lnTo>
                    <a:pt x="77" y="212"/>
                  </a:lnTo>
                  <a:lnTo>
                    <a:pt x="77" y="203"/>
                  </a:lnTo>
                  <a:lnTo>
                    <a:pt x="77" y="186"/>
                  </a:lnTo>
                  <a:lnTo>
                    <a:pt x="85" y="169"/>
                  </a:lnTo>
                  <a:lnTo>
                    <a:pt x="102" y="169"/>
                  </a:lnTo>
                  <a:lnTo>
                    <a:pt x="127" y="169"/>
                  </a:lnTo>
                  <a:lnTo>
                    <a:pt x="170" y="186"/>
                  </a:lnTo>
                  <a:lnTo>
                    <a:pt x="187" y="203"/>
                  </a:lnTo>
                  <a:lnTo>
                    <a:pt x="203" y="212"/>
                  </a:lnTo>
                  <a:lnTo>
                    <a:pt x="212" y="220"/>
                  </a:lnTo>
                  <a:lnTo>
                    <a:pt x="220" y="229"/>
                  </a:lnTo>
                  <a:lnTo>
                    <a:pt x="229" y="246"/>
                  </a:lnTo>
                  <a:lnTo>
                    <a:pt x="220" y="263"/>
                  </a:lnTo>
                  <a:lnTo>
                    <a:pt x="212" y="271"/>
                  </a:lnTo>
                  <a:lnTo>
                    <a:pt x="195" y="279"/>
                  </a:lnTo>
                  <a:lnTo>
                    <a:pt x="170" y="271"/>
                  </a:lnTo>
                  <a:lnTo>
                    <a:pt x="127" y="254"/>
                  </a:lnTo>
                  <a:close/>
                  <a:moveTo>
                    <a:pt x="195" y="144"/>
                  </a:moveTo>
                  <a:lnTo>
                    <a:pt x="237" y="161"/>
                  </a:lnTo>
                  <a:lnTo>
                    <a:pt x="271" y="161"/>
                  </a:lnTo>
                  <a:lnTo>
                    <a:pt x="297" y="152"/>
                  </a:lnTo>
                  <a:lnTo>
                    <a:pt x="314" y="136"/>
                  </a:lnTo>
                  <a:lnTo>
                    <a:pt x="322" y="110"/>
                  </a:lnTo>
                  <a:lnTo>
                    <a:pt x="322" y="93"/>
                  </a:lnTo>
                  <a:lnTo>
                    <a:pt x="314" y="76"/>
                  </a:lnTo>
                  <a:lnTo>
                    <a:pt x="305" y="59"/>
                  </a:lnTo>
                  <a:lnTo>
                    <a:pt x="280" y="42"/>
                  </a:lnTo>
                  <a:lnTo>
                    <a:pt x="254" y="25"/>
                  </a:lnTo>
                  <a:lnTo>
                    <a:pt x="229" y="17"/>
                  </a:lnTo>
                  <a:lnTo>
                    <a:pt x="212" y="9"/>
                  </a:lnTo>
                  <a:lnTo>
                    <a:pt x="178" y="0"/>
                  </a:lnTo>
                  <a:lnTo>
                    <a:pt x="153" y="17"/>
                  </a:lnTo>
                  <a:lnTo>
                    <a:pt x="136" y="34"/>
                  </a:lnTo>
                  <a:lnTo>
                    <a:pt x="127" y="51"/>
                  </a:lnTo>
                  <a:lnTo>
                    <a:pt x="127" y="76"/>
                  </a:lnTo>
                  <a:lnTo>
                    <a:pt x="136" y="93"/>
                  </a:lnTo>
                  <a:lnTo>
                    <a:pt x="144" y="110"/>
                  </a:lnTo>
                  <a:lnTo>
                    <a:pt x="170" y="127"/>
                  </a:lnTo>
                  <a:lnTo>
                    <a:pt x="195" y="144"/>
                  </a:lnTo>
                  <a:close/>
                  <a:moveTo>
                    <a:pt x="203" y="119"/>
                  </a:moveTo>
                  <a:lnTo>
                    <a:pt x="170" y="93"/>
                  </a:lnTo>
                  <a:lnTo>
                    <a:pt x="153" y="76"/>
                  </a:lnTo>
                  <a:lnTo>
                    <a:pt x="153" y="59"/>
                  </a:lnTo>
                  <a:lnTo>
                    <a:pt x="153" y="42"/>
                  </a:lnTo>
                  <a:lnTo>
                    <a:pt x="161" y="34"/>
                  </a:lnTo>
                  <a:lnTo>
                    <a:pt x="178" y="25"/>
                  </a:lnTo>
                  <a:lnTo>
                    <a:pt x="203" y="34"/>
                  </a:lnTo>
                  <a:lnTo>
                    <a:pt x="246" y="51"/>
                  </a:lnTo>
                  <a:lnTo>
                    <a:pt x="263" y="59"/>
                  </a:lnTo>
                  <a:lnTo>
                    <a:pt x="280" y="68"/>
                  </a:lnTo>
                  <a:lnTo>
                    <a:pt x="288" y="76"/>
                  </a:lnTo>
                  <a:lnTo>
                    <a:pt x="297" y="93"/>
                  </a:lnTo>
                  <a:lnTo>
                    <a:pt x="305" y="110"/>
                  </a:lnTo>
                  <a:lnTo>
                    <a:pt x="297" y="119"/>
                  </a:lnTo>
                  <a:lnTo>
                    <a:pt x="288" y="136"/>
                  </a:lnTo>
                  <a:lnTo>
                    <a:pt x="271" y="136"/>
                  </a:lnTo>
                  <a:lnTo>
                    <a:pt x="246" y="136"/>
                  </a:lnTo>
                  <a:lnTo>
                    <a:pt x="203" y="119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8" name="Rectangle 178">
              <a:extLst>
                <a:ext uri="{FF2B5EF4-FFF2-40B4-BE49-F238E27FC236}">
                  <a16:creationId xmlns:a16="http://schemas.microsoft.com/office/drawing/2014/main" id="{7A33BCC1-8433-4043-A0D0-9560BD665A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880000">
              <a:off x="4728" y="3302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9" name="Rectangle 179">
              <a:extLst>
                <a:ext uri="{FF2B5EF4-FFF2-40B4-BE49-F238E27FC236}">
                  <a16:creationId xmlns:a16="http://schemas.microsoft.com/office/drawing/2014/main" id="{D4EA215A-2D75-41E1-A5F5-8612FF5F642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880000">
              <a:off x="4743" y="3275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0" name="Rectangle 180">
              <a:extLst>
                <a:ext uri="{FF2B5EF4-FFF2-40B4-BE49-F238E27FC236}">
                  <a16:creationId xmlns:a16="http://schemas.microsoft.com/office/drawing/2014/main" id="{B813ECF5-7FB3-46E6-B553-A69992D47C5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880000">
              <a:off x="4758" y="3249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1" name="Freeform 181">
              <a:extLst>
                <a:ext uri="{FF2B5EF4-FFF2-40B4-BE49-F238E27FC236}">
                  <a16:creationId xmlns:a16="http://schemas.microsoft.com/office/drawing/2014/main" id="{5170FDA8-032F-4DEB-9AF1-6C11B916BC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37" y="3136"/>
              <a:ext cx="89" cy="44"/>
            </a:xfrm>
            <a:custGeom>
              <a:avLst/>
              <a:gdLst>
                <a:gd name="T0" fmla="*/ 16 w 440"/>
                <a:gd name="T1" fmla="*/ 186 h 220"/>
                <a:gd name="T2" fmla="*/ 84 w 440"/>
                <a:gd name="T3" fmla="*/ 203 h 220"/>
                <a:gd name="T4" fmla="*/ 127 w 440"/>
                <a:gd name="T5" fmla="*/ 144 h 220"/>
                <a:gd name="T6" fmla="*/ 110 w 440"/>
                <a:gd name="T7" fmla="*/ 102 h 220"/>
                <a:gd name="T8" fmla="*/ 127 w 440"/>
                <a:gd name="T9" fmla="*/ 51 h 220"/>
                <a:gd name="T10" fmla="*/ 67 w 440"/>
                <a:gd name="T11" fmla="*/ 0 h 220"/>
                <a:gd name="T12" fmla="*/ 16 w 440"/>
                <a:gd name="T13" fmla="*/ 25 h 220"/>
                <a:gd name="T14" fmla="*/ 33 w 440"/>
                <a:gd name="T15" fmla="*/ 42 h 220"/>
                <a:gd name="T16" fmla="*/ 67 w 440"/>
                <a:gd name="T17" fmla="*/ 17 h 220"/>
                <a:gd name="T18" fmla="*/ 101 w 440"/>
                <a:gd name="T19" fmla="*/ 51 h 220"/>
                <a:gd name="T20" fmla="*/ 67 w 440"/>
                <a:gd name="T21" fmla="*/ 85 h 220"/>
                <a:gd name="T22" fmla="*/ 50 w 440"/>
                <a:gd name="T23" fmla="*/ 102 h 220"/>
                <a:gd name="T24" fmla="*/ 93 w 440"/>
                <a:gd name="T25" fmla="*/ 119 h 220"/>
                <a:gd name="T26" fmla="*/ 101 w 440"/>
                <a:gd name="T27" fmla="*/ 161 h 220"/>
                <a:gd name="T28" fmla="*/ 59 w 440"/>
                <a:gd name="T29" fmla="*/ 186 h 220"/>
                <a:gd name="T30" fmla="*/ 25 w 440"/>
                <a:gd name="T31" fmla="*/ 161 h 220"/>
                <a:gd name="T32" fmla="*/ 152 w 440"/>
                <a:gd name="T33" fmla="*/ 110 h 220"/>
                <a:gd name="T34" fmla="*/ 186 w 440"/>
                <a:gd name="T35" fmla="*/ 203 h 220"/>
                <a:gd name="T36" fmla="*/ 245 w 440"/>
                <a:gd name="T37" fmla="*/ 203 h 220"/>
                <a:gd name="T38" fmla="*/ 279 w 440"/>
                <a:gd name="T39" fmla="*/ 144 h 220"/>
                <a:gd name="T40" fmla="*/ 279 w 440"/>
                <a:gd name="T41" fmla="*/ 68 h 220"/>
                <a:gd name="T42" fmla="*/ 220 w 440"/>
                <a:gd name="T43" fmla="*/ 9 h 220"/>
                <a:gd name="T44" fmla="*/ 169 w 440"/>
                <a:gd name="T45" fmla="*/ 34 h 220"/>
                <a:gd name="T46" fmla="*/ 152 w 440"/>
                <a:gd name="T47" fmla="*/ 110 h 220"/>
                <a:gd name="T48" fmla="*/ 194 w 440"/>
                <a:gd name="T49" fmla="*/ 42 h 220"/>
                <a:gd name="T50" fmla="*/ 237 w 440"/>
                <a:gd name="T51" fmla="*/ 34 h 220"/>
                <a:gd name="T52" fmla="*/ 254 w 440"/>
                <a:gd name="T53" fmla="*/ 110 h 220"/>
                <a:gd name="T54" fmla="*/ 245 w 440"/>
                <a:gd name="T55" fmla="*/ 169 h 220"/>
                <a:gd name="T56" fmla="*/ 211 w 440"/>
                <a:gd name="T57" fmla="*/ 195 h 220"/>
                <a:gd name="T58" fmla="*/ 177 w 440"/>
                <a:gd name="T59" fmla="*/ 152 h 220"/>
                <a:gd name="T60" fmla="*/ 313 w 440"/>
                <a:gd name="T61" fmla="*/ 161 h 220"/>
                <a:gd name="T62" fmla="*/ 372 w 440"/>
                <a:gd name="T63" fmla="*/ 220 h 220"/>
                <a:gd name="T64" fmla="*/ 423 w 440"/>
                <a:gd name="T65" fmla="*/ 195 h 220"/>
                <a:gd name="T66" fmla="*/ 440 w 440"/>
                <a:gd name="T67" fmla="*/ 119 h 220"/>
                <a:gd name="T68" fmla="*/ 431 w 440"/>
                <a:gd name="T69" fmla="*/ 42 h 220"/>
                <a:gd name="T70" fmla="*/ 364 w 440"/>
                <a:gd name="T71" fmla="*/ 17 h 220"/>
                <a:gd name="T72" fmla="*/ 321 w 440"/>
                <a:gd name="T73" fmla="*/ 59 h 220"/>
                <a:gd name="T74" fmla="*/ 338 w 440"/>
                <a:gd name="T75" fmla="*/ 110 h 220"/>
                <a:gd name="T76" fmla="*/ 364 w 440"/>
                <a:gd name="T77" fmla="*/ 34 h 220"/>
                <a:gd name="T78" fmla="*/ 406 w 440"/>
                <a:gd name="T79" fmla="*/ 51 h 220"/>
                <a:gd name="T80" fmla="*/ 414 w 440"/>
                <a:gd name="T81" fmla="*/ 144 h 220"/>
                <a:gd name="T82" fmla="*/ 406 w 440"/>
                <a:gd name="T83" fmla="*/ 186 h 220"/>
                <a:gd name="T84" fmla="*/ 355 w 440"/>
                <a:gd name="T85" fmla="*/ 195 h 220"/>
                <a:gd name="T86" fmla="*/ 338 w 440"/>
                <a:gd name="T87" fmla="*/ 11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0" h="220">
                  <a:moveTo>
                    <a:pt x="0" y="144"/>
                  </a:moveTo>
                  <a:lnTo>
                    <a:pt x="0" y="169"/>
                  </a:lnTo>
                  <a:lnTo>
                    <a:pt x="16" y="186"/>
                  </a:lnTo>
                  <a:lnTo>
                    <a:pt x="33" y="203"/>
                  </a:lnTo>
                  <a:lnTo>
                    <a:pt x="59" y="203"/>
                  </a:lnTo>
                  <a:lnTo>
                    <a:pt x="84" y="203"/>
                  </a:lnTo>
                  <a:lnTo>
                    <a:pt x="110" y="186"/>
                  </a:lnTo>
                  <a:lnTo>
                    <a:pt x="127" y="169"/>
                  </a:lnTo>
                  <a:lnTo>
                    <a:pt x="127" y="144"/>
                  </a:lnTo>
                  <a:lnTo>
                    <a:pt x="127" y="127"/>
                  </a:lnTo>
                  <a:lnTo>
                    <a:pt x="118" y="110"/>
                  </a:lnTo>
                  <a:lnTo>
                    <a:pt x="110" y="102"/>
                  </a:lnTo>
                  <a:lnTo>
                    <a:pt x="93" y="93"/>
                  </a:lnTo>
                  <a:lnTo>
                    <a:pt x="118" y="76"/>
                  </a:lnTo>
                  <a:lnTo>
                    <a:pt x="127" y="51"/>
                  </a:lnTo>
                  <a:lnTo>
                    <a:pt x="118" y="25"/>
                  </a:lnTo>
                  <a:lnTo>
                    <a:pt x="93" y="9"/>
                  </a:lnTo>
                  <a:lnTo>
                    <a:pt x="67" y="0"/>
                  </a:lnTo>
                  <a:lnTo>
                    <a:pt x="42" y="0"/>
                  </a:lnTo>
                  <a:lnTo>
                    <a:pt x="25" y="9"/>
                  </a:lnTo>
                  <a:lnTo>
                    <a:pt x="16" y="25"/>
                  </a:lnTo>
                  <a:lnTo>
                    <a:pt x="8" y="51"/>
                  </a:lnTo>
                  <a:lnTo>
                    <a:pt x="25" y="51"/>
                  </a:lnTo>
                  <a:lnTo>
                    <a:pt x="33" y="42"/>
                  </a:lnTo>
                  <a:lnTo>
                    <a:pt x="42" y="25"/>
                  </a:lnTo>
                  <a:lnTo>
                    <a:pt x="50" y="25"/>
                  </a:lnTo>
                  <a:lnTo>
                    <a:pt x="67" y="17"/>
                  </a:lnTo>
                  <a:lnTo>
                    <a:pt x="93" y="34"/>
                  </a:lnTo>
                  <a:lnTo>
                    <a:pt x="93" y="42"/>
                  </a:lnTo>
                  <a:lnTo>
                    <a:pt x="101" y="51"/>
                  </a:lnTo>
                  <a:lnTo>
                    <a:pt x="93" y="68"/>
                  </a:lnTo>
                  <a:lnTo>
                    <a:pt x="84" y="76"/>
                  </a:lnTo>
                  <a:lnTo>
                    <a:pt x="67" y="85"/>
                  </a:lnTo>
                  <a:lnTo>
                    <a:pt x="59" y="85"/>
                  </a:lnTo>
                  <a:lnTo>
                    <a:pt x="50" y="85"/>
                  </a:lnTo>
                  <a:lnTo>
                    <a:pt x="50" y="102"/>
                  </a:lnTo>
                  <a:lnTo>
                    <a:pt x="67" y="102"/>
                  </a:lnTo>
                  <a:lnTo>
                    <a:pt x="84" y="110"/>
                  </a:lnTo>
                  <a:lnTo>
                    <a:pt x="93" y="119"/>
                  </a:lnTo>
                  <a:lnTo>
                    <a:pt x="101" y="127"/>
                  </a:lnTo>
                  <a:lnTo>
                    <a:pt x="101" y="144"/>
                  </a:lnTo>
                  <a:lnTo>
                    <a:pt x="101" y="161"/>
                  </a:lnTo>
                  <a:lnTo>
                    <a:pt x="93" y="178"/>
                  </a:lnTo>
                  <a:lnTo>
                    <a:pt x="76" y="186"/>
                  </a:lnTo>
                  <a:lnTo>
                    <a:pt x="59" y="186"/>
                  </a:lnTo>
                  <a:lnTo>
                    <a:pt x="42" y="178"/>
                  </a:lnTo>
                  <a:lnTo>
                    <a:pt x="33" y="178"/>
                  </a:lnTo>
                  <a:lnTo>
                    <a:pt x="25" y="161"/>
                  </a:lnTo>
                  <a:lnTo>
                    <a:pt x="25" y="144"/>
                  </a:lnTo>
                  <a:lnTo>
                    <a:pt x="0" y="144"/>
                  </a:lnTo>
                  <a:close/>
                  <a:moveTo>
                    <a:pt x="152" y="110"/>
                  </a:moveTo>
                  <a:lnTo>
                    <a:pt x="152" y="161"/>
                  </a:lnTo>
                  <a:lnTo>
                    <a:pt x="169" y="186"/>
                  </a:lnTo>
                  <a:lnTo>
                    <a:pt x="186" y="203"/>
                  </a:lnTo>
                  <a:lnTo>
                    <a:pt x="211" y="212"/>
                  </a:lnTo>
                  <a:lnTo>
                    <a:pt x="228" y="212"/>
                  </a:lnTo>
                  <a:lnTo>
                    <a:pt x="245" y="203"/>
                  </a:lnTo>
                  <a:lnTo>
                    <a:pt x="262" y="186"/>
                  </a:lnTo>
                  <a:lnTo>
                    <a:pt x="270" y="169"/>
                  </a:lnTo>
                  <a:lnTo>
                    <a:pt x="279" y="144"/>
                  </a:lnTo>
                  <a:lnTo>
                    <a:pt x="279" y="110"/>
                  </a:lnTo>
                  <a:lnTo>
                    <a:pt x="279" y="85"/>
                  </a:lnTo>
                  <a:lnTo>
                    <a:pt x="279" y="68"/>
                  </a:lnTo>
                  <a:lnTo>
                    <a:pt x="270" y="34"/>
                  </a:lnTo>
                  <a:lnTo>
                    <a:pt x="254" y="17"/>
                  </a:lnTo>
                  <a:lnTo>
                    <a:pt x="220" y="9"/>
                  </a:lnTo>
                  <a:lnTo>
                    <a:pt x="203" y="9"/>
                  </a:lnTo>
                  <a:lnTo>
                    <a:pt x="186" y="17"/>
                  </a:lnTo>
                  <a:lnTo>
                    <a:pt x="169" y="34"/>
                  </a:lnTo>
                  <a:lnTo>
                    <a:pt x="160" y="51"/>
                  </a:lnTo>
                  <a:lnTo>
                    <a:pt x="152" y="76"/>
                  </a:lnTo>
                  <a:lnTo>
                    <a:pt x="152" y="110"/>
                  </a:lnTo>
                  <a:close/>
                  <a:moveTo>
                    <a:pt x="177" y="110"/>
                  </a:moveTo>
                  <a:lnTo>
                    <a:pt x="186" y="68"/>
                  </a:lnTo>
                  <a:lnTo>
                    <a:pt x="194" y="42"/>
                  </a:lnTo>
                  <a:lnTo>
                    <a:pt x="203" y="34"/>
                  </a:lnTo>
                  <a:lnTo>
                    <a:pt x="220" y="25"/>
                  </a:lnTo>
                  <a:lnTo>
                    <a:pt x="237" y="34"/>
                  </a:lnTo>
                  <a:lnTo>
                    <a:pt x="245" y="51"/>
                  </a:lnTo>
                  <a:lnTo>
                    <a:pt x="254" y="68"/>
                  </a:lnTo>
                  <a:lnTo>
                    <a:pt x="254" y="110"/>
                  </a:lnTo>
                  <a:lnTo>
                    <a:pt x="254" y="136"/>
                  </a:lnTo>
                  <a:lnTo>
                    <a:pt x="254" y="152"/>
                  </a:lnTo>
                  <a:lnTo>
                    <a:pt x="245" y="169"/>
                  </a:lnTo>
                  <a:lnTo>
                    <a:pt x="245" y="178"/>
                  </a:lnTo>
                  <a:lnTo>
                    <a:pt x="228" y="186"/>
                  </a:lnTo>
                  <a:lnTo>
                    <a:pt x="211" y="195"/>
                  </a:lnTo>
                  <a:lnTo>
                    <a:pt x="194" y="186"/>
                  </a:lnTo>
                  <a:lnTo>
                    <a:pt x="186" y="178"/>
                  </a:lnTo>
                  <a:lnTo>
                    <a:pt x="177" y="152"/>
                  </a:lnTo>
                  <a:lnTo>
                    <a:pt x="177" y="110"/>
                  </a:lnTo>
                  <a:close/>
                  <a:moveTo>
                    <a:pt x="313" y="110"/>
                  </a:moveTo>
                  <a:lnTo>
                    <a:pt x="313" y="161"/>
                  </a:lnTo>
                  <a:lnTo>
                    <a:pt x="330" y="195"/>
                  </a:lnTo>
                  <a:lnTo>
                    <a:pt x="347" y="212"/>
                  </a:lnTo>
                  <a:lnTo>
                    <a:pt x="372" y="220"/>
                  </a:lnTo>
                  <a:lnTo>
                    <a:pt x="389" y="212"/>
                  </a:lnTo>
                  <a:lnTo>
                    <a:pt x="406" y="212"/>
                  </a:lnTo>
                  <a:lnTo>
                    <a:pt x="423" y="195"/>
                  </a:lnTo>
                  <a:lnTo>
                    <a:pt x="431" y="178"/>
                  </a:lnTo>
                  <a:lnTo>
                    <a:pt x="440" y="152"/>
                  </a:lnTo>
                  <a:lnTo>
                    <a:pt x="440" y="119"/>
                  </a:lnTo>
                  <a:lnTo>
                    <a:pt x="440" y="93"/>
                  </a:lnTo>
                  <a:lnTo>
                    <a:pt x="440" y="68"/>
                  </a:lnTo>
                  <a:lnTo>
                    <a:pt x="431" y="42"/>
                  </a:lnTo>
                  <a:lnTo>
                    <a:pt x="414" y="17"/>
                  </a:lnTo>
                  <a:lnTo>
                    <a:pt x="381" y="17"/>
                  </a:lnTo>
                  <a:lnTo>
                    <a:pt x="364" y="17"/>
                  </a:lnTo>
                  <a:lnTo>
                    <a:pt x="347" y="25"/>
                  </a:lnTo>
                  <a:lnTo>
                    <a:pt x="330" y="34"/>
                  </a:lnTo>
                  <a:lnTo>
                    <a:pt x="321" y="59"/>
                  </a:lnTo>
                  <a:lnTo>
                    <a:pt x="313" y="76"/>
                  </a:lnTo>
                  <a:lnTo>
                    <a:pt x="313" y="110"/>
                  </a:lnTo>
                  <a:close/>
                  <a:moveTo>
                    <a:pt x="338" y="110"/>
                  </a:moveTo>
                  <a:lnTo>
                    <a:pt x="347" y="76"/>
                  </a:lnTo>
                  <a:lnTo>
                    <a:pt x="355" y="42"/>
                  </a:lnTo>
                  <a:lnTo>
                    <a:pt x="364" y="34"/>
                  </a:lnTo>
                  <a:lnTo>
                    <a:pt x="381" y="34"/>
                  </a:lnTo>
                  <a:lnTo>
                    <a:pt x="397" y="34"/>
                  </a:lnTo>
                  <a:lnTo>
                    <a:pt x="406" y="51"/>
                  </a:lnTo>
                  <a:lnTo>
                    <a:pt x="414" y="76"/>
                  </a:lnTo>
                  <a:lnTo>
                    <a:pt x="414" y="119"/>
                  </a:lnTo>
                  <a:lnTo>
                    <a:pt x="414" y="144"/>
                  </a:lnTo>
                  <a:lnTo>
                    <a:pt x="414" y="161"/>
                  </a:lnTo>
                  <a:lnTo>
                    <a:pt x="406" y="169"/>
                  </a:lnTo>
                  <a:lnTo>
                    <a:pt x="406" y="186"/>
                  </a:lnTo>
                  <a:lnTo>
                    <a:pt x="389" y="195"/>
                  </a:lnTo>
                  <a:lnTo>
                    <a:pt x="372" y="195"/>
                  </a:lnTo>
                  <a:lnTo>
                    <a:pt x="355" y="195"/>
                  </a:lnTo>
                  <a:lnTo>
                    <a:pt x="347" y="178"/>
                  </a:lnTo>
                  <a:lnTo>
                    <a:pt x="338" y="152"/>
                  </a:lnTo>
                  <a:lnTo>
                    <a:pt x="338" y="110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82" name="Rectangle 182">
              <a:extLst>
                <a:ext uri="{FF2B5EF4-FFF2-40B4-BE49-F238E27FC236}">
                  <a16:creationId xmlns:a16="http://schemas.microsoft.com/office/drawing/2014/main" id="{A7D78F14-4BD4-475C-9E0D-8EFCB13032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000">
              <a:off x="5735" y="3112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3" name="Rectangle 183">
              <a:extLst>
                <a:ext uri="{FF2B5EF4-FFF2-40B4-BE49-F238E27FC236}">
                  <a16:creationId xmlns:a16="http://schemas.microsoft.com/office/drawing/2014/main" id="{E8051458-D6BF-46C6-8B3F-22C4B262A7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000">
              <a:off x="5766" y="3116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4" name="Rectangle 184">
              <a:extLst>
                <a:ext uri="{FF2B5EF4-FFF2-40B4-BE49-F238E27FC236}">
                  <a16:creationId xmlns:a16="http://schemas.microsoft.com/office/drawing/2014/main" id="{1EDE71E6-9839-4748-9922-F554B6C9EDE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000">
              <a:off x="5796" y="3116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5" name="Freeform 185">
              <a:extLst>
                <a:ext uri="{FF2B5EF4-FFF2-40B4-BE49-F238E27FC236}">
                  <a16:creationId xmlns:a16="http://schemas.microsoft.com/office/drawing/2014/main" id="{87075C81-6F92-4005-BCAE-B1ABAB1162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9" y="4052"/>
              <a:ext cx="67" cy="89"/>
            </a:xfrm>
            <a:custGeom>
              <a:avLst/>
              <a:gdLst>
                <a:gd name="T0" fmla="*/ 144 w 330"/>
                <a:gd name="T1" fmla="*/ 441 h 441"/>
                <a:gd name="T2" fmla="*/ 186 w 330"/>
                <a:gd name="T3" fmla="*/ 424 h 441"/>
                <a:gd name="T4" fmla="*/ 203 w 330"/>
                <a:gd name="T5" fmla="*/ 381 h 441"/>
                <a:gd name="T6" fmla="*/ 186 w 330"/>
                <a:gd name="T7" fmla="*/ 331 h 441"/>
                <a:gd name="T8" fmla="*/ 152 w 330"/>
                <a:gd name="T9" fmla="*/ 314 h 441"/>
                <a:gd name="T10" fmla="*/ 118 w 330"/>
                <a:gd name="T11" fmla="*/ 322 h 441"/>
                <a:gd name="T12" fmla="*/ 101 w 330"/>
                <a:gd name="T13" fmla="*/ 305 h 441"/>
                <a:gd name="T14" fmla="*/ 59 w 330"/>
                <a:gd name="T15" fmla="*/ 288 h 441"/>
                <a:gd name="T16" fmla="*/ 8 w 330"/>
                <a:gd name="T17" fmla="*/ 322 h 441"/>
                <a:gd name="T18" fmla="*/ 8 w 330"/>
                <a:gd name="T19" fmla="*/ 364 h 441"/>
                <a:gd name="T20" fmla="*/ 34 w 330"/>
                <a:gd name="T21" fmla="*/ 398 h 441"/>
                <a:gd name="T22" fmla="*/ 34 w 330"/>
                <a:gd name="T23" fmla="*/ 364 h 441"/>
                <a:gd name="T24" fmla="*/ 25 w 330"/>
                <a:gd name="T25" fmla="*/ 339 h 441"/>
                <a:gd name="T26" fmla="*/ 51 w 330"/>
                <a:gd name="T27" fmla="*/ 314 h 441"/>
                <a:gd name="T28" fmla="*/ 68 w 330"/>
                <a:gd name="T29" fmla="*/ 314 h 441"/>
                <a:gd name="T30" fmla="*/ 84 w 330"/>
                <a:gd name="T31" fmla="*/ 331 h 441"/>
                <a:gd name="T32" fmla="*/ 84 w 330"/>
                <a:gd name="T33" fmla="*/ 364 h 441"/>
                <a:gd name="T34" fmla="*/ 101 w 330"/>
                <a:gd name="T35" fmla="*/ 364 h 441"/>
                <a:gd name="T36" fmla="*/ 127 w 330"/>
                <a:gd name="T37" fmla="*/ 339 h 441"/>
                <a:gd name="T38" fmla="*/ 161 w 330"/>
                <a:gd name="T39" fmla="*/ 339 h 441"/>
                <a:gd name="T40" fmla="*/ 178 w 330"/>
                <a:gd name="T41" fmla="*/ 364 h 441"/>
                <a:gd name="T42" fmla="*/ 178 w 330"/>
                <a:gd name="T43" fmla="*/ 398 h 441"/>
                <a:gd name="T44" fmla="*/ 161 w 330"/>
                <a:gd name="T45" fmla="*/ 415 h 441"/>
                <a:gd name="T46" fmla="*/ 127 w 330"/>
                <a:gd name="T47" fmla="*/ 415 h 441"/>
                <a:gd name="T48" fmla="*/ 262 w 330"/>
                <a:gd name="T49" fmla="*/ 254 h 441"/>
                <a:gd name="T50" fmla="*/ 228 w 330"/>
                <a:gd name="T51" fmla="*/ 212 h 441"/>
                <a:gd name="T52" fmla="*/ 220 w 330"/>
                <a:gd name="T53" fmla="*/ 178 h 441"/>
                <a:gd name="T54" fmla="*/ 93 w 330"/>
                <a:gd name="T55" fmla="*/ 144 h 441"/>
                <a:gd name="T56" fmla="*/ 161 w 330"/>
                <a:gd name="T57" fmla="*/ 305 h 441"/>
                <a:gd name="T58" fmla="*/ 220 w 330"/>
                <a:gd name="T59" fmla="*/ 238 h 441"/>
                <a:gd name="T60" fmla="*/ 195 w 330"/>
                <a:gd name="T61" fmla="*/ 229 h 441"/>
                <a:gd name="T62" fmla="*/ 118 w 330"/>
                <a:gd name="T63" fmla="*/ 187 h 441"/>
                <a:gd name="T64" fmla="*/ 203 w 330"/>
                <a:gd name="T65" fmla="*/ 136 h 441"/>
                <a:gd name="T66" fmla="*/ 288 w 330"/>
                <a:gd name="T67" fmla="*/ 153 h 441"/>
                <a:gd name="T68" fmla="*/ 330 w 330"/>
                <a:gd name="T69" fmla="*/ 119 h 441"/>
                <a:gd name="T70" fmla="*/ 330 w 330"/>
                <a:gd name="T71" fmla="*/ 85 h 441"/>
                <a:gd name="T72" fmla="*/ 313 w 330"/>
                <a:gd name="T73" fmla="*/ 51 h 441"/>
                <a:gd name="T74" fmla="*/ 262 w 330"/>
                <a:gd name="T75" fmla="*/ 17 h 441"/>
                <a:gd name="T76" fmla="*/ 220 w 330"/>
                <a:gd name="T77" fmla="*/ 0 h 441"/>
                <a:gd name="T78" fmla="*/ 161 w 330"/>
                <a:gd name="T79" fmla="*/ 9 h 441"/>
                <a:gd name="T80" fmla="*/ 135 w 330"/>
                <a:gd name="T81" fmla="*/ 51 h 441"/>
                <a:gd name="T82" fmla="*/ 144 w 330"/>
                <a:gd name="T83" fmla="*/ 94 h 441"/>
                <a:gd name="T84" fmla="*/ 178 w 330"/>
                <a:gd name="T85" fmla="*/ 119 h 441"/>
                <a:gd name="T86" fmla="*/ 220 w 330"/>
                <a:gd name="T87" fmla="*/ 111 h 441"/>
                <a:gd name="T88" fmla="*/ 161 w 330"/>
                <a:gd name="T89" fmla="*/ 77 h 441"/>
                <a:gd name="T90" fmla="*/ 161 w 330"/>
                <a:gd name="T91" fmla="*/ 43 h 441"/>
                <a:gd name="T92" fmla="*/ 186 w 330"/>
                <a:gd name="T93" fmla="*/ 26 h 441"/>
                <a:gd name="T94" fmla="*/ 254 w 330"/>
                <a:gd name="T95" fmla="*/ 43 h 441"/>
                <a:gd name="T96" fmla="*/ 288 w 330"/>
                <a:gd name="T97" fmla="*/ 60 h 441"/>
                <a:gd name="T98" fmla="*/ 305 w 330"/>
                <a:gd name="T99" fmla="*/ 77 h 441"/>
                <a:gd name="T100" fmla="*/ 313 w 330"/>
                <a:gd name="T101" fmla="*/ 111 h 441"/>
                <a:gd name="T102" fmla="*/ 279 w 330"/>
                <a:gd name="T103" fmla="*/ 136 h 441"/>
                <a:gd name="T104" fmla="*/ 220 w 330"/>
                <a:gd name="T105" fmla="*/ 111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0" h="441">
                  <a:moveTo>
                    <a:pt x="118" y="441"/>
                  </a:moveTo>
                  <a:lnTo>
                    <a:pt x="144" y="441"/>
                  </a:lnTo>
                  <a:lnTo>
                    <a:pt x="161" y="441"/>
                  </a:lnTo>
                  <a:lnTo>
                    <a:pt x="186" y="424"/>
                  </a:lnTo>
                  <a:lnTo>
                    <a:pt x="195" y="407"/>
                  </a:lnTo>
                  <a:lnTo>
                    <a:pt x="203" y="381"/>
                  </a:lnTo>
                  <a:lnTo>
                    <a:pt x="203" y="356"/>
                  </a:lnTo>
                  <a:lnTo>
                    <a:pt x="186" y="331"/>
                  </a:lnTo>
                  <a:lnTo>
                    <a:pt x="169" y="322"/>
                  </a:lnTo>
                  <a:lnTo>
                    <a:pt x="152" y="314"/>
                  </a:lnTo>
                  <a:lnTo>
                    <a:pt x="135" y="314"/>
                  </a:lnTo>
                  <a:lnTo>
                    <a:pt x="118" y="322"/>
                  </a:lnTo>
                  <a:lnTo>
                    <a:pt x="110" y="331"/>
                  </a:lnTo>
                  <a:lnTo>
                    <a:pt x="101" y="305"/>
                  </a:lnTo>
                  <a:lnTo>
                    <a:pt x="84" y="288"/>
                  </a:lnTo>
                  <a:lnTo>
                    <a:pt x="59" y="288"/>
                  </a:lnTo>
                  <a:lnTo>
                    <a:pt x="25" y="297"/>
                  </a:lnTo>
                  <a:lnTo>
                    <a:pt x="8" y="322"/>
                  </a:lnTo>
                  <a:lnTo>
                    <a:pt x="0" y="339"/>
                  </a:lnTo>
                  <a:lnTo>
                    <a:pt x="8" y="364"/>
                  </a:lnTo>
                  <a:lnTo>
                    <a:pt x="17" y="381"/>
                  </a:lnTo>
                  <a:lnTo>
                    <a:pt x="34" y="398"/>
                  </a:lnTo>
                  <a:lnTo>
                    <a:pt x="42" y="373"/>
                  </a:lnTo>
                  <a:lnTo>
                    <a:pt x="34" y="364"/>
                  </a:lnTo>
                  <a:lnTo>
                    <a:pt x="25" y="356"/>
                  </a:lnTo>
                  <a:lnTo>
                    <a:pt x="25" y="339"/>
                  </a:lnTo>
                  <a:lnTo>
                    <a:pt x="25" y="331"/>
                  </a:lnTo>
                  <a:lnTo>
                    <a:pt x="51" y="314"/>
                  </a:lnTo>
                  <a:lnTo>
                    <a:pt x="59" y="305"/>
                  </a:lnTo>
                  <a:lnTo>
                    <a:pt x="68" y="314"/>
                  </a:lnTo>
                  <a:lnTo>
                    <a:pt x="84" y="322"/>
                  </a:lnTo>
                  <a:lnTo>
                    <a:pt x="84" y="331"/>
                  </a:lnTo>
                  <a:lnTo>
                    <a:pt x="84" y="348"/>
                  </a:lnTo>
                  <a:lnTo>
                    <a:pt x="84" y="364"/>
                  </a:lnTo>
                  <a:lnTo>
                    <a:pt x="101" y="381"/>
                  </a:lnTo>
                  <a:lnTo>
                    <a:pt x="101" y="364"/>
                  </a:lnTo>
                  <a:lnTo>
                    <a:pt x="118" y="348"/>
                  </a:lnTo>
                  <a:lnTo>
                    <a:pt x="127" y="339"/>
                  </a:lnTo>
                  <a:lnTo>
                    <a:pt x="144" y="339"/>
                  </a:lnTo>
                  <a:lnTo>
                    <a:pt x="161" y="339"/>
                  </a:lnTo>
                  <a:lnTo>
                    <a:pt x="169" y="356"/>
                  </a:lnTo>
                  <a:lnTo>
                    <a:pt x="178" y="364"/>
                  </a:lnTo>
                  <a:lnTo>
                    <a:pt x="178" y="381"/>
                  </a:lnTo>
                  <a:lnTo>
                    <a:pt x="178" y="398"/>
                  </a:lnTo>
                  <a:lnTo>
                    <a:pt x="169" y="407"/>
                  </a:lnTo>
                  <a:lnTo>
                    <a:pt x="161" y="415"/>
                  </a:lnTo>
                  <a:lnTo>
                    <a:pt x="144" y="415"/>
                  </a:lnTo>
                  <a:lnTo>
                    <a:pt x="127" y="415"/>
                  </a:lnTo>
                  <a:lnTo>
                    <a:pt x="118" y="441"/>
                  </a:lnTo>
                  <a:close/>
                  <a:moveTo>
                    <a:pt x="262" y="254"/>
                  </a:moveTo>
                  <a:lnTo>
                    <a:pt x="271" y="238"/>
                  </a:lnTo>
                  <a:lnTo>
                    <a:pt x="228" y="212"/>
                  </a:lnTo>
                  <a:lnTo>
                    <a:pt x="245" y="187"/>
                  </a:lnTo>
                  <a:lnTo>
                    <a:pt x="220" y="178"/>
                  </a:lnTo>
                  <a:lnTo>
                    <a:pt x="211" y="204"/>
                  </a:lnTo>
                  <a:lnTo>
                    <a:pt x="93" y="144"/>
                  </a:lnTo>
                  <a:lnTo>
                    <a:pt x="84" y="170"/>
                  </a:lnTo>
                  <a:lnTo>
                    <a:pt x="161" y="305"/>
                  </a:lnTo>
                  <a:lnTo>
                    <a:pt x="186" y="314"/>
                  </a:lnTo>
                  <a:lnTo>
                    <a:pt x="220" y="238"/>
                  </a:lnTo>
                  <a:lnTo>
                    <a:pt x="262" y="254"/>
                  </a:lnTo>
                  <a:close/>
                  <a:moveTo>
                    <a:pt x="195" y="229"/>
                  </a:moveTo>
                  <a:lnTo>
                    <a:pt x="169" y="280"/>
                  </a:lnTo>
                  <a:lnTo>
                    <a:pt x="118" y="187"/>
                  </a:lnTo>
                  <a:lnTo>
                    <a:pt x="195" y="229"/>
                  </a:lnTo>
                  <a:close/>
                  <a:moveTo>
                    <a:pt x="203" y="136"/>
                  </a:moveTo>
                  <a:lnTo>
                    <a:pt x="254" y="153"/>
                  </a:lnTo>
                  <a:lnTo>
                    <a:pt x="288" y="153"/>
                  </a:lnTo>
                  <a:lnTo>
                    <a:pt x="313" y="144"/>
                  </a:lnTo>
                  <a:lnTo>
                    <a:pt x="330" y="119"/>
                  </a:lnTo>
                  <a:lnTo>
                    <a:pt x="330" y="102"/>
                  </a:lnTo>
                  <a:lnTo>
                    <a:pt x="330" y="85"/>
                  </a:lnTo>
                  <a:lnTo>
                    <a:pt x="322" y="68"/>
                  </a:lnTo>
                  <a:lnTo>
                    <a:pt x="313" y="51"/>
                  </a:lnTo>
                  <a:lnTo>
                    <a:pt x="288" y="34"/>
                  </a:lnTo>
                  <a:lnTo>
                    <a:pt x="262" y="17"/>
                  </a:lnTo>
                  <a:lnTo>
                    <a:pt x="237" y="9"/>
                  </a:lnTo>
                  <a:lnTo>
                    <a:pt x="220" y="0"/>
                  </a:lnTo>
                  <a:lnTo>
                    <a:pt x="186" y="0"/>
                  </a:lnTo>
                  <a:lnTo>
                    <a:pt x="161" y="9"/>
                  </a:lnTo>
                  <a:lnTo>
                    <a:pt x="144" y="34"/>
                  </a:lnTo>
                  <a:lnTo>
                    <a:pt x="135" y="51"/>
                  </a:lnTo>
                  <a:lnTo>
                    <a:pt x="135" y="77"/>
                  </a:lnTo>
                  <a:lnTo>
                    <a:pt x="144" y="94"/>
                  </a:lnTo>
                  <a:lnTo>
                    <a:pt x="161" y="111"/>
                  </a:lnTo>
                  <a:lnTo>
                    <a:pt x="178" y="119"/>
                  </a:lnTo>
                  <a:lnTo>
                    <a:pt x="203" y="136"/>
                  </a:lnTo>
                  <a:close/>
                  <a:moveTo>
                    <a:pt x="220" y="111"/>
                  </a:moveTo>
                  <a:lnTo>
                    <a:pt x="178" y="94"/>
                  </a:lnTo>
                  <a:lnTo>
                    <a:pt x="161" y="77"/>
                  </a:lnTo>
                  <a:lnTo>
                    <a:pt x="161" y="60"/>
                  </a:lnTo>
                  <a:lnTo>
                    <a:pt x="161" y="43"/>
                  </a:lnTo>
                  <a:lnTo>
                    <a:pt x="169" y="34"/>
                  </a:lnTo>
                  <a:lnTo>
                    <a:pt x="186" y="26"/>
                  </a:lnTo>
                  <a:lnTo>
                    <a:pt x="211" y="26"/>
                  </a:lnTo>
                  <a:lnTo>
                    <a:pt x="254" y="43"/>
                  </a:lnTo>
                  <a:lnTo>
                    <a:pt x="271" y="51"/>
                  </a:lnTo>
                  <a:lnTo>
                    <a:pt x="288" y="60"/>
                  </a:lnTo>
                  <a:lnTo>
                    <a:pt x="296" y="68"/>
                  </a:lnTo>
                  <a:lnTo>
                    <a:pt x="305" y="77"/>
                  </a:lnTo>
                  <a:lnTo>
                    <a:pt x="313" y="94"/>
                  </a:lnTo>
                  <a:lnTo>
                    <a:pt x="313" y="111"/>
                  </a:lnTo>
                  <a:lnTo>
                    <a:pt x="296" y="127"/>
                  </a:lnTo>
                  <a:lnTo>
                    <a:pt x="279" y="136"/>
                  </a:lnTo>
                  <a:lnTo>
                    <a:pt x="254" y="127"/>
                  </a:lnTo>
                  <a:lnTo>
                    <a:pt x="220" y="111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86" name="Rectangle 186">
              <a:extLst>
                <a:ext uri="{FF2B5EF4-FFF2-40B4-BE49-F238E27FC236}">
                  <a16:creationId xmlns:a16="http://schemas.microsoft.com/office/drawing/2014/main" id="{AAE44067-B7F8-4FCC-A71A-CE145F1E3C0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640000">
              <a:off x="4455" y="4072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7" name="Rectangle 187">
              <a:extLst>
                <a:ext uri="{FF2B5EF4-FFF2-40B4-BE49-F238E27FC236}">
                  <a16:creationId xmlns:a16="http://schemas.microsoft.com/office/drawing/2014/main" id="{9AD55D07-CFF0-4F00-942A-1F48DFE811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640000">
              <a:off x="4470" y="4046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8" name="Rectangle 188">
              <a:extLst>
                <a:ext uri="{FF2B5EF4-FFF2-40B4-BE49-F238E27FC236}">
                  <a16:creationId xmlns:a16="http://schemas.microsoft.com/office/drawing/2014/main" id="{A92F8239-371B-430C-BA37-B323BB88FA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640000">
              <a:off x="4481" y="4016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9" name="Freeform 189">
              <a:extLst>
                <a:ext uri="{FF2B5EF4-FFF2-40B4-BE49-F238E27FC236}">
                  <a16:creationId xmlns:a16="http://schemas.microsoft.com/office/drawing/2014/main" id="{4BE943A6-BA44-488A-A3A1-05D9066A73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1" y="1396"/>
              <a:ext cx="85" cy="79"/>
            </a:xfrm>
            <a:custGeom>
              <a:avLst/>
              <a:gdLst>
                <a:gd name="T0" fmla="*/ 119 w 415"/>
                <a:gd name="T1" fmla="*/ 390 h 390"/>
                <a:gd name="T2" fmla="*/ 178 w 415"/>
                <a:gd name="T3" fmla="*/ 356 h 390"/>
                <a:gd name="T4" fmla="*/ 170 w 415"/>
                <a:gd name="T5" fmla="*/ 280 h 390"/>
                <a:gd name="T6" fmla="*/ 127 w 415"/>
                <a:gd name="T7" fmla="*/ 263 h 390"/>
                <a:gd name="T8" fmla="*/ 110 w 415"/>
                <a:gd name="T9" fmla="*/ 246 h 390"/>
                <a:gd name="T10" fmla="*/ 51 w 415"/>
                <a:gd name="T11" fmla="*/ 204 h 390"/>
                <a:gd name="T12" fmla="*/ 0 w 415"/>
                <a:gd name="T13" fmla="*/ 254 h 390"/>
                <a:gd name="T14" fmla="*/ 34 w 415"/>
                <a:gd name="T15" fmla="*/ 288 h 390"/>
                <a:gd name="T16" fmla="*/ 34 w 415"/>
                <a:gd name="T17" fmla="*/ 246 h 390"/>
                <a:gd name="T18" fmla="*/ 60 w 415"/>
                <a:gd name="T19" fmla="*/ 229 h 390"/>
                <a:gd name="T20" fmla="*/ 93 w 415"/>
                <a:gd name="T21" fmla="*/ 246 h 390"/>
                <a:gd name="T22" fmla="*/ 68 w 415"/>
                <a:gd name="T23" fmla="*/ 288 h 390"/>
                <a:gd name="T24" fmla="*/ 110 w 415"/>
                <a:gd name="T25" fmla="*/ 288 h 390"/>
                <a:gd name="T26" fmla="*/ 153 w 415"/>
                <a:gd name="T27" fmla="*/ 297 h 390"/>
                <a:gd name="T28" fmla="*/ 161 w 415"/>
                <a:gd name="T29" fmla="*/ 347 h 390"/>
                <a:gd name="T30" fmla="*/ 127 w 415"/>
                <a:gd name="T31" fmla="*/ 364 h 390"/>
                <a:gd name="T32" fmla="*/ 77 w 415"/>
                <a:gd name="T33" fmla="*/ 373 h 390"/>
                <a:gd name="T34" fmla="*/ 229 w 415"/>
                <a:gd name="T35" fmla="*/ 254 h 390"/>
                <a:gd name="T36" fmla="*/ 237 w 415"/>
                <a:gd name="T37" fmla="*/ 187 h 390"/>
                <a:gd name="T38" fmla="*/ 229 w 415"/>
                <a:gd name="T39" fmla="*/ 119 h 390"/>
                <a:gd name="T40" fmla="*/ 161 w 415"/>
                <a:gd name="T41" fmla="*/ 102 h 390"/>
                <a:gd name="T42" fmla="*/ 119 w 415"/>
                <a:gd name="T43" fmla="*/ 153 h 390"/>
                <a:gd name="T44" fmla="*/ 153 w 415"/>
                <a:gd name="T45" fmla="*/ 187 h 390"/>
                <a:gd name="T46" fmla="*/ 144 w 415"/>
                <a:gd name="T47" fmla="*/ 144 h 390"/>
                <a:gd name="T48" fmla="*/ 187 w 415"/>
                <a:gd name="T49" fmla="*/ 119 h 390"/>
                <a:gd name="T50" fmla="*/ 212 w 415"/>
                <a:gd name="T51" fmla="*/ 144 h 390"/>
                <a:gd name="T52" fmla="*/ 212 w 415"/>
                <a:gd name="T53" fmla="*/ 221 h 390"/>
                <a:gd name="T54" fmla="*/ 212 w 415"/>
                <a:gd name="T55" fmla="*/ 297 h 390"/>
                <a:gd name="T56" fmla="*/ 305 w 415"/>
                <a:gd name="T57" fmla="*/ 204 h 390"/>
                <a:gd name="T58" fmla="*/ 314 w 415"/>
                <a:gd name="T59" fmla="*/ 161 h 390"/>
                <a:gd name="T60" fmla="*/ 373 w 415"/>
                <a:gd name="T61" fmla="*/ 178 h 390"/>
                <a:gd name="T62" fmla="*/ 415 w 415"/>
                <a:gd name="T63" fmla="*/ 136 h 390"/>
                <a:gd name="T64" fmla="*/ 398 w 415"/>
                <a:gd name="T65" fmla="*/ 68 h 390"/>
                <a:gd name="T66" fmla="*/ 339 w 415"/>
                <a:gd name="T67" fmla="*/ 9 h 390"/>
                <a:gd name="T68" fmla="*/ 263 w 415"/>
                <a:gd name="T69" fmla="*/ 9 h 390"/>
                <a:gd name="T70" fmla="*/ 237 w 415"/>
                <a:gd name="T71" fmla="*/ 60 h 390"/>
                <a:gd name="T72" fmla="*/ 280 w 415"/>
                <a:gd name="T73" fmla="*/ 127 h 390"/>
                <a:gd name="T74" fmla="*/ 263 w 415"/>
                <a:gd name="T75" fmla="*/ 51 h 390"/>
                <a:gd name="T76" fmla="*/ 288 w 415"/>
                <a:gd name="T77" fmla="*/ 17 h 390"/>
                <a:gd name="T78" fmla="*/ 356 w 415"/>
                <a:gd name="T79" fmla="*/ 60 h 390"/>
                <a:gd name="T80" fmla="*/ 390 w 415"/>
                <a:gd name="T81" fmla="*/ 136 h 390"/>
                <a:gd name="T82" fmla="*/ 347 w 415"/>
                <a:gd name="T83" fmla="*/ 153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15" h="390">
                  <a:moveTo>
                    <a:pt x="77" y="373"/>
                  </a:moveTo>
                  <a:lnTo>
                    <a:pt x="93" y="390"/>
                  </a:lnTo>
                  <a:lnTo>
                    <a:pt x="119" y="390"/>
                  </a:lnTo>
                  <a:lnTo>
                    <a:pt x="144" y="390"/>
                  </a:lnTo>
                  <a:lnTo>
                    <a:pt x="161" y="373"/>
                  </a:lnTo>
                  <a:lnTo>
                    <a:pt x="178" y="356"/>
                  </a:lnTo>
                  <a:lnTo>
                    <a:pt x="187" y="331"/>
                  </a:lnTo>
                  <a:lnTo>
                    <a:pt x="187" y="305"/>
                  </a:lnTo>
                  <a:lnTo>
                    <a:pt x="170" y="280"/>
                  </a:lnTo>
                  <a:lnTo>
                    <a:pt x="161" y="271"/>
                  </a:lnTo>
                  <a:lnTo>
                    <a:pt x="144" y="263"/>
                  </a:lnTo>
                  <a:lnTo>
                    <a:pt x="127" y="263"/>
                  </a:lnTo>
                  <a:lnTo>
                    <a:pt x="110" y="271"/>
                  </a:lnTo>
                  <a:lnTo>
                    <a:pt x="110" y="254"/>
                  </a:lnTo>
                  <a:lnTo>
                    <a:pt x="110" y="246"/>
                  </a:lnTo>
                  <a:lnTo>
                    <a:pt x="102" y="221"/>
                  </a:lnTo>
                  <a:lnTo>
                    <a:pt x="85" y="204"/>
                  </a:lnTo>
                  <a:lnTo>
                    <a:pt x="51" y="204"/>
                  </a:lnTo>
                  <a:lnTo>
                    <a:pt x="26" y="221"/>
                  </a:lnTo>
                  <a:lnTo>
                    <a:pt x="9" y="237"/>
                  </a:lnTo>
                  <a:lnTo>
                    <a:pt x="0" y="254"/>
                  </a:lnTo>
                  <a:lnTo>
                    <a:pt x="9" y="280"/>
                  </a:lnTo>
                  <a:lnTo>
                    <a:pt x="17" y="297"/>
                  </a:lnTo>
                  <a:lnTo>
                    <a:pt x="34" y="288"/>
                  </a:lnTo>
                  <a:lnTo>
                    <a:pt x="26" y="271"/>
                  </a:lnTo>
                  <a:lnTo>
                    <a:pt x="26" y="254"/>
                  </a:lnTo>
                  <a:lnTo>
                    <a:pt x="34" y="246"/>
                  </a:lnTo>
                  <a:lnTo>
                    <a:pt x="43" y="237"/>
                  </a:lnTo>
                  <a:lnTo>
                    <a:pt x="51" y="229"/>
                  </a:lnTo>
                  <a:lnTo>
                    <a:pt x="60" y="229"/>
                  </a:lnTo>
                  <a:lnTo>
                    <a:pt x="77" y="229"/>
                  </a:lnTo>
                  <a:lnTo>
                    <a:pt x="85" y="237"/>
                  </a:lnTo>
                  <a:lnTo>
                    <a:pt x="93" y="246"/>
                  </a:lnTo>
                  <a:lnTo>
                    <a:pt x="93" y="263"/>
                  </a:lnTo>
                  <a:lnTo>
                    <a:pt x="77" y="288"/>
                  </a:lnTo>
                  <a:lnTo>
                    <a:pt x="68" y="288"/>
                  </a:lnTo>
                  <a:lnTo>
                    <a:pt x="85" y="305"/>
                  </a:lnTo>
                  <a:lnTo>
                    <a:pt x="93" y="297"/>
                  </a:lnTo>
                  <a:lnTo>
                    <a:pt x="110" y="288"/>
                  </a:lnTo>
                  <a:lnTo>
                    <a:pt x="127" y="288"/>
                  </a:lnTo>
                  <a:lnTo>
                    <a:pt x="136" y="288"/>
                  </a:lnTo>
                  <a:lnTo>
                    <a:pt x="153" y="297"/>
                  </a:lnTo>
                  <a:lnTo>
                    <a:pt x="161" y="314"/>
                  </a:lnTo>
                  <a:lnTo>
                    <a:pt x="161" y="331"/>
                  </a:lnTo>
                  <a:lnTo>
                    <a:pt x="161" y="347"/>
                  </a:lnTo>
                  <a:lnTo>
                    <a:pt x="144" y="356"/>
                  </a:lnTo>
                  <a:lnTo>
                    <a:pt x="136" y="364"/>
                  </a:lnTo>
                  <a:lnTo>
                    <a:pt x="127" y="364"/>
                  </a:lnTo>
                  <a:lnTo>
                    <a:pt x="110" y="364"/>
                  </a:lnTo>
                  <a:lnTo>
                    <a:pt x="93" y="356"/>
                  </a:lnTo>
                  <a:lnTo>
                    <a:pt x="77" y="373"/>
                  </a:lnTo>
                  <a:close/>
                  <a:moveTo>
                    <a:pt x="305" y="204"/>
                  </a:moveTo>
                  <a:lnTo>
                    <a:pt x="229" y="271"/>
                  </a:lnTo>
                  <a:lnTo>
                    <a:pt x="229" y="254"/>
                  </a:lnTo>
                  <a:lnTo>
                    <a:pt x="237" y="246"/>
                  </a:lnTo>
                  <a:lnTo>
                    <a:pt x="237" y="221"/>
                  </a:lnTo>
                  <a:lnTo>
                    <a:pt x="237" y="187"/>
                  </a:lnTo>
                  <a:lnTo>
                    <a:pt x="246" y="170"/>
                  </a:lnTo>
                  <a:lnTo>
                    <a:pt x="237" y="136"/>
                  </a:lnTo>
                  <a:lnTo>
                    <a:pt x="229" y="119"/>
                  </a:lnTo>
                  <a:lnTo>
                    <a:pt x="212" y="102"/>
                  </a:lnTo>
                  <a:lnTo>
                    <a:pt x="187" y="94"/>
                  </a:lnTo>
                  <a:lnTo>
                    <a:pt x="161" y="102"/>
                  </a:lnTo>
                  <a:lnTo>
                    <a:pt x="144" y="119"/>
                  </a:lnTo>
                  <a:lnTo>
                    <a:pt x="127" y="136"/>
                  </a:lnTo>
                  <a:lnTo>
                    <a:pt x="119" y="153"/>
                  </a:lnTo>
                  <a:lnTo>
                    <a:pt x="119" y="178"/>
                  </a:lnTo>
                  <a:lnTo>
                    <a:pt x="127" y="204"/>
                  </a:lnTo>
                  <a:lnTo>
                    <a:pt x="153" y="187"/>
                  </a:lnTo>
                  <a:lnTo>
                    <a:pt x="144" y="170"/>
                  </a:lnTo>
                  <a:lnTo>
                    <a:pt x="144" y="161"/>
                  </a:lnTo>
                  <a:lnTo>
                    <a:pt x="144" y="144"/>
                  </a:lnTo>
                  <a:lnTo>
                    <a:pt x="153" y="127"/>
                  </a:lnTo>
                  <a:lnTo>
                    <a:pt x="170" y="119"/>
                  </a:lnTo>
                  <a:lnTo>
                    <a:pt x="187" y="119"/>
                  </a:lnTo>
                  <a:lnTo>
                    <a:pt x="195" y="127"/>
                  </a:lnTo>
                  <a:lnTo>
                    <a:pt x="204" y="136"/>
                  </a:lnTo>
                  <a:lnTo>
                    <a:pt x="212" y="144"/>
                  </a:lnTo>
                  <a:lnTo>
                    <a:pt x="220" y="161"/>
                  </a:lnTo>
                  <a:lnTo>
                    <a:pt x="220" y="187"/>
                  </a:lnTo>
                  <a:lnTo>
                    <a:pt x="212" y="221"/>
                  </a:lnTo>
                  <a:lnTo>
                    <a:pt x="212" y="246"/>
                  </a:lnTo>
                  <a:lnTo>
                    <a:pt x="212" y="271"/>
                  </a:lnTo>
                  <a:lnTo>
                    <a:pt x="212" y="297"/>
                  </a:lnTo>
                  <a:lnTo>
                    <a:pt x="220" y="314"/>
                  </a:lnTo>
                  <a:lnTo>
                    <a:pt x="322" y="229"/>
                  </a:lnTo>
                  <a:lnTo>
                    <a:pt x="305" y="204"/>
                  </a:lnTo>
                  <a:close/>
                  <a:moveTo>
                    <a:pt x="280" y="127"/>
                  </a:moveTo>
                  <a:lnTo>
                    <a:pt x="297" y="153"/>
                  </a:lnTo>
                  <a:lnTo>
                    <a:pt x="314" y="161"/>
                  </a:lnTo>
                  <a:lnTo>
                    <a:pt x="331" y="178"/>
                  </a:lnTo>
                  <a:lnTo>
                    <a:pt x="347" y="178"/>
                  </a:lnTo>
                  <a:lnTo>
                    <a:pt x="373" y="178"/>
                  </a:lnTo>
                  <a:lnTo>
                    <a:pt x="398" y="161"/>
                  </a:lnTo>
                  <a:lnTo>
                    <a:pt x="407" y="153"/>
                  </a:lnTo>
                  <a:lnTo>
                    <a:pt x="415" y="136"/>
                  </a:lnTo>
                  <a:lnTo>
                    <a:pt x="415" y="110"/>
                  </a:lnTo>
                  <a:lnTo>
                    <a:pt x="407" y="94"/>
                  </a:lnTo>
                  <a:lnTo>
                    <a:pt x="398" y="68"/>
                  </a:lnTo>
                  <a:lnTo>
                    <a:pt x="373" y="43"/>
                  </a:lnTo>
                  <a:lnTo>
                    <a:pt x="356" y="26"/>
                  </a:lnTo>
                  <a:lnTo>
                    <a:pt x="339" y="9"/>
                  </a:lnTo>
                  <a:lnTo>
                    <a:pt x="314" y="0"/>
                  </a:lnTo>
                  <a:lnTo>
                    <a:pt x="288" y="0"/>
                  </a:lnTo>
                  <a:lnTo>
                    <a:pt x="263" y="9"/>
                  </a:lnTo>
                  <a:lnTo>
                    <a:pt x="246" y="26"/>
                  </a:lnTo>
                  <a:lnTo>
                    <a:pt x="237" y="43"/>
                  </a:lnTo>
                  <a:lnTo>
                    <a:pt x="237" y="60"/>
                  </a:lnTo>
                  <a:lnTo>
                    <a:pt x="246" y="85"/>
                  </a:lnTo>
                  <a:lnTo>
                    <a:pt x="254" y="102"/>
                  </a:lnTo>
                  <a:lnTo>
                    <a:pt x="280" y="127"/>
                  </a:lnTo>
                  <a:close/>
                  <a:moveTo>
                    <a:pt x="297" y="110"/>
                  </a:moveTo>
                  <a:lnTo>
                    <a:pt x="271" y="77"/>
                  </a:lnTo>
                  <a:lnTo>
                    <a:pt x="263" y="51"/>
                  </a:lnTo>
                  <a:lnTo>
                    <a:pt x="263" y="43"/>
                  </a:lnTo>
                  <a:lnTo>
                    <a:pt x="271" y="26"/>
                  </a:lnTo>
                  <a:lnTo>
                    <a:pt x="288" y="17"/>
                  </a:lnTo>
                  <a:lnTo>
                    <a:pt x="305" y="17"/>
                  </a:lnTo>
                  <a:lnTo>
                    <a:pt x="331" y="34"/>
                  </a:lnTo>
                  <a:lnTo>
                    <a:pt x="356" y="60"/>
                  </a:lnTo>
                  <a:lnTo>
                    <a:pt x="381" y="94"/>
                  </a:lnTo>
                  <a:lnTo>
                    <a:pt x="390" y="119"/>
                  </a:lnTo>
                  <a:lnTo>
                    <a:pt x="390" y="136"/>
                  </a:lnTo>
                  <a:lnTo>
                    <a:pt x="381" y="153"/>
                  </a:lnTo>
                  <a:lnTo>
                    <a:pt x="364" y="161"/>
                  </a:lnTo>
                  <a:lnTo>
                    <a:pt x="347" y="153"/>
                  </a:lnTo>
                  <a:lnTo>
                    <a:pt x="331" y="144"/>
                  </a:lnTo>
                  <a:lnTo>
                    <a:pt x="297" y="110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0" name="Rectangle 190">
              <a:extLst>
                <a:ext uri="{FF2B5EF4-FFF2-40B4-BE49-F238E27FC236}">
                  <a16:creationId xmlns:a16="http://schemas.microsoft.com/office/drawing/2014/main" id="{E9B55667-35E3-4922-817E-A316518245E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080000">
              <a:off x="5341" y="1406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1" name="Rectangle 191">
              <a:extLst>
                <a:ext uri="{FF2B5EF4-FFF2-40B4-BE49-F238E27FC236}">
                  <a16:creationId xmlns:a16="http://schemas.microsoft.com/office/drawing/2014/main" id="{4BC47083-9424-4BD3-8CFA-72EF2BEBAD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080000">
              <a:off x="5364" y="1387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2" name="Rectangle 192">
              <a:extLst>
                <a:ext uri="{FF2B5EF4-FFF2-40B4-BE49-F238E27FC236}">
                  <a16:creationId xmlns:a16="http://schemas.microsoft.com/office/drawing/2014/main" id="{0F095D81-585B-4DBC-B81C-BBE5005DE20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080000">
              <a:off x="5386" y="1365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3" name="Freeform 193">
              <a:extLst>
                <a:ext uri="{FF2B5EF4-FFF2-40B4-BE49-F238E27FC236}">
                  <a16:creationId xmlns:a16="http://schemas.microsoft.com/office/drawing/2014/main" id="{D68A12F3-3E2C-4F44-B0D1-F0BA0E2D90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6" y="2770"/>
              <a:ext cx="72" cy="83"/>
            </a:xfrm>
            <a:custGeom>
              <a:avLst/>
              <a:gdLst>
                <a:gd name="T0" fmla="*/ 161 w 356"/>
                <a:gd name="T1" fmla="*/ 356 h 406"/>
                <a:gd name="T2" fmla="*/ 144 w 356"/>
                <a:gd name="T3" fmla="*/ 305 h 406"/>
                <a:gd name="T4" fmla="*/ 110 w 356"/>
                <a:gd name="T5" fmla="*/ 313 h 406"/>
                <a:gd name="T6" fmla="*/ 0 w 356"/>
                <a:gd name="T7" fmla="*/ 237 h 406"/>
                <a:gd name="T8" fmla="*/ 51 w 356"/>
                <a:gd name="T9" fmla="*/ 406 h 406"/>
                <a:gd name="T10" fmla="*/ 144 w 356"/>
                <a:gd name="T11" fmla="*/ 372 h 406"/>
                <a:gd name="T12" fmla="*/ 51 w 356"/>
                <a:gd name="T13" fmla="*/ 372 h 406"/>
                <a:gd name="T14" fmla="*/ 93 w 356"/>
                <a:gd name="T15" fmla="*/ 330 h 406"/>
                <a:gd name="T16" fmla="*/ 195 w 356"/>
                <a:gd name="T17" fmla="*/ 279 h 406"/>
                <a:gd name="T18" fmla="*/ 195 w 356"/>
                <a:gd name="T19" fmla="*/ 254 h 406"/>
                <a:gd name="T20" fmla="*/ 195 w 356"/>
                <a:gd name="T21" fmla="*/ 195 h 406"/>
                <a:gd name="T22" fmla="*/ 187 w 356"/>
                <a:gd name="T23" fmla="*/ 144 h 406"/>
                <a:gd name="T24" fmla="*/ 153 w 356"/>
                <a:gd name="T25" fmla="*/ 119 h 406"/>
                <a:gd name="T26" fmla="*/ 102 w 356"/>
                <a:gd name="T27" fmla="*/ 119 h 406"/>
                <a:gd name="T28" fmla="*/ 68 w 356"/>
                <a:gd name="T29" fmla="*/ 161 h 406"/>
                <a:gd name="T30" fmla="*/ 68 w 356"/>
                <a:gd name="T31" fmla="*/ 203 h 406"/>
                <a:gd name="T32" fmla="*/ 102 w 356"/>
                <a:gd name="T33" fmla="*/ 212 h 406"/>
                <a:gd name="T34" fmla="*/ 93 w 356"/>
                <a:gd name="T35" fmla="*/ 178 h 406"/>
                <a:gd name="T36" fmla="*/ 102 w 356"/>
                <a:gd name="T37" fmla="*/ 152 h 406"/>
                <a:gd name="T38" fmla="*/ 127 w 356"/>
                <a:gd name="T39" fmla="*/ 135 h 406"/>
                <a:gd name="T40" fmla="*/ 153 w 356"/>
                <a:gd name="T41" fmla="*/ 144 h 406"/>
                <a:gd name="T42" fmla="*/ 170 w 356"/>
                <a:gd name="T43" fmla="*/ 178 h 406"/>
                <a:gd name="T44" fmla="*/ 170 w 356"/>
                <a:gd name="T45" fmla="*/ 237 h 406"/>
                <a:gd name="T46" fmla="*/ 170 w 356"/>
                <a:gd name="T47" fmla="*/ 279 h 406"/>
                <a:gd name="T48" fmla="*/ 195 w 356"/>
                <a:gd name="T49" fmla="*/ 322 h 406"/>
                <a:gd name="T50" fmla="*/ 263 w 356"/>
                <a:gd name="T51" fmla="*/ 203 h 406"/>
                <a:gd name="T52" fmla="*/ 246 w 356"/>
                <a:gd name="T53" fmla="*/ 152 h 406"/>
                <a:gd name="T54" fmla="*/ 280 w 356"/>
                <a:gd name="T55" fmla="*/ 169 h 406"/>
                <a:gd name="T56" fmla="*/ 322 w 356"/>
                <a:gd name="T57" fmla="*/ 169 h 406"/>
                <a:gd name="T58" fmla="*/ 356 w 356"/>
                <a:gd name="T59" fmla="*/ 135 h 406"/>
                <a:gd name="T60" fmla="*/ 356 w 356"/>
                <a:gd name="T61" fmla="*/ 93 h 406"/>
                <a:gd name="T62" fmla="*/ 331 w 356"/>
                <a:gd name="T63" fmla="*/ 59 h 406"/>
                <a:gd name="T64" fmla="*/ 288 w 356"/>
                <a:gd name="T65" fmla="*/ 17 h 406"/>
                <a:gd name="T66" fmla="*/ 237 w 356"/>
                <a:gd name="T67" fmla="*/ 0 h 406"/>
                <a:gd name="T68" fmla="*/ 187 w 356"/>
                <a:gd name="T69" fmla="*/ 17 h 406"/>
                <a:gd name="T70" fmla="*/ 178 w 356"/>
                <a:gd name="T71" fmla="*/ 51 h 406"/>
                <a:gd name="T72" fmla="*/ 187 w 356"/>
                <a:gd name="T73" fmla="*/ 93 h 406"/>
                <a:gd name="T74" fmla="*/ 229 w 356"/>
                <a:gd name="T75" fmla="*/ 135 h 406"/>
                <a:gd name="T76" fmla="*/ 212 w 356"/>
                <a:gd name="T77" fmla="*/ 85 h 406"/>
                <a:gd name="T78" fmla="*/ 195 w 356"/>
                <a:gd name="T79" fmla="*/ 42 h 406"/>
                <a:gd name="T80" fmla="*/ 220 w 356"/>
                <a:gd name="T81" fmla="*/ 25 h 406"/>
                <a:gd name="T82" fmla="*/ 263 w 356"/>
                <a:gd name="T83" fmla="*/ 25 h 406"/>
                <a:gd name="T84" fmla="*/ 322 w 356"/>
                <a:gd name="T85" fmla="*/ 85 h 406"/>
                <a:gd name="T86" fmla="*/ 339 w 356"/>
                <a:gd name="T87" fmla="*/ 119 h 406"/>
                <a:gd name="T88" fmla="*/ 314 w 356"/>
                <a:gd name="T89" fmla="*/ 144 h 406"/>
                <a:gd name="T90" fmla="*/ 271 w 356"/>
                <a:gd name="T91" fmla="*/ 135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6" h="406">
                  <a:moveTo>
                    <a:pt x="144" y="372"/>
                  </a:moveTo>
                  <a:lnTo>
                    <a:pt x="161" y="356"/>
                  </a:lnTo>
                  <a:lnTo>
                    <a:pt x="127" y="322"/>
                  </a:lnTo>
                  <a:lnTo>
                    <a:pt x="144" y="305"/>
                  </a:lnTo>
                  <a:lnTo>
                    <a:pt x="127" y="288"/>
                  </a:lnTo>
                  <a:lnTo>
                    <a:pt x="110" y="313"/>
                  </a:lnTo>
                  <a:lnTo>
                    <a:pt x="9" y="229"/>
                  </a:lnTo>
                  <a:lnTo>
                    <a:pt x="0" y="237"/>
                  </a:lnTo>
                  <a:lnTo>
                    <a:pt x="34" y="398"/>
                  </a:lnTo>
                  <a:lnTo>
                    <a:pt x="51" y="406"/>
                  </a:lnTo>
                  <a:lnTo>
                    <a:pt x="110" y="347"/>
                  </a:lnTo>
                  <a:lnTo>
                    <a:pt x="144" y="372"/>
                  </a:lnTo>
                  <a:close/>
                  <a:moveTo>
                    <a:pt x="93" y="330"/>
                  </a:moveTo>
                  <a:lnTo>
                    <a:pt x="51" y="372"/>
                  </a:lnTo>
                  <a:lnTo>
                    <a:pt x="26" y="271"/>
                  </a:lnTo>
                  <a:lnTo>
                    <a:pt x="93" y="330"/>
                  </a:lnTo>
                  <a:close/>
                  <a:moveTo>
                    <a:pt x="263" y="203"/>
                  </a:moveTo>
                  <a:lnTo>
                    <a:pt x="195" y="279"/>
                  </a:lnTo>
                  <a:lnTo>
                    <a:pt x="195" y="262"/>
                  </a:lnTo>
                  <a:lnTo>
                    <a:pt x="195" y="254"/>
                  </a:lnTo>
                  <a:lnTo>
                    <a:pt x="195" y="229"/>
                  </a:lnTo>
                  <a:lnTo>
                    <a:pt x="195" y="195"/>
                  </a:lnTo>
                  <a:lnTo>
                    <a:pt x="187" y="178"/>
                  </a:lnTo>
                  <a:lnTo>
                    <a:pt x="187" y="144"/>
                  </a:lnTo>
                  <a:lnTo>
                    <a:pt x="170" y="127"/>
                  </a:lnTo>
                  <a:lnTo>
                    <a:pt x="153" y="119"/>
                  </a:lnTo>
                  <a:lnTo>
                    <a:pt x="127" y="119"/>
                  </a:lnTo>
                  <a:lnTo>
                    <a:pt x="102" y="119"/>
                  </a:lnTo>
                  <a:lnTo>
                    <a:pt x="85" y="135"/>
                  </a:lnTo>
                  <a:lnTo>
                    <a:pt x="68" y="161"/>
                  </a:lnTo>
                  <a:lnTo>
                    <a:pt x="68" y="186"/>
                  </a:lnTo>
                  <a:lnTo>
                    <a:pt x="68" y="203"/>
                  </a:lnTo>
                  <a:lnTo>
                    <a:pt x="85" y="229"/>
                  </a:lnTo>
                  <a:lnTo>
                    <a:pt x="102" y="212"/>
                  </a:lnTo>
                  <a:lnTo>
                    <a:pt x="93" y="195"/>
                  </a:lnTo>
                  <a:lnTo>
                    <a:pt x="93" y="178"/>
                  </a:lnTo>
                  <a:lnTo>
                    <a:pt x="93" y="169"/>
                  </a:lnTo>
                  <a:lnTo>
                    <a:pt x="102" y="152"/>
                  </a:lnTo>
                  <a:lnTo>
                    <a:pt x="110" y="144"/>
                  </a:lnTo>
                  <a:lnTo>
                    <a:pt x="127" y="135"/>
                  </a:lnTo>
                  <a:lnTo>
                    <a:pt x="136" y="144"/>
                  </a:lnTo>
                  <a:lnTo>
                    <a:pt x="153" y="144"/>
                  </a:lnTo>
                  <a:lnTo>
                    <a:pt x="161" y="161"/>
                  </a:lnTo>
                  <a:lnTo>
                    <a:pt x="170" y="178"/>
                  </a:lnTo>
                  <a:lnTo>
                    <a:pt x="170" y="203"/>
                  </a:lnTo>
                  <a:lnTo>
                    <a:pt x="170" y="237"/>
                  </a:lnTo>
                  <a:lnTo>
                    <a:pt x="170" y="262"/>
                  </a:lnTo>
                  <a:lnTo>
                    <a:pt x="170" y="279"/>
                  </a:lnTo>
                  <a:lnTo>
                    <a:pt x="178" y="305"/>
                  </a:lnTo>
                  <a:lnTo>
                    <a:pt x="195" y="322"/>
                  </a:lnTo>
                  <a:lnTo>
                    <a:pt x="280" y="220"/>
                  </a:lnTo>
                  <a:lnTo>
                    <a:pt x="263" y="203"/>
                  </a:lnTo>
                  <a:close/>
                  <a:moveTo>
                    <a:pt x="229" y="135"/>
                  </a:moveTo>
                  <a:lnTo>
                    <a:pt x="246" y="152"/>
                  </a:lnTo>
                  <a:lnTo>
                    <a:pt x="263" y="161"/>
                  </a:lnTo>
                  <a:lnTo>
                    <a:pt x="280" y="169"/>
                  </a:lnTo>
                  <a:lnTo>
                    <a:pt x="297" y="169"/>
                  </a:lnTo>
                  <a:lnTo>
                    <a:pt x="322" y="169"/>
                  </a:lnTo>
                  <a:lnTo>
                    <a:pt x="347" y="152"/>
                  </a:lnTo>
                  <a:lnTo>
                    <a:pt x="356" y="135"/>
                  </a:lnTo>
                  <a:lnTo>
                    <a:pt x="356" y="119"/>
                  </a:lnTo>
                  <a:lnTo>
                    <a:pt x="356" y="93"/>
                  </a:lnTo>
                  <a:lnTo>
                    <a:pt x="347" y="76"/>
                  </a:lnTo>
                  <a:lnTo>
                    <a:pt x="331" y="59"/>
                  </a:lnTo>
                  <a:lnTo>
                    <a:pt x="314" y="34"/>
                  </a:lnTo>
                  <a:lnTo>
                    <a:pt x="288" y="17"/>
                  </a:lnTo>
                  <a:lnTo>
                    <a:pt x="271" y="8"/>
                  </a:lnTo>
                  <a:lnTo>
                    <a:pt x="237" y="0"/>
                  </a:lnTo>
                  <a:lnTo>
                    <a:pt x="212" y="0"/>
                  </a:lnTo>
                  <a:lnTo>
                    <a:pt x="187" y="17"/>
                  </a:lnTo>
                  <a:lnTo>
                    <a:pt x="178" y="34"/>
                  </a:lnTo>
                  <a:lnTo>
                    <a:pt x="178" y="51"/>
                  </a:lnTo>
                  <a:lnTo>
                    <a:pt x="178" y="68"/>
                  </a:lnTo>
                  <a:lnTo>
                    <a:pt x="187" y="93"/>
                  </a:lnTo>
                  <a:lnTo>
                    <a:pt x="204" y="110"/>
                  </a:lnTo>
                  <a:lnTo>
                    <a:pt x="229" y="135"/>
                  </a:lnTo>
                  <a:close/>
                  <a:moveTo>
                    <a:pt x="246" y="110"/>
                  </a:moveTo>
                  <a:lnTo>
                    <a:pt x="212" y="85"/>
                  </a:lnTo>
                  <a:lnTo>
                    <a:pt x="195" y="59"/>
                  </a:lnTo>
                  <a:lnTo>
                    <a:pt x="195" y="42"/>
                  </a:lnTo>
                  <a:lnTo>
                    <a:pt x="204" y="34"/>
                  </a:lnTo>
                  <a:lnTo>
                    <a:pt x="220" y="25"/>
                  </a:lnTo>
                  <a:lnTo>
                    <a:pt x="237" y="17"/>
                  </a:lnTo>
                  <a:lnTo>
                    <a:pt x="263" y="25"/>
                  </a:lnTo>
                  <a:lnTo>
                    <a:pt x="297" y="51"/>
                  </a:lnTo>
                  <a:lnTo>
                    <a:pt x="322" y="85"/>
                  </a:lnTo>
                  <a:lnTo>
                    <a:pt x="339" y="102"/>
                  </a:lnTo>
                  <a:lnTo>
                    <a:pt x="339" y="119"/>
                  </a:lnTo>
                  <a:lnTo>
                    <a:pt x="331" y="135"/>
                  </a:lnTo>
                  <a:lnTo>
                    <a:pt x="314" y="144"/>
                  </a:lnTo>
                  <a:lnTo>
                    <a:pt x="297" y="144"/>
                  </a:lnTo>
                  <a:lnTo>
                    <a:pt x="271" y="135"/>
                  </a:lnTo>
                  <a:lnTo>
                    <a:pt x="246" y="110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4" name="Rectangle 194">
              <a:extLst>
                <a:ext uri="{FF2B5EF4-FFF2-40B4-BE49-F238E27FC236}">
                  <a16:creationId xmlns:a16="http://schemas.microsoft.com/office/drawing/2014/main" id="{A26317DC-4BF0-4C36-BD96-8619160B5EB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600000">
              <a:off x="5206" y="2784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5" name="Rectangle 195">
              <a:extLst>
                <a:ext uri="{FF2B5EF4-FFF2-40B4-BE49-F238E27FC236}">
                  <a16:creationId xmlns:a16="http://schemas.microsoft.com/office/drawing/2014/main" id="{259DAA3D-455A-4D59-808A-B5596B15B4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600000">
              <a:off x="5229" y="2761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6" name="Rectangle 196">
              <a:extLst>
                <a:ext uri="{FF2B5EF4-FFF2-40B4-BE49-F238E27FC236}">
                  <a16:creationId xmlns:a16="http://schemas.microsoft.com/office/drawing/2014/main" id="{0E432553-EC3C-4F9D-AFB9-B2C2B2D714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600000">
              <a:off x="5248" y="2739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7" name="Freeform 197">
              <a:extLst>
                <a:ext uri="{FF2B5EF4-FFF2-40B4-BE49-F238E27FC236}">
                  <a16:creationId xmlns:a16="http://schemas.microsoft.com/office/drawing/2014/main" id="{A8D2617D-EDD1-4145-B6E4-F4793263F3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4" y="4387"/>
              <a:ext cx="72" cy="87"/>
            </a:xfrm>
            <a:custGeom>
              <a:avLst/>
              <a:gdLst>
                <a:gd name="T0" fmla="*/ 178 w 356"/>
                <a:gd name="T1" fmla="*/ 373 h 432"/>
                <a:gd name="T2" fmla="*/ 152 w 356"/>
                <a:gd name="T3" fmla="*/ 322 h 432"/>
                <a:gd name="T4" fmla="*/ 119 w 356"/>
                <a:gd name="T5" fmla="*/ 330 h 432"/>
                <a:gd name="T6" fmla="*/ 0 w 356"/>
                <a:gd name="T7" fmla="*/ 263 h 432"/>
                <a:gd name="T8" fmla="*/ 68 w 356"/>
                <a:gd name="T9" fmla="*/ 432 h 432"/>
                <a:gd name="T10" fmla="*/ 161 w 356"/>
                <a:gd name="T11" fmla="*/ 390 h 432"/>
                <a:gd name="T12" fmla="*/ 68 w 356"/>
                <a:gd name="T13" fmla="*/ 398 h 432"/>
                <a:gd name="T14" fmla="*/ 102 w 356"/>
                <a:gd name="T15" fmla="*/ 347 h 432"/>
                <a:gd name="T16" fmla="*/ 262 w 356"/>
                <a:gd name="T17" fmla="*/ 246 h 432"/>
                <a:gd name="T18" fmla="*/ 245 w 356"/>
                <a:gd name="T19" fmla="*/ 195 h 432"/>
                <a:gd name="T20" fmla="*/ 203 w 356"/>
                <a:gd name="T21" fmla="*/ 203 h 432"/>
                <a:gd name="T22" fmla="*/ 93 w 356"/>
                <a:gd name="T23" fmla="*/ 144 h 432"/>
                <a:gd name="T24" fmla="*/ 161 w 356"/>
                <a:gd name="T25" fmla="*/ 305 h 432"/>
                <a:gd name="T26" fmla="*/ 245 w 356"/>
                <a:gd name="T27" fmla="*/ 263 h 432"/>
                <a:gd name="T28" fmla="*/ 152 w 356"/>
                <a:gd name="T29" fmla="*/ 271 h 432"/>
                <a:gd name="T30" fmla="*/ 195 w 356"/>
                <a:gd name="T31" fmla="*/ 220 h 432"/>
                <a:gd name="T32" fmla="*/ 245 w 356"/>
                <a:gd name="T33" fmla="*/ 153 h 432"/>
                <a:gd name="T34" fmla="*/ 279 w 356"/>
                <a:gd name="T35" fmla="*/ 169 h 432"/>
                <a:gd name="T36" fmla="*/ 322 w 356"/>
                <a:gd name="T37" fmla="*/ 161 h 432"/>
                <a:gd name="T38" fmla="*/ 347 w 356"/>
                <a:gd name="T39" fmla="*/ 127 h 432"/>
                <a:gd name="T40" fmla="*/ 347 w 356"/>
                <a:gd name="T41" fmla="*/ 93 h 432"/>
                <a:gd name="T42" fmla="*/ 322 w 356"/>
                <a:gd name="T43" fmla="*/ 51 h 432"/>
                <a:gd name="T44" fmla="*/ 279 w 356"/>
                <a:gd name="T45" fmla="*/ 17 h 432"/>
                <a:gd name="T46" fmla="*/ 229 w 356"/>
                <a:gd name="T47" fmla="*/ 0 h 432"/>
                <a:gd name="T48" fmla="*/ 178 w 356"/>
                <a:gd name="T49" fmla="*/ 26 h 432"/>
                <a:gd name="T50" fmla="*/ 161 w 356"/>
                <a:gd name="T51" fmla="*/ 59 h 432"/>
                <a:gd name="T52" fmla="*/ 178 w 356"/>
                <a:gd name="T53" fmla="*/ 102 h 432"/>
                <a:gd name="T54" fmla="*/ 220 w 356"/>
                <a:gd name="T55" fmla="*/ 136 h 432"/>
                <a:gd name="T56" fmla="*/ 203 w 356"/>
                <a:gd name="T57" fmla="*/ 93 h 432"/>
                <a:gd name="T58" fmla="*/ 186 w 356"/>
                <a:gd name="T59" fmla="*/ 51 h 432"/>
                <a:gd name="T60" fmla="*/ 203 w 356"/>
                <a:gd name="T61" fmla="*/ 26 h 432"/>
                <a:gd name="T62" fmla="*/ 245 w 356"/>
                <a:gd name="T63" fmla="*/ 34 h 432"/>
                <a:gd name="T64" fmla="*/ 305 w 356"/>
                <a:gd name="T65" fmla="*/ 68 h 432"/>
                <a:gd name="T66" fmla="*/ 330 w 356"/>
                <a:gd name="T67" fmla="*/ 102 h 432"/>
                <a:gd name="T68" fmla="*/ 322 w 356"/>
                <a:gd name="T69" fmla="*/ 136 h 432"/>
                <a:gd name="T70" fmla="*/ 296 w 356"/>
                <a:gd name="T71" fmla="*/ 144 h 432"/>
                <a:gd name="T72" fmla="*/ 237 w 356"/>
                <a:gd name="T73" fmla="*/ 119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6" h="432">
                  <a:moveTo>
                    <a:pt x="161" y="390"/>
                  </a:moveTo>
                  <a:lnTo>
                    <a:pt x="178" y="373"/>
                  </a:lnTo>
                  <a:lnTo>
                    <a:pt x="135" y="339"/>
                  </a:lnTo>
                  <a:lnTo>
                    <a:pt x="152" y="322"/>
                  </a:lnTo>
                  <a:lnTo>
                    <a:pt x="135" y="305"/>
                  </a:lnTo>
                  <a:lnTo>
                    <a:pt x="119" y="330"/>
                  </a:lnTo>
                  <a:lnTo>
                    <a:pt x="17" y="246"/>
                  </a:lnTo>
                  <a:lnTo>
                    <a:pt x="0" y="263"/>
                  </a:lnTo>
                  <a:lnTo>
                    <a:pt x="51" y="415"/>
                  </a:lnTo>
                  <a:lnTo>
                    <a:pt x="68" y="432"/>
                  </a:lnTo>
                  <a:lnTo>
                    <a:pt x="119" y="356"/>
                  </a:lnTo>
                  <a:lnTo>
                    <a:pt x="161" y="390"/>
                  </a:lnTo>
                  <a:close/>
                  <a:moveTo>
                    <a:pt x="102" y="347"/>
                  </a:moveTo>
                  <a:lnTo>
                    <a:pt x="68" y="398"/>
                  </a:lnTo>
                  <a:lnTo>
                    <a:pt x="34" y="288"/>
                  </a:lnTo>
                  <a:lnTo>
                    <a:pt x="102" y="347"/>
                  </a:lnTo>
                  <a:close/>
                  <a:moveTo>
                    <a:pt x="245" y="263"/>
                  </a:moveTo>
                  <a:lnTo>
                    <a:pt x="262" y="246"/>
                  </a:lnTo>
                  <a:lnTo>
                    <a:pt x="229" y="220"/>
                  </a:lnTo>
                  <a:lnTo>
                    <a:pt x="245" y="195"/>
                  </a:lnTo>
                  <a:lnTo>
                    <a:pt x="220" y="178"/>
                  </a:lnTo>
                  <a:lnTo>
                    <a:pt x="203" y="203"/>
                  </a:lnTo>
                  <a:lnTo>
                    <a:pt x="102" y="127"/>
                  </a:lnTo>
                  <a:lnTo>
                    <a:pt x="93" y="144"/>
                  </a:lnTo>
                  <a:lnTo>
                    <a:pt x="144" y="296"/>
                  </a:lnTo>
                  <a:lnTo>
                    <a:pt x="161" y="305"/>
                  </a:lnTo>
                  <a:lnTo>
                    <a:pt x="212" y="237"/>
                  </a:lnTo>
                  <a:lnTo>
                    <a:pt x="245" y="263"/>
                  </a:lnTo>
                  <a:close/>
                  <a:moveTo>
                    <a:pt x="195" y="220"/>
                  </a:moveTo>
                  <a:lnTo>
                    <a:pt x="152" y="271"/>
                  </a:lnTo>
                  <a:lnTo>
                    <a:pt x="119" y="169"/>
                  </a:lnTo>
                  <a:lnTo>
                    <a:pt x="195" y="220"/>
                  </a:lnTo>
                  <a:close/>
                  <a:moveTo>
                    <a:pt x="220" y="136"/>
                  </a:moveTo>
                  <a:lnTo>
                    <a:pt x="245" y="153"/>
                  </a:lnTo>
                  <a:lnTo>
                    <a:pt x="262" y="161"/>
                  </a:lnTo>
                  <a:lnTo>
                    <a:pt x="279" y="169"/>
                  </a:lnTo>
                  <a:lnTo>
                    <a:pt x="296" y="169"/>
                  </a:lnTo>
                  <a:lnTo>
                    <a:pt x="322" y="161"/>
                  </a:lnTo>
                  <a:lnTo>
                    <a:pt x="339" y="144"/>
                  </a:lnTo>
                  <a:lnTo>
                    <a:pt x="347" y="127"/>
                  </a:lnTo>
                  <a:lnTo>
                    <a:pt x="356" y="110"/>
                  </a:lnTo>
                  <a:lnTo>
                    <a:pt x="347" y="93"/>
                  </a:lnTo>
                  <a:lnTo>
                    <a:pt x="339" y="76"/>
                  </a:lnTo>
                  <a:lnTo>
                    <a:pt x="322" y="51"/>
                  </a:lnTo>
                  <a:lnTo>
                    <a:pt x="296" y="34"/>
                  </a:lnTo>
                  <a:lnTo>
                    <a:pt x="279" y="17"/>
                  </a:lnTo>
                  <a:lnTo>
                    <a:pt x="254" y="9"/>
                  </a:lnTo>
                  <a:lnTo>
                    <a:pt x="229" y="0"/>
                  </a:lnTo>
                  <a:lnTo>
                    <a:pt x="203" y="9"/>
                  </a:lnTo>
                  <a:lnTo>
                    <a:pt x="178" y="26"/>
                  </a:lnTo>
                  <a:lnTo>
                    <a:pt x="169" y="43"/>
                  </a:lnTo>
                  <a:lnTo>
                    <a:pt x="161" y="59"/>
                  </a:lnTo>
                  <a:lnTo>
                    <a:pt x="169" y="76"/>
                  </a:lnTo>
                  <a:lnTo>
                    <a:pt x="178" y="102"/>
                  </a:lnTo>
                  <a:lnTo>
                    <a:pt x="195" y="119"/>
                  </a:lnTo>
                  <a:lnTo>
                    <a:pt x="220" y="136"/>
                  </a:lnTo>
                  <a:close/>
                  <a:moveTo>
                    <a:pt x="237" y="119"/>
                  </a:moveTo>
                  <a:lnTo>
                    <a:pt x="203" y="93"/>
                  </a:lnTo>
                  <a:lnTo>
                    <a:pt x="186" y="68"/>
                  </a:lnTo>
                  <a:lnTo>
                    <a:pt x="186" y="51"/>
                  </a:lnTo>
                  <a:lnTo>
                    <a:pt x="195" y="34"/>
                  </a:lnTo>
                  <a:lnTo>
                    <a:pt x="203" y="26"/>
                  </a:lnTo>
                  <a:lnTo>
                    <a:pt x="220" y="26"/>
                  </a:lnTo>
                  <a:lnTo>
                    <a:pt x="245" y="34"/>
                  </a:lnTo>
                  <a:lnTo>
                    <a:pt x="279" y="51"/>
                  </a:lnTo>
                  <a:lnTo>
                    <a:pt x="305" y="68"/>
                  </a:lnTo>
                  <a:lnTo>
                    <a:pt x="313" y="85"/>
                  </a:lnTo>
                  <a:lnTo>
                    <a:pt x="330" y="102"/>
                  </a:lnTo>
                  <a:lnTo>
                    <a:pt x="330" y="119"/>
                  </a:lnTo>
                  <a:lnTo>
                    <a:pt x="322" y="136"/>
                  </a:lnTo>
                  <a:lnTo>
                    <a:pt x="313" y="144"/>
                  </a:lnTo>
                  <a:lnTo>
                    <a:pt x="296" y="144"/>
                  </a:lnTo>
                  <a:lnTo>
                    <a:pt x="271" y="144"/>
                  </a:lnTo>
                  <a:lnTo>
                    <a:pt x="237" y="119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8" name="Rectangle 198">
              <a:extLst>
                <a:ext uri="{FF2B5EF4-FFF2-40B4-BE49-F238E27FC236}">
                  <a16:creationId xmlns:a16="http://schemas.microsoft.com/office/drawing/2014/main" id="{AC64245B-11BD-4EAC-B2FD-F67D466E71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360000">
              <a:off x="3835" y="4401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9" name="Rectangle 199">
              <a:extLst>
                <a:ext uri="{FF2B5EF4-FFF2-40B4-BE49-F238E27FC236}">
                  <a16:creationId xmlns:a16="http://schemas.microsoft.com/office/drawing/2014/main" id="{E8DFC5CF-C791-475E-A8F9-42E3643C45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360000">
              <a:off x="3854" y="4379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0" name="Rectangle 200">
              <a:extLst>
                <a:ext uri="{FF2B5EF4-FFF2-40B4-BE49-F238E27FC236}">
                  <a16:creationId xmlns:a16="http://schemas.microsoft.com/office/drawing/2014/main" id="{D1EE797F-57AD-4063-A504-85FAF3945D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360000">
              <a:off x="3873" y="4353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1" name="Rectangle 201">
              <a:extLst>
                <a:ext uri="{FF2B5EF4-FFF2-40B4-BE49-F238E27FC236}">
                  <a16:creationId xmlns:a16="http://schemas.microsoft.com/office/drawing/2014/main" id="{0BCD7923-1689-4A96-AFEE-0091279A6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6" y="11"/>
              <a:ext cx="3845" cy="4513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1466300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7A2F982C-464A-453C-A8F5-1D8E792D9C8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30563" y="0"/>
            <a:ext cx="6138862" cy="7199313"/>
            <a:chOff x="2035" y="0"/>
            <a:chExt cx="3867" cy="453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B125C2E8-567E-4DB0-818F-CA658544336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35" y="0"/>
              <a:ext cx="3867" cy="4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E7BAE70-421C-4F84-A0EE-C6AF7C66F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" y="11"/>
              <a:ext cx="521" cy="203"/>
            </a:xfrm>
            <a:custGeom>
              <a:avLst/>
              <a:gdLst>
                <a:gd name="T0" fmla="*/ 0 w 2565"/>
                <a:gd name="T1" fmla="*/ 0 h 999"/>
                <a:gd name="T2" fmla="*/ 246 w 2565"/>
                <a:gd name="T3" fmla="*/ 237 h 999"/>
                <a:gd name="T4" fmla="*/ 322 w 2565"/>
                <a:gd name="T5" fmla="*/ 296 h 999"/>
                <a:gd name="T6" fmla="*/ 373 w 2565"/>
                <a:gd name="T7" fmla="*/ 356 h 999"/>
                <a:gd name="T8" fmla="*/ 457 w 2565"/>
                <a:gd name="T9" fmla="*/ 406 h 999"/>
                <a:gd name="T10" fmla="*/ 686 w 2565"/>
                <a:gd name="T11" fmla="*/ 643 h 999"/>
                <a:gd name="T12" fmla="*/ 711 w 2565"/>
                <a:gd name="T13" fmla="*/ 652 h 999"/>
                <a:gd name="T14" fmla="*/ 737 w 2565"/>
                <a:gd name="T15" fmla="*/ 652 h 999"/>
                <a:gd name="T16" fmla="*/ 847 w 2565"/>
                <a:gd name="T17" fmla="*/ 703 h 999"/>
                <a:gd name="T18" fmla="*/ 982 w 2565"/>
                <a:gd name="T19" fmla="*/ 737 h 999"/>
                <a:gd name="T20" fmla="*/ 1118 w 2565"/>
                <a:gd name="T21" fmla="*/ 711 h 999"/>
                <a:gd name="T22" fmla="*/ 1168 w 2565"/>
                <a:gd name="T23" fmla="*/ 711 h 999"/>
                <a:gd name="T24" fmla="*/ 1278 w 2565"/>
                <a:gd name="T25" fmla="*/ 677 h 999"/>
                <a:gd name="T26" fmla="*/ 1566 w 2565"/>
                <a:gd name="T27" fmla="*/ 669 h 999"/>
                <a:gd name="T28" fmla="*/ 1676 w 2565"/>
                <a:gd name="T29" fmla="*/ 677 h 999"/>
                <a:gd name="T30" fmla="*/ 1778 w 2565"/>
                <a:gd name="T31" fmla="*/ 737 h 999"/>
                <a:gd name="T32" fmla="*/ 1939 w 2565"/>
                <a:gd name="T33" fmla="*/ 787 h 999"/>
                <a:gd name="T34" fmla="*/ 1947 w 2565"/>
                <a:gd name="T35" fmla="*/ 804 h 999"/>
                <a:gd name="T36" fmla="*/ 2083 w 2565"/>
                <a:gd name="T37" fmla="*/ 872 h 999"/>
                <a:gd name="T38" fmla="*/ 2125 w 2565"/>
                <a:gd name="T39" fmla="*/ 914 h 999"/>
                <a:gd name="T40" fmla="*/ 2210 w 2565"/>
                <a:gd name="T41" fmla="*/ 931 h 999"/>
                <a:gd name="T42" fmla="*/ 2235 w 2565"/>
                <a:gd name="T43" fmla="*/ 940 h 999"/>
                <a:gd name="T44" fmla="*/ 2252 w 2565"/>
                <a:gd name="T45" fmla="*/ 965 h 999"/>
                <a:gd name="T46" fmla="*/ 2337 w 2565"/>
                <a:gd name="T47" fmla="*/ 999 h 999"/>
                <a:gd name="T48" fmla="*/ 2362 w 2565"/>
                <a:gd name="T49" fmla="*/ 999 h 999"/>
                <a:gd name="T50" fmla="*/ 2413 w 2565"/>
                <a:gd name="T51" fmla="*/ 974 h 999"/>
                <a:gd name="T52" fmla="*/ 2447 w 2565"/>
                <a:gd name="T53" fmla="*/ 974 h 999"/>
                <a:gd name="T54" fmla="*/ 2540 w 2565"/>
                <a:gd name="T55" fmla="*/ 897 h 999"/>
                <a:gd name="T56" fmla="*/ 2565 w 2565"/>
                <a:gd name="T57" fmla="*/ 847 h 999"/>
                <a:gd name="T58" fmla="*/ 2565 w 2565"/>
                <a:gd name="T59" fmla="*/ 745 h 999"/>
                <a:gd name="T60" fmla="*/ 2498 w 2565"/>
                <a:gd name="T61" fmla="*/ 652 h 999"/>
                <a:gd name="T62" fmla="*/ 2379 w 2565"/>
                <a:gd name="T63" fmla="*/ 550 h 999"/>
                <a:gd name="T64" fmla="*/ 2286 w 2565"/>
                <a:gd name="T65" fmla="*/ 499 h 999"/>
                <a:gd name="T66" fmla="*/ 2277 w 2565"/>
                <a:gd name="T67" fmla="*/ 483 h 999"/>
                <a:gd name="T68" fmla="*/ 2252 w 2565"/>
                <a:gd name="T69" fmla="*/ 474 h 999"/>
                <a:gd name="T70" fmla="*/ 2218 w 2565"/>
                <a:gd name="T71" fmla="*/ 432 h 999"/>
                <a:gd name="T72" fmla="*/ 2108 w 2565"/>
                <a:gd name="T73" fmla="*/ 347 h 999"/>
                <a:gd name="T74" fmla="*/ 2023 w 2565"/>
                <a:gd name="T75" fmla="*/ 186 h 999"/>
                <a:gd name="T76" fmla="*/ 1964 w 2565"/>
                <a:gd name="T77" fmla="*/ 110 h 999"/>
                <a:gd name="T78" fmla="*/ 1913 w 2565"/>
                <a:gd name="T79" fmla="*/ 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65" h="999">
                  <a:moveTo>
                    <a:pt x="0" y="0"/>
                  </a:moveTo>
                  <a:lnTo>
                    <a:pt x="246" y="237"/>
                  </a:lnTo>
                  <a:lnTo>
                    <a:pt x="322" y="296"/>
                  </a:lnTo>
                  <a:lnTo>
                    <a:pt x="373" y="356"/>
                  </a:lnTo>
                  <a:lnTo>
                    <a:pt x="457" y="406"/>
                  </a:lnTo>
                  <a:lnTo>
                    <a:pt x="686" y="643"/>
                  </a:lnTo>
                  <a:lnTo>
                    <a:pt x="711" y="652"/>
                  </a:lnTo>
                  <a:lnTo>
                    <a:pt x="737" y="652"/>
                  </a:lnTo>
                  <a:lnTo>
                    <a:pt x="847" y="703"/>
                  </a:lnTo>
                  <a:lnTo>
                    <a:pt x="982" y="737"/>
                  </a:lnTo>
                  <a:lnTo>
                    <a:pt x="1118" y="711"/>
                  </a:lnTo>
                  <a:lnTo>
                    <a:pt x="1168" y="711"/>
                  </a:lnTo>
                  <a:lnTo>
                    <a:pt x="1278" y="677"/>
                  </a:lnTo>
                  <a:lnTo>
                    <a:pt x="1566" y="669"/>
                  </a:lnTo>
                  <a:lnTo>
                    <a:pt x="1676" y="677"/>
                  </a:lnTo>
                  <a:lnTo>
                    <a:pt x="1778" y="737"/>
                  </a:lnTo>
                  <a:lnTo>
                    <a:pt x="1939" y="787"/>
                  </a:lnTo>
                  <a:lnTo>
                    <a:pt x="1947" y="804"/>
                  </a:lnTo>
                  <a:lnTo>
                    <a:pt x="2083" y="872"/>
                  </a:lnTo>
                  <a:lnTo>
                    <a:pt x="2125" y="914"/>
                  </a:lnTo>
                  <a:lnTo>
                    <a:pt x="2210" y="931"/>
                  </a:lnTo>
                  <a:lnTo>
                    <a:pt x="2235" y="940"/>
                  </a:lnTo>
                  <a:lnTo>
                    <a:pt x="2252" y="965"/>
                  </a:lnTo>
                  <a:lnTo>
                    <a:pt x="2337" y="999"/>
                  </a:lnTo>
                  <a:lnTo>
                    <a:pt x="2362" y="999"/>
                  </a:lnTo>
                  <a:lnTo>
                    <a:pt x="2413" y="974"/>
                  </a:lnTo>
                  <a:lnTo>
                    <a:pt x="2447" y="974"/>
                  </a:lnTo>
                  <a:lnTo>
                    <a:pt x="2540" y="897"/>
                  </a:lnTo>
                  <a:lnTo>
                    <a:pt x="2565" y="847"/>
                  </a:lnTo>
                  <a:lnTo>
                    <a:pt x="2565" y="745"/>
                  </a:lnTo>
                  <a:lnTo>
                    <a:pt x="2498" y="652"/>
                  </a:lnTo>
                  <a:lnTo>
                    <a:pt x="2379" y="550"/>
                  </a:lnTo>
                  <a:lnTo>
                    <a:pt x="2286" y="499"/>
                  </a:lnTo>
                  <a:lnTo>
                    <a:pt x="2277" y="483"/>
                  </a:lnTo>
                  <a:lnTo>
                    <a:pt x="2252" y="474"/>
                  </a:lnTo>
                  <a:lnTo>
                    <a:pt x="2218" y="432"/>
                  </a:lnTo>
                  <a:lnTo>
                    <a:pt x="2108" y="347"/>
                  </a:lnTo>
                  <a:lnTo>
                    <a:pt x="2023" y="186"/>
                  </a:lnTo>
                  <a:lnTo>
                    <a:pt x="1964" y="110"/>
                  </a:lnTo>
                  <a:lnTo>
                    <a:pt x="1913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9B93B27-F509-4BE1-8E1F-F335FE616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8" y="414"/>
              <a:ext cx="397" cy="302"/>
            </a:xfrm>
            <a:custGeom>
              <a:avLst/>
              <a:gdLst>
                <a:gd name="T0" fmla="*/ 0 w 1955"/>
                <a:gd name="T1" fmla="*/ 192 h 1490"/>
                <a:gd name="T2" fmla="*/ 126 w 1955"/>
                <a:gd name="T3" fmla="*/ 144 h 1490"/>
                <a:gd name="T4" fmla="*/ 177 w 1955"/>
                <a:gd name="T5" fmla="*/ 127 h 1490"/>
                <a:gd name="T6" fmla="*/ 228 w 1955"/>
                <a:gd name="T7" fmla="*/ 102 h 1490"/>
                <a:gd name="T8" fmla="*/ 253 w 1955"/>
                <a:gd name="T9" fmla="*/ 102 h 1490"/>
                <a:gd name="T10" fmla="*/ 397 w 1955"/>
                <a:gd name="T11" fmla="*/ 17 h 1490"/>
                <a:gd name="T12" fmla="*/ 499 w 1955"/>
                <a:gd name="T13" fmla="*/ 0 h 1490"/>
                <a:gd name="T14" fmla="*/ 584 w 1955"/>
                <a:gd name="T15" fmla="*/ 17 h 1490"/>
                <a:gd name="T16" fmla="*/ 634 w 1955"/>
                <a:gd name="T17" fmla="*/ 51 h 1490"/>
                <a:gd name="T18" fmla="*/ 711 w 1955"/>
                <a:gd name="T19" fmla="*/ 68 h 1490"/>
                <a:gd name="T20" fmla="*/ 736 w 1955"/>
                <a:gd name="T21" fmla="*/ 85 h 1490"/>
                <a:gd name="T22" fmla="*/ 787 w 1955"/>
                <a:gd name="T23" fmla="*/ 110 h 1490"/>
                <a:gd name="T24" fmla="*/ 838 w 1955"/>
                <a:gd name="T25" fmla="*/ 110 h 1490"/>
                <a:gd name="T26" fmla="*/ 905 w 1955"/>
                <a:gd name="T27" fmla="*/ 178 h 1490"/>
                <a:gd name="T28" fmla="*/ 1015 w 1955"/>
                <a:gd name="T29" fmla="*/ 204 h 1490"/>
                <a:gd name="T30" fmla="*/ 1032 w 1955"/>
                <a:gd name="T31" fmla="*/ 220 h 1490"/>
                <a:gd name="T32" fmla="*/ 1092 w 1955"/>
                <a:gd name="T33" fmla="*/ 229 h 1490"/>
                <a:gd name="T34" fmla="*/ 1219 w 1955"/>
                <a:gd name="T35" fmla="*/ 288 h 1490"/>
                <a:gd name="T36" fmla="*/ 1295 w 1955"/>
                <a:gd name="T37" fmla="*/ 339 h 1490"/>
                <a:gd name="T38" fmla="*/ 1320 w 1955"/>
                <a:gd name="T39" fmla="*/ 347 h 1490"/>
                <a:gd name="T40" fmla="*/ 1396 w 1955"/>
                <a:gd name="T41" fmla="*/ 398 h 1490"/>
                <a:gd name="T42" fmla="*/ 1456 w 1955"/>
                <a:gd name="T43" fmla="*/ 457 h 1490"/>
                <a:gd name="T44" fmla="*/ 1532 w 1955"/>
                <a:gd name="T45" fmla="*/ 508 h 1490"/>
                <a:gd name="T46" fmla="*/ 1583 w 1955"/>
                <a:gd name="T47" fmla="*/ 584 h 1490"/>
                <a:gd name="T48" fmla="*/ 1693 w 1955"/>
                <a:gd name="T49" fmla="*/ 678 h 1490"/>
                <a:gd name="T50" fmla="*/ 1947 w 1955"/>
                <a:gd name="T51" fmla="*/ 788 h 1490"/>
                <a:gd name="T52" fmla="*/ 1955 w 1955"/>
                <a:gd name="T53" fmla="*/ 813 h 1490"/>
                <a:gd name="T54" fmla="*/ 1938 w 1955"/>
                <a:gd name="T55" fmla="*/ 872 h 1490"/>
                <a:gd name="T56" fmla="*/ 1879 w 1955"/>
                <a:gd name="T57" fmla="*/ 940 h 1490"/>
                <a:gd name="T58" fmla="*/ 1803 w 1955"/>
                <a:gd name="T59" fmla="*/ 999 h 1490"/>
                <a:gd name="T60" fmla="*/ 1744 w 1955"/>
                <a:gd name="T61" fmla="*/ 1016 h 1490"/>
                <a:gd name="T62" fmla="*/ 1701 w 1955"/>
                <a:gd name="T63" fmla="*/ 1050 h 1490"/>
                <a:gd name="T64" fmla="*/ 1642 w 1955"/>
                <a:gd name="T65" fmla="*/ 1058 h 1490"/>
                <a:gd name="T66" fmla="*/ 1600 w 1955"/>
                <a:gd name="T67" fmla="*/ 1092 h 1490"/>
                <a:gd name="T68" fmla="*/ 1566 w 1955"/>
                <a:gd name="T69" fmla="*/ 1092 h 1490"/>
                <a:gd name="T70" fmla="*/ 1540 w 1955"/>
                <a:gd name="T71" fmla="*/ 1075 h 1490"/>
                <a:gd name="T72" fmla="*/ 1422 w 1955"/>
                <a:gd name="T73" fmla="*/ 1135 h 1490"/>
                <a:gd name="T74" fmla="*/ 1363 w 1955"/>
                <a:gd name="T75" fmla="*/ 1126 h 1490"/>
                <a:gd name="T76" fmla="*/ 1202 w 1955"/>
                <a:gd name="T77" fmla="*/ 1211 h 1490"/>
                <a:gd name="T78" fmla="*/ 1159 w 1955"/>
                <a:gd name="T79" fmla="*/ 1211 h 1490"/>
                <a:gd name="T80" fmla="*/ 1041 w 1955"/>
                <a:gd name="T81" fmla="*/ 1312 h 1490"/>
                <a:gd name="T82" fmla="*/ 1007 w 1955"/>
                <a:gd name="T83" fmla="*/ 1389 h 1490"/>
                <a:gd name="T84" fmla="*/ 973 w 1955"/>
                <a:gd name="T85" fmla="*/ 1439 h 1490"/>
                <a:gd name="T86" fmla="*/ 905 w 1955"/>
                <a:gd name="T87" fmla="*/ 1490 h 1490"/>
                <a:gd name="T88" fmla="*/ 795 w 1955"/>
                <a:gd name="T89" fmla="*/ 1490 h 1490"/>
                <a:gd name="T90" fmla="*/ 711 w 1955"/>
                <a:gd name="T91" fmla="*/ 1465 h 1490"/>
                <a:gd name="T92" fmla="*/ 694 w 1955"/>
                <a:gd name="T93" fmla="*/ 1439 h 1490"/>
                <a:gd name="T94" fmla="*/ 651 w 1955"/>
                <a:gd name="T95" fmla="*/ 1431 h 1490"/>
                <a:gd name="T96" fmla="*/ 618 w 1955"/>
                <a:gd name="T97" fmla="*/ 1380 h 1490"/>
                <a:gd name="T98" fmla="*/ 592 w 1955"/>
                <a:gd name="T99" fmla="*/ 1372 h 1490"/>
                <a:gd name="T100" fmla="*/ 414 w 1955"/>
                <a:gd name="T101" fmla="*/ 1397 h 1490"/>
                <a:gd name="T102" fmla="*/ 355 w 1955"/>
                <a:gd name="T103" fmla="*/ 1439 h 1490"/>
                <a:gd name="T104" fmla="*/ 270 w 1955"/>
                <a:gd name="T105" fmla="*/ 1456 h 1490"/>
                <a:gd name="T106" fmla="*/ 194 w 1955"/>
                <a:gd name="T107" fmla="*/ 1490 h 1490"/>
                <a:gd name="T108" fmla="*/ 135 w 1955"/>
                <a:gd name="T109" fmla="*/ 1465 h 1490"/>
                <a:gd name="T110" fmla="*/ 0 w 1955"/>
                <a:gd name="T111" fmla="*/ 1465 h 1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55" h="1490">
                  <a:moveTo>
                    <a:pt x="0" y="192"/>
                  </a:moveTo>
                  <a:lnTo>
                    <a:pt x="126" y="144"/>
                  </a:lnTo>
                  <a:lnTo>
                    <a:pt x="177" y="127"/>
                  </a:lnTo>
                  <a:lnTo>
                    <a:pt x="228" y="102"/>
                  </a:lnTo>
                  <a:lnTo>
                    <a:pt x="253" y="102"/>
                  </a:lnTo>
                  <a:lnTo>
                    <a:pt x="397" y="17"/>
                  </a:lnTo>
                  <a:lnTo>
                    <a:pt x="499" y="0"/>
                  </a:lnTo>
                  <a:lnTo>
                    <a:pt x="584" y="17"/>
                  </a:lnTo>
                  <a:lnTo>
                    <a:pt x="634" y="51"/>
                  </a:lnTo>
                  <a:lnTo>
                    <a:pt x="711" y="68"/>
                  </a:lnTo>
                  <a:lnTo>
                    <a:pt x="736" y="85"/>
                  </a:lnTo>
                  <a:lnTo>
                    <a:pt x="787" y="110"/>
                  </a:lnTo>
                  <a:lnTo>
                    <a:pt x="838" y="110"/>
                  </a:lnTo>
                  <a:lnTo>
                    <a:pt x="905" y="178"/>
                  </a:lnTo>
                  <a:lnTo>
                    <a:pt x="1015" y="204"/>
                  </a:lnTo>
                  <a:lnTo>
                    <a:pt x="1032" y="220"/>
                  </a:lnTo>
                  <a:lnTo>
                    <a:pt x="1092" y="229"/>
                  </a:lnTo>
                  <a:lnTo>
                    <a:pt x="1219" y="288"/>
                  </a:lnTo>
                  <a:lnTo>
                    <a:pt x="1295" y="339"/>
                  </a:lnTo>
                  <a:lnTo>
                    <a:pt x="1320" y="347"/>
                  </a:lnTo>
                  <a:lnTo>
                    <a:pt x="1396" y="398"/>
                  </a:lnTo>
                  <a:lnTo>
                    <a:pt x="1456" y="457"/>
                  </a:lnTo>
                  <a:lnTo>
                    <a:pt x="1532" y="508"/>
                  </a:lnTo>
                  <a:lnTo>
                    <a:pt x="1583" y="584"/>
                  </a:lnTo>
                  <a:lnTo>
                    <a:pt x="1693" y="678"/>
                  </a:lnTo>
                  <a:lnTo>
                    <a:pt x="1947" y="788"/>
                  </a:lnTo>
                  <a:lnTo>
                    <a:pt x="1955" y="813"/>
                  </a:lnTo>
                  <a:lnTo>
                    <a:pt x="1938" y="872"/>
                  </a:lnTo>
                  <a:lnTo>
                    <a:pt x="1879" y="940"/>
                  </a:lnTo>
                  <a:lnTo>
                    <a:pt x="1803" y="999"/>
                  </a:lnTo>
                  <a:lnTo>
                    <a:pt x="1744" y="1016"/>
                  </a:lnTo>
                  <a:lnTo>
                    <a:pt x="1701" y="1050"/>
                  </a:lnTo>
                  <a:lnTo>
                    <a:pt x="1642" y="1058"/>
                  </a:lnTo>
                  <a:lnTo>
                    <a:pt x="1600" y="1092"/>
                  </a:lnTo>
                  <a:lnTo>
                    <a:pt x="1566" y="1092"/>
                  </a:lnTo>
                  <a:lnTo>
                    <a:pt x="1540" y="1075"/>
                  </a:lnTo>
                  <a:lnTo>
                    <a:pt x="1422" y="1135"/>
                  </a:lnTo>
                  <a:lnTo>
                    <a:pt x="1363" y="1126"/>
                  </a:lnTo>
                  <a:lnTo>
                    <a:pt x="1202" y="1211"/>
                  </a:lnTo>
                  <a:lnTo>
                    <a:pt x="1159" y="1211"/>
                  </a:lnTo>
                  <a:lnTo>
                    <a:pt x="1041" y="1312"/>
                  </a:lnTo>
                  <a:lnTo>
                    <a:pt x="1007" y="1389"/>
                  </a:lnTo>
                  <a:lnTo>
                    <a:pt x="973" y="1439"/>
                  </a:lnTo>
                  <a:lnTo>
                    <a:pt x="905" y="1490"/>
                  </a:lnTo>
                  <a:lnTo>
                    <a:pt x="795" y="1490"/>
                  </a:lnTo>
                  <a:lnTo>
                    <a:pt x="711" y="1465"/>
                  </a:lnTo>
                  <a:lnTo>
                    <a:pt x="694" y="1439"/>
                  </a:lnTo>
                  <a:lnTo>
                    <a:pt x="651" y="1431"/>
                  </a:lnTo>
                  <a:lnTo>
                    <a:pt x="618" y="1380"/>
                  </a:lnTo>
                  <a:lnTo>
                    <a:pt x="592" y="1372"/>
                  </a:lnTo>
                  <a:lnTo>
                    <a:pt x="414" y="1397"/>
                  </a:lnTo>
                  <a:lnTo>
                    <a:pt x="355" y="1439"/>
                  </a:lnTo>
                  <a:lnTo>
                    <a:pt x="270" y="1456"/>
                  </a:lnTo>
                  <a:lnTo>
                    <a:pt x="194" y="1490"/>
                  </a:lnTo>
                  <a:lnTo>
                    <a:pt x="135" y="1465"/>
                  </a:lnTo>
                  <a:lnTo>
                    <a:pt x="0" y="1465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6758ACE1-BA01-4BBA-9072-32E1D632B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8" y="2310"/>
              <a:ext cx="484" cy="1692"/>
            </a:xfrm>
            <a:custGeom>
              <a:avLst/>
              <a:gdLst>
                <a:gd name="T0" fmla="*/ 296 w 2387"/>
                <a:gd name="T1" fmla="*/ 8254 h 8345"/>
                <a:gd name="T2" fmla="*/ 474 w 2387"/>
                <a:gd name="T3" fmla="*/ 8118 h 8345"/>
                <a:gd name="T4" fmla="*/ 685 w 2387"/>
                <a:gd name="T5" fmla="*/ 8051 h 8345"/>
                <a:gd name="T6" fmla="*/ 897 w 2387"/>
                <a:gd name="T7" fmla="*/ 7958 h 8345"/>
                <a:gd name="T8" fmla="*/ 1185 w 2387"/>
                <a:gd name="T9" fmla="*/ 7881 h 8345"/>
                <a:gd name="T10" fmla="*/ 1498 w 2387"/>
                <a:gd name="T11" fmla="*/ 7822 h 8345"/>
                <a:gd name="T12" fmla="*/ 1972 w 2387"/>
                <a:gd name="T13" fmla="*/ 7737 h 8345"/>
                <a:gd name="T14" fmla="*/ 2099 w 2387"/>
                <a:gd name="T15" fmla="*/ 7771 h 8345"/>
                <a:gd name="T16" fmla="*/ 2387 w 2387"/>
                <a:gd name="T17" fmla="*/ 7450 h 8345"/>
                <a:gd name="T18" fmla="*/ 2294 w 2387"/>
                <a:gd name="T19" fmla="*/ 7348 h 8345"/>
                <a:gd name="T20" fmla="*/ 2226 w 2387"/>
                <a:gd name="T21" fmla="*/ 7289 h 8345"/>
                <a:gd name="T22" fmla="*/ 1913 w 2387"/>
                <a:gd name="T23" fmla="*/ 7179 h 8345"/>
                <a:gd name="T24" fmla="*/ 1752 w 2387"/>
                <a:gd name="T25" fmla="*/ 7103 h 8345"/>
                <a:gd name="T26" fmla="*/ 1701 w 2387"/>
                <a:gd name="T27" fmla="*/ 7043 h 8345"/>
                <a:gd name="T28" fmla="*/ 1498 w 2387"/>
                <a:gd name="T29" fmla="*/ 6925 h 8345"/>
                <a:gd name="T30" fmla="*/ 1295 w 2387"/>
                <a:gd name="T31" fmla="*/ 6781 h 8345"/>
                <a:gd name="T32" fmla="*/ 1219 w 2387"/>
                <a:gd name="T33" fmla="*/ 6451 h 8345"/>
                <a:gd name="T34" fmla="*/ 1363 w 2387"/>
                <a:gd name="T35" fmla="*/ 6129 h 8345"/>
                <a:gd name="T36" fmla="*/ 1498 w 2387"/>
                <a:gd name="T37" fmla="*/ 5917 h 8345"/>
                <a:gd name="T38" fmla="*/ 1659 w 2387"/>
                <a:gd name="T39" fmla="*/ 5630 h 8345"/>
                <a:gd name="T40" fmla="*/ 1769 w 2387"/>
                <a:gd name="T41" fmla="*/ 5494 h 8345"/>
                <a:gd name="T42" fmla="*/ 1820 w 2387"/>
                <a:gd name="T43" fmla="*/ 5393 h 8345"/>
                <a:gd name="T44" fmla="*/ 2091 w 2387"/>
                <a:gd name="T45" fmla="*/ 4995 h 8345"/>
                <a:gd name="T46" fmla="*/ 2192 w 2387"/>
                <a:gd name="T47" fmla="*/ 4673 h 8345"/>
                <a:gd name="T48" fmla="*/ 2175 w 2387"/>
                <a:gd name="T49" fmla="*/ 4512 h 8345"/>
                <a:gd name="T50" fmla="*/ 1913 w 2387"/>
                <a:gd name="T51" fmla="*/ 4470 h 8345"/>
                <a:gd name="T52" fmla="*/ 1625 w 2387"/>
                <a:gd name="T53" fmla="*/ 4521 h 8345"/>
                <a:gd name="T54" fmla="*/ 1252 w 2387"/>
                <a:gd name="T55" fmla="*/ 4495 h 8345"/>
                <a:gd name="T56" fmla="*/ 965 w 2387"/>
                <a:gd name="T57" fmla="*/ 4343 h 8345"/>
                <a:gd name="T58" fmla="*/ 838 w 2387"/>
                <a:gd name="T59" fmla="*/ 4047 h 8345"/>
                <a:gd name="T60" fmla="*/ 372 w 2387"/>
                <a:gd name="T61" fmla="*/ 3463 h 8345"/>
                <a:gd name="T62" fmla="*/ 397 w 2387"/>
                <a:gd name="T63" fmla="*/ 3200 h 8345"/>
                <a:gd name="T64" fmla="*/ 431 w 2387"/>
                <a:gd name="T65" fmla="*/ 2641 h 8345"/>
                <a:gd name="T66" fmla="*/ 440 w 2387"/>
                <a:gd name="T67" fmla="*/ 2244 h 8345"/>
                <a:gd name="T68" fmla="*/ 499 w 2387"/>
                <a:gd name="T69" fmla="*/ 1998 h 8345"/>
                <a:gd name="T70" fmla="*/ 465 w 2387"/>
                <a:gd name="T71" fmla="*/ 1456 h 8345"/>
                <a:gd name="T72" fmla="*/ 575 w 2387"/>
                <a:gd name="T73" fmla="*/ 1126 h 8345"/>
                <a:gd name="T74" fmla="*/ 931 w 2387"/>
                <a:gd name="T75" fmla="*/ 881 h 8345"/>
                <a:gd name="T76" fmla="*/ 1066 w 2387"/>
                <a:gd name="T77" fmla="*/ 771 h 8345"/>
                <a:gd name="T78" fmla="*/ 1286 w 2387"/>
                <a:gd name="T79" fmla="*/ 576 h 8345"/>
                <a:gd name="T80" fmla="*/ 1430 w 2387"/>
                <a:gd name="T81" fmla="*/ 474 h 8345"/>
                <a:gd name="T82" fmla="*/ 1617 w 2387"/>
                <a:gd name="T83" fmla="*/ 254 h 8345"/>
                <a:gd name="T84" fmla="*/ 1566 w 2387"/>
                <a:gd name="T85" fmla="*/ 68 h 8345"/>
                <a:gd name="T86" fmla="*/ 1320 w 2387"/>
                <a:gd name="T87" fmla="*/ 0 h 8345"/>
                <a:gd name="T88" fmla="*/ 1125 w 2387"/>
                <a:gd name="T89" fmla="*/ 60 h 8345"/>
                <a:gd name="T90" fmla="*/ 922 w 2387"/>
                <a:gd name="T91" fmla="*/ 85 h 8345"/>
                <a:gd name="T92" fmla="*/ 745 w 2387"/>
                <a:gd name="T93" fmla="*/ 102 h 8345"/>
                <a:gd name="T94" fmla="*/ 499 w 2387"/>
                <a:gd name="T95" fmla="*/ 127 h 8345"/>
                <a:gd name="T96" fmla="*/ 220 w 2387"/>
                <a:gd name="T97" fmla="*/ 144 h 8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87" h="8345">
                  <a:moveTo>
                    <a:pt x="0" y="8345"/>
                  </a:moveTo>
                  <a:lnTo>
                    <a:pt x="228" y="8305"/>
                  </a:lnTo>
                  <a:lnTo>
                    <a:pt x="296" y="8254"/>
                  </a:lnTo>
                  <a:lnTo>
                    <a:pt x="330" y="8203"/>
                  </a:lnTo>
                  <a:lnTo>
                    <a:pt x="397" y="8144"/>
                  </a:lnTo>
                  <a:lnTo>
                    <a:pt x="474" y="8118"/>
                  </a:lnTo>
                  <a:lnTo>
                    <a:pt x="491" y="8102"/>
                  </a:lnTo>
                  <a:lnTo>
                    <a:pt x="601" y="8051"/>
                  </a:lnTo>
                  <a:lnTo>
                    <a:pt x="685" y="8051"/>
                  </a:lnTo>
                  <a:lnTo>
                    <a:pt x="736" y="8017"/>
                  </a:lnTo>
                  <a:lnTo>
                    <a:pt x="787" y="8008"/>
                  </a:lnTo>
                  <a:lnTo>
                    <a:pt x="897" y="7958"/>
                  </a:lnTo>
                  <a:lnTo>
                    <a:pt x="1109" y="7898"/>
                  </a:lnTo>
                  <a:lnTo>
                    <a:pt x="1159" y="7898"/>
                  </a:lnTo>
                  <a:lnTo>
                    <a:pt x="1185" y="7881"/>
                  </a:lnTo>
                  <a:lnTo>
                    <a:pt x="1371" y="7873"/>
                  </a:lnTo>
                  <a:lnTo>
                    <a:pt x="1422" y="7864"/>
                  </a:lnTo>
                  <a:lnTo>
                    <a:pt x="1498" y="7822"/>
                  </a:lnTo>
                  <a:lnTo>
                    <a:pt x="1710" y="7763"/>
                  </a:lnTo>
                  <a:lnTo>
                    <a:pt x="1947" y="7754"/>
                  </a:lnTo>
                  <a:lnTo>
                    <a:pt x="1972" y="7737"/>
                  </a:lnTo>
                  <a:lnTo>
                    <a:pt x="2057" y="7746"/>
                  </a:lnTo>
                  <a:lnTo>
                    <a:pt x="2074" y="7771"/>
                  </a:lnTo>
                  <a:lnTo>
                    <a:pt x="2099" y="7771"/>
                  </a:lnTo>
                  <a:lnTo>
                    <a:pt x="2226" y="7712"/>
                  </a:lnTo>
                  <a:lnTo>
                    <a:pt x="2336" y="7577"/>
                  </a:lnTo>
                  <a:lnTo>
                    <a:pt x="2387" y="7450"/>
                  </a:lnTo>
                  <a:lnTo>
                    <a:pt x="2387" y="7416"/>
                  </a:lnTo>
                  <a:lnTo>
                    <a:pt x="2353" y="7373"/>
                  </a:lnTo>
                  <a:lnTo>
                    <a:pt x="2294" y="7348"/>
                  </a:lnTo>
                  <a:lnTo>
                    <a:pt x="2285" y="7323"/>
                  </a:lnTo>
                  <a:lnTo>
                    <a:pt x="2260" y="7323"/>
                  </a:lnTo>
                  <a:lnTo>
                    <a:pt x="2226" y="7289"/>
                  </a:lnTo>
                  <a:lnTo>
                    <a:pt x="2074" y="7238"/>
                  </a:lnTo>
                  <a:lnTo>
                    <a:pt x="2040" y="7204"/>
                  </a:lnTo>
                  <a:lnTo>
                    <a:pt x="1913" y="7179"/>
                  </a:lnTo>
                  <a:lnTo>
                    <a:pt x="1904" y="7162"/>
                  </a:lnTo>
                  <a:lnTo>
                    <a:pt x="1854" y="7136"/>
                  </a:lnTo>
                  <a:lnTo>
                    <a:pt x="1752" y="7103"/>
                  </a:lnTo>
                  <a:lnTo>
                    <a:pt x="1744" y="7086"/>
                  </a:lnTo>
                  <a:lnTo>
                    <a:pt x="1718" y="7077"/>
                  </a:lnTo>
                  <a:lnTo>
                    <a:pt x="1701" y="7043"/>
                  </a:lnTo>
                  <a:lnTo>
                    <a:pt x="1574" y="6976"/>
                  </a:lnTo>
                  <a:lnTo>
                    <a:pt x="1532" y="6967"/>
                  </a:lnTo>
                  <a:lnTo>
                    <a:pt x="1498" y="6925"/>
                  </a:lnTo>
                  <a:lnTo>
                    <a:pt x="1439" y="6908"/>
                  </a:lnTo>
                  <a:lnTo>
                    <a:pt x="1337" y="6806"/>
                  </a:lnTo>
                  <a:lnTo>
                    <a:pt x="1295" y="6781"/>
                  </a:lnTo>
                  <a:lnTo>
                    <a:pt x="1244" y="6671"/>
                  </a:lnTo>
                  <a:lnTo>
                    <a:pt x="1219" y="6595"/>
                  </a:lnTo>
                  <a:lnTo>
                    <a:pt x="1219" y="6451"/>
                  </a:lnTo>
                  <a:lnTo>
                    <a:pt x="1303" y="6256"/>
                  </a:lnTo>
                  <a:lnTo>
                    <a:pt x="1346" y="6188"/>
                  </a:lnTo>
                  <a:lnTo>
                    <a:pt x="1363" y="6129"/>
                  </a:lnTo>
                  <a:lnTo>
                    <a:pt x="1405" y="6078"/>
                  </a:lnTo>
                  <a:lnTo>
                    <a:pt x="1464" y="5951"/>
                  </a:lnTo>
                  <a:lnTo>
                    <a:pt x="1498" y="5917"/>
                  </a:lnTo>
                  <a:lnTo>
                    <a:pt x="1532" y="5850"/>
                  </a:lnTo>
                  <a:lnTo>
                    <a:pt x="1600" y="5748"/>
                  </a:lnTo>
                  <a:lnTo>
                    <a:pt x="1659" y="5630"/>
                  </a:lnTo>
                  <a:lnTo>
                    <a:pt x="1727" y="5587"/>
                  </a:lnTo>
                  <a:lnTo>
                    <a:pt x="1727" y="5553"/>
                  </a:lnTo>
                  <a:lnTo>
                    <a:pt x="1769" y="5494"/>
                  </a:lnTo>
                  <a:lnTo>
                    <a:pt x="1769" y="5469"/>
                  </a:lnTo>
                  <a:lnTo>
                    <a:pt x="1820" y="5410"/>
                  </a:lnTo>
                  <a:lnTo>
                    <a:pt x="1820" y="5393"/>
                  </a:lnTo>
                  <a:lnTo>
                    <a:pt x="1904" y="5291"/>
                  </a:lnTo>
                  <a:lnTo>
                    <a:pt x="2074" y="5029"/>
                  </a:lnTo>
                  <a:lnTo>
                    <a:pt x="2091" y="4995"/>
                  </a:lnTo>
                  <a:lnTo>
                    <a:pt x="2133" y="4927"/>
                  </a:lnTo>
                  <a:lnTo>
                    <a:pt x="2175" y="4792"/>
                  </a:lnTo>
                  <a:lnTo>
                    <a:pt x="2192" y="4673"/>
                  </a:lnTo>
                  <a:lnTo>
                    <a:pt x="2209" y="4631"/>
                  </a:lnTo>
                  <a:lnTo>
                    <a:pt x="2201" y="4546"/>
                  </a:lnTo>
                  <a:lnTo>
                    <a:pt x="2175" y="4512"/>
                  </a:lnTo>
                  <a:lnTo>
                    <a:pt x="2133" y="4478"/>
                  </a:lnTo>
                  <a:lnTo>
                    <a:pt x="2048" y="4461"/>
                  </a:lnTo>
                  <a:lnTo>
                    <a:pt x="1913" y="4470"/>
                  </a:lnTo>
                  <a:lnTo>
                    <a:pt x="1854" y="4487"/>
                  </a:lnTo>
                  <a:lnTo>
                    <a:pt x="1667" y="4504"/>
                  </a:lnTo>
                  <a:lnTo>
                    <a:pt x="1625" y="4521"/>
                  </a:lnTo>
                  <a:lnTo>
                    <a:pt x="1371" y="4521"/>
                  </a:lnTo>
                  <a:lnTo>
                    <a:pt x="1346" y="4504"/>
                  </a:lnTo>
                  <a:lnTo>
                    <a:pt x="1252" y="4495"/>
                  </a:lnTo>
                  <a:lnTo>
                    <a:pt x="1168" y="4470"/>
                  </a:lnTo>
                  <a:lnTo>
                    <a:pt x="1007" y="4385"/>
                  </a:lnTo>
                  <a:lnTo>
                    <a:pt x="965" y="4343"/>
                  </a:lnTo>
                  <a:lnTo>
                    <a:pt x="931" y="4275"/>
                  </a:lnTo>
                  <a:lnTo>
                    <a:pt x="880" y="4182"/>
                  </a:lnTo>
                  <a:lnTo>
                    <a:pt x="838" y="4047"/>
                  </a:lnTo>
                  <a:lnTo>
                    <a:pt x="778" y="3945"/>
                  </a:lnTo>
                  <a:lnTo>
                    <a:pt x="448" y="3581"/>
                  </a:lnTo>
                  <a:lnTo>
                    <a:pt x="372" y="3463"/>
                  </a:lnTo>
                  <a:lnTo>
                    <a:pt x="364" y="3420"/>
                  </a:lnTo>
                  <a:lnTo>
                    <a:pt x="364" y="3344"/>
                  </a:lnTo>
                  <a:lnTo>
                    <a:pt x="397" y="3200"/>
                  </a:lnTo>
                  <a:lnTo>
                    <a:pt x="397" y="2938"/>
                  </a:lnTo>
                  <a:lnTo>
                    <a:pt x="431" y="2785"/>
                  </a:lnTo>
                  <a:lnTo>
                    <a:pt x="431" y="2641"/>
                  </a:lnTo>
                  <a:lnTo>
                    <a:pt x="397" y="2557"/>
                  </a:lnTo>
                  <a:lnTo>
                    <a:pt x="406" y="2337"/>
                  </a:lnTo>
                  <a:lnTo>
                    <a:pt x="440" y="2244"/>
                  </a:lnTo>
                  <a:lnTo>
                    <a:pt x="431" y="2218"/>
                  </a:lnTo>
                  <a:lnTo>
                    <a:pt x="491" y="2100"/>
                  </a:lnTo>
                  <a:lnTo>
                    <a:pt x="499" y="1998"/>
                  </a:lnTo>
                  <a:lnTo>
                    <a:pt x="482" y="1820"/>
                  </a:lnTo>
                  <a:lnTo>
                    <a:pt x="491" y="1600"/>
                  </a:lnTo>
                  <a:lnTo>
                    <a:pt x="465" y="1456"/>
                  </a:lnTo>
                  <a:lnTo>
                    <a:pt x="465" y="1279"/>
                  </a:lnTo>
                  <a:lnTo>
                    <a:pt x="491" y="1202"/>
                  </a:lnTo>
                  <a:lnTo>
                    <a:pt x="575" y="1126"/>
                  </a:lnTo>
                  <a:lnTo>
                    <a:pt x="609" y="1109"/>
                  </a:lnTo>
                  <a:lnTo>
                    <a:pt x="753" y="991"/>
                  </a:lnTo>
                  <a:lnTo>
                    <a:pt x="931" y="881"/>
                  </a:lnTo>
                  <a:lnTo>
                    <a:pt x="998" y="821"/>
                  </a:lnTo>
                  <a:lnTo>
                    <a:pt x="1041" y="779"/>
                  </a:lnTo>
                  <a:lnTo>
                    <a:pt x="1066" y="771"/>
                  </a:lnTo>
                  <a:lnTo>
                    <a:pt x="1176" y="669"/>
                  </a:lnTo>
                  <a:lnTo>
                    <a:pt x="1261" y="610"/>
                  </a:lnTo>
                  <a:lnTo>
                    <a:pt x="1286" y="576"/>
                  </a:lnTo>
                  <a:lnTo>
                    <a:pt x="1312" y="576"/>
                  </a:lnTo>
                  <a:lnTo>
                    <a:pt x="1379" y="508"/>
                  </a:lnTo>
                  <a:lnTo>
                    <a:pt x="1430" y="474"/>
                  </a:lnTo>
                  <a:lnTo>
                    <a:pt x="1498" y="398"/>
                  </a:lnTo>
                  <a:lnTo>
                    <a:pt x="1557" y="356"/>
                  </a:lnTo>
                  <a:lnTo>
                    <a:pt x="1617" y="254"/>
                  </a:lnTo>
                  <a:lnTo>
                    <a:pt x="1650" y="161"/>
                  </a:lnTo>
                  <a:lnTo>
                    <a:pt x="1642" y="136"/>
                  </a:lnTo>
                  <a:lnTo>
                    <a:pt x="1566" y="68"/>
                  </a:lnTo>
                  <a:lnTo>
                    <a:pt x="1481" y="34"/>
                  </a:lnTo>
                  <a:lnTo>
                    <a:pt x="1464" y="43"/>
                  </a:lnTo>
                  <a:lnTo>
                    <a:pt x="1320" y="0"/>
                  </a:lnTo>
                  <a:lnTo>
                    <a:pt x="1261" y="34"/>
                  </a:lnTo>
                  <a:lnTo>
                    <a:pt x="1202" y="26"/>
                  </a:lnTo>
                  <a:lnTo>
                    <a:pt x="1125" y="60"/>
                  </a:lnTo>
                  <a:lnTo>
                    <a:pt x="1041" y="68"/>
                  </a:lnTo>
                  <a:lnTo>
                    <a:pt x="998" y="102"/>
                  </a:lnTo>
                  <a:lnTo>
                    <a:pt x="922" y="85"/>
                  </a:lnTo>
                  <a:lnTo>
                    <a:pt x="838" y="127"/>
                  </a:lnTo>
                  <a:lnTo>
                    <a:pt x="804" y="127"/>
                  </a:lnTo>
                  <a:lnTo>
                    <a:pt x="745" y="102"/>
                  </a:lnTo>
                  <a:lnTo>
                    <a:pt x="584" y="127"/>
                  </a:lnTo>
                  <a:lnTo>
                    <a:pt x="541" y="110"/>
                  </a:lnTo>
                  <a:lnTo>
                    <a:pt x="499" y="127"/>
                  </a:lnTo>
                  <a:lnTo>
                    <a:pt x="380" y="127"/>
                  </a:lnTo>
                  <a:lnTo>
                    <a:pt x="304" y="153"/>
                  </a:lnTo>
                  <a:lnTo>
                    <a:pt x="220" y="144"/>
                  </a:lnTo>
                  <a:lnTo>
                    <a:pt x="160" y="161"/>
                  </a:lnTo>
                  <a:lnTo>
                    <a:pt x="0" y="145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D4740D58-8D04-4A9F-8F9F-A3C8D3113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8" y="4387"/>
              <a:ext cx="125" cy="137"/>
            </a:xfrm>
            <a:custGeom>
              <a:avLst/>
              <a:gdLst>
                <a:gd name="T0" fmla="*/ 0 w 618"/>
                <a:gd name="T1" fmla="*/ 0 h 674"/>
                <a:gd name="T2" fmla="*/ 253 w 618"/>
                <a:gd name="T3" fmla="*/ 82 h 674"/>
                <a:gd name="T4" fmla="*/ 338 w 618"/>
                <a:gd name="T5" fmla="*/ 124 h 674"/>
                <a:gd name="T6" fmla="*/ 414 w 618"/>
                <a:gd name="T7" fmla="*/ 141 h 674"/>
                <a:gd name="T8" fmla="*/ 431 w 618"/>
                <a:gd name="T9" fmla="*/ 158 h 674"/>
                <a:gd name="T10" fmla="*/ 491 w 618"/>
                <a:gd name="T11" fmla="*/ 175 h 674"/>
                <a:gd name="T12" fmla="*/ 567 w 618"/>
                <a:gd name="T13" fmla="*/ 251 h 674"/>
                <a:gd name="T14" fmla="*/ 592 w 618"/>
                <a:gd name="T15" fmla="*/ 302 h 674"/>
                <a:gd name="T16" fmla="*/ 618 w 618"/>
                <a:gd name="T17" fmla="*/ 412 h 674"/>
                <a:gd name="T18" fmla="*/ 584 w 618"/>
                <a:gd name="T19" fmla="*/ 674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8" h="674">
                  <a:moveTo>
                    <a:pt x="0" y="0"/>
                  </a:moveTo>
                  <a:lnTo>
                    <a:pt x="253" y="82"/>
                  </a:lnTo>
                  <a:lnTo>
                    <a:pt x="338" y="124"/>
                  </a:lnTo>
                  <a:lnTo>
                    <a:pt x="414" y="141"/>
                  </a:lnTo>
                  <a:lnTo>
                    <a:pt x="431" y="158"/>
                  </a:lnTo>
                  <a:lnTo>
                    <a:pt x="491" y="175"/>
                  </a:lnTo>
                  <a:lnTo>
                    <a:pt x="567" y="251"/>
                  </a:lnTo>
                  <a:lnTo>
                    <a:pt x="592" y="302"/>
                  </a:lnTo>
                  <a:lnTo>
                    <a:pt x="618" y="412"/>
                  </a:lnTo>
                  <a:lnTo>
                    <a:pt x="584" y="674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F860E2C-EEB1-4DE0-ACCC-7245A7851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0" y="11"/>
              <a:ext cx="191" cy="354"/>
            </a:xfrm>
            <a:custGeom>
              <a:avLst/>
              <a:gdLst>
                <a:gd name="T0" fmla="*/ 0 w 939"/>
                <a:gd name="T1" fmla="*/ 0 h 1744"/>
                <a:gd name="T2" fmla="*/ 135 w 939"/>
                <a:gd name="T3" fmla="*/ 203 h 1744"/>
                <a:gd name="T4" fmla="*/ 245 w 939"/>
                <a:gd name="T5" fmla="*/ 330 h 1744"/>
                <a:gd name="T6" fmla="*/ 254 w 939"/>
                <a:gd name="T7" fmla="*/ 356 h 1744"/>
                <a:gd name="T8" fmla="*/ 288 w 939"/>
                <a:gd name="T9" fmla="*/ 398 h 1744"/>
                <a:gd name="T10" fmla="*/ 296 w 939"/>
                <a:gd name="T11" fmla="*/ 423 h 1744"/>
                <a:gd name="T12" fmla="*/ 398 w 939"/>
                <a:gd name="T13" fmla="*/ 533 h 1744"/>
                <a:gd name="T14" fmla="*/ 448 w 939"/>
                <a:gd name="T15" fmla="*/ 660 h 1744"/>
                <a:gd name="T16" fmla="*/ 482 w 939"/>
                <a:gd name="T17" fmla="*/ 711 h 1744"/>
                <a:gd name="T18" fmla="*/ 542 w 939"/>
                <a:gd name="T19" fmla="*/ 897 h 1744"/>
                <a:gd name="T20" fmla="*/ 542 w 939"/>
                <a:gd name="T21" fmla="*/ 1007 h 1744"/>
                <a:gd name="T22" fmla="*/ 559 w 939"/>
                <a:gd name="T23" fmla="*/ 1092 h 1744"/>
                <a:gd name="T24" fmla="*/ 542 w 939"/>
                <a:gd name="T25" fmla="*/ 1304 h 1744"/>
                <a:gd name="T26" fmla="*/ 609 w 939"/>
                <a:gd name="T27" fmla="*/ 1473 h 1744"/>
                <a:gd name="T28" fmla="*/ 770 w 939"/>
                <a:gd name="T29" fmla="*/ 1685 h 1744"/>
                <a:gd name="T30" fmla="*/ 939 w 939"/>
                <a:gd name="T31" fmla="*/ 1744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9" h="1744">
                  <a:moveTo>
                    <a:pt x="0" y="0"/>
                  </a:moveTo>
                  <a:lnTo>
                    <a:pt x="135" y="203"/>
                  </a:lnTo>
                  <a:lnTo>
                    <a:pt x="245" y="330"/>
                  </a:lnTo>
                  <a:lnTo>
                    <a:pt x="254" y="356"/>
                  </a:lnTo>
                  <a:lnTo>
                    <a:pt x="288" y="398"/>
                  </a:lnTo>
                  <a:lnTo>
                    <a:pt x="296" y="423"/>
                  </a:lnTo>
                  <a:lnTo>
                    <a:pt x="398" y="533"/>
                  </a:lnTo>
                  <a:lnTo>
                    <a:pt x="448" y="660"/>
                  </a:lnTo>
                  <a:lnTo>
                    <a:pt x="482" y="711"/>
                  </a:lnTo>
                  <a:lnTo>
                    <a:pt x="542" y="897"/>
                  </a:lnTo>
                  <a:lnTo>
                    <a:pt x="542" y="1007"/>
                  </a:lnTo>
                  <a:lnTo>
                    <a:pt x="559" y="1092"/>
                  </a:lnTo>
                  <a:lnTo>
                    <a:pt x="542" y="1304"/>
                  </a:lnTo>
                  <a:lnTo>
                    <a:pt x="609" y="1473"/>
                  </a:lnTo>
                  <a:lnTo>
                    <a:pt x="770" y="1685"/>
                  </a:lnTo>
                  <a:lnTo>
                    <a:pt x="939" y="1744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7A321813-52C5-4AC0-ACF0-706456EB6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" y="1947"/>
              <a:ext cx="369" cy="219"/>
            </a:xfrm>
            <a:custGeom>
              <a:avLst/>
              <a:gdLst>
                <a:gd name="T0" fmla="*/ 1422 w 1820"/>
                <a:gd name="T1" fmla="*/ 84 h 1083"/>
                <a:gd name="T2" fmla="*/ 1566 w 1820"/>
                <a:gd name="T3" fmla="*/ 0 h 1083"/>
                <a:gd name="T4" fmla="*/ 1752 w 1820"/>
                <a:gd name="T5" fmla="*/ 8 h 1083"/>
                <a:gd name="T6" fmla="*/ 1803 w 1820"/>
                <a:gd name="T7" fmla="*/ 34 h 1083"/>
                <a:gd name="T8" fmla="*/ 1820 w 1820"/>
                <a:gd name="T9" fmla="*/ 59 h 1083"/>
                <a:gd name="T10" fmla="*/ 1778 w 1820"/>
                <a:gd name="T11" fmla="*/ 186 h 1083"/>
                <a:gd name="T12" fmla="*/ 1727 w 1820"/>
                <a:gd name="T13" fmla="*/ 262 h 1083"/>
                <a:gd name="T14" fmla="*/ 1659 w 1820"/>
                <a:gd name="T15" fmla="*/ 313 h 1083"/>
                <a:gd name="T16" fmla="*/ 1625 w 1820"/>
                <a:gd name="T17" fmla="*/ 372 h 1083"/>
                <a:gd name="T18" fmla="*/ 1456 w 1820"/>
                <a:gd name="T19" fmla="*/ 482 h 1083"/>
                <a:gd name="T20" fmla="*/ 1337 w 1820"/>
                <a:gd name="T21" fmla="*/ 542 h 1083"/>
                <a:gd name="T22" fmla="*/ 1278 w 1820"/>
                <a:gd name="T23" fmla="*/ 592 h 1083"/>
                <a:gd name="T24" fmla="*/ 1193 w 1820"/>
                <a:gd name="T25" fmla="*/ 601 h 1083"/>
                <a:gd name="T26" fmla="*/ 1160 w 1820"/>
                <a:gd name="T27" fmla="*/ 635 h 1083"/>
                <a:gd name="T28" fmla="*/ 1134 w 1820"/>
                <a:gd name="T29" fmla="*/ 643 h 1083"/>
                <a:gd name="T30" fmla="*/ 956 w 1820"/>
                <a:gd name="T31" fmla="*/ 753 h 1083"/>
                <a:gd name="T32" fmla="*/ 931 w 1820"/>
                <a:gd name="T33" fmla="*/ 753 h 1083"/>
                <a:gd name="T34" fmla="*/ 855 w 1820"/>
                <a:gd name="T35" fmla="*/ 812 h 1083"/>
                <a:gd name="T36" fmla="*/ 813 w 1820"/>
                <a:gd name="T37" fmla="*/ 821 h 1083"/>
                <a:gd name="T38" fmla="*/ 804 w 1820"/>
                <a:gd name="T39" fmla="*/ 855 h 1083"/>
                <a:gd name="T40" fmla="*/ 753 w 1820"/>
                <a:gd name="T41" fmla="*/ 863 h 1083"/>
                <a:gd name="T42" fmla="*/ 652 w 1820"/>
                <a:gd name="T43" fmla="*/ 948 h 1083"/>
                <a:gd name="T44" fmla="*/ 635 w 1820"/>
                <a:gd name="T45" fmla="*/ 948 h 1083"/>
                <a:gd name="T46" fmla="*/ 575 w 1820"/>
                <a:gd name="T47" fmla="*/ 990 h 1083"/>
                <a:gd name="T48" fmla="*/ 559 w 1820"/>
                <a:gd name="T49" fmla="*/ 990 h 1083"/>
                <a:gd name="T50" fmla="*/ 474 w 1820"/>
                <a:gd name="T51" fmla="*/ 1041 h 1083"/>
                <a:gd name="T52" fmla="*/ 372 w 1820"/>
                <a:gd name="T53" fmla="*/ 1075 h 1083"/>
                <a:gd name="T54" fmla="*/ 254 w 1820"/>
                <a:gd name="T55" fmla="*/ 1075 h 1083"/>
                <a:gd name="T56" fmla="*/ 237 w 1820"/>
                <a:gd name="T57" fmla="*/ 1083 h 1083"/>
                <a:gd name="T58" fmla="*/ 178 w 1820"/>
                <a:gd name="T59" fmla="*/ 1083 h 1083"/>
                <a:gd name="T60" fmla="*/ 76 w 1820"/>
                <a:gd name="T61" fmla="*/ 1066 h 1083"/>
                <a:gd name="T62" fmla="*/ 51 w 1820"/>
                <a:gd name="T63" fmla="*/ 1049 h 1083"/>
                <a:gd name="T64" fmla="*/ 0 w 1820"/>
                <a:gd name="T65" fmla="*/ 948 h 1083"/>
                <a:gd name="T66" fmla="*/ 25 w 1820"/>
                <a:gd name="T67" fmla="*/ 829 h 1083"/>
                <a:gd name="T68" fmla="*/ 59 w 1820"/>
                <a:gd name="T69" fmla="*/ 779 h 1083"/>
                <a:gd name="T70" fmla="*/ 169 w 1820"/>
                <a:gd name="T71" fmla="*/ 711 h 1083"/>
                <a:gd name="T72" fmla="*/ 186 w 1820"/>
                <a:gd name="T73" fmla="*/ 711 h 1083"/>
                <a:gd name="T74" fmla="*/ 271 w 1820"/>
                <a:gd name="T75" fmla="*/ 635 h 1083"/>
                <a:gd name="T76" fmla="*/ 305 w 1820"/>
                <a:gd name="T77" fmla="*/ 626 h 1083"/>
                <a:gd name="T78" fmla="*/ 398 w 1820"/>
                <a:gd name="T79" fmla="*/ 550 h 1083"/>
                <a:gd name="T80" fmla="*/ 457 w 1820"/>
                <a:gd name="T81" fmla="*/ 542 h 1083"/>
                <a:gd name="T82" fmla="*/ 533 w 1820"/>
                <a:gd name="T83" fmla="*/ 508 h 1083"/>
                <a:gd name="T84" fmla="*/ 652 w 1820"/>
                <a:gd name="T85" fmla="*/ 440 h 1083"/>
                <a:gd name="T86" fmla="*/ 686 w 1820"/>
                <a:gd name="T87" fmla="*/ 406 h 1083"/>
                <a:gd name="T88" fmla="*/ 863 w 1820"/>
                <a:gd name="T89" fmla="*/ 313 h 1083"/>
                <a:gd name="T90" fmla="*/ 999 w 1820"/>
                <a:gd name="T91" fmla="*/ 288 h 1083"/>
                <a:gd name="T92" fmla="*/ 1041 w 1820"/>
                <a:gd name="T93" fmla="*/ 254 h 1083"/>
                <a:gd name="T94" fmla="*/ 1066 w 1820"/>
                <a:gd name="T95" fmla="*/ 254 h 1083"/>
                <a:gd name="T96" fmla="*/ 1092 w 1820"/>
                <a:gd name="T97" fmla="*/ 237 h 1083"/>
                <a:gd name="T98" fmla="*/ 1143 w 1820"/>
                <a:gd name="T99" fmla="*/ 220 h 1083"/>
                <a:gd name="T100" fmla="*/ 1160 w 1820"/>
                <a:gd name="T101" fmla="*/ 203 h 1083"/>
                <a:gd name="T102" fmla="*/ 1278 w 1820"/>
                <a:gd name="T103" fmla="*/ 161 h 1083"/>
                <a:gd name="T104" fmla="*/ 1354 w 1820"/>
                <a:gd name="T105" fmla="*/ 110 h 1083"/>
                <a:gd name="T106" fmla="*/ 1405 w 1820"/>
                <a:gd name="T107" fmla="*/ 93 h 1083"/>
                <a:gd name="T108" fmla="*/ 1422 w 1820"/>
                <a:gd name="T109" fmla="*/ 84 h 1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20" h="1083">
                  <a:moveTo>
                    <a:pt x="1422" y="84"/>
                  </a:moveTo>
                  <a:lnTo>
                    <a:pt x="1566" y="0"/>
                  </a:lnTo>
                  <a:lnTo>
                    <a:pt x="1752" y="8"/>
                  </a:lnTo>
                  <a:lnTo>
                    <a:pt x="1803" y="34"/>
                  </a:lnTo>
                  <a:lnTo>
                    <a:pt x="1820" y="59"/>
                  </a:lnTo>
                  <a:lnTo>
                    <a:pt x="1778" y="186"/>
                  </a:lnTo>
                  <a:lnTo>
                    <a:pt x="1727" y="262"/>
                  </a:lnTo>
                  <a:lnTo>
                    <a:pt x="1659" y="313"/>
                  </a:lnTo>
                  <a:lnTo>
                    <a:pt x="1625" y="372"/>
                  </a:lnTo>
                  <a:lnTo>
                    <a:pt x="1456" y="482"/>
                  </a:lnTo>
                  <a:lnTo>
                    <a:pt x="1337" y="542"/>
                  </a:lnTo>
                  <a:lnTo>
                    <a:pt x="1278" y="592"/>
                  </a:lnTo>
                  <a:lnTo>
                    <a:pt x="1193" y="601"/>
                  </a:lnTo>
                  <a:lnTo>
                    <a:pt x="1160" y="635"/>
                  </a:lnTo>
                  <a:lnTo>
                    <a:pt x="1134" y="643"/>
                  </a:lnTo>
                  <a:lnTo>
                    <a:pt x="956" y="753"/>
                  </a:lnTo>
                  <a:lnTo>
                    <a:pt x="931" y="753"/>
                  </a:lnTo>
                  <a:lnTo>
                    <a:pt x="855" y="812"/>
                  </a:lnTo>
                  <a:lnTo>
                    <a:pt x="813" y="821"/>
                  </a:lnTo>
                  <a:lnTo>
                    <a:pt x="804" y="855"/>
                  </a:lnTo>
                  <a:lnTo>
                    <a:pt x="753" y="863"/>
                  </a:lnTo>
                  <a:lnTo>
                    <a:pt x="652" y="948"/>
                  </a:lnTo>
                  <a:lnTo>
                    <a:pt x="635" y="948"/>
                  </a:lnTo>
                  <a:lnTo>
                    <a:pt x="575" y="990"/>
                  </a:lnTo>
                  <a:lnTo>
                    <a:pt x="559" y="990"/>
                  </a:lnTo>
                  <a:lnTo>
                    <a:pt x="474" y="1041"/>
                  </a:lnTo>
                  <a:lnTo>
                    <a:pt x="372" y="1075"/>
                  </a:lnTo>
                  <a:lnTo>
                    <a:pt x="254" y="1075"/>
                  </a:lnTo>
                  <a:lnTo>
                    <a:pt x="237" y="1083"/>
                  </a:lnTo>
                  <a:lnTo>
                    <a:pt x="178" y="1083"/>
                  </a:lnTo>
                  <a:lnTo>
                    <a:pt x="76" y="1066"/>
                  </a:lnTo>
                  <a:lnTo>
                    <a:pt x="51" y="1049"/>
                  </a:lnTo>
                  <a:lnTo>
                    <a:pt x="0" y="948"/>
                  </a:lnTo>
                  <a:lnTo>
                    <a:pt x="25" y="829"/>
                  </a:lnTo>
                  <a:lnTo>
                    <a:pt x="59" y="779"/>
                  </a:lnTo>
                  <a:lnTo>
                    <a:pt x="169" y="711"/>
                  </a:lnTo>
                  <a:lnTo>
                    <a:pt x="186" y="711"/>
                  </a:lnTo>
                  <a:lnTo>
                    <a:pt x="271" y="635"/>
                  </a:lnTo>
                  <a:lnTo>
                    <a:pt x="305" y="626"/>
                  </a:lnTo>
                  <a:lnTo>
                    <a:pt x="398" y="550"/>
                  </a:lnTo>
                  <a:lnTo>
                    <a:pt x="457" y="542"/>
                  </a:lnTo>
                  <a:lnTo>
                    <a:pt x="533" y="508"/>
                  </a:lnTo>
                  <a:lnTo>
                    <a:pt x="652" y="440"/>
                  </a:lnTo>
                  <a:lnTo>
                    <a:pt x="686" y="406"/>
                  </a:lnTo>
                  <a:lnTo>
                    <a:pt x="863" y="313"/>
                  </a:lnTo>
                  <a:lnTo>
                    <a:pt x="999" y="288"/>
                  </a:lnTo>
                  <a:lnTo>
                    <a:pt x="1041" y="254"/>
                  </a:lnTo>
                  <a:lnTo>
                    <a:pt x="1066" y="254"/>
                  </a:lnTo>
                  <a:lnTo>
                    <a:pt x="1092" y="237"/>
                  </a:lnTo>
                  <a:lnTo>
                    <a:pt x="1143" y="220"/>
                  </a:lnTo>
                  <a:lnTo>
                    <a:pt x="1160" y="203"/>
                  </a:lnTo>
                  <a:lnTo>
                    <a:pt x="1278" y="161"/>
                  </a:lnTo>
                  <a:lnTo>
                    <a:pt x="1354" y="110"/>
                  </a:lnTo>
                  <a:lnTo>
                    <a:pt x="1405" y="93"/>
                  </a:lnTo>
                  <a:lnTo>
                    <a:pt x="1422" y="84"/>
                  </a:lnTo>
                  <a:close/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2F8F5444-B119-4302-B9F0-A7A98FEA7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9" y="735"/>
              <a:ext cx="632" cy="647"/>
            </a:xfrm>
            <a:custGeom>
              <a:avLst/>
              <a:gdLst>
                <a:gd name="T0" fmla="*/ 2904 w 3115"/>
                <a:gd name="T1" fmla="*/ 2125 h 3192"/>
                <a:gd name="T2" fmla="*/ 2760 w 3115"/>
                <a:gd name="T3" fmla="*/ 2066 h 3192"/>
                <a:gd name="T4" fmla="*/ 2540 w 3115"/>
                <a:gd name="T5" fmla="*/ 2057 h 3192"/>
                <a:gd name="T6" fmla="*/ 2464 w 3115"/>
                <a:gd name="T7" fmla="*/ 2049 h 3192"/>
                <a:gd name="T8" fmla="*/ 2260 w 3115"/>
                <a:gd name="T9" fmla="*/ 2066 h 3192"/>
                <a:gd name="T10" fmla="*/ 2116 w 3115"/>
                <a:gd name="T11" fmla="*/ 2117 h 3192"/>
                <a:gd name="T12" fmla="*/ 1998 w 3115"/>
                <a:gd name="T13" fmla="*/ 2184 h 3192"/>
                <a:gd name="T14" fmla="*/ 1922 w 3115"/>
                <a:gd name="T15" fmla="*/ 2218 h 3192"/>
                <a:gd name="T16" fmla="*/ 1820 w 3115"/>
                <a:gd name="T17" fmla="*/ 2252 h 3192"/>
                <a:gd name="T18" fmla="*/ 1736 w 3115"/>
                <a:gd name="T19" fmla="*/ 2277 h 3192"/>
                <a:gd name="T20" fmla="*/ 1541 w 3115"/>
                <a:gd name="T21" fmla="*/ 2345 h 3192"/>
                <a:gd name="T22" fmla="*/ 1422 w 3115"/>
                <a:gd name="T23" fmla="*/ 2413 h 3192"/>
                <a:gd name="T24" fmla="*/ 1236 w 3115"/>
                <a:gd name="T25" fmla="*/ 2506 h 3192"/>
                <a:gd name="T26" fmla="*/ 1134 w 3115"/>
                <a:gd name="T27" fmla="*/ 2540 h 3192"/>
                <a:gd name="T28" fmla="*/ 1041 w 3115"/>
                <a:gd name="T29" fmla="*/ 2591 h 3192"/>
                <a:gd name="T30" fmla="*/ 957 w 3115"/>
                <a:gd name="T31" fmla="*/ 2625 h 3192"/>
                <a:gd name="T32" fmla="*/ 855 w 3115"/>
                <a:gd name="T33" fmla="*/ 2667 h 3192"/>
                <a:gd name="T34" fmla="*/ 737 w 3115"/>
                <a:gd name="T35" fmla="*/ 2692 h 3192"/>
                <a:gd name="T36" fmla="*/ 694 w 3115"/>
                <a:gd name="T37" fmla="*/ 2735 h 3192"/>
                <a:gd name="T38" fmla="*/ 618 w 3115"/>
                <a:gd name="T39" fmla="*/ 2802 h 3192"/>
                <a:gd name="T40" fmla="*/ 457 w 3115"/>
                <a:gd name="T41" fmla="*/ 2980 h 3192"/>
                <a:gd name="T42" fmla="*/ 313 w 3115"/>
                <a:gd name="T43" fmla="*/ 3166 h 3192"/>
                <a:gd name="T44" fmla="*/ 220 w 3115"/>
                <a:gd name="T45" fmla="*/ 3141 h 3192"/>
                <a:gd name="T46" fmla="*/ 212 w 3115"/>
                <a:gd name="T47" fmla="*/ 2980 h 3192"/>
                <a:gd name="T48" fmla="*/ 135 w 3115"/>
                <a:gd name="T49" fmla="*/ 2904 h 3192"/>
                <a:gd name="T50" fmla="*/ 8 w 3115"/>
                <a:gd name="T51" fmla="*/ 2904 h 3192"/>
                <a:gd name="T52" fmla="*/ 110 w 3115"/>
                <a:gd name="T53" fmla="*/ 2752 h 3192"/>
                <a:gd name="T54" fmla="*/ 186 w 3115"/>
                <a:gd name="T55" fmla="*/ 2675 h 3192"/>
                <a:gd name="T56" fmla="*/ 322 w 3115"/>
                <a:gd name="T57" fmla="*/ 2557 h 3192"/>
                <a:gd name="T58" fmla="*/ 423 w 3115"/>
                <a:gd name="T59" fmla="*/ 2472 h 3192"/>
                <a:gd name="T60" fmla="*/ 483 w 3115"/>
                <a:gd name="T61" fmla="*/ 2396 h 3192"/>
                <a:gd name="T62" fmla="*/ 643 w 3115"/>
                <a:gd name="T63" fmla="*/ 2269 h 3192"/>
                <a:gd name="T64" fmla="*/ 694 w 3115"/>
                <a:gd name="T65" fmla="*/ 2176 h 3192"/>
                <a:gd name="T66" fmla="*/ 753 w 3115"/>
                <a:gd name="T67" fmla="*/ 2117 h 3192"/>
                <a:gd name="T68" fmla="*/ 796 w 3115"/>
                <a:gd name="T69" fmla="*/ 1998 h 3192"/>
                <a:gd name="T70" fmla="*/ 906 w 3115"/>
                <a:gd name="T71" fmla="*/ 1820 h 3192"/>
                <a:gd name="T72" fmla="*/ 982 w 3115"/>
                <a:gd name="T73" fmla="*/ 1770 h 3192"/>
                <a:gd name="T74" fmla="*/ 1075 w 3115"/>
                <a:gd name="T75" fmla="*/ 1693 h 3192"/>
                <a:gd name="T76" fmla="*/ 1202 w 3115"/>
                <a:gd name="T77" fmla="*/ 1651 h 3192"/>
                <a:gd name="T78" fmla="*/ 1304 w 3115"/>
                <a:gd name="T79" fmla="*/ 1609 h 3192"/>
                <a:gd name="T80" fmla="*/ 1380 w 3115"/>
                <a:gd name="T81" fmla="*/ 1549 h 3192"/>
                <a:gd name="T82" fmla="*/ 1558 w 3115"/>
                <a:gd name="T83" fmla="*/ 1465 h 3192"/>
                <a:gd name="T84" fmla="*/ 1736 w 3115"/>
                <a:gd name="T85" fmla="*/ 1397 h 3192"/>
                <a:gd name="T86" fmla="*/ 1812 w 3115"/>
                <a:gd name="T87" fmla="*/ 1372 h 3192"/>
                <a:gd name="T88" fmla="*/ 1879 w 3115"/>
                <a:gd name="T89" fmla="*/ 1312 h 3192"/>
                <a:gd name="T90" fmla="*/ 2015 w 3115"/>
                <a:gd name="T91" fmla="*/ 1211 h 3192"/>
                <a:gd name="T92" fmla="*/ 2133 w 3115"/>
                <a:gd name="T93" fmla="*/ 1143 h 3192"/>
                <a:gd name="T94" fmla="*/ 2277 w 3115"/>
                <a:gd name="T95" fmla="*/ 1016 h 3192"/>
                <a:gd name="T96" fmla="*/ 2387 w 3115"/>
                <a:gd name="T97" fmla="*/ 932 h 3192"/>
                <a:gd name="T98" fmla="*/ 2514 w 3115"/>
                <a:gd name="T99" fmla="*/ 805 h 3192"/>
                <a:gd name="T100" fmla="*/ 2667 w 3115"/>
                <a:gd name="T101" fmla="*/ 644 h 3192"/>
                <a:gd name="T102" fmla="*/ 2870 w 3115"/>
                <a:gd name="T103" fmla="*/ 483 h 3192"/>
                <a:gd name="T104" fmla="*/ 2921 w 3115"/>
                <a:gd name="T105" fmla="*/ 381 h 3192"/>
                <a:gd name="T106" fmla="*/ 2963 w 3115"/>
                <a:gd name="T107" fmla="*/ 178 h 3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15" h="3192">
                  <a:moveTo>
                    <a:pt x="3115" y="2252"/>
                  </a:moveTo>
                  <a:lnTo>
                    <a:pt x="2904" y="2125"/>
                  </a:lnTo>
                  <a:lnTo>
                    <a:pt x="2777" y="2091"/>
                  </a:lnTo>
                  <a:lnTo>
                    <a:pt x="2760" y="2066"/>
                  </a:lnTo>
                  <a:lnTo>
                    <a:pt x="2684" y="2032"/>
                  </a:lnTo>
                  <a:lnTo>
                    <a:pt x="2540" y="2057"/>
                  </a:lnTo>
                  <a:lnTo>
                    <a:pt x="2497" y="2040"/>
                  </a:lnTo>
                  <a:lnTo>
                    <a:pt x="2464" y="2049"/>
                  </a:lnTo>
                  <a:lnTo>
                    <a:pt x="2320" y="2024"/>
                  </a:lnTo>
                  <a:lnTo>
                    <a:pt x="2260" y="2066"/>
                  </a:lnTo>
                  <a:lnTo>
                    <a:pt x="2201" y="2066"/>
                  </a:lnTo>
                  <a:lnTo>
                    <a:pt x="2116" y="2117"/>
                  </a:lnTo>
                  <a:lnTo>
                    <a:pt x="2057" y="2167"/>
                  </a:lnTo>
                  <a:lnTo>
                    <a:pt x="1998" y="2184"/>
                  </a:lnTo>
                  <a:lnTo>
                    <a:pt x="1981" y="2201"/>
                  </a:lnTo>
                  <a:lnTo>
                    <a:pt x="1922" y="2218"/>
                  </a:lnTo>
                  <a:lnTo>
                    <a:pt x="1863" y="2218"/>
                  </a:lnTo>
                  <a:lnTo>
                    <a:pt x="1820" y="2252"/>
                  </a:lnTo>
                  <a:lnTo>
                    <a:pt x="1761" y="2252"/>
                  </a:lnTo>
                  <a:lnTo>
                    <a:pt x="1736" y="2277"/>
                  </a:lnTo>
                  <a:lnTo>
                    <a:pt x="1583" y="2328"/>
                  </a:lnTo>
                  <a:lnTo>
                    <a:pt x="1541" y="2345"/>
                  </a:lnTo>
                  <a:lnTo>
                    <a:pt x="1482" y="2404"/>
                  </a:lnTo>
                  <a:lnTo>
                    <a:pt x="1422" y="2413"/>
                  </a:lnTo>
                  <a:lnTo>
                    <a:pt x="1321" y="2498"/>
                  </a:lnTo>
                  <a:lnTo>
                    <a:pt x="1236" y="2506"/>
                  </a:lnTo>
                  <a:lnTo>
                    <a:pt x="1202" y="2540"/>
                  </a:lnTo>
                  <a:lnTo>
                    <a:pt x="1134" y="2540"/>
                  </a:lnTo>
                  <a:lnTo>
                    <a:pt x="1101" y="2557"/>
                  </a:lnTo>
                  <a:lnTo>
                    <a:pt x="1041" y="2591"/>
                  </a:lnTo>
                  <a:lnTo>
                    <a:pt x="1016" y="2582"/>
                  </a:lnTo>
                  <a:lnTo>
                    <a:pt x="957" y="2625"/>
                  </a:lnTo>
                  <a:lnTo>
                    <a:pt x="897" y="2633"/>
                  </a:lnTo>
                  <a:lnTo>
                    <a:pt x="855" y="2667"/>
                  </a:lnTo>
                  <a:lnTo>
                    <a:pt x="821" y="2667"/>
                  </a:lnTo>
                  <a:lnTo>
                    <a:pt x="737" y="2692"/>
                  </a:lnTo>
                  <a:lnTo>
                    <a:pt x="728" y="2726"/>
                  </a:lnTo>
                  <a:lnTo>
                    <a:pt x="694" y="2735"/>
                  </a:lnTo>
                  <a:lnTo>
                    <a:pt x="660" y="2785"/>
                  </a:lnTo>
                  <a:lnTo>
                    <a:pt x="618" y="2802"/>
                  </a:lnTo>
                  <a:lnTo>
                    <a:pt x="525" y="2912"/>
                  </a:lnTo>
                  <a:lnTo>
                    <a:pt x="457" y="2980"/>
                  </a:lnTo>
                  <a:lnTo>
                    <a:pt x="389" y="3116"/>
                  </a:lnTo>
                  <a:lnTo>
                    <a:pt x="313" y="3166"/>
                  </a:lnTo>
                  <a:lnTo>
                    <a:pt x="271" y="3192"/>
                  </a:lnTo>
                  <a:lnTo>
                    <a:pt x="220" y="3141"/>
                  </a:lnTo>
                  <a:lnTo>
                    <a:pt x="220" y="3056"/>
                  </a:lnTo>
                  <a:lnTo>
                    <a:pt x="212" y="2980"/>
                  </a:lnTo>
                  <a:lnTo>
                    <a:pt x="161" y="2912"/>
                  </a:lnTo>
                  <a:lnTo>
                    <a:pt x="135" y="2904"/>
                  </a:lnTo>
                  <a:lnTo>
                    <a:pt x="51" y="2921"/>
                  </a:lnTo>
                  <a:lnTo>
                    <a:pt x="8" y="2904"/>
                  </a:lnTo>
                  <a:lnTo>
                    <a:pt x="0" y="2870"/>
                  </a:lnTo>
                  <a:lnTo>
                    <a:pt x="110" y="2752"/>
                  </a:lnTo>
                  <a:lnTo>
                    <a:pt x="161" y="2718"/>
                  </a:lnTo>
                  <a:lnTo>
                    <a:pt x="186" y="2675"/>
                  </a:lnTo>
                  <a:lnTo>
                    <a:pt x="254" y="2650"/>
                  </a:lnTo>
                  <a:lnTo>
                    <a:pt x="322" y="2557"/>
                  </a:lnTo>
                  <a:lnTo>
                    <a:pt x="381" y="2523"/>
                  </a:lnTo>
                  <a:lnTo>
                    <a:pt x="423" y="2472"/>
                  </a:lnTo>
                  <a:lnTo>
                    <a:pt x="432" y="2447"/>
                  </a:lnTo>
                  <a:lnTo>
                    <a:pt x="483" y="2396"/>
                  </a:lnTo>
                  <a:lnTo>
                    <a:pt x="542" y="2371"/>
                  </a:lnTo>
                  <a:lnTo>
                    <a:pt x="643" y="2269"/>
                  </a:lnTo>
                  <a:lnTo>
                    <a:pt x="694" y="2193"/>
                  </a:lnTo>
                  <a:lnTo>
                    <a:pt x="694" y="2176"/>
                  </a:lnTo>
                  <a:lnTo>
                    <a:pt x="728" y="2134"/>
                  </a:lnTo>
                  <a:lnTo>
                    <a:pt x="753" y="2117"/>
                  </a:lnTo>
                  <a:lnTo>
                    <a:pt x="779" y="2015"/>
                  </a:lnTo>
                  <a:lnTo>
                    <a:pt x="796" y="1998"/>
                  </a:lnTo>
                  <a:lnTo>
                    <a:pt x="864" y="1871"/>
                  </a:lnTo>
                  <a:lnTo>
                    <a:pt x="906" y="1820"/>
                  </a:lnTo>
                  <a:lnTo>
                    <a:pt x="940" y="1812"/>
                  </a:lnTo>
                  <a:lnTo>
                    <a:pt x="982" y="1770"/>
                  </a:lnTo>
                  <a:lnTo>
                    <a:pt x="1050" y="1719"/>
                  </a:lnTo>
                  <a:lnTo>
                    <a:pt x="1075" y="1693"/>
                  </a:lnTo>
                  <a:lnTo>
                    <a:pt x="1151" y="1651"/>
                  </a:lnTo>
                  <a:lnTo>
                    <a:pt x="1202" y="1651"/>
                  </a:lnTo>
                  <a:lnTo>
                    <a:pt x="1253" y="1617"/>
                  </a:lnTo>
                  <a:lnTo>
                    <a:pt x="1304" y="1609"/>
                  </a:lnTo>
                  <a:lnTo>
                    <a:pt x="1355" y="1575"/>
                  </a:lnTo>
                  <a:lnTo>
                    <a:pt x="1380" y="1549"/>
                  </a:lnTo>
                  <a:lnTo>
                    <a:pt x="1456" y="1524"/>
                  </a:lnTo>
                  <a:lnTo>
                    <a:pt x="1558" y="1465"/>
                  </a:lnTo>
                  <a:lnTo>
                    <a:pt x="1668" y="1448"/>
                  </a:lnTo>
                  <a:lnTo>
                    <a:pt x="1736" y="1397"/>
                  </a:lnTo>
                  <a:lnTo>
                    <a:pt x="1795" y="1389"/>
                  </a:lnTo>
                  <a:lnTo>
                    <a:pt x="1812" y="1372"/>
                  </a:lnTo>
                  <a:lnTo>
                    <a:pt x="1837" y="1363"/>
                  </a:lnTo>
                  <a:lnTo>
                    <a:pt x="1879" y="1312"/>
                  </a:lnTo>
                  <a:lnTo>
                    <a:pt x="1947" y="1270"/>
                  </a:lnTo>
                  <a:lnTo>
                    <a:pt x="2015" y="1211"/>
                  </a:lnTo>
                  <a:lnTo>
                    <a:pt x="2083" y="1152"/>
                  </a:lnTo>
                  <a:lnTo>
                    <a:pt x="2133" y="1143"/>
                  </a:lnTo>
                  <a:lnTo>
                    <a:pt x="2252" y="1025"/>
                  </a:lnTo>
                  <a:lnTo>
                    <a:pt x="2277" y="1016"/>
                  </a:lnTo>
                  <a:lnTo>
                    <a:pt x="2337" y="957"/>
                  </a:lnTo>
                  <a:lnTo>
                    <a:pt x="2387" y="932"/>
                  </a:lnTo>
                  <a:lnTo>
                    <a:pt x="2464" y="872"/>
                  </a:lnTo>
                  <a:lnTo>
                    <a:pt x="2514" y="805"/>
                  </a:lnTo>
                  <a:lnTo>
                    <a:pt x="2599" y="737"/>
                  </a:lnTo>
                  <a:lnTo>
                    <a:pt x="2667" y="644"/>
                  </a:lnTo>
                  <a:lnTo>
                    <a:pt x="2726" y="618"/>
                  </a:lnTo>
                  <a:lnTo>
                    <a:pt x="2870" y="483"/>
                  </a:lnTo>
                  <a:lnTo>
                    <a:pt x="2895" y="457"/>
                  </a:lnTo>
                  <a:lnTo>
                    <a:pt x="2921" y="381"/>
                  </a:lnTo>
                  <a:lnTo>
                    <a:pt x="2955" y="263"/>
                  </a:lnTo>
                  <a:lnTo>
                    <a:pt x="2963" y="178"/>
                  </a:lnTo>
                  <a:lnTo>
                    <a:pt x="3115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3CF755E2-C87D-4BEC-8E23-1ABBA1AD5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3" y="1405"/>
              <a:ext cx="2538" cy="3119"/>
            </a:xfrm>
            <a:custGeom>
              <a:avLst/>
              <a:gdLst>
                <a:gd name="T0" fmla="*/ 12242 w 12512"/>
                <a:gd name="T1" fmla="*/ 1032 h 15389"/>
                <a:gd name="T2" fmla="*/ 12140 w 12512"/>
                <a:gd name="T3" fmla="*/ 304 h 15389"/>
                <a:gd name="T4" fmla="*/ 11674 w 12512"/>
                <a:gd name="T5" fmla="*/ 152 h 15389"/>
                <a:gd name="T6" fmla="*/ 10946 w 12512"/>
                <a:gd name="T7" fmla="*/ 0 h 15389"/>
                <a:gd name="T8" fmla="*/ 10489 w 12512"/>
                <a:gd name="T9" fmla="*/ 101 h 15389"/>
                <a:gd name="T10" fmla="*/ 9956 w 12512"/>
                <a:gd name="T11" fmla="*/ 499 h 15389"/>
                <a:gd name="T12" fmla="*/ 9541 w 12512"/>
                <a:gd name="T13" fmla="*/ 939 h 15389"/>
                <a:gd name="T14" fmla="*/ 9744 w 12512"/>
                <a:gd name="T15" fmla="*/ 2133 h 15389"/>
                <a:gd name="T16" fmla="*/ 10184 w 12512"/>
                <a:gd name="T17" fmla="*/ 2285 h 15389"/>
                <a:gd name="T18" fmla="*/ 9956 w 12512"/>
                <a:gd name="T19" fmla="*/ 2819 h 15389"/>
                <a:gd name="T20" fmla="*/ 10117 w 12512"/>
                <a:gd name="T21" fmla="*/ 3445 h 15389"/>
                <a:gd name="T22" fmla="*/ 9964 w 12512"/>
                <a:gd name="T23" fmla="*/ 3665 h 15389"/>
                <a:gd name="T24" fmla="*/ 9422 w 12512"/>
                <a:gd name="T25" fmla="*/ 4097 h 15389"/>
                <a:gd name="T26" fmla="*/ 9177 w 12512"/>
                <a:gd name="T27" fmla="*/ 4859 h 15389"/>
                <a:gd name="T28" fmla="*/ 8991 w 12512"/>
                <a:gd name="T29" fmla="*/ 5638 h 15389"/>
                <a:gd name="T30" fmla="*/ 8830 w 12512"/>
                <a:gd name="T31" fmla="*/ 4977 h 15389"/>
                <a:gd name="T32" fmla="*/ 8711 w 12512"/>
                <a:gd name="T33" fmla="*/ 4410 h 15389"/>
                <a:gd name="T34" fmla="*/ 8567 w 12512"/>
                <a:gd name="T35" fmla="*/ 3724 h 15389"/>
                <a:gd name="T36" fmla="*/ 8694 w 12512"/>
                <a:gd name="T37" fmla="*/ 3166 h 15389"/>
                <a:gd name="T38" fmla="*/ 8669 w 12512"/>
                <a:gd name="T39" fmla="*/ 2742 h 15389"/>
                <a:gd name="T40" fmla="*/ 8009 w 12512"/>
                <a:gd name="T41" fmla="*/ 2395 h 15389"/>
                <a:gd name="T42" fmla="*/ 7450 w 12512"/>
                <a:gd name="T43" fmla="*/ 2844 h 15389"/>
                <a:gd name="T44" fmla="*/ 6849 w 12512"/>
                <a:gd name="T45" fmla="*/ 3538 h 15389"/>
                <a:gd name="T46" fmla="*/ 6747 w 12512"/>
                <a:gd name="T47" fmla="*/ 4156 h 15389"/>
                <a:gd name="T48" fmla="*/ 7069 w 12512"/>
                <a:gd name="T49" fmla="*/ 4977 h 15389"/>
                <a:gd name="T50" fmla="*/ 7433 w 12512"/>
                <a:gd name="T51" fmla="*/ 5578 h 15389"/>
                <a:gd name="T52" fmla="*/ 7755 w 12512"/>
                <a:gd name="T53" fmla="*/ 6399 h 15389"/>
                <a:gd name="T54" fmla="*/ 7348 w 12512"/>
                <a:gd name="T55" fmla="*/ 6306 h 15389"/>
                <a:gd name="T56" fmla="*/ 6866 w 12512"/>
                <a:gd name="T57" fmla="*/ 5993 h 15389"/>
                <a:gd name="T58" fmla="*/ 6061 w 12512"/>
                <a:gd name="T59" fmla="*/ 6213 h 15389"/>
                <a:gd name="T60" fmla="*/ 5638 w 12512"/>
                <a:gd name="T61" fmla="*/ 5849 h 15389"/>
                <a:gd name="T62" fmla="*/ 5012 w 12512"/>
                <a:gd name="T63" fmla="*/ 5739 h 15389"/>
                <a:gd name="T64" fmla="*/ 5418 w 12512"/>
                <a:gd name="T65" fmla="*/ 6332 h 15389"/>
                <a:gd name="T66" fmla="*/ 5799 w 12512"/>
                <a:gd name="T67" fmla="*/ 6967 h 15389"/>
                <a:gd name="T68" fmla="*/ 5757 w 12512"/>
                <a:gd name="T69" fmla="*/ 7441 h 15389"/>
                <a:gd name="T70" fmla="*/ 5274 w 12512"/>
                <a:gd name="T71" fmla="*/ 7500 h 15389"/>
                <a:gd name="T72" fmla="*/ 4605 w 12512"/>
                <a:gd name="T73" fmla="*/ 7881 h 15389"/>
                <a:gd name="T74" fmla="*/ 4554 w 12512"/>
                <a:gd name="T75" fmla="*/ 8643 h 15389"/>
                <a:gd name="T76" fmla="*/ 4944 w 12512"/>
                <a:gd name="T77" fmla="*/ 8998 h 15389"/>
                <a:gd name="T78" fmla="*/ 4664 w 12512"/>
                <a:gd name="T79" fmla="*/ 9278 h 15389"/>
                <a:gd name="T80" fmla="*/ 4157 w 12512"/>
                <a:gd name="T81" fmla="*/ 9523 h 15389"/>
                <a:gd name="T82" fmla="*/ 3970 w 12512"/>
                <a:gd name="T83" fmla="*/ 10082 h 15389"/>
                <a:gd name="T84" fmla="*/ 4394 w 12512"/>
                <a:gd name="T85" fmla="*/ 10666 h 15389"/>
                <a:gd name="T86" fmla="*/ 4013 w 12512"/>
                <a:gd name="T87" fmla="*/ 10767 h 15389"/>
                <a:gd name="T88" fmla="*/ 3589 w 12512"/>
                <a:gd name="T89" fmla="*/ 11064 h 15389"/>
                <a:gd name="T90" fmla="*/ 3361 w 12512"/>
                <a:gd name="T91" fmla="*/ 11165 h 15389"/>
                <a:gd name="T92" fmla="*/ 2963 w 12512"/>
                <a:gd name="T93" fmla="*/ 10564 h 15389"/>
                <a:gd name="T94" fmla="*/ 2455 w 12512"/>
                <a:gd name="T95" fmla="*/ 10361 h 15389"/>
                <a:gd name="T96" fmla="*/ 1930 w 12512"/>
                <a:gd name="T97" fmla="*/ 10801 h 15389"/>
                <a:gd name="T98" fmla="*/ 1888 w 12512"/>
                <a:gd name="T99" fmla="*/ 11648 h 15389"/>
                <a:gd name="T100" fmla="*/ 1820 w 12512"/>
                <a:gd name="T101" fmla="*/ 12173 h 15389"/>
                <a:gd name="T102" fmla="*/ 1507 w 12512"/>
                <a:gd name="T103" fmla="*/ 12198 h 15389"/>
                <a:gd name="T104" fmla="*/ 1160 w 12512"/>
                <a:gd name="T105" fmla="*/ 12257 h 15389"/>
                <a:gd name="T106" fmla="*/ 1253 w 12512"/>
                <a:gd name="T107" fmla="*/ 12960 h 15389"/>
                <a:gd name="T108" fmla="*/ 1405 w 12512"/>
                <a:gd name="T109" fmla="*/ 13916 h 15389"/>
                <a:gd name="T110" fmla="*/ 855 w 12512"/>
                <a:gd name="T111" fmla="*/ 14458 h 15389"/>
                <a:gd name="T112" fmla="*/ 321 w 12512"/>
                <a:gd name="T113" fmla="*/ 14797 h 15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512" h="15389">
                  <a:moveTo>
                    <a:pt x="12512" y="1769"/>
                  </a:moveTo>
                  <a:lnTo>
                    <a:pt x="12394" y="1642"/>
                  </a:lnTo>
                  <a:lnTo>
                    <a:pt x="12352" y="1574"/>
                  </a:lnTo>
                  <a:lnTo>
                    <a:pt x="12309" y="1396"/>
                  </a:lnTo>
                  <a:lnTo>
                    <a:pt x="12259" y="1253"/>
                  </a:lnTo>
                  <a:lnTo>
                    <a:pt x="12242" y="1168"/>
                  </a:lnTo>
                  <a:lnTo>
                    <a:pt x="12242" y="1032"/>
                  </a:lnTo>
                  <a:lnTo>
                    <a:pt x="12208" y="931"/>
                  </a:lnTo>
                  <a:lnTo>
                    <a:pt x="12191" y="829"/>
                  </a:lnTo>
                  <a:lnTo>
                    <a:pt x="12157" y="753"/>
                  </a:lnTo>
                  <a:lnTo>
                    <a:pt x="12140" y="626"/>
                  </a:lnTo>
                  <a:lnTo>
                    <a:pt x="12208" y="448"/>
                  </a:lnTo>
                  <a:lnTo>
                    <a:pt x="12191" y="372"/>
                  </a:lnTo>
                  <a:lnTo>
                    <a:pt x="12140" y="304"/>
                  </a:lnTo>
                  <a:lnTo>
                    <a:pt x="12047" y="279"/>
                  </a:lnTo>
                  <a:lnTo>
                    <a:pt x="12038" y="254"/>
                  </a:lnTo>
                  <a:lnTo>
                    <a:pt x="12013" y="254"/>
                  </a:lnTo>
                  <a:lnTo>
                    <a:pt x="11971" y="228"/>
                  </a:lnTo>
                  <a:lnTo>
                    <a:pt x="11852" y="203"/>
                  </a:lnTo>
                  <a:lnTo>
                    <a:pt x="11734" y="152"/>
                  </a:lnTo>
                  <a:lnTo>
                    <a:pt x="11674" y="152"/>
                  </a:lnTo>
                  <a:lnTo>
                    <a:pt x="11607" y="127"/>
                  </a:lnTo>
                  <a:lnTo>
                    <a:pt x="11530" y="127"/>
                  </a:lnTo>
                  <a:lnTo>
                    <a:pt x="11412" y="84"/>
                  </a:lnTo>
                  <a:lnTo>
                    <a:pt x="11251" y="67"/>
                  </a:lnTo>
                  <a:lnTo>
                    <a:pt x="11133" y="25"/>
                  </a:lnTo>
                  <a:lnTo>
                    <a:pt x="11073" y="34"/>
                  </a:lnTo>
                  <a:lnTo>
                    <a:pt x="10946" y="0"/>
                  </a:lnTo>
                  <a:lnTo>
                    <a:pt x="10811" y="25"/>
                  </a:lnTo>
                  <a:lnTo>
                    <a:pt x="10768" y="42"/>
                  </a:lnTo>
                  <a:lnTo>
                    <a:pt x="10608" y="59"/>
                  </a:lnTo>
                  <a:lnTo>
                    <a:pt x="10591" y="76"/>
                  </a:lnTo>
                  <a:lnTo>
                    <a:pt x="10548" y="84"/>
                  </a:lnTo>
                  <a:lnTo>
                    <a:pt x="10531" y="101"/>
                  </a:lnTo>
                  <a:lnTo>
                    <a:pt x="10489" y="101"/>
                  </a:lnTo>
                  <a:lnTo>
                    <a:pt x="10430" y="144"/>
                  </a:lnTo>
                  <a:lnTo>
                    <a:pt x="10345" y="152"/>
                  </a:lnTo>
                  <a:lnTo>
                    <a:pt x="10311" y="178"/>
                  </a:lnTo>
                  <a:lnTo>
                    <a:pt x="10269" y="211"/>
                  </a:lnTo>
                  <a:lnTo>
                    <a:pt x="10167" y="279"/>
                  </a:lnTo>
                  <a:lnTo>
                    <a:pt x="9990" y="457"/>
                  </a:lnTo>
                  <a:lnTo>
                    <a:pt x="9956" y="499"/>
                  </a:lnTo>
                  <a:lnTo>
                    <a:pt x="9888" y="558"/>
                  </a:lnTo>
                  <a:lnTo>
                    <a:pt x="9871" y="584"/>
                  </a:lnTo>
                  <a:lnTo>
                    <a:pt x="9829" y="626"/>
                  </a:lnTo>
                  <a:lnTo>
                    <a:pt x="9769" y="719"/>
                  </a:lnTo>
                  <a:lnTo>
                    <a:pt x="9685" y="795"/>
                  </a:lnTo>
                  <a:lnTo>
                    <a:pt x="9583" y="906"/>
                  </a:lnTo>
                  <a:lnTo>
                    <a:pt x="9541" y="939"/>
                  </a:lnTo>
                  <a:lnTo>
                    <a:pt x="9380" y="1193"/>
                  </a:lnTo>
                  <a:lnTo>
                    <a:pt x="9363" y="1320"/>
                  </a:lnTo>
                  <a:lnTo>
                    <a:pt x="9389" y="1405"/>
                  </a:lnTo>
                  <a:lnTo>
                    <a:pt x="9389" y="1456"/>
                  </a:lnTo>
                  <a:lnTo>
                    <a:pt x="9473" y="1727"/>
                  </a:lnTo>
                  <a:lnTo>
                    <a:pt x="9685" y="2082"/>
                  </a:lnTo>
                  <a:lnTo>
                    <a:pt x="9744" y="2133"/>
                  </a:lnTo>
                  <a:lnTo>
                    <a:pt x="9837" y="2167"/>
                  </a:lnTo>
                  <a:lnTo>
                    <a:pt x="9913" y="2167"/>
                  </a:lnTo>
                  <a:lnTo>
                    <a:pt x="9998" y="2141"/>
                  </a:lnTo>
                  <a:lnTo>
                    <a:pt x="10049" y="2150"/>
                  </a:lnTo>
                  <a:lnTo>
                    <a:pt x="10091" y="2167"/>
                  </a:lnTo>
                  <a:lnTo>
                    <a:pt x="10134" y="2201"/>
                  </a:lnTo>
                  <a:lnTo>
                    <a:pt x="10184" y="2285"/>
                  </a:lnTo>
                  <a:lnTo>
                    <a:pt x="10193" y="2446"/>
                  </a:lnTo>
                  <a:lnTo>
                    <a:pt x="10142" y="2607"/>
                  </a:lnTo>
                  <a:lnTo>
                    <a:pt x="10142" y="2709"/>
                  </a:lnTo>
                  <a:lnTo>
                    <a:pt x="10091" y="2776"/>
                  </a:lnTo>
                  <a:lnTo>
                    <a:pt x="10066" y="2793"/>
                  </a:lnTo>
                  <a:lnTo>
                    <a:pt x="9998" y="2793"/>
                  </a:lnTo>
                  <a:lnTo>
                    <a:pt x="9956" y="2819"/>
                  </a:lnTo>
                  <a:lnTo>
                    <a:pt x="9871" y="2836"/>
                  </a:lnTo>
                  <a:lnTo>
                    <a:pt x="9812" y="2895"/>
                  </a:lnTo>
                  <a:lnTo>
                    <a:pt x="9778" y="2996"/>
                  </a:lnTo>
                  <a:lnTo>
                    <a:pt x="9837" y="3123"/>
                  </a:lnTo>
                  <a:lnTo>
                    <a:pt x="9888" y="3191"/>
                  </a:lnTo>
                  <a:lnTo>
                    <a:pt x="9896" y="3217"/>
                  </a:lnTo>
                  <a:lnTo>
                    <a:pt x="10117" y="3445"/>
                  </a:lnTo>
                  <a:lnTo>
                    <a:pt x="10142" y="3462"/>
                  </a:lnTo>
                  <a:lnTo>
                    <a:pt x="10176" y="3504"/>
                  </a:lnTo>
                  <a:lnTo>
                    <a:pt x="10184" y="3555"/>
                  </a:lnTo>
                  <a:lnTo>
                    <a:pt x="10167" y="3614"/>
                  </a:lnTo>
                  <a:lnTo>
                    <a:pt x="10117" y="3648"/>
                  </a:lnTo>
                  <a:lnTo>
                    <a:pt x="10040" y="3674"/>
                  </a:lnTo>
                  <a:lnTo>
                    <a:pt x="9964" y="3665"/>
                  </a:lnTo>
                  <a:lnTo>
                    <a:pt x="9905" y="3682"/>
                  </a:lnTo>
                  <a:lnTo>
                    <a:pt x="9837" y="3682"/>
                  </a:lnTo>
                  <a:lnTo>
                    <a:pt x="9685" y="3716"/>
                  </a:lnTo>
                  <a:lnTo>
                    <a:pt x="9583" y="3775"/>
                  </a:lnTo>
                  <a:lnTo>
                    <a:pt x="9516" y="3885"/>
                  </a:lnTo>
                  <a:lnTo>
                    <a:pt x="9516" y="3911"/>
                  </a:lnTo>
                  <a:lnTo>
                    <a:pt x="9422" y="4097"/>
                  </a:lnTo>
                  <a:lnTo>
                    <a:pt x="9312" y="4444"/>
                  </a:lnTo>
                  <a:lnTo>
                    <a:pt x="9295" y="4469"/>
                  </a:lnTo>
                  <a:lnTo>
                    <a:pt x="9295" y="4495"/>
                  </a:lnTo>
                  <a:lnTo>
                    <a:pt x="9236" y="4622"/>
                  </a:lnTo>
                  <a:lnTo>
                    <a:pt x="9236" y="4647"/>
                  </a:lnTo>
                  <a:lnTo>
                    <a:pt x="9211" y="4698"/>
                  </a:lnTo>
                  <a:lnTo>
                    <a:pt x="9177" y="4859"/>
                  </a:lnTo>
                  <a:lnTo>
                    <a:pt x="9109" y="5020"/>
                  </a:lnTo>
                  <a:lnTo>
                    <a:pt x="9058" y="5104"/>
                  </a:lnTo>
                  <a:lnTo>
                    <a:pt x="9041" y="5265"/>
                  </a:lnTo>
                  <a:lnTo>
                    <a:pt x="9050" y="5341"/>
                  </a:lnTo>
                  <a:lnTo>
                    <a:pt x="9033" y="5392"/>
                  </a:lnTo>
                  <a:lnTo>
                    <a:pt x="9033" y="5553"/>
                  </a:lnTo>
                  <a:lnTo>
                    <a:pt x="8991" y="5638"/>
                  </a:lnTo>
                  <a:lnTo>
                    <a:pt x="8957" y="5654"/>
                  </a:lnTo>
                  <a:lnTo>
                    <a:pt x="8923" y="5646"/>
                  </a:lnTo>
                  <a:lnTo>
                    <a:pt x="8889" y="5621"/>
                  </a:lnTo>
                  <a:lnTo>
                    <a:pt x="8821" y="5494"/>
                  </a:lnTo>
                  <a:lnTo>
                    <a:pt x="8830" y="5214"/>
                  </a:lnTo>
                  <a:lnTo>
                    <a:pt x="8804" y="5096"/>
                  </a:lnTo>
                  <a:lnTo>
                    <a:pt x="8830" y="4977"/>
                  </a:lnTo>
                  <a:lnTo>
                    <a:pt x="8830" y="4850"/>
                  </a:lnTo>
                  <a:lnTo>
                    <a:pt x="8830" y="4791"/>
                  </a:lnTo>
                  <a:lnTo>
                    <a:pt x="8804" y="4757"/>
                  </a:lnTo>
                  <a:lnTo>
                    <a:pt x="8796" y="4630"/>
                  </a:lnTo>
                  <a:lnTo>
                    <a:pt x="8754" y="4512"/>
                  </a:lnTo>
                  <a:lnTo>
                    <a:pt x="8737" y="4486"/>
                  </a:lnTo>
                  <a:lnTo>
                    <a:pt x="8711" y="4410"/>
                  </a:lnTo>
                  <a:lnTo>
                    <a:pt x="8576" y="4275"/>
                  </a:lnTo>
                  <a:lnTo>
                    <a:pt x="8542" y="4224"/>
                  </a:lnTo>
                  <a:lnTo>
                    <a:pt x="8517" y="4122"/>
                  </a:lnTo>
                  <a:lnTo>
                    <a:pt x="8542" y="3928"/>
                  </a:lnTo>
                  <a:lnTo>
                    <a:pt x="8542" y="3885"/>
                  </a:lnTo>
                  <a:lnTo>
                    <a:pt x="8567" y="3826"/>
                  </a:lnTo>
                  <a:lnTo>
                    <a:pt x="8567" y="3724"/>
                  </a:lnTo>
                  <a:lnTo>
                    <a:pt x="8576" y="3707"/>
                  </a:lnTo>
                  <a:lnTo>
                    <a:pt x="8610" y="3547"/>
                  </a:lnTo>
                  <a:lnTo>
                    <a:pt x="8627" y="3504"/>
                  </a:lnTo>
                  <a:lnTo>
                    <a:pt x="8644" y="3369"/>
                  </a:lnTo>
                  <a:lnTo>
                    <a:pt x="8660" y="3327"/>
                  </a:lnTo>
                  <a:lnTo>
                    <a:pt x="8660" y="3284"/>
                  </a:lnTo>
                  <a:lnTo>
                    <a:pt x="8694" y="3166"/>
                  </a:lnTo>
                  <a:lnTo>
                    <a:pt x="8694" y="3106"/>
                  </a:lnTo>
                  <a:lnTo>
                    <a:pt x="8677" y="3081"/>
                  </a:lnTo>
                  <a:lnTo>
                    <a:pt x="8677" y="2946"/>
                  </a:lnTo>
                  <a:lnTo>
                    <a:pt x="8694" y="2903"/>
                  </a:lnTo>
                  <a:lnTo>
                    <a:pt x="8694" y="2827"/>
                  </a:lnTo>
                  <a:lnTo>
                    <a:pt x="8669" y="2785"/>
                  </a:lnTo>
                  <a:lnTo>
                    <a:pt x="8669" y="2742"/>
                  </a:lnTo>
                  <a:lnTo>
                    <a:pt x="8644" y="2641"/>
                  </a:lnTo>
                  <a:lnTo>
                    <a:pt x="8610" y="2565"/>
                  </a:lnTo>
                  <a:lnTo>
                    <a:pt x="8491" y="2480"/>
                  </a:lnTo>
                  <a:lnTo>
                    <a:pt x="8440" y="2421"/>
                  </a:lnTo>
                  <a:lnTo>
                    <a:pt x="8390" y="2387"/>
                  </a:lnTo>
                  <a:lnTo>
                    <a:pt x="8288" y="2353"/>
                  </a:lnTo>
                  <a:lnTo>
                    <a:pt x="8009" y="2395"/>
                  </a:lnTo>
                  <a:lnTo>
                    <a:pt x="7907" y="2463"/>
                  </a:lnTo>
                  <a:lnTo>
                    <a:pt x="7822" y="2497"/>
                  </a:lnTo>
                  <a:lnTo>
                    <a:pt x="7755" y="2582"/>
                  </a:lnTo>
                  <a:lnTo>
                    <a:pt x="7645" y="2641"/>
                  </a:lnTo>
                  <a:lnTo>
                    <a:pt x="7534" y="2759"/>
                  </a:lnTo>
                  <a:lnTo>
                    <a:pt x="7484" y="2793"/>
                  </a:lnTo>
                  <a:lnTo>
                    <a:pt x="7450" y="2844"/>
                  </a:lnTo>
                  <a:lnTo>
                    <a:pt x="7314" y="2979"/>
                  </a:lnTo>
                  <a:lnTo>
                    <a:pt x="7280" y="3064"/>
                  </a:lnTo>
                  <a:lnTo>
                    <a:pt x="7255" y="3115"/>
                  </a:lnTo>
                  <a:lnTo>
                    <a:pt x="7137" y="3200"/>
                  </a:lnTo>
                  <a:lnTo>
                    <a:pt x="7111" y="3242"/>
                  </a:lnTo>
                  <a:lnTo>
                    <a:pt x="7001" y="3335"/>
                  </a:lnTo>
                  <a:lnTo>
                    <a:pt x="6849" y="3538"/>
                  </a:lnTo>
                  <a:lnTo>
                    <a:pt x="6730" y="3691"/>
                  </a:lnTo>
                  <a:lnTo>
                    <a:pt x="6705" y="3834"/>
                  </a:lnTo>
                  <a:lnTo>
                    <a:pt x="6705" y="3885"/>
                  </a:lnTo>
                  <a:lnTo>
                    <a:pt x="6722" y="3970"/>
                  </a:lnTo>
                  <a:lnTo>
                    <a:pt x="6722" y="4021"/>
                  </a:lnTo>
                  <a:lnTo>
                    <a:pt x="6747" y="4071"/>
                  </a:lnTo>
                  <a:lnTo>
                    <a:pt x="6747" y="4156"/>
                  </a:lnTo>
                  <a:lnTo>
                    <a:pt x="6773" y="4232"/>
                  </a:lnTo>
                  <a:lnTo>
                    <a:pt x="6789" y="4258"/>
                  </a:lnTo>
                  <a:lnTo>
                    <a:pt x="6806" y="4503"/>
                  </a:lnTo>
                  <a:lnTo>
                    <a:pt x="6840" y="4571"/>
                  </a:lnTo>
                  <a:lnTo>
                    <a:pt x="6891" y="4656"/>
                  </a:lnTo>
                  <a:lnTo>
                    <a:pt x="6891" y="4681"/>
                  </a:lnTo>
                  <a:lnTo>
                    <a:pt x="7069" y="4977"/>
                  </a:lnTo>
                  <a:lnTo>
                    <a:pt x="7060" y="4994"/>
                  </a:lnTo>
                  <a:lnTo>
                    <a:pt x="7094" y="5045"/>
                  </a:lnTo>
                  <a:lnTo>
                    <a:pt x="7120" y="5096"/>
                  </a:lnTo>
                  <a:lnTo>
                    <a:pt x="7280" y="5307"/>
                  </a:lnTo>
                  <a:lnTo>
                    <a:pt x="7331" y="5409"/>
                  </a:lnTo>
                  <a:lnTo>
                    <a:pt x="7382" y="5477"/>
                  </a:lnTo>
                  <a:lnTo>
                    <a:pt x="7433" y="5578"/>
                  </a:lnTo>
                  <a:lnTo>
                    <a:pt x="7534" y="5705"/>
                  </a:lnTo>
                  <a:lnTo>
                    <a:pt x="7602" y="5832"/>
                  </a:lnTo>
                  <a:lnTo>
                    <a:pt x="7729" y="5985"/>
                  </a:lnTo>
                  <a:lnTo>
                    <a:pt x="7780" y="6086"/>
                  </a:lnTo>
                  <a:lnTo>
                    <a:pt x="7805" y="6306"/>
                  </a:lnTo>
                  <a:lnTo>
                    <a:pt x="7797" y="6357"/>
                  </a:lnTo>
                  <a:lnTo>
                    <a:pt x="7755" y="6399"/>
                  </a:lnTo>
                  <a:lnTo>
                    <a:pt x="7704" y="6425"/>
                  </a:lnTo>
                  <a:lnTo>
                    <a:pt x="7585" y="6416"/>
                  </a:lnTo>
                  <a:lnTo>
                    <a:pt x="7484" y="6382"/>
                  </a:lnTo>
                  <a:lnTo>
                    <a:pt x="7467" y="6391"/>
                  </a:lnTo>
                  <a:lnTo>
                    <a:pt x="7424" y="6374"/>
                  </a:lnTo>
                  <a:lnTo>
                    <a:pt x="7382" y="6349"/>
                  </a:lnTo>
                  <a:lnTo>
                    <a:pt x="7348" y="6306"/>
                  </a:lnTo>
                  <a:lnTo>
                    <a:pt x="7306" y="6281"/>
                  </a:lnTo>
                  <a:lnTo>
                    <a:pt x="7196" y="6154"/>
                  </a:lnTo>
                  <a:lnTo>
                    <a:pt x="7162" y="6145"/>
                  </a:lnTo>
                  <a:lnTo>
                    <a:pt x="7086" y="6086"/>
                  </a:lnTo>
                  <a:lnTo>
                    <a:pt x="7001" y="6052"/>
                  </a:lnTo>
                  <a:lnTo>
                    <a:pt x="6984" y="6052"/>
                  </a:lnTo>
                  <a:lnTo>
                    <a:pt x="6866" y="5993"/>
                  </a:lnTo>
                  <a:lnTo>
                    <a:pt x="6747" y="6018"/>
                  </a:lnTo>
                  <a:lnTo>
                    <a:pt x="6646" y="6086"/>
                  </a:lnTo>
                  <a:lnTo>
                    <a:pt x="6561" y="6112"/>
                  </a:lnTo>
                  <a:lnTo>
                    <a:pt x="6502" y="6162"/>
                  </a:lnTo>
                  <a:lnTo>
                    <a:pt x="6324" y="6222"/>
                  </a:lnTo>
                  <a:lnTo>
                    <a:pt x="6163" y="6239"/>
                  </a:lnTo>
                  <a:lnTo>
                    <a:pt x="6061" y="6213"/>
                  </a:lnTo>
                  <a:lnTo>
                    <a:pt x="6044" y="6230"/>
                  </a:lnTo>
                  <a:lnTo>
                    <a:pt x="6002" y="6222"/>
                  </a:lnTo>
                  <a:lnTo>
                    <a:pt x="5943" y="6188"/>
                  </a:lnTo>
                  <a:lnTo>
                    <a:pt x="5884" y="6179"/>
                  </a:lnTo>
                  <a:lnTo>
                    <a:pt x="5748" y="6078"/>
                  </a:lnTo>
                  <a:lnTo>
                    <a:pt x="5672" y="5951"/>
                  </a:lnTo>
                  <a:lnTo>
                    <a:pt x="5638" y="5849"/>
                  </a:lnTo>
                  <a:lnTo>
                    <a:pt x="5536" y="5688"/>
                  </a:lnTo>
                  <a:lnTo>
                    <a:pt x="5486" y="5654"/>
                  </a:lnTo>
                  <a:lnTo>
                    <a:pt x="5367" y="5621"/>
                  </a:lnTo>
                  <a:lnTo>
                    <a:pt x="5130" y="5638"/>
                  </a:lnTo>
                  <a:lnTo>
                    <a:pt x="5105" y="5671"/>
                  </a:lnTo>
                  <a:lnTo>
                    <a:pt x="5071" y="5688"/>
                  </a:lnTo>
                  <a:lnTo>
                    <a:pt x="5012" y="5739"/>
                  </a:lnTo>
                  <a:lnTo>
                    <a:pt x="4961" y="5824"/>
                  </a:lnTo>
                  <a:lnTo>
                    <a:pt x="4952" y="5925"/>
                  </a:lnTo>
                  <a:lnTo>
                    <a:pt x="5012" y="6086"/>
                  </a:lnTo>
                  <a:lnTo>
                    <a:pt x="5096" y="6188"/>
                  </a:lnTo>
                  <a:lnTo>
                    <a:pt x="5266" y="6264"/>
                  </a:lnTo>
                  <a:lnTo>
                    <a:pt x="5291" y="6264"/>
                  </a:lnTo>
                  <a:lnTo>
                    <a:pt x="5418" y="6332"/>
                  </a:lnTo>
                  <a:lnTo>
                    <a:pt x="5553" y="6382"/>
                  </a:lnTo>
                  <a:lnTo>
                    <a:pt x="5587" y="6433"/>
                  </a:lnTo>
                  <a:lnTo>
                    <a:pt x="5604" y="6484"/>
                  </a:lnTo>
                  <a:lnTo>
                    <a:pt x="5604" y="6619"/>
                  </a:lnTo>
                  <a:lnTo>
                    <a:pt x="5647" y="6721"/>
                  </a:lnTo>
                  <a:lnTo>
                    <a:pt x="5774" y="6899"/>
                  </a:lnTo>
                  <a:lnTo>
                    <a:pt x="5799" y="6967"/>
                  </a:lnTo>
                  <a:lnTo>
                    <a:pt x="5867" y="7094"/>
                  </a:lnTo>
                  <a:lnTo>
                    <a:pt x="5926" y="7187"/>
                  </a:lnTo>
                  <a:lnTo>
                    <a:pt x="6011" y="7263"/>
                  </a:lnTo>
                  <a:lnTo>
                    <a:pt x="6036" y="7314"/>
                  </a:lnTo>
                  <a:lnTo>
                    <a:pt x="6011" y="7364"/>
                  </a:lnTo>
                  <a:lnTo>
                    <a:pt x="5892" y="7424"/>
                  </a:lnTo>
                  <a:lnTo>
                    <a:pt x="5757" y="7441"/>
                  </a:lnTo>
                  <a:lnTo>
                    <a:pt x="5697" y="7458"/>
                  </a:lnTo>
                  <a:lnTo>
                    <a:pt x="5638" y="7458"/>
                  </a:lnTo>
                  <a:lnTo>
                    <a:pt x="5596" y="7441"/>
                  </a:lnTo>
                  <a:lnTo>
                    <a:pt x="5536" y="7466"/>
                  </a:lnTo>
                  <a:lnTo>
                    <a:pt x="5435" y="7466"/>
                  </a:lnTo>
                  <a:lnTo>
                    <a:pt x="5418" y="7483"/>
                  </a:lnTo>
                  <a:lnTo>
                    <a:pt x="5274" y="7500"/>
                  </a:lnTo>
                  <a:lnTo>
                    <a:pt x="5232" y="7534"/>
                  </a:lnTo>
                  <a:lnTo>
                    <a:pt x="5198" y="7525"/>
                  </a:lnTo>
                  <a:lnTo>
                    <a:pt x="5113" y="7551"/>
                  </a:lnTo>
                  <a:lnTo>
                    <a:pt x="5054" y="7601"/>
                  </a:lnTo>
                  <a:lnTo>
                    <a:pt x="4995" y="7627"/>
                  </a:lnTo>
                  <a:lnTo>
                    <a:pt x="4766" y="7788"/>
                  </a:lnTo>
                  <a:lnTo>
                    <a:pt x="4605" y="7881"/>
                  </a:lnTo>
                  <a:lnTo>
                    <a:pt x="4487" y="7991"/>
                  </a:lnTo>
                  <a:lnTo>
                    <a:pt x="4419" y="8109"/>
                  </a:lnTo>
                  <a:lnTo>
                    <a:pt x="4368" y="8143"/>
                  </a:lnTo>
                  <a:lnTo>
                    <a:pt x="4351" y="8177"/>
                  </a:lnTo>
                  <a:lnTo>
                    <a:pt x="4351" y="8287"/>
                  </a:lnTo>
                  <a:lnTo>
                    <a:pt x="4470" y="8516"/>
                  </a:lnTo>
                  <a:lnTo>
                    <a:pt x="4554" y="8643"/>
                  </a:lnTo>
                  <a:lnTo>
                    <a:pt x="4597" y="8685"/>
                  </a:lnTo>
                  <a:lnTo>
                    <a:pt x="4605" y="8710"/>
                  </a:lnTo>
                  <a:lnTo>
                    <a:pt x="4724" y="8795"/>
                  </a:lnTo>
                  <a:lnTo>
                    <a:pt x="4766" y="8846"/>
                  </a:lnTo>
                  <a:lnTo>
                    <a:pt x="4851" y="8888"/>
                  </a:lnTo>
                  <a:lnTo>
                    <a:pt x="4918" y="8947"/>
                  </a:lnTo>
                  <a:lnTo>
                    <a:pt x="4944" y="8998"/>
                  </a:lnTo>
                  <a:lnTo>
                    <a:pt x="4969" y="9083"/>
                  </a:lnTo>
                  <a:lnTo>
                    <a:pt x="4961" y="9134"/>
                  </a:lnTo>
                  <a:lnTo>
                    <a:pt x="4910" y="9227"/>
                  </a:lnTo>
                  <a:lnTo>
                    <a:pt x="4851" y="9252"/>
                  </a:lnTo>
                  <a:lnTo>
                    <a:pt x="4825" y="9252"/>
                  </a:lnTo>
                  <a:lnTo>
                    <a:pt x="4741" y="9286"/>
                  </a:lnTo>
                  <a:lnTo>
                    <a:pt x="4664" y="9278"/>
                  </a:lnTo>
                  <a:lnTo>
                    <a:pt x="4478" y="9294"/>
                  </a:lnTo>
                  <a:lnTo>
                    <a:pt x="4461" y="9311"/>
                  </a:lnTo>
                  <a:lnTo>
                    <a:pt x="4360" y="9345"/>
                  </a:lnTo>
                  <a:lnTo>
                    <a:pt x="4300" y="9396"/>
                  </a:lnTo>
                  <a:lnTo>
                    <a:pt x="4258" y="9405"/>
                  </a:lnTo>
                  <a:lnTo>
                    <a:pt x="4199" y="9464"/>
                  </a:lnTo>
                  <a:lnTo>
                    <a:pt x="4157" y="9523"/>
                  </a:lnTo>
                  <a:lnTo>
                    <a:pt x="4148" y="9557"/>
                  </a:lnTo>
                  <a:lnTo>
                    <a:pt x="4131" y="9582"/>
                  </a:lnTo>
                  <a:lnTo>
                    <a:pt x="4055" y="9760"/>
                  </a:lnTo>
                  <a:lnTo>
                    <a:pt x="4030" y="9785"/>
                  </a:lnTo>
                  <a:lnTo>
                    <a:pt x="3987" y="9870"/>
                  </a:lnTo>
                  <a:lnTo>
                    <a:pt x="3970" y="9921"/>
                  </a:lnTo>
                  <a:lnTo>
                    <a:pt x="3970" y="10082"/>
                  </a:lnTo>
                  <a:lnTo>
                    <a:pt x="3987" y="10133"/>
                  </a:lnTo>
                  <a:lnTo>
                    <a:pt x="4021" y="10183"/>
                  </a:lnTo>
                  <a:lnTo>
                    <a:pt x="4030" y="10209"/>
                  </a:lnTo>
                  <a:lnTo>
                    <a:pt x="4131" y="10310"/>
                  </a:lnTo>
                  <a:lnTo>
                    <a:pt x="4199" y="10361"/>
                  </a:lnTo>
                  <a:lnTo>
                    <a:pt x="4351" y="10564"/>
                  </a:lnTo>
                  <a:lnTo>
                    <a:pt x="4394" y="10666"/>
                  </a:lnTo>
                  <a:lnTo>
                    <a:pt x="4377" y="10691"/>
                  </a:lnTo>
                  <a:lnTo>
                    <a:pt x="4309" y="10759"/>
                  </a:lnTo>
                  <a:lnTo>
                    <a:pt x="4190" y="10776"/>
                  </a:lnTo>
                  <a:lnTo>
                    <a:pt x="4173" y="10784"/>
                  </a:lnTo>
                  <a:lnTo>
                    <a:pt x="4114" y="10784"/>
                  </a:lnTo>
                  <a:lnTo>
                    <a:pt x="4030" y="10750"/>
                  </a:lnTo>
                  <a:lnTo>
                    <a:pt x="4013" y="10767"/>
                  </a:lnTo>
                  <a:lnTo>
                    <a:pt x="3953" y="10759"/>
                  </a:lnTo>
                  <a:lnTo>
                    <a:pt x="3894" y="10742"/>
                  </a:lnTo>
                  <a:lnTo>
                    <a:pt x="3852" y="10750"/>
                  </a:lnTo>
                  <a:lnTo>
                    <a:pt x="3750" y="10750"/>
                  </a:lnTo>
                  <a:lnTo>
                    <a:pt x="3716" y="10776"/>
                  </a:lnTo>
                  <a:lnTo>
                    <a:pt x="3657" y="10852"/>
                  </a:lnTo>
                  <a:lnTo>
                    <a:pt x="3589" y="11064"/>
                  </a:lnTo>
                  <a:lnTo>
                    <a:pt x="3623" y="11199"/>
                  </a:lnTo>
                  <a:lnTo>
                    <a:pt x="3606" y="11275"/>
                  </a:lnTo>
                  <a:lnTo>
                    <a:pt x="3572" y="11318"/>
                  </a:lnTo>
                  <a:lnTo>
                    <a:pt x="3522" y="11335"/>
                  </a:lnTo>
                  <a:lnTo>
                    <a:pt x="3462" y="11258"/>
                  </a:lnTo>
                  <a:lnTo>
                    <a:pt x="3378" y="11182"/>
                  </a:lnTo>
                  <a:lnTo>
                    <a:pt x="3361" y="11165"/>
                  </a:lnTo>
                  <a:lnTo>
                    <a:pt x="3301" y="11165"/>
                  </a:lnTo>
                  <a:lnTo>
                    <a:pt x="3259" y="11106"/>
                  </a:lnTo>
                  <a:lnTo>
                    <a:pt x="3234" y="11030"/>
                  </a:lnTo>
                  <a:lnTo>
                    <a:pt x="3225" y="10945"/>
                  </a:lnTo>
                  <a:lnTo>
                    <a:pt x="3141" y="10852"/>
                  </a:lnTo>
                  <a:lnTo>
                    <a:pt x="3064" y="10700"/>
                  </a:lnTo>
                  <a:lnTo>
                    <a:pt x="2963" y="10564"/>
                  </a:lnTo>
                  <a:lnTo>
                    <a:pt x="2929" y="10539"/>
                  </a:lnTo>
                  <a:lnTo>
                    <a:pt x="2895" y="10505"/>
                  </a:lnTo>
                  <a:lnTo>
                    <a:pt x="2802" y="10471"/>
                  </a:lnTo>
                  <a:lnTo>
                    <a:pt x="2785" y="10454"/>
                  </a:lnTo>
                  <a:lnTo>
                    <a:pt x="2734" y="10446"/>
                  </a:lnTo>
                  <a:lnTo>
                    <a:pt x="2616" y="10378"/>
                  </a:lnTo>
                  <a:lnTo>
                    <a:pt x="2455" y="10361"/>
                  </a:lnTo>
                  <a:lnTo>
                    <a:pt x="2413" y="10378"/>
                  </a:lnTo>
                  <a:lnTo>
                    <a:pt x="2379" y="10420"/>
                  </a:lnTo>
                  <a:lnTo>
                    <a:pt x="2260" y="10505"/>
                  </a:lnTo>
                  <a:lnTo>
                    <a:pt x="2150" y="10564"/>
                  </a:lnTo>
                  <a:lnTo>
                    <a:pt x="2074" y="10657"/>
                  </a:lnTo>
                  <a:lnTo>
                    <a:pt x="1964" y="10734"/>
                  </a:lnTo>
                  <a:lnTo>
                    <a:pt x="1930" y="10801"/>
                  </a:lnTo>
                  <a:lnTo>
                    <a:pt x="1888" y="10844"/>
                  </a:lnTo>
                  <a:lnTo>
                    <a:pt x="1837" y="10988"/>
                  </a:lnTo>
                  <a:lnTo>
                    <a:pt x="1820" y="11004"/>
                  </a:lnTo>
                  <a:lnTo>
                    <a:pt x="1794" y="11089"/>
                  </a:lnTo>
                  <a:lnTo>
                    <a:pt x="1794" y="11250"/>
                  </a:lnTo>
                  <a:lnTo>
                    <a:pt x="1862" y="11487"/>
                  </a:lnTo>
                  <a:lnTo>
                    <a:pt x="1888" y="11648"/>
                  </a:lnTo>
                  <a:lnTo>
                    <a:pt x="1930" y="11758"/>
                  </a:lnTo>
                  <a:lnTo>
                    <a:pt x="1947" y="11834"/>
                  </a:lnTo>
                  <a:lnTo>
                    <a:pt x="1947" y="12020"/>
                  </a:lnTo>
                  <a:lnTo>
                    <a:pt x="1921" y="12130"/>
                  </a:lnTo>
                  <a:lnTo>
                    <a:pt x="1905" y="12147"/>
                  </a:lnTo>
                  <a:lnTo>
                    <a:pt x="1845" y="12164"/>
                  </a:lnTo>
                  <a:lnTo>
                    <a:pt x="1820" y="12173"/>
                  </a:lnTo>
                  <a:lnTo>
                    <a:pt x="1811" y="12206"/>
                  </a:lnTo>
                  <a:lnTo>
                    <a:pt x="1786" y="12206"/>
                  </a:lnTo>
                  <a:lnTo>
                    <a:pt x="1761" y="12198"/>
                  </a:lnTo>
                  <a:lnTo>
                    <a:pt x="1701" y="12190"/>
                  </a:lnTo>
                  <a:lnTo>
                    <a:pt x="1625" y="12206"/>
                  </a:lnTo>
                  <a:lnTo>
                    <a:pt x="1600" y="12190"/>
                  </a:lnTo>
                  <a:lnTo>
                    <a:pt x="1507" y="12198"/>
                  </a:lnTo>
                  <a:lnTo>
                    <a:pt x="1481" y="12181"/>
                  </a:lnTo>
                  <a:lnTo>
                    <a:pt x="1447" y="12181"/>
                  </a:lnTo>
                  <a:lnTo>
                    <a:pt x="1303" y="12232"/>
                  </a:lnTo>
                  <a:lnTo>
                    <a:pt x="1261" y="12232"/>
                  </a:lnTo>
                  <a:lnTo>
                    <a:pt x="1244" y="12240"/>
                  </a:lnTo>
                  <a:lnTo>
                    <a:pt x="1227" y="12240"/>
                  </a:lnTo>
                  <a:lnTo>
                    <a:pt x="1160" y="12257"/>
                  </a:lnTo>
                  <a:lnTo>
                    <a:pt x="1092" y="12333"/>
                  </a:lnTo>
                  <a:lnTo>
                    <a:pt x="973" y="12511"/>
                  </a:lnTo>
                  <a:lnTo>
                    <a:pt x="965" y="12562"/>
                  </a:lnTo>
                  <a:lnTo>
                    <a:pt x="982" y="12672"/>
                  </a:lnTo>
                  <a:lnTo>
                    <a:pt x="1033" y="12740"/>
                  </a:lnTo>
                  <a:lnTo>
                    <a:pt x="1185" y="12909"/>
                  </a:lnTo>
                  <a:lnTo>
                    <a:pt x="1253" y="12960"/>
                  </a:lnTo>
                  <a:lnTo>
                    <a:pt x="1414" y="13180"/>
                  </a:lnTo>
                  <a:lnTo>
                    <a:pt x="1447" y="13307"/>
                  </a:lnTo>
                  <a:lnTo>
                    <a:pt x="1447" y="13383"/>
                  </a:lnTo>
                  <a:lnTo>
                    <a:pt x="1380" y="13595"/>
                  </a:lnTo>
                  <a:lnTo>
                    <a:pt x="1380" y="13705"/>
                  </a:lnTo>
                  <a:lnTo>
                    <a:pt x="1405" y="13781"/>
                  </a:lnTo>
                  <a:lnTo>
                    <a:pt x="1405" y="13916"/>
                  </a:lnTo>
                  <a:lnTo>
                    <a:pt x="1380" y="14001"/>
                  </a:lnTo>
                  <a:lnTo>
                    <a:pt x="1320" y="14052"/>
                  </a:lnTo>
                  <a:lnTo>
                    <a:pt x="1160" y="14103"/>
                  </a:lnTo>
                  <a:lnTo>
                    <a:pt x="1066" y="14196"/>
                  </a:lnTo>
                  <a:lnTo>
                    <a:pt x="906" y="14391"/>
                  </a:lnTo>
                  <a:lnTo>
                    <a:pt x="897" y="14416"/>
                  </a:lnTo>
                  <a:lnTo>
                    <a:pt x="855" y="14458"/>
                  </a:lnTo>
                  <a:lnTo>
                    <a:pt x="846" y="14484"/>
                  </a:lnTo>
                  <a:lnTo>
                    <a:pt x="812" y="14526"/>
                  </a:lnTo>
                  <a:lnTo>
                    <a:pt x="694" y="14594"/>
                  </a:lnTo>
                  <a:lnTo>
                    <a:pt x="592" y="14602"/>
                  </a:lnTo>
                  <a:lnTo>
                    <a:pt x="499" y="14636"/>
                  </a:lnTo>
                  <a:lnTo>
                    <a:pt x="431" y="14678"/>
                  </a:lnTo>
                  <a:lnTo>
                    <a:pt x="321" y="14797"/>
                  </a:lnTo>
                  <a:lnTo>
                    <a:pt x="254" y="14839"/>
                  </a:lnTo>
                  <a:lnTo>
                    <a:pt x="93" y="15042"/>
                  </a:lnTo>
                  <a:lnTo>
                    <a:pt x="76" y="15059"/>
                  </a:lnTo>
                  <a:lnTo>
                    <a:pt x="25" y="15203"/>
                  </a:lnTo>
                  <a:lnTo>
                    <a:pt x="0" y="15389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FCCB990E-75A9-4F16-877F-D28279C54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" y="569"/>
              <a:ext cx="78" cy="101"/>
            </a:xfrm>
            <a:custGeom>
              <a:avLst/>
              <a:gdLst>
                <a:gd name="T0" fmla="*/ 17 w 381"/>
                <a:gd name="T1" fmla="*/ 110 h 500"/>
                <a:gd name="T2" fmla="*/ 17 w 381"/>
                <a:gd name="T3" fmla="*/ 68 h 500"/>
                <a:gd name="T4" fmla="*/ 60 w 381"/>
                <a:gd name="T5" fmla="*/ 17 h 500"/>
                <a:gd name="T6" fmla="*/ 102 w 381"/>
                <a:gd name="T7" fmla="*/ 0 h 500"/>
                <a:gd name="T8" fmla="*/ 153 w 381"/>
                <a:gd name="T9" fmla="*/ 9 h 500"/>
                <a:gd name="T10" fmla="*/ 203 w 381"/>
                <a:gd name="T11" fmla="*/ 43 h 500"/>
                <a:gd name="T12" fmla="*/ 254 w 381"/>
                <a:gd name="T13" fmla="*/ 136 h 500"/>
                <a:gd name="T14" fmla="*/ 297 w 381"/>
                <a:gd name="T15" fmla="*/ 170 h 500"/>
                <a:gd name="T16" fmla="*/ 330 w 381"/>
                <a:gd name="T17" fmla="*/ 246 h 500"/>
                <a:gd name="T18" fmla="*/ 381 w 381"/>
                <a:gd name="T19" fmla="*/ 330 h 500"/>
                <a:gd name="T20" fmla="*/ 381 w 381"/>
                <a:gd name="T21" fmla="*/ 364 h 500"/>
                <a:gd name="T22" fmla="*/ 364 w 381"/>
                <a:gd name="T23" fmla="*/ 415 h 500"/>
                <a:gd name="T24" fmla="*/ 339 w 381"/>
                <a:gd name="T25" fmla="*/ 457 h 500"/>
                <a:gd name="T26" fmla="*/ 297 w 381"/>
                <a:gd name="T27" fmla="*/ 483 h 500"/>
                <a:gd name="T28" fmla="*/ 237 w 381"/>
                <a:gd name="T29" fmla="*/ 500 h 500"/>
                <a:gd name="T30" fmla="*/ 187 w 381"/>
                <a:gd name="T31" fmla="*/ 483 h 500"/>
                <a:gd name="T32" fmla="*/ 110 w 381"/>
                <a:gd name="T33" fmla="*/ 449 h 500"/>
                <a:gd name="T34" fmla="*/ 51 w 381"/>
                <a:gd name="T35" fmla="*/ 373 h 500"/>
                <a:gd name="T36" fmla="*/ 17 w 381"/>
                <a:gd name="T37" fmla="*/ 296 h 500"/>
                <a:gd name="T38" fmla="*/ 0 w 381"/>
                <a:gd name="T39" fmla="*/ 212 h 500"/>
                <a:gd name="T40" fmla="*/ 17 w 381"/>
                <a:gd name="T41" fmla="*/ 11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1" h="500">
                  <a:moveTo>
                    <a:pt x="17" y="110"/>
                  </a:moveTo>
                  <a:lnTo>
                    <a:pt x="17" y="68"/>
                  </a:lnTo>
                  <a:lnTo>
                    <a:pt x="60" y="17"/>
                  </a:lnTo>
                  <a:lnTo>
                    <a:pt x="102" y="0"/>
                  </a:lnTo>
                  <a:lnTo>
                    <a:pt x="153" y="9"/>
                  </a:lnTo>
                  <a:lnTo>
                    <a:pt x="203" y="43"/>
                  </a:lnTo>
                  <a:lnTo>
                    <a:pt x="254" y="136"/>
                  </a:lnTo>
                  <a:lnTo>
                    <a:pt x="297" y="170"/>
                  </a:lnTo>
                  <a:lnTo>
                    <a:pt x="330" y="246"/>
                  </a:lnTo>
                  <a:lnTo>
                    <a:pt x="381" y="330"/>
                  </a:lnTo>
                  <a:lnTo>
                    <a:pt x="381" y="364"/>
                  </a:lnTo>
                  <a:lnTo>
                    <a:pt x="364" y="415"/>
                  </a:lnTo>
                  <a:lnTo>
                    <a:pt x="339" y="457"/>
                  </a:lnTo>
                  <a:lnTo>
                    <a:pt x="297" y="483"/>
                  </a:lnTo>
                  <a:lnTo>
                    <a:pt x="237" y="500"/>
                  </a:lnTo>
                  <a:lnTo>
                    <a:pt x="187" y="483"/>
                  </a:lnTo>
                  <a:lnTo>
                    <a:pt x="110" y="449"/>
                  </a:lnTo>
                  <a:lnTo>
                    <a:pt x="51" y="373"/>
                  </a:lnTo>
                  <a:lnTo>
                    <a:pt x="17" y="296"/>
                  </a:lnTo>
                  <a:lnTo>
                    <a:pt x="0" y="212"/>
                  </a:lnTo>
                  <a:lnTo>
                    <a:pt x="17" y="110"/>
                  </a:lnTo>
                  <a:close/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FFC80D16-CAC3-4A42-8610-E011A0A0B2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8" y="512"/>
              <a:ext cx="101" cy="40"/>
            </a:xfrm>
            <a:custGeom>
              <a:avLst/>
              <a:gdLst>
                <a:gd name="T0" fmla="*/ 0 w 499"/>
                <a:gd name="T1" fmla="*/ 11 h 195"/>
                <a:gd name="T2" fmla="*/ 110 w 499"/>
                <a:gd name="T3" fmla="*/ 42 h 195"/>
                <a:gd name="T4" fmla="*/ 186 w 499"/>
                <a:gd name="T5" fmla="*/ 59 h 195"/>
                <a:gd name="T6" fmla="*/ 431 w 499"/>
                <a:gd name="T7" fmla="*/ 0 h 195"/>
                <a:gd name="T8" fmla="*/ 457 w 499"/>
                <a:gd name="T9" fmla="*/ 8 h 195"/>
                <a:gd name="T10" fmla="*/ 499 w 499"/>
                <a:gd name="T11" fmla="*/ 59 h 195"/>
                <a:gd name="T12" fmla="*/ 474 w 499"/>
                <a:gd name="T13" fmla="*/ 118 h 195"/>
                <a:gd name="T14" fmla="*/ 448 w 499"/>
                <a:gd name="T15" fmla="*/ 144 h 195"/>
                <a:gd name="T16" fmla="*/ 364 w 499"/>
                <a:gd name="T17" fmla="*/ 186 h 195"/>
                <a:gd name="T18" fmla="*/ 203 w 499"/>
                <a:gd name="T19" fmla="*/ 195 h 195"/>
                <a:gd name="T20" fmla="*/ 101 w 499"/>
                <a:gd name="T21" fmla="*/ 152 h 195"/>
                <a:gd name="T22" fmla="*/ 0 w 499"/>
                <a:gd name="T23" fmla="*/ 168 h 195"/>
                <a:gd name="T24" fmla="*/ 0 w 499"/>
                <a:gd name="T25" fmla="*/ 81 h 195"/>
                <a:gd name="T26" fmla="*/ 110 w 499"/>
                <a:gd name="T27" fmla="*/ 42 h 195"/>
                <a:gd name="T28" fmla="*/ 110 w 499"/>
                <a:gd name="T29" fmla="*/ 4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9" h="195">
                  <a:moveTo>
                    <a:pt x="0" y="11"/>
                  </a:moveTo>
                  <a:lnTo>
                    <a:pt x="110" y="42"/>
                  </a:lnTo>
                  <a:lnTo>
                    <a:pt x="186" y="59"/>
                  </a:lnTo>
                  <a:lnTo>
                    <a:pt x="431" y="0"/>
                  </a:lnTo>
                  <a:lnTo>
                    <a:pt x="457" y="8"/>
                  </a:lnTo>
                  <a:lnTo>
                    <a:pt x="499" y="59"/>
                  </a:lnTo>
                  <a:lnTo>
                    <a:pt x="474" y="118"/>
                  </a:lnTo>
                  <a:lnTo>
                    <a:pt x="448" y="144"/>
                  </a:lnTo>
                  <a:lnTo>
                    <a:pt x="364" y="186"/>
                  </a:lnTo>
                  <a:lnTo>
                    <a:pt x="203" y="195"/>
                  </a:lnTo>
                  <a:lnTo>
                    <a:pt x="101" y="152"/>
                  </a:lnTo>
                  <a:lnTo>
                    <a:pt x="0" y="168"/>
                  </a:lnTo>
                  <a:moveTo>
                    <a:pt x="0" y="81"/>
                  </a:moveTo>
                  <a:lnTo>
                    <a:pt x="110" y="42"/>
                  </a:lnTo>
                  <a:lnTo>
                    <a:pt x="110" y="42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963922B0-CB69-4166-A9DA-C4516D54F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1" y="294"/>
              <a:ext cx="378" cy="139"/>
            </a:xfrm>
            <a:custGeom>
              <a:avLst/>
              <a:gdLst>
                <a:gd name="T0" fmla="*/ 0 w 1863"/>
                <a:gd name="T1" fmla="*/ 194 h 685"/>
                <a:gd name="T2" fmla="*/ 0 w 1863"/>
                <a:gd name="T3" fmla="*/ 178 h 685"/>
                <a:gd name="T4" fmla="*/ 0 w 1863"/>
                <a:gd name="T5" fmla="*/ 101 h 685"/>
                <a:gd name="T6" fmla="*/ 9 w 1863"/>
                <a:gd name="T7" fmla="*/ 76 h 685"/>
                <a:gd name="T8" fmla="*/ 102 w 1863"/>
                <a:gd name="T9" fmla="*/ 8 h 685"/>
                <a:gd name="T10" fmla="*/ 229 w 1863"/>
                <a:gd name="T11" fmla="*/ 0 h 685"/>
                <a:gd name="T12" fmla="*/ 263 w 1863"/>
                <a:gd name="T13" fmla="*/ 8 h 685"/>
                <a:gd name="T14" fmla="*/ 322 w 1863"/>
                <a:gd name="T15" fmla="*/ 42 h 685"/>
                <a:gd name="T16" fmla="*/ 356 w 1863"/>
                <a:gd name="T17" fmla="*/ 42 h 685"/>
                <a:gd name="T18" fmla="*/ 440 w 1863"/>
                <a:gd name="T19" fmla="*/ 118 h 685"/>
                <a:gd name="T20" fmla="*/ 517 w 1863"/>
                <a:gd name="T21" fmla="*/ 321 h 685"/>
                <a:gd name="T22" fmla="*/ 635 w 1863"/>
                <a:gd name="T23" fmla="*/ 482 h 685"/>
                <a:gd name="T24" fmla="*/ 660 w 1863"/>
                <a:gd name="T25" fmla="*/ 482 h 685"/>
                <a:gd name="T26" fmla="*/ 703 w 1863"/>
                <a:gd name="T27" fmla="*/ 516 h 685"/>
                <a:gd name="T28" fmla="*/ 762 w 1863"/>
                <a:gd name="T29" fmla="*/ 516 h 685"/>
                <a:gd name="T30" fmla="*/ 779 w 1863"/>
                <a:gd name="T31" fmla="*/ 499 h 685"/>
                <a:gd name="T32" fmla="*/ 796 w 1863"/>
                <a:gd name="T33" fmla="*/ 499 h 685"/>
                <a:gd name="T34" fmla="*/ 838 w 1863"/>
                <a:gd name="T35" fmla="*/ 474 h 685"/>
                <a:gd name="T36" fmla="*/ 923 w 1863"/>
                <a:gd name="T37" fmla="*/ 465 h 685"/>
                <a:gd name="T38" fmla="*/ 957 w 1863"/>
                <a:gd name="T39" fmla="*/ 448 h 685"/>
                <a:gd name="T40" fmla="*/ 999 w 1863"/>
                <a:gd name="T41" fmla="*/ 423 h 685"/>
                <a:gd name="T42" fmla="*/ 1058 w 1863"/>
                <a:gd name="T43" fmla="*/ 406 h 685"/>
                <a:gd name="T44" fmla="*/ 1143 w 1863"/>
                <a:gd name="T45" fmla="*/ 347 h 685"/>
                <a:gd name="T46" fmla="*/ 1262 w 1863"/>
                <a:gd name="T47" fmla="*/ 288 h 685"/>
                <a:gd name="T48" fmla="*/ 1304 w 1863"/>
                <a:gd name="T49" fmla="*/ 254 h 685"/>
                <a:gd name="T50" fmla="*/ 1338 w 1863"/>
                <a:gd name="T51" fmla="*/ 237 h 685"/>
                <a:gd name="T52" fmla="*/ 1389 w 1863"/>
                <a:gd name="T53" fmla="*/ 237 h 685"/>
                <a:gd name="T54" fmla="*/ 1422 w 1863"/>
                <a:gd name="T55" fmla="*/ 203 h 685"/>
                <a:gd name="T56" fmla="*/ 1566 w 1863"/>
                <a:gd name="T57" fmla="*/ 152 h 685"/>
                <a:gd name="T58" fmla="*/ 1643 w 1863"/>
                <a:gd name="T59" fmla="*/ 84 h 685"/>
                <a:gd name="T60" fmla="*/ 1702 w 1863"/>
                <a:gd name="T61" fmla="*/ 68 h 685"/>
                <a:gd name="T62" fmla="*/ 1770 w 1863"/>
                <a:gd name="T63" fmla="*/ 59 h 685"/>
                <a:gd name="T64" fmla="*/ 1820 w 1863"/>
                <a:gd name="T65" fmla="*/ 93 h 685"/>
                <a:gd name="T66" fmla="*/ 1863 w 1863"/>
                <a:gd name="T67" fmla="*/ 152 h 685"/>
                <a:gd name="T68" fmla="*/ 1829 w 1863"/>
                <a:gd name="T69" fmla="*/ 254 h 685"/>
                <a:gd name="T70" fmla="*/ 1778 w 1863"/>
                <a:gd name="T71" fmla="*/ 313 h 685"/>
                <a:gd name="T72" fmla="*/ 1770 w 1863"/>
                <a:gd name="T73" fmla="*/ 338 h 685"/>
                <a:gd name="T74" fmla="*/ 1727 w 1863"/>
                <a:gd name="T75" fmla="*/ 381 h 685"/>
                <a:gd name="T76" fmla="*/ 1693 w 1863"/>
                <a:gd name="T77" fmla="*/ 432 h 685"/>
                <a:gd name="T78" fmla="*/ 1626 w 1863"/>
                <a:gd name="T79" fmla="*/ 482 h 685"/>
                <a:gd name="T80" fmla="*/ 1617 w 1863"/>
                <a:gd name="T81" fmla="*/ 508 h 685"/>
                <a:gd name="T82" fmla="*/ 1583 w 1863"/>
                <a:gd name="T83" fmla="*/ 525 h 685"/>
                <a:gd name="T84" fmla="*/ 1516 w 1863"/>
                <a:gd name="T85" fmla="*/ 550 h 685"/>
                <a:gd name="T86" fmla="*/ 1431 w 1863"/>
                <a:gd name="T87" fmla="*/ 542 h 685"/>
                <a:gd name="T88" fmla="*/ 1372 w 1863"/>
                <a:gd name="T89" fmla="*/ 482 h 685"/>
                <a:gd name="T90" fmla="*/ 1346 w 1863"/>
                <a:gd name="T91" fmla="*/ 474 h 685"/>
                <a:gd name="T92" fmla="*/ 1295 w 1863"/>
                <a:gd name="T93" fmla="*/ 474 h 685"/>
                <a:gd name="T94" fmla="*/ 1270 w 1863"/>
                <a:gd name="T95" fmla="*/ 491 h 685"/>
                <a:gd name="T96" fmla="*/ 1151 w 1863"/>
                <a:gd name="T97" fmla="*/ 542 h 685"/>
                <a:gd name="T98" fmla="*/ 1075 w 1863"/>
                <a:gd name="T99" fmla="*/ 609 h 685"/>
                <a:gd name="T100" fmla="*/ 1008 w 1863"/>
                <a:gd name="T101" fmla="*/ 643 h 685"/>
                <a:gd name="T102" fmla="*/ 957 w 1863"/>
                <a:gd name="T103" fmla="*/ 669 h 685"/>
                <a:gd name="T104" fmla="*/ 847 w 1863"/>
                <a:gd name="T105" fmla="*/ 677 h 685"/>
                <a:gd name="T106" fmla="*/ 610 w 1863"/>
                <a:gd name="T107" fmla="*/ 660 h 685"/>
                <a:gd name="T108" fmla="*/ 449 w 1863"/>
                <a:gd name="T109" fmla="*/ 685 h 685"/>
                <a:gd name="T110" fmla="*/ 390 w 1863"/>
                <a:gd name="T111" fmla="*/ 669 h 685"/>
                <a:gd name="T112" fmla="*/ 322 w 1863"/>
                <a:gd name="T113" fmla="*/ 635 h 685"/>
                <a:gd name="T114" fmla="*/ 229 w 1863"/>
                <a:gd name="T115" fmla="*/ 542 h 685"/>
                <a:gd name="T116" fmla="*/ 220 w 1863"/>
                <a:gd name="T117" fmla="*/ 516 h 685"/>
                <a:gd name="T118" fmla="*/ 136 w 1863"/>
                <a:gd name="T119" fmla="*/ 406 h 685"/>
                <a:gd name="T120" fmla="*/ 26 w 1863"/>
                <a:gd name="T121" fmla="*/ 296 h 685"/>
                <a:gd name="T122" fmla="*/ 0 w 1863"/>
                <a:gd name="T123" fmla="*/ 194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63" h="685">
                  <a:moveTo>
                    <a:pt x="0" y="194"/>
                  </a:moveTo>
                  <a:lnTo>
                    <a:pt x="0" y="178"/>
                  </a:lnTo>
                  <a:lnTo>
                    <a:pt x="0" y="101"/>
                  </a:lnTo>
                  <a:lnTo>
                    <a:pt x="9" y="76"/>
                  </a:lnTo>
                  <a:lnTo>
                    <a:pt x="102" y="8"/>
                  </a:lnTo>
                  <a:lnTo>
                    <a:pt x="229" y="0"/>
                  </a:lnTo>
                  <a:lnTo>
                    <a:pt x="263" y="8"/>
                  </a:lnTo>
                  <a:lnTo>
                    <a:pt x="322" y="42"/>
                  </a:lnTo>
                  <a:lnTo>
                    <a:pt x="356" y="42"/>
                  </a:lnTo>
                  <a:lnTo>
                    <a:pt x="440" y="118"/>
                  </a:lnTo>
                  <a:lnTo>
                    <a:pt x="517" y="321"/>
                  </a:lnTo>
                  <a:lnTo>
                    <a:pt x="635" y="482"/>
                  </a:lnTo>
                  <a:lnTo>
                    <a:pt x="660" y="482"/>
                  </a:lnTo>
                  <a:lnTo>
                    <a:pt x="703" y="516"/>
                  </a:lnTo>
                  <a:lnTo>
                    <a:pt x="762" y="516"/>
                  </a:lnTo>
                  <a:lnTo>
                    <a:pt x="779" y="499"/>
                  </a:lnTo>
                  <a:lnTo>
                    <a:pt x="796" y="499"/>
                  </a:lnTo>
                  <a:lnTo>
                    <a:pt x="838" y="474"/>
                  </a:lnTo>
                  <a:lnTo>
                    <a:pt x="923" y="465"/>
                  </a:lnTo>
                  <a:lnTo>
                    <a:pt x="957" y="448"/>
                  </a:lnTo>
                  <a:lnTo>
                    <a:pt x="999" y="423"/>
                  </a:lnTo>
                  <a:lnTo>
                    <a:pt x="1058" y="406"/>
                  </a:lnTo>
                  <a:lnTo>
                    <a:pt x="1143" y="347"/>
                  </a:lnTo>
                  <a:lnTo>
                    <a:pt x="1262" y="288"/>
                  </a:lnTo>
                  <a:lnTo>
                    <a:pt x="1304" y="254"/>
                  </a:lnTo>
                  <a:lnTo>
                    <a:pt x="1338" y="237"/>
                  </a:lnTo>
                  <a:lnTo>
                    <a:pt x="1389" y="237"/>
                  </a:lnTo>
                  <a:lnTo>
                    <a:pt x="1422" y="203"/>
                  </a:lnTo>
                  <a:lnTo>
                    <a:pt x="1566" y="152"/>
                  </a:lnTo>
                  <a:lnTo>
                    <a:pt x="1643" y="84"/>
                  </a:lnTo>
                  <a:lnTo>
                    <a:pt x="1702" y="68"/>
                  </a:lnTo>
                  <a:lnTo>
                    <a:pt x="1770" y="59"/>
                  </a:lnTo>
                  <a:lnTo>
                    <a:pt x="1820" y="93"/>
                  </a:lnTo>
                  <a:lnTo>
                    <a:pt x="1863" y="152"/>
                  </a:lnTo>
                  <a:lnTo>
                    <a:pt x="1829" y="254"/>
                  </a:lnTo>
                  <a:lnTo>
                    <a:pt x="1778" y="313"/>
                  </a:lnTo>
                  <a:lnTo>
                    <a:pt x="1770" y="338"/>
                  </a:lnTo>
                  <a:lnTo>
                    <a:pt x="1727" y="381"/>
                  </a:lnTo>
                  <a:lnTo>
                    <a:pt x="1693" y="432"/>
                  </a:lnTo>
                  <a:lnTo>
                    <a:pt x="1626" y="482"/>
                  </a:lnTo>
                  <a:lnTo>
                    <a:pt x="1617" y="508"/>
                  </a:lnTo>
                  <a:lnTo>
                    <a:pt x="1583" y="525"/>
                  </a:lnTo>
                  <a:lnTo>
                    <a:pt x="1516" y="550"/>
                  </a:lnTo>
                  <a:lnTo>
                    <a:pt x="1431" y="542"/>
                  </a:lnTo>
                  <a:lnTo>
                    <a:pt x="1372" y="482"/>
                  </a:lnTo>
                  <a:lnTo>
                    <a:pt x="1346" y="474"/>
                  </a:lnTo>
                  <a:lnTo>
                    <a:pt x="1295" y="474"/>
                  </a:lnTo>
                  <a:lnTo>
                    <a:pt x="1270" y="491"/>
                  </a:lnTo>
                  <a:lnTo>
                    <a:pt x="1151" y="542"/>
                  </a:lnTo>
                  <a:lnTo>
                    <a:pt x="1075" y="609"/>
                  </a:lnTo>
                  <a:lnTo>
                    <a:pt x="1008" y="643"/>
                  </a:lnTo>
                  <a:lnTo>
                    <a:pt x="957" y="669"/>
                  </a:lnTo>
                  <a:lnTo>
                    <a:pt x="847" y="677"/>
                  </a:lnTo>
                  <a:lnTo>
                    <a:pt x="610" y="660"/>
                  </a:lnTo>
                  <a:lnTo>
                    <a:pt x="449" y="685"/>
                  </a:lnTo>
                  <a:lnTo>
                    <a:pt x="390" y="669"/>
                  </a:lnTo>
                  <a:lnTo>
                    <a:pt x="322" y="635"/>
                  </a:lnTo>
                  <a:lnTo>
                    <a:pt x="229" y="542"/>
                  </a:lnTo>
                  <a:lnTo>
                    <a:pt x="220" y="516"/>
                  </a:lnTo>
                  <a:lnTo>
                    <a:pt x="136" y="406"/>
                  </a:lnTo>
                  <a:lnTo>
                    <a:pt x="26" y="296"/>
                  </a:lnTo>
                  <a:lnTo>
                    <a:pt x="0" y="194"/>
                  </a:lnTo>
                  <a:close/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8C054DAD-C164-419A-B472-831037520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" y="3354"/>
              <a:ext cx="206" cy="261"/>
            </a:xfrm>
            <a:custGeom>
              <a:avLst/>
              <a:gdLst>
                <a:gd name="T0" fmla="*/ 516 w 1016"/>
                <a:gd name="T1" fmla="*/ 51 h 1287"/>
                <a:gd name="T2" fmla="*/ 584 w 1016"/>
                <a:gd name="T3" fmla="*/ 9 h 1287"/>
                <a:gd name="T4" fmla="*/ 686 w 1016"/>
                <a:gd name="T5" fmla="*/ 9 h 1287"/>
                <a:gd name="T6" fmla="*/ 745 w 1016"/>
                <a:gd name="T7" fmla="*/ 0 h 1287"/>
                <a:gd name="T8" fmla="*/ 846 w 1016"/>
                <a:gd name="T9" fmla="*/ 0 h 1287"/>
                <a:gd name="T10" fmla="*/ 982 w 1016"/>
                <a:gd name="T11" fmla="*/ 17 h 1287"/>
                <a:gd name="T12" fmla="*/ 1016 w 1016"/>
                <a:gd name="T13" fmla="*/ 59 h 1287"/>
                <a:gd name="T14" fmla="*/ 990 w 1016"/>
                <a:gd name="T15" fmla="*/ 178 h 1287"/>
                <a:gd name="T16" fmla="*/ 973 w 1016"/>
                <a:gd name="T17" fmla="*/ 229 h 1287"/>
                <a:gd name="T18" fmla="*/ 863 w 1016"/>
                <a:gd name="T19" fmla="*/ 364 h 1287"/>
                <a:gd name="T20" fmla="*/ 694 w 1016"/>
                <a:gd name="T21" fmla="*/ 525 h 1287"/>
                <a:gd name="T22" fmla="*/ 626 w 1016"/>
                <a:gd name="T23" fmla="*/ 618 h 1287"/>
                <a:gd name="T24" fmla="*/ 559 w 1016"/>
                <a:gd name="T25" fmla="*/ 686 h 1287"/>
                <a:gd name="T26" fmla="*/ 533 w 1016"/>
                <a:gd name="T27" fmla="*/ 787 h 1287"/>
                <a:gd name="T28" fmla="*/ 499 w 1016"/>
                <a:gd name="T29" fmla="*/ 838 h 1287"/>
                <a:gd name="T30" fmla="*/ 440 w 1016"/>
                <a:gd name="T31" fmla="*/ 897 h 1287"/>
                <a:gd name="T32" fmla="*/ 372 w 1016"/>
                <a:gd name="T33" fmla="*/ 940 h 1287"/>
                <a:gd name="T34" fmla="*/ 339 w 1016"/>
                <a:gd name="T35" fmla="*/ 982 h 1287"/>
                <a:gd name="T36" fmla="*/ 288 w 1016"/>
                <a:gd name="T37" fmla="*/ 1008 h 1287"/>
                <a:gd name="T38" fmla="*/ 237 w 1016"/>
                <a:gd name="T39" fmla="*/ 1118 h 1287"/>
                <a:gd name="T40" fmla="*/ 195 w 1016"/>
                <a:gd name="T41" fmla="*/ 1253 h 1287"/>
                <a:gd name="T42" fmla="*/ 169 w 1016"/>
                <a:gd name="T43" fmla="*/ 1287 h 1287"/>
                <a:gd name="T44" fmla="*/ 85 w 1016"/>
                <a:gd name="T45" fmla="*/ 1278 h 1287"/>
                <a:gd name="T46" fmla="*/ 76 w 1016"/>
                <a:gd name="T47" fmla="*/ 1261 h 1287"/>
                <a:gd name="T48" fmla="*/ 51 w 1016"/>
                <a:gd name="T49" fmla="*/ 1245 h 1287"/>
                <a:gd name="T50" fmla="*/ 0 w 1016"/>
                <a:gd name="T51" fmla="*/ 1168 h 1287"/>
                <a:gd name="T52" fmla="*/ 0 w 1016"/>
                <a:gd name="T53" fmla="*/ 1126 h 1287"/>
                <a:gd name="T54" fmla="*/ 25 w 1016"/>
                <a:gd name="T55" fmla="*/ 1067 h 1287"/>
                <a:gd name="T56" fmla="*/ 42 w 1016"/>
                <a:gd name="T57" fmla="*/ 1041 h 1287"/>
                <a:gd name="T58" fmla="*/ 68 w 1016"/>
                <a:gd name="T59" fmla="*/ 982 h 1287"/>
                <a:gd name="T60" fmla="*/ 68 w 1016"/>
                <a:gd name="T61" fmla="*/ 965 h 1287"/>
                <a:gd name="T62" fmla="*/ 118 w 1016"/>
                <a:gd name="T63" fmla="*/ 914 h 1287"/>
                <a:gd name="T64" fmla="*/ 127 w 1016"/>
                <a:gd name="T65" fmla="*/ 864 h 1287"/>
                <a:gd name="T66" fmla="*/ 212 w 1016"/>
                <a:gd name="T67" fmla="*/ 703 h 1287"/>
                <a:gd name="T68" fmla="*/ 237 w 1016"/>
                <a:gd name="T69" fmla="*/ 601 h 1287"/>
                <a:gd name="T70" fmla="*/ 271 w 1016"/>
                <a:gd name="T71" fmla="*/ 542 h 1287"/>
                <a:gd name="T72" fmla="*/ 279 w 1016"/>
                <a:gd name="T73" fmla="*/ 483 h 1287"/>
                <a:gd name="T74" fmla="*/ 305 w 1016"/>
                <a:gd name="T75" fmla="*/ 440 h 1287"/>
                <a:gd name="T76" fmla="*/ 372 w 1016"/>
                <a:gd name="T77" fmla="*/ 263 h 1287"/>
                <a:gd name="T78" fmla="*/ 372 w 1016"/>
                <a:gd name="T79" fmla="*/ 186 h 1287"/>
                <a:gd name="T80" fmla="*/ 398 w 1016"/>
                <a:gd name="T81" fmla="*/ 127 h 1287"/>
                <a:gd name="T82" fmla="*/ 466 w 1016"/>
                <a:gd name="T83" fmla="*/ 59 h 1287"/>
                <a:gd name="T84" fmla="*/ 499 w 1016"/>
                <a:gd name="T85" fmla="*/ 59 h 1287"/>
                <a:gd name="T86" fmla="*/ 516 w 1016"/>
                <a:gd name="T87" fmla="*/ 51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6" h="1287">
                  <a:moveTo>
                    <a:pt x="516" y="51"/>
                  </a:moveTo>
                  <a:lnTo>
                    <a:pt x="584" y="9"/>
                  </a:lnTo>
                  <a:lnTo>
                    <a:pt x="686" y="9"/>
                  </a:lnTo>
                  <a:lnTo>
                    <a:pt x="745" y="0"/>
                  </a:lnTo>
                  <a:lnTo>
                    <a:pt x="846" y="0"/>
                  </a:lnTo>
                  <a:lnTo>
                    <a:pt x="982" y="17"/>
                  </a:lnTo>
                  <a:lnTo>
                    <a:pt x="1016" y="59"/>
                  </a:lnTo>
                  <a:lnTo>
                    <a:pt x="990" y="178"/>
                  </a:lnTo>
                  <a:lnTo>
                    <a:pt x="973" y="229"/>
                  </a:lnTo>
                  <a:lnTo>
                    <a:pt x="863" y="364"/>
                  </a:lnTo>
                  <a:lnTo>
                    <a:pt x="694" y="525"/>
                  </a:lnTo>
                  <a:lnTo>
                    <a:pt x="626" y="618"/>
                  </a:lnTo>
                  <a:lnTo>
                    <a:pt x="559" y="686"/>
                  </a:lnTo>
                  <a:lnTo>
                    <a:pt x="533" y="787"/>
                  </a:lnTo>
                  <a:lnTo>
                    <a:pt x="499" y="838"/>
                  </a:lnTo>
                  <a:lnTo>
                    <a:pt x="440" y="897"/>
                  </a:lnTo>
                  <a:lnTo>
                    <a:pt x="372" y="940"/>
                  </a:lnTo>
                  <a:lnTo>
                    <a:pt x="339" y="982"/>
                  </a:lnTo>
                  <a:lnTo>
                    <a:pt x="288" y="1008"/>
                  </a:lnTo>
                  <a:lnTo>
                    <a:pt x="237" y="1118"/>
                  </a:lnTo>
                  <a:lnTo>
                    <a:pt x="195" y="1253"/>
                  </a:lnTo>
                  <a:lnTo>
                    <a:pt x="169" y="1287"/>
                  </a:lnTo>
                  <a:lnTo>
                    <a:pt x="85" y="1278"/>
                  </a:lnTo>
                  <a:lnTo>
                    <a:pt x="76" y="1261"/>
                  </a:lnTo>
                  <a:lnTo>
                    <a:pt x="51" y="1245"/>
                  </a:lnTo>
                  <a:lnTo>
                    <a:pt x="0" y="1168"/>
                  </a:lnTo>
                  <a:lnTo>
                    <a:pt x="0" y="1126"/>
                  </a:lnTo>
                  <a:lnTo>
                    <a:pt x="25" y="1067"/>
                  </a:lnTo>
                  <a:lnTo>
                    <a:pt x="42" y="1041"/>
                  </a:lnTo>
                  <a:lnTo>
                    <a:pt x="68" y="982"/>
                  </a:lnTo>
                  <a:lnTo>
                    <a:pt x="68" y="965"/>
                  </a:lnTo>
                  <a:lnTo>
                    <a:pt x="118" y="914"/>
                  </a:lnTo>
                  <a:lnTo>
                    <a:pt x="127" y="864"/>
                  </a:lnTo>
                  <a:lnTo>
                    <a:pt x="212" y="703"/>
                  </a:lnTo>
                  <a:lnTo>
                    <a:pt x="237" y="601"/>
                  </a:lnTo>
                  <a:lnTo>
                    <a:pt x="271" y="542"/>
                  </a:lnTo>
                  <a:lnTo>
                    <a:pt x="279" y="483"/>
                  </a:lnTo>
                  <a:lnTo>
                    <a:pt x="305" y="440"/>
                  </a:lnTo>
                  <a:lnTo>
                    <a:pt x="372" y="263"/>
                  </a:lnTo>
                  <a:lnTo>
                    <a:pt x="372" y="186"/>
                  </a:lnTo>
                  <a:lnTo>
                    <a:pt x="398" y="127"/>
                  </a:lnTo>
                  <a:lnTo>
                    <a:pt x="466" y="59"/>
                  </a:lnTo>
                  <a:lnTo>
                    <a:pt x="499" y="59"/>
                  </a:lnTo>
                  <a:lnTo>
                    <a:pt x="516" y="51"/>
                  </a:lnTo>
                  <a:close/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49CC5F85-24F1-46D7-9446-29F2863B9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8" y="3719"/>
              <a:ext cx="179" cy="161"/>
            </a:xfrm>
            <a:custGeom>
              <a:avLst/>
              <a:gdLst>
                <a:gd name="T0" fmla="*/ 0 w 880"/>
                <a:gd name="T1" fmla="*/ 431 h 795"/>
                <a:gd name="T2" fmla="*/ 160 w 880"/>
                <a:gd name="T3" fmla="*/ 407 h 795"/>
                <a:gd name="T4" fmla="*/ 253 w 880"/>
                <a:gd name="T5" fmla="*/ 297 h 795"/>
                <a:gd name="T6" fmla="*/ 304 w 880"/>
                <a:gd name="T7" fmla="*/ 263 h 795"/>
                <a:gd name="T8" fmla="*/ 321 w 880"/>
                <a:gd name="T9" fmla="*/ 237 h 795"/>
                <a:gd name="T10" fmla="*/ 321 w 880"/>
                <a:gd name="T11" fmla="*/ 212 h 795"/>
                <a:gd name="T12" fmla="*/ 347 w 880"/>
                <a:gd name="T13" fmla="*/ 178 h 795"/>
                <a:gd name="T14" fmla="*/ 355 w 880"/>
                <a:gd name="T15" fmla="*/ 153 h 795"/>
                <a:gd name="T16" fmla="*/ 406 w 880"/>
                <a:gd name="T17" fmla="*/ 93 h 795"/>
                <a:gd name="T18" fmla="*/ 440 w 880"/>
                <a:gd name="T19" fmla="*/ 26 h 795"/>
                <a:gd name="T20" fmla="*/ 482 w 880"/>
                <a:gd name="T21" fmla="*/ 0 h 795"/>
                <a:gd name="T22" fmla="*/ 516 w 880"/>
                <a:gd name="T23" fmla="*/ 0 h 795"/>
                <a:gd name="T24" fmla="*/ 567 w 880"/>
                <a:gd name="T25" fmla="*/ 26 h 795"/>
                <a:gd name="T26" fmla="*/ 618 w 880"/>
                <a:gd name="T27" fmla="*/ 51 h 795"/>
                <a:gd name="T28" fmla="*/ 677 w 880"/>
                <a:gd name="T29" fmla="*/ 119 h 795"/>
                <a:gd name="T30" fmla="*/ 804 w 880"/>
                <a:gd name="T31" fmla="*/ 178 h 795"/>
                <a:gd name="T32" fmla="*/ 821 w 880"/>
                <a:gd name="T33" fmla="*/ 203 h 795"/>
                <a:gd name="T34" fmla="*/ 880 w 880"/>
                <a:gd name="T35" fmla="*/ 263 h 795"/>
                <a:gd name="T36" fmla="*/ 880 w 880"/>
                <a:gd name="T37" fmla="*/ 288 h 795"/>
                <a:gd name="T38" fmla="*/ 846 w 880"/>
                <a:gd name="T39" fmla="*/ 339 h 795"/>
                <a:gd name="T40" fmla="*/ 711 w 880"/>
                <a:gd name="T41" fmla="*/ 398 h 795"/>
                <a:gd name="T42" fmla="*/ 694 w 880"/>
                <a:gd name="T43" fmla="*/ 423 h 795"/>
                <a:gd name="T44" fmla="*/ 634 w 880"/>
                <a:gd name="T45" fmla="*/ 466 h 795"/>
                <a:gd name="T46" fmla="*/ 474 w 880"/>
                <a:gd name="T47" fmla="*/ 525 h 795"/>
                <a:gd name="T48" fmla="*/ 338 w 880"/>
                <a:gd name="T49" fmla="*/ 627 h 795"/>
                <a:gd name="T50" fmla="*/ 304 w 880"/>
                <a:gd name="T51" fmla="*/ 669 h 795"/>
                <a:gd name="T52" fmla="*/ 237 w 880"/>
                <a:gd name="T53" fmla="*/ 720 h 795"/>
                <a:gd name="T54" fmla="*/ 220 w 880"/>
                <a:gd name="T55" fmla="*/ 737 h 795"/>
                <a:gd name="T56" fmla="*/ 177 w 880"/>
                <a:gd name="T57" fmla="*/ 754 h 795"/>
                <a:gd name="T58" fmla="*/ 152 w 880"/>
                <a:gd name="T59" fmla="*/ 779 h 795"/>
                <a:gd name="T60" fmla="*/ 0 w 880"/>
                <a:gd name="T61" fmla="*/ 795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0" h="795">
                  <a:moveTo>
                    <a:pt x="0" y="431"/>
                  </a:moveTo>
                  <a:lnTo>
                    <a:pt x="160" y="407"/>
                  </a:lnTo>
                  <a:lnTo>
                    <a:pt x="253" y="297"/>
                  </a:lnTo>
                  <a:lnTo>
                    <a:pt x="304" y="263"/>
                  </a:lnTo>
                  <a:lnTo>
                    <a:pt x="321" y="237"/>
                  </a:lnTo>
                  <a:lnTo>
                    <a:pt x="321" y="212"/>
                  </a:lnTo>
                  <a:lnTo>
                    <a:pt x="347" y="178"/>
                  </a:lnTo>
                  <a:lnTo>
                    <a:pt x="355" y="153"/>
                  </a:lnTo>
                  <a:lnTo>
                    <a:pt x="406" y="93"/>
                  </a:lnTo>
                  <a:lnTo>
                    <a:pt x="440" y="26"/>
                  </a:lnTo>
                  <a:lnTo>
                    <a:pt x="482" y="0"/>
                  </a:lnTo>
                  <a:lnTo>
                    <a:pt x="516" y="0"/>
                  </a:lnTo>
                  <a:lnTo>
                    <a:pt x="567" y="26"/>
                  </a:lnTo>
                  <a:lnTo>
                    <a:pt x="618" y="51"/>
                  </a:lnTo>
                  <a:lnTo>
                    <a:pt x="677" y="119"/>
                  </a:lnTo>
                  <a:lnTo>
                    <a:pt x="804" y="178"/>
                  </a:lnTo>
                  <a:lnTo>
                    <a:pt x="821" y="203"/>
                  </a:lnTo>
                  <a:lnTo>
                    <a:pt x="880" y="263"/>
                  </a:lnTo>
                  <a:lnTo>
                    <a:pt x="880" y="288"/>
                  </a:lnTo>
                  <a:lnTo>
                    <a:pt x="846" y="339"/>
                  </a:lnTo>
                  <a:lnTo>
                    <a:pt x="711" y="398"/>
                  </a:lnTo>
                  <a:lnTo>
                    <a:pt x="694" y="423"/>
                  </a:lnTo>
                  <a:lnTo>
                    <a:pt x="634" y="466"/>
                  </a:lnTo>
                  <a:lnTo>
                    <a:pt x="474" y="525"/>
                  </a:lnTo>
                  <a:lnTo>
                    <a:pt x="338" y="627"/>
                  </a:lnTo>
                  <a:lnTo>
                    <a:pt x="304" y="669"/>
                  </a:lnTo>
                  <a:lnTo>
                    <a:pt x="237" y="720"/>
                  </a:lnTo>
                  <a:lnTo>
                    <a:pt x="220" y="737"/>
                  </a:lnTo>
                  <a:lnTo>
                    <a:pt x="177" y="754"/>
                  </a:lnTo>
                  <a:lnTo>
                    <a:pt x="152" y="779"/>
                  </a:lnTo>
                  <a:lnTo>
                    <a:pt x="0" y="795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EA240F64-B654-4E96-AEF5-DEBB38624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1" y="401"/>
              <a:ext cx="2660" cy="3459"/>
            </a:xfrm>
            <a:custGeom>
              <a:avLst/>
              <a:gdLst>
                <a:gd name="T0" fmla="*/ 12724 w 13113"/>
                <a:gd name="T1" fmla="*/ 1092 h 17065"/>
                <a:gd name="T2" fmla="*/ 11683 w 13113"/>
                <a:gd name="T3" fmla="*/ 2107 h 17065"/>
                <a:gd name="T4" fmla="*/ 11039 w 13113"/>
                <a:gd name="T5" fmla="*/ 2116 h 17065"/>
                <a:gd name="T6" fmla="*/ 10565 w 13113"/>
                <a:gd name="T7" fmla="*/ 1870 h 17065"/>
                <a:gd name="T8" fmla="*/ 10481 w 13113"/>
                <a:gd name="T9" fmla="*/ 2260 h 17065"/>
                <a:gd name="T10" fmla="*/ 10387 w 13113"/>
                <a:gd name="T11" fmla="*/ 3369 h 17065"/>
                <a:gd name="T12" fmla="*/ 9752 w 13113"/>
                <a:gd name="T13" fmla="*/ 4325 h 17065"/>
                <a:gd name="T14" fmla="*/ 9185 w 13113"/>
                <a:gd name="T15" fmla="*/ 4647 h 17065"/>
                <a:gd name="T16" fmla="*/ 8703 w 13113"/>
                <a:gd name="T17" fmla="*/ 4410 h 17065"/>
                <a:gd name="T18" fmla="*/ 8144 w 13113"/>
                <a:gd name="T19" fmla="*/ 4004 h 17065"/>
                <a:gd name="T20" fmla="*/ 8381 w 13113"/>
                <a:gd name="T21" fmla="*/ 4435 h 17065"/>
                <a:gd name="T22" fmla="*/ 8076 w 13113"/>
                <a:gd name="T23" fmla="*/ 5561 h 17065"/>
                <a:gd name="T24" fmla="*/ 7492 w 13113"/>
                <a:gd name="T25" fmla="*/ 5874 h 17065"/>
                <a:gd name="T26" fmla="*/ 6772 w 13113"/>
                <a:gd name="T27" fmla="*/ 6484 h 17065"/>
                <a:gd name="T28" fmla="*/ 6137 w 13113"/>
                <a:gd name="T29" fmla="*/ 6340 h 17065"/>
                <a:gd name="T30" fmla="*/ 5570 w 13113"/>
                <a:gd name="T31" fmla="*/ 5976 h 17065"/>
                <a:gd name="T32" fmla="*/ 6104 w 13113"/>
                <a:gd name="T33" fmla="*/ 6797 h 17065"/>
                <a:gd name="T34" fmla="*/ 5850 w 13113"/>
                <a:gd name="T35" fmla="*/ 7339 h 17065"/>
                <a:gd name="T36" fmla="*/ 5232 w 13113"/>
                <a:gd name="T37" fmla="*/ 7288 h 17065"/>
                <a:gd name="T38" fmla="*/ 4588 w 13113"/>
                <a:gd name="T39" fmla="*/ 7043 h 17065"/>
                <a:gd name="T40" fmla="*/ 3826 w 13113"/>
                <a:gd name="T41" fmla="*/ 6823 h 17065"/>
                <a:gd name="T42" fmla="*/ 3970 w 13113"/>
                <a:gd name="T43" fmla="*/ 7119 h 17065"/>
                <a:gd name="T44" fmla="*/ 4478 w 13113"/>
                <a:gd name="T45" fmla="*/ 7398 h 17065"/>
                <a:gd name="T46" fmla="*/ 4935 w 13113"/>
                <a:gd name="T47" fmla="*/ 8016 h 17065"/>
                <a:gd name="T48" fmla="*/ 4614 w 13113"/>
                <a:gd name="T49" fmla="*/ 8880 h 17065"/>
                <a:gd name="T50" fmla="*/ 4004 w 13113"/>
                <a:gd name="T51" fmla="*/ 9684 h 17065"/>
                <a:gd name="T52" fmla="*/ 3496 w 13113"/>
                <a:gd name="T53" fmla="*/ 10310 h 17065"/>
                <a:gd name="T54" fmla="*/ 2751 w 13113"/>
                <a:gd name="T55" fmla="*/ 10860 h 17065"/>
                <a:gd name="T56" fmla="*/ 2675 w 13113"/>
                <a:gd name="T57" fmla="*/ 11546 h 17065"/>
                <a:gd name="T58" fmla="*/ 2582 w 13113"/>
                <a:gd name="T59" fmla="*/ 12206 h 17065"/>
                <a:gd name="T60" fmla="*/ 1972 w 13113"/>
                <a:gd name="T61" fmla="*/ 12909 h 17065"/>
                <a:gd name="T62" fmla="*/ 1574 w 13113"/>
                <a:gd name="T63" fmla="*/ 13298 h 17065"/>
                <a:gd name="T64" fmla="*/ 1100 w 13113"/>
                <a:gd name="T65" fmla="*/ 14365 h 17065"/>
                <a:gd name="T66" fmla="*/ 719 w 13113"/>
                <a:gd name="T67" fmla="*/ 15059 h 17065"/>
                <a:gd name="T68" fmla="*/ 355 w 13113"/>
                <a:gd name="T69" fmla="*/ 16202 h 17065"/>
                <a:gd name="T70" fmla="*/ 84 w 13113"/>
                <a:gd name="T71" fmla="*/ 16778 h 17065"/>
                <a:gd name="T72" fmla="*/ 465 w 13113"/>
                <a:gd name="T73" fmla="*/ 16811 h 17065"/>
                <a:gd name="T74" fmla="*/ 982 w 13113"/>
                <a:gd name="T75" fmla="*/ 16016 h 17065"/>
                <a:gd name="T76" fmla="*/ 1456 w 13113"/>
                <a:gd name="T77" fmla="*/ 15330 h 17065"/>
                <a:gd name="T78" fmla="*/ 2074 w 13113"/>
                <a:gd name="T79" fmla="*/ 14661 h 17065"/>
                <a:gd name="T80" fmla="*/ 2328 w 13113"/>
                <a:gd name="T81" fmla="*/ 13756 h 17065"/>
                <a:gd name="T82" fmla="*/ 2810 w 13113"/>
                <a:gd name="T83" fmla="*/ 13248 h 17065"/>
                <a:gd name="T84" fmla="*/ 3682 w 13113"/>
                <a:gd name="T85" fmla="*/ 12426 h 17065"/>
                <a:gd name="T86" fmla="*/ 4410 w 13113"/>
                <a:gd name="T87" fmla="*/ 12012 h 17065"/>
                <a:gd name="T88" fmla="*/ 4605 w 13113"/>
                <a:gd name="T89" fmla="*/ 11064 h 17065"/>
                <a:gd name="T90" fmla="*/ 5325 w 13113"/>
                <a:gd name="T91" fmla="*/ 9709 h 17065"/>
                <a:gd name="T92" fmla="*/ 6112 w 13113"/>
                <a:gd name="T93" fmla="*/ 9540 h 17065"/>
                <a:gd name="T94" fmla="*/ 6493 w 13113"/>
                <a:gd name="T95" fmla="*/ 9184 h 17065"/>
                <a:gd name="T96" fmla="*/ 6722 w 13113"/>
                <a:gd name="T97" fmla="*/ 8228 h 17065"/>
                <a:gd name="T98" fmla="*/ 7018 w 13113"/>
                <a:gd name="T99" fmla="*/ 7601 h 17065"/>
                <a:gd name="T100" fmla="*/ 7568 w 13113"/>
                <a:gd name="T101" fmla="*/ 7288 h 17065"/>
                <a:gd name="T102" fmla="*/ 8279 w 13113"/>
                <a:gd name="T103" fmla="*/ 6416 h 17065"/>
                <a:gd name="T104" fmla="*/ 8991 w 13113"/>
                <a:gd name="T105" fmla="*/ 6628 h 17065"/>
                <a:gd name="T106" fmla="*/ 9549 w 13113"/>
                <a:gd name="T107" fmla="*/ 6746 h 17065"/>
                <a:gd name="T108" fmla="*/ 9490 w 13113"/>
                <a:gd name="T109" fmla="*/ 5968 h 17065"/>
                <a:gd name="T110" fmla="*/ 10159 w 13113"/>
                <a:gd name="T111" fmla="*/ 5273 h 17065"/>
                <a:gd name="T112" fmla="*/ 10760 w 13113"/>
                <a:gd name="T113" fmla="*/ 4782 h 17065"/>
                <a:gd name="T114" fmla="*/ 11513 w 13113"/>
                <a:gd name="T115" fmla="*/ 4368 h 17065"/>
                <a:gd name="T116" fmla="*/ 11988 w 13113"/>
                <a:gd name="T117" fmla="*/ 4215 h 17065"/>
                <a:gd name="T118" fmla="*/ 12843 w 13113"/>
                <a:gd name="T119" fmla="*/ 4435 h 17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113" h="17065">
                  <a:moveTo>
                    <a:pt x="13113" y="0"/>
                  </a:moveTo>
                  <a:lnTo>
                    <a:pt x="12919" y="203"/>
                  </a:lnTo>
                  <a:lnTo>
                    <a:pt x="12902" y="364"/>
                  </a:lnTo>
                  <a:lnTo>
                    <a:pt x="12944" y="685"/>
                  </a:lnTo>
                  <a:lnTo>
                    <a:pt x="12953" y="838"/>
                  </a:lnTo>
                  <a:lnTo>
                    <a:pt x="12944" y="872"/>
                  </a:lnTo>
                  <a:lnTo>
                    <a:pt x="12902" y="939"/>
                  </a:lnTo>
                  <a:lnTo>
                    <a:pt x="12792" y="999"/>
                  </a:lnTo>
                  <a:lnTo>
                    <a:pt x="12724" y="1092"/>
                  </a:lnTo>
                  <a:lnTo>
                    <a:pt x="12690" y="1219"/>
                  </a:lnTo>
                  <a:lnTo>
                    <a:pt x="12241" y="1879"/>
                  </a:lnTo>
                  <a:lnTo>
                    <a:pt x="12148" y="1938"/>
                  </a:lnTo>
                  <a:lnTo>
                    <a:pt x="12131" y="1964"/>
                  </a:lnTo>
                  <a:lnTo>
                    <a:pt x="12004" y="1980"/>
                  </a:lnTo>
                  <a:lnTo>
                    <a:pt x="11928" y="2006"/>
                  </a:lnTo>
                  <a:lnTo>
                    <a:pt x="11801" y="2065"/>
                  </a:lnTo>
                  <a:lnTo>
                    <a:pt x="11742" y="2107"/>
                  </a:lnTo>
                  <a:lnTo>
                    <a:pt x="11683" y="2107"/>
                  </a:lnTo>
                  <a:lnTo>
                    <a:pt x="11640" y="2133"/>
                  </a:lnTo>
                  <a:lnTo>
                    <a:pt x="11607" y="2133"/>
                  </a:lnTo>
                  <a:lnTo>
                    <a:pt x="11505" y="2150"/>
                  </a:lnTo>
                  <a:lnTo>
                    <a:pt x="11386" y="2150"/>
                  </a:lnTo>
                  <a:lnTo>
                    <a:pt x="11344" y="2167"/>
                  </a:lnTo>
                  <a:lnTo>
                    <a:pt x="11285" y="2141"/>
                  </a:lnTo>
                  <a:lnTo>
                    <a:pt x="11082" y="2124"/>
                  </a:lnTo>
                  <a:lnTo>
                    <a:pt x="11065" y="2107"/>
                  </a:lnTo>
                  <a:lnTo>
                    <a:pt x="11039" y="2116"/>
                  </a:lnTo>
                  <a:lnTo>
                    <a:pt x="10963" y="2074"/>
                  </a:lnTo>
                  <a:lnTo>
                    <a:pt x="10946" y="2074"/>
                  </a:lnTo>
                  <a:lnTo>
                    <a:pt x="10904" y="2048"/>
                  </a:lnTo>
                  <a:lnTo>
                    <a:pt x="10862" y="2048"/>
                  </a:lnTo>
                  <a:lnTo>
                    <a:pt x="10828" y="2014"/>
                  </a:lnTo>
                  <a:lnTo>
                    <a:pt x="10760" y="1980"/>
                  </a:lnTo>
                  <a:lnTo>
                    <a:pt x="10726" y="1980"/>
                  </a:lnTo>
                  <a:lnTo>
                    <a:pt x="10692" y="1947"/>
                  </a:lnTo>
                  <a:lnTo>
                    <a:pt x="10565" y="1870"/>
                  </a:lnTo>
                  <a:lnTo>
                    <a:pt x="10506" y="1820"/>
                  </a:lnTo>
                  <a:lnTo>
                    <a:pt x="10438" y="1718"/>
                  </a:lnTo>
                  <a:lnTo>
                    <a:pt x="10345" y="1625"/>
                  </a:lnTo>
                  <a:lnTo>
                    <a:pt x="10294" y="1591"/>
                  </a:lnTo>
                  <a:lnTo>
                    <a:pt x="10201" y="1583"/>
                  </a:lnTo>
                  <a:lnTo>
                    <a:pt x="10159" y="1650"/>
                  </a:lnTo>
                  <a:lnTo>
                    <a:pt x="10167" y="1693"/>
                  </a:lnTo>
                  <a:lnTo>
                    <a:pt x="10387" y="2040"/>
                  </a:lnTo>
                  <a:lnTo>
                    <a:pt x="10481" y="2260"/>
                  </a:lnTo>
                  <a:lnTo>
                    <a:pt x="10497" y="2311"/>
                  </a:lnTo>
                  <a:lnTo>
                    <a:pt x="10531" y="2361"/>
                  </a:lnTo>
                  <a:lnTo>
                    <a:pt x="10574" y="2548"/>
                  </a:lnTo>
                  <a:lnTo>
                    <a:pt x="10574" y="2624"/>
                  </a:lnTo>
                  <a:lnTo>
                    <a:pt x="10540" y="2810"/>
                  </a:lnTo>
                  <a:lnTo>
                    <a:pt x="10413" y="3149"/>
                  </a:lnTo>
                  <a:lnTo>
                    <a:pt x="10421" y="3174"/>
                  </a:lnTo>
                  <a:lnTo>
                    <a:pt x="10396" y="3250"/>
                  </a:lnTo>
                  <a:lnTo>
                    <a:pt x="10387" y="3369"/>
                  </a:lnTo>
                  <a:lnTo>
                    <a:pt x="10370" y="3420"/>
                  </a:lnTo>
                  <a:lnTo>
                    <a:pt x="10370" y="3496"/>
                  </a:lnTo>
                  <a:lnTo>
                    <a:pt x="10345" y="3631"/>
                  </a:lnTo>
                  <a:lnTo>
                    <a:pt x="10235" y="3792"/>
                  </a:lnTo>
                  <a:lnTo>
                    <a:pt x="10218" y="3843"/>
                  </a:lnTo>
                  <a:lnTo>
                    <a:pt x="10100" y="4012"/>
                  </a:lnTo>
                  <a:lnTo>
                    <a:pt x="10066" y="4054"/>
                  </a:lnTo>
                  <a:lnTo>
                    <a:pt x="9812" y="4266"/>
                  </a:lnTo>
                  <a:lnTo>
                    <a:pt x="9752" y="4325"/>
                  </a:lnTo>
                  <a:lnTo>
                    <a:pt x="9668" y="4376"/>
                  </a:lnTo>
                  <a:lnTo>
                    <a:pt x="9566" y="4461"/>
                  </a:lnTo>
                  <a:lnTo>
                    <a:pt x="9524" y="4469"/>
                  </a:lnTo>
                  <a:lnTo>
                    <a:pt x="9490" y="4495"/>
                  </a:lnTo>
                  <a:lnTo>
                    <a:pt x="9473" y="4520"/>
                  </a:lnTo>
                  <a:lnTo>
                    <a:pt x="9388" y="4579"/>
                  </a:lnTo>
                  <a:lnTo>
                    <a:pt x="9329" y="4588"/>
                  </a:lnTo>
                  <a:lnTo>
                    <a:pt x="9287" y="4630"/>
                  </a:lnTo>
                  <a:lnTo>
                    <a:pt x="9185" y="4647"/>
                  </a:lnTo>
                  <a:lnTo>
                    <a:pt x="9109" y="4689"/>
                  </a:lnTo>
                  <a:lnTo>
                    <a:pt x="9024" y="4698"/>
                  </a:lnTo>
                  <a:lnTo>
                    <a:pt x="9007" y="4698"/>
                  </a:lnTo>
                  <a:lnTo>
                    <a:pt x="8991" y="4681"/>
                  </a:lnTo>
                  <a:lnTo>
                    <a:pt x="8923" y="4655"/>
                  </a:lnTo>
                  <a:lnTo>
                    <a:pt x="8872" y="4596"/>
                  </a:lnTo>
                  <a:lnTo>
                    <a:pt x="8821" y="4512"/>
                  </a:lnTo>
                  <a:lnTo>
                    <a:pt x="8728" y="4418"/>
                  </a:lnTo>
                  <a:lnTo>
                    <a:pt x="8703" y="4410"/>
                  </a:lnTo>
                  <a:lnTo>
                    <a:pt x="8567" y="4258"/>
                  </a:lnTo>
                  <a:lnTo>
                    <a:pt x="8516" y="4215"/>
                  </a:lnTo>
                  <a:lnTo>
                    <a:pt x="8483" y="4173"/>
                  </a:lnTo>
                  <a:lnTo>
                    <a:pt x="8398" y="4105"/>
                  </a:lnTo>
                  <a:lnTo>
                    <a:pt x="8347" y="4080"/>
                  </a:lnTo>
                  <a:lnTo>
                    <a:pt x="8313" y="4029"/>
                  </a:lnTo>
                  <a:lnTo>
                    <a:pt x="8296" y="4012"/>
                  </a:lnTo>
                  <a:lnTo>
                    <a:pt x="8229" y="3995"/>
                  </a:lnTo>
                  <a:lnTo>
                    <a:pt x="8144" y="4004"/>
                  </a:lnTo>
                  <a:lnTo>
                    <a:pt x="8102" y="4029"/>
                  </a:lnTo>
                  <a:lnTo>
                    <a:pt x="8102" y="4063"/>
                  </a:lnTo>
                  <a:lnTo>
                    <a:pt x="8119" y="4122"/>
                  </a:lnTo>
                  <a:lnTo>
                    <a:pt x="8169" y="4198"/>
                  </a:lnTo>
                  <a:lnTo>
                    <a:pt x="8262" y="4283"/>
                  </a:lnTo>
                  <a:lnTo>
                    <a:pt x="8296" y="4342"/>
                  </a:lnTo>
                  <a:lnTo>
                    <a:pt x="8330" y="4376"/>
                  </a:lnTo>
                  <a:lnTo>
                    <a:pt x="8339" y="4402"/>
                  </a:lnTo>
                  <a:lnTo>
                    <a:pt x="8381" y="4435"/>
                  </a:lnTo>
                  <a:lnTo>
                    <a:pt x="8398" y="4495"/>
                  </a:lnTo>
                  <a:lnTo>
                    <a:pt x="8491" y="4867"/>
                  </a:lnTo>
                  <a:lnTo>
                    <a:pt x="8491" y="5079"/>
                  </a:lnTo>
                  <a:lnTo>
                    <a:pt x="8423" y="5231"/>
                  </a:lnTo>
                  <a:lnTo>
                    <a:pt x="8373" y="5316"/>
                  </a:lnTo>
                  <a:lnTo>
                    <a:pt x="8246" y="5426"/>
                  </a:lnTo>
                  <a:lnTo>
                    <a:pt x="8212" y="5477"/>
                  </a:lnTo>
                  <a:lnTo>
                    <a:pt x="8119" y="5544"/>
                  </a:lnTo>
                  <a:lnTo>
                    <a:pt x="8076" y="5561"/>
                  </a:lnTo>
                  <a:lnTo>
                    <a:pt x="8051" y="5587"/>
                  </a:lnTo>
                  <a:lnTo>
                    <a:pt x="7915" y="5646"/>
                  </a:lnTo>
                  <a:lnTo>
                    <a:pt x="7856" y="5688"/>
                  </a:lnTo>
                  <a:lnTo>
                    <a:pt x="7771" y="5714"/>
                  </a:lnTo>
                  <a:lnTo>
                    <a:pt x="7712" y="5773"/>
                  </a:lnTo>
                  <a:lnTo>
                    <a:pt x="7695" y="5773"/>
                  </a:lnTo>
                  <a:lnTo>
                    <a:pt x="7670" y="5798"/>
                  </a:lnTo>
                  <a:lnTo>
                    <a:pt x="7594" y="5824"/>
                  </a:lnTo>
                  <a:lnTo>
                    <a:pt x="7492" y="5874"/>
                  </a:lnTo>
                  <a:lnTo>
                    <a:pt x="7475" y="5874"/>
                  </a:lnTo>
                  <a:lnTo>
                    <a:pt x="7374" y="5976"/>
                  </a:lnTo>
                  <a:lnTo>
                    <a:pt x="7314" y="6010"/>
                  </a:lnTo>
                  <a:lnTo>
                    <a:pt x="7204" y="6145"/>
                  </a:lnTo>
                  <a:lnTo>
                    <a:pt x="7128" y="6196"/>
                  </a:lnTo>
                  <a:lnTo>
                    <a:pt x="7026" y="6323"/>
                  </a:lnTo>
                  <a:lnTo>
                    <a:pt x="6849" y="6433"/>
                  </a:lnTo>
                  <a:lnTo>
                    <a:pt x="6815" y="6450"/>
                  </a:lnTo>
                  <a:lnTo>
                    <a:pt x="6772" y="6484"/>
                  </a:lnTo>
                  <a:lnTo>
                    <a:pt x="6713" y="6501"/>
                  </a:lnTo>
                  <a:lnTo>
                    <a:pt x="6688" y="6492"/>
                  </a:lnTo>
                  <a:lnTo>
                    <a:pt x="6612" y="6518"/>
                  </a:lnTo>
                  <a:lnTo>
                    <a:pt x="6468" y="6501"/>
                  </a:lnTo>
                  <a:lnTo>
                    <a:pt x="6349" y="6450"/>
                  </a:lnTo>
                  <a:lnTo>
                    <a:pt x="6332" y="6459"/>
                  </a:lnTo>
                  <a:lnTo>
                    <a:pt x="6248" y="6399"/>
                  </a:lnTo>
                  <a:lnTo>
                    <a:pt x="6146" y="6365"/>
                  </a:lnTo>
                  <a:lnTo>
                    <a:pt x="6137" y="6340"/>
                  </a:lnTo>
                  <a:lnTo>
                    <a:pt x="6027" y="6264"/>
                  </a:lnTo>
                  <a:lnTo>
                    <a:pt x="6010" y="6264"/>
                  </a:lnTo>
                  <a:lnTo>
                    <a:pt x="5994" y="6238"/>
                  </a:lnTo>
                  <a:lnTo>
                    <a:pt x="5934" y="6171"/>
                  </a:lnTo>
                  <a:lnTo>
                    <a:pt x="5833" y="6120"/>
                  </a:lnTo>
                  <a:lnTo>
                    <a:pt x="5773" y="6061"/>
                  </a:lnTo>
                  <a:lnTo>
                    <a:pt x="5689" y="6035"/>
                  </a:lnTo>
                  <a:lnTo>
                    <a:pt x="5630" y="5993"/>
                  </a:lnTo>
                  <a:lnTo>
                    <a:pt x="5570" y="5976"/>
                  </a:lnTo>
                  <a:lnTo>
                    <a:pt x="5545" y="5984"/>
                  </a:lnTo>
                  <a:lnTo>
                    <a:pt x="5528" y="6001"/>
                  </a:lnTo>
                  <a:lnTo>
                    <a:pt x="5519" y="6069"/>
                  </a:lnTo>
                  <a:lnTo>
                    <a:pt x="5579" y="6196"/>
                  </a:lnTo>
                  <a:lnTo>
                    <a:pt x="5621" y="6238"/>
                  </a:lnTo>
                  <a:lnTo>
                    <a:pt x="5663" y="6306"/>
                  </a:lnTo>
                  <a:lnTo>
                    <a:pt x="5689" y="6332"/>
                  </a:lnTo>
                  <a:lnTo>
                    <a:pt x="5714" y="6374"/>
                  </a:lnTo>
                  <a:lnTo>
                    <a:pt x="6104" y="6797"/>
                  </a:lnTo>
                  <a:lnTo>
                    <a:pt x="6146" y="6899"/>
                  </a:lnTo>
                  <a:lnTo>
                    <a:pt x="6163" y="6950"/>
                  </a:lnTo>
                  <a:lnTo>
                    <a:pt x="6163" y="7026"/>
                  </a:lnTo>
                  <a:lnTo>
                    <a:pt x="6121" y="7119"/>
                  </a:lnTo>
                  <a:lnTo>
                    <a:pt x="6078" y="7161"/>
                  </a:lnTo>
                  <a:lnTo>
                    <a:pt x="6044" y="7212"/>
                  </a:lnTo>
                  <a:lnTo>
                    <a:pt x="5960" y="7280"/>
                  </a:lnTo>
                  <a:lnTo>
                    <a:pt x="5926" y="7288"/>
                  </a:lnTo>
                  <a:lnTo>
                    <a:pt x="5850" y="7339"/>
                  </a:lnTo>
                  <a:lnTo>
                    <a:pt x="5807" y="7347"/>
                  </a:lnTo>
                  <a:lnTo>
                    <a:pt x="5689" y="7347"/>
                  </a:lnTo>
                  <a:lnTo>
                    <a:pt x="5630" y="7339"/>
                  </a:lnTo>
                  <a:lnTo>
                    <a:pt x="5570" y="7305"/>
                  </a:lnTo>
                  <a:lnTo>
                    <a:pt x="5528" y="7314"/>
                  </a:lnTo>
                  <a:lnTo>
                    <a:pt x="5409" y="7297"/>
                  </a:lnTo>
                  <a:lnTo>
                    <a:pt x="5308" y="7297"/>
                  </a:lnTo>
                  <a:lnTo>
                    <a:pt x="5299" y="7280"/>
                  </a:lnTo>
                  <a:lnTo>
                    <a:pt x="5232" y="7288"/>
                  </a:lnTo>
                  <a:lnTo>
                    <a:pt x="5147" y="7271"/>
                  </a:lnTo>
                  <a:lnTo>
                    <a:pt x="5088" y="7237"/>
                  </a:lnTo>
                  <a:lnTo>
                    <a:pt x="4952" y="7212"/>
                  </a:lnTo>
                  <a:lnTo>
                    <a:pt x="4885" y="7170"/>
                  </a:lnTo>
                  <a:lnTo>
                    <a:pt x="4749" y="7110"/>
                  </a:lnTo>
                  <a:lnTo>
                    <a:pt x="4715" y="7076"/>
                  </a:lnTo>
                  <a:lnTo>
                    <a:pt x="4664" y="7068"/>
                  </a:lnTo>
                  <a:lnTo>
                    <a:pt x="4605" y="7034"/>
                  </a:lnTo>
                  <a:lnTo>
                    <a:pt x="4588" y="7043"/>
                  </a:lnTo>
                  <a:lnTo>
                    <a:pt x="4504" y="7017"/>
                  </a:lnTo>
                  <a:lnTo>
                    <a:pt x="4470" y="6992"/>
                  </a:lnTo>
                  <a:lnTo>
                    <a:pt x="4444" y="6992"/>
                  </a:lnTo>
                  <a:lnTo>
                    <a:pt x="4148" y="6890"/>
                  </a:lnTo>
                  <a:lnTo>
                    <a:pt x="4131" y="6899"/>
                  </a:lnTo>
                  <a:lnTo>
                    <a:pt x="4046" y="6890"/>
                  </a:lnTo>
                  <a:lnTo>
                    <a:pt x="4029" y="6873"/>
                  </a:lnTo>
                  <a:lnTo>
                    <a:pt x="3945" y="6873"/>
                  </a:lnTo>
                  <a:lnTo>
                    <a:pt x="3826" y="6823"/>
                  </a:lnTo>
                  <a:lnTo>
                    <a:pt x="3708" y="6823"/>
                  </a:lnTo>
                  <a:lnTo>
                    <a:pt x="3665" y="6865"/>
                  </a:lnTo>
                  <a:lnTo>
                    <a:pt x="3657" y="6924"/>
                  </a:lnTo>
                  <a:lnTo>
                    <a:pt x="3682" y="6966"/>
                  </a:lnTo>
                  <a:lnTo>
                    <a:pt x="3784" y="7009"/>
                  </a:lnTo>
                  <a:lnTo>
                    <a:pt x="3801" y="7026"/>
                  </a:lnTo>
                  <a:lnTo>
                    <a:pt x="3826" y="7026"/>
                  </a:lnTo>
                  <a:lnTo>
                    <a:pt x="3877" y="7051"/>
                  </a:lnTo>
                  <a:lnTo>
                    <a:pt x="3970" y="7119"/>
                  </a:lnTo>
                  <a:lnTo>
                    <a:pt x="4029" y="7153"/>
                  </a:lnTo>
                  <a:lnTo>
                    <a:pt x="4182" y="7263"/>
                  </a:lnTo>
                  <a:lnTo>
                    <a:pt x="4207" y="7263"/>
                  </a:lnTo>
                  <a:lnTo>
                    <a:pt x="4224" y="7288"/>
                  </a:lnTo>
                  <a:lnTo>
                    <a:pt x="4292" y="7330"/>
                  </a:lnTo>
                  <a:lnTo>
                    <a:pt x="4317" y="7330"/>
                  </a:lnTo>
                  <a:lnTo>
                    <a:pt x="4343" y="7347"/>
                  </a:lnTo>
                  <a:lnTo>
                    <a:pt x="4393" y="7356"/>
                  </a:lnTo>
                  <a:lnTo>
                    <a:pt x="4478" y="7398"/>
                  </a:lnTo>
                  <a:lnTo>
                    <a:pt x="4588" y="7491"/>
                  </a:lnTo>
                  <a:lnTo>
                    <a:pt x="4681" y="7534"/>
                  </a:lnTo>
                  <a:lnTo>
                    <a:pt x="4758" y="7618"/>
                  </a:lnTo>
                  <a:lnTo>
                    <a:pt x="4808" y="7652"/>
                  </a:lnTo>
                  <a:lnTo>
                    <a:pt x="4868" y="7711"/>
                  </a:lnTo>
                  <a:lnTo>
                    <a:pt x="4901" y="7754"/>
                  </a:lnTo>
                  <a:lnTo>
                    <a:pt x="4952" y="7881"/>
                  </a:lnTo>
                  <a:lnTo>
                    <a:pt x="4952" y="7991"/>
                  </a:lnTo>
                  <a:lnTo>
                    <a:pt x="4935" y="8016"/>
                  </a:lnTo>
                  <a:lnTo>
                    <a:pt x="4935" y="8126"/>
                  </a:lnTo>
                  <a:lnTo>
                    <a:pt x="4918" y="8177"/>
                  </a:lnTo>
                  <a:lnTo>
                    <a:pt x="4910" y="8312"/>
                  </a:lnTo>
                  <a:lnTo>
                    <a:pt x="4868" y="8634"/>
                  </a:lnTo>
                  <a:lnTo>
                    <a:pt x="4851" y="8685"/>
                  </a:lnTo>
                  <a:lnTo>
                    <a:pt x="4817" y="8702"/>
                  </a:lnTo>
                  <a:lnTo>
                    <a:pt x="4808" y="8727"/>
                  </a:lnTo>
                  <a:lnTo>
                    <a:pt x="4715" y="8846"/>
                  </a:lnTo>
                  <a:lnTo>
                    <a:pt x="4614" y="8880"/>
                  </a:lnTo>
                  <a:lnTo>
                    <a:pt x="4495" y="8990"/>
                  </a:lnTo>
                  <a:lnTo>
                    <a:pt x="4410" y="9083"/>
                  </a:lnTo>
                  <a:lnTo>
                    <a:pt x="4343" y="9193"/>
                  </a:lnTo>
                  <a:lnTo>
                    <a:pt x="4300" y="9235"/>
                  </a:lnTo>
                  <a:lnTo>
                    <a:pt x="4233" y="9362"/>
                  </a:lnTo>
                  <a:lnTo>
                    <a:pt x="4097" y="9548"/>
                  </a:lnTo>
                  <a:lnTo>
                    <a:pt x="4072" y="9599"/>
                  </a:lnTo>
                  <a:lnTo>
                    <a:pt x="4013" y="9650"/>
                  </a:lnTo>
                  <a:lnTo>
                    <a:pt x="4004" y="9684"/>
                  </a:lnTo>
                  <a:lnTo>
                    <a:pt x="3970" y="9709"/>
                  </a:lnTo>
                  <a:lnTo>
                    <a:pt x="3945" y="9743"/>
                  </a:lnTo>
                  <a:lnTo>
                    <a:pt x="3826" y="9836"/>
                  </a:lnTo>
                  <a:lnTo>
                    <a:pt x="3733" y="9929"/>
                  </a:lnTo>
                  <a:lnTo>
                    <a:pt x="3725" y="9972"/>
                  </a:lnTo>
                  <a:lnTo>
                    <a:pt x="3682" y="10022"/>
                  </a:lnTo>
                  <a:lnTo>
                    <a:pt x="3657" y="10107"/>
                  </a:lnTo>
                  <a:lnTo>
                    <a:pt x="3581" y="10183"/>
                  </a:lnTo>
                  <a:lnTo>
                    <a:pt x="3496" y="10310"/>
                  </a:lnTo>
                  <a:lnTo>
                    <a:pt x="3454" y="10353"/>
                  </a:lnTo>
                  <a:lnTo>
                    <a:pt x="3445" y="10378"/>
                  </a:lnTo>
                  <a:lnTo>
                    <a:pt x="3403" y="10420"/>
                  </a:lnTo>
                  <a:lnTo>
                    <a:pt x="3369" y="10471"/>
                  </a:lnTo>
                  <a:lnTo>
                    <a:pt x="3242" y="10590"/>
                  </a:lnTo>
                  <a:lnTo>
                    <a:pt x="3208" y="10632"/>
                  </a:lnTo>
                  <a:lnTo>
                    <a:pt x="3090" y="10700"/>
                  </a:lnTo>
                  <a:lnTo>
                    <a:pt x="2836" y="10827"/>
                  </a:lnTo>
                  <a:lnTo>
                    <a:pt x="2751" y="10860"/>
                  </a:lnTo>
                  <a:lnTo>
                    <a:pt x="2616" y="10962"/>
                  </a:lnTo>
                  <a:lnTo>
                    <a:pt x="2582" y="10970"/>
                  </a:lnTo>
                  <a:lnTo>
                    <a:pt x="2489" y="11072"/>
                  </a:lnTo>
                  <a:lnTo>
                    <a:pt x="2472" y="11131"/>
                  </a:lnTo>
                  <a:lnTo>
                    <a:pt x="2480" y="11191"/>
                  </a:lnTo>
                  <a:lnTo>
                    <a:pt x="2463" y="11207"/>
                  </a:lnTo>
                  <a:lnTo>
                    <a:pt x="2489" y="11233"/>
                  </a:lnTo>
                  <a:lnTo>
                    <a:pt x="2624" y="11445"/>
                  </a:lnTo>
                  <a:lnTo>
                    <a:pt x="2675" y="11546"/>
                  </a:lnTo>
                  <a:lnTo>
                    <a:pt x="2683" y="11605"/>
                  </a:lnTo>
                  <a:lnTo>
                    <a:pt x="2709" y="11656"/>
                  </a:lnTo>
                  <a:lnTo>
                    <a:pt x="2743" y="11842"/>
                  </a:lnTo>
                  <a:lnTo>
                    <a:pt x="2717" y="11919"/>
                  </a:lnTo>
                  <a:lnTo>
                    <a:pt x="2700" y="11978"/>
                  </a:lnTo>
                  <a:lnTo>
                    <a:pt x="2666" y="12020"/>
                  </a:lnTo>
                  <a:lnTo>
                    <a:pt x="2649" y="12079"/>
                  </a:lnTo>
                  <a:lnTo>
                    <a:pt x="2633" y="12096"/>
                  </a:lnTo>
                  <a:lnTo>
                    <a:pt x="2582" y="12206"/>
                  </a:lnTo>
                  <a:lnTo>
                    <a:pt x="2531" y="12274"/>
                  </a:lnTo>
                  <a:lnTo>
                    <a:pt x="2446" y="12350"/>
                  </a:lnTo>
                  <a:lnTo>
                    <a:pt x="2285" y="12426"/>
                  </a:lnTo>
                  <a:lnTo>
                    <a:pt x="2235" y="12511"/>
                  </a:lnTo>
                  <a:lnTo>
                    <a:pt x="2192" y="12680"/>
                  </a:lnTo>
                  <a:lnTo>
                    <a:pt x="2158" y="12731"/>
                  </a:lnTo>
                  <a:lnTo>
                    <a:pt x="2158" y="12757"/>
                  </a:lnTo>
                  <a:lnTo>
                    <a:pt x="2031" y="12875"/>
                  </a:lnTo>
                  <a:lnTo>
                    <a:pt x="1972" y="12909"/>
                  </a:lnTo>
                  <a:lnTo>
                    <a:pt x="1947" y="12960"/>
                  </a:lnTo>
                  <a:lnTo>
                    <a:pt x="1896" y="12994"/>
                  </a:lnTo>
                  <a:lnTo>
                    <a:pt x="1862" y="13044"/>
                  </a:lnTo>
                  <a:lnTo>
                    <a:pt x="1820" y="13070"/>
                  </a:lnTo>
                  <a:lnTo>
                    <a:pt x="1735" y="13154"/>
                  </a:lnTo>
                  <a:lnTo>
                    <a:pt x="1667" y="13214"/>
                  </a:lnTo>
                  <a:lnTo>
                    <a:pt x="1634" y="13231"/>
                  </a:lnTo>
                  <a:lnTo>
                    <a:pt x="1617" y="13265"/>
                  </a:lnTo>
                  <a:lnTo>
                    <a:pt x="1574" y="13298"/>
                  </a:lnTo>
                  <a:lnTo>
                    <a:pt x="1574" y="13324"/>
                  </a:lnTo>
                  <a:lnTo>
                    <a:pt x="1498" y="13383"/>
                  </a:lnTo>
                  <a:lnTo>
                    <a:pt x="1464" y="13434"/>
                  </a:lnTo>
                  <a:lnTo>
                    <a:pt x="1447" y="13485"/>
                  </a:lnTo>
                  <a:lnTo>
                    <a:pt x="1430" y="13502"/>
                  </a:lnTo>
                  <a:lnTo>
                    <a:pt x="1388" y="13612"/>
                  </a:lnTo>
                  <a:lnTo>
                    <a:pt x="1388" y="13637"/>
                  </a:lnTo>
                  <a:lnTo>
                    <a:pt x="1126" y="14348"/>
                  </a:lnTo>
                  <a:lnTo>
                    <a:pt x="1100" y="14365"/>
                  </a:lnTo>
                  <a:lnTo>
                    <a:pt x="1066" y="14475"/>
                  </a:lnTo>
                  <a:lnTo>
                    <a:pt x="1049" y="14500"/>
                  </a:lnTo>
                  <a:lnTo>
                    <a:pt x="1024" y="14577"/>
                  </a:lnTo>
                  <a:lnTo>
                    <a:pt x="973" y="14687"/>
                  </a:lnTo>
                  <a:lnTo>
                    <a:pt x="880" y="14797"/>
                  </a:lnTo>
                  <a:lnTo>
                    <a:pt x="795" y="14949"/>
                  </a:lnTo>
                  <a:lnTo>
                    <a:pt x="778" y="14958"/>
                  </a:lnTo>
                  <a:lnTo>
                    <a:pt x="778" y="14991"/>
                  </a:lnTo>
                  <a:lnTo>
                    <a:pt x="719" y="15059"/>
                  </a:lnTo>
                  <a:lnTo>
                    <a:pt x="668" y="15161"/>
                  </a:lnTo>
                  <a:lnTo>
                    <a:pt x="643" y="15322"/>
                  </a:lnTo>
                  <a:lnTo>
                    <a:pt x="643" y="15508"/>
                  </a:lnTo>
                  <a:lnTo>
                    <a:pt x="626" y="15669"/>
                  </a:lnTo>
                  <a:lnTo>
                    <a:pt x="643" y="15804"/>
                  </a:lnTo>
                  <a:lnTo>
                    <a:pt x="626" y="15880"/>
                  </a:lnTo>
                  <a:lnTo>
                    <a:pt x="499" y="16050"/>
                  </a:lnTo>
                  <a:lnTo>
                    <a:pt x="389" y="16143"/>
                  </a:lnTo>
                  <a:lnTo>
                    <a:pt x="355" y="16202"/>
                  </a:lnTo>
                  <a:lnTo>
                    <a:pt x="271" y="16304"/>
                  </a:lnTo>
                  <a:lnTo>
                    <a:pt x="262" y="16337"/>
                  </a:lnTo>
                  <a:lnTo>
                    <a:pt x="237" y="16354"/>
                  </a:lnTo>
                  <a:lnTo>
                    <a:pt x="203" y="16430"/>
                  </a:lnTo>
                  <a:lnTo>
                    <a:pt x="194" y="16507"/>
                  </a:lnTo>
                  <a:lnTo>
                    <a:pt x="186" y="16557"/>
                  </a:lnTo>
                  <a:lnTo>
                    <a:pt x="152" y="16608"/>
                  </a:lnTo>
                  <a:lnTo>
                    <a:pt x="152" y="16634"/>
                  </a:lnTo>
                  <a:lnTo>
                    <a:pt x="84" y="16778"/>
                  </a:lnTo>
                  <a:lnTo>
                    <a:pt x="42" y="16828"/>
                  </a:lnTo>
                  <a:lnTo>
                    <a:pt x="17" y="16905"/>
                  </a:lnTo>
                  <a:lnTo>
                    <a:pt x="0" y="17015"/>
                  </a:lnTo>
                  <a:lnTo>
                    <a:pt x="42" y="17065"/>
                  </a:lnTo>
                  <a:lnTo>
                    <a:pt x="160" y="17032"/>
                  </a:lnTo>
                  <a:lnTo>
                    <a:pt x="279" y="16938"/>
                  </a:lnTo>
                  <a:lnTo>
                    <a:pt x="304" y="16938"/>
                  </a:lnTo>
                  <a:lnTo>
                    <a:pt x="398" y="16854"/>
                  </a:lnTo>
                  <a:lnTo>
                    <a:pt x="465" y="16811"/>
                  </a:lnTo>
                  <a:lnTo>
                    <a:pt x="575" y="16735"/>
                  </a:lnTo>
                  <a:lnTo>
                    <a:pt x="609" y="16684"/>
                  </a:lnTo>
                  <a:lnTo>
                    <a:pt x="643" y="16676"/>
                  </a:lnTo>
                  <a:lnTo>
                    <a:pt x="753" y="16541"/>
                  </a:lnTo>
                  <a:lnTo>
                    <a:pt x="821" y="16430"/>
                  </a:lnTo>
                  <a:lnTo>
                    <a:pt x="829" y="16397"/>
                  </a:lnTo>
                  <a:lnTo>
                    <a:pt x="922" y="16210"/>
                  </a:lnTo>
                  <a:lnTo>
                    <a:pt x="982" y="16050"/>
                  </a:lnTo>
                  <a:lnTo>
                    <a:pt x="982" y="16016"/>
                  </a:lnTo>
                  <a:lnTo>
                    <a:pt x="1007" y="15956"/>
                  </a:lnTo>
                  <a:lnTo>
                    <a:pt x="1024" y="15931"/>
                  </a:lnTo>
                  <a:lnTo>
                    <a:pt x="1041" y="15872"/>
                  </a:lnTo>
                  <a:lnTo>
                    <a:pt x="1100" y="15813"/>
                  </a:lnTo>
                  <a:lnTo>
                    <a:pt x="1100" y="15796"/>
                  </a:lnTo>
                  <a:lnTo>
                    <a:pt x="1143" y="15736"/>
                  </a:lnTo>
                  <a:lnTo>
                    <a:pt x="1354" y="15525"/>
                  </a:lnTo>
                  <a:lnTo>
                    <a:pt x="1413" y="15432"/>
                  </a:lnTo>
                  <a:lnTo>
                    <a:pt x="1456" y="15330"/>
                  </a:lnTo>
                  <a:lnTo>
                    <a:pt x="1490" y="15296"/>
                  </a:lnTo>
                  <a:lnTo>
                    <a:pt x="1659" y="15152"/>
                  </a:lnTo>
                  <a:lnTo>
                    <a:pt x="1744" y="15110"/>
                  </a:lnTo>
                  <a:lnTo>
                    <a:pt x="1845" y="15042"/>
                  </a:lnTo>
                  <a:lnTo>
                    <a:pt x="1981" y="14932"/>
                  </a:lnTo>
                  <a:lnTo>
                    <a:pt x="2015" y="14890"/>
                  </a:lnTo>
                  <a:lnTo>
                    <a:pt x="2048" y="14805"/>
                  </a:lnTo>
                  <a:lnTo>
                    <a:pt x="2048" y="14763"/>
                  </a:lnTo>
                  <a:lnTo>
                    <a:pt x="2074" y="14661"/>
                  </a:lnTo>
                  <a:lnTo>
                    <a:pt x="2125" y="14280"/>
                  </a:lnTo>
                  <a:lnTo>
                    <a:pt x="2142" y="14255"/>
                  </a:lnTo>
                  <a:lnTo>
                    <a:pt x="2142" y="14221"/>
                  </a:lnTo>
                  <a:lnTo>
                    <a:pt x="2184" y="14060"/>
                  </a:lnTo>
                  <a:lnTo>
                    <a:pt x="2201" y="14035"/>
                  </a:lnTo>
                  <a:lnTo>
                    <a:pt x="2209" y="14001"/>
                  </a:lnTo>
                  <a:lnTo>
                    <a:pt x="2235" y="13976"/>
                  </a:lnTo>
                  <a:lnTo>
                    <a:pt x="2260" y="13899"/>
                  </a:lnTo>
                  <a:lnTo>
                    <a:pt x="2328" y="13756"/>
                  </a:lnTo>
                  <a:lnTo>
                    <a:pt x="2387" y="13679"/>
                  </a:lnTo>
                  <a:lnTo>
                    <a:pt x="2438" y="13578"/>
                  </a:lnTo>
                  <a:lnTo>
                    <a:pt x="2497" y="13527"/>
                  </a:lnTo>
                  <a:lnTo>
                    <a:pt x="2522" y="13459"/>
                  </a:lnTo>
                  <a:lnTo>
                    <a:pt x="2573" y="13400"/>
                  </a:lnTo>
                  <a:lnTo>
                    <a:pt x="2624" y="13349"/>
                  </a:lnTo>
                  <a:lnTo>
                    <a:pt x="2743" y="13290"/>
                  </a:lnTo>
                  <a:lnTo>
                    <a:pt x="2785" y="13256"/>
                  </a:lnTo>
                  <a:lnTo>
                    <a:pt x="2810" y="13248"/>
                  </a:lnTo>
                  <a:lnTo>
                    <a:pt x="2929" y="13154"/>
                  </a:lnTo>
                  <a:lnTo>
                    <a:pt x="2971" y="13087"/>
                  </a:lnTo>
                  <a:lnTo>
                    <a:pt x="2988" y="13028"/>
                  </a:lnTo>
                  <a:lnTo>
                    <a:pt x="3073" y="12867"/>
                  </a:lnTo>
                  <a:lnTo>
                    <a:pt x="3225" y="12714"/>
                  </a:lnTo>
                  <a:lnTo>
                    <a:pt x="3344" y="12638"/>
                  </a:lnTo>
                  <a:lnTo>
                    <a:pt x="3378" y="12596"/>
                  </a:lnTo>
                  <a:lnTo>
                    <a:pt x="3640" y="12469"/>
                  </a:lnTo>
                  <a:lnTo>
                    <a:pt x="3682" y="12426"/>
                  </a:lnTo>
                  <a:lnTo>
                    <a:pt x="3759" y="12418"/>
                  </a:lnTo>
                  <a:lnTo>
                    <a:pt x="3936" y="12316"/>
                  </a:lnTo>
                  <a:lnTo>
                    <a:pt x="3987" y="12308"/>
                  </a:lnTo>
                  <a:lnTo>
                    <a:pt x="4004" y="12283"/>
                  </a:lnTo>
                  <a:lnTo>
                    <a:pt x="4072" y="12249"/>
                  </a:lnTo>
                  <a:lnTo>
                    <a:pt x="4190" y="12164"/>
                  </a:lnTo>
                  <a:lnTo>
                    <a:pt x="4292" y="12105"/>
                  </a:lnTo>
                  <a:lnTo>
                    <a:pt x="4317" y="12079"/>
                  </a:lnTo>
                  <a:lnTo>
                    <a:pt x="4410" y="12012"/>
                  </a:lnTo>
                  <a:lnTo>
                    <a:pt x="4427" y="11978"/>
                  </a:lnTo>
                  <a:lnTo>
                    <a:pt x="4504" y="11876"/>
                  </a:lnTo>
                  <a:lnTo>
                    <a:pt x="4478" y="11546"/>
                  </a:lnTo>
                  <a:lnTo>
                    <a:pt x="4478" y="11487"/>
                  </a:lnTo>
                  <a:lnTo>
                    <a:pt x="4461" y="11470"/>
                  </a:lnTo>
                  <a:lnTo>
                    <a:pt x="4478" y="11351"/>
                  </a:lnTo>
                  <a:lnTo>
                    <a:pt x="4537" y="11250"/>
                  </a:lnTo>
                  <a:lnTo>
                    <a:pt x="4571" y="11191"/>
                  </a:lnTo>
                  <a:lnTo>
                    <a:pt x="4605" y="11064"/>
                  </a:lnTo>
                  <a:lnTo>
                    <a:pt x="4614" y="10987"/>
                  </a:lnTo>
                  <a:lnTo>
                    <a:pt x="4732" y="10251"/>
                  </a:lnTo>
                  <a:lnTo>
                    <a:pt x="4758" y="10175"/>
                  </a:lnTo>
                  <a:lnTo>
                    <a:pt x="4952" y="9997"/>
                  </a:lnTo>
                  <a:lnTo>
                    <a:pt x="4978" y="9946"/>
                  </a:lnTo>
                  <a:lnTo>
                    <a:pt x="5045" y="9895"/>
                  </a:lnTo>
                  <a:lnTo>
                    <a:pt x="5079" y="9862"/>
                  </a:lnTo>
                  <a:lnTo>
                    <a:pt x="5249" y="9743"/>
                  </a:lnTo>
                  <a:lnTo>
                    <a:pt x="5325" y="9709"/>
                  </a:lnTo>
                  <a:lnTo>
                    <a:pt x="5452" y="9633"/>
                  </a:lnTo>
                  <a:lnTo>
                    <a:pt x="5511" y="9625"/>
                  </a:lnTo>
                  <a:lnTo>
                    <a:pt x="5562" y="9591"/>
                  </a:lnTo>
                  <a:lnTo>
                    <a:pt x="5646" y="9582"/>
                  </a:lnTo>
                  <a:lnTo>
                    <a:pt x="5697" y="9582"/>
                  </a:lnTo>
                  <a:lnTo>
                    <a:pt x="5883" y="9540"/>
                  </a:lnTo>
                  <a:lnTo>
                    <a:pt x="6027" y="9531"/>
                  </a:lnTo>
                  <a:lnTo>
                    <a:pt x="6053" y="9548"/>
                  </a:lnTo>
                  <a:lnTo>
                    <a:pt x="6112" y="9540"/>
                  </a:lnTo>
                  <a:lnTo>
                    <a:pt x="6163" y="9548"/>
                  </a:lnTo>
                  <a:lnTo>
                    <a:pt x="6188" y="9548"/>
                  </a:lnTo>
                  <a:lnTo>
                    <a:pt x="6214" y="9557"/>
                  </a:lnTo>
                  <a:lnTo>
                    <a:pt x="6341" y="9506"/>
                  </a:lnTo>
                  <a:lnTo>
                    <a:pt x="6366" y="9489"/>
                  </a:lnTo>
                  <a:lnTo>
                    <a:pt x="6417" y="9430"/>
                  </a:lnTo>
                  <a:lnTo>
                    <a:pt x="6451" y="9362"/>
                  </a:lnTo>
                  <a:lnTo>
                    <a:pt x="6451" y="9328"/>
                  </a:lnTo>
                  <a:lnTo>
                    <a:pt x="6493" y="9184"/>
                  </a:lnTo>
                  <a:lnTo>
                    <a:pt x="6493" y="8761"/>
                  </a:lnTo>
                  <a:lnTo>
                    <a:pt x="6527" y="8643"/>
                  </a:lnTo>
                  <a:lnTo>
                    <a:pt x="6586" y="8524"/>
                  </a:lnTo>
                  <a:lnTo>
                    <a:pt x="6612" y="8448"/>
                  </a:lnTo>
                  <a:lnTo>
                    <a:pt x="6629" y="8422"/>
                  </a:lnTo>
                  <a:lnTo>
                    <a:pt x="6629" y="8406"/>
                  </a:lnTo>
                  <a:lnTo>
                    <a:pt x="6654" y="8380"/>
                  </a:lnTo>
                  <a:lnTo>
                    <a:pt x="6679" y="8279"/>
                  </a:lnTo>
                  <a:lnTo>
                    <a:pt x="6722" y="8228"/>
                  </a:lnTo>
                  <a:lnTo>
                    <a:pt x="6772" y="8135"/>
                  </a:lnTo>
                  <a:lnTo>
                    <a:pt x="6823" y="8050"/>
                  </a:lnTo>
                  <a:lnTo>
                    <a:pt x="6840" y="8033"/>
                  </a:lnTo>
                  <a:lnTo>
                    <a:pt x="6882" y="7965"/>
                  </a:lnTo>
                  <a:lnTo>
                    <a:pt x="6925" y="7923"/>
                  </a:lnTo>
                  <a:lnTo>
                    <a:pt x="6967" y="7805"/>
                  </a:lnTo>
                  <a:lnTo>
                    <a:pt x="6993" y="7788"/>
                  </a:lnTo>
                  <a:lnTo>
                    <a:pt x="7018" y="7703"/>
                  </a:lnTo>
                  <a:lnTo>
                    <a:pt x="7018" y="7601"/>
                  </a:lnTo>
                  <a:lnTo>
                    <a:pt x="7035" y="7542"/>
                  </a:lnTo>
                  <a:lnTo>
                    <a:pt x="7043" y="7441"/>
                  </a:lnTo>
                  <a:lnTo>
                    <a:pt x="7111" y="7407"/>
                  </a:lnTo>
                  <a:lnTo>
                    <a:pt x="7255" y="7398"/>
                  </a:lnTo>
                  <a:lnTo>
                    <a:pt x="7280" y="7381"/>
                  </a:lnTo>
                  <a:lnTo>
                    <a:pt x="7365" y="7398"/>
                  </a:lnTo>
                  <a:lnTo>
                    <a:pt x="7416" y="7364"/>
                  </a:lnTo>
                  <a:lnTo>
                    <a:pt x="7441" y="7373"/>
                  </a:lnTo>
                  <a:lnTo>
                    <a:pt x="7568" y="7288"/>
                  </a:lnTo>
                  <a:lnTo>
                    <a:pt x="7602" y="7246"/>
                  </a:lnTo>
                  <a:lnTo>
                    <a:pt x="7636" y="7220"/>
                  </a:lnTo>
                  <a:lnTo>
                    <a:pt x="7712" y="7144"/>
                  </a:lnTo>
                  <a:lnTo>
                    <a:pt x="7754" y="7068"/>
                  </a:lnTo>
                  <a:lnTo>
                    <a:pt x="7754" y="6865"/>
                  </a:lnTo>
                  <a:lnTo>
                    <a:pt x="7915" y="6721"/>
                  </a:lnTo>
                  <a:lnTo>
                    <a:pt x="8042" y="6518"/>
                  </a:lnTo>
                  <a:lnTo>
                    <a:pt x="8144" y="6425"/>
                  </a:lnTo>
                  <a:lnTo>
                    <a:pt x="8279" y="6416"/>
                  </a:lnTo>
                  <a:lnTo>
                    <a:pt x="8356" y="6442"/>
                  </a:lnTo>
                  <a:lnTo>
                    <a:pt x="8389" y="6433"/>
                  </a:lnTo>
                  <a:lnTo>
                    <a:pt x="8533" y="6492"/>
                  </a:lnTo>
                  <a:lnTo>
                    <a:pt x="8559" y="6492"/>
                  </a:lnTo>
                  <a:lnTo>
                    <a:pt x="8686" y="6543"/>
                  </a:lnTo>
                  <a:lnTo>
                    <a:pt x="8711" y="6543"/>
                  </a:lnTo>
                  <a:lnTo>
                    <a:pt x="8770" y="6577"/>
                  </a:lnTo>
                  <a:lnTo>
                    <a:pt x="8872" y="6586"/>
                  </a:lnTo>
                  <a:lnTo>
                    <a:pt x="8991" y="6628"/>
                  </a:lnTo>
                  <a:lnTo>
                    <a:pt x="9067" y="6645"/>
                  </a:lnTo>
                  <a:lnTo>
                    <a:pt x="9143" y="6679"/>
                  </a:lnTo>
                  <a:lnTo>
                    <a:pt x="9236" y="6704"/>
                  </a:lnTo>
                  <a:lnTo>
                    <a:pt x="9304" y="6746"/>
                  </a:lnTo>
                  <a:lnTo>
                    <a:pt x="9338" y="6746"/>
                  </a:lnTo>
                  <a:lnTo>
                    <a:pt x="9448" y="6789"/>
                  </a:lnTo>
                  <a:lnTo>
                    <a:pt x="9507" y="6780"/>
                  </a:lnTo>
                  <a:lnTo>
                    <a:pt x="9541" y="6772"/>
                  </a:lnTo>
                  <a:lnTo>
                    <a:pt x="9549" y="6746"/>
                  </a:lnTo>
                  <a:lnTo>
                    <a:pt x="9490" y="6552"/>
                  </a:lnTo>
                  <a:lnTo>
                    <a:pt x="9448" y="6492"/>
                  </a:lnTo>
                  <a:lnTo>
                    <a:pt x="9397" y="6348"/>
                  </a:lnTo>
                  <a:lnTo>
                    <a:pt x="9405" y="6332"/>
                  </a:lnTo>
                  <a:lnTo>
                    <a:pt x="9397" y="6306"/>
                  </a:lnTo>
                  <a:lnTo>
                    <a:pt x="9388" y="6247"/>
                  </a:lnTo>
                  <a:lnTo>
                    <a:pt x="9397" y="6171"/>
                  </a:lnTo>
                  <a:lnTo>
                    <a:pt x="9456" y="6027"/>
                  </a:lnTo>
                  <a:lnTo>
                    <a:pt x="9490" y="5968"/>
                  </a:lnTo>
                  <a:lnTo>
                    <a:pt x="9592" y="5858"/>
                  </a:lnTo>
                  <a:lnTo>
                    <a:pt x="9659" y="5798"/>
                  </a:lnTo>
                  <a:lnTo>
                    <a:pt x="9719" y="5739"/>
                  </a:lnTo>
                  <a:lnTo>
                    <a:pt x="9744" y="5731"/>
                  </a:lnTo>
                  <a:lnTo>
                    <a:pt x="9871" y="5578"/>
                  </a:lnTo>
                  <a:lnTo>
                    <a:pt x="9922" y="5544"/>
                  </a:lnTo>
                  <a:lnTo>
                    <a:pt x="9998" y="5451"/>
                  </a:lnTo>
                  <a:lnTo>
                    <a:pt x="10100" y="5358"/>
                  </a:lnTo>
                  <a:lnTo>
                    <a:pt x="10159" y="5273"/>
                  </a:lnTo>
                  <a:lnTo>
                    <a:pt x="10252" y="5240"/>
                  </a:lnTo>
                  <a:lnTo>
                    <a:pt x="10269" y="5206"/>
                  </a:lnTo>
                  <a:lnTo>
                    <a:pt x="10404" y="5113"/>
                  </a:lnTo>
                  <a:lnTo>
                    <a:pt x="10464" y="5045"/>
                  </a:lnTo>
                  <a:lnTo>
                    <a:pt x="10506" y="5019"/>
                  </a:lnTo>
                  <a:lnTo>
                    <a:pt x="10574" y="4960"/>
                  </a:lnTo>
                  <a:lnTo>
                    <a:pt x="10599" y="4918"/>
                  </a:lnTo>
                  <a:lnTo>
                    <a:pt x="10692" y="4859"/>
                  </a:lnTo>
                  <a:lnTo>
                    <a:pt x="10760" y="4782"/>
                  </a:lnTo>
                  <a:lnTo>
                    <a:pt x="10989" y="4630"/>
                  </a:lnTo>
                  <a:lnTo>
                    <a:pt x="11014" y="4622"/>
                  </a:lnTo>
                  <a:lnTo>
                    <a:pt x="11082" y="4554"/>
                  </a:lnTo>
                  <a:lnTo>
                    <a:pt x="11107" y="4545"/>
                  </a:lnTo>
                  <a:lnTo>
                    <a:pt x="11132" y="4520"/>
                  </a:lnTo>
                  <a:lnTo>
                    <a:pt x="11217" y="4478"/>
                  </a:lnTo>
                  <a:lnTo>
                    <a:pt x="11319" y="4461"/>
                  </a:lnTo>
                  <a:lnTo>
                    <a:pt x="11463" y="4368"/>
                  </a:lnTo>
                  <a:lnTo>
                    <a:pt x="11513" y="4368"/>
                  </a:lnTo>
                  <a:lnTo>
                    <a:pt x="11547" y="4351"/>
                  </a:lnTo>
                  <a:lnTo>
                    <a:pt x="11623" y="4359"/>
                  </a:lnTo>
                  <a:lnTo>
                    <a:pt x="11674" y="4342"/>
                  </a:lnTo>
                  <a:lnTo>
                    <a:pt x="11700" y="4325"/>
                  </a:lnTo>
                  <a:lnTo>
                    <a:pt x="11784" y="4317"/>
                  </a:lnTo>
                  <a:lnTo>
                    <a:pt x="11827" y="4283"/>
                  </a:lnTo>
                  <a:lnTo>
                    <a:pt x="11911" y="4249"/>
                  </a:lnTo>
                  <a:lnTo>
                    <a:pt x="11937" y="4224"/>
                  </a:lnTo>
                  <a:lnTo>
                    <a:pt x="11988" y="4215"/>
                  </a:lnTo>
                  <a:lnTo>
                    <a:pt x="12148" y="4071"/>
                  </a:lnTo>
                  <a:lnTo>
                    <a:pt x="12199" y="4046"/>
                  </a:lnTo>
                  <a:lnTo>
                    <a:pt x="12275" y="4063"/>
                  </a:lnTo>
                  <a:lnTo>
                    <a:pt x="12479" y="4224"/>
                  </a:lnTo>
                  <a:lnTo>
                    <a:pt x="12648" y="4317"/>
                  </a:lnTo>
                  <a:lnTo>
                    <a:pt x="12665" y="4342"/>
                  </a:lnTo>
                  <a:lnTo>
                    <a:pt x="12775" y="4410"/>
                  </a:lnTo>
                  <a:lnTo>
                    <a:pt x="12800" y="4410"/>
                  </a:lnTo>
                  <a:lnTo>
                    <a:pt x="12843" y="4435"/>
                  </a:lnTo>
                  <a:lnTo>
                    <a:pt x="12902" y="4461"/>
                  </a:lnTo>
                  <a:lnTo>
                    <a:pt x="12944" y="4503"/>
                  </a:lnTo>
                  <a:lnTo>
                    <a:pt x="13113" y="4554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EC99942-D7EF-49F4-8877-301361847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4" y="3923"/>
              <a:ext cx="664" cy="601"/>
            </a:xfrm>
            <a:custGeom>
              <a:avLst/>
              <a:gdLst>
                <a:gd name="T0" fmla="*/ 2040 w 3276"/>
                <a:gd name="T1" fmla="*/ 2869 h 2962"/>
                <a:gd name="T2" fmla="*/ 2167 w 3276"/>
                <a:gd name="T3" fmla="*/ 2742 h 2962"/>
                <a:gd name="T4" fmla="*/ 2261 w 3276"/>
                <a:gd name="T5" fmla="*/ 2632 h 2962"/>
                <a:gd name="T6" fmla="*/ 2345 w 3276"/>
                <a:gd name="T7" fmla="*/ 2556 h 2962"/>
                <a:gd name="T8" fmla="*/ 2498 w 3276"/>
                <a:gd name="T9" fmla="*/ 2438 h 2962"/>
                <a:gd name="T10" fmla="*/ 2599 w 3276"/>
                <a:gd name="T11" fmla="*/ 2395 h 2962"/>
                <a:gd name="T12" fmla="*/ 2853 w 3276"/>
                <a:gd name="T13" fmla="*/ 2302 h 2962"/>
                <a:gd name="T14" fmla="*/ 2955 w 3276"/>
                <a:gd name="T15" fmla="*/ 2268 h 2962"/>
                <a:gd name="T16" fmla="*/ 3090 w 3276"/>
                <a:gd name="T17" fmla="*/ 2243 h 2962"/>
                <a:gd name="T18" fmla="*/ 3150 w 3276"/>
                <a:gd name="T19" fmla="*/ 2116 h 2962"/>
                <a:gd name="T20" fmla="*/ 3133 w 3276"/>
                <a:gd name="T21" fmla="*/ 1896 h 2962"/>
                <a:gd name="T22" fmla="*/ 3116 w 3276"/>
                <a:gd name="T23" fmla="*/ 1820 h 2962"/>
                <a:gd name="T24" fmla="*/ 3099 w 3276"/>
                <a:gd name="T25" fmla="*/ 1515 h 2962"/>
                <a:gd name="T26" fmla="*/ 3006 w 3276"/>
                <a:gd name="T27" fmla="*/ 1100 h 2962"/>
                <a:gd name="T28" fmla="*/ 2997 w 3276"/>
                <a:gd name="T29" fmla="*/ 914 h 2962"/>
                <a:gd name="T30" fmla="*/ 3023 w 3276"/>
                <a:gd name="T31" fmla="*/ 778 h 2962"/>
                <a:gd name="T32" fmla="*/ 3056 w 3276"/>
                <a:gd name="T33" fmla="*/ 618 h 2962"/>
                <a:gd name="T34" fmla="*/ 3090 w 3276"/>
                <a:gd name="T35" fmla="*/ 457 h 2962"/>
                <a:gd name="T36" fmla="*/ 3116 w 3276"/>
                <a:gd name="T37" fmla="*/ 397 h 2962"/>
                <a:gd name="T38" fmla="*/ 3166 w 3276"/>
                <a:gd name="T39" fmla="*/ 304 h 2962"/>
                <a:gd name="T40" fmla="*/ 3192 w 3276"/>
                <a:gd name="T41" fmla="*/ 220 h 2962"/>
                <a:gd name="T42" fmla="*/ 3260 w 3276"/>
                <a:gd name="T43" fmla="*/ 135 h 2962"/>
                <a:gd name="T44" fmla="*/ 3268 w 3276"/>
                <a:gd name="T45" fmla="*/ 33 h 2962"/>
                <a:gd name="T46" fmla="*/ 3217 w 3276"/>
                <a:gd name="T47" fmla="*/ 0 h 2962"/>
                <a:gd name="T48" fmla="*/ 3116 w 3276"/>
                <a:gd name="T49" fmla="*/ 42 h 2962"/>
                <a:gd name="T50" fmla="*/ 2946 w 3276"/>
                <a:gd name="T51" fmla="*/ 160 h 2962"/>
                <a:gd name="T52" fmla="*/ 2836 w 3276"/>
                <a:gd name="T53" fmla="*/ 228 h 2962"/>
                <a:gd name="T54" fmla="*/ 2684 w 3276"/>
                <a:gd name="T55" fmla="*/ 347 h 2962"/>
                <a:gd name="T56" fmla="*/ 2396 w 3276"/>
                <a:gd name="T57" fmla="*/ 584 h 2962"/>
                <a:gd name="T58" fmla="*/ 2303 w 3276"/>
                <a:gd name="T59" fmla="*/ 694 h 2962"/>
                <a:gd name="T60" fmla="*/ 2201 w 3276"/>
                <a:gd name="T61" fmla="*/ 795 h 2962"/>
                <a:gd name="T62" fmla="*/ 2074 w 3276"/>
                <a:gd name="T63" fmla="*/ 948 h 2962"/>
                <a:gd name="T64" fmla="*/ 2049 w 3276"/>
                <a:gd name="T65" fmla="*/ 1032 h 2962"/>
                <a:gd name="T66" fmla="*/ 1981 w 3276"/>
                <a:gd name="T67" fmla="*/ 1134 h 2962"/>
                <a:gd name="T68" fmla="*/ 1888 w 3276"/>
                <a:gd name="T69" fmla="*/ 1244 h 2962"/>
                <a:gd name="T70" fmla="*/ 1727 w 3276"/>
                <a:gd name="T71" fmla="*/ 1422 h 2962"/>
                <a:gd name="T72" fmla="*/ 1422 w 3276"/>
                <a:gd name="T73" fmla="*/ 1710 h 2962"/>
                <a:gd name="T74" fmla="*/ 1270 w 3276"/>
                <a:gd name="T75" fmla="*/ 1853 h 2962"/>
                <a:gd name="T76" fmla="*/ 1109 w 3276"/>
                <a:gd name="T77" fmla="*/ 1972 h 2962"/>
                <a:gd name="T78" fmla="*/ 948 w 3276"/>
                <a:gd name="T79" fmla="*/ 2116 h 2962"/>
                <a:gd name="T80" fmla="*/ 821 w 3276"/>
                <a:gd name="T81" fmla="*/ 2192 h 2962"/>
                <a:gd name="T82" fmla="*/ 542 w 3276"/>
                <a:gd name="T83" fmla="*/ 2438 h 2962"/>
                <a:gd name="T84" fmla="*/ 381 w 3276"/>
                <a:gd name="T85" fmla="*/ 2573 h 2962"/>
                <a:gd name="T86" fmla="*/ 220 w 3276"/>
                <a:gd name="T87" fmla="*/ 2725 h 2962"/>
                <a:gd name="T88" fmla="*/ 59 w 3276"/>
                <a:gd name="T89" fmla="*/ 2886 h 2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76" h="2962">
                  <a:moveTo>
                    <a:pt x="1964" y="2962"/>
                  </a:moveTo>
                  <a:lnTo>
                    <a:pt x="2040" y="2869"/>
                  </a:lnTo>
                  <a:lnTo>
                    <a:pt x="2134" y="2751"/>
                  </a:lnTo>
                  <a:lnTo>
                    <a:pt x="2167" y="2742"/>
                  </a:lnTo>
                  <a:lnTo>
                    <a:pt x="2235" y="2683"/>
                  </a:lnTo>
                  <a:lnTo>
                    <a:pt x="2261" y="2632"/>
                  </a:lnTo>
                  <a:lnTo>
                    <a:pt x="2311" y="2573"/>
                  </a:lnTo>
                  <a:lnTo>
                    <a:pt x="2345" y="2556"/>
                  </a:lnTo>
                  <a:lnTo>
                    <a:pt x="2447" y="2463"/>
                  </a:lnTo>
                  <a:lnTo>
                    <a:pt x="2498" y="2438"/>
                  </a:lnTo>
                  <a:lnTo>
                    <a:pt x="2574" y="2395"/>
                  </a:lnTo>
                  <a:lnTo>
                    <a:pt x="2599" y="2395"/>
                  </a:lnTo>
                  <a:lnTo>
                    <a:pt x="2726" y="2336"/>
                  </a:lnTo>
                  <a:lnTo>
                    <a:pt x="2853" y="2302"/>
                  </a:lnTo>
                  <a:lnTo>
                    <a:pt x="2896" y="2268"/>
                  </a:lnTo>
                  <a:lnTo>
                    <a:pt x="2955" y="2268"/>
                  </a:lnTo>
                  <a:lnTo>
                    <a:pt x="3031" y="2243"/>
                  </a:lnTo>
                  <a:lnTo>
                    <a:pt x="3090" y="2243"/>
                  </a:lnTo>
                  <a:lnTo>
                    <a:pt x="3133" y="2209"/>
                  </a:lnTo>
                  <a:lnTo>
                    <a:pt x="3150" y="2116"/>
                  </a:lnTo>
                  <a:lnTo>
                    <a:pt x="3133" y="2040"/>
                  </a:lnTo>
                  <a:lnTo>
                    <a:pt x="3133" y="1896"/>
                  </a:lnTo>
                  <a:lnTo>
                    <a:pt x="3116" y="1879"/>
                  </a:lnTo>
                  <a:lnTo>
                    <a:pt x="3116" y="1820"/>
                  </a:lnTo>
                  <a:lnTo>
                    <a:pt x="3116" y="1557"/>
                  </a:lnTo>
                  <a:lnTo>
                    <a:pt x="3099" y="1515"/>
                  </a:lnTo>
                  <a:lnTo>
                    <a:pt x="3099" y="1422"/>
                  </a:lnTo>
                  <a:lnTo>
                    <a:pt x="3006" y="1100"/>
                  </a:lnTo>
                  <a:lnTo>
                    <a:pt x="2989" y="939"/>
                  </a:lnTo>
                  <a:lnTo>
                    <a:pt x="2997" y="914"/>
                  </a:lnTo>
                  <a:lnTo>
                    <a:pt x="3006" y="795"/>
                  </a:lnTo>
                  <a:lnTo>
                    <a:pt x="3023" y="778"/>
                  </a:lnTo>
                  <a:lnTo>
                    <a:pt x="3031" y="660"/>
                  </a:lnTo>
                  <a:lnTo>
                    <a:pt x="3056" y="618"/>
                  </a:lnTo>
                  <a:lnTo>
                    <a:pt x="3073" y="474"/>
                  </a:lnTo>
                  <a:lnTo>
                    <a:pt x="3090" y="457"/>
                  </a:lnTo>
                  <a:lnTo>
                    <a:pt x="3099" y="414"/>
                  </a:lnTo>
                  <a:lnTo>
                    <a:pt x="3116" y="397"/>
                  </a:lnTo>
                  <a:lnTo>
                    <a:pt x="3133" y="338"/>
                  </a:lnTo>
                  <a:lnTo>
                    <a:pt x="3166" y="304"/>
                  </a:lnTo>
                  <a:lnTo>
                    <a:pt x="3166" y="279"/>
                  </a:lnTo>
                  <a:lnTo>
                    <a:pt x="3192" y="220"/>
                  </a:lnTo>
                  <a:lnTo>
                    <a:pt x="3209" y="203"/>
                  </a:lnTo>
                  <a:lnTo>
                    <a:pt x="3260" y="135"/>
                  </a:lnTo>
                  <a:lnTo>
                    <a:pt x="3276" y="93"/>
                  </a:lnTo>
                  <a:lnTo>
                    <a:pt x="3268" y="33"/>
                  </a:lnTo>
                  <a:lnTo>
                    <a:pt x="3251" y="17"/>
                  </a:lnTo>
                  <a:lnTo>
                    <a:pt x="3217" y="0"/>
                  </a:lnTo>
                  <a:lnTo>
                    <a:pt x="3141" y="25"/>
                  </a:lnTo>
                  <a:lnTo>
                    <a:pt x="3116" y="42"/>
                  </a:lnTo>
                  <a:lnTo>
                    <a:pt x="3039" y="67"/>
                  </a:lnTo>
                  <a:lnTo>
                    <a:pt x="2946" y="160"/>
                  </a:lnTo>
                  <a:lnTo>
                    <a:pt x="2862" y="186"/>
                  </a:lnTo>
                  <a:lnTo>
                    <a:pt x="2836" y="228"/>
                  </a:lnTo>
                  <a:lnTo>
                    <a:pt x="2777" y="254"/>
                  </a:lnTo>
                  <a:lnTo>
                    <a:pt x="2684" y="347"/>
                  </a:lnTo>
                  <a:lnTo>
                    <a:pt x="2582" y="406"/>
                  </a:lnTo>
                  <a:lnTo>
                    <a:pt x="2396" y="584"/>
                  </a:lnTo>
                  <a:lnTo>
                    <a:pt x="2379" y="618"/>
                  </a:lnTo>
                  <a:lnTo>
                    <a:pt x="2303" y="694"/>
                  </a:lnTo>
                  <a:lnTo>
                    <a:pt x="2261" y="728"/>
                  </a:lnTo>
                  <a:lnTo>
                    <a:pt x="2201" y="795"/>
                  </a:lnTo>
                  <a:lnTo>
                    <a:pt x="2142" y="855"/>
                  </a:lnTo>
                  <a:lnTo>
                    <a:pt x="2074" y="948"/>
                  </a:lnTo>
                  <a:lnTo>
                    <a:pt x="2074" y="982"/>
                  </a:lnTo>
                  <a:lnTo>
                    <a:pt x="2049" y="1032"/>
                  </a:lnTo>
                  <a:lnTo>
                    <a:pt x="1998" y="1075"/>
                  </a:lnTo>
                  <a:lnTo>
                    <a:pt x="1981" y="1134"/>
                  </a:lnTo>
                  <a:lnTo>
                    <a:pt x="1930" y="1168"/>
                  </a:lnTo>
                  <a:lnTo>
                    <a:pt x="1888" y="1244"/>
                  </a:lnTo>
                  <a:lnTo>
                    <a:pt x="1786" y="1346"/>
                  </a:lnTo>
                  <a:lnTo>
                    <a:pt x="1727" y="1422"/>
                  </a:lnTo>
                  <a:lnTo>
                    <a:pt x="1609" y="1549"/>
                  </a:lnTo>
                  <a:lnTo>
                    <a:pt x="1422" y="1710"/>
                  </a:lnTo>
                  <a:lnTo>
                    <a:pt x="1321" y="1777"/>
                  </a:lnTo>
                  <a:lnTo>
                    <a:pt x="1270" y="1853"/>
                  </a:lnTo>
                  <a:lnTo>
                    <a:pt x="1160" y="1904"/>
                  </a:lnTo>
                  <a:lnTo>
                    <a:pt x="1109" y="1972"/>
                  </a:lnTo>
                  <a:lnTo>
                    <a:pt x="982" y="2065"/>
                  </a:lnTo>
                  <a:lnTo>
                    <a:pt x="948" y="2116"/>
                  </a:lnTo>
                  <a:lnTo>
                    <a:pt x="906" y="2133"/>
                  </a:lnTo>
                  <a:lnTo>
                    <a:pt x="821" y="2192"/>
                  </a:lnTo>
                  <a:lnTo>
                    <a:pt x="754" y="2268"/>
                  </a:lnTo>
                  <a:lnTo>
                    <a:pt x="542" y="2438"/>
                  </a:lnTo>
                  <a:lnTo>
                    <a:pt x="449" y="2531"/>
                  </a:lnTo>
                  <a:lnTo>
                    <a:pt x="381" y="2573"/>
                  </a:lnTo>
                  <a:lnTo>
                    <a:pt x="296" y="2675"/>
                  </a:lnTo>
                  <a:lnTo>
                    <a:pt x="220" y="2725"/>
                  </a:lnTo>
                  <a:lnTo>
                    <a:pt x="153" y="2810"/>
                  </a:lnTo>
                  <a:lnTo>
                    <a:pt x="59" y="2886"/>
                  </a:lnTo>
                  <a:lnTo>
                    <a:pt x="0" y="2962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ECBB8261-61B7-411B-8AEF-E8FC0C19D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0" y="4301"/>
              <a:ext cx="376" cy="223"/>
            </a:xfrm>
            <a:custGeom>
              <a:avLst/>
              <a:gdLst>
                <a:gd name="T0" fmla="*/ 1219 w 1854"/>
                <a:gd name="T1" fmla="*/ 1100 h 1100"/>
                <a:gd name="T2" fmla="*/ 1296 w 1854"/>
                <a:gd name="T3" fmla="*/ 990 h 1100"/>
                <a:gd name="T4" fmla="*/ 1448 w 1854"/>
                <a:gd name="T5" fmla="*/ 821 h 1100"/>
                <a:gd name="T6" fmla="*/ 1516 w 1854"/>
                <a:gd name="T7" fmla="*/ 728 h 1100"/>
                <a:gd name="T8" fmla="*/ 1609 w 1854"/>
                <a:gd name="T9" fmla="*/ 635 h 1100"/>
                <a:gd name="T10" fmla="*/ 1668 w 1854"/>
                <a:gd name="T11" fmla="*/ 525 h 1100"/>
                <a:gd name="T12" fmla="*/ 1685 w 1854"/>
                <a:gd name="T13" fmla="*/ 508 h 1100"/>
                <a:gd name="T14" fmla="*/ 1770 w 1854"/>
                <a:gd name="T15" fmla="*/ 322 h 1100"/>
                <a:gd name="T16" fmla="*/ 1820 w 1854"/>
                <a:gd name="T17" fmla="*/ 296 h 1100"/>
                <a:gd name="T18" fmla="*/ 1837 w 1854"/>
                <a:gd name="T19" fmla="*/ 271 h 1100"/>
                <a:gd name="T20" fmla="*/ 1854 w 1854"/>
                <a:gd name="T21" fmla="*/ 203 h 1100"/>
                <a:gd name="T22" fmla="*/ 1854 w 1854"/>
                <a:gd name="T23" fmla="*/ 102 h 1100"/>
                <a:gd name="T24" fmla="*/ 1787 w 1854"/>
                <a:gd name="T25" fmla="*/ 34 h 1100"/>
                <a:gd name="T26" fmla="*/ 1727 w 1854"/>
                <a:gd name="T27" fmla="*/ 0 h 1100"/>
                <a:gd name="T28" fmla="*/ 1643 w 1854"/>
                <a:gd name="T29" fmla="*/ 34 h 1100"/>
                <a:gd name="T30" fmla="*/ 1592 w 1854"/>
                <a:gd name="T31" fmla="*/ 93 h 1100"/>
                <a:gd name="T32" fmla="*/ 1541 w 1854"/>
                <a:gd name="T33" fmla="*/ 127 h 1100"/>
                <a:gd name="T34" fmla="*/ 1516 w 1854"/>
                <a:gd name="T35" fmla="*/ 178 h 1100"/>
                <a:gd name="T36" fmla="*/ 1482 w 1854"/>
                <a:gd name="T37" fmla="*/ 186 h 1100"/>
                <a:gd name="T38" fmla="*/ 1423 w 1854"/>
                <a:gd name="T39" fmla="*/ 296 h 1100"/>
                <a:gd name="T40" fmla="*/ 1346 w 1854"/>
                <a:gd name="T41" fmla="*/ 389 h 1100"/>
                <a:gd name="T42" fmla="*/ 1304 w 1854"/>
                <a:gd name="T43" fmla="*/ 466 h 1100"/>
                <a:gd name="T44" fmla="*/ 1236 w 1854"/>
                <a:gd name="T45" fmla="*/ 550 h 1100"/>
                <a:gd name="T46" fmla="*/ 1177 w 1854"/>
                <a:gd name="T47" fmla="*/ 567 h 1100"/>
                <a:gd name="T48" fmla="*/ 1059 w 1854"/>
                <a:gd name="T49" fmla="*/ 626 h 1100"/>
                <a:gd name="T50" fmla="*/ 1016 w 1854"/>
                <a:gd name="T51" fmla="*/ 626 h 1100"/>
                <a:gd name="T52" fmla="*/ 940 w 1854"/>
                <a:gd name="T53" fmla="*/ 677 h 1100"/>
                <a:gd name="T54" fmla="*/ 855 w 1854"/>
                <a:gd name="T55" fmla="*/ 694 h 1100"/>
                <a:gd name="T56" fmla="*/ 838 w 1854"/>
                <a:gd name="T57" fmla="*/ 719 h 1100"/>
                <a:gd name="T58" fmla="*/ 534 w 1854"/>
                <a:gd name="T59" fmla="*/ 753 h 1100"/>
                <a:gd name="T60" fmla="*/ 441 w 1854"/>
                <a:gd name="T61" fmla="*/ 753 h 1100"/>
                <a:gd name="T62" fmla="*/ 356 w 1854"/>
                <a:gd name="T63" fmla="*/ 787 h 1100"/>
                <a:gd name="T64" fmla="*/ 314 w 1854"/>
                <a:gd name="T65" fmla="*/ 838 h 1100"/>
                <a:gd name="T66" fmla="*/ 254 w 1854"/>
                <a:gd name="T67" fmla="*/ 872 h 1100"/>
                <a:gd name="T68" fmla="*/ 76 w 1854"/>
                <a:gd name="T69" fmla="*/ 1007 h 1100"/>
                <a:gd name="T70" fmla="*/ 0 w 1854"/>
                <a:gd name="T71" fmla="*/ 1100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54" h="1100">
                  <a:moveTo>
                    <a:pt x="1219" y="1100"/>
                  </a:moveTo>
                  <a:lnTo>
                    <a:pt x="1296" y="990"/>
                  </a:lnTo>
                  <a:lnTo>
                    <a:pt x="1448" y="821"/>
                  </a:lnTo>
                  <a:lnTo>
                    <a:pt x="1516" y="728"/>
                  </a:lnTo>
                  <a:lnTo>
                    <a:pt x="1609" y="635"/>
                  </a:lnTo>
                  <a:lnTo>
                    <a:pt x="1668" y="525"/>
                  </a:lnTo>
                  <a:lnTo>
                    <a:pt x="1685" y="508"/>
                  </a:lnTo>
                  <a:lnTo>
                    <a:pt x="1770" y="322"/>
                  </a:lnTo>
                  <a:lnTo>
                    <a:pt x="1820" y="296"/>
                  </a:lnTo>
                  <a:lnTo>
                    <a:pt x="1837" y="271"/>
                  </a:lnTo>
                  <a:lnTo>
                    <a:pt x="1854" y="203"/>
                  </a:lnTo>
                  <a:lnTo>
                    <a:pt x="1854" y="102"/>
                  </a:lnTo>
                  <a:lnTo>
                    <a:pt x="1787" y="34"/>
                  </a:lnTo>
                  <a:lnTo>
                    <a:pt x="1727" y="0"/>
                  </a:lnTo>
                  <a:lnTo>
                    <a:pt x="1643" y="34"/>
                  </a:lnTo>
                  <a:lnTo>
                    <a:pt x="1592" y="93"/>
                  </a:lnTo>
                  <a:lnTo>
                    <a:pt x="1541" y="127"/>
                  </a:lnTo>
                  <a:lnTo>
                    <a:pt x="1516" y="178"/>
                  </a:lnTo>
                  <a:lnTo>
                    <a:pt x="1482" y="186"/>
                  </a:lnTo>
                  <a:lnTo>
                    <a:pt x="1423" y="296"/>
                  </a:lnTo>
                  <a:lnTo>
                    <a:pt x="1346" y="389"/>
                  </a:lnTo>
                  <a:lnTo>
                    <a:pt x="1304" y="466"/>
                  </a:lnTo>
                  <a:lnTo>
                    <a:pt x="1236" y="550"/>
                  </a:lnTo>
                  <a:lnTo>
                    <a:pt x="1177" y="567"/>
                  </a:lnTo>
                  <a:lnTo>
                    <a:pt x="1059" y="626"/>
                  </a:lnTo>
                  <a:lnTo>
                    <a:pt x="1016" y="626"/>
                  </a:lnTo>
                  <a:lnTo>
                    <a:pt x="940" y="677"/>
                  </a:lnTo>
                  <a:lnTo>
                    <a:pt x="855" y="694"/>
                  </a:lnTo>
                  <a:lnTo>
                    <a:pt x="838" y="719"/>
                  </a:lnTo>
                  <a:lnTo>
                    <a:pt x="534" y="753"/>
                  </a:lnTo>
                  <a:lnTo>
                    <a:pt x="441" y="753"/>
                  </a:lnTo>
                  <a:lnTo>
                    <a:pt x="356" y="787"/>
                  </a:lnTo>
                  <a:lnTo>
                    <a:pt x="314" y="838"/>
                  </a:lnTo>
                  <a:lnTo>
                    <a:pt x="254" y="872"/>
                  </a:lnTo>
                  <a:lnTo>
                    <a:pt x="76" y="1007"/>
                  </a:lnTo>
                  <a:lnTo>
                    <a:pt x="0" y="110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7AA86551-FCB3-48AD-9150-A238EA7C0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8" y="11"/>
              <a:ext cx="2409" cy="2011"/>
            </a:xfrm>
            <a:custGeom>
              <a:avLst/>
              <a:gdLst>
                <a:gd name="T0" fmla="*/ 220 w 11877"/>
                <a:gd name="T1" fmla="*/ 9583 h 9920"/>
                <a:gd name="T2" fmla="*/ 287 w 11877"/>
                <a:gd name="T3" fmla="*/ 9405 h 9920"/>
                <a:gd name="T4" fmla="*/ 406 w 11877"/>
                <a:gd name="T5" fmla="*/ 9109 h 9920"/>
                <a:gd name="T6" fmla="*/ 694 w 11877"/>
                <a:gd name="T7" fmla="*/ 8711 h 9920"/>
                <a:gd name="T8" fmla="*/ 922 w 11877"/>
                <a:gd name="T9" fmla="*/ 8474 h 9920"/>
                <a:gd name="T10" fmla="*/ 1159 w 11877"/>
                <a:gd name="T11" fmla="*/ 8211 h 9920"/>
                <a:gd name="T12" fmla="*/ 1439 w 11877"/>
                <a:gd name="T13" fmla="*/ 7957 h 9920"/>
                <a:gd name="T14" fmla="*/ 1515 w 11877"/>
                <a:gd name="T15" fmla="*/ 7661 h 9920"/>
                <a:gd name="T16" fmla="*/ 1439 w 11877"/>
                <a:gd name="T17" fmla="*/ 7221 h 9920"/>
                <a:gd name="T18" fmla="*/ 1379 w 11877"/>
                <a:gd name="T19" fmla="*/ 6806 h 9920"/>
                <a:gd name="T20" fmla="*/ 1185 w 11877"/>
                <a:gd name="T21" fmla="*/ 6755 h 9920"/>
                <a:gd name="T22" fmla="*/ 905 w 11877"/>
                <a:gd name="T23" fmla="*/ 6298 h 9920"/>
                <a:gd name="T24" fmla="*/ 601 w 11877"/>
                <a:gd name="T25" fmla="*/ 6281 h 9920"/>
                <a:gd name="T26" fmla="*/ 541 w 11877"/>
                <a:gd name="T27" fmla="*/ 5866 h 9920"/>
                <a:gd name="T28" fmla="*/ 897 w 11877"/>
                <a:gd name="T29" fmla="*/ 5265 h 9920"/>
                <a:gd name="T30" fmla="*/ 1269 w 11877"/>
                <a:gd name="T31" fmla="*/ 4969 h 9920"/>
                <a:gd name="T32" fmla="*/ 1794 w 11877"/>
                <a:gd name="T33" fmla="*/ 4614 h 9920"/>
                <a:gd name="T34" fmla="*/ 2251 w 11877"/>
                <a:gd name="T35" fmla="*/ 4402 h 9920"/>
                <a:gd name="T36" fmla="*/ 2607 w 11877"/>
                <a:gd name="T37" fmla="*/ 4182 h 9920"/>
                <a:gd name="T38" fmla="*/ 2963 w 11877"/>
                <a:gd name="T39" fmla="*/ 4029 h 9920"/>
                <a:gd name="T40" fmla="*/ 3361 w 11877"/>
                <a:gd name="T41" fmla="*/ 3928 h 9920"/>
                <a:gd name="T42" fmla="*/ 3995 w 11877"/>
                <a:gd name="T43" fmla="*/ 3945 h 9920"/>
                <a:gd name="T44" fmla="*/ 4419 w 11877"/>
                <a:gd name="T45" fmla="*/ 3886 h 9920"/>
                <a:gd name="T46" fmla="*/ 4681 w 11877"/>
                <a:gd name="T47" fmla="*/ 3665 h 9920"/>
                <a:gd name="T48" fmla="*/ 4630 w 11877"/>
                <a:gd name="T49" fmla="*/ 3014 h 9920"/>
                <a:gd name="T50" fmla="*/ 4470 w 11877"/>
                <a:gd name="T51" fmla="*/ 2734 h 9920"/>
                <a:gd name="T52" fmla="*/ 4283 w 11877"/>
                <a:gd name="T53" fmla="*/ 2455 h 9920"/>
                <a:gd name="T54" fmla="*/ 4182 w 11877"/>
                <a:gd name="T55" fmla="*/ 2260 h 9920"/>
                <a:gd name="T56" fmla="*/ 3843 w 11877"/>
                <a:gd name="T57" fmla="*/ 1735 h 9920"/>
                <a:gd name="T58" fmla="*/ 3708 w 11877"/>
                <a:gd name="T59" fmla="*/ 1490 h 9920"/>
                <a:gd name="T60" fmla="*/ 4072 w 11877"/>
                <a:gd name="T61" fmla="*/ 1346 h 9920"/>
                <a:gd name="T62" fmla="*/ 4461 w 11877"/>
                <a:gd name="T63" fmla="*/ 1177 h 9920"/>
                <a:gd name="T64" fmla="*/ 5062 w 11877"/>
                <a:gd name="T65" fmla="*/ 923 h 9920"/>
                <a:gd name="T66" fmla="*/ 5325 w 11877"/>
                <a:gd name="T67" fmla="*/ 914 h 9920"/>
                <a:gd name="T68" fmla="*/ 5477 w 11877"/>
                <a:gd name="T69" fmla="*/ 1211 h 9920"/>
                <a:gd name="T70" fmla="*/ 5799 w 11877"/>
                <a:gd name="T71" fmla="*/ 1160 h 9920"/>
                <a:gd name="T72" fmla="*/ 6366 w 11877"/>
                <a:gd name="T73" fmla="*/ 923 h 9920"/>
                <a:gd name="T74" fmla="*/ 6789 w 11877"/>
                <a:gd name="T75" fmla="*/ 838 h 9920"/>
                <a:gd name="T76" fmla="*/ 6992 w 11877"/>
                <a:gd name="T77" fmla="*/ 872 h 9920"/>
                <a:gd name="T78" fmla="*/ 7551 w 11877"/>
                <a:gd name="T79" fmla="*/ 965 h 9920"/>
                <a:gd name="T80" fmla="*/ 8068 w 11877"/>
                <a:gd name="T81" fmla="*/ 1168 h 9920"/>
                <a:gd name="T82" fmla="*/ 8415 w 11877"/>
                <a:gd name="T83" fmla="*/ 1312 h 9920"/>
                <a:gd name="T84" fmla="*/ 8728 w 11877"/>
                <a:gd name="T85" fmla="*/ 1354 h 9920"/>
                <a:gd name="T86" fmla="*/ 9100 w 11877"/>
                <a:gd name="T87" fmla="*/ 1312 h 9920"/>
                <a:gd name="T88" fmla="*/ 9388 w 11877"/>
                <a:gd name="T89" fmla="*/ 1211 h 9920"/>
                <a:gd name="T90" fmla="*/ 9998 w 11877"/>
                <a:gd name="T91" fmla="*/ 1498 h 9920"/>
                <a:gd name="T92" fmla="*/ 10252 w 11877"/>
                <a:gd name="T93" fmla="*/ 1651 h 9920"/>
                <a:gd name="T94" fmla="*/ 10844 w 11877"/>
                <a:gd name="T95" fmla="*/ 1498 h 9920"/>
                <a:gd name="T96" fmla="*/ 11175 w 11877"/>
                <a:gd name="T97" fmla="*/ 1067 h 9920"/>
                <a:gd name="T98" fmla="*/ 11437 w 11877"/>
                <a:gd name="T99" fmla="*/ 525 h 9920"/>
                <a:gd name="T100" fmla="*/ 11843 w 11877"/>
                <a:gd name="T101" fmla="*/ 152 h 9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877" h="9920">
                  <a:moveTo>
                    <a:pt x="0" y="9920"/>
                  </a:moveTo>
                  <a:lnTo>
                    <a:pt x="101" y="9803"/>
                  </a:lnTo>
                  <a:lnTo>
                    <a:pt x="152" y="9735"/>
                  </a:lnTo>
                  <a:lnTo>
                    <a:pt x="160" y="9710"/>
                  </a:lnTo>
                  <a:lnTo>
                    <a:pt x="220" y="9583"/>
                  </a:lnTo>
                  <a:lnTo>
                    <a:pt x="228" y="9549"/>
                  </a:lnTo>
                  <a:lnTo>
                    <a:pt x="262" y="9489"/>
                  </a:lnTo>
                  <a:lnTo>
                    <a:pt x="262" y="9464"/>
                  </a:lnTo>
                  <a:lnTo>
                    <a:pt x="279" y="9456"/>
                  </a:lnTo>
                  <a:lnTo>
                    <a:pt x="287" y="9405"/>
                  </a:lnTo>
                  <a:lnTo>
                    <a:pt x="338" y="9261"/>
                  </a:lnTo>
                  <a:lnTo>
                    <a:pt x="364" y="9227"/>
                  </a:lnTo>
                  <a:lnTo>
                    <a:pt x="364" y="9185"/>
                  </a:lnTo>
                  <a:lnTo>
                    <a:pt x="406" y="9125"/>
                  </a:lnTo>
                  <a:lnTo>
                    <a:pt x="406" y="9109"/>
                  </a:lnTo>
                  <a:lnTo>
                    <a:pt x="491" y="8948"/>
                  </a:lnTo>
                  <a:lnTo>
                    <a:pt x="541" y="8888"/>
                  </a:lnTo>
                  <a:lnTo>
                    <a:pt x="618" y="8821"/>
                  </a:lnTo>
                  <a:lnTo>
                    <a:pt x="677" y="8728"/>
                  </a:lnTo>
                  <a:lnTo>
                    <a:pt x="694" y="8711"/>
                  </a:lnTo>
                  <a:lnTo>
                    <a:pt x="702" y="8685"/>
                  </a:lnTo>
                  <a:lnTo>
                    <a:pt x="761" y="8634"/>
                  </a:lnTo>
                  <a:lnTo>
                    <a:pt x="795" y="8584"/>
                  </a:lnTo>
                  <a:lnTo>
                    <a:pt x="846" y="8533"/>
                  </a:lnTo>
                  <a:lnTo>
                    <a:pt x="922" y="8474"/>
                  </a:lnTo>
                  <a:lnTo>
                    <a:pt x="931" y="8440"/>
                  </a:lnTo>
                  <a:lnTo>
                    <a:pt x="1075" y="8321"/>
                  </a:lnTo>
                  <a:lnTo>
                    <a:pt x="1092" y="8287"/>
                  </a:lnTo>
                  <a:lnTo>
                    <a:pt x="1117" y="8270"/>
                  </a:lnTo>
                  <a:lnTo>
                    <a:pt x="1159" y="8211"/>
                  </a:lnTo>
                  <a:lnTo>
                    <a:pt x="1193" y="8194"/>
                  </a:lnTo>
                  <a:lnTo>
                    <a:pt x="1303" y="8093"/>
                  </a:lnTo>
                  <a:lnTo>
                    <a:pt x="1354" y="8033"/>
                  </a:lnTo>
                  <a:lnTo>
                    <a:pt x="1405" y="8000"/>
                  </a:lnTo>
                  <a:lnTo>
                    <a:pt x="1439" y="7957"/>
                  </a:lnTo>
                  <a:lnTo>
                    <a:pt x="1464" y="7906"/>
                  </a:lnTo>
                  <a:lnTo>
                    <a:pt x="1481" y="7881"/>
                  </a:lnTo>
                  <a:lnTo>
                    <a:pt x="1498" y="7805"/>
                  </a:lnTo>
                  <a:lnTo>
                    <a:pt x="1506" y="7780"/>
                  </a:lnTo>
                  <a:lnTo>
                    <a:pt x="1515" y="7661"/>
                  </a:lnTo>
                  <a:lnTo>
                    <a:pt x="1481" y="7526"/>
                  </a:lnTo>
                  <a:lnTo>
                    <a:pt x="1490" y="7500"/>
                  </a:lnTo>
                  <a:lnTo>
                    <a:pt x="1473" y="7466"/>
                  </a:lnTo>
                  <a:lnTo>
                    <a:pt x="1473" y="7339"/>
                  </a:lnTo>
                  <a:lnTo>
                    <a:pt x="1439" y="7221"/>
                  </a:lnTo>
                  <a:lnTo>
                    <a:pt x="1439" y="7145"/>
                  </a:lnTo>
                  <a:lnTo>
                    <a:pt x="1456" y="7119"/>
                  </a:lnTo>
                  <a:lnTo>
                    <a:pt x="1422" y="6899"/>
                  </a:lnTo>
                  <a:lnTo>
                    <a:pt x="1422" y="6882"/>
                  </a:lnTo>
                  <a:lnTo>
                    <a:pt x="1379" y="6806"/>
                  </a:lnTo>
                  <a:lnTo>
                    <a:pt x="1337" y="6772"/>
                  </a:lnTo>
                  <a:lnTo>
                    <a:pt x="1261" y="6764"/>
                  </a:lnTo>
                  <a:lnTo>
                    <a:pt x="1244" y="6772"/>
                  </a:lnTo>
                  <a:lnTo>
                    <a:pt x="1219" y="6755"/>
                  </a:lnTo>
                  <a:lnTo>
                    <a:pt x="1185" y="6755"/>
                  </a:lnTo>
                  <a:lnTo>
                    <a:pt x="1151" y="6772"/>
                  </a:lnTo>
                  <a:lnTo>
                    <a:pt x="1007" y="6637"/>
                  </a:lnTo>
                  <a:lnTo>
                    <a:pt x="973" y="6552"/>
                  </a:lnTo>
                  <a:lnTo>
                    <a:pt x="956" y="6434"/>
                  </a:lnTo>
                  <a:lnTo>
                    <a:pt x="905" y="6298"/>
                  </a:lnTo>
                  <a:lnTo>
                    <a:pt x="855" y="6205"/>
                  </a:lnTo>
                  <a:lnTo>
                    <a:pt x="838" y="6188"/>
                  </a:lnTo>
                  <a:lnTo>
                    <a:pt x="761" y="6205"/>
                  </a:lnTo>
                  <a:lnTo>
                    <a:pt x="660" y="6264"/>
                  </a:lnTo>
                  <a:lnTo>
                    <a:pt x="601" y="6281"/>
                  </a:lnTo>
                  <a:lnTo>
                    <a:pt x="524" y="6281"/>
                  </a:lnTo>
                  <a:lnTo>
                    <a:pt x="448" y="6188"/>
                  </a:lnTo>
                  <a:lnTo>
                    <a:pt x="457" y="6112"/>
                  </a:lnTo>
                  <a:lnTo>
                    <a:pt x="482" y="6010"/>
                  </a:lnTo>
                  <a:lnTo>
                    <a:pt x="541" y="5866"/>
                  </a:lnTo>
                  <a:lnTo>
                    <a:pt x="592" y="5816"/>
                  </a:lnTo>
                  <a:lnTo>
                    <a:pt x="668" y="5629"/>
                  </a:lnTo>
                  <a:lnTo>
                    <a:pt x="677" y="5587"/>
                  </a:lnTo>
                  <a:lnTo>
                    <a:pt x="829" y="5333"/>
                  </a:lnTo>
                  <a:lnTo>
                    <a:pt x="897" y="5265"/>
                  </a:lnTo>
                  <a:lnTo>
                    <a:pt x="922" y="5257"/>
                  </a:lnTo>
                  <a:lnTo>
                    <a:pt x="931" y="5223"/>
                  </a:lnTo>
                  <a:lnTo>
                    <a:pt x="1092" y="5105"/>
                  </a:lnTo>
                  <a:lnTo>
                    <a:pt x="1151" y="5045"/>
                  </a:lnTo>
                  <a:lnTo>
                    <a:pt x="1269" y="4969"/>
                  </a:lnTo>
                  <a:lnTo>
                    <a:pt x="1312" y="4918"/>
                  </a:lnTo>
                  <a:lnTo>
                    <a:pt x="1464" y="4851"/>
                  </a:lnTo>
                  <a:lnTo>
                    <a:pt x="1506" y="4808"/>
                  </a:lnTo>
                  <a:lnTo>
                    <a:pt x="1532" y="4800"/>
                  </a:lnTo>
                  <a:lnTo>
                    <a:pt x="1794" y="4614"/>
                  </a:lnTo>
                  <a:lnTo>
                    <a:pt x="1930" y="4563"/>
                  </a:lnTo>
                  <a:lnTo>
                    <a:pt x="1997" y="4520"/>
                  </a:lnTo>
                  <a:lnTo>
                    <a:pt x="2023" y="4520"/>
                  </a:lnTo>
                  <a:lnTo>
                    <a:pt x="2201" y="4419"/>
                  </a:lnTo>
                  <a:lnTo>
                    <a:pt x="2251" y="4402"/>
                  </a:lnTo>
                  <a:lnTo>
                    <a:pt x="2268" y="4368"/>
                  </a:lnTo>
                  <a:lnTo>
                    <a:pt x="2345" y="4334"/>
                  </a:lnTo>
                  <a:lnTo>
                    <a:pt x="2395" y="4292"/>
                  </a:lnTo>
                  <a:lnTo>
                    <a:pt x="2497" y="4258"/>
                  </a:lnTo>
                  <a:lnTo>
                    <a:pt x="2607" y="4182"/>
                  </a:lnTo>
                  <a:lnTo>
                    <a:pt x="2666" y="4156"/>
                  </a:lnTo>
                  <a:lnTo>
                    <a:pt x="2785" y="4089"/>
                  </a:lnTo>
                  <a:lnTo>
                    <a:pt x="2861" y="4072"/>
                  </a:lnTo>
                  <a:lnTo>
                    <a:pt x="2886" y="4046"/>
                  </a:lnTo>
                  <a:lnTo>
                    <a:pt x="2963" y="4029"/>
                  </a:lnTo>
                  <a:lnTo>
                    <a:pt x="3013" y="4029"/>
                  </a:lnTo>
                  <a:lnTo>
                    <a:pt x="3047" y="4013"/>
                  </a:lnTo>
                  <a:lnTo>
                    <a:pt x="3174" y="3996"/>
                  </a:lnTo>
                  <a:lnTo>
                    <a:pt x="3259" y="3979"/>
                  </a:lnTo>
                  <a:lnTo>
                    <a:pt x="3361" y="3928"/>
                  </a:lnTo>
                  <a:lnTo>
                    <a:pt x="3708" y="3928"/>
                  </a:lnTo>
                  <a:lnTo>
                    <a:pt x="3758" y="3919"/>
                  </a:lnTo>
                  <a:lnTo>
                    <a:pt x="3894" y="3928"/>
                  </a:lnTo>
                  <a:lnTo>
                    <a:pt x="3945" y="3953"/>
                  </a:lnTo>
                  <a:lnTo>
                    <a:pt x="3995" y="3945"/>
                  </a:lnTo>
                  <a:lnTo>
                    <a:pt x="4131" y="3962"/>
                  </a:lnTo>
                  <a:lnTo>
                    <a:pt x="4216" y="3953"/>
                  </a:lnTo>
                  <a:lnTo>
                    <a:pt x="4241" y="3962"/>
                  </a:lnTo>
                  <a:lnTo>
                    <a:pt x="4292" y="3945"/>
                  </a:lnTo>
                  <a:lnTo>
                    <a:pt x="4419" y="3886"/>
                  </a:lnTo>
                  <a:lnTo>
                    <a:pt x="4461" y="3835"/>
                  </a:lnTo>
                  <a:lnTo>
                    <a:pt x="4503" y="3818"/>
                  </a:lnTo>
                  <a:lnTo>
                    <a:pt x="4597" y="3750"/>
                  </a:lnTo>
                  <a:lnTo>
                    <a:pt x="4622" y="3716"/>
                  </a:lnTo>
                  <a:lnTo>
                    <a:pt x="4681" y="3665"/>
                  </a:lnTo>
                  <a:lnTo>
                    <a:pt x="4766" y="3471"/>
                  </a:lnTo>
                  <a:lnTo>
                    <a:pt x="4757" y="3268"/>
                  </a:lnTo>
                  <a:lnTo>
                    <a:pt x="4724" y="3132"/>
                  </a:lnTo>
                  <a:lnTo>
                    <a:pt x="4707" y="3090"/>
                  </a:lnTo>
                  <a:lnTo>
                    <a:pt x="4630" y="3014"/>
                  </a:lnTo>
                  <a:lnTo>
                    <a:pt x="4588" y="2980"/>
                  </a:lnTo>
                  <a:lnTo>
                    <a:pt x="4571" y="2929"/>
                  </a:lnTo>
                  <a:lnTo>
                    <a:pt x="4503" y="2810"/>
                  </a:lnTo>
                  <a:lnTo>
                    <a:pt x="4487" y="2751"/>
                  </a:lnTo>
                  <a:lnTo>
                    <a:pt x="4470" y="2734"/>
                  </a:lnTo>
                  <a:lnTo>
                    <a:pt x="4436" y="2607"/>
                  </a:lnTo>
                  <a:lnTo>
                    <a:pt x="4402" y="2573"/>
                  </a:lnTo>
                  <a:lnTo>
                    <a:pt x="4385" y="2514"/>
                  </a:lnTo>
                  <a:lnTo>
                    <a:pt x="4317" y="2455"/>
                  </a:lnTo>
                  <a:lnTo>
                    <a:pt x="4283" y="2455"/>
                  </a:lnTo>
                  <a:lnTo>
                    <a:pt x="4249" y="2438"/>
                  </a:lnTo>
                  <a:lnTo>
                    <a:pt x="4216" y="2387"/>
                  </a:lnTo>
                  <a:lnTo>
                    <a:pt x="4207" y="2362"/>
                  </a:lnTo>
                  <a:lnTo>
                    <a:pt x="4199" y="2286"/>
                  </a:lnTo>
                  <a:lnTo>
                    <a:pt x="4182" y="2260"/>
                  </a:lnTo>
                  <a:lnTo>
                    <a:pt x="4182" y="2125"/>
                  </a:lnTo>
                  <a:lnTo>
                    <a:pt x="4156" y="2023"/>
                  </a:lnTo>
                  <a:lnTo>
                    <a:pt x="4004" y="1845"/>
                  </a:lnTo>
                  <a:lnTo>
                    <a:pt x="3928" y="1803"/>
                  </a:lnTo>
                  <a:lnTo>
                    <a:pt x="3843" y="1735"/>
                  </a:lnTo>
                  <a:lnTo>
                    <a:pt x="3809" y="1718"/>
                  </a:lnTo>
                  <a:lnTo>
                    <a:pt x="3784" y="1702"/>
                  </a:lnTo>
                  <a:lnTo>
                    <a:pt x="3708" y="1591"/>
                  </a:lnTo>
                  <a:lnTo>
                    <a:pt x="3691" y="1507"/>
                  </a:lnTo>
                  <a:lnTo>
                    <a:pt x="3708" y="1490"/>
                  </a:lnTo>
                  <a:lnTo>
                    <a:pt x="3784" y="1448"/>
                  </a:lnTo>
                  <a:lnTo>
                    <a:pt x="3809" y="1456"/>
                  </a:lnTo>
                  <a:lnTo>
                    <a:pt x="3894" y="1431"/>
                  </a:lnTo>
                  <a:lnTo>
                    <a:pt x="4029" y="1346"/>
                  </a:lnTo>
                  <a:lnTo>
                    <a:pt x="4072" y="1346"/>
                  </a:lnTo>
                  <a:lnTo>
                    <a:pt x="4089" y="1321"/>
                  </a:lnTo>
                  <a:lnTo>
                    <a:pt x="4122" y="1321"/>
                  </a:lnTo>
                  <a:lnTo>
                    <a:pt x="4351" y="1194"/>
                  </a:lnTo>
                  <a:lnTo>
                    <a:pt x="4436" y="1194"/>
                  </a:lnTo>
                  <a:lnTo>
                    <a:pt x="4461" y="1177"/>
                  </a:lnTo>
                  <a:lnTo>
                    <a:pt x="4537" y="1160"/>
                  </a:lnTo>
                  <a:lnTo>
                    <a:pt x="4800" y="1024"/>
                  </a:lnTo>
                  <a:lnTo>
                    <a:pt x="4851" y="1007"/>
                  </a:lnTo>
                  <a:lnTo>
                    <a:pt x="4952" y="957"/>
                  </a:lnTo>
                  <a:lnTo>
                    <a:pt x="5062" y="923"/>
                  </a:lnTo>
                  <a:lnTo>
                    <a:pt x="5130" y="880"/>
                  </a:lnTo>
                  <a:lnTo>
                    <a:pt x="5215" y="889"/>
                  </a:lnTo>
                  <a:lnTo>
                    <a:pt x="5240" y="872"/>
                  </a:lnTo>
                  <a:lnTo>
                    <a:pt x="5291" y="872"/>
                  </a:lnTo>
                  <a:lnTo>
                    <a:pt x="5325" y="914"/>
                  </a:lnTo>
                  <a:lnTo>
                    <a:pt x="5359" y="1075"/>
                  </a:lnTo>
                  <a:lnTo>
                    <a:pt x="5401" y="1126"/>
                  </a:lnTo>
                  <a:lnTo>
                    <a:pt x="5409" y="1151"/>
                  </a:lnTo>
                  <a:lnTo>
                    <a:pt x="5443" y="1168"/>
                  </a:lnTo>
                  <a:lnTo>
                    <a:pt x="5477" y="1211"/>
                  </a:lnTo>
                  <a:lnTo>
                    <a:pt x="5536" y="1236"/>
                  </a:lnTo>
                  <a:lnTo>
                    <a:pt x="5587" y="1219"/>
                  </a:lnTo>
                  <a:lnTo>
                    <a:pt x="5638" y="1219"/>
                  </a:lnTo>
                  <a:lnTo>
                    <a:pt x="5723" y="1177"/>
                  </a:lnTo>
                  <a:lnTo>
                    <a:pt x="5799" y="1160"/>
                  </a:lnTo>
                  <a:lnTo>
                    <a:pt x="6027" y="1050"/>
                  </a:lnTo>
                  <a:lnTo>
                    <a:pt x="6137" y="1024"/>
                  </a:lnTo>
                  <a:lnTo>
                    <a:pt x="6163" y="999"/>
                  </a:lnTo>
                  <a:lnTo>
                    <a:pt x="6214" y="990"/>
                  </a:lnTo>
                  <a:lnTo>
                    <a:pt x="6366" y="923"/>
                  </a:lnTo>
                  <a:lnTo>
                    <a:pt x="6425" y="914"/>
                  </a:lnTo>
                  <a:lnTo>
                    <a:pt x="6501" y="872"/>
                  </a:lnTo>
                  <a:lnTo>
                    <a:pt x="6578" y="863"/>
                  </a:lnTo>
                  <a:lnTo>
                    <a:pt x="6679" y="838"/>
                  </a:lnTo>
                  <a:lnTo>
                    <a:pt x="6789" y="838"/>
                  </a:lnTo>
                  <a:lnTo>
                    <a:pt x="6815" y="830"/>
                  </a:lnTo>
                  <a:lnTo>
                    <a:pt x="6925" y="838"/>
                  </a:lnTo>
                  <a:lnTo>
                    <a:pt x="6942" y="863"/>
                  </a:lnTo>
                  <a:lnTo>
                    <a:pt x="6967" y="855"/>
                  </a:lnTo>
                  <a:lnTo>
                    <a:pt x="6992" y="872"/>
                  </a:lnTo>
                  <a:lnTo>
                    <a:pt x="7153" y="889"/>
                  </a:lnTo>
                  <a:lnTo>
                    <a:pt x="7204" y="923"/>
                  </a:lnTo>
                  <a:lnTo>
                    <a:pt x="7306" y="948"/>
                  </a:lnTo>
                  <a:lnTo>
                    <a:pt x="7500" y="957"/>
                  </a:lnTo>
                  <a:lnTo>
                    <a:pt x="7551" y="965"/>
                  </a:lnTo>
                  <a:lnTo>
                    <a:pt x="7577" y="999"/>
                  </a:lnTo>
                  <a:lnTo>
                    <a:pt x="7754" y="1058"/>
                  </a:lnTo>
                  <a:lnTo>
                    <a:pt x="7805" y="1092"/>
                  </a:lnTo>
                  <a:lnTo>
                    <a:pt x="7881" y="1126"/>
                  </a:lnTo>
                  <a:lnTo>
                    <a:pt x="8068" y="1168"/>
                  </a:lnTo>
                  <a:lnTo>
                    <a:pt x="8178" y="1219"/>
                  </a:lnTo>
                  <a:lnTo>
                    <a:pt x="8339" y="1278"/>
                  </a:lnTo>
                  <a:lnTo>
                    <a:pt x="8355" y="1295"/>
                  </a:lnTo>
                  <a:lnTo>
                    <a:pt x="8381" y="1295"/>
                  </a:lnTo>
                  <a:lnTo>
                    <a:pt x="8415" y="1312"/>
                  </a:lnTo>
                  <a:lnTo>
                    <a:pt x="8542" y="1312"/>
                  </a:lnTo>
                  <a:lnTo>
                    <a:pt x="8626" y="1338"/>
                  </a:lnTo>
                  <a:lnTo>
                    <a:pt x="8643" y="1354"/>
                  </a:lnTo>
                  <a:lnTo>
                    <a:pt x="8703" y="1371"/>
                  </a:lnTo>
                  <a:lnTo>
                    <a:pt x="8728" y="1354"/>
                  </a:lnTo>
                  <a:lnTo>
                    <a:pt x="8804" y="1363"/>
                  </a:lnTo>
                  <a:lnTo>
                    <a:pt x="8855" y="1338"/>
                  </a:lnTo>
                  <a:lnTo>
                    <a:pt x="8914" y="1346"/>
                  </a:lnTo>
                  <a:lnTo>
                    <a:pt x="9016" y="1312"/>
                  </a:lnTo>
                  <a:lnTo>
                    <a:pt x="9100" y="1312"/>
                  </a:lnTo>
                  <a:lnTo>
                    <a:pt x="9177" y="1287"/>
                  </a:lnTo>
                  <a:lnTo>
                    <a:pt x="9236" y="1253"/>
                  </a:lnTo>
                  <a:lnTo>
                    <a:pt x="9312" y="1244"/>
                  </a:lnTo>
                  <a:lnTo>
                    <a:pt x="9363" y="1219"/>
                  </a:lnTo>
                  <a:lnTo>
                    <a:pt x="9388" y="1211"/>
                  </a:lnTo>
                  <a:lnTo>
                    <a:pt x="9549" y="1219"/>
                  </a:lnTo>
                  <a:lnTo>
                    <a:pt x="9710" y="1295"/>
                  </a:lnTo>
                  <a:lnTo>
                    <a:pt x="9761" y="1371"/>
                  </a:lnTo>
                  <a:lnTo>
                    <a:pt x="9862" y="1405"/>
                  </a:lnTo>
                  <a:lnTo>
                    <a:pt x="9998" y="1498"/>
                  </a:lnTo>
                  <a:lnTo>
                    <a:pt x="10023" y="1507"/>
                  </a:lnTo>
                  <a:lnTo>
                    <a:pt x="10066" y="1549"/>
                  </a:lnTo>
                  <a:lnTo>
                    <a:pt x="10116" y="1566"/>
                  </a:lnTo>
                  <a:lnTo>
                    <a:pt x="10176" y="1608"/>
                  </a:lnTo>
                  <a:lnTo>
                    <a:pt x="10252" y="1651"/>
                  </a:lnTo>
                  <a:lnTo>
                    <a:pt x="10277" y="1651"/>
                  </a:lnTo>
                  <a:lnTo>
                    <a:pt x="10353" y="1676"/>
                  </a:lnTo>
                  <a:lnTo>
                    <a:pt x="10531" y="1676"/>
                  </a:lnTo>
                  <a:lnTo>
                    <a:pt x="10718" y="1591"/>
                  </a:lnTo>
                  <a:lnTo>
                    <a:pt x="10844" y="1498"/>
                  </a:lnTo>
                  <a:lnTo>
                    <a:pt x="10955" y="1371"/>
                  </a:lnTo>
                  <a:lnTo>
                    <a:pt x="10980" y="1363"/>
                  </a:lnTo>
                  <a:lnTo>
                    <a:pt x="11048" y="1244"/>
                  </a:lnTo>
                  <a:lnTo>
                    <a:pt x="11098" y="1194"/>
                  </a:lnTo>
                  <a:lnTo>
                    <a:pt x="11175" y="1067"/>
                  </a:lnTo>
                  <a:lnTo>
                    <a:pt x="11268" y="830"/>
                  </a:lnTo>
                  <a:lnTo>
                    <a:pt x="11276" y="770"/>
                  </a:lnTo>
                  <a:lnTo>
                    <a:pt x="11336" y="711"/>
                  </a:lnTo>
                  <a:lnTo>
                    <a:pt x="11352" y="669"/>
                  </a:lnTo>
                  <a:lnTo>
                    <a:pt x="11437" y="525"/>
                  </a:lnTo>
                  <a:lnTo>
                    <a:pt x="11547" y="389"/>
                  </a:lnTo>
                  <a:lnTo>
                    <a:pt x="11606" y="330"/>
                  </a:lnTo>
                  <a:lnTo>
                    <a:pt x="11666" y="305"/>
                  </a:lnTo>
                  <a:lnTo>
                    <a:pt x="11784" y="212"/>
                  </a:lnTo>
                  <a:lnTo>
                    <a:pt x="11843" y="152"/>
                  </a:lnTo>
                  <a:lnTo>
                    <a:pt x="11852" y="135"/>
                  </a:lnTo>
                  <a:lnTo>
                    <a:pt x="11877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4405B9B8-E616-4B8A-8C36-DD21A5BDE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0" y="2075"/>
              <a:ext cx="190" cy="416"/>
            </a:xfrm>
            <a:custGeom>
              <a:avLst/>
              <a:gdLst>
                <a:gd name="T0" fmla="*/ 889 w 939"/>
                <a:gd name="T1" fmla="*/ 1930 h 2048"/>
                <a:gd name="T2" fmla="*/ 897 w 939"/>
                <a:gd name="T3" fmla="*/ 1938 h 2048"/>
                <a:gd name="T4" fmla="*/ 897 w 939"/>
                <a:gd name="T5" fmla="*/ 1955 h 2048"/>
                <a:gd name="T6" fmla="*/ 872 w 939"/>
                <a:gd name="T7" fmla="*/ 1980 h 2048"/>
                <a:gd name="T8" fmla="*/ 863 w 939"/>
                <a:gd name="T9" fmla="*/ 2031 h 2048"/>
                <a:gd name="T10" fmla="*/ 846 w 939"/>
                <a:gd name="T11" fmla="*/ 2048 h 2048"/>
                <a:gd name="T12" fmla="*/ 762 w 939"/>
                <a:gd name="T13" fmla="*/ 2048 h 2048"/>
                <a:gd name="T14" fmla="*/ 685 w 939"/>
                <a:gd name="T15" fmla="*/ 2006 h 2048"/>
                <a:gd name="T16" fmla="*/ 677 w 939"/>
                <a:gd name="T17" fmla="*/ 1980 h 2048"/>
                <a:gd name="T18" fmla="*/ 635 w 939"/>
                <a:gd name="T19" fmla="*/ 1955 h 2048"/>
                <a:gd name="T20" fmla="*/ 601 w 939"/>
                <a:gd name="T21" fmla="*/ 1896 h 2048"/>
                <a:gd name="T22" fmla="*/ 550 w 939"/>
                <a:gd name="T23" fmla="*/ 1862 h 2048"/>
                <a:gd name="T24" fmla="*/ 423 w 939"/>
                <a:gd name="T25" fmla="*/ 1718 h 2048"/>
                <a:gd name="T26" fmla="*/ 372 w 939"/>
                <a:gd name="T27" fmla="*/ 1684 h 2048"/>
                <a:gd name="T28" fmla="*/ 364 w 939"/>
                <a:gd name="T29" fmla="*/ 1659 h 2048"/>
                <a:gd name="T30" fmla="*/ 245 w 939"/>
                <a:gd name="T31" fmla="*/ 1489 h 2048"/>
                <a:gd name="T32" fmla="*/ 194 w 939"/>
                <a:gd name="T33" fmla="*/ 1354 h 2048"/>
                <a:gd name="T34" fmla="*/ 101 w 939"/>
                <a:gd name="T35" fmla="*/ 1227 h 2048"/>
                <a:gd name="T36" fmla="*/ 50 w 939"/>
                <a:gd name="T37" fmla="*/ 1134 h 2048"/>
                <a:gd name="T38" fmla="*/ 17 w 939"/>
                <a:gd name="T39" fmla="*/ 1007 h 2048"/>
                <a:gd name="T40" fmla="*/ 0 w 939"/>
                <a:gd name="T41" fmla="*/ 897 h 2048"/>
                <a:gd name="T42" fmla="*/ 0 w 939"/>
                <a:gd name="T43" fmla="*/ 711 h 2048"/>
                <a:gd name="T44" fmla="*/ 25 w 939"/>
                <a:gd name="T45" fmla="*/ 575 h 2048"/>
                <a:gd name="T46" fmla="*/ 67 w 939"/>
                <a:gd name="T47" fmla="*/ 499 h 2048"/>
                <a:gd name="T48" fmla="*/ 186 w 939"/>
                <a:gd name="T49" fmla="*/ 355 h 2048"/>
                <a:gd name="T50" fmla="*/ 194 w 939"/>
                <a:gd name="T51" fmla="*/ 330 h 2048"/>
                <a:gd name="T52" fmla="*/ 254 w 939"/>
                <a:gd name="T53" fmla="*/ 245 h 2048"/>
                <a:gd name="T54" fmla="*/ 279 w 939"/>
                <a:gd name="T55" fmla="*/ 220 h 2048"/>
                <a:gd name="T56" fmla="*/ 321 w 939"/>
                <a:gd name="T57" fmla="*/ 144 h 2048"/>
                <a:gd name="T58" fmla="*/ 415 w 939"/>
                <a:gd name="T59" fmla="*/ 50 h 2048"/>
                <a:gd name="T60" fmla="*/ 474 w 939"/>
                <a:gd name="T61" fmla="*/ 8 h 2048"/>
                <a:gd name="T62" fmla="*/ 635 w 939"/>
                <a:gd name="T63" fmla="*/ 0 h 2048"/>
                <a:gd name="T64" fmla="*/ 702 w 939"/>
                <a:gd name="T65" fmla="*/ 0 h 2048"/>
                <a:gd name="T66" fmla="*/ 745 w 939"/>
                <a:gd name="T67" fmla="*/ 25 h 2048"/>
                <a:gd name="T68" fmla="*/ 787 w 939"/>
                <a:gd name="T69" fmla="*/ 93 h 2048"/>
                <a:gd name="T70" fmla="*/ 821 w 939"/>
                <a:gd name="T71" fmla="*/ 169 h 2048"/>
                <a:gd name="T72" fmla="*/ 812 w 939"/>
                <a:gd name="T73" fmla="*/ 330 h 2048"/>
                <a:gd name="T74" fmla="*/ 779 w 939"/>
                <a:gd name="T75" fmla="*/ 448 h 2048"/>
                <a:gd name="T76" fmla="*/ 728 w 939"/>
                <a:gd name="T77" fmla="*/ 550 h 2048"/>
                <a:gd name="T78" fmla="*/ 694 w 939"/>
                <a:gd name="T79" fmla="*/ 660 h 2048"/>
                <a:gd name="T80" fmla="*/ 685 w 939"/>
                <a:gd name="T81" fmla="*/ 668 h 2048"/>
                <a:gd name="T82" fmla="*/ 635 w 939"/>
                <a:gd name="T83" fmla="*/ 829 h 2048"/>
                <a:gd name="T84" fmla="*/ 626 w 939"/>
                <a:gd name="T85" fmla="*/ 888 h 2048"/>
                <a:gd name="T86" fmla="*/ 652 w 939"/>
                <a:gd name="T87" fmla="*/ 914 h 2048"/>
                <a:gd name="T88" fmla="*/ 685 w 939"/>
                <a:gd name="T89" fmla="*/ 1032 h 2048"/>
                <a:gd name="T90" fmla="*/ 719 w 939"/>
                <a:gd name="T91" fmla="*/ 1109 h 2048"/>
                <a:gd name="T92" fmla="*/ 745 w 939"/>
                <a:gd name="T93" fmla="*/ 1134 h 2048"/>
                <a:gd name="T94" fmla="*/ 745 w 939"/>
                <a:gd name="T95" fmla="*/ 1168 h 2048"/>
                <a:gd name="T96" fmla="*/ 846 w 939"/>
                <a:gd name="T97" fmla="*/ 1312 h 2048"/>
                <a:gd name="T98" fmla="*/ 914 w 939"/>
                <a:gd name="T99" fmla="*/ 1549 h 2048"/>
                <a:gd name="T100" fmla="*/ 939 w 939"/>
                <a:gd name="T101" fmla="*/ 1591 h 2048"/>
                <a:gd name="T102" fmla="*/ 939 w 939"/>
                <a:gd name="T103" fmla="*/ 1811 h 2048"/>
                <a:gd name="T104" fmla="*/ 922 w 939"/>
                <a:gd name="T105" fmla="*/ 1828 h 2048"/>
                <a:gd name="T106" fmla="*/ 931 w 939"/>
                <a:gd name="T107" fmla="*/ 1870 h 2048"/>
                <a:gd name="T108" fmla="*/ 889 w 939"/>
                <a:gd name="T109" fmla="*/ 1930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39" h="2048">
                  <a:moveTo>
                    <a:pt x="889" y="1930"/>
                  </a:moveTo>
                  <a:lnTo>
                    <a:pt x="897" y="1938"/>
                  </a:lnTo>
                  <a:lnTo>
                    <a:pt x="897" y="1955"/>
                  </a:lnTo>
                  <a:lnTo>
                    <a:pt x="872" y="1980"/>
                  </a:lnTo>
                  <a:lnTo>
                    <a:pt x="863" y="2031"/>
                  </a:lnTo>
                  <a:lnTo>
                    <a:pt x="846" y="2048"/>
                  </a:lnTo>
                  <a:lnTo>
                    <a:pt x="762" y="2048"/>
                  </a:lnTo>
                  <a:lnTo>
                    <a:pt x="685" y="2006"/>
                  </a:lnTo>
                  <a:lnTo>
                    <a:pt x="677" y="1980"/>
                  </a:lnTo>
                  <a:lnTo>
                    <a:pt x="635" y="1955"/>
                  </a:lnTo>
                  <a:lnTo>
                    <a:pt x="601" y="1896"/>
                  </a:lnTo>
                  <a:lnTo>
                    <a:pt x="550" y="1862"/>
                  </a:lnTo>
                  <a:lnTo>
                    <a:pt x="423" y="1718"/>
                  </a:lnTo>
                  <a:lnTo>
                    <a:pt x="372" y="1684"/>
                  </a:lnTo>
                  <a:lnTo>
                    <a:pt x="364" y="1659"/>
                  </a:lnTo>
                  <a:lnTo>
                    <a:pt x="245" y="1489"/>
                  </a:lnTo>
                  <a:lnTo>
                    <a:pt x="194" y="1354"/>
                  </a:lnTo>
                  <a:lnTo>
                    <a:pt x="101" y="1227"/>
                  </a:lnTo>
                  <a:lnTo>
                    <a:pt x="50" y="1134"/>
                  </a:lnTo>
                  <a:lnTo>
                    <a:pt x="17" y="1007"/>
                  </a:lnTo>
                  <a:lnTo>
                    <a:pt x="0" y="897"/>
                  </a:lnTo>
                  <a:lnTo>
                    <a:pt x="0" y="711"/>
                  </a:lnTo>
                  <a:lnTo>
                    <a:pt x="25" y="575"/>
                  </a:lnTo>
                  <a:lnTo>
                    <a:pt x="67" y="499"/>
                  </a:lnTo>
                  <a:lnTo>
                    <a:pt x="186" y="355"/>
                  </a:lnTo>
                  <a:lnTo>
                    <a:pt x="194" y="330"/>
                  </a:lnTo>
                  <a:lnTo>
                    <a:pt x="254" y="245"/>
                  </a:lnTo>
                  <a:lnTo>
                    <a:pt x="279" y="220"/>
                  </a:lnTo>
                  <a:lnTo>
                    <a:pt x="321" y="144"/>
                  </a:lnTo>
                  <a:lnTo>
                    <a:pt x="415" y="50"/>
                  </a:lnTo>
                  <a:lnTo>
                    <a:pt x="474" y="8"/>
                  </a:lnTo>
                  <a:lnTo>
                    <a:pt x="635" y="0"/>
                  </a:lnTo>
                  <a:lnTo>
                    <a:pt x="702" y="0"/>
                  </a:lnTo>
                  <a:lnTo>
                    <a:pt x="745" y="25"/>
                  </a:lnTo>
                  <a:lnTo>
                    <a:pt x="787" y="93"/>
                  </a:lnTo>
                  <a:lnTo>
                    <a:pt x="821" y="169"/>
                  </a:lnTo>
                  <a:lnTo>
                    <a:pt x="812" y="330"/>
                  </a:lnTo>
                  <a:lnTo>
                    <a:pt x="779" y="448"/>
                  </a:lnTo>
                  <a:lnTo>
                    <a:pt x="728" y="550"/>
                  </a:lnTo>
                  <a:lnTo>
                    <a:pt x="694" y="660"/>
                  </a:lnTo>
                  <a:lnTo>
                    <a:pt x="685" y="668"/>
                  </a:lnTo>
                  <a:lnTo>
                    <a:pt x="635" y="829"/>
                  </a:lnTo>
                  <a:lnTo>
                    <a:pt x="626" y="888"/>
                  </a:lnTo>
                  <a:lnTo>
                    <a:pt x="652" y="914"/>
                  </a:lnTo>
                  <a:lnTo>
                    <a:pt x="685" y="1032"/>
                  </a:lnTo>
                  <a:lnTo>
                    <a:pt x="719" y="1109"/>
                  </a:lnTo>
                  <a:lnTo>
                    <a:pt x="745" y="1134"/>
                  </a:lnTo>
                  <a:lnTo>
                    <a:pt x="745" y="1168"/>
                  </a:lnTo>
                  <a:lnTo>
                    <a:pt x="846" y="1312"/>
                  </a:lnTo>
                  <a:lnTo>
                    <a:pt x="914" y="1549"/>
                  </a:lnTo>
                  <a:lnTo>
                    <a:pt x="939" y="1591"/>
                  </a:lnTo>
                  <a:lnTo>
                    <a:pt x="939" y="1811"/>
                  </a:lnTo>
                  <a:lnTo>
                    <a:pt x="922" y="1828"/>
                  </a:lnTo>
                  <a:lnTo>
                    <a:pt x="931" y="1870"/>
                  </a:lnTo>
                  <a:lnTo>
                    <a:pt x="889" y="1930"/>
                  </a:lnTo>
                  <a:close/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7011234E-008D-4D26-94DF-FD050D242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1" y="2686"/>
              <a:ext cx="288" cy="285"/>
            </a:xfrm>
            <a:custGeom>
              <a:avLst/>
              <a:gdLst>
                <a:gd name="T0" fmla="*/ 720 w 1422"/>
                <a:gd name="T1" fmla="*/ 85 h 1405"/>
                <a:gd name="T2" fmla="*/ 745 w 1422"/>
                <a:gd name="T3" fmla="*/ 76 h 1405"/>
                <a:gd name="T4" fmla="*/ 787 w 1422"/>
                <a:gd name="T5" fmla="*/ 34 h 1405"/>
                <a:gd name="T6" fmla="*/ 872 w 1422"/>
                <a:gd name="T7" fmla="*/ 9 h 1405"/>
                <a:gd name="T8" fmla="*/ 923 w 1422"/>
                <a:gd name="T9" fmla="*/ 9 h 1405"/>
                <a:gd name="T10" fmla="*/ 940 w 1422"/>
                <a:gd name="T11" fmla="*/ 0 h 1405"/>
                <a:gd name="T12" fmla="*/ 1033 w 1422"/>
                <a:gd name="T13" fmla="*/ 9 h 1405"/>
                <a:gd name="T14" fmla="*/ 1219 w 1422"/>
                <a:gd name="T15" fmla="*/ 76 h 1405"/>
                <a:gd name="T16" fmla="*/ 1380 w 1422"/>
                <a:gd name="T17" fmla="*/ 119 h 1405"/>
                <a:gd name="T18" fmla="*/ 1422 w 1422"/>
                <a:gd name="T19" fmla="*/ 195 h 1405"/>
                <a:gd name="T20" fmla="*/ 1388 w 1422"/>
                <a:gd name="T21" fmla="*/ 237 h 1405"/>
                <a:gd name="T22" fmla="*/ 1329 w 1422"/>
                <a:gd name="T23" fmla="*/ 263 h 1405"/>
                <a:gd name="T24" fmla="*/ 1278 w 1422"/>
                <a:gd name="T25" fmla="*/ 322 h 1405"/>
                <a:gd name="T26" fmla="*/ 1219 w 1422"/>
                <a:gd name="T27" fmla="*/ 423 h 1405"/>
                <a:gd name="T28" fmla="*/ 1101 w 1422"/>
                <a:gd name="T29" fmla="*/ 542 h 1405"/>
                <a:gd name="T30" fmla="*/ 1067 w 1422"/>
                <a:gd name="T31" fmla="*/ 593 h 1405"/>
                <a:gd name="T32" fmla="*/ 965 w 1422"/>
                <a:gd name="T33" fmla="*/ 677 h 1405"/>
                <a:gd name="T34" fmla="*/ 906 w 1422"/>
                <a:gd name="T35" fmla="*/ 762 h 1405"/>
                <a:gd name="T36" fmla="*/ 864 w 1422"/>
                <a:gd name="T37" fmla="*/ 804 h 1405"/>
                <a:gd name="T38" fmla="*/ 762 w 1422"/>
                <a:gd name="T39" fmla="*/ 948 h 1405"/>
                <a:gd name="T40" fmla="*/ 753 w 1422"/>
                <a:gd name="T41" fmla="*/ 974 h 1405"/>
                <a:gd name="T42" fmla="*/ 711 w 1422"/>
                <a:gd name="T43" fmla="*/ 1024 h 1405"/>
                <a:gd name="T44" fmla="*/ 626 w 1422"/>
                <a:gd name="T45" fmla="*/ 1084 h 1405"/>
                <a:gd name="T46" fmla="*/ 550 w 1422"/>
                <a:gd name="T47" fmla="*/ 1168 h 1405"/>
                <a:gd name="T48" fmla="*/ 466 w 1422"/>
                <a:gd name="T49" fmla="*/ 1211 h 1405"/>
                <a:gd name="T50" fmla="*/ 457 w 1422"/>
                <a:gd name="T51" fmla="*/ 1236 h 1405"/>
                <a:gd name="T52" fmla="*/ 389 w 1422"/>
                <a:gd name="T53" fmla="*/ 1262 h 1405"/>
                <a:gd name="T54" fmla="*/ 373 w 1422"/>
                <a:gd name="T55" fmla="*/ 1278 h 1405"/>
                <a:gd name="T56" fmla="*/ 305 w 1422"/>
                <a:gd name="T57" fmla="*/ 1278 h 1405"/>
                <a:gd name="T58" fmla="*/ 271 w 1422"/>
                <a:gd name="T59" fmla="*/ 1304 h 1405"/>
                <a:gd name="T60" fmla="*/ 169 w 1422"/>
                <a:gd name="T61" fmla="*/ 1338 h 1405"/>
                <a:gd name="T62" fmla="*/ 127 w 1422"/>
                <a:gd name="T63" fmla="*/ 1372 h 1405"/>
                <a:gd name="T64" fmla="*/ 51 w 1422"/>
                <a:gd name="T65" fmla="*/ 1405 h 1405"/>
                <a:gd name="T66" fmla="*/ 0 w 1422"/>
                <a:gd name="T67" fmla="*/ 1355 h 1405"/>
                <a:gd name="T68" fmla="*/ 0 w 1422"/>
                <a:gd name="T69" fmla="*/ 1262 h 1405"/>
                <a:gd name="T70" fmla="*/ 42 w 1422"/>
                <a:gd name="T71" fmla="*/ 1143 h 1405"/>
                <a:gd name="T72" fmla="*/ 85 w 1422"/>
                <a:gd name="T73" fmla="*/ 1041 h 1405"/>
                <a:gd name="T74" fmla="*/ 76 w 1422"/>
                <a:gd name="T75" fmla="*/ 1024 h 1405"/>
                <a:gd name="T76" fmla="*/ 102 w 1422"/>
                <a:gd name="T77" fmla="*/ 864 h 1405"/>
                <a:gd name="T78" fmla="*/ 119 w 1422"/>
                <a:gd name="T79" fmla="*/ 804 h 1405"/>
                <a:gd name="T80" fmla="*/ 127 w 1422"/>
                <a:gd name="T81" fmla="*/ 703 h 1405"/>
                <a:gd name="T82" fmla="*/ 152 w 1422"/>
                <a:gd name="T83" fmla="*/ 677 h 1405"/>
                <a:gd name="T84" fmla="*/ 186 w 1422"/>
                <a:gd name="T85" fmla="*/ 559 h 1405"/>
                <a:gd name="T86" fmla="*/ 246 w 1422"/>
                <a:gd name="T87" fmla="*/ 508 h 1405"/>
                <a:gd name="T88" fmla="*/ 288 w 1422"/>
                <a:gd name="T89" fmla="*/ 440 h 1405"/>
                <a:gd name="T90" fmla="*/ 305 w 1422"/>
                <a:gd name="T91" fmla="*/ 432 h 1405"/>
                <a:gd name="T92" fmla="*/ 339 w 1422"/>
                <a:gd name="T93" fmla="*/ 390 h 1405"/>
                <a:gd name="T94" fmla="*/ 373 w 1422"/>
                <a:gd name="T95" fmla="*/ 373 h 1405"/>
                <a:gd name="T96" fmla="*/ 432 w 1422"/>
                <a:gd name="T97" fmla="*/ 313 h 1405"/>
                <a:gd name="T98" fmla="*/ 550 w 1422"/>
                <a:gd name="T99" fmla="*/ 220 h 1405"/>
                <a:gd name="T100" fmla="*/ 635 w 1422"/>
                <a:gd name="T101" fmla="*/ 136 h 1405"/>
                <a:gd name="T102" fmla="*/ 703 w 1422"/>
                <a:gd name="T103" fmla="*/ 93 h 1405"/>
                <a:gd name="T104" fmla="*/ 720 w 1422"/>
                <a:gd name="T105" fmla="*/ 85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22" h="1405">
                  <a:moveTo>
                    <a:pt x="720" y="85"/>
                  </a:moveTo>
                  <a:lnTo>
                    <a:pt x="745" y="76"/>
                  </a:lnTo>
                  <a:lnTo>
                    <a:pt x="787" y="34"/>
                  </a:lnTo>
                  <a:lnTo>
                    <a:pt x="872" y="9"/>
                  </a:lnTo>
                  <a:lnTo>
                    <a:pt x="923" y="9"/>
                  </a:lnTo>
                  <a:lnTo>
                    <a:pt x="940" y="0"/>
                  </a:lnTo>
                  <a:lnTo>
                    <a:pt x="1033" y="9"/>
                  </a:lnTo>
                  <a:lnTo>
                    <a:pt x="1219" y="76"/>
                  </a:lnTo>
                  <a:lnTo>
                    <a:pt x="1380" y="119"/>
                  </a:lnTo>
                  <a:lnTo>
                    <a:pt x="1422" y="195"/>
                  </a:lnTo>
                  <a:lnTo>
                    <a:pt x="1388" y="237"/>
                  </a:lnTo>
                  <a:lnTo>
                    <a:pt x="1329" y="263"/>
                  </a:lnTo>
                  <a:lnTo>
                    <a:pt x="1278" y="322"/>
                  </a:lnTo>
                  <a:lnTo>
                    <a:pt x="1219" y="423"/>
                  </a:lnTo>
                  <a:lnTo>
                    <a:pt x="1101" y="542"/>
                  </a:lnTo>
                  <a:lnTo>
                    <a:pt x="1067" y="593"/>
                  </a:lnTo>
                  <a:lnTo>
                    <a:pt x="965" y="677"/>
                  </a:lnTo>
                  <a:lnTo>
                    <a:pt x="906" y="762"/>
                  </a:lnTo>
                  <a:lnTo>
                    <a:pt x="864" y="804"/>
                  </a:lnTo>
                  <a:lnTo>
                    <a:pt x="762" y="948"/>
                  </a:lnTo>
                  <a:lnTo>
                    <a:pt x="753" y="974"/>
                  </a:lnTo>
                  <a:lnTo>
                    <a:pt x="711" y="1024"/>
                  </a:lnTo>
                  <a:lnTo>
                    <a:pt x="626" y="1084"/>
                  </a:lnTo>
                  <a:lnTo>
                    <a:pt x="550" y="1168"/>
                  </a:lnTo>
                  <a:lnTo>
                    <a:pt x="466" y="1211"/>
                  </a:lnTo>
                  <a:lnTo>
                    <a:pt x="457" y="1236"/>
                  </a:lnTo>
                  <a:lnTo>
                    <a:pt x="389" y="1262"/>
                  </a:lnTo>
                  <a:lnTo>
                    <a:pt x="373" y="1278"/>
                  </a:lnTo>
                  <a:lnTo>
                    <a:pt x="305" y="1278"/>
                  </a:lnTo>
                  <a:lnTo>
                    <a:pt x="271" y="1304"/>
                  </a:lnTo>
                  <a:lnTo>
                    <a:pt x="169" y="1338"/>
                  </a:lnTo>
                  <a:lnTo>
                    <a:pt x="127" y="1372"/>
                  </a:lnTo>
                  <a:lnTo>
                    <a:pt x="51" y="1405"/>
                  </a:lnTo>
                  <a:lnTo>
                    <a:pt x="0" y="1355"/>
                  </a:lnTo>
                  <a:lnTo>
                    <a:pt x="0" y="1262"/>
                  </a:lnTo>
                  <a:lnTo>
                    <a:pt x="42" y="1143"/>
                  </a:lnTo>
                  <a:lnTo>
                    <a:pt x="85" y="1041"/>
                  </a:lnTo>
                  <a:lnTo>
                    <a:pt x="76" y="1024"/>
                  </a:lnTo>
                  <a:lnTo>
                    <a:pt x="102" y="864"/>
                  </a:lnTo>
                  <a:lnTo>
                    <a:pt x="119" y="804"/>
                  </a:lnTo>
                  <a:lnTo>
                    <a:pt x="127" y="703"/>
                  </a:lnTo>
                  <a:lnTo>
                    <a:pt x="152" y="677"/>
                  </a:lnTo>
                  <a:lnTo>
                    <a:pt x="186" y="559"/>
                  </a:lnTo>
                  <a:lnTo>
                    <a:pt x="246" y="508"/>
                  </a:lnTo>
                  <a:lnTo>
                    <a:pt x="288" y="440"/>
                  </a:lnTo>
                  <a:lnTo>
                    <a:pt x="305" y="432"/>
                  </a:lnTo>
                  <a:lnTo>
                    <a:pt x="339" y="390"/>
                  </a:lnTo>
                  <a:lnTo>
                    <a:pt x="373" y="373"/>
                  </a:lnTo>
                  <a:lnTo>
                    <a:pt x="432" y="313"/>
                  </a:lnTo>
                  <a:lnTo>
                    <a:pt x="550" y="220"/>
                  </a:lnTo>
                  <a:lnTo>
                    <a:pt x="635" y="136"/>
                  </a:lnTo>
                  <a:lnTo>
                    <a:pt x="703" y="93"/>
                  </a:lnTo>
                  <a:lnTo>
                    <a:pt x="720" y="85"/>
                  </a:lnTo>
                  <a:close/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B8E06820-4393-4D35-89DA-26DB068C3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7" y="2268"/>
              <a:ext cx="246" cy="408"/>
            </a:xfrm>
            <a:custGeom>
              <a:avLst/>
              <a:gdLst>
                <a:gd name="T0" fmla="*/ 211 w 1210"/>
                <a:gd name="T1" fmla="*/ 1430 h 2014"/>
                <a:gd name="T2" fmla="*/ 59 w 1210"/>
                <a:gd name="T3" fmla="*/ 1286 h 2014"/>
                <a:gd name="T4" fmla="*/ 17 w 1210"/>
                <a:gd name="T5" fmla="*/ 1100 h 2014"/>
                <a:gd name="T6" fmla="*/ 25 w 1210"/>
                <a:gd name="T7" fmla="*/ 973 h 2014"/>
                <a:gd name="T8" fmla="*/ 59 w 1210"/>
                <a:gd name="T9" fmla="*/ 795 h 2014"/>
                <a:gd name="T10" fmla="*/ 84 w 1210"/>
                <a:gd name="T11" fmla="*/ 516 h 2014"/>
                <a:gd name="T12" fmla="*/ 220 w 1210"/>
                <a:gd name="T13" fmla="*/ 186 h 2014"/>
                <a:gd name="T14" fmla="*/ 457 w 1210"/>
                <a:gd name="T15" fmla="*/ 93 h 2014"/>
                <a:gd name="T16" fmla="*/ 643 w 1210"/>
                <a:gd name="T17" fmla="*/ 67 h 2014"/>
                <a:gd name="T18" fmla="*/ 753 w 1210"/>
                <a:gd name="T19" fmla="*/ 84 h 2014"/>
                <a:gd name="T20" fmla="*/ 965 w 1210"/>
                <a:gd name="T21" fmla="*/ 0 h 2014"/>
                <a:gd name="T22" fmla="*/ 1117 w 1210"/>
                <a:gd name="T23" fmla="*/ 25 h 2014"/>
                <a:gd name="T24" fmla="*/ 1210 w 1210"/>
                <a:gd name="T25" fmla="*/ 152 h 2014"/>
                <a:gd name="T26" fmla="*/ 1168 w 1210"/>
                <a:gd name="T27" fmla="*/ 364 h 2014"/>
                <a:gd name="T28" fmla="*/ 1067 w 1210"/>
                <a:gd name="T29" fmla="*/ 508 h 2014"/>
                <a:gd name="T30" fmla="*/ 906 w 1210"/>
                <a:gd name="T31" fmla="*/ 677 h 2014"/>
                <a:gd name="T32" fmla="*/ 863 w 1210"/>
                <a:gd name="T33" fmla="*/ 711 h 2014"/>
                <a:gd name="T34" fmla="*/ 745 w 1210"/>
                <a:gd name="T35" fmla="*/ 889 h 2014"/>
                <a:gd name="T36" fmla="*/ 669 w 1210"/>
                <a:gd name="T37" fmla="*/ 1041 h 2014"/>
                <a:gd name="T38" fmla="*/ 711 w 1210"/>
                <a:gd name="T39" fmla="*/ 1117 h 2014"/>
                <a:gd name="T40" fmla="*/ 787 w 1210"/>
                <a:gd name="T41" fmla="*/ 1269 h 2014"/>
                <a:gd name="T42" fmla="*/ 821 w 1210"/>
                <a:gd name="T43" fmla="*/ 1320 h 2014"/>
                <a:gd name="T44" fmla="*/ 880 w 1210"/>
                <a:gd name="T45" fmla="*/ 1422 h 2014"/>
                <a:gd name="T46" fmla="*/ 931 w 1210"/>
                <a:gd name="T47" fmla="*/ 1523 h 2014"/>
                <a:gd name="T48" fmla="*/ 940 w 1210"/>
                <a:gd name="T49" fmla="*/ 1710 h 2014"/>
                <a:gd name="T50" fmla="*/ 863 w 1210"/>
                <a:gd name="T51" fmla="*/ 1837 h 2014"/>
                <a:gd name="T52" fmla="*/ 787 w 1210"/>
                <a:gd name="T53" fmla="*/ 1921 h 2014"/>
                <a:gd name="T54" fmla="*/ 576 w 1210"/>
                <a:gd name="T55" fmla="*/ 1989 h 2014"/>
                <a:gd name="T56" fmla="*/ 499 w 1210"/>
                <a:gd name="T57" fmla="*/ 1997 h 2014"/>
                <a:gd name="T58" fmla="*/ 482 w 1210"/>
                <a:gd name="T59" fmla="*/ 1794 h 2014"/>
                <a:gd name="T60" fmla="*/ 457 w 1210"/>
                <a:gd name="T61" fmla="*/ 1574 h 2014"/>
                <a:gd name="T62" fmla="*/ 288 w 1210"/>
                <a:gd name="T63" fmla="*/ 1464 h 2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0" h="2014">
                  <a:moveTo>
                    <a:pt x="271" y="1447"/>
                  </a:moveTo>
                  <a:lnTo>
                    <a:pt x="211" y="1430"/>
                  </a:lnTo>
                  <a:lnTo>
                    <a:pt x="127" y="1371"/>
                  </a:lnTo>
                  <a:lnTo>
                    <a:pt x="59" y="1286"/>
                  </a:lnTo>
                  <a:lnTo>
                    <a:pt x="17" y="1176"/>
                  </a:lnTo>
                  <a:lnTo>
                    <a:pt x="17" y="1100"/>
                  </a:lnTo>
                  <a:lnTo>
                    <a:pt x="0" y="1075"/>
                  </a:lnTo>
                  <a:lnTo>
                    <a:pt x="25" y="973"/>
                  </a:lnTo>
                  <a:lnTo>
                    <a:pt x="25" y="914"/>
                  </a:lnTo>
                  <a:lnTo>
                    <a:pt x="59" y="795"/>
                  </a:lnTo>
                  <a:lnTo>
                    <a:pt x="84" y="618"/>
                  </a:lnTo>
                  <a:lnTo>
                    <a:pt x="84" y="516"/>
                  </a:lnTo>
                  <a:lnTo>
                    <a:pt x="178" y="237"/>
                  </a:lnTo>
                  <a:lnTo>
                    <a:pt x="220" y="186"/>
                  </a:lnTo>
                  <a:lnTo>
                    <a:pt x="296" y="135"/>
                  </a:lnTo>
                  <a:lnTo>
                    <a:pt x="457" y="93"/>
                  </a:lnTo>
                  <a:lnTo>
                    <a:pt x="567" y="93"/>
                  </a:lnTo>
                  <a:lnTo>
                    <a:pt x="643" y="67"/>
                  </a:lnTo>
                  <a:lnTo>
                    <a:pt x="719" y="67"/>
                  </a:lnTo>
                  <a:lnTo>
                    <a:pt x="753" y="84"/>
                  </a:lnTo>
                  <a:lnTo>
                    <a:pt x="830" y="67"/>
                  </a:lnTo>
                  <a:lnTo>
                    <a:pt x="965" y="0"/>
                  </a:lnTo>
                  <a:lnTo>
                    <a:pt x="1067" y="0"/>
                  </a:lnTo>
                  <a:lnTo>
                    <a:pt x="1117" y="25"/>
                  </a:lnTo>
                  <a:lnTo>
                    <a:pt x="1194" y="93"/>
                  </a:lnTo>
                  <a:lnTo>
                    <a:pt x="1210" y="152"/>
                  </a:lnTo>
                  <a:lnTo>
                    <a:pt x="1194" y="254"/>
                  </a:lnTo>
                  <a:lnTo>
                    <a:pt x="1168" y="364"/>
                  </a:lnTo>
                  <a:lnTo>
                    <a:pt x="1126" y="406"/>
                  </a:lnTo>
                  <a:lnTo>
                    <a:pt x="1067" y="508"/>
                  </a:lnTo>
                  <a:lnTo>
                    <a:pt x="973" y="626"/>
                  </a:lnTo>
                  <a:lnTo>
                    <a:pt x="906" y="677"/>
                  </a:lnTo>
                  <a:lnTo>
                    <a:pt x="897" y="694"/>
                  </a:lnTo>
                  <a:lnTo>
                    <a:pt x="863" y="711"/>
                  </a:lnTo>
                  <a:lnTo>
                    <a:pt x="762" y="838"/>
                  </a:lnTo>
                  <a:lnTo>
                    <a:pt x="745" y="889"/>
                  </a:lnTo>
                  <a:lnTo>
                    <a:pt x="703" y="939"/>
                  </a:lnTo>
                  <a:lnTo>
                    <a:pt x="669" y="1041"/>
                  </a:lnTo>
                  <a:lnTo>
                    <a:pt x="669" y="1066"/>
                  </a:lnTo>
                  <a:lnTo>
                    <a:pt x="711" y="1117"/>
                  </a:lnTo>
                  <a:lnTo>
                    <a:pt x="753" y="1227"/>
                  </a:lnTo>
                  <a:lnTo>
                    <a:pt x="787" y="1269"/>
                  </a:lnTo>
                  <a:lnTo>
                    <a:pt x="787" y="1295"/>
                  </a:lnTo>
                  <a:lnTo>
                    <a:pt x="821" y="1320"/>
                  </a:lnTo>
                  <a:lnTo>
                    <a:pt x="821" y="1354"/>
                  </a:lnTo>
                  <a:lnTo>
                    <a:pt x="880" y="1422"/>
                  </a:lnTo>
                  <a:lnTo>
                    <a:pt x="897" y="1473"/>
                  </a:lnTo>
                  <a:lnTo>
                    <a:pt x="931" y="1523"/>
                  </a:lnTo>
                  <a:lnTo>
                    <a:pt x="948" y="1633"/>
                  </a:lnTo>
                  <a:lnTo>
                    <a:pt x="940" y="1710"/>
                  </a:lnTo>
                  <a:lnTo>
                    <a:pt x="897" y="1794"/>
                  </a:lnTo>
                  <a:lnTo>
                    <a:pt x="863" y="1837"/>
                  </a:lnTo>
                  <a:lnTo>
                    <a:pt x="796" y="1887"/>
                  </a:lnTo>
                  <a:lnTo>
                    <a:pt x="787" y="1921"/>
                  </a:lnTo>
                  <a:lnTo>
                    <a:pt x="694" y="1981"/>
                  </a:lnTo>
                  <a:lnTo>
                    <a:pt x="576" y="1989"/>
                  </a:lnTo>
                  <a:lnTo>
                    <a:pt x="533" y="2014"/>
                  </a:lnTo>
                  <a:lnTo>
                    <a:pt x="499" y="1997"/>
                  </a:lnTo>
                  <a:lnTo>
                    <a:pt x="474" y="1964"/>
                  </a:lnTo>
                  <a:lnTo>
                    <a:pt x="482" y="1794"/>
                  </a:lnTo>
                  <a:lnTo>
                    <a:pt x="474" y="1633"/>
                  </a:lnTo>
                  <a:lnTo>
                    <a:pt x="457" y="1574"/>
                  </a:lnTo>
                  <a:lnTo>
                    <a:pt x="398" y="1507"/>
                  </a:lnTo>
                  <a:lnTo>
                    <a:pt x="288" y="1464"/>
                  </a:lnTo>
                  <a:lnTo>
                    <a:pt x="271" y="1447"/>
                  </a:lnTo>
                  <a:close/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C94D7A4E-08D6-4B6A-812F-BF0BBEB6C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6" y="4450"/>
              <a:ext cx="252" cy="74"/>
            </a:xfrm>
            <a:custGeom>
              <a:avLst/>
              <a:gdLst>
                <a:gd name="T0" fmla="*/ 0 w 1245"/>
                <a:gd name="T1" fmla="*/ 364 h 364"/>
                <a:gd name="T2" fmla="*/ 51 w 1245"/>
                <a:gd name="T3" fmla="*/ 271 h 364"/>
                <a:gd name="T4" fmla="*/ 246 w 1245"/>
                <a:gd name="T5" fmla="*/ 144 h 364"/>
                <a:gd name="T6" fmla="*/ 305 w 1245"/>
                <a:gd name="T7" fmla="*/ 136 h 364"/>
                <a:gd name="T8" fmla="*/ 406 w 1245"/>
                <a:gd name="T9" fmla="*/ 161 h 364"/>
                <a:gd name="T10" fmla="*/ 466 w 1245"/>
                <a:gd name="T11" fmla="*/ 187 h 364"/>
                <a:gd name="T12" fmla="*/ 491 w 1245"/>
                <a:gd name="T13" fmla="*/ 187 h 364"/>
                <a:gd name="T14" fmla="*/ 533 w 1245"/>
                <a:gd name="T15" fmla="*/ 153 h 364"/>
                <a:gd name="T16" fmla="*/ 610 w 1245"/>
                <a:gd name="T17" fmla="*/ 136 h 364"/>
                <a:gd name="T18" fmla="*/ 694 w 1245"/>
                <a:gd name="T19" fmla="*/ 68 h 364"/>
                <a:gd name="T20" fmla="*/ 804 w 1245"/>
                <a:gd name="T21" fmla="*/ 34 h 364"/>
                <a:gd name="T22" fmla="*/ 830 w 1245"/>
                <a:gd name="T23" fmla="*/ 9 h 364"/>
                <a:gd name="T24" fmla="*/ 931 w 1245"/>
                <a:gd name="T25" fmla="*/ 0 h 364"/>
                <a:gd name="T26" fmla="*/ 957 w 1245"/>
                <a:gd name="T27" fmla="*/ 9 h 364"/>
                <a:gd name="T28" fmla="*/ 1160 w 1245"/>
                <a:gd name="T29" fmla="*/ 178 h 364"/>
                <a:gd name="T30" fmla="*/ 1177 w 1245"/>
                <a:gd name="T31" fmla="*/ 212 h 364"/>
                <a:gd name="T32" fmla="*/ 1219 w 1245"/>
                <a:gd name="T33" fmla="*/ 246 h 364"/>
                <a:gd name="T34" fmla="*/ 1245 w 1245"/>
                <a:gd name="T35" fmla="*/ 305 h 364"/>
                <a:gd name="T36" fmla="*/ 1236 w 1245"/>
                <a:gd name="T37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5" h="364">
                  <a:moveTo>
                    <a:pt x="0" y="364"/>
                  </a:moveTo>
                  <a:lnTo>
                    <a:pt x="51" y="271"/>
                  </a:lnTo>
                  <a:lnTo>
                    <a:pt x="246" y="144"/>
                  </a:lnTo>
                  <a:lnTo>
                    <a:pt x="305" y="136"/>
                  </a:lnTo>
                  <a:lnTo>
                    <a:pt x="406" y="161"/>
                  </a:lnTo>
                  <a:lnTo>
                    <a:pt x="466" y="187"/>
                  </a:lnTo>
                  <a:lnTo>
                    <a:pt x="491" y="187"/>
                  </a:lnTo>
                  <a:lnTo>
                    <a:pt x="533" y="153"/>
                  </a:lnTo>
                  <a:lnTo>
                    <a:pt x="610" y="136"/>
                  </a:lnTo>
                  <a:lnTo>
                    <a:pt x="694" y="68"/>
                  </a:lnTo>
                  <a:lnTo>
                    <a:pt x="804" y="34"/>
                  </a:lnTo>
                  <a:lnTo>
                    <a:pt x="830" y="9"/>
                  </a:lnTo>
                  <a:lnTo>
                    <a:pt x="931" y="0"/>
                  </a:lnTo>
                  <a:lnTo>
                    <a:pt x="957" y="9"/>
                  </a:lnTo>
                  <a:lnTo>
                    <a:pt x="1160" y="178"/>
                  </a:lnTo>
                  <a:lnTo>
                    <a:pt x="1177" y="212"/>
                  </a:lnTo>
                  <a:lnTo>
                    <a:pt x="1219" y="246"/>
                  </a:lnTo>
                  <a:lnTo>
                    <a:pt x="1245" y="305"/>
                  </a:lnTo>
                  <a:lnTo>
                    <a:pt x="1236" y="364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9ECF17C4-D64F-4738-B632-7A92A0197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2" y="3419"/>
              <a:ext cx="519" cy="573"/>
            </a:xfrm>
            <a:custGeom>
              <a:avLst/>
              <a:gdLst>
                <a:gd name="T0" fmla="*/ 2370 w 2556"/>
                <a:gd name="T1" fmla="*/ 25 h 2827"/>
                <a:gd name="T2" fmla="*/ 2252 w 2556"/>
                <a:gd name="T3" fmla="*/ 76 h 2827"/>
                <a:gd name="T4" fmla="*/ 2133 w 2556"/>
                <a:gd name="T5" fmla="*/ 152 h 2827"/>
                <a:gd name="T6" fmla="*/ 1938 w 2556"/>
                <a:gd name="T7" fmla="*/ 322 h 2827"/>
                <a:gd name="T8" fmla="*/ 1668 w 2556"/>
                <a:gd name="T9" fmla="*/ 542 h 2827"/>
                <a:gd name="T10" fmla="*/ 1566 w 2556"/>
                <a:gd name="T11" fmla="*/ 448 h 2827"/>
                <a:gd name="T12" fmla="*/ 1498 w 2556"/>
                <a:gd name="T13" fmla="*/ 457 h 2827"/>
                <a:gd name="T14" fmla="*/ 1524 w 2556"/>
                <a:gd name="T15" fmla="*/ 660 h 2827"/>
                <a:gd name="T16" fmla="*/ 1422 w 2556"/>
                <a:gd name="T17" fmla="*/ 855 h 2827"/>
                <a:gd name="T18" fmla="*/ 1304 w 2556"/>
                <a:gd name="T19" fmla="*/ 973 h 2827"/>
                <a:gd name="T20" fmla="*/ 1083 w 2556"/>
                <a:gd name="T21" fmla="*/ 1185 h 2827"/>
                <a:gd name="T22" fmla="*/ 923 w 2556"/>
                <a:gd name="T23" fmla="*/ 1388 h 2827"/>
                <a:gd name="T24" fmla="*/ 796 w 2556"/>
                <a:gd name="T25" fmla="*/ 1507 h 2827"/>
                <a:gd name="T26" fmla="*/ 669 w 2556"/>
                <a:gd name="T27" fmla="*/ 1642 h 2827"/>
                <a:gd name="T28" fmla="*/ 440 w 2556"/>
                <a:gd name="T29" fmla="*/ 1761 h 2827"/>
                <a:gd name="T30" fmla="*/ 51 w 2556"/>
                <a:gd name="T31" fmla="*/ 1761 h 2827"/>
                <a:gd name="T32" fmla="*/ 8 w 2556"/>
                <a:gd name="T33" fmla="*/ 1896 h 2827"/>
                <a:gd name="T34" fmla="*/ 144 w 2556"/>
                <a:gd name="T35" fmla="*/ 1938 h 2827"/>
                <a:gd name="T36" fmla="*/ 279 w 2556"/>
                <a:gd name="T37" fmla="*/ 1921 h 2827"/>
                <a:gd name="T38" fmla="*/ 482 w 2556"/>
                <a:gd name="T39" fmla="*/ 1904 h 2827"/>
                <a:gd name="T40" fmla="*/ 457 w 2556"/>
                <a:gd name="T41" fmla="*/ 2099 h 2827"/>
                <a:gd name="T42" fmla="*/ 321 w 2556"/>
                <a:gd name="T43" fmla="*/ 2277 h 2827"/>
                <a:gd name="T44" fmla="*/ 203 w 2556"/>
                <a:gd name="T45" fmla="*/ 2438 h 2827"/>
                <a:gd name="T46" fmla="*/ 135 w 2556"/>
                <a:gd name="T47" fmla="*/ 2590 h 2827"/>
                <a:gd name="T48" fmla="*/ 84 w 2556"/>
                <a:gd name="T49" fmla="*/ 2683 h 2827"/>
                <a:gd name="T50" fmla="*/ 93 w 2556"/>
                <a:gd name="T51" fmla="*/ 2827 h 2827"/>
                <a:gd name="T52" fmla="*/ 355 w 2556"/>
                <a:gd name="T53" fmla="*/ 2463 h 2827"/>
                <a:gd name="T54" fmla="*/ 389 w 2556"/>
                <a:gd name="T55" fmla="*/ 2421 h 2827"/>
                <a:gd name="T56" fmla="*/ 559 w 2556"/>
                <a:gd name="T57" fmla="*/ 2167 h 2827"/>
                <a:gd name="T58" fmla="*/ 728 w 2556"/>
                <a:gd name="T59" fmla="*/ 1981 h 2827"/>
                <a:gd name="T60" fmla="*/ 1041 w 2556"/>
                <a:gd name="T61" fmla="*/ 1684 h 2827"/>
                <a:gd name="T62" fmla="*/ 1160 w 2556"/>
                <a:gd name="T63" fmla="*/ 1540 h 2827"/>
                <a:gd name="T64" fmla="*/ 2091 w 2556"/>
                <a:gd name="T65" fmla="*/ 711 h 2827"/>
                <a:gd name="T66" fmla="*/ 2294 w 2556"/>
                <a:gd name="T67" fmla="*/ 618 h 2827"/>
                <a:gd name="T68" fmla="*/ 2370 w 2556"/>
                <a:gd name="T69" fmla="*/ 796 h 2827"/>
                <a:gd name="T70" fmla="*/ 2396 w 2556"/>
                <a:gd name="T71" fmla="*/ 982 h 2827"/>
                <a:gd name="T72" fmla="*/ 2421 w 2556"/>
                <a:gd name="T73" fmla="*/ 1193 h 2827"/>
                <a:gd name="T74" fmla="*/ 2455 w 2556"/>
                <a:gd name="T75" fmla="*/ 1210 h 2827"/>
                <a:gd name="T76" fmla="*/ 2404 w 2556"/>
                <a:gd name="T77" fmla="*/ 1667 h 2827"/>
                <a:gd name="T78" fmla="*/ 2438 w 2556"/>
                <a:gd name="T79" fmla="*/ 1845 h 2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56" h="2827">
                  <a:moveTo>
                    <a:pt x="2556" y="0"/>
                  </a:moveTo>
                  <a:lnTo>
                    <a:pt x="2370" y="25"/>
                  </a:lnTo>
                  <a:lnTo>
                    <a:pt x="2277" y="76"/>
                  </a:lnTo>
                  <a:lnTo>
                    <a:pt x="2252" y="76"/>
                  </a:lnTo>
                  <a:lnTo>
                    <a:pt x="2192" y="127"/>
                  </a:lnTo>
                  <a:lnTo>
                    <a:pt x="2133" y="152"/>
                  </a:lnTo>
                  <a:lnTo>
                    <a:pt x="2040" y="245"/>
                  </a:lnTo>
                  <a:lnTo>
                    <a:pt x="1938" y="322"/>
                  </a:lnTo>
                  <a:lnTo>
                    <a:pt x="1684" y="533"/>
                  </a:lnTo>
                  <a:lnTo>
                    <a:pt x="1668" y="542"/>
                  </a:lnTo>
                  <a:lnTo>
                    <a:pt x="1651" y="533"/>
                  </a:lnTo>
                  <a:lnTo>
                    <a:pt x="1566" y="448"/>
                  </a:lnTo>
                  <a:lnTo>
                    <a:pt x="1541" y="440"/>
                  </a:lnTo>
                  <a:lnTo>
                    <a:pt x="1498" y="457"/>
                  </a:lnTo>
                  <a:lnTo>
                    <a:pt x="1473" y="525"/>
                  </a:lnTo>
                  <a:lnTo>
                    <a:pt x="1524" y="660"/>
                  </a:lnTo>
                  <a:lnTo>
                    <a:pt x="1524" y="736"/>
                  </a:lnTo>
                  <a:lnTo>
                    <a:pt x="1422" y="855"/>
                  </a:lnTo>
                  <a:lnTo>
                    <a:pt x="1337" y="923"/>
                  </a:lnTo>
                  <a:lnTo>
                    <a:pt x="1304" y="973"/>
                  </a:lnTo>
                  <a:lnTo>
                    <a:pt x="1177" y="1083"/>
                  </a:lnTo>
                  <a:lnTo>
                    <a:pt x="1083" y="1185"/>
                  </a:lnTo>
                  <a:lnTo>
                    <a:pt x="982" y="1337"/>
                  </a:lnTo>
                  <a:lnTo>
                    <a:pt x="923" y="1388"/>
                  </a:lnTo>
                  <a:lnTo>
                    <a:pt x="821" y="1464"/>
                  </a:lnTo>
                  <a:lnTo>
                    <a:pt x="796" y="1507"/>
                  </a:lnTo>
                  <a:lnTo>
                    <a:pt x="728" y="1557"/>
                  </a:lnTo>
                  <a:lnTo>
                    <a:pt x="669" y="1642"/>
                  </a:lnTo>
                  <a:lnTo>
                    <a:pt x="533" y="1710"/>
                  </a:lnTo>
                  <a:lnTo>
                    <a:pt x="440" y="1761"/>
                  </a:lnTo>
                  <a:lnTo>
                    <a:pt x="110" y="1786"/>
                  </a:lnTo>
                  <a:lnTo>
                    <a:pt x="51" y="1761"/>
                  </a:lnTo>
                  <a:lnTo>
                    <a:pt x="0" y="1837"/>
                  </a:lnTo>
                  <a:lnTo>
                    <a:pt x="8" y="1896"/>
                  </a:lnTo>
                  <a:lnTo>
                    <a:pt x="42" y="1921"/>
                  </a:lnTo>
                  <a:lnTo>
                    <a:pt x="144" y="1938"/>
                  </a:lnTo>
                  <a:lnTo>
                    <a:pt x="203" y="1921"/>
                  </a:lnTo>
                  <a:lnTo>
                    <a:pt x="279" y="1921"/>
                  </a:lnTo>
                  <a:lnTo>
                    <a:pt x="330" y="1913"/>
                  </a:lnTo>
                  <a:lnTo>
                    <a:pt x="482" y="1904"/>
                  </a:lnTo>
                  <a:lnTo>
                    <a:pt x="516" y="1930"/>
                  </a:lnTo>
                  <a:lnTo>
                    <a:pt x="457" y="2099"/>
                  </a:lnTo>
                  <a:lnTo>
                    <a:pt x="389" y="2175"/>
                  </a:lnTo>
                  <a:lnTo>
                    <a:pt x="321" y="2277"/>
                  </a:lnTo>
                  <a:lnTo>
                    <a:pt x="220" y="2387"/>
                  </a:lnTo>
                  <a:lnTo>
                    <a:pt x="203" y="2438"/>
                  </a:lnTo>
                  <a:lnTo>
                    <a:pt x="186" y="2463"/>
                  </a:lnTo>
                  <a:lnTo>
                    <a:pt x="135" y="2590"/>
                  </a:lnTo>
                  <a:lnTo>
                    <a:pt x="118" y="2616"/>
                  </a:lnTo>
                  <a:lnTo>
                    <a:pt x="84" y="2683"/>
                  </a:lnTo>
                  <a:lnTo>
                    <a:pt x="118" y="2785"/>
                  </a:lnTo>
                  <a:lnTo>
                    <a:pt x="93" y="2827"/>
                  </a:lnTo>
                  <a:lnTo>
                    <a:pt x="237" y="2624"/>
                  </a:lnTo>
                  <a:lnTo>
                    <a:pt x="355" y="2463"/>
                  </a:lnTo>
                  <a:lnTo>
                    <a:pt x="355" y="2446"/>
                  </a:lnTo>
                  <a:lnTo>
                    <a:pt x="389" y="2421"/>
                  </a:lnTo>
                  <a:lnTo>
                    <a:pt x="448" y="2302"/>
                  </a:lnTo>
                  <a:lnTo>
                    <a:pt x="559" y="2167"/>
                  </a:lnTo>
                  <a:lnTo>
                    <a:pt x="711" y="2015"/>
                  </a:lnTo>
                  <a:lnTo>
                    <a:pt x="728" y="1981"/>
                  </a:lnTo>
                  <a:lnTo>
                    <a:pt x="956" y="1803"/>
                  </a:lnTo>
                  <a:lnTo>
                    <a:pt x="1041" y="1684"/>
                  </a:lnTo>
                  <a:lnTo>
                    <a:pt x="1160" y="1566"/>
                  </a:lnTo>
                  <a:lnTo>
                    <a:pt x="1160" y="1540"/>
                  </a:lnTo>
                  <a:lnTo>
                    <a:pt x="1913" y="897"/>
                  </a:lnTo>
                  <a:lnTo>
                    <a:pt x="2091" y="711"/>
                  </a:lnTo>
                  <a:lnTo>
                    <a:pt x="2192" y="643"/>
                  </a:lnTo>
                  <a:lnTo>
                    <a:pt x="2294" y="618"/>
                  </a:lnTo>
                  <a:lnTo>
                    <a:pt x="2328" y="652"/>
                  </a:lnTo>
                  <a:lnTo>
                    <a:pt x="2370" y="796"/>
                  </a:lnTo>
                  <a:lnTo>
                    <a:pt x="2379" y="906"/>
                  </a:lnTo>
                  <a:lnTo>
                    <a:pt x="2396" y="982"/>
                  </a:lnTo>
                  <a:lnTo>
                    <a:pt x="2396" y="1066"/>
                  </a:lnTo>
                  <a:lnTo>
                    <a:pt x="2421" y="1193"/>
                  </a:lnTo>
                  <a:lnTo>
                    <a:pt x="2438" y="1210"/>
                  </a:lnTo>
                  <a:lnTo>
                    <a:pt x="2455" y="1210"/>
                  </a:lnTo>
                  <a:lnTo>
                    <a:pt x="2429" y="1507"/>
                  </a:lnTo>
                  <a:lnTo>
                    <a:pt x="2404" y="1667"/>
                  </a:lnTo>
                  <a:lnTo>
                    <a:pt x="2413" y="1744"/>
                  </a:lnTo>
                  <a:lnTo>
                    <a:pt x="2438" y="1845"/>
                  </a:lnTo>
                  <a:lnTo>
                    <a:pt x="2556" y="1862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97B3A61F-E5BA-43D2-BBD4-8A3A40361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" y="2606"/>
              <a:ext cx="259" cy="578"/>
            </a:xfrm>
            <a:custGeom>
              <a:avLst/>
              <a:gdLst>
                <a:gd name="T0" fmla="*/ 1278 w 1278"/>
                <a:gd name="T1" fmla="*/ 2675 h 2853"/>
                <a:gd name="T2" fmla="*/ 1075 w 1278"/>
                <a:gd name="T3" fmla="*/ 2709 h 2853"/>
                <a:gd name="T4" fmla="*/ 432 w 1278"/>
                <a:gd name="T5" fmla="*/ 2684 h 2853"/>
                <a:gd name="T6" fmla="*/ 406 w 1278"/>
                <a:gd name="T7" fmla="*/ 2675 h 2853"/>
                <a:gd name="T8" fmla="*/ 390 w 1278"/>
                <a:gd name="T9" fmla="*/ 2684 h 2853"/>
                <a:gd name="T10" fmla="*/ 339 w 1278"/>
                <a:gd name="T11" fmla="*/ 2684 h 2853"/>
                <a:gd name="T12" fmla="*/ 296 w 1278"/>
                <a:gd name="T13" fmla="*/ 2735 h 2853"/>
                <a:gd name="T14" fmla="*/ 279 w 1278"/>
                <a:gd name="T15" fmla="*/ 2718 h 2853"/>
                <a:gd name="T16" fmla="*/ 254 w 1278"/>
                <a:gd name="T17" fmla="*/ 2726 h 2853"/>
                <a:gd name="T18" fmla="*/ 153 w 1278"/>
                <a:gd name="T19" fmla="*/ 2785 h 2853"/>
                <a:gd name="T20" fmla="*/ 102 w 1278"/>
                <a:gd name="T21" fmla="*/ 2802 h 2853"/>
                <a:gd name="T22" fmla="*/ 26 w 1278"/>
                <a:gd name="T23" fmla="*/ 2853 h 2853"/>
                <a:gd name="T24" fmla="*/ 0 w 1278"/>
                <a:gd name="T25" fmla="*/ 2845 h 2853"/>
                <a:gd name="T26" fmla="*/ 9 w 1278"/>
                <a:gd name="T27" fmla="*/ 2760 h 2853"/>
                <a:gd name="T28" fmla="*/ 26 w 1278"/>
                <a:gd name="T29" fmla="*/ 2743 h 2853"/>
                <a:gd name="T30" fmla="*/ 68 w 1278"/>
                <a:gd name="T31" fmla="*/ 2684 h 2853"/>
                <a:gd name="T32" fmla="*/ 144 w 1278"/>
                <a:gd name="T33" fmla="*/ 2633 h 2853"/>
                <a:gd name="T34" fmla="*/ 237 w 1278"/>
                <a:gd name="T35" fmla="*/ 2523 h 2853"/>
                <a:gd name="T36" fmla="*/ 305 w 1278"/>
                <a:gd name="T37" fmla="*/ 2472 h 2853"/>
                <a:gd name="T38" fmla="*/ 356 w 1278"/>
                <a:gd name="T39" fmla="*/ 2379 h 2853"/>
                <a:gd name="T40" fmla="*/ 398 w 1278"/>
                <a:gd name="T41" fmla="*/ 2345 h 2853"/>
                <a:gd name="T42" fmla="*/ 449 w 1278"/>
                <a:gd name="T43" fmla="*/ 2269 h 2853"/>
                <a:gd name="T44" fmla="*/ 491 w 1278"/>
                <a:gd name="T45" fmla="*/ 2134 h 2853"/>
                <a:gd name="T46" fmla="*/ 466 w 1278"/>
                <a:gd name="T47" fmla="*/ 2049 h 2853"/>
                <a:gd name="T48" fmla="*/ 440 w 1278"/>
                <a:gd name="T49" fmla="*/ 2015 h 2853"/>
                <a:gd name="T50" fmla="*/ 186 w 1278"/>
                <a:gd name="T51" fmla="*/ 1829 h 2853"/>
                <a:gd name="T52" fmla="*/ 144 w 1278"/>
                <a:gd name="T53" fmla="*/ 1744 h 2853"/>
                <a:gd name="T54" fmla="*/ 93 w 1278"/>
                <a:gd name="T55" fmla="*/ 1693 h 2853"/>
                <a:gd name="T56" fmla="*/ 85 w 1278"/>
                <a:gd name="T57" fmla="*/ 1660 h 2853"/>
                <a:gd name="T58" fmla="*/ 119 w 1278"/>
                <a:gd name="T59" fmla="*/ 1575 h 2853"/>
                <a:gd name="T60" fmla="*/ 127 w 1278"/>
                <a:gd name="T61" fmla="*/ 1541 h 2853"/>
                <a:gd name="T62" fmla="*/ 212 w 1278"/>
                <a:gd name="T63" fmla="*/ 1439 h 2853"/>
                <a:gd name="T64" fmla="*/ 322 w 1278"/>
                <a:gd name="T65" fmla="*/ 1389 h 2853"/>
                <a:gd name="T66" fmla="*/ 347 w 1278"/>
                <a:gd name="T67" fmla="*/ 1355 h 2853"/>
                <a:gd name="T68" fmla="*/ 398 w 1278"/>
                <a:gd name="T69" fmla="*/ 1346 h 2853"/>
                <a:gd name="T70" fmla="*/ 474 w 1278"/>
                <a:gd name="T71" fmla="*/ 1279 h 2853"/>
                <a:gd name="T72" fmla="*/ 559 w 1278"/>
                <a:gd name="T73" fmla="*/ 1169 h 2853"/>
                <a:gd name="T74" fmla="*/ 593 w 1278"/>
                <a:gd name="T75" fmla="*/ 1135 h 2853"/>
                <a:gd name="T76" fmla="*/ 660 w 1278"/>
                <a:gd name="T77" fmla="*/ 1075 h 2853"/>
                <a:gd name="T78" fmla="*/ 694 w 1278"/>
                <a:gd name="T79" fmla="*/ 1067 h 2853"/>
                <a:gd name="T80" fmla="*/ 745 w 1278"/>
                <a:gd name="T81" fmla="*/ 1025 h 2853"/>
                <a:gd name="T82" fmla="*/ 796 w 1278"/>
                <a:gd name="T83" fmla="*/ 999 h 2853"/>
                <a:gd name="T84" fmla="*/ 813 w 1278"/>
                <a:gd name="T85" fmla="*/ 974 h 2853"/>
                <a:gd name="T86" fmla="*/ 889 w 1278"/>
                <a:gd name="T87" fmla="*/ 932 h 2853"/>
                <a:gd name="T88" fmla="*/ 948 w 1278"/>
                <a:gd name="T89" fmla="*/ 864 h 2853"/>
                <a:gd name="T90" fmla="*/ 1033 w 1278"/>
                <a:gd name="T91" fmla="*/ 686 h 2853"/>
                <a:gd name="T92" fmla="*/ 1058 w 1278"/>
                <a:gd name="T93" fmla="*/ 669 h 2853"/>
                <a:gd name="T94" fmla="*/ 1084 w 1278"/>
                <a:gd name="T95" fmla="*/ 525 h 2853"/>
                <a:gd name="T96" fmla="*/ 1101 w 1278"/>
                <a:gd name="T97" fmla="*/ 483 h 2853"/>
                <a:gd name="T98" fmla="*/ 1118 w 1278"/>
                <a:gd name="T99" fmla="*/ 381 h 2853"/>
                <a:gd name="T100" fmla="*/ 1135 w 1278"/>
                <a:gd name="T101" fmla="*/ 364 h 2853"/>
                <a:gd name="T102" fmla="*/ 1135 w 1278"/>
                <a:gd name="T103" fmla="*/ 288 h 2853"/>
                <a:gd name="T104" fmla="*/ 1151 w 1278"/>
                <a:gd name="T105" fmla="*/ 220 h 2853"/>
                <a:gd name="T106" fmla="*/ 1278 w 1278"/>
                <a:gd name="T107" fmla="*/ 0 h 2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8" h="2853">
                  <a:moveTo>
                    <a:pt x="1278" y="2675"/>
                  </a:moveTo>
                  <a:lnTo>
                    <a:pt x="1075" y="2709"/>
                  </a:lnTo>
                  <a:lnTo>
                    <a:pt x="432" y="2684"/>
                  </a:lnTo>
                  <a:lnTo>
                    <a:pt x="406" y="2675"/>
                  </a:lnTo>
                  <a:lnTo>
                    <a:pt x="390" y="2684"/>
                  </a:lnTo>
                  <a:lnTo>
                    <a:pt x="339" y="2684"/>
                  </a:lnTo>
                  <a:lnTo>
                    <a:pt x="296" y="2735"/>
                  </a:lnTo>
                  <a:lnTo>
                    <a:pt x="279" y="2718"/>
                  </a:lnTo>
                  <a:lnTo>
                    <a:pt x="254" y="2726"/>
                  </a:lnTo>
                  <a:lnTo>
                    <a:pt x="153" y="2785"/>
                  </a:lnTo>
                  <a:lnTo>
                    <a:pt x="102" y="2802"/>
                  </a:lnTo>
                  <a:lnTo>
                    <a:pt x="26" y="2853"/>
                  </a:lnTo>
                  <a:lnTo>
                    <a:pt x="0" y="2845"/>
                  </a:lnTo>
                  <a:lnTo>
                    <a:pt x="9" y="2760"/>
                  </a:lnTo>
                  <a:lnTo>
                    <a:pt x="26" y="2743"/>
                  </a:lnTo>
                  <a:lnTo>
                    <a:pt x="68" y="2684"/>
                  </a:lnTo>
                  <a:lnTo>
                    <a:pt x="144" y="2633"/>
                  </a:lnTo>
                  <a:lnTo>
                    <a:pt x="237" y="2523"/>
                  </a:lnTo>
                  <a:lnTo>
                    <a:pt x="305" y="2472"/>
                  </a:lnTo>
                  <a:lnTo>
                    <a:pt x="356" y="2379"/>
                  </a:lnTo>
                  <a:lnTo>
                    <a:pt x="398" y="2345"/>
                  </a:lnTo>
                  <a:lnTo>
                    <a:pt x="449" y="2269"/>
                  </a:lnTo>
                  <a:lnTo>
                    <a:pt x="491" y="2134"/>
                  </a:lnTo>
                  <a:lnTo>
                    <a:pt x="466" y="2049"/>
                  </a:lnTo>
                  <a:lnTo>
                    <a:pt x="440" y="2015"/>
                  </a:lnTo>
                  <a:lnTo>
                    <a:pt x="186" y="1829"/>
                  </a:lnTo>
                  <a:lnTo>
                    <a:pt x="144" y="1744"/>
                  </a:lnTo>
                  <a:lnTo>
                    <a:pt x="93" y="1693"/>
                  </a:lnTo>
                  <a:lnTo>
                    <a:pt x="85" y="1660"/>
                  </a:lnTo>
                  <a:lnTo>
                    <a:pt x="119" y="1575"/>
                  </a:lnTo>
                  <a:lnTo>
                    <a:pt x="127" y="1541"/>
                  </a:lnTo>
                  <a:lnTo>
                    <a:pt x="212" y="1439"/>
                  </a:lnTo>
                  <a:lnTo>
                    <a:pt x="322" y="1389"/>
                  </a:lnTo>
                  <a:lnTo>
                    <a:pt x="347" y="1355"/>
                  </a:lnTo>
                  <a:lnTo>
                    <a:pt x="398" y="1346"/>
                  </a:lnTo>
                  <a:lnTo>
                    <a:pt x="474" y="1279"/>
                  </a:lnTo>
                  <a:lnTo>
                    <a:pt x="559" y="1169"/>
                  </a:lnTo>
                  <a:lnTo>
                    <a:pt x="593" y="1135"/>
                  </a:lnTo>
                  <a:lnTo>
                    <a:pt x="660" y="1075"/>
                  </a:lnTo>
                  <a:lnTo>
                    <a:pt x="694" y="1067"/>
                  </a:lnTo>
                  <a:lnTo>
                    <a:pt x="745" y="1025"/>
                  </a:lnTo>
                  <a:lnTo>
                    <a:pt x="796" y="999"/>
                  </a:lnTo>
                  <a:lnTo>
                    <a:pt x="813" y="974"/>
                  </a:lnTo>
                  <a:lnTo>
                    <a:pt x="889" y="932"/>
                  </a:lnTo>
                  <a:lnTo>
                    <a:pt x="948" y="864"/>
                  </a:lnTo>
                  <a:lnTo>
                    <a:pt x="1033" y="686"/>
                  </a:lnTo>
                  <a:lnTo>
                    <a:pt x="1058" y="669"/>
                  </a:lnTo>
                  <a:lnTo>
                    <a:pt x="1084" y="525"/>
                  </a:lnTo>
                  <a:lnTo>
                    <a:pt x="1101" y="483"/>
                  </a:lnTo>
                  <a:lnTo>
                    <a:pt x="1118" y="381"/>
                  </a:lnTo>
                  <a:lnTo>
                    <a:pt x="1135" y="364"/>
                  </a:lnTo>
                  <a:lnTo>
                    <a:pt x="1135" y="288"/>
                  </a:lnTo>
                  <a:lnTo>
                    <a:pt x="1151" y="220"/>
                  </a:lnTo>
                  <a:lnTo>
                    <a:pt x="1278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94148346-BFED-401D-AB51-C00DE6AB52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5" y="2758"/>
              <a:ext cx="1480" cy="1766"/>
            </a:xfrm>
            <a:custGeom>
              <a:avLst/>
              <a:gdLst>
                <a:gd name="T0" fmla="*/ 313 w 7298"/>
                <a:gd name="T1" fmla="*/ 8423 h 8710"/>
                <a:gd name="T2" fmla="*/ 686 w 7298"/>
                <a:gd name="T3" fmla="*/ 8202 h 8710"/>
                <a:gd name="T4" fmla="*/ 1270 w 7298"/>
                <a:gd name="T5" fmla="*/ 8135 h 8710"/>
                <a:gd name="T6" fmla="*/ 1566 w 7298"/>
                <a:gd name="T7" fmla="*/ 7974 h 8710"/>
                <a:gd name="T8" fmla="*/ 1295 w 7298"/>
                <a:gd name="T9" fmla="*/ 7728 h 8710"/>
                <a:gd name="T10" fmla="*/ 1380 w 7298"/>
                <a:gd name="T11" fmla="*/ 7212 h 8710"/>
                <a:gd name="T12" fmla="*/ 1642 w 7298"/>
                <a:gd name="T13" fmla="*/ 6154 h 8710"/>
                <a:gd name="T14" fmla="*/ 1414 w 7298"/>
                <a:gd name="T15" fmla="*/ 6061 h 8710"/>
                <a:gd name="T16" fmla="*/ 1117 w 7298"/>
                <a:gd name="T17" fmla="*/ 6078 h 8710"/>
                <a:gd name="T18" fmla="*/ 1075 w 7298"/>
                <a:gd name="T19" fmla="*/ 5917 h 8710"/>
                <a:gd name="T20" fmla="*/ 1464 w 7298"/>
                <a:gd name="T21" fmla="*/ 5841 h 8710"/>
                <a:gd name="T22" fmla="*/ 1888 w 7298"/>
                <a:gd name="T23" fmla="*/ 5527 h 8710"/>
                <a:gd name="T24" fmla="*/ 1735 w 7298"/>
                <a:gd name="T25" fmla="*/ 4850 h 8710"/>
                <a:gd name="T26" fmla="*/ 2015 w 7298"/>
                <a:gd name="T27" fmla="*/ 4224 h 8710"/>
                <a:gd name="T28" fmla="*/ 2387 w 7298"/>
                <a:gd name="T29" fmla="*/ 5028 h 8710"/>
                <a:gd name="T30" fmla="*/ 2912 w 7298"/>
                <a:gd name="T31" fmla="*/ 5527 h 8710"/>
                <a:gd name="T32" fmla="*/ 3191 w 7298"/>
                <a:gd name="T33" fmla="*/ 5705 h 8710"/>
                <a:gd name="T34" fmla="*/ 3412 w 7298"/>
                <a:gd name="T35" fmla="*/ 5384 h 8710"/>
                <a:gd name="T36" fmla="*/ 3564 w 7298"/>
                <a:gd name="T37" fmla="*/ 4926 h 8710"/>
                <a:gd name="T38" fmla="*/ 3903 w 7298"/>
                <a:gd name="T39" fmla="*/ 4503 h 8710"/>
                <a:gd name="T40" fmla="*/ 4224 w 7298"/>
                <a:gd name="T41" fmla="*/ 4427 h 8710"/>
                <a:gd name="T42" fmla="*/ 4504 w 7298"/>
                <a:gd name="T43" fmla="*/ 4105 h 8710"/>
                <a:gd name="T44" fmla="*/ 4097 w 7298"/>
                <a:gd name="T45" fmla="*/ 3369 h 8710"/>
                <a:gd name="T46" fmla="*/ 4470 w 7298"/>
                <a:gd name="T47" fmla="*/ 3191 h 8710"/>
                <a:gd name="T48" fmla="*/ 5232 w 7298"/>
                <a:gd name="T49" fmla="*/ 3250 h 8710"/>
                <a:gd name="T50" fmla="*/ 5664 w 7298"/>
                <a:gd name="T51" fmla="*/ 2878 h 8710"/>
                <a:gd name="T52" fmla="*/ 5477 w 7298"/>
                <a:gd name="T53" fmla="*/ 2624 h 8710"/>
                <a:gd name="T54" fmla="*/ 5079 w 7298"/>
                <a:gd name="T55" fmla="*/ 2328 h 8710"/>
                <a:gd name="T56" fmla="*/ 4673 w 7298"/>
                <a:gd name="T57" fmla="*/ 1828 h 8710"/>
                <a:gd name="T58" fmla="*/ 4766 w 7298"/>
                <a:gd name="T59" fmla="*/ 1515 h 8710"/>
                <a:gd name="T60" fmla="*/ 5308 w 7298"/>
                <a:gd name="T61" fmla="*/ 1253 h 8710"/>
                <a:gd name="T62" fmla="*/ 5757 w 7298"/>
                <a:gd name="T63" fmla="*/ 1363 h 8710"/>
                <a:gd name="T64" fmla="*/ 6078 w 7298"/>
                <a:gd name="T65" fmla="*/ 1202 h 8710"/>
                <a:gd name="T66" fmla="*/ 5765 w 7298"/>
                <a:gd name="T67" fmla="*/ 67 h 8710"/>
                <a:gd name="T68" fmla="*/ 6273 w 7298"/>
                <a:gd name="T69" fmla="*/ 0 h 8710"/>
                <a:gd name="T70" fmla="*/ 6578 w 7298"/>
                <a:gd name="T71" fmla="*/ 93 h 8710"/>
                <a:gd name="T72" fmla="*/ 6900 w 7298"/>
                <a:gd name="T73" fmla="*/ 406 h 8710"/>
                <a:gd name="T74" fmla="*/ 7281 w 7298"/>
                <a:gd name="T75" fmla="*/ 1007 h 8710"/>
                <a:gd name="T76" fmla="*/ 7010 w 7298"/>
                <a:gd name="T77" fmla="*/ 1143 h 8710"/>
                <a:gd name="T78" fmla="*/ 6485 w 7298"/>
                <a:gd name="T79" fmla="*/ 1617 h 8710"/>
                <a:gd name="T80" fmla="*/ 6341 w 7298"/>
                <a:gd name="T81" fmla="*/ 2438 h 8710"/>
                <a:gd name="T82" fmla="*/ 6121 w 7298"/>
                <a:gd name="T83" fmla="*/ 2937 h 8710"/>
                <a:gd name="T84" fmla="*/ 5782 w 7298"/>
                <a:gd name="T85" fmla="*/ 3547 h 8710"/>
                <a:gd name="T86" fmla="*/ 5325 w 7298"/>
                <a:gd name="T87" fmla="*/ 4080 h 8710"/>
                <a:gd name="T88" fmla="*/ 5164 w 7298"/>
                <a:gd name="T89" fmla="*/ 4317 h 8710"/>
                <a:gd name="T90" fmla="*/ 4935 w 7298"/>
                <a:gd name="T91" fmla="*/ 4766 h 8710"/>
                <a:gd name="T92" fmla="*/ 4377 w 7298"/>
                <a:gd name="T93" fmla="*/ 5527 h 8710"/>
                <a:gd name="T94" fmla="*/ 3962 w 7298"/>
                <a:gd name="T95" fmla="*/ 6391 h 8710"/>
                <a:gd name="T96" fmla="*/ 3403 w 7298"/>
                <a:gd name="T97" fmla="*/ 6662 h 8710"/>
                <a:gd name="T98" fmla="*/ 2929 w 7298"/>
                <a:gd name="T99" fmla="*/ 6687 h 8710"/>
                <a:gd name="T100" fmla="*/ 2692 w 7298"/>
                <a:gd name="T101" fmla="*/ 6831 h 8710"/>
                <a:gd name="T102" fmla="*/ 2379 w 7298"/>
                <a:gd name="T103" fmla="*/ 7703 h 8710"/>
                <a:gd name="T104" fmla="*/ 2260 w 7298"/>
                <a:gd name="T105" fmla="*/ 8076 h 8710"/>
                <a:gd name="T106" fmla="*/ 1981 w 7298"/>
                <a:gd name="T107" fmla="*/ 8490 h 8710"/>
                <a:gd name="T108" fmla="*/ 1845 w 7298"/>
                <a:gd name="T109" fmla="*/ 8626 h 8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98" h="8710">
                  <a:moveTo>
                    <a:pt x="0" y="8710"/>
                  </a:moveTo>
                  <a:lnTo>
                    <a:pt x="76" y="8583"/>
                  </a:lnTo>
                  <a:lnTo>
                    <a:pt x="152" y="8541"/>
                  </a:lnTo>
                  <a:lnTo>
                    <a:pt x="178" y="8516"/>
                  </a:lnTo>
                  <a:lnTo>
                    <a:pt x="271" y="8465"/>
                  </a:lnTo>
                  <a:lnTo>
                    <a:pt x="313" y="8423"/>
                  </a:lnTo>
                  <a:lnTo>
                    <a:pt x="372" y="8406"/>
                  </a:lnTo>
                  <a:lnTo>
                    <a:pt x="398" y="8380"/>
                  </a:lnTo>
                  <a:lnTo>
                    <a:pt x="550" y="8304"/>
                  </a:lnTo>
                  <a:lnTo>
                    <a:pt x="609" y="8245"/>
                  </a:lnTo>
                  <a:lnTo>
                    <a:pt x="635" y="8236"/>
                  </a:lnTo>
                  <a:lnTo>
                    <a:pt x="686" y="8202"/>
                  </a:lnTo>
                  <a:lnTo>
                    <a:pt x="762" y="8118"/>
                  </a:lnTo>
                  <a:lnTo>
                    <a:pt x="846" y="8118"/>
                  </a:lnTo>
                  <a:lnTo>
                    <a:pt x="897" y="8135"/>
                  </a:lnTo>
                  <a:lnTo>
                    <a:pt x="999" y="8143"/>
                  </a:lnTo>
                  <a:lnTo>
                    <a:pt x="1193" y="8143"/>
                  </a:lnTo>
                  <a:lnTo>
                    <a:pt x="1270" y="8135"/>
                  </a:lnTo>
                  <a:lnTo>
                    <a:pt x="1295" y="8143"/>
                  </a:lnTo>
                  <a:lnTo>
                    <a:pt x="1431" y="8101"/>
                  </a:lnTo>
                  <a:lnTo>
                    <a:pt x="1481" y="8101"/>
                  </a:lnTo>
                  <a:lnTo>
                    <a:pt x="1549" y="8050"/>
                  </a:lnTo>
                  <a:lnTo>
                    <a:pt x="1566" y="8016"/>
                  </a:lnTo>
                  <a:lnTo>
                    <a:pt x="1566" y="7974"/>
                  </a:lnTo>
                  <a:lnTo>
                    <a:pt x="1524" y="7898"/>
                  </a:lnTo>
                  <a:lnTo>
                    <a:pt x="1481" y="7855"/>
                  </a:lnTo>
                  <a:lnTo>
                    <a:pt x="1473" y="7830"/>
                  </a:lnTo>
                  <a:lnTo>
                    <a:pt x="1414" y="7779"/>
                  </a:lnTo>
                  <a:lnTo>
                    <a:pt x="1354" y="7771"/>
                  </a:lnTo>
                  <a:lnTo>
                    <a:pt x="1295" y="7728"/>
                  </a:lnTo>
                  <a:lnTo>
                    <a:pt x="1253" y="7635"/>
                  </a:lnTo>
                  <a:lnTo>
                    <a:pt x="1253" y="7593"/>
                  </a:lnTo>
                  <a:lnTo>
                    <a:pt x="1320" y="7517"/>
                  </a:lnTo>
                  <a:lnTo>
                    <a:pt x="1388" y="7356"/>
                  </a:lnTo>
                  <a:lnTo>
                    <a:pt x="1388" y="7229"/>
                  </a:lnTo>
                  <a:lnTo>
                    <a:pt x="1380" y="7212"/>
                  </a:lnTo>
                  <a:lnTo>
                    <a:pt x="1380" y="7170"/>
                  </a:lnTo>
                  <a:lnTo>
                    <a:pt x="1405" y="6950"/>
                  </a:lnTo>
                  <a:lnTo>
                    <a:pt x="1541" y="6552"/>
                  </a:lnTo>
                  <a:lnTo>
                    <a:pt x="1608" y="6408"/>
                  </a:lnTo>
                  <a:lnTo>
                    <a:pt x="1642" y="6315"/>
                  </a:lnTo>
                  <a:lnTo>
                    <a:pt x="1642" y="6154"/>
                  </a:lnTo>
                  <a:lnTo>
                    <a:pt x="1634" y="6129"/>
                  </a:lnTo>
                  <a:lnTo>
                    <a:pt x="1600" y="6095"/>
                  </a:lnTo>
                  <a:lnTo>
                    <a:pt x="1541" y="6061"/>
                  </a:lnTo>
                  <a:lnTo>
                    <a:pt x="1515" y="6061"/>
                  </a:lnTo>
                  <a:lnTo>
                    <a:pt x="1456" y="6052"/>
                  </a:lnTo>
                  <a:lnTo>
                    <a:pt x="1414" y="6061"/>
                  </a:lnTo>
                  <a:lnTo>
                    <a:pt x="1380" y="6052"/>
                  </a:lnTo>
                  <a:lnTo>
                    <a:pt x="1363" y="6061"/>
                  </a:lnTo>
                  <a:lnTo>
                    <a:pt x="1236" y="6061"/>
                  </a:lnTo>
                  <a:lnTo>
                    <a:pt x="1219" y="6069"/>
                  </a:lnTo>
                  <a:lnTo>
                    <a:pt x="1177" y="6061"/>
                  </a:lnTo>
                  <a:lnTo>
                    <a:pt x="1117" y="6078"/>
                  </a:lnTo>
                  <a:lnTo>
                    <a:pt x="1092" y="6061"/>
                  </a:lnTo>
                  <a:lnTo>
                    <a:pt x="1033" y="6069"/>
                  </a:lnTo>
                  <a:lnTo>
                    <a:pt x="999" y="6052"/>
                  </a:lnTo>
                  <a:lnTo>
                    <a:pt x="973" y="6018"/>
                  </a:lnTo>
                  <a:lnTo>
                    <a:pt x="1041" y="5934"/>
                  </a:lnTo>
                  <a:lnTo>
                    <a:pt x="1075" y="5917"/>
                  </a:lnTo>
                  <a:lnTo>
                    <a:pt x="1210" y="5883"/>
                  </a:lnTo>
                  <a:lnTo>
                    <a:pt x="1253" y="5858"/>
                  </a:lnTo>
                  <a:lnTo>
                    <a:pt x="1312" y="5841"/>
                  </a:lnTo>
                  <a:lnTo>
                    <a:pt x="1363" y="5849"/>
                  </a:lnTo>
                  <a:lnTo>
                    <a:pt x="1380" y="5832"/>
                  </a:lnTo>
                  <a:lnTo>
                    <a:pt x="1464" y="5841"/>
                  </a:lnTo>
                  <a:lnTo>
                    <a:pt x="1600" y="5824"/>
                  </a:lnTo>
                  <a:lnTo>
                    <a:pt x="1676" y="5807"/>
                  </a:lnTo>
                  <a:lnTo>
                    <a:pt x="1820" y="5714"/>
                  </a:lnTo>
                  <a:lnTo>
                    <a:pt x="1854" y="5587"/>
                  </a:lnTo>
                  <a:lnTo>
                    <a:pt x="1871" y="5570"/>
                  </a:lnTo>
                  <a:lnTo>
                    <a:pt x="1888" y="5527"/>
                  </a:lnTo>
                  <a:lnTo>
                    <a:pt x="1888" y="5494"/>
                  </a:lnTo>
                  <a:lnTo>
                    <a:pt x="1871" y="5409"/>
                  </a:lnTo>
                  <a:lnTo>
                    <a:pt x="1854" y="5367"/>
                  </a:lnTo>
                  <a:lnTo>
                    <a:pt x="1854" y="5333"/>
                  </a:lnTo>
                  <a:lnTo>
                    <a:pt x="1744" y="5011"/>
                  </a:lnTo>
                  <a:lnTo>
                    <a:pt x="1735" y="4850"/>
                  </a:lnTo>
                  <a:lnTo>
                    <a:pt x="1752" y="4732"/>
                  </a:lnTo>
                  <a:lnTo>
                    <a:pt x="1786" y="4647"/>
                  </a:lnTo>
                  <a:lnTo>
                    <a:pt x="1795" y="4571"/>
                  </a:lnTo>
                  <a:lnTo>
                    <a:pt x="1913" y="4266"/>
                  </a:lnTo>
                  <a:lnTo>
                    <a:pt x="1972" y="4224"/>
                  </a:lnTo>
                  <a:lnTo>
                    <a:pt x="2015" y="4224"/>
                  </a:lnTo>
                  <a:lnTo>
                    <a:pt x="2040" y="4266"/>
                  </a:lnTo>
                  <a:lnTo>
                    <a:pt x="2116" y="4419"/>
                  </a:lnTo>
                  <a:lnTo>
                    <a:pt x="2108" y="4452"/>
                  </a:lnTo>
                  <a:lnTo>
                    <a:pt x="2133" y="4579"/>
                  </a:lnTo>
                  <a:lnTo>
                    <a:pt x="2167" y="4656"/>
                  </a:lnTo>
                  <a:lnTo>
                    <a:pt x="2387" y="5028"/>
                  </a:lnTo>
                  <a:lnTo>
                    <a:pt x="2455" y="5087"/>
                  </a:lnTo>
                  <a:lnTo>
                    <a:pt x="2506" y="5113"/>
                  </a:lnTo>
                  <a:lnTo>
                    <a:pt x="2599" y="5180"/>
                  </a:lnTo>
                  <a:lnTo>
                    <a:pt x="2607" y="5223"/>
                  </a:lnTo>
                  <a:lnTo>
                    <a:pt x="2768" y="5392"/>
                  </a:lnTo>
                  <a:lnTo>
                    <a:pt x="2912" y="5527"/>
                  </a:lnTo>
                  <a:lnTo>
                    <a:pt x="2971" y="5587"/>
                  </a:lnTo>
                  <a:lnTo>
                    <a:pt x="3022" y="5612"/>
                  </a:lnTo>
                  <a:lnTo>
                    <a:pt x="3064" y="5654"/>
                  </a:lnTo>
                  <a:lnTo>
                    <a:pt x="3115" y="5680"/>
                  </a:lnTo>
                  <a:lnTo>
                    <a:pt x="3141" y="5697"/>
                  </a:lnTo>
                  <a:lnTo>
                    <a:pt x="3191" y="5705"/>
                  </a:lnTo>
                  <a:lnTo>
                    <a:pt x="3268" y="5739"/>
                  </a:lnTo>
                  <a:lnTo>
                    <a:pt x="3293" y="5731"/>
                  </a:lnTo>
                  <a:lnTo>
                    <a:pt x="3310" y="5748"/>
                  </a:lnTo>
                  <a:lnTo>
                    <a:pt x="3395" y="5671"/>
                  </a:lnTo>
                  <a:lnTo>
                    <a:pt x="3420" y="5460"/>
                  </a:lnTo>
                  <a:lnTo>
                    <a:pt x="3412" y="5384"/>
                  </a:lnTo>
                  <a:lnTo>
                    <a:pt x="3429" y="5265"/>
                  </a:lnTo>
                  <a:lnTo>
                    <a:pt x="3437" y="5240"/>
                  </a:lnTo>
                  <a:lnTo>
                    <a:pt x="3445" y="5180"/>
                  </a:lnTo>
                  <a:lnTo>
                    <a:pt x="3471" y="5104"/>
                  </a:lnTo>
                  <a:lnTo>
                    <a:pt x="3556" y="4960"/>
                  </a:lnTo>
                  <a:lnTo>
                    <a:pt x="3564" y="4926"/>
                  </a:lnTo>
                  <a:lnTo>
                    <a:pt x="3649" y="4766"/>
                  </a:lnTo>
                  <a:lnTo>
                    <a:pt x="3683" y="4732"/>
                  </a:lnTo>
                  <a:lnTo>
                    <a:pt x="3683" y="4706"/>
                  </a:lnTo>
                  <a:lnTo>
                    <a:pt x="3750" y="4630"/>
                  </a:lnTo>
                  <a:lnTo>
                    <a:pt x="3776" y="4579"/>
                  </a:lnTo>
                  <a:lnTo>
                    <a:pt x="3903" y="4503"/>
                  </a:lnTo>
                  <a:lnTo>
                    <a:pt x="3936" y="4512"/>
                  </a:lnTo>
                  <a:lnTo>
                    <a:pt x="3962" y="4486"/>
                  </a:lnTo>
                  <a:lnTo>
                    <a:pt x="3987" y="4486"/>
                  </a:lnTo>
                  <a:lnTo>
                    <a:pt x="4004" y="4469"/>
                  </a:lnTo>
                  <a:lnTo>
                    <a:pt x="4165" y="4452"/>
                  </a:lnTo>
                  <a:lnTo>
                    <a:pt x="4224" y="4427"/>
                  </a:lnTo>
                  <a:lnTo>
                    <a:pt x="4250" y="4435"/>
                  </a:lnTo>
                  <a:lnTo>
                    <a:pt x="4351" y="4419"/>
                  </a:lnTo>
                  <a:lnTo>
                    <a:pt x="4377" y="4393"/>
                  </a:lnTo>
                  <a:lnTo>
                    <a:pt x="4453" y="4368"/>
                  </a:lnTo>
                  <a:lnTo>
                    <a:pt x="4504" y="4292"/>
                  </a:lnTo>
                  <a:lnTo>
                    <a:pt x="4504" y="4105"/>
                  </a:lnTo>
                  <a:lnTo>
                    <a:pt x="4470" y="4029"/>
                  </a:lnTo>
                  <a:lnTo>
                    <a:pt x="4368" y="3885"/>
                  </a:lnTo>
                  <a:lnTo>
                    <a:pt x="4343" y="3826"/>
                  </a:lnTo>
                  <a:lnTo>
                    <a:pt x="4182" y="3589"/>
                  </a:lnTo>
                  <a:lnTo>
                    <a:pt x="4123" y="3445"/>
                  </a:lnTo>
                  <a:lnTo>
                    <a:pt x="4097" y="3369"/>
                  </a:lnTo>
                  <a:lnTo>
                    <a:pt x="4123" y="3284"/>
                  </a:lnTo>
                  <a:lnTo>
                    <a:pt x="4182" y="3242"/>
                  </a:lnTo>
                  <a:lnTo>
                    <a:pt x="4284" y="3191"/>
                  </a:lnTo>
                  <a:lnTo>
                    <a:pt x="4343" y="3191"/>
                  </a:lnTo>
                  <a:lnTo>
                    <a:pt x="4394" y="3166"/>
                  </a:lnTo>
                  <a:lnTo>
                    <a:pt x="4470" y="3191"/>
                  </a:lnTo>
                  <a:lnTo>
                    <a:pt x="4529" y="3183"/>
                  </a:lnTo>
                  <a:lnTo>
                    <a:pt x="4656" y="3200"/>
                  </a:lnTo>
                  <a:lnTo>
                    <a:pt x="4681" y="3191"/>
                  </a:lnTo>
                  <a:lnTo>
                    <a:pt x="4969" y="3233"/>
                  </a:lnTo>
                  <a:lnTo>
                    <a:pt x="5046" y="3250"/>
                  </a:lnTo>
                  <a:lnTo>
                    <a:pt x="5232" y="3250"/>
                  </a:lnTo>
                  <a:lnTo>
                    <a:pt x="5393" y="3217"/>
                  </a:lnTo>
                  <a:lnTo>
                    <a:pt x="5418" y="3225"/>
                  </a:lnTo>
                  <a:lnTo>
                    <a:pt x="5587" y="3098"/>
                  </a:lnTo>
                  <a:lnTo>
                    <a:pt x="5647" y="3039"/>
                  </a:lnTo>
                  <a:lnTo>
                    <a:pt x="5672" y="2979"/>
                  </a:lnTo>
                  <a:lnTo>
                    <a:pt x="5664" y="2878"/>
                  </a:lnTo>
                  <a:lnTo>
                    <a:pt x="5655" y="2861"/>
                  </a:lnTo>
                  <a:lnTo>
                    <a:pt x="5638" y="2844"/>
                  </a:lnTo>
                  <a:lnTo>
                    <a:pt x="5621" y="2802"/>
                  </a:lnTo>
                  <a:lnTo>
                    <a:pt x="5596" y="2785"/>
                  </a:lnTo>
                  <a:lnTo>
                    <a:pt x="5503" y="2641"/>
                  </a:lnTo>
                  <a:lnTo>
                    <a:pt x="5477" y="2624"/>
                  </a:lnTo>
                  <a:lnTo>
                    <a:pt x="5384" y="2539"/>
                  </a:lnTo>
                  <a:lnTo>
                    <a:pt x="5333" y="2514"/>
                  </a:lnTo>
                  <a:lnTo>
                    <a:pt x="5291" y="2505"/>
                  </a:lnTo>
                  <a:lnTo>
                    <a:pt x="5198" y="2421"/>
                  </a:lnTo>
                  <a:lnTo>
                    <a:pt x="5113" y="2370"/>
                  </a:lnTo>
                  <a:lnTo>
                    <a:pt x="5079" y="2328"/>
                  </a:lnTo>
                  <a:lnTo>
                    <a:pt x="5054" y="2277"/>
                  </a:lnTo>
                  <a:lnTo>
                    <a:pt x="4961" y="2175"/>
                  </a:lnTo>
                  <a:lnTo>
                    <a:pt x="4876" y="2031"/>
                  </a:lnTo>
                  <a:lnTo>
                    <a:pt x="4792" y="1955"/>
                  </a:lnTo>
                  <a:lnTo>
                    <a:pt x="4741" y="1871"/>
                  </a:lnTo>
                  <a:lnTo>
                    <a:pt x="4673" y="1828"/>
                  </a:lnTo>
                  <a:lnTo>
                    <a:pt x="4631" y="1735"/>
                  </a:lnTo>
                  <a:lnTo>
                    <a:pt x="4631" y="1634"/>
                  </a:lnTo>
                  <a:lnTo>
                    <a:pt x="4656" y="1591"/>
                  </a:lnTo>
                  <a:lnTo>
                    <a:pt x="4690" y="1557"/>
                  </a:lnTo>
                  <a:lnTo>
                    <a:pt x="4749" y="1532"/>
                  </a:lnTo>
                  <a:lnTo>
                    <a:pt x="4766" y="1515"/>
                  </a:lnTo>
                  <a:lnTo>
                    <a:pt x="4817" y="1498"/>
                  </a:lnTo>
                  <a:lnTo>
                    <a:pt x="5079" y="1354"/>
                  </a:lnTo>
                  <a:lnTo>
                    <a:pt x="5139" y="1337"/>
                  </a:lnTo>
                  <a:lnTo>
                    <a:pt x="5173" y="1295"/>
                  </a:lnTo>
                  <a:lnTo>
                    <a:pt x="5232" y="1286"/>
                  </a:lnTo>
                  <a:lnTo>
                    <a:pt x="5308" y="1253"/>
                  </a:lnTo>
                  <a:lnTo>
                    <a:pt x="5443" y="1270"/>
                  </a:lnTo>
                  <a:lnTo>
                    <a:pt x="5469" y="1261"/>
                  </a:lnTo>
                  <a:lnTo>
                    <a:pt x="5520" y="1270"/>
                  </a:lnTo>
                  <a:lnTo>
                    <a:pt x="5570" y="1303"/>
                  </a:lnTo>
                  <a:lnTo>
                    <a:pt x="5621" y="1303"/>
                  </a:lnTo>
                  <a:lnTo>
                    <a:pt x="5757" y="1363"/>
                  </a:lnTo>
                  <a:lnTo>
                    <a:pt x="5782" y="1363"/>
                  </a:lnTo>
                  <a:lnTo>
                    <a:pt x="5892" y="1388"/>
                  </a:lnTo>
                  <a:lnTo>
                    <a:pt x="5994" y="1371"/>
                  </a:lnTo>
                  <a:lnTo>
                    <a:pt x="6045" y="1337"/>
                  </a:lnTo>
                  <a:lnTo>
                    <a:pt x="6061" y="1303"/>
                  </a:lnTo>
                  <a:lnTo>
                    <a:pt x="6078" y="1202"/>
                  </a:lnTo>
                  <a:lnTo>
                    <a:pt x="6019" y="1016"/>
                  </a:lnTo>
                  <a:lnTo>
                    <a:pt x="5985" y="939"/>
                  </a:lnTo>
                  <a:lnTo>
                    <a:pt x="5858" y="558"/>
                  </a:lnTo>
                  <a:lnTo>
                    <a:pt x="5697" y="220"/>
                  </a:lnTo>
                  <a:lnTo>
                    <a:pt x="5731" y="101"/>
                  </a:lnTo>
                  <a:lnTo>
                    <a:pt x="5765" y="67"/>
                  </a:lnTo>
                  <a:lnTo>
                    <a:pt x="5926" y="42"/>
                  </a:lnTo>
                  <a:lnTo>
                    <a:pt x="5951" y="34"/>
                  </a:lnTo>
                  <a:lnTo>
                    <a:pt x="6078" y="42"/>
                  </a:lnTo>
                  <a:lnTo>
                    <a:pt x="6112" y="25"/>
                  </a:lnTo>
                  <a:lnTo>
                    <a:pt x="6188" y="25"/>
                  </a:lnTo>
                  <a:lnTo>
                    <a:pt x="6273" y="0"/>
                  </a:lnTo>
                  <a:lnTo>
                    <a:pt x="6349" y="51"/>
                  </a:lnTo>
                  <a:lnTo>
                    <a:pt x="6375" y="51"/>
                  </a:lnTo>
                  <a:lnTo>
                    <a:pt x="6400" y="34"/>
                  </a:lnTo>
                  <a:lnTo>
                    <a:pt x="6510" y="51"/>
                  </a:lnTo>
                  <a:lnTo>
                    <a:pt x="6552" y="93"/>
                  </a:lnTo>
                  <a:lnTo>
                    <a:pt x="6578" y="93"/>
                  </a:lnTo>
                  <a:lnTo>
                    <a:pt x="6620" y="118"/>
                  </a:lnTo>
                  <a:lnTo>
                    <a:pt x="6663" y="161"/>
                  </a:lnTo>
                  <a:lnTo>
                    <a:pt x="6747" y="194"/>
                  </a:lnTo>
                  <a:lnTo>
                    <a:pt x="6781" y="237"/>
                  </a:lnTo>
                  <a:lnTo>
                    <a:pt x="6857" y="364"/>
                  </a:lnTo>
                  <a:lnTo>
                    <a:pt x="6900" y="406"/>
                  </a:lnTo>
                  <a:lnTo>
                    <a:pt x="7001" y="533"/>
                  </a:lnTo>
                  <a:lnTo>
                    <a:pt x="7035" y="601"/>
                  </a:lnTo>
                  <a:lnTo>
                    <a:pt x="7094" y="635"/>
                  </a:lnTo>
                  <a:lnTo>
                    <a:pt x="7179" y="863"/>
                  </a:lnTo>
                  <a:lnTo>
                    <a:pt x="7221" y="948"/>
                  </a:lnTo>
                  <a:lnTo>
                    <a:pt x="7281" y="1007"/>
                  </a:lnTo>
                  <a:lnTo>
                    <a:pt x="7298" y="1058"/>
                  </a:lnTo>
                  <a:lnTo>
                    <a:pt x="7272" y="1109"/>
                  </a:lnTo>
                  <a:lnTo>
                    <a:pt x="7247" y="1109"/>
                  </a:lnTo>
                  <a:lnTo>
                    <a:pt x="7094" y="1117"/>
                  </a:lnTo>
                  <a:lnTo>
                    <a:pt x="7052" y="1109"/>
                  </a:lnTo>
                  <a:lnTo>
                    <a:pt x="7010" y="1143"/>
                  </a:lnTo>
                  <a:lnTo>
                    <a:pt x="6933" y="1151"/>
                  </a:lnTo>
                  <a:lnTo>
                    <a:pt x="6730" y="1270"/>
                  </a:lnTo>
                  <a:lnTo>
                    <a:pt x="6679" y="1329"/>
                  </a:lnTo>
                  <a:lnTo>
                    <a:pt x="6586" y="1397"/>
                  </a:lnTo>
                  <a:lnTo>
                    <a:pt x="6502" y="1540"/>
                  </a:lnTo>
                  <a:lnTo>
                    <a:pt x="6485" y="1617"/>
                  </a:lnTo>
                  <a:lnTo>
                    <a:pt x="6459" y="1642"/>
                  </a:lnTo>
                  <a:lnTo>
                    <a:pt x="6425" y="1803"/>
                  </a:lnTo>
                  <a:lnTo>
                    <a:pt x="6434" y="1964"/>
                  </a:lnTo>
                  <a:lnTo>
                    <a:pt x="6409" y="2184"/>
                  </a:lnTo>
                  <a:lnTo>
                    <a:pt x="6366" y="2395"/>
                  </a:lnTo>
                  <a:lnTo>
                    <a:pt x="6341" y="2438"/>
                  </a:lnTo>
                  <a:lnTo>
                    <a:pt x="6265" y="2632"/>
                  </a:lnTo>
                  <a:lnTo>
                    <a:pt x="6265" y="2658"/>
                  </a:lnTo>
                  <a:lnTo>
                    <a:pt x="6239" y="2683"/>
                  </a:lnTo>
                  <a:lnTo>
                    <a:pt x="6205" y="2759"/>
                  </a:lnTo>
                  <a:lnTo>
                    <a:pt x="6205" y="2785"/>
                  </a:lnTo>
                  <a:lnTo>
                    <a:pt x="6121" y="2937"/>
                  </a:lnTo>
                  <a:lnTo>
                    <a:pt x="6087" y="3073"/>
                  </a:lnTo>
                  <a:lnTo>
                    <a:pt x="6070" y="3098"/>
                  </a:lnTo>
                  <a:lnTo>
                    <a:pt x="6053" y="3208"/>
                  </a:lnTo>
                  <a:lnTo>
                    <a:pt x="5901" y="3394"/>
                  </a:lnTo>
                  <a:lnTo>
                    <a:pt x="5884" y="3445"/>
                  </a:lnTo>
                  <a:lnTo>
                    <a:pt x="5782" y="3547"/>
                  </a:lnTo>
                  <a:lnTo>
                    <a:pt x="5714" y="3640"/>
                  </a:lnTo>
                  <a:lnTo>
                    <a:pt x="5647" y="3699"/>
                  </a:lnTo>
                  <a:lnTo>
                    <a:pt x="5579" y="3801"/>
                  </a:lnTo>
                  <a:lnTo>
                    <a:pt x="5503" y="3851"/>
                  </a:lnTo>
                  <a:lnTo>
                    <a:pt x="5469" y="3894"/>
                  </a:lnTo>
                  <a:lnTo>
                    <a:pt x="5325" y="4080"/>
                  </a:lnTo>
                  <a:lnTo>
                    <a:pt x="5300" y="4105"/>
                  </a:lnTo>
                  <a:lnTo>
                    <a:pt x="5291" y="4131"/>
                  </a:lnTo>
                  <a:lnTo>
                    <a:pt x="5232" y="4224"/>
                  </a:lnTo>
                  <a:lnTo>
                    <a:pt x="5198" y="4266"/>
                  </a:lnTo>
                  <a:lnTo>
                    <a:pt x="5189" y="4292"/>
                  </a:lnTo>
                  <a:lnTo>
                    <a:pt x="5164" y="4317"/>
                  </a:lnTo>
                  <a:lnTo>
                    <a:pt x="5147" y="4368"/>
                  </a:lnTo>
                  <a:lnTo>
                    <a:pt x="5096" y="4469"/>
                  </a:lnTo>
                  <a:lnTo>
                    <a:pt x="5037" y="4537"/>
                  </a:lnTo>
                  <a:lnTo>
                    <a:pt x="5012" y="4613"/>
                  </a:lnTo>
                  <a:lnTo>
                    <a:pt x="4978" y="4630"/>
                  </a:lnTo>
                  <a:lnTo>
                    <a:pt x="4935" y="4766"/>
                  </a:lnTo>
                  <a:lnTo>
                    <a:pt x="4885" y="4833"/>
                  </a:lnTo>
                  <a:lnTo>
                    <a:pt x="4758" y="5062"/>
                  </a:lnTo>
                  <a:lnTo>
                    <a:pt x="4521" y="5316"/>
                  </a:lnTo>
                  <a:lnTo>
                    <a:pt x="4470" y="5384"/>
                  </a:lnTo>
                  <a:lnTo>
                    <a:pt x="4428" y="5460"/>
                  </a:lnTo>
                  <a:lnTo>
                    <a:pt x="4377" y="5527"/>
                  </a:lnTo>
                  <a:lnTo>
                    <a:pt x="4343" y="5587"/>
                  </a:lnTo>
                  <a:lnTo>
                    <a:pt x="4317" y="5604"/>
                  </a:lnTo>
                  <a:lnTo>
                    <a:pt x="4250" y="5815"/>
                  </a:lnTo>
                  <a:lnTo>
                    <a:pt x="4233" y="5925"/>
                  </a:lnTo>
                  <a:lnTo>
                    <a:pt x="4157" y="6112"/>
                  </a:lnTo>
                  <a:lnTo>
                    <a:pt x="3962" y="6391"/>
                  </a:lnTo>
                  <a:lnTo>
                    <a:pt x="3843" y="6484"/>
                  </a:lnTo>
                  <a:lnTo>
                    <a:pt x="3716" y="6535"/>
                  </a:lnTo>
                  <a:lnTo>
                    <a:pt x="3657" y="6543"/>
                  </a:lnTo>
                  <a:lnTo>
                    <a:pt x="3522" y="6603"/>
                  </a:lnTo>
                  <a:lnTo>
                    <a:pt x="3496" y="6628"/>
                  </a:lnTo>
                  <a:lnTo>
                    <a:pt x="3403" y="6662"/>
                  </a:lnTo>
                  <a:lnTo>
                    <a:pt x="3302" y="6662"/>
                  </a:lnTo>
                  <a:lnTo>
                    <a:pt x="3200" y="6687"/>
                  </a:lnTo>
                  <a:lnTo>
                    <a:pt x="3098" y="6687"/>
                  </a:lnTo>
                  <a:lnTo>
                    <a:pt x="3039" y="6670"/>
                  </a:lnTo>
                  <a:lnTo>
                    <a:pt x="2946" y="6696"/>
                  </a:lnTo>
                  <a:lnTo>
                    <a:pt x="2929" y="6687"/>
                  </a:lnTo>
                  <a:lnTo>
                    <a:pt x="2904" y="6696"/>
                  </a:lnTo>
                  <a:lnTo>
                    <a:pt x="2802" y="6721"/>
                  </a:lnTo>
                  <a:lnTo>
                    <a:pt x="2768" y="6755"/>
                  </a:lnTo>
                  <a:lnTo>
                    <a:pt x="2751" y="6780"/>
                  </a:lnTo>
                  <a:lnTo>
                    <a:pt x="2709" y="6806"/>
                  </a:lnTo>
                  <a:lnTo>
                    <a:pt x="2692" y="6831"/>
                  </a:lnTo>
                  <a:lnTo>
                    <a:pt x="2565" y="6958"/>
                  </a:lnTo>
                  <a:lnTo>
                    <a:pt x="2514" y="7102"/>
                  </a:lnTo>
                  <a:lnTo>
                    <a:pt x="2506" y="7204"/>
                  </a:lnTo>
                  <a:lnTo>
                    <a:pt x="2413" y="7627"/>
                  </a:lnTo>
                  <a:lnTo>
                    <a:pt x="2396" y="7678"/>
                  </a:lnTo>
                  <a:lnTo>
                    <a:pt x="2379" y="7703"/>
                  </a:lnTo>
                  <a:lnTo>
                    <a:pt x="2370" y="7762"/>
                  </a:lnTo>
                  <a:lnTo>
                    <a:pt x="2336" y="7838"/>
                  </a:lnTo>
                  <a:lnTo>
                    <a:pt x="2328" y="7898"/>
                  </a:lnTo>
                  <a:lnTo>
                    <a:pt x="2303" y="7949"/>
                  </a:lnTo>
                  <a:lnTo>
                    <a:pt x="2294" y="8025"/>
                  </a:lnTo>
                  <a:lnTo>
                    <a:pt x="2260" y="8076"/>
                  </a:lnTo>
                  <a:lnTo>
                    <a:pt x="2243" y="8152"/>
                  </a:lnTo>
                  <a:lnTo>
                    <a:pt x="2201" y="8228"/>
                  </a:lnTo>
                  <a:lnTo>
                    <a:pt x="2142" y="8262"/>
                  </a:lnTo>
                  <a:lnTo>
                    <a:pt x="2133" y="8296"/>
                  </a:lnTo>
                  <a:lnTo>
                    <a:pt x="2006" y="8431"/>
                  </a:lnTo>
                  <a:lnTo>
                    <a:pt x="1981" y="8490"/>
                  </a:lnTo>
                  <a:lnTo>
                    <a:pt x="1947" y="8507"/>
                  </a:lnTo>
                  <a:lnTo>
                    <a:pt x="1939" y="8533"/>
                  </a:lnTo>
                  <a:lnTo>
                    <a:pt x="1854" y="8609"/>
                  </a:lnTo>
                  <a:lnTo>
                    <a:pt x="1795" y="8710"/>
                  </a:lnTo>
                  <a:moveTo>
                    <a:pt x="1803" y="8710"/>
                  </a:moveTo>
                  <a:lnTo>
                    <a:pt x="1845" y="8626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70FD5AEF-9EE7-44EC-BFD8-72E6AA97E7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8" y="11"/>
              <a:ext cx="2686" cy="4098"/>
            </a:xfrm>
            <a:custGeom>
              <a:avLst/>
              <a:gdLst>
                <a:gd name="T0" fmla="*/ 12800 w 13240"/>
                <a:gd name="T1" fmla="*/ 872 h 20215"/>
                <a:gd name="T2" fmla="*/ 12148 w 13240"/>
                <a:gd name="T3" fmla="*/ 770 h 20215"/>
                <a:gd name="T4" fmla="*/ 11903 w 13240"/>
                <a:gd name="T5" fmla="*/ 1278 h 20215"/>
                <a:gd name="T6" fmla="*/ 11090 w 13240"/>
                <a:gd name="T7" fmla="*/ 2480 h 20215"/>
                <a:gd name="T8" fmla="*/ 10006 w 13240"/>
                <a:gd name="T9" fmla="*/ 2252 h 20215"/>
                <a:gd name="T10" fmla="*/ 9363 w 13240"/>
                <a:gd name="T11" fmla="*/ 1879 h 20215"/>
                <a:gd name="T12" fmla="*/ 8228 w 13240"/>
                <a:gd name="T13" fmla="*/ 1803 h 20215"/>
                <a:gd name="T14" fmla="*/ 7500 w 13240"/>
                <a:gd name="T15" fmla="*/ 1439 h 20215"/>
                <a:gd name="T16" fmla="*/ 6628 w 13240"/>
                <a:gd name="T17" fmla="*/ 1727 h 20215"/>
                <a:gd name="T18" fmla="*/ 5612 w 13240"/>
                <a:gd name="T19" fmla="*/ 1718 h 20215"/>
                <a:gd name="T20" fmla="*/ 4927 w 13240"/>
                <a:gd name="T21" fmla="*/ 1608 h 20215"/>
                <a:gd name="T22" fmla="*/ 4851 w 13240"/>
                <a:gd name="T23" fmla="*/ 2167 h 20215"/>
                <a:gd name="T24" fmla="*/ 5384 w 13240"/>
                <a:gd name="T25" fmla="*/ 3107 h 20215"/>
                <a:gd name="T26" fmla="*/ 5790 w 13240"/>
                <a:gd name="T27" fmla="*/ 3945 h 20215"/>
                <a:gd name="T28" fmla="*/ 5096 w 13240"/>
                <a:gd name="T29" fmla="*/ 4250 h 20215"/>
                <a:gd name="T30" fmla="*/ 4012 w 13240"/>
                <a:gd name="T31" fmla="*/ 4444 h 20215"/>
                <a:gd name="T32" fmla="*/ 3267 w 13240"/>
                <a:gd name="T33" fmla="*/ 4495 h 20215"/>
                <a:gd name="T34" fmla="*/ 2548 w 13240"/>
                <a:gd name="T35" fmla="*/ 4817 h 20215"/>
                <a:gd name="T36" fmla="*/ 1473 w 13240"/>
                <a:gd name="T37" fmla="*/ 5240 h 20215"/>
                <a:gd name="T38" fmla="*/ 1354 w 13240"/>
                <a:gd name="T39" fmla="*/ 5824 h 20215"/>
                <a:gd name="T40" fmla="*/ 1854 w 13240"/>
                <a:gd name="T41" fmla="*/ 6391 h 20215"/>
                <a:gd name="T42" fmla="*/ 1964 w 13240"/>
                <a:gd name="T43" fmla="*/ 7035 h 20215"/>
                <a:gd name="T44" fmla="*/ 2649 w 13240"/>
                <a:gd name="T45" fmla="*/ 7221 h 20215"/>
                <a:gd name="T46" fmla="*/ 1710 w 13240"/>
                <a:gd name="T47" fmla="*/ 8287 h 20215"/>
                <a:gd name="T48" fmla="*/ 863 w 13240"/>
                <a:gd name="T49" fmla="*/ 9244 h 20215"/>
                <a:gd name="T50" fmla="*/ 177 w 13240"/>
                <a:gd name="T51" fmla="*/ 10929 h 20215"/>
                <a:gd name="T52" fmla="*/ 804 w 13240"/>
                <a:gd name="T53" fmla="*/ 11005 h 20215"/>
                <a:gd name="T54" fmla="*/ 1870 w 13240"/>
                <a:gd name="T55" fmla="*/ 10996 h 20215"/>
                <a:gd name="T56" fmla="*/ 2531 w 13240"/>
                <a:gd name="T57" fmla="*/ 10751 h 20215"/>
                <a:gd name="T58" fmla="*/ 3335 w 13240"/>
                <a:gd name="T59" fmla="*/ 10624 h 20215"/>
                <a:gd name="T60" fmla="*/ 4292 w 13240"/>
                <a:gd name="T61" fmla="*/ 10124 h 20215"/>
                <a:gd name="T62" fmla="*/ 6044 w 13240"/>
                <a:gd name="T63" fmla="*/ 9193 h 20215"/>
                <a:gd name="T64" fmla="*/ 6967 w 13240"/>
                <a:gd name="T65" fmla="*/ 9515 h 20215"/>
                <a:gd name="T66" fmla="*/ 6112 w 13240"/>
                <a:gd name="T67" fmla="*/ 10387 h 20215"/>
                <a:gd name="T68" fmla="*/ 5240 w 13240"/>
                <a:gd name="T69" fmla="*/ 11115 h 20215"/>
                <a:gd name="T70" fmla="*/ 3970 w 13240"/>
                <a:gd name="T71" fmla="*/ 11140 h 20215"/>
                <a:gd name="T72" fmla="*/ 3005 w 13240"/>
                <a:gd name="T73" fmla="*/ 11106 h 20215"/>
                <a:gd name="T74" fmla="*/ 2294 w 13240"/>
                <a:gd name="T75" fmla="*/ 11673 h 20215"/>
                <a:gd name="T76" fmla="*/ 1456 w 13240"/>
                <a:gd name="T77" fmla="*/ 12241 h 20215"/>
                <a:gd name="T78" fmla="*/ 745 w 13240"/>
                <a:gd name="T79" fmla="*/ 12698 h 20215"/>
                <a:gd name="T80" fmla="*/ 821 w 13240"/>
                <a:gd name="T81" fmla="*/ 13714 h 20215"/>
                <a:gd name="T82" fmla="*/ 685 w 13240"/>
                <a:gd name="T83" fmla="*/ 14704 h 20215"/>
                <a:gd name="T84" fmla="*/ 1329 w 13240"/>
                <a:gd name="T85" fmla="*/ 14975 h 20215"/>
                <a:gd name="T86" fmla="*/ 2463 w 13240"/>
                <a:gd name="T87" fmla="*/ 14839 h 20215"/>
                <a:gd name="T88" fmla="*/ 3530 w 13240"/>
                <a:gd name="T89" fmla="*/ 14433 h 20215"/>
                <a:gd name="T90" fmla="*/ 4554 w 13240"/>
                <a:gd name="T91" fmla="*/ 14137 h 20215"/>
                <a:gd name="T92" fmla="*/ 5113 w 13240"/>
                <a:gd name="T93" fmla="*/ 14577 h 20215"/>
                <a:gd name="T94" fmla="*/ 4368 w 13240"/>
                <a:gd name="T95" fmla="*/ 15212 h 20215"/>
                <a:gd name="T96" fmla="*/ 3564 w 13240"/>
                <a:gd name="T97" fmla="*/ 15610 h 20215"/>
                <a:gd name="T98" fmla="*/ 2658 w 13240"/>
                <a:gd name="T99" fmla="*/ 15991 h 20215"/>
                <a:gd name="T100" fmla="*/ 3132 w 13240"/>
                <a:gd name="T101" fmla="*/ 17057 h 20215"/>
                <a:gd name="T102" fmla="*/ 2328 w 13240"/>
                <a:gd name="T103" fmla="*/ 17701 h 20215"/>
                <a:gd name="T104" fmla="*/ 1752 w 13240"/>
                <a:gd name="T105" fmla="*/ 17311 h 20215"/>
                <a:gd name="T106" fmla="*/ 1913 w 13240"/>
                <a:gd name="T107" fmla="*/ 18226 h 20215"/>
                <a:gd name="T108" fmla="*/ 2946 w 13240"/>
                <a:gd name="T109" fmla="*/ 18479 h 20215"/>
                <a:gd name="T110" fmla="*/ 2675 w 13240"/>
                <a:gd name="T111" fmla="*/ 19343 h 20215"/>
                <a:gd name="T112" fmla="*/ 2218 w 13240"/>
                <a:gd name="T113" fmla="*/ 19893 h 20215"/>
                <a:gd name="T114" fmla="*/ 1337 w 13240"/>
                <a:gd name="T115" fmla="*/ 19927 h 20215"/>
                <a:gd name="T116" fmla="*/ 618 w 13240"/>
                <a:gd name="T117" fmla="*/ 20189 h 20215"/>
                <a:gd name="T118" fmla="*/ 592 w 13240"/>
                <a:gd name="T119" fmla="*/ 19648 h 20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240" h="20215">
                  <a:moveTo>
                    <a:pt x="12885" y="0"/>
                  </a:moveTo>
                  <a:lnTo>
                    <a:pt x="13003" y="212"/>
                  </a:lnTo>
                  <a:lnTo>
                    <a:pt x="13181" y="440"/>
                  </a:lnTo>
                  <a:lnTo>
                    <a:pt x="13232" y="576"/>
                  </a:lnTo>
                  <a:lnTo>
                    <a:pt x="13240" y="626"/>
                  </a:lnTo>
                  <a:lnTo>
                    <a:pt x="13240" y="711"/>
                  </a:lnTo>
                  <a:lnTo>
                    <a:pt x="13215" y="762"/>
                  </a:lnTo>
                  <a:lnTo>
                    <a:pt x="13080" y="863"/>
                  </a:lnTo>
                  <a:lnTo>
                    <a:pt x="13037" y="872"/>
                  </a:lnTo>
                  <a:lnTo>
                    <a:pt x="12961" y="872"/>
                  </a:lnTo>
                  <a:lnTo>
                    <a:pt x="12936" y="889"/>
                  </a:lnTo>
                  <a:lnTo>
                    <a:pt x="12800" y="872"/>
                  </a:lnTo>
                  <a:lnTo>
                    <a:pt x="12775" y="880"/>
                  </a:lnTo>
                  <a:lnTo>
                    <a:pt x="12699" y="872"/>
                  </a:lnTo>
                  <a:lnTo>
                    <a:pt x="12614" y="847"/>
                  </a:lnTo>
                  <a:lnTo>
                    <a:pt x="12605" y="821"/>
                  </a:lnTo>
                  <a:lnTo>
                    <a:pt x="12580" y="804"/>
                  </a:lnTo>
                  <a:lnTo>
                    <a:pt x="12521" y="779"/>
                  </a:lnTo>
                  <a:lnTo>
                    <a:pt x="12453" y="779"/>
                  </a:lnTo>
                  <a:lnTo>
                    <a:pt x="12411" y="753"/>
                  </a:lnTo>
                  <a:lnTo>
                    <a:pt x="12326" y="753"/>
                  </a:lnTo>
                  <a:lnTo>
                    <a:pt x="12292" y="779"/>
                  </a:lnTo>
                  <a:lnTo>
                    <a:pt x="12267" y="762"/>
                  </a:lnTo>
                  <a:lnTo>
                    <a:pt x="12148" y="770"/>
                  </a:lnTo>
                  <a:lnTo>
                    <a:pt x="12089" y="745"/>
                  </a:lnTo>
                  <a:lnTo>
                    <a:pt x="12047" y="745"/>
                  </a:lnTo>
                  <a:lnTo>
                    <a:pt x="12013" y="753"/>
                  </a:lnTo>
                  <a:lnTo>
                    <a:pt x="11852" y="838"/>
                  </a:lnTo>
                  <a:lnTo>
                    <a:pt x="11810" y="872"/>
                  </a:lnTo>
                  <a:lnTo>
                    <a:pt x="11767" y="957"/>
                  </a:lnTo>
                  <a:lnTo>
                    <a:pt x="11793" y="1007"/>
                  </a:lnTo>
                  <a:lnTo>
                    <a:pt x="11843" y="1075"/>
                  </a:lnTo>
                  <a:lnTo>
                    <a:pt x="11852" y="1101"/>
                  </a:lnTo>
                  <a:lnTo>
                    <a:pt x="11886" y="1151"/>
                  </a:lnTo>
                  <a:lnTo>
                    <a:pt x="11903" y="1202"/>
                  </a:lnTo>
                  <a:lnTo>
                    <a:pt x="11903" y="1278"/>
                  </a:lnTo>
                  <a:lnTo>
                    <a:pt x="11801" y="1380"/>
                  </a:lnTo>
                  <a:lnTo>
                    <a:pt x="11598" y="1498"/>
                  </a:lnTo>
                  <a:lnTo>
                    <a:pt x="11573" y="1498"/>
                  </a:lnTo>
                  <a:lnTo>
                    <a:pt x="11513" y="1558"/>
                  </a:lnTo>
                  <a:lnTo>
                    <a:pt x="11429" y="1668"/>
                  </a:lnTo>
                  <a:lnTo>
                    <a:pt x="11352" y="1820"/>
                  </a:lnTo>
                  <a:lnTo>
                    <a:pt x="11319" y="2006"/>
                  </a:lnTo>
                  <a:lnTo>
                    <a:pt x="11242" y="2167"/>
                  </a:lnTo>
                  <a:lnTo>
                    <a:pt x="11217" y="2294"/>
                  </a:lnTo>
                  <a:lnTo>
                    <a:pt x="11158" y="2430"/>
                  </a:lnTo>
                  <a:lnTo>
                    <a:pt x="11124" y="2472"/>
                  </a:lnTo>
                  <a:lnTo>
                    <a:pt x="11090" y="2480"/>
                  </a:lnTo>
                  <a:lnTo>
                    <a:pt x="11048" y="2506"/>
                  </a:lnTo>
                  <a:lnTo>
                    <a:pt x="11005" y="2514"/>
                  </a:lnTo>
                  <a:lnTo>
                    <a:pt x="10887" y="2497"/>
                  </a:lnTo>
                  <a:lnTo>
                    <a:pt x="10828" y="2455"/>
                  </a:lnTo>
                  <a:lnTo>
                    <a:pt x="10726" y="2455"/>
                  </a:lnTo>
                  <a:lnTo>
                    <a:pt x="10624" y="2421"/>
                  </a:lnTo>
                  <a:lnTo>
                    <a:pt x="10607" y="2404"/>
                  </a:lnTo>
                  <a:lnTo>
                    <a:pt x="10464" y="2404"/>
                  </a:lnTo>
                  <a:lnTo>
                    <a:pt x="10345" y="2370"/>
                  </a:lnTo>
                  <a:lnTo>
                    <a:pt x="10269" y="2362"/>
                  </a:lnTo>
                  <a:lnTo>
                    <a:pt x="10066" y="2294"/>
                  </a:lnTo>
                  <a:lnTo>
                    <a:pt x="10006" y="2252"/>
                  </a:lnTo>
                  <a:lnTo>
                    <a:pt x="9989" y="2252"/>
                  </a:lnTo>
                  <a:lnTo>
                    <a:pt x="9964" y="2226"/>
                  </a:lnTo>
                  <a:lnTo>
                    <a:pt x="9913" y="2209"/>
                  </a:lnTo>
                  <a:lnTo>
                    <a:pt x="9829" y="2142"/>
                  </a:lnTo>
                  <a:lnTo>
                    <a:pt x="9786" y="2133"/>
                  </a:lnTo>
                  <a:lnTo>
                    <a:pt x="9752" y="2099"/>
                  </a:lnTo>
                  <a:lnTo>
                    <a:pt x="9727" y="2091"/>
                  </a:lnTo>
                  <a:lnTo>
                    <a:pt x="9702" y="2040"/>
                  </a:lnTo>
                  <a:lnTo>
                    <a:pt x="9625" y="2006"/>
                  </a:lnTo>
                  <a:lnTo>
                    <a:pt x="9600" y="1964"/>
                  </a:lnTo>
                  <a:lnTo>
                    <a:pt x="9524" y="1913"/>
                  </a:lnTo>
                  <a:lnTo>
                    <a:pt x="9363" y="1879"/>
                  </a:lnTo>
                  <a:lnTo>
                    <a:pt x="9143" y="1905"/>
                  </a:lnTo>
                  <a:lnTo>
                    <a:pt x="9067" y="1871"/>
                  </a:lnTo>
                  <a:lnTo>
                    <a:pt x="8982" y="1871"/>
                  </a:lnTo>
                  <a:lnTo>
                    <a:pt x="8914" y="1820"/>
                  </a:lnTo>
                  <a:lnTo>
                    <a:pt x="8855" y="1795"/>
                  </a:lnTo>
                  <a:lnTo>
                    <a:pt x="8830" y="1820"/>
                  </a:lnTo>
                  <a:lnTo>
                    <a:pt x="8796" y="1812"/>
                  </a:lnTo>
                  <a:lnTo>
                    <a:pt x="8770" y="1820"/>
                  </a:lnTo>
                  <a:lnTo>
                    <a:pt x="8711" y="1820"/>
                  </a:lnTo>
                  <a:lnTo>
                    <a:pt x="8652" y="1829"/>
                  </a:lnTo>
                  <a:lnTo>
                    <a:pt x="8271" y="1829"/>
                  </a:lnTo>
                  <a:lnTo>
                    <a:pt x="8228" y="1803"/>
                  </a:lnTo>
                  <a:lnTo>
                    <a:pt x="8212" y="1820"/>
                  </a:lnTo>
                  <a:lnTo>
                    <a:pt x="8152" y="1820"/>
                  </a:lnTo>
                  <a:lnTo>
                    <a:pt x="8034" y="1820"/>
                  </a:lnTo>
                  <a:lnTo>
                    <a:pt x="7932" y="1786"/>
                  </a:lnTo>
                  <a:lnTo>
                    <a:pt x="7907" y="1786"/>
                  </a:lnTo>
                  <a:lnTo>
                    <a:pt x="7771" y="1718"/>
                  </a:lnTo>
                  <a:lnTo>
                    <a:pt x="7729" y="1718"/>
                  </a:lnTo>
                  <a:lnTo>
                    <a:pt x="7687" y="1693"/>
                  </a:lnTo>
                  <a:lnTo>
                    <a:pt x="7610" y="1583"/>
                  </a:lnTo>
                  <a:lnTo>
                    <a:pt x="7560" y="1490"/>
                  </a:lnTo>
                  <a:lnTo>
                    <a:pt x="7534" y="1456"/>
                  </a:lnTo>
                  <a:lnTo>
                    <a:pt x="7500" y="1439"/>
                  </a:lnTo>
                  <a:lnTo>
                    <a:pt x="7365" y="1431"/>
                  </a:lnTo>
                  <a:lnTo>
                    <a:pt x="7246" y="1397"/>
                  </a:lnTo>
                  <a:lnTo>
                    <a:pt x="7187" y="1338"/>
                  </a:lnTo>
                  <a:lnTo>
                    <a:pt x="7001" y="1346"/>
                  </a:lnTo>
                  <a:lnTo>
                    <a:pt x="6959" y="1354"/>
                  </a:lnTo>
                  <a:lnTo>
                    <a:pt x="6882" y="1405"/>
                  </a:lnTo>
                  <a:lnTo>
                    <a:pt x="6823" y="1473"/>
                  </a:lnTo>
                  <a:lnTo>
                    <a:pt x="6772" y="1541"/>
                  </a:lnTo>
                  <a:lnTo>
                    <a:pt x="6730" y="1575"/>
                  </a:lnTo>
                  <a:lnTo>
                    <a:pt x="6705" y="1625"/>
                  </a:lnTo>
                  <a:lnTo>
                    <a:pt x="6679" y="1642"/>
                  </a:lnTo>
                  <a:lnTo>
                    <a:pt x="6628" y="1727"/>
                  </a:lnTo>
                  <a:lnTo>
                    <a:pt x="6569" y="1795"/>
                  </a:lnTo>
                  <a:lnTo>
                    <a:pt x="6391" y="1930"/>
                  </a:lnTo>
                  <a:lnTo>
                    <a:pt x="6273" y="1964"/>
                  </a:lnTo>
                  <a:lnTo>
                    <a:pt x="6256" y="1939"/>
                  </a:lnTo>
                  <a:lnTo>
                    <a:pt x="6171" y="1905"/>
                  </a:lnTo>
                  <a:lnTo>
                    <a:pt x="6087" y="1795"/>
                  </a:lnTo>
                  <a:lnTo>
                    <a:pt x="6036" y="1761"/>
                  </a:lnTo>
                  <a:lnTo>
                    <a:pt x="6019" y="1761"/>
                  </a:lnTo>
                  <a:lnTo>
                    <a:pt x="5934" y="1710"/>
                  </a:lnTo>
                  <a:lnTo>
                    <a:pt x="5773" y="1718"/>
                  </a:lnTo>
                  <a:lnTo>
                    <a:pt x="5731" y="1727"/>
                  </a:lnTo>
                  <a:lnTo>
                    <a:pt x="5612" y="1718"/>
                  </a:lnTo>
                  <a:lnTo>
                    <a:pt x="5553" y="1744"/>
                  </a:lnTo>
                  <a:lnTo>
                    <a:pt x="5511" y="1744"/>
                  </a:lnTo>
                  <a:lnTo>
                    <a:pt x="5494" y="1727"/>
                  </a:lnTo>
                  <a:lnTo>
                    <a:pt x="5375" y="1710"/>
                  </a:lnTo>
                  <a:lnTo>
                    <a:pt x="5299" y="1625"/>
                  </a:lnTo>
                  <a:lnTo>
                    <a:pt x="5274" y="1583"/>
                  </a:lnTo>
                  <a:lnTo>
                    <a:pt x="5189" y="1498"/>
                  </a:lnTo>
                  <a:lnTo>
                    <a:pt x="5096" y="1448"/>
                  </a:lnTo>
                  <a:lnTo>
                    <a:pt x="5037" y="1473"/>
                  </a:lnTo>
                  <a:lnTo>
                    <a:pt x="5020" y="1498"/>
                  </a:lnTo>
                  <a:lnTo>
                    <a:pt x="4978" y="1532"/>
                  </a:lnTo>
                  <a:lnTo>
                    <a:pt x="4927" y="1608"/>
                  </a:lnTo>
                  <a:lnTo>
                    <a:pt x="4834" y="1676"/>
                  </a:lnTo>
                  <a:lnTo>
                    <a:pt x="4791" y="1693"/>
                  </a:lnTo>
                  <a:lnTo>
                    <a:pt x="4732" y="1693"/>
                  </a:lnTo>
                  <a:lnTo>
                    <a:pt x="4613" y="1634"/>
                  </a:lnTo>
                  <a:lnTo>
                    <a:pt x="4571" y="1651"/>
                  </a:lnTo>
                  <a:lnTo>
                    <a:pt x="4546" y="1693"/>
                  </a:lnTo>
                  <a:lnTo>
                    <a:pt x="4563" y="1727"/>
                  </a:lnTo>
                  <a:lnTo>
                    <a:pt x="4597" y="1761"/>
                  </a:lnTo>
                  <a:lnTo>
                    <a:pt x="4673" y="1803"/>
                  </a:lnTo>
                  <a:lnTo>
                    <a:pt x="4707" y="1845"/>
                  </a:lnTo>
                  <a:lnTo>
                    <a:pt x="4766" y="1947"/>
                  </a:lnTo>
                  <a:lnTo>
                    <a:pt x="4851" y="2167"/>
                  </a:lnTo>
                  <a:lnTo>
                    <a:pt x="4893" y="2218"/>
                  </a:lnTo>
                  <a:lnTo>
                    <a:pt x="5020" y="2286"/>
                  </a:lnTo>
                  <a:lnTo>
                    <a:pt x="5164" y="2421"/>
                  </a:lnTo>
                  <a:lnTo>
                    <a:pt x="5248" y="2540"/>
                  </a:lnTo>
                  <a:lnTo>
                    <a:pt x="5282" y="2650"/>
                  </a:lnTo>
                  <a:lnTo>
                    <a:pt x="5257" y="2734"/>
                  </a:lnTo>
                  <a:lnTo>
                    <a:pt x="5172" y="2861"/>
                  </a:lnTo>
                  <a:lnTo>
                    <a:pt x="5155" y="2937"/>
                  </a:lnTo>
                  <a:lnTo>
                    <a:pt x="5206" y="3014"/>
                  </a:lnTo>
                  <a:lnTo>
                    <a:pt x="5257" y="3047"/>
                  </a:lnTo>
                  <a:lnTo>
                    <a:pt x="5367" y="3081"/>
                  </a:lnTo>
                  <a:lnTo>
                    <a:pt x="5384" y="3107"/>
                  </a:lnTo>
                  <a:lnTo>
                    <a:pt x="5418" y="3107"/>
                  </a:lnTo>
                  <a:lnTo>
                    <a:pt x="5485" y="3158"/>
                  </a:lnTo>
                  <a:lnTo>
                    <a:pt x="5553" y="3234"/>
                  </a:lnTo>
                  <a:lnTo>
                    <a:pt x="5596" y="3361"/>
                  </a:lnTo>
                  <a:lnTo>
                    <a:pt x="5596" y="3488"/>
                  </a:lnTo>
                  <a:lnTo>
                    <a:pt x="5612" y="3547"/>
                  </a:lnTo>
                  <a:lnTo>
                    <a:pt x="5612" y="3649"/>
                  </a:lnTo>
                  <a:lnTo>
                    <a:pt x="5638" y="3733"/>
                  </a:lnTo>
                  <a:lnTo>
                    <a:pt x="5689" y="3801"/>
                  </a:lnTo>
                  <a:lnTo>
                    <a:pt x="5799" y="3843"/>
                  </a:lnTo>
                  <a:lnTo>
                    <a:pt x="5807" y="3919"/>
                  </a:lnTo>
                  <a:lnTo>
                    <a:pt x="5790" y="3945"/>
                  </a:lnTo>
                  <a:lnTo>
                    <a:pt x="5697" y="4004"/>
                  </a:lnTo>
                  <a:lnTo>
                    <a:pt x="5672" y="3996"/>
                  </a:lnTo>
                  <a:lnTo>
                    <a:pt x="5612" y="4004"/>
                  </a:lnTo>
                  <a:lnTo>
                    <a:pt x="5570" y="3996"/>
                  </a:lnTo>
                  <a:lnTo>
                    <a:pt x="5511" y="4029"/>
                  </a:lnTo>
                  <a:lnTo>
                    <a:pt x="5418" y="4029"/>
                  </a:lnTo>
                  <a:lnTo>
                    <a:pt x="5291" y="4148"/>
                  </a:lnTo>
                  <a:lnTo>
                    <a:pt x="5257" y="4156"/>
                  </a:lnTo>
                  <a:lnTo>
                    <a:pt x="5232" y="4182"/>
                  </a:lnTo>
                  <a:lnTo>
                    <a:pt x="5155" y="4250"/>
                  </a:lnTo>
                  <a:lnTo>
                    <a:pt x="5113" y="4258"/>
                  </a:lnTo>
                  <a:lnTo>
                    <a:pt x="5096" y="4250"/>
                  </a:lnTo>
                  <a:lnTo>
                    <a:pt x="5037" y="4300"/>
                  </a:lnTo>
                  <a:lnTo>
                    <a:pt x="4952" y="4309"/>
                  </a:lnTo>
                  <a:lnTo>
                    <a:pt x="4817" y="4360"/>
                  </a:lnTo>
                  <a:lnTo>
                    <a:pt x="4690" y="4410"/>
                  </a:lnTo>
                  <a:lnTo>
                    <a:pt x="4512" y="4427"/>
                  </a:lnTo>
                  <a:lnTo>
                    <a:pt x="4453" y="4419"/>
                  </a:lnTo>
                  <a:lnTo>
                    <a:pt x="4436" y="4436"/>
                  </a:lnTo>
                  <a:lnTo>
                    <a:pt x="4393" y="4453"/>
                  </a:lnTo>
                  <a:lnTo>
                    <a:pt x="4309" y="4444"/>
                  </a:lnTo>
                  <a:lnTo>
                    <a:pt x="4275" y="4461"/>
                  </a:lnTo>
                  <a:lnTo>
                    <a:pt x="4055" y="4461"/>
                  </a:lnTo>
                  <a:lnTo>
                    <a:pt x="4012" y="4444"/>
                  </a:lnTo>
                  <a:lnTo>
                    <a:pt x="3953" y="4461"/>
                  </a:lnTo>
                  <a:lnTo>
                    <a:pt x="3835" y="4436"/>
                  </a:lnTo>
                  <a:lnTo>
                    <a:pt x="3809" y="4444"/>
                  </a:lnTo>
                  <a:lnTo>
                    <a:pt x="3775" y="4436"/>
                  </a:lnTo>
                  <a:lnTo>
                    <a:pt x="3750" y="4444"/>
                  </a:lnTo>
                  <a:lnTo>
                    <a:pt x="3674" y="4410"/>
                  </a:lnTo>
                  <a:lnTo>
                    <a:pt x="3648" y="4427"/>
                  </a:lnTo>
                  <a:lnTo>
                    <a:pt x="3572" y="4410"/>
                  </a:lnTo>
                  <a:lnTo>
                    <a:pt x="3471" y="4427"/>
                  </a:lnTo>
                  <a:lnTo>
                    <a:pt x="3352" y="4470"/>
                  </a:lnTo>
                  <a:lnTo>
                    <a:pt x="3335" y="4487"/>
                  </a:lnTo>
                  <a:lnTo>
                    <a:pt x="3267" y="4495"/>
                  </a:lnTo>
                  <a:lnTo>
                    <a:pt x="3115" y="4605"/>
                  </a:lnTo>
                  <a:lnTo>
                    <a:pt x="3047" y="4622"/>
                  </a:lnTo>
                  <a:lnTo>
                    <a:pt x="3013" y="4656"/>
                  </a:lnTo>
                  <a:lnTo>
                    <a:pt x="2912" y="4715"/>
                  </a:lnTo>
                  <a:lnTo>
                    <a:pt x="2895" y="4715"/>
                  </a:lnTo>
                  <a:lnTo>
                    <a:pt x="2827" y="4749"/>
                  </a:lnTo>
                  <a:lnTo>
                    <a:pt x="2793" y="4766"/>
                  </a:lnTo>
                  <a:lnTo>
                    <a:pt x="2734" y="4757"/>
                  </a:lnTo>
                  <a:lnTo>
                    <a:pt x="2717" y="4783"/>
                  </a:lnTo>
                  <a:lnTo>
                    <a:pt x="2692" y="4783"/>
                  </a:lnTo>
                  <a:lnTo>
                    <a:pt x="2632" y="4808"/>
                  </a:lnTo>
                  <a:lnTo>
                    <a:pt x="2548" y="4817"/>
                  </a:lnTo>
                  <a:lnTo>
                    <a:pt x="2489" y="4817"/>
                  </a:lnTo>
                  <a:lnTo>
                    <a:pt x="2412" y="4842"/>
                  </a:lnTo>
                  <a:lnTo>
                    <a:pt x="2328" y="4851"/>
                  </a:lnTo>
                  <a:lnTo>
                    <a:pt x="2251" y="4884"/>
                  </a:lnTo>
                  <a:lnTo>
                    <a:pt x="2201" y="4935"/>
                  </a:lnTo>
                  <a:lnTo>
                    <a:pt x="2133" y="4961"/>
                  </a:lnTo>
                  <a:lnTo>
                    <a:pt x="2091" y="5003"/>
                  </a:lnTo>
                  <a:lnTo>
                    <a:pt x="2048" y="5003"/>
                  </a:lnTo>
                  <a:lnTo>
                    <a:pt x="2006" y="5037"/>
                  </a:lnTo>
                  <a:lnTo>
                    <a:pt x="1667" y="5155"/>
                  </a:lnTo>
                  <a:lnTo>
                    <a:pt x="1532" y="5232"/>
                  </a:lnTo>
                  <a:lnTo>
                    <a:pt x="1473" y="5240"/>
                  </a:lnTo>
                  <a:lnTo>
                    <a:pt x="1456" y="5257"/>
                  </a:lnTo>
                  <a:lnTo>
                    <a:pt x="1388" y="5299"/>
                  </a:lnTo>
                  <a:lnTo>
                    <a:pt x="1312" y="5367"/>
                  </a:lnTo>
                  <a:lnTo>
                    <a:pt x="1252" y="5426"/>
                  </a:lnTo>
                  <a:lnTo>
                    <a:pt x="1151" y="5485"/>
                  </a:lnTo>
                  <a:lnTo>
                    <a:pt x="1015" y="5629"/>
                  </a:lnTo>
                  <a:lnTo>
                    <a:pt x="1015" y="5663"/>
                  </a:lnTo>
                  <a:lnTo>
                    <a:pt x="1058" y="5697"/>
                  </a:lnTo>
                  <a:lnTo>
                    <a:pt x="1227" y="5689"/>
                  </a:lnTo>
                  <a:lnTo>
                    <a:pt x="1278" y="5706"/>
                  </a:lnTo>
                  <a:lnTo>
                    <a:pt x="1320" y="5790"/>
                  </a:lnTo>
                  <a:lnTo>
                    <a:pt x="1354" y="5824"/>
                  </a:lnTo>
                  <a:lnTo>
                    <a:pt x="1566" y="5816"/>
                  </a:lnTo>
                  <a:lnTo>
                    <a:pt x="1642" y="5849"/>
                  </a:lnTo>
                  <a:lnTo>
                    <a:pt x="1659" y="5875"/>
                  </a:lnTo>
                  <a:lnTo>
                    <a:pt x="1659" y="5934"/>
                  </a:lnTo>
                  <a:lnTo>
                    <a:pt x="1625" y="6044"/>
                  </a:lnTo>
                  <a:lnTo>
                    <a:pt x="1566" y="6205"/>
                  </a:lnTo>
                  <a:lnTo>
                    <a:pt x="1566" y="6230"/>
                  </a:lnTo>
                  <a:lnTo>
                    <a:pt x="1591" y="6281"/>
                  </a:lnTo>
                  <a:lnTo>
                    <a:pt x="1693" y="6298"/>
                  </a:lnTo>
                  <a:lnTo>
                    <a:pt x="1727" y="6298"/>
                  </a:lnTo>
                  <a:lnTo>
                    <a:pt x="1803" y="6315"/>
                  </a:lnTo>
                  <a:lnTo>
                    <a:pt x="1854" y="6391"/>
                  </a:lnTo>
                  <a:lnTo>
                    <a:pt x="1862" y="6417"/>
                  </a:lnTo>
                  <a:lnTo>
                    <a:pt x="1854" y="6442"/>
                  </a:lnTo>
                  <a:lnTo>
                    <a:pt x="1820" y="6476"/>
                  </a:lnTo>
                  <a:lnTo>
                    <a:pt x="1760" y="6510"/>
                  </a:lnTo>
                  <a:lnTo>
                    <a:pt x="1752" y="6535"/>
                  </a:lnTo>
                  <a:lnTo>
                    <a:pt x="1752" y="6569"/>
                  </a:lnTo>
                  <a:lnTo>
                    <a:pt x="1786" y="6611"/>
                  </a:lnTo>
                  <a:lnTo>
                    <a:pt x="1786" y="6637"/>
                  </a:lnTo>
                  <a:lnTo>
                    <a:pt x="1947" y="6806"/>
                  </a:lnTo>
                  <a:lnTo>
                    <a:pt x="1997" y="6899"/>
                  </a:lnTo>
                  <a:lnTo>
                    <a:pt x="1997" y="6984"/>
                  </a:lnTo>
                  <a:lnTo>
                    <a:pt x="1964" y="7035"/>
                  </a:lnTo>
                  <a:lnTo>
                    <a:pt x="1879" y="7077"/>
                  </a:lnTo>
                  <a:lnTo>
                    <a:pt x="1879" y="7145"/>
                  </a:lnTo>
                  <a:lnTo>
                    <a:pt x="1913" y="7178"/>
                  </a:lnTo>
                  <a:lnTo>
                    <a:pt x="2048" y="7178"/>
                  </a:lnTo>
                  <a:lnTo>
                    <a:pt x="2158" y="7153"/>
                  </a:lnTo>
                  <a:lnTo>
                    <a:pt x="2209" y="7162"/>
                  </a:lnTo>
                  <a:lnTo>
                    <a:pt x="2260" y="7136"/>
                  </a:lnTo>
                  <a:lnTo>
                    <a:pt x="2285" y="7136"/>
                  </a:lnTo>
                  <a:lnTo>
                    <a:pt x="2387" y="7162"/>
                  </a:lnTo>
                  <a:lnTo>
                    <a:pt x="2472" y="7153"/>
                  </a:lnTo>
                  <a:lnTo>
                    <a:pt x="2607" y="7178"/>
                  </a:lnTo>
                  <a:lnTo>
                    <a:pt x="2649" y="7221"/>
                  </a:lnTo>
                  <a:lnTo>
                    <a:pt x="2675" y="7280"/>
                  </a:lnTo>
                  <a:lnTo>
                    <a:pt x="2700" y="7390"/>
                  </a:lnTo>
                  <a:lnTo>
                    <a:pt x="2641" y="7568"/>
                  </a:lnTo>
                  <a:lnTo>
                    <a:pt x="2548" y="7661"/>
                  </a:lnTo>
                  <a:lnTo>
                    <a:pt x="2421" y="7737"/>
                  </a:lnTo>
                  <a:lnTo>
                    <a:pt x="2235" y="7873"/>
                  </a:lnTo>
                  <a:lnTo>
                    <a:pt x="2226" y="7906"/>
                  </a:lnTo>
                  <a:lnTo>
                    <a:pt x="2141" y="7949"/>
                  </a:lnTo>
                  <a:lnTo>
                    <a:pt x="2023" y="8067"/>
                  </a:lnTo>
                  <a:lnTo>
                    <a:pt x="1955" y="8093"/>
                  </a:lnTo>
                  <a:lnTo>
                    <a:pt x="1837" y="8203"/>
                  </a:lnTo>
                  <a:lnTo>
                    <a:pt x="1710" y="8287"/>
                  </a:lnTo>
                  <a:lnTo>
                    <a:pt x="1549" y="8448"/>
                  </a:lnTo>
                  <a:lnTo>
                    <a:pt x="1498" y="8482"/>
                  </a:lnTo>
                  <a:lnTo>
                    <a:pt x="1464" y="8482"/>
                  </a:lnTo>
                  <a:lnTo>
                    <a:pt x="1363" y="8541"/>
                  </a:lnTo>
                  <a:lnTo>
                    <a:pt x="1320" y="8558"/>
                  </a:lnTo>
                  <a:lnTo>
                    <a:pt x="1227" y="8668"/>
                  </a:lnTo>
                  <a:lnTo>
                    <a:pt x="1159" y="8694"/>
                  </a:lnTo>
                  <a:lnTo>
                    <a:pt x="1041" y="8863"/>
                  </a:lnTo>
                  <a:lnTo>
                    <a:pt x="1015" y="8948"/>
                  </a:lnTo>
                  <a:lnTo>
                    <a:pt x="965" y="9015"/>
                  </a:lnTo>
                  <a:lnTo>
                    <a:pt x="922" y="9151"/>
                  </a:lnTo>
                  <a:lnTo>
                    <a:pt x="863" y="9244"/>
                  </a:lnTo>
                  <a:lnTo>
                    <a:pt x="838" y="9261"/>
                  </a:lnTo>
                  <a:lnTo>
                    <a:pt x="812" y="9312"/>
                  </a:lnTo>
                  <a:lnTo>
                    <a:pt x="694" y="9489"/>
                  </a:lnTo>
                  <a:lnTo>
                    <a:pt x="618" y="9667"/>
                  </a:lnTo>
                  <a:lnTo>
                    <a:pt x="618" y="9718"/>
                  </a:lnTo>
                  <a:lnTo>
                    <a:pt x="584" y="9853"/>
                  </a:lnTo>
                  <a:lnTo>
                    <a:pt x="364" y="10285"/>
                  </a:lnTo>
                  <a:lnTo>
                    <a:pt x="338" y="10395"/>
                  </a:lnTo>
                  <a:lnTo>
                    <a:pt x="364" y="10531"/>
                  </a:lnTo>
                  <a:lnTo>
                    <a:pt x="355" y="10607"/>
                  </a:lnTo>
                  <a:lnTo>
                    <a:pt x="287" y="10768"/>
                  </a:lnTo>
                  <a:lnTo>
                    <a:pt x="177" y="10929"/>
                  </a:lnTo>
                  <a:lnTo>
                    <a:pt x="143" y="11005"/>
                  </a:lnTo>
                  <a:lnTo>
                    <a:pt x="135" y="11064"/>
                  </a:lnTo>
                  <a:lnTo>
                    <a:pt x="152" y="11115"/>
                  </a:lnTo>
                  <a:lnTo>
                    <a:pt x="177" y="11132"/>
                  </a:lnTo>
                  <a:lnTo>
                    <a:pt x="296" y="11157"/>
                  </a:lnTo>
                  <a:lnTo>
                    <a:pt x="372" y="11157"/>
                  </a:lnTo>
                  <a:lnTo>
                    <a:pt x="558" y="11089"/>
                  </a:lnTo>
                  <a:lnTo>
                    <a:pt x="634" y="11072"/>
                  </a:lnTo>
                  <a:lnTo>
                    <a:pt x="685" y="11056"/>
                  </a:lnTo>
                  <a:lnTo>
                    <a:pt x="711" y="11030"/>
                  </a:lnTo>
                  <a:lnTo>
                    <a:pt x="787" y="11030"/>
                  </a:lnTo>
                  <a:lnTo>
                    <a:pt x="804" y="11005"/>
                  </a:lnTo>
                  <a:lnTo>
                    <a:pt x="914" y="11005"/>
                  </a:lnTo>
                  <a:lnTo>
                    <a:pt x="1024" y="10971"/>
                  </a:lnTo>
                  <a:lnTo>
                    <a:pt x="1125" y="10971"/>
                  </a:lnTo>
                  <a:lnTo>
                    <a:pt x="1185" y="10954"/>
                  </a:lnTo>
                  <a:lnTo>
                    <a:pt x="1261" y="10954"/>
                  </a:lnTo>
                  <a:lnTo>
                    <a:pt x="1286" y="10971"/>
                  </a:lnTo>
                  <a:lnTo>
                    <a:pt x="1371" y="10971"/>
                  </a:lnTo>
                  <a:lnTo>
                    <a:pt x="1557" y="10971"/>
                  </a:lnTo>
                  <a:lnTo>
                    <a:pt x="1718" y="10962"/>
                  </a:lnTo>
                  <a:lnTo>
                    <a:pt x="1769" y="10979"/>
                  </a:lnTo>
                  <a:lnTo>
                    <a:pt x="1794" y="10971"/>
                  </a:lnTo>
                  <a:lnTo>
                    <a:pt x="1870" y="10996"/>
                  </a:lnTo>
                  <a:lnTo>
                    <a:pt x="1921" y="10996"/>
                  </a:lnTo>
                  <a:lnTo>
                    <a:pt x="1972" y="10971"/>
                  </a:lnTo>
                  <a:lnTo>
                    <a:pt x="2023" y="10937"/>
                  </a:lnTo>
                  <a:lnTo>
                    <a:pt x="2040" y="10937"/>
                  </a:lnTo>
                  <a:lnTo>
                    <a:pt x="2091" y="10903"/>
                  </a:lnTo>
                  <a:lnTo>
                    <a:pt x="2108" y="10886"/>
                  </a:lnTo>
                  <a:lnTo>
                    <a:pt x="2133" y="10886"/>
                  </a:lnTo>
                  <a:lnTo>
                    <a:pt x="2218" y="10852"/>
                  </a:lnTo>
                  <a:lnTo>
                    <a:pt x="2243" y="10861"/>
                  </a:lnTo>
                  <a:lnTo>
                    <a:pt x="2353" y="10844"/>
                  </a:lnTo>
                  <a:lnTo>
                    <a:pt x="2421" y="10785"/>
                  </a:lnTo>
                  <a:lnTo>
                    <a:pt x="2531" y="10751"/>
                  </a:lnTo>
                  <a:lnTo>
                    <a:pt x="2607" y="10708"/>
                  </a:lnTo>
                  <a:lnTo>
                    <a:pt x="2658" y="10717"/>
                  </a:lnTo>
                  <a:lnTo>
                    <a:pt x="2675" y="10708"/>
                  </a:lnTo>
                  <a:lnTo>
                    <a:pt x="2734" y="10708"/>
                  </a:lnTo>
                  <a:lnTo>
                    <a:pt x="2759" y="10692"/>
                  </a:lnTo>
                  <a:lnTo>
                    <a:pt x="2819" y="10692"/>
                  </a:lnTo>
                  <a:lnTo>
                    <a:pt x="3047" y="10641"/>
                  </a:lnTo>
                  <a:lnTo>
                    <a:pt x="3064" y="10624"/>
                  </a:lnTo>
                  <a:lnTo>
                    <a:pt x="3090" y="10615"/>
                  </a:lnTo>
                  <a:lnTo>
                    <a:pt x="3174" y="10624"/>
                  </a:lnTo>
                  <a:lnTo>
                    <a:pt x="3250" y="10607"/>
                  </a:lnTo>
                  <a:lnTo>
                    <a:pt x="3335" y="10624"/>
                  </a:lnTo>
                  <a:lnTo>
                    <a:pt x="3386" y="10590"/>
                  </a:lnTo>
                  <a:lnTo>
                    <a:pt x="3462" y="10573"/>
                  </a:lnTo>
                  <a:lnTo>
                    <a:pt x="3488" y="10548"/>
                  </a:lnTo>
                  <a:lnTo>
                    <a:pt x="3547" y="10531"/>
                  </a:lnTo>
                  <a:lnTo>
                    <a:pt x="3572" y="10531"/>
                  </a:lnTo>
                  <a:lnTo>
                    <a:pt x="3682" y="10497"/>
                  </a:lnTo>
                  <a:lnTo>
                    <a:pt x="3733" y="10505"/>
                  </a:lnTo>
                  <a:lnTo>
                    <a:pt x="3835" y="10455"/>
                  </a:lnTo>
                  <a:lnTo>
                    <a:pt x="3894" y="10446"/>
                  </a:lnTo>
                  <a:lnTo>
                    <a:pt x="4063" y="10294"/>
                  </a:lnTo>
                  <a:lnTo>
                    <a:pt x="4131" y="10192"/>
                  </a:lnTo>
                  <a:lnTo>
                    <a:pt x="4292" y="10124"/>
                  </a:lnTo>
                  <a:lnTo>
                    <a:pt x="4309" y="10099"/>
                  </a:lnTo>
                  <a:lnTo>
                    <a:pt x="4385" y="10065"/>
                  </a:lnTo>
                  <a:lnTo>
                    <a:pt x="4495" y="9964"/>
                  </a:lnTo>
                  <a:lnTo>
                    <a:pt x="4546" y="9938"/>
                  </a:lnTo>
                  <a:lnTo>
                    <a:pt x="4639" y="9853"/>
                  </a:lnTo>
                  <a:lnTo>
                    <a:pt x="4808" y="9760"/>
                  </a:lnTo>
                  <a:lnTo>
                    <a:pt x="4884" y="9735"/>
                  </a:lnTo>
                  <a:lnTo>
                    <a:pt x="5164" y="9633"/>
                  </a:lnTo>
                  <a:lnTo>
                    <a:pt x="5198" y="9633"/>
                  </a:lnTo>
                  <a:lnTo>
                    <a:pt x="5248" y="9591"/>
                  </a:lnTo>
                  <a:lnTo>
                    <a:pt x="5350" y="9574"/>
                  </a:lnTo>
                  <a:lnTo>
                    <a:pt x="6044" y="9193"/>
                  </a:lnTo>
                  <a:lnTo>
                    <a:pt x="6137" y="9176"/>
                  </a:lnTo>
                  <a:lnTo>
                    <a:pt x="6214" y="9142"/>
                  </a:lnTo>
                  <a:lnTo>
                    <a:pt x="6374" y="9125"/>
                  </a:lnTo>
                  <a:lnTo>
                    <a:pt x="6459" y="9100"/>
                  </a:lnTo>
                  <a:lnTo>
                    <a:pt x="6518" y="9058"/>
                  </a:lnTo>
                  <a:lnTo>
                    <a:pt x="6561" y="9041"/>
                  </a:lnTo>
                  <a:lnTo>
                    <a:pt x="6696" y="9041"/>
                  </a:lnTo>
                  <a:lnTo>
                    <a:pt x="6747" y="9066"/>
                  </a:lnTo>
                  <a:lnTo>
                    <a:pt x="6899" y="9193"/>
                  </a:lnTo>
                  <a:lnTo>
                    <a:pt x="6959" y="9329"/>
                  </a:lnTo>
                  <a:lnTo>
                    <a:pt x="6976" y="9405"/>
                  </a:lnTo>
                  <a:lnTo>
                    <a:pt x="6967" y="9515"/>
                  </a:lnTo>
                  <a:lnTo>
                    <a:pt x="7001" y="9752"/>
                  </a:lnTo>
                  <a:lnTo>
                    <a:pt x="6942" y="9989"/>
                  </a:lnTo>
                  <a:lnTo>
                    <a:pt x="6882" y="10082"/>
                  </a:lnTo>
                  <a:lnTo>
                    <a:pt x="6738" y="10234"/>
                  </a:lnTo>
                  <a:lnTo>
                    <a:pt x="6713" y="10243"/>
                  </a:lnTo>
                  <a:lnTo>
                    <a:pt x="6578" y="10260"/>
                  </a:lnTo>
                  <a:lnTo>
                    <a:pt x="6518" y="10251"/>
                  </a:lnTo>
                  <a:lnTo>
                    <a:pt x="6459" y="10285"/>
                  </a:lnTo>
                  <a:lnTo>
                    <a:pt x="6391" y="10294"/>
                  </a:lnTo>
                  <a:lnTo>
                    <a:pt x="6332" y="10336"/>
                  </a:lnTo>
                  <a:lnTo>
                    <a:pt x="6239" y="10370"/>
                  </a:lnTo>
                  <a:lnTo>
                    <a:pt x="6112" y="10387"/>
                  </a:lnTo>
                  <a:lnTo>
                    <a:pt x="6036" y="10412"/>
                  </a:lnTo>
                  <a:lnTo>
                    <a:pt x="6019" y="10429"/>
                  </a:lnTo>
                  <a:lnTo>
                    <a:pt x="5993" y="10438"/>
                  </a:lnTo>
                  <a:lnTo>
                    <a:pt x="5833" y="10505"/>
                  </a:lnTo>
                  <a:lnTo>
                    <a:pt x="5799" y="10514"/>
                  </a:lnTo>
                  <a:lnTo>
                    <a:pt x="5655" y="10641"/>
                  </a:lnTo>
                  <a:lnTo>
                    <a:pt x="5596" y="10751"/>
                  </a:lnTo>
                  <a:lnTo>
                    <a:pt x="5545" y="10810"/>
                  </a:lnTo>
                  <a:lnTo>
                    <a:pt x="5511" y="10827"/>
                  </a:lnTo>
                  <a:lnTo>
                    <a:pt x="5418" y="10937"/>
                  </a:lnTo>
                  <a:lnTo>
                    <a:pt x="5257" y="11081"/>
                  </a:lnTo>
                  <a:lnTo>
                    <a:pt x="5240" y="11115"/>
                  </a:lnTo>
                  <a:lnTo>
                    <a:pt x="5164" y="11191"/>
                  </a:lnTo>
                  <a:lnTo>
                    <a:pt x="5096" y="11225"/>
                  </a:lnTo>
                  <a:lnTo>
                    <a:pt x="5011" y="11250"/>
                  </a:lnTo>
                  <a:lnTo>
                    <a:pt x="4978" y="11242"/>
                  </a:lnTo>
                  <a:lnTo>
                    <a:pt x="4893" y="11284"/>
                  </a:lnTo>
                  <a:lnTo>
                    <a:pt x="4834" y="11284"/>
                  </a:lnTo>
                  <a:lnTo>
                    <a:pt x="4554" y="11250"/>
                  </a:lnTo>
                  <a:lnTo>
                    <a:pt x="4436" y="11259"/>
                  </a:lnTo>
                  <a:lnTo>
                    <a:pt x="4156" y="11174"/>
                  </a:lnTo>
                  <a:lnTo>
                    <a:pt x="4131" y="11183"/>
                  </a:lnTo>
                  <a:lnTo>
                    <a:pt x="4055" y="11149"/>
                  </a:lnTo>
                  <a:lnTo>
                    <a:pt x="3970" y="11140"/>
                  </a:lnTo>
                  <a:lnTo>
                    <a:pt x="3852" y="11106"/>
                  </a:lnTo>
                  <a:lnTo>
                    <a:pt x="3835" y="11115"/>
                  </a:lnTo>
                  <a:lnTo>
                    <a:pt x="3775" y="11081"/>
                  </a:lnTo>
                  <a:lnTo>
                    <a:pt x="3733" y="11081"/>
                  </a:lnTo>
                  <a:lnTo>
                    <a:pt x="3708" y="11064"/>
                  </a:lnTo>
                  <a:lnTo>
                    <a:pt x="3648" y="11064"/>
                  </a:lnTo>
                  <a:lnTo>
                    <a:pt x="3615" y="11039"/>
                  </a:lnTo>
                  <a:lnTo>
                    <a:pt x="3530" y="11030"/>
                  </a:lnTo>
                  <a:lnTo>
                    <a:pt x="3513" y="11030"/>
                  </a:lnTo>
                  <a:lnTo>
                    <a:pt x="3369" y="10988"/>
                  </a:lnTo>
                  <a:lnTo>
                    <a:pt x="3208" y="10996"/>
                  </a:lnTo>
                  <a:lnTo>
                    <a:pt x="3005" y="11106"/>
                  </a:lnTo>
                  <a:lnTo>
                    <a:pt x="2988" y="11106"/>
                  </a:lnTo>
                  <a:lnTo>
                    <a:pt x="2920" y="11140"/>
                  </a:lnTo>
                  <a:lnTo>
                    <a:pt x="2903" y="11132"/>
                  </a:lnTo>
                  <a:lnTo>
                    <a:pt x="2827" y="11191"/>
                  </a:lnTo>
                  <a:lnTo>
                    <a:pt x="2742" y="11225"/>
                  </a:lnTo>
                  <a:lnTo>
                    <a:pt x="2582" y="11369"/>
                  </a:lnTo>
                  <a:lnTo>
                    <a:pt x="2514" y="11487"/>
                  </a:lnTo>
                  <a:lnTo>
                    <a:pt x="2455" y="11530"/>
                  </a:lnTo>
                  <a:lnTo>
                    <a:pt x="2429" y="11580"/>
                  </a:lnTo>
                  <a:lnTo>
                    <a:pt x="2387" y="11606"/>
                  </a:lnTo>
                  <a:lnTo>
                    <a:pt x="2345" y="11648"/>
                  </a:lnTo>
                  <a:lnTo>
                    <a:pt x="2294" y="11673"/>
                  </a:lnTo>
                  <a:lnTo>
                    <a:pt x="2251" y="11724"/>
                  </a:lnTo>
                  <a:lnTo>
                    <a:pt x="2074" y="11834"/>
                  </a:lnTo>
                  <a:lnTo>
                    <a:pt x="2031" y="11877"/>
                  </a:lnTo>
                  <a:lnTo>
                    <a:pt x="1989" y="11885"/>
                  </a:lnTo>
                  <a:lnTo>
                    <a:pt x="1870" y="11961"/>
                  </a:lnTo>
                  <a:lnTo>
                    <a:pt x="1811" y="11978"/>
                  </a:lnTo>
                  <a:lnTo>
                    <a:pt x="1777" y="12029"/>
                  </a:lnTo>
                  <a:lnTo>
                    <a:pt x="1752" y="12037"/>
                  </a:lnTo>
                  <a:lnTo>
                    <a:pt x="1608" y="12173"/>
                  </a:lnTo>
                  <a:lnTo>
                    <a:pt x="1583" y="12173"/>
                  </a:lnTo>
                  <a:lnTo>
                    <a:pt x="1473" y="12249"/>
                  </a:lnTo>
                  <a:lnTo>
                    <a:pt x="1456" y="12241"/>
                  </a:lnTo>
                  <a:lnTo>
                    <a:pt x="1396" y="12275"/>
                  </a:lnTo>
                  <a:lnTo>
                    <a:pt x="1379" y="12275"/>
                  </a:lnTo>
                  <a:lnTo>
                    <a:pt x="1252" y="12351"/>
                  </a:lnTo>
                  <a:lnTo>
                    <a:pt x="1058" y="12393"/>
                  </a:lnTo>
                  <a:lnTo>
                    <a:pt x="998" y="12418"/>
                  </a:lnTo>
                  <a:lnTo>
                    <a:pt x="931" y="12461"/>
                  </a:lnTo>
                  <a:lnTo>
                    <a:pt x="872" y="12469"/>
                  </a:lnTo>
                  <a:lnTo>
                    <a:pt x="855" y="12486"/>
                  </a:lnTo>
                  <a:lnTo>
                    <a:pt x="838" y="12512"/>
                  </a:lnTo>
                  <a:lnTo>
                    <a:pt x="753" y="12571"/>
                  </a:lnTo>
                  <a:lnTo>
                    <a:pt x="736" y="12639"/>
                  </a:lnTo>
                  <a:lnTo>
                    <a:pt x="745" y="12698"/>
                  </a:lnTo>
                  <a:lnTo>
                    <a:pt x="872" y="12867"/>
                  </a:lnTo>
                  <a:lnTo>
                    <a:pt x="1032" y="13028"/>
                  </a:lnTo>
                  <a:lnTo>
                    <a:pt x="1075" y="13113"/>
                  </a:lnTo>
                  <a:lnTo>
                    <a:pt x="1092" y="13214"/>
                  </a:lnTo>
                  <a:lnTo>
                    <a:pt x="1092" y="13299"/>
                  </a:lnTo>
                  <a:lnTo>
                    <a:pt x="1066" y="13324"/>
                  </a:lnTo>
                  <a:lnTo>
                    <a:pt x="1066" y="13350"/>
                  </a:lnTo>
                  <a:lnTo>
                    <a:pt x="1024" y="13426"/>
                  </a:lnTo>
                  <a:lnTo>
                    <a:pt x="931" y="13519"/>
                  </a:lnTo>
                  <a:lnTo>
                    <a:pt x="872" y="13620"/>
                  </a:lnTo>
                  <a:lnTo>
                    <a:pt x="821" y="13688"/>
                  </a:lnTo>
                  <a:lnTo>
                    <a:pt x="821" y="13714"/>
                  </a:lnTo>
                  <a:lnTo>
                    <a:pt x="719" y="13874"/>
                  </a:lnTo>
                  <a:lnTo>
                    <a:pt x="745" y="13934"/>
                  </a:lnTo>
                  <a:lnTo>
                    <a:pt x="804" y="14001"/>
                  </a:lnTo>
                  <a:lnTo>
                    <a:pt x="880" y="14044"/>
                  </a:lnTo>
                  <a:lnTo>
                    <a:pt x="905" y="14078"/>
                  </a:lnTo>
                  <a:lnTo>
                    <a:pt x="914" y="14213"/>
                  </a:lnTo>
                  <a:lnTo>
                    <a:pt x="880" y="14289"/>
                  </a:lnTo>
                  <a:lnTo>
                    <a:pt x="838" y="14348"/>
                  </a:lnTo>
                  <a:lnTo>
                    <a:pt x="804" y="14475"/>
                  </a:lnTo>
                  <a:lnTo>
                    <a:pt x="770" y="14552"/>
                  </a:lnTo>
                  <a:lnTo>
                    <a:pt x="685" y="14679"/>
                  </a:lnTo>
                  <a:lnTo>
                    <a:pt x="685" y="14704"/>
                  </a:lnTo>
                  <a:lnTo>
                    <a:pt x="711" y="14755"/>
                  </a:lnTo>
                  <a:lnTo>
                    <a:pt x="761" y="14806"/>
                  </a:lnTo>
                  <a:lnTo>
                    <a:pt x="838" y="14848"/>
                  </a:lnTo>
                  <a:lnTo>
                    <a:pt x="872" y="14831"/>
                  </a:lnTo>
                  <a:lnTo>
                    <a:pt x="922" y="14831"/>
                  </a:lnTo>
                  <a:lnTo>
                    <a:pt x="973" y="14848"/>
                  </a:lnTo>
                  <a:lnTo>
                    <a:pt x="1058" y="14848"/>
                  </a:lnTo>
                  <a:lnTo>
                    <a:pt x="1134" y="14873"/>
                  </a:lnTo>
                  <a:lnTo>
                    <a:pt x="1185" y="14873"/>
                  </a:lnTo>
                  <a:lnTo>
                    <a:pt x="1261" y="14916"/>
                  </a:lnTo>
                  <a:lnTo>
                    <a:pt x="1278" y="14950"/>
                  </a:lnTo>
                  <a:lnTo>
                    <a:pt x="1329" y="14975"/>
                  </a:lnTo>
                  <a:lnTo>
                    <a:pt x="1371" y="15009"/>
                  </a:lnTo>
                  <a:lnTo>
                    <a:pt x="1405" y="15068"/>
                  </a:lnTo>
                  <a:lnTo>
                    <a:pt x="1388" y="15153"/>
                  </a:lnTo>
                  <a:lnTo>
                    <a:pt x="1405" y="15178"/>
                  </a:lnTo>
                  <a:lnTo>
                    <a:pt x="1405" y="15390"/>
                  </a:lnTo>
                  <a:lnTo>
                    <a:pt x="1456" y="15491"/>
                  </a:lnTo>
                  <a:lnTo>
                    <a:pt x="1498" y="15534"/>
                  </a:lnTo>
                  <a:lnTo>
                    <a:pt x="1591" y="15551"/>
                  </a:lnTo>
                  <a:lnTo>
                    <a:pt x="1727" y="15483"/>
                  </a:lnTo>
                  <a:lnTo>
                    <a:pt x="2378" y="14958"/>
                  </a:lnTo>
                  <a:lnTo>
                    <a:pt x="2446" y="14882"/>
                  </a:lnTo>
                  <a:lnTo>
                    <a:pt x="2463" y="14839"/>
                  </a:lnTo>
                  <a:lnTo>
                    <a:pt x="2565" y="14738"/>
                  </a:lnTo>
                  <a:lnTo>
                    <a:pt x="2607" y="14704"/>
                  </a:lnTo>
                  <a:lnTo>
                    <a:pt x="2649" y="14696"/>
                  </a:lnTo>
                  <a:lnTo>
                    <a:pt x="2666" y="14670"/>
                  </a:lnTo>
                  <a:lnTo>
                    <a:pt x="2836" y="14543"/>
                  </a:lnTo>
                  <a:lnTo>
                    <a:pt x="3022" y="14425"/>
                  </a:lnTo>
                  <a:lnTo>
                    <a:pt x="3132" y="14391"/>
                  </a:lnTo>
                  <a:lnTo>
                    <a:pt x="3183" y="14408"/>
                  </a:lnTo>
                  <a:lnTo>
                    <a:pt x="3318" y="14408"/>
                  </a:lnTo>
                  <a:lnTo>
                    <a:pt x="3479" y="14425"/>
                  </a:lnTo>
                  <a:lnTo>
                    <a:pt x="3504" y="14442"/>
                  </a:lnTo>
                  <a:lnTo>
                    <a:pt x="3530" y="14433"/>
                  </a:lnTo>
                  <a:lnTo>
                    <a:pt x="3589" y="14442"/>
                  </a:lnTo>
                  <a:lnTo>
                    <a:pt x="3691" y="14442"/>
                  </a:lnTo>
                  <a:lnTo>
                    <a:pt x="3775" y="14459"/>
                  </a:lnTo>
                  <a:lnTo>
                    <a:pt x="3826" y="14459"/>
                  </a:lnTo>
                  <a:lnTo>
                    <a:pt x="3852" y="14442"/>
                  </a:lnTo>
                  <a:lnTo>
                    <a:pt x="3902" y="14442"/>
                  </a:lnTo>
                  <a:lnTo>
                    <a:pt x="4089" y="14399"/>
                  </a:lnTo>
                  <a:lnTo>
                    <a:pt x="4165" y="14348"/>
                  </a:lnTo>
                  <a:lnTo>
                    <a:pt x="4173" y="14323"/>
                  </a:lnTo>
                  <a:lnTo>
                    <a:pt x="4199" y="14306"/>
                  </a:lnTo>
                  <a:lnTo>
                    <a:pt x="4360" y="14255"/>
                  </a:lnTo>
                  <a:lnTo>
                    <a:pt x="4554" y="14137"/>
                  </a:lnTo>
                  <a:lnTo>
                    <a:pt x="4630" y="14103"/>
                  </a:lnTo>
                  <a:lnTo>
                    <a:pt x="4656" y="14078"/>
                  </a:lnTo>
                  <a:lnTo>
                    <a:pt x="4800" y="14027"/>
                  </a:lnTo>
                  <a:lnTo>
                    <a:pt x="4876" y="14027"/>
                  </a:lnTo>
                  <a:lnTo>
                    <a:pt x="4918" y="14069"/>
                  </a:lnTo>
                  <a:lnTo>
                    <a:pt x="5045" y="14154"/>
                  </a:lnTo>
                  <a:lnTo>
                    <a:pt x="5105" y="14230"/>
                  </a:lnTo>
                  <a:lnTo>
                    <a:pt x="5130" y="14281"/>
                  </a:lnTo>
                  <a:lnTo>
                    <a:pt x="5155" y="14365"/>
                  </a:lnTo>
                  <a:lnTo>
                    <a:pt x="5164" y="14416"/>
                  </a:lnTo>
                  <a:lnTo>
                    <a:pt x="5138" y="14526"/>
                  </a:lnTo>
                  <a:lnTo>
                    <a:pt x="5113" y="14577"/>
                  </a:lnTo>
                  <a:lnTo>
                    <a:pt x="5088" y="14602"/>
                  </a:lnTo>
                  <a:lnTo>
                    <a:pt x="5071" y="14645"/>
                  </a:lnTo>
                  <a:lnTo>
                    <a:pt x="5037" y="14679"/>
                  </a:lnTo>
                  <a:lnTo>
                    <a:pt x="4867" y="14806"/>
                  </a:lnTo>
                  <a:lnTo>
                    <a:pt x="4766" y="14907"/>
                  </a:lnTo>
                  <a:lnTo>
                    <a:pt x="4749" y="14907"/>
                  </a:lnTo>
                  <a:lnTo>
                    <a:pt x="4715" y="14950"/>
                  </a:lnTo>
                  <a:lnTo>
                    <a:pt x="4664" y="14975"/>
                  </a:lnTo>
                  <a:lnTo>
                    <a:pt x="4630" y="15026"/>
                  </a:lnTo>
                  <a:lnTo>
                    <a:pt x="4588" y="15043"/>
                  </a:lnTo>
                  <a:lnTo>
                    <a:pt x="4571" y="15068"/>
                  </a:lnTo>
                  <a:lnTo>
                    <a:pt x="4368" y="15212"/>
                  </a:lnTo>
                  <a:lnTo>
                    <a:pt x="4283" y="15254"/>
                  </a:lnTo>
                  <a:lnTo>
                    <a:pt x="4148" y="15364"/>
                  </a:lnTo>
                  <a:lnTo>
                    <a:pt x="4004" y="15449"/>
                  </a:lnTo>
                  <a:lnTo>
                    <a:pt x="3945" y="15517"/>
                  </a:lnTo>
                  <a:lnTo>
                    <a:pt x="3885" y="15542"/>
                  </a:lnTo>
                  <a:lnTo>
                    <a:pt x="3843" y="15551"/>
                  </a:lnTo>
                  <a:lnTo>
                    <a:pt x="3835" y="15576"/>
                  </a:lnTo>
                  <a:lnTo>
                    <a:pt x="3725" y="15584"/>
                  </a:lnTo>
                  <a:lnTo>
                    <a:pt x="3665" y="15610"/>
                  </a:lnTo>
                  <a:lnTo>
                    <a:pt x="3623" y="15610"/>
                  </a:lnTo>
                  <a:lnTo>
                    <a:pt x="3606" y="15618"/>
                  </a:lnTo>
                  <a:lnTo>
                    <a:pt x="3564" y="15610"/>
                  </a:lnTo>
                  <a:lnTo>
                    <a:pt x="3488" y="15610"/>
                  </a:lnTo>
                  <a:lnTo>
                    <a:pt x="3386" y="15542"/>
                  </a:lnTo>
                  <a:lnTo>
                    <a:pt x="3225" y="15584"/>
                  </a:lnTo>
                  <a:lnTo>
                    <a:pt x="3183" y="15618"/>
                  </a:lnTo>
                  <a:lnTo>
                    <a:pt x="3123" y="15644"/>
                  </a:lnTo>
                  <a:lnTo>
                    <a:pt x="3047" y="15703"/>
                  </a:lnTo>
                  <a:lnTo>
                    <a:pt x="2886" y="15838"/>
                  </a:lnTo>
                  <a:lnTo>
                    <a:pt x="2827" y="15898"/>
                  </a:lnTo>
                  <a:lnTo>
                    <a:pt x="2742" y="15957"/>
                  </a:lnTo>
                  <a:lnTo>
                    <a:pt x="2700" y="15957"/>
                  </a:lnTo>
                  <a:lnTo>
                    <a:pt x="2666" y="15974"/>
                  </a:lnTo>
                  <a:lnTo>
                    <a:pt x="2658" y="15991"/>
                  </a:lnTo>
                  <a:lnTo>
                    <a:pt x="2649" y="16042"/>
                  </a:lnTo>
                  <a:lnTo>
                    <a:pt x="2683" y="16177"/>
                  </a:lnTo>
                  <a:lnTo>
                    <a:pt x="2726" y="16236"/>
                  </a:lnTo>
                  <a:lnTo>
                    <a:pt x="2827" y="16312"/>
                  </a:lnTo>
                  <a:lnTo>
                    <a:pt x="2988" y="16473"/>
                  </a:lnTo>
                  <a:lnTo>
                    <a:pt x="3022" y="16524"/>
                  </a:lnTo>
                  <a:lnTo>
                    <a:pt x="3090" y="16566"/>
                  </a:lnTo>
                  <a:lnTo>
                    <a:pt x="3107" y="16592"/>
                  </a:lnTo>
                  <a:lnTo>
                    <a:pt x="3132" y="16617"/>
                  </a:lnTo>
                  <a:lnTo>
                    <a:pt x="3200" y="16744"/>
                  </a:lnTo>
                  <a:lnTo>
                    <a:pt x="3208" y="16880"/>
                  </a:lnTo>
                  <a:lnTo>
                    <a:pt x="3132" y="17057"/>
                  </a:lnTo>
                  <a:lnTo>
                    <a:pt x="3098" y="17108"/>
                  </a:lnTo>
                  <a:lnTo>
                    <a:pt x="2946" y="17244"/>
                  </a:lnTo>
                  <a:lnTo>
                    <a:pt x="2861" y="17328"/>
                  </a:lnTo>
                  <a:lnTo>
                    <a:pt x="2836" y="17345"/>
                  </a:lnTo>
                  <a:lnTo>
                    <a:pt x="2802" y="17379"/>
                  </a:lnTo>
                  <a:lnTo>
                    <a:pt x="2632" y="17531"/>
                  </a:lnTo>
                  <a:lnTo>
                    <a:pt x="2548" y="17574"/>
                  </a:lnTo>
                  <a:lnTo>
                    <a:pt x="2531" y="17599"/>
                  </a:lnTo>
                  <a:lnTo>
                    <a:pt x="2412" y="17667"/>
                  </a:lnTo>
                  <a:lnTo>
                    <a:pt x="2387" y="17667"/>
                  </a:lnTo>
                  <a:lnTo>
                    <a:pt x="2370" y="17692"/>
                  </a:lnTo>
                  <a:lnTo>
                    <a:pt x="2328" y="17701"/>
                  </a:lnTo>
                  <a:lnTo>
                    <a:pt x="2209" y="17777"/>
                  </a:lnTo>
                  <a:lnTo>
                    <a:pt x="2133" y="17760"/>
                  </a:lnTo>
                  <a:lnTo>
                    <a:pt x="2108" y="17777"/>
                  </a:lnTo>
                  <a:lnTo>
                    <a:pt x="2048" y="17751"/>
                  </a:lnTo>
                  <a:lnTo>
                    <a:pt x="1930" y="17641"/>
                  </a:lnTo>
                  <a:lnTo>
                    <a:pt x="1887" y="17523"/>
                  </a:lnTo>
                  <a:lnTo>
                    <a:pt x="1870" y="17506"/>
                  </a:lnTo>
                  <a:lnTo>
                    <a:pt x="1870" y="17481"/>
                  </a:lnTo>
                  <a:lnTo>
                    <a:pt x="1820" y="17379"/>
                  </a:lnTo>
                  <a:lnTo>
                    <a:pt x="1820" y="17362"/>
                  </a:lnTo>
                  <a:lnTo>
                    <a:pt x="1786" y="17320"/>
                  </a:lnTo>
                  <a:lnTo>
                    <a:pt x="1752" y="17311"/>
                  </a:lnTo>
                  <a:lnTo>
                    <a:pt x="1693" y="17404"/>
                  </a:lnTo>
                  <a:lnTo>
                    <a:pt x="1684" y="17489"/>
                  </a:lnTo>
                  <a:lnTo>
                    <a:pt x="1625" y="17675"/>
                  </a:lnTo>
                  <a:lnTo>
                    <a:pt x="1557" y="17819"/>
                  </a:lnTo>
                  <a:lnTo>
                    <a:pt x="1532" y="17845"/>
                  </a:lnTo>
                  <a:lnTo>
                    <a:pt x="1532" y="17895"/>
                  </a:lnTo>
                  <a:lnTo>
                    <a:pt x="1549" y="17946"/>
                  </a:lnTo>
                  <a:lnTo>
                    <a:pt x="1600" y="17980"/>
                  </a:lnTo>
                  <a:lnTo>
                    <a:pt x="1718" y="18056"/>
                  </a:lnTo>
                  <a:lnTo>
                    <a:pt x="1760" y="18107"/>
                  </a:lnTo>
                  <a:lnTo>
                    <a:pt x="1837" y="18158"/>
                  </a:lnTo>
                  <a:lnTo>
                    <a:pt x="1913" y="18226"/>
                  </a:lnTo>
                  <a:lnTo>
                    <a:pt x="2082" y="18319"/>
                  </a:lnTo>
                  <a:lnTo>
                    <a:pt x="2218" y="18361"/>
                  </a:lnTo>
                  <a:lnTo>
                    <a:pt x="2235" y="18386"/>
                  </a:lnTo>
                  <a:lnTo>
                    <a:pt x="2294" y="18386"/>
                  </a:lnTo>
                  <a:lnTo>
                    <a:pt x="2370" y="18412"/>
                  </a:lnTo>
                  <a:lnTo>
                    <a:pt x="2505" y="18403"/>
                  </a:lnTo>
                  <a:lnTo>
                    <a:pt x="2548" y="18420"/>
                  </a:lnTo>
                  <a:lnTo>
                    <a:pt x="2607" y="18420"/>
                  </a:lnTo>
                  <a:lnTo>
                    <a:pt x="2734" y="18446"/>
                  </a:lnTo>
                  <a:lnTo>
                    <a:pt x="2793" y="18437"/>
                  </a:lnTo>
                  <a:lnTo>
                    <a:pt x="2895" y="18471"/>
                  </a:lnTo>
                  <a:lnTo>
                    <a:pt x="2946" y="18479"/>
                  </a:lnTo>
                  <a:lnTo>
                    <a:pt x="2996" y="18496"/>
                  </a:lnTo>
                  <a:lnTo>
                    <a:pt x="3047" y="18573"/>
                  </a:lnTo>
                  <a:lnTo>
                    <a:pt x="3064" y="18623"/>
                  </a:lnTo>
                  <a:lnTo>
                    <a:pt x="3013" y="18759"/>
                  </a:lnTo>
                  <a:lnTo>
                    <a:pt x="2988" y="18776"/>
                  </a:lnTo>
                  <a:lnTo>
                    <a:pt x="2980" y="18827"/>
                  </a:lnTo>
                  <a:lnTo>
                    <a:pt x="2920" y="18894"/>
                  </a:lnTo>
                  <a:lnTo>
                    <a:pt x="2869" y="19047"/>
                  </a:lnTo>
                  <a:lnTo>
                    <a:pt x="2810" y="19148"/>
                  </a:lnTo>
                  <a:lnTo>
                    <a:pt x="2793" y="19207"/>
                  </a:lnTo>
                  <a:lnTo>
                    <a:pt x="2717" y="19284"/>
                  </a:lnTo>
                  <a:lnTo>
                    <a:pt x="2675" y="19343"/>
                  </a:lnTo>
                  <a:lnTo>
                    <a:pt x="2641" y="19377"/>
                  </a:lnTo>
                  <a:lnTo>
                    <a:pt x="2607" y="19428"/>
                  </a:lnTo>
                  <a:lnTo>
                    <a:pt x="2573" y="19445"/>
                  </a:lnTo>
                  <a:lnTo>
                    <a:pt x="2480" y="19555"/>
                  </a:lnTo>
                  <a:lnTo>
                    <a:pt x="2446" y="19605"/>
                  </a:lnTo>
                  <a:lnTo>
                    <a:pt x="2412" y="19648"/>
                  </a:lnTo>
                  <a:lnTo>
                    <a:pt x="2404" y="19673"/>
                  </a:lnTo>
                  <a:lnTo>
                    <a:pt x="2353" y="19707"/>
                  </a:lnTo>
                  <a:lnTo>
                    <a:pt x="2328" y="19766"/>
                  </a:lnTo>
                  <a:lnTo>
                    <a:pt x="2251" y="19842"/>
                  </a:lnTo>
                  <a:lnTo>
                    <a:pt x="2243" y="19868"/>
                  </a:lnTo>
                  <a:lnTo>
                    <a:pt x="2218" y="19893"/>
                  </a:lnTo>
                  <a:lnTo>
                    <a:pt x="2209" y="19919"/>
                  </a:lnTo>
                  <a:lnTo>
                    <a:pt x="2133" y="20037"/>
                  </a:lnTo>
                  <a:lnTo>
                    <a:pt x="2074" y="20096"/>
                  </a:lnTo>
                  <a:lnTo>
                    <a:pt x="1972" y="20139"/>
                  </a:lnTo>
                  <a:lnTo>
                    <a:pt x="1947" y="20164"/>
                  </a:lnTo>
                  <a:lnTo>
                    <a:pt x="1913" y="20156"/>
                  </a:lnTo>
                  <a:lnTo>
                    <a:pt x="1870" y="20173"/>
                  </a:lnTo>
                  <a:lnTo>
                    <a:pt x="1769" y="20181"/>
                  </a:lnTo>
                  <a:lnTo>
                    <a:pt x="1566" y="20071"/>
                  </a:lnTo>
                  <a:lnTo>
                    <a:pt x="1498" y="20003"/>
                  </a:lnTo>
                  <a:lnTo>
                    <a:pt x="1456" y="19995"/>
                  </a:lnTo>
                  <a:lnTo>
                    <a:pt x="1337" y="19927"/>
                  </a:lnTo>
                  <a:lnTo>
                    <a:pt x="1278" y="19919"/>
                  </a:lnTo>
                  <a:lnTo>
                    <a:pt x="1236" y="19935"/>
                  </a:lnTo>
                  <a:lnTo>
                    <a:pt x="1159" y="20029"/>
                  </a:lnTo>
                  <a:lnTo>
                    <a:pt x="1117" y="20054"/>
                  </a:lnTo>
                  <a:lnTo>
                    <a:pt x="990" y="19995"/>
                  </a:lnTo>
                  <a:lnTo>
                    <a:pt x="965" y="19978"/>
                  </a:lnTo>
                  <a:lnTo>
                    <a:pt x="931" y="19969"/>
                  </a:lnTo>
                  <a:lnTo>
                    <a:pt x="888" y="19986"/>
                  </a:lnTo>
                  <a:lnTo>
                    <a:pt x="872" y="20029"/>
                  </a:lnTo>
                  <a:lnTo>
                    <a:pt x="829" y="20096"/>
                  </a:lnTo>
                  <a:lnTo>
                    <a:pt x="770" y="20139"/>
                  </a:lnTo>
                  <a:lnTo>
                    <a:pt x="618" y="20189"/>
                  </a:lnTo>
                  <a:lnTo>
                    <a:pt x="584" y="20189"/>
                  </a:lnTo>
                  <a:lnTo>
                    <a:pt x="524" y="20215"/>
                  </a:lnTo>
                  <a:lnTo>
                    <a:pt x="457" y="20215"/>
                  </a:lnTo>
                  <a:lnTo>
                    <a:pt x="423" y="20189"/>
                  </a:lnTo>
                  <a:lnTo>
                    <a:pt x="389" y="20156"/>
                  </a:lnTo>
                  <a:lnTo>
                    <a:pt x="372" y="20122"/>
                  </a:lnTo>
                  <a:lnTo>
                    <a:pt x="423" y="19969"/>
                  </a:lnTo>
                  <a:lnTo>
                    <a:pt x="499" y="19902"/>
                  </a:lnTo>
                  <a:lnTo>
                    <a:pt x="626" y="19749"/>
                  </a:lnTo>
                  <a:lnTo>
                    <a:pt x="651" y="19690"/>
                  </a:lnTo>
                  <a:lnTo>
                    <a:pt x="643" y="19673"/>
                  </a:lnTo>
                  <a:lnTo>
                    <a:pt x="592" y="19648"/>
                  </a:lnTo>
                  <a:lnTo>
                    <a:pt x="431" y="19698"/>
                  </a:lnTo>
                  <a:lnTo>
                    <a:pt x="372" y="19741"/>
                  </a:lnTo>
                  <a:lnTo>
                    <a:pt x="338" y="19749"/>
                  </a:lnTo>
                  <a:lnTo>
                    <a:pt x="177" y="19868"/>
                  </a:lnTo>
                  <a:lnTo>
                    <a:pt x="0" y="19932"/>
                  </a:lnTo>
                  <a:moveTo>
                    <a:pt x="0" y="19941"/>
                  </a:moveTo>
                  <a:lnTo>
                    <a:pt x="194" y="19868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54512F21-8529-4E24-A1B2-D2C3FCC517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64" y="3862"/>
              <a:ext cx="227" cy="662"/>
            </a:xfrm>
            <a:custGeom>
              <a:avLst/>
              <a:gdLst>
                <a:gd name="T0" fmla="*/ 847 w 1117"/>
                <a:gd name="T1" fmla="*/ 3267 h 3267"/>
                <a:gd name="T2" fmla="*/ 880 w 1117"/>
                <a:gd name="T3" fmla="*/ 2963 h 3267"/>
                <a:gd name="T4" fmla="*/ 872 w 1117"/>
                <a:gd name="T5" fmla="*/ 2886 h 3267"/>
                <a:gd name="T6" fmla="*/ 897 w 1117"/>
                <a:gd name="T7" fmla="*/ 2844 h 3267"/>
                <a:gd name="T8" fmla="*/ 889 w 1117"/>
                <a:gd name="T9" fmla="*/ 2743 h 3267"/>
                <a:gd name="T10" fmla="*/ 787 w 1117"/>
                <a:gd name="T11" fmla="*/ 2548 h 3267"/>
                <a:gd name="T12" fmla="*/ 753 w 1117"/>
                <a:gd name="T13" fmla="*/ 2446 h 3267"/>
                <a:gd name="T14" fmla="*/ 703 w 1117"/>
                <a:gd name="T15" fmla="*/ 2387 h 3267"/>
                <a:gd name="T16" fmla="*/ 677 w 1117"/>
                <a:gd name="T17" fmla="*/ 2370 h 3267"/>
                <a:gd name="T18" fmla="*/ 567 w 1117"/>
                <a:gd name="T19" fmla="*/ 2404 h 3267"/>
                <a:gd name="T20" fmla="*/ 525 w 1117"/>
                <a:gd name="T21" fmla="*/ 2421 h 3267"/>
                <a:gd name="T22" fmla="*/ 516 w 1117"/>
                <a:gd name="T23" fmla="*/ 2455 h 3267"/>
                <a:gd name="T24" fmla="*/ 406 w 1117"/>
                <a:gd name="T25" fmla="*/ 2522 h 3267"/>
                <a:gd name="T26" fmla="*/ 288 w 1117"/>
                <a:gd name="T27" fmla="*/ 2573 h 3267"/>
                <a:gd name="T28" fmla="*/ 229 w 1117"/>
                <a:gd name="T29" fmla="*/ 2565 h 3267"/>
                <a:gd name="T30" fmla="*/ 178 w 1117"/>
                <a:gd name="T31" fmla="*/ 2497 h 3267"/>
                <a:gd name="T32" fmla="*/ 203 w 1117"/>
                <a:gd name="T33" fmla="*/ 2336 h 3267"/>
                <a:gd name="T34" fmla="*/ 186 w 1117"/>
                <a:gd name="T35" fmla="*/ 2319 h 3267"/>
                <a:gd name="T36" fmla="*/ 195 w 1117"/>
                <a:gd name="T37" fmla="*/ 2294 h 3267"/>
                <a:gd name="T38" fmla="*/ 178 w 1117"/>
                <a:gd name="T39" fmla="*/ 2175 h 3267"/>
                <a:gd name="T40" fmla="*/ 118 w 1117"/>
                <a:gd name="T41" fmla="*/ 1938 h 3267"/>
                <a:gd name="T42" fmla="*/ 68 w 1117"/>
                <a:gd name="T43" fmla="*/ 1837 h 3267"/>
                <a:gd name="T44" fmla="*/ 51 w 1117"/>
                <a:gd name="T45" fmla="*/ 1693 h 3267"/>
                <a:gd name="T46" fmla="*/ 34 w 1117"/>
                <a:gd name="T47" fmla="*/ 1676 h 3267"/>
                <a:gd name="T48" fmla="*/ 42 w 1117"/>
                <a:gd name="T49" fmla="*/ 1532 h 3267"/>
                <a:gd name="T50" fmla="*/ 17 w 1117"/>
                <a:gd name="T51" fmla="*/ 1380 h 3267"/>
                <a:gd name="T52" fmla="*/ 17 w 1117"/>
                <a:gd name="T53" fmla="*/ 1295 h 3267"/>
                <a:gd name="T54" fmla="*/ 0 w 1117"/>
                <a:gd name="T55" fmla="*/ 1278 h 3267"/>
                <a:gd name="T56" fmla="*/ 0 w 1117"/>
                <a:gd name="T57" fmla="*/ 1219 h 3267"/>
                <a:gd name="T58" fmla="*/ 17 w 1117"/>
                <a:gd name="T59" fmla="*/ 1193 h 3267"/>
                <a:gd name="T60" fmla="*/ 8 w 1117"/>
                <a:gd name="T61" fmla="*/ 973 h 3267"/>
                <a:gd name="T62" fmla="*/ 51 w 1117"/>
                <a:gd name="T63" fmla="*/ 855 h 3267"/>
                <a:gd name="T64" fmla="*/ 68 w 1117"/>
                <a:gd name="T65" fmla="*/ 736 h 3267"/>
                <a:gd name="T66" fmla="*/ 110 w 1117"/>
                <a:gd name="T67" fmla="*/ 652 h 3267"/>
                <a:gd name="T68" fmla="*/ 110 w 1117"/>
                <a:gd name="T69" fmla="*/ 635 h 3267"/>
                <a:gd name="T70" fmla="*/ 178 w 1117"/>
                <a:gd name="T71" fmla="*/ 491 h 3267"/>
                <a:gd name="T72" fmla="*/ 245 w 1117"/>
                <a:gd name="T73" fmla="*/ 423 h 3267"/>
                <a:gd name="T74" fmla="*/ 296 w 1117"/>
                <a:gd name="T75" fmla="*/ 389 h 3267"/>
                <a:gd name="T76" fmla="*/ 372 w 1117"/>
                <a:gd name="T77" fmla="*/ 305 h 3267"/>
                <a:gd name="T78" fmla="*/ 440 w 1117"/>
                <a:gd name="T79" fmla="*/ 271 h 3267"/>
                <a:gd name="T80" fmla="*/ 516 w 1117"/>
                <a:gd name="T81" fmla="*/ 211 h 3267"/>
                <a:gd name="T82" fmla="*/ 593 w 1117"/>
                <a:gd name="T83" fmla="*/ 203 h 3267"/>
                <a:gd name="T84" fmla="*/ 686 w 1117"/>
                <a:gd name="T85" fmla="*/ 144 h 3267"/>
                <a:gd name="T86" fmla="*/ 796 w 1117"/>
                <a:gd name="T87" fmla="*/ 110 h 3267"/>
                <a:gd name="T88" fmla="*/ 813 w 1117"/>
                <a:gd name="T89" fmla="*/ 84 h 3267"/>
                <a:gd name="T90" fmla="*/ 897 w 1117"/>
                <a:gd name="T91" fmla="*/ 68 h 3267"/>
                <a:gd name="T92" fmla="*/ 999 w 1117"/>
                <a:gd name="T93" fmla="*/ 17 h 3267"/>
                <a:gd name="T94" fmla="*/ 1117 w 1117"/>
                <a:gd name="T95" fmla="*/ 0 h 3267"/>
                <a:gd name="T96" fmla="*/ 1117 w 1117"/>
                <a:gd name="T97" fmla="*/ 0 h 3267"/>
                <a:gd name="T98" fmla="*/ 1007 w 1117"/>
                <a:gd name="T99" fmla="*/ 17 h 3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17" h="3267">
                  <a:moveTo>
                    <a:pt x="847" y="3267"/>
                  </a:moveTo>
                  <a:lnTo>
                    <a:pt x="880" y="2963"/>
                  </a:lnTo>
                  <a:lnTo>
                    <a:pt x="872" y="2886"/>
                  </a:lnTo>
                  <a:lnTo>
                    <a:pt x="897" y="2844"/>
                  </a:lnTo>
                  <a:lnTo>
                    <a:pt x="889" y="2743"/>
                  </a:lnTo>
                  <a:lnTo>
                    <a:pt x="787" y="2548"/>
                  </a:lnTo>
                  <a:lnTo>
                    <a:pt x="753" y="2446"/>
                  </a:lnTo>
                  <a:lnTo>
                    <a:pt x="703" y="2387"/>
                  </a:lnTo>
                  <a:lnTo>
                    <a:pt x="677" y="2370"/>
                  </a:lnTo>
                  <a:lnTo>
                    <a:pt x="567" y="2404"/>
                  </a:lnTo>
                  <a:lnTo>
                    <a:pt x="525" y="2421"/>
                  </a:lnTo>
                  <a:lnTo>
                    <a:pt x="516" y="2455"/>
                  </a:lnTo>
                  <a:lnTo>
                    <a:pt x="406" y="2522"/>
                  </a:lnTo>
                  <a:lnTo>
                    <a:pt x="288" y="2573"/>
                  </a:lnTo>
                  <a:lnTo>
                    <a:pt x="229" y="2565"/>
                  </a:lnTo>
                  <a:lnTo>
                    <a:pt x="178" y="2497"/>
                  </a:lnTo>
                  <a:lnTo>
                    <a:pt x="203" y="2336"/>
                  </a:lnTo>
                  <a:lnTo>
                    <a:pt x="186" y="2319"/>
                  </a:lnTo>
                  <a:lnTo>
                    <a:pt x="195" y="2294"/>
                  </a:lnTo>
                  <a:lnTo>
                    <a:pt x="178" y="2175"/>
                  </a:lnTo>
                  <a:lnTo>
                    <a:pt x="118" y="1938"/>
                  </a:lnTo>
                  <a:lnTo>
                    <a:pt x="68" y="1837"/>
                  </a:lnTo>
                  <a:lnTo>
                    <a:pt x="51" y="1693"/>
                  </a:lnTo>
                  <a:lnTo>
                    <a:pt x="34" y="1676"/>
                  </a:lnTo>
                  <a:lnTo>
                    <a:pt x="42" y="1532"/>
                  </a:lnTo>
                  <a:lnTo>
                    <a:pt x="17" y="1380"/>
                  </a:lnTo>
                  <a:lnTo>
                    <a:pt x="17" y="1295"/>
                  </a:lnTo>
                  <a:lnTo>
                    <a:pt x="0" y="1278"/>
                  </a:lnTo>
                  <a:lnTo>
                    <a:pt x="0" y="1219"/>
                  </a:lnTo>
                  <a:lnTo>
                    <a:pt x="17" y="1193"/>
                  </a:lnTo>
                  <a:lnTo>
                    <a:pt x="8" y="973"/>
                  </a:lnTo>
                  <a:lnTo>
                    <a:pt x="51" y="855"/>
                  </a:lnTo>
                  <a:lnTo>
                    <a:pt x="68" y="736"/>
                  </a:lnTo>
                  <a:lnTo>
                    <a:pt x="110" y="652"/>
                  </a:lnTo>
                  <a:lnTo>
                    <a:pt x="110" y="635"/>
                  </a:lnTo>
                  <a:lnTo>
                    <a:pt x="178" y="491"/>
                  </a:lnTo>
                  <a:lnTo>
                    <a:pt x="245" y="423"/>
                  </a:lnTo>
                  <a:lnTo>
                    <a:pt x="296" y="389"/>
                  </a:lnTo>
                  <a:lnTo>
                    <a:pt x="372" y="305"/>
                  </a:lnTo>
                  <a:lnTo>
                    <a:pt x="440" y="271"/>
                  </a:lnTo>
                  <a:lnTo>
                    <a:pt x="516" y="211"/>
                  </a:lnTo>
                  <a:lnTo>
                    <a:pt x="593" y="203"/>
                  </a:lnTo>
                  <a:lnTo>
                    <a:pt x="686" y="144"/>
                  </a:lnTo>
                  <a:lnTo>
                    <a:pt x="796" y="110"/>
                  </a:lnTo>
                  <a:lnTo>
                    <a:pt x="813" y="84"/>
                  </a:lnTo>
                  <a:lnTo>
                    <a:pt x="897" y="68"/>
                  </a:lnTo>
                  <a:lnTo>
                    <a:pt x="999" y="17"/>
                  </a:lnTo>
                  <a:lnTo>
                    <a:pt x="1117" y="0"/>
                  </a:lnTo>
                  <a:moveTo>
                    <a:pt x="1117" y="0"/>
                  </a:moveTo>
                  <a:lnTo>
                    <a:pt x="1007" y="17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19ECDA29-472D-4F68-A14B-24218FFE1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8" y="929"/>
              <a:ext cx="2040" cy="3365"/>
            </a:xfrm>
            <a:custGeom>
              <a:avLst/>
              <a:gdLst>
                <a:gd name="T0" fmla="*/ 491 w 10057"/>
                <a:gd name="T1" fmla="*/ 15838 h 16600"/>
                <a:gd name="T2" fmla="*/ 1278 w 10057"/>
                <a:gd name="T3" fmla="*/ 16067 h 16600"/>
                <a:gd name="T4" fmla="*/ 1938 w 10057"/>
                <a:gd name="T5" fmla="*/ 16541 h 16600"/>
                <a:gd name="T6" fmla="*/ 2886 w 10057"/>
                <a:gd name="T7" fmla="*/ 15059 h 16600"/>
                <a:gd name="T8" fmla="*/ 4156 w 10057"/>
                <a:gd name="T9" fmla="*/ 13925 h 16600"/>
                <a:gd name="T10" fmla="*/ 4597 w 10057"/>
                <a:gd name="T11" fmla="*/ 12562 h 16600"/>
                <a:gd name="T12" fmla="*/ 3437 w 10057"/>
                <a:gd name="T13" fmla="*/ 13434 h 16600"/>
                <a:gd name="T14" fmla="*/ 2912 w 10057"/>
                <a:gd name="T15" fmla="*/ 13476 h 16600"/>
                <a:gd name="T16" fmla="*/ 3200 w 10057"/>
                <a:gd name="T17" fmla="*/ 11995 h 16600"/>
                <a:gd name="T18" fmla="*/ 3877 w 10057"/>
                <a:gd name="T19" fmla="*/ 11428 h 16600"/>
                <a:gd name="T20" fmla="*/ 5604 w 10057"/>
                <a:gd name="T21" fmla="*/ 10353 h 16600"/>
                <a:gd name="T22" fmla="*/ 6205 w 10057"/>
                <a:gd name="T23" fmla="*/ 9743 h 16600"/>
                <a:gd name="T24" fmla="*/ 5155 w 10057"/>
                <a:gd name="T25" fmla="*/ 8973 h 16600"/>
                <a:gd name="T26" fmla="*/ 3962 w 10057"/>
                <a:gd name="T27" fmla="*/ 8821 h 16600"/>
                <a:gd name="T28" fmla="*/ 2548 w 10057"/>
                <a:gd name="T29" fmla="*/ 9244 h 16600"/>
                <a:gd name="T30" fmla="*/ 1566 w 10057"/>
                <a:gd name="T31" fmla="*/ 9819 h 16600"/>
                <a:gd name="T32" fmla="*/ 1854 w 10057"/>
                <a:gd name="T33" fmla="*/ 9244 h 16600"/>
                <a:gd name="T34" fmla="*/ 1430 w 10057"/>
                <a:gd name="T35" fmla="*/ 8270 h 16600"/>
                <a:gd name="T36" fmla="*/ 2438 w 10057"/>
                <a:gd name="T37" fmla="*/ 8016 h 16600"/>
                <a:gd name="T38" fmla="*/ 2988 w 10057"/>
                <a:gd name="T39" fmla="*/ 7415 h 16600"/>
                <a:gd name="T40" fmla="*/ 3606 w 10057"/>
                <a:gd name="T41" fmla="*/ 7356 h 16600"/>
                <a:gd name="T42" fmla="*/ 4546 w 10057"/>
                <a:gd name="T43" fmla="*/ 7542 h 16600"/>
                <a:gd name="T44" fmla="*/ 5773 w 10057"/>
                <a:gd name="T45" fmla="*/ 7187 h 16600"/>
                <a:gd name="T46" fmla="*/ 6603 w 10057"/>
                <a:gd name="T47" fmla="*/ 6510 h 16600"/>
                <a:gd name="T48" fmla="*/ 7695 w 10057"/>
                <a:gd name="T49" fmla="*/ 5807 h 16600"/>
                <a:gd name="T50" fmla="*/ 7094 w 10057"/>
                <a:gd name="T51" fmla="*/ 7001 h 16600"/>
                <a:gd name="T52" fmla="*/ 8474 w 10057"/>
                <a:gd name="T53" fmla="*/ 6840 h 16600"/>
                <a:gd name="T54" fmla="*/ 9465 w 10057"/>
                <a:gd name="T55" fmla="*/ 6095 h 16600"/>
                <a:gd name="T56" fmla="*/ 9346 w 10057"/>
                <a:gd name="T57" fmla="*/ 5333 h 16600"/>
                <a:gd name="T58" fmla="*/ 8068 w 10057"/>
                <a:gd name="T59" fmla="*/ 5358 h 16600"/>
                <a:gd name="T60" fmla="*/ 7924 w 10057"/>
                <a:gd name="T61" fmla="*/ 4249 h 16600"/>
                <a:gd name="T62" fmla="*/ 6908 w 10057"/>
                <a:gd name="T63" fmla="*/ 3885 h 16600"/>
                <a:gd name="T64" fmla="*/ 6434 w 10057"/>
                <a:gd name="T65" fmla="*/ 3445 h 16600"/>
                <a:gd name="T66" fmla="*/ 5308 w 10057"/>
                <a:gd name="T67" fmla="*/ 3335 h 16600"/>
                <a:gd name="T68" fmla="*/ 4715 w 10057"/>
                <a:gd name="T69" fmla="*/ 4241 h 16600"/>
                <a:gd name="T70" fmla="*/ 3962 w 10057"/>
                <a:gd name="T71" fmla="*/ 5147 h 16600"/>
                <a:gd name="T72" fmla="*/ 3013 w 10057"/>
                <a:gd name="T73" fmla="*/ 5308 h 16600"/>
                <a:gd name="T74" fmla="*/ 2099 w 10057"/>
                <a:gd name="T75" fmla="*/ 5959 h 16600"/>
                <a:gd name="T76" fmla="*/ 1363 w 10057"/>
                <a:gd name="T77" fmla="*/ 5883 h 16600"/>
                <a:gd name="T78" fmla="*/ 1041 w 10057"/>
                <a:gd name="T79" fmla="*/ 5274 h 16600"/>
                <a:gd name="T80" fmla="*/ 2141 w 10057"/>
                <a:gd name="T81" fmla="*/ 4732 h 16600"/>
                <a:gd name="T82" fmla="*/ 2353 w 10057"/>
                <a:gd name="T83" fmla="*/ 4317 h 16600"/>
                <a:gd name="T84" fmla="*/ 3623 w 10057"/>
                <a:gd name="T85" fmla="*/ 3504 h 16600"/>
                <a:gd name="T86" fmla="*/ 3428 w 10057"/>
                <a:gd name="T87" fmla="*/ 2556 h 16600"/>
                <a:gd name="T88" fmla="*/ 2658 w 10057"/>
                <a:gd name="T89" fmla="*/ 1921 h 16600"/>
                <a:gd name="T90" fmla="*/ 2793 w 10057"/>
                <a:gd name="T91" fmla="*/ 1566 h 16600"/>
                <a:gd name="T92" fmla="*/ 2167 w 10057"/>
                <a:gd name="T93" fmla="*/ 753 h 16600"/>
                <a:gd name="T94" fmla="*/ 3665 w 10057"/>
                <a:gd name="T95" fmla="*/ 440 h 16600"/>
                <a:gd name="T96" fmla="*/ 4774 w 10057"/>
                <a:gd name="T97" fmla="*/ 762 h 16600"/>
                <a:gd name="T98" fmla="*/ 4613 w 10057"/>
                <a:gd name="T99" fmla="*/ 1346 h 16600"/>
                <a:gd name="T100" fmla="*/ 5917 w 10057"/>
                <a:gd name="T101" fmla="*/ 609 h 16600"/>
                <a:gd name="T102" fmla="*/ 6247 w 10057"/>
                <a:gd name="T103" fmla="*/ 1388 h 16600"/>
                <a:gd name="T104" fmla="*/ 6713 w 10057"/>
                <a:gd name="T105" fmla="*/ 1710 h 16600"/>
                <a:gd name="T106" fmla="*/ 7585 w 10057"/>
                <a:gd name="T107" fmla="*/ 1566 h 16600"/>
                <a:gd name="T108" fmla="*/ 7661 w 10057"/>
                <a:gd name="T109" fmla="*/ 2142 h 16600"/>
                <a:gd name="T110" fmla="*/ 8364 w 10057"/>
                <a:gd name="T111" fmla="*/ 2184 h 16600"/>
                <a:gd name="T112" fmla="*/ 9363 w 10057"/>
                <a:gd name="T113" fmla="*/ 2946 h 16600"/>
                <a:gd name="T114" fmla="*/ 9659 w 10057"/>
                <a:gd name="T115" fmla="*/ 2429 h 16600"/>
                <a:gd name="T116" fmla="*/ 8652 w 10057"/>
                <a:gd name="T117" fmla="*/ 1811 h 16600"/>
                <a:gd name="T118" fmla="*/ 7695 w 10057"/>
                <a:gd name="T119" fmla="*/ 76 h 16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057" h="16600">
                  <a:moveTo>
                    <a:pt x="0" y="16445"/>
                  </a:moveTo>
                  <a:lnTo>
                    <a:pt x="194" y="16388"/>
                  </a:lnTo>
                  <a:lnTo>
                    <a:pt x="220" y="16372"/>
                  </a:lnTo>
                  <a:lnTo>
                    <a:pt x="245" y="16321"/>
                  </a:lnTo>
                  <a:lnTo>
                    <a:pt x="262" y="16228"/>
                  </a:lnTo>
                  <a:lnTo>
                    <a:pt x="253" y="16168"/>
                  </a:lnTo>
                  <a:lnTo>
                    <a:pt x="177" y="15931"/>
                  </a:lnTo>
                  <a:lnTo>
                    <a:pt x="152" y="15889"/>
                  </a:lnTo>
                  <a:lnTo>
                    <a:pt x="135" y="15881"/>
                  </a:lnTo>
                  <a:lnTo>
                    <a:pt x="67" y="15601"/>
                  </a:lnTo>
                  <a:lnTo>
                    <a:pt x="67" y="15559"/>
                  </a:lnTo>
                  <a:lnTo>
                    <a:pt x="194" y="15483"/>
                  </a:lnTo>
                  <a:lnTo>
                    <a:pt x="287" y="15669"/>
                  </a:lnTo>
                  <a:lnTo>
                    <a:pt x="338" y="15796"/>
                  </a:lnTo>
                  <a:lnTo>
                    <a:pt x="372" y="15847"/>
                  </a:lnTo>
                  <a:lnTo>
                    <a:pt x="457" y="15855"/>
                  </a:lnTo>
                  <a:lnTo>
                    <a:pt x="491" y="15838"/>
                  </a:lnTo>
                  <a:lnTo>
                    <a:pt x="541" y="15847"/>
                  </a:lnTo>
                  <a:lnTo>
                    <a:pt x="592" y="15838"/>
                  </a:lnTo>
                  <a:lnTo>
                    <a:pt x="618" y="15847"/>
                  </a:lnTo>
                  <a:lnTo>
                    <a:pt x="660" y="15881"/>
                  </a:lnTo>
                  <a:lnTo>
                    <a:pt x="660" y="15914"/>
                  </a:lnTo>
                  <a:lnTo>
                    <a:pt x="702" y="15999"/>
                  </a:lnTo>
                  <a:lnTo>
                    <a:pt x="770" y="16016"/>
                  </a:lnTo>
                  <a:lnTo>
                    <a:pt x="795" y="16016"/>
                  </a:lnTo>
                  <a:lnTo>
                    <a:pt x="872" y="15974"/>
                  </a:lnTo>
                  <a:lnTo>
                    <a:pt x="905" y="15974"/>
                  </a:lnTo>
                  <a:lnTo>
                    <a:pt x="1058" y="15847"/>
                  </a:lnTo>
                  <a:lnTo>
                    <a:pt x="1125" y="15762"/>
                  </a:lnTo>
                  <a:lnTo>
                    <a:pt x="1151" y="15754"/>
                  </a:lnTo>
                  <a:lnTo>
                    <a:pt x="1168" y="15754"/>
                  </a:lnTo>
                  <a:lnTo>
                    <a:pt x="1176" y="15974"/>
                  </a:lnTo>
                  <a:lnTo>
                    <a:pt x="1227" y="16033"/>
                  </a:lnTo>
                  <a:lnTo>
                    <a:pt x="1278" y="16067"/>
                  </a:lnTo>
                  <a:lnTo>
                    <a:pt x="1312" y="16151"/>
                  </a:lnTo>
                  <a:lnTo>
                    <a:pt x="1278" y="16312"/>
                  </a:lnTo>
                  <a:lnTo>
                    <a:pt x="1269" y="16388"/>
                  </a:lnTo>
                  <a:lnTo>
                    <a:pt x="1252" y="16414"/>
                  </a:lnTo>
                  <a:lnTo>
                    <a:pt x="1252" y="16473"/>
                  </a:lnTo>
                  <a:lnTo>
                    <a:pt x="1278" y="16524"/>
                  </a:lnTo>
                  <a:lnTo>
                    <a:pt x="1320" y="16558"/>
                  </a:lnTo>
                  <a:lnTo>
                    <a:pt x="1346" y="16549"/>
                  </a:lnTo>
                  <a:lnTo>
                    <a:pt x="1405" y="16566"/>
                  </a:lnTo>
                  <a:lnTo>
                    <a:pt x="1422" y="16583"/>
                  </a:lnTo>
                  <a:lnTo>
                    <a:pt x="1600" y="16600"/>
                  </a:lnTo>
                  <a:lnTo>
                    <a:pt x="1625" y="16592"/>
                  </a:lnTo>
                  <a:lnTo>
                    <a:pt x="1667" y="16549"/>
                  </a:lnTo>
                  <a:lnTo>
                    <a:pt x="1693" y="16541"/>
                  </a:lnTo>
                  <a:lnTo>
                    <a:pt x="1803" y="16558"/>
                  </a:lnTo>
                  <a:lnTo>
                    <a:pt x="1828" y="16541"/>
                  </a:lnTo>
                  <a:lnTo>
                    <a:pt x="1938" y="16541"/>
                  </a:lnTo>
                  <a:lnTo>
                    <a:pt x="1964" y="16532"/>
                  </a:lnTo>
                  <a:lnTo>
                    <a:pt x="1981" y="16507"/>
                  </a:lnTo>
                  <a:lnTo>
                    <a:pt x="2048" y="16498"/>
                  </a:lnTo>
                  <a:lnTo>
                    <a:pt x="2201" y="16414"/>
                  </a:lnTo>
                  <a:lnTo>
                    <a:pt x="2370" y="16372"/>
                  </a:lnTo>
                  <a:lnTo>
                    <a:pt x="2446" y="16321"/>
                  </a:lnTo>
                  <a:lnTo>
                    <a:pt x="2505" y="16160"/>
                  </a:lnTo>
                  <a:lnTo>
                    <a:pt x="2505" y="16101"/>
                  </a:lnTo>
                  <a:lnTo>
                    <a:pt x="2455" y="15957"/>
                  </a:lnTo>
                  <a:lnTo>
                    <a:pt x="2438" y="15855"/>
                  </a:lnTo>
                  <a:lnTo>
                    <a:pt x="2446" y="15652"/>
                  </a:lnTo>
                  <a:lnTo>
                    <a:pt x="2522" y="15474"/>
                  </a:lnTo>
                  <a:lnTo>
                    <a:pt x="2565" y="15415"/>
                  </a:lnTo>
                  <a:lnTo>
                    <a:pt x="2565" y="15398"/>
                  </a:lnTo>
                  <a:lnTo>
                    <a:pt x="2692" y="15280"/>
                  </a:lnTo>
                  <a:lnTo>
                    <a:pt x="2734" y="15212"/>
                  </a:lnTo>
                  <a:lnTo>
                    <a:pt x="2886" y="15059"/>
                  </a:lnTo>
                  <a:lnTo>
                    <a:pt x="3047" y="14992"/>
                  </a:lnTo>
                  <a:lnTo>
                    <a:pt x="3073" y="14966"/>
                  </a:lnTo>
                  <a:lnTo>
                    <a:pt x="3115" y="14958"/>
                  </a:lnTo>
                  <a:lnTo>
                    <a:pt x="3217" y="14890"/>
                  </a:lnTo>
                  <a:lnTo>
                    <a:pt x="3242" y="14865"/>
                  </a:lnTo>
                  <a:lnTo>
                    <a:pt x="3301" y="14831"/>
                  </a:lnTo>
                  <a:lnTo>
                    <a:pt x="3369" y="14729"/>
                  </a:lnTo>
                  <a:lnTo>
                    <a:pt x="3394" y="14628"/>
                  </a:lnTo>
                  <a:lnTo>
                    <a:pt x="3411" y="14467"/>
                  </a:lnTo>
                  <a:lnTo>
                    <a:pt x="3454" y="14408"/>
                  </a:lnTo>
                  <a:lnTo>
                    <a:pt x="3530" y="14331"/>
                  </a:lnTo>
                  <a:lnTo>
                    <a:pt x="3640" y="14238"/>
                  </a:lnTo>
                  <a:lnTo>
                    <a:pt x="3682" y="14238"/>
                  </a:lnTo>
                  <a:lnTo>
                    <a:pt x="3809" y="14145"/>
                  </a:lnTo>
                  <a:lnTo>
                    <a:pt x="3885" y="14120"/>
                  </a:lnTo>
                  <a:lnTo>
                    <a:pt x="4089" y="13959"/>
                  </a:lnTo>
                  <a:lnTo>
                    <a:pt x="4156" y="13925"/>
                  </a:lnTo>
                  <a:lnTo>
                    <a:pt x="4182" y="13900"/>
                  </a:lnTo>
                  <a:lnTo>
                    <a:pt x="4309" y="13857"/>
                  </a:lnTo>
                  <a:lnTo>
                    <a:pt x="4376" y="13798"/>
                  </a:lnTo>
                  <a:lnTo>
                    <a:pt x="4444" y="13747"/>
                  </a:lnTo>
                  <a:lnTo>
                    <a:pt x="4487" y="13697"/>
                  </a:lnTo>
                  <a:lnTo>
                    <a:pt x="4529" y="13663"/>
                  </a:lnTo>
                  <a:lnTo>
                    <a:pt x="4563" y="13612"/>
                  </a:lnTo>
                  <a:lnTo>
                    <a:pt x="4571" y="13527"/>
                  </a:lnTo>
                  <a:lnTo>
                    <a:pt x="4588" y="13510"/>
                  </a:lnTo>
                  <a:lnTo>
                    <a:pt x="4563" y="13383"/>
                  </a:lnTo>
                  <a:lnTo>
                    <a:pt x="4563" y="13307"/>
                  </a:lnTo>
                  <a:lnTo>
                    <a:pt x="4546" y="13248"/>
                  </a:lnTo>
                  <a:lnTo>
                    <a:pt x="4546" y="13087"/>
                  </a:lnTo>
                  <a:lnTo>
                    <a:pt x="4571" y="12969"/>
                  </a:lnTo>
                  <a:lnTo>
                    <a:pt x="4639" y="12825"/>
                  </a:lnTo>
                  <a:lnTo>
                    <a:pt x="4639" y="12706"/>
                  </a:lnTo>
                  <a:lnTo>
                    <a:pt x="4597" y="12562"/>
                  </a:lnTo>
                  <a:lnTo>
                    <a:pt x="4580" y="12554"/>
                  </a:lnTo>
                  <a:lnTo>
                    <a:pt x="4563" y="12528"/>
                  </a:lnTo>
                  <a:lnTo>
                    <a:pt x="4503" y="12520"/>
                  </a:lnTo>
                  <a:lnTo>
                    <a:pt x="4368" y="12571"/>
                  </a:lnTo>
                  <a:lnTo>
                    <a:pt x="4326" y="12562"/>
                  </a:lnTo>
                  <a:lnTo>
                    <a:pt x="4207" y="12621"/>
                  </a:lnTo>
                  <a:lnTo>
                    <a:pt x="4063" y="12740"/>
                  </a:lnTo>
                  <a:lnTo>
                    <a:pt x="4029" y="12757"/>
                  </a:lnTo>
                  <a:lnTo>
                    <a:pt x="3928" y="12842"/>
                  </a:lnTo>
                  <a:lnTo>
                    <a:pt x="3801" y="13002"/>
                  </a:lnTo>
                  <a:lnTo>
                    <a:pt x="3741" y="13095"/>
                  </a:lnTo>
                  <a:lnTo>
                    <a:pt x="3674" y="13189"/>
                  </a:lnTo>
                  <a:lnTo>
                    <a:pt x="3648" y="13239"/>
                  </a:lnTo>
                  <a:lnTo>
                    <a:pt x="3555" y="13316"/>
                  </a:lnTo>
                  <a:lnTo>
                    <a:pt x="3496" y="13366"/>
                  </a:lnTo>
                  <a:lnTo>
                    <a:pt x="3462" y="13417"/>
                  </a:lnTo>
                  <a:lnTo>
                    <a:pt x="3437" y="13434"/>
                  </a:lnTo>
                  <a:lnTo>
                    <a:pt x="3377" y="13502"/>
                  </a:lnTo>
                  <a:lnTo>
                    <a:pt x="3335" y="13527"/>
                  </a:lnTo>
                  <a:lnTo>
                    <a:pt x="3318" y="13553"/>
                  </a:lnTo>
                  <a:lnTo>
                    <a:pt x="3242" y="13637"/>
                  </a:lnTo>
                  <a:lnTo>
                    <a:pt x="3174" y="13688"/>
                  </a:lnTo>
                  <a:lnTo>
                    <a:pt x="3115" y="13713"/>
                  </a:lnTo>
                  <a:lnTo>
                    <a:pt x="3047" y="13722"/>
                  </a:lnTo>
                  <a:lnTo>
                    <a:pt x="2954" y="13688"/>
                  </a:lnTo>
                  <a:lnTo>
                    <a:pt x="2869" y="13680"/>
                  </a:lnTo>
                  <a:lnTo>
                    <a:pt x="2853" y="13671"/>
                  </a:lnTo>
                  <a:lnTo>
                    <a:pt x="2793" y="13671"/>
                  </a:lnTo>
                  <a:lnTo>
                    <a:pt x="2751" y="13654"/>
                  </a:lnTo>
                  <a:lnTo>
                    <a:pt x="2709" y="13663"/>
                  </a:lnTo>
                  <a:lnTo>
                    <a:pt x="2692" y="13603"/>
                  </a:lnTo>
                  <a:lnTo>
                    <a:pt x="2759" y="13561"/>
                  </a:lnTo>
                  <a:lnTo>
                    <a:pt x="2836" y="13527"/>
                  </a:lnTo>
                  <a:lnTo>
                    <a:pt x="2912" y="13476"/>
                  </a:lnTo>
                  <a:lnTo>
                    <a:pt x="2988" y="13400"/>
                  </a:lnTo>
                  <a:lnTo>
                    <a:pt x="3081" y="13282"/>
                  </a:lnTo>
                  <a:lnTo>
                    <a:pt x="3081" y="13256"/>
                  </a:lnTo>
                  <a:lnTo>
                    <a:pt x="3132" y="13180"/>
                  </a:lnTo>
                  <a:lnTo>
                    <a:pt x="3166" y="13095"/>
                  </a:lnTo>
                  <a:lnTo>
                    <a:pt x="3225" y="12901"/>
                  </a:lnTo>
                  <a:lnTo>
                    <a:pt x="3250" y="12858"/>
                  </a:lnTo>
                  <a:lnTo>
                    <a:pt x="3250" y="12842"/>
                  </a:lnTo>
                  <a:lnTo>
                    <a:pt x="3293" y="12757"/>
                  </a:lnTo>
                  <a:lnTo>
                    <a:pt x="3310" y="12698"/>
                  </a:lnTo>
                  <a:lnTo>
                    <a:pt x="3327" y="12596"/>
                  </a:lnTo>
                  <a:lnTo>
                    <a:pt x="3386" y="12435"/>
                  </a:lnTo>
                  <a:lnTo>
                    <a:pt x="3394" y="12342"/>
                  </a:lnTo>
                  <a:lnTo>
                    <a:pt x="3361" y="12198"/>
                  </a:lnTo>
                  <a:lnTo>
                    <a:pt x="3335" y="12156"/>
                  </a:lnTo>
                  <a:lnTo>
                    <a:pt x="3208" y="12020"/>
                  </a:lnTo>
                  <a:lnTo>
                    <a:pt x="3200" y="11995"/>
                  </a:lnTo>
                  <a:lnTo>
                    <a:pt x="3140" y="11927"/>
                  </a:lnTo>
                  <a:lnTo>
                    <a:pt x="2988" y="11724"/>
                  </a:lnTo>
                  <a:lnTo>
                    <a:pt x="2963" y="11665"/>
                  </a:lnTo>
                  <a:lnTo>
                    <a:pt x="2971" y="11606"/>
                  </a:lnTo>
                  <a:lnTo>
                    <a:pt x="3013" y="11521"/>
                  </a:lnTo>
                  <a:lnTo>
                    <a:pt x="3047" y="11487"/>
                  </a:lnTo>
                  <a:lnTo>
                    <a:pt x="3081" y="11487"/>
                  </a:lnTo>
                  <a:lnTo>
                    <a:pt x="3157" y="11521"/>
                  </a:lnTo>
                  <a:lnTo>
                    <a:pt x="3174" y="11555"/>
                  </a:lnTo>
                  <a:lnTo>
                    <a:pt x="3217" y="11623"/>
                  </a:lnTo>
                  <a:lnTo>
                    <a:pt x="3327" y="11716"/>
                  </a:lnTo>
                  <a:lnTo>
                    <a:pt x="3369" y="11741"/>
                  </a:lnTo>
                  <a:lnTo>
                    <a:pt x="3504" y="11766"/>
                  </a:lnTo>
                  <a:lnTo>
                    <a:pt x="3555" y="11733"/>
                  </a:lnTo>
                  <a:lnTo>
                    <a:pt x="3631" y="11707"/>
                  </a:lnTo>
                  <a:lnTo>
                    <a:pt x="3741" y="11606"/>
                  </a:lnTo>
                  <a:lnTo>
                    <a:pt x="3877" y="11428"/>
                  </a:lnTo>
                  <a:lnTo>
                    <a:pt x="3987" y="11377"/>
                  </a:lnTo>
                  <a:lnTo>
                    <a:pt x="4004" y="11343"/>
                  </a:lnTo>
                  <a:lnTo>
                    <a:pt x="4089" y="11267"/>
                  </a:lnTo>
                  <a:lnTo>
                    <a:pt x="4122" y="11267"/>
                  </a:lnTo>
                  <a:lnTo>
                    <a:pt x="4266" y="11149"/>
                  </a:lnTo>
                  <a:lnTo>
                    <a:pt x="4402" y="11081"/>
                  </a:lnTo>
                  <a:lnTo>
                    <a:pt x="4461" y="11030"/>
                  </a:lnTo>
                  <a:lnTo>
                    <a:pt x="4529" y="10988"/>
                  </a:lnTo>
                  <a:lnTo>
                    <a:pt x="4580" y="10971"/>
                  </a:lnTo>
                  <a:lnTo>
                    <a:pt x="4800" y="10810"/>
                  </a:lnTo>
                  <a:lnTo>
                    <a:pt x="4851" y="10793"/>
                  </a:lnTo>
                  <a:lnTo>
                    <a:pt x="5062" y="10624"/>
                  </a:lnTo>
                  <a:lnTo>
                    <a:pt x="5189" y="10573"/>
                  </a:lnTo>
                  <a:lnTo>
                    <a:pt x="5232" y="10539"/>
                  </a:lnTo>
                  <a:lnTo>
                    <a:pt x="5545" y="10387"/>
                  </a:lnTo>
                  <a:lnTo>
                    <a:pt x="5562" y="10387"/>
                  </a:lnTo>
                  <a:lnTo>
                    <a:pt x="5604" y="10353"/>
                  </a:lnTo>
                  <a:lnTo>
                    <a:pt x="5689" y="10327"/>
                  </a:lnTo>
                  <a:lnTo>
                    <a:pt x="5765" y="10285"/>
                  </a:lnTo>
                  <a:lnTo>
                    <a:pt x="5841" y="10260"/>
                  </a:lnTo>
                  <a:lnTo>
                    <a:pt x="5866" y="10234"/>
                  </a:lnTo>
                  <a:lnTo>
                    <a:pt x="5960" y="10209"/>
                  </a:lnTo>
                  <a:lnTo>
                    <a:pt x="6044" y="10167"/>
                  </a:lnTo>
                  <a:lnTo>
                    <a:pt x="6256" y="10107"/>
                  </a:lnTo>
                  <a:lnTo>
                    <a:pt x="6468" y="9972"/>
                  </a:lnTo>
                  <a:lnTo>
                    <a:pt x="6501" y="9930"/>
                  </a:lnTo>
                  <a:lnTo>
                    <a:pt x="6552" y="9896"/>
                  </a:lnTo>
                  <a:lnTo>
                    <a:pt x="6578" y="9845"/>
                  </a:lnTo>
                  <a:lnTo>
                    <a:pt x="6544" y="9803"/>
                  </a:lnTo>
                  <a:lnTo>
                    <a:pt x="6518" y="9794"/>
                  </a:lnTo>
                  <a:lnTo>
                    <a:pt x="6425" y="9794"/>
                  </a:lnTo>
                  <a:lnTo>
                    <a:pt x="6290" y="9760"/>
                  </a:lnTo>
                  <a:lnTo>
                    <a:pt x="6247" y="9760"/>
                  </a:lnTo>
                  <a:lnTo>
                    <a:pt x="6205" y="9743"/>
                  </a:lnTo>
                  <a:lnTo>
                    <a:pt x="6188" y="9752"/>
                  </a:lnTo>
                  <a:lnTo>
                    <a:pt x="6146" y="9726"/>
                  </a:lnTo>
                  <a:lnTo>
                    <a:pt x="6044" y="9692"/>
                  </a:lnTo>
                  <a:lnTo>
                    <a:pt x="6010" y="9692"/>
                  </a:lnTo>
                  <a:lnTo>
                    <a:pt x="5968" y="9667"/>
                  </a:lnTo>
                  <a:lnTo>
                    <a:pt x="5951" y="9676"/>
                  </a:lnTo>
                  <a:lnTo>
                    <a:pt x="5909" y="9650"/>
                  </a:lnTo>
                  <a:lnTo>
                    <a:pt x="5731" y="9608"/>
                  </a:lnTo>
                  <a:lnTo>
                    <a:pt x="5570" y="9549"/>
                  </a:lnTo>
                  <a:lnTo>
                    <a:pt x="5511" y="9455"/>
                  </a:lnTo>
                  <a:lnTo>
                    <a:pt x="5460" y="9413"/>
                  </a:lnTo>
                  <a:lnTo>
                    <a:pt x="5418" y="9354"/>
                  </a:lnTo>
                  <a:lnTo>
                    <a:pt x="5350" y="9193"/>
                  </a:lnTo>
                  <a:lnTo>
                    <a:pt x="5350" y="9117"/>
                  </a:lnTo>
                  <a:lnTo>
                    <a:pt x="5291" y="9032"/>
                  </a:lnTo>
                  <a:lnTo>
                    <a:pt x="5248" y="9007"/>
                  </a:lnTo>
                  <a:lnTo>
                    <a:pt x="5155" y="8973"/>
                  </a:lnTo>
                  <a:lnTo>
                    <a:pt x="5096" y="8973"/>
                  </a:lnTo>
                  <a:lnTo>
                    <a:pt x="5054" y="8948"/>
                  </a:lnTo>
                  <a:lnTo>
                    <a:pt x="5037" y="8922"/>
                  </a:lnTo>
                  <a:lnTo>
                    <a:pt x="4910" y="8863"/>
                  </a:lnTo>
                  <a:lnTo>
                    <a:pt x="4876" y="8838"/>
                  </a:lnTo>
                  <a:lnTo>
                    <a:pt x="4791" y="8804"/>
                  </a:lnTo>
                  <a:lnTo>
                    <a:pt x="4774" y="8812"/>
                  </a:lnTo>
                  <a:lnTo>
                    <a:pt x="4690" y="8787"/>
                  </a:lnTo>
                  <a:lnTo>
                    <a:pt x="4613" y="8787"/>
                  </a:lnTo>
                  <a:lnTo>
                    <a:pt x="4470" y="8753"/>
                  </a:lnTo>
                  <a:lnTo>
                    <a:pt x="4410" y="8778"/>
                  </a:lnTo>
                  <a:lnTo>
                    <a:pt x="4249" y="8753"/>
                  </a:lnTo>
                  <a:lnTo>
                    <a:pt x="4190" y="8736"/>
                  </a:lnTo>
                  <a:lnTo>
                    <a:pt x="4156" y="8744"/>
                  </a:lnTo>
                  <a:lnTo>
                    <a:pt x="4131" y="8770"/>
                  </a:lnTo>
                  <a:lnTo>
                    <a:pt x="4046" y="8778"/>
                  </a:lnTo>
                  <a:lnTo>
                    <a:pt x="3962" y="8821"/>
                  </a:lnTo>
                  <a:lnTo>
                    <a:pt x="3945" y="8846"/>
                  </a:lnTo>
                  <a:lnTo>
                    <a:pt x="3826" y="8931"/>
                  </a:lnTo>
                  <a:lnTo>
                    <a:pt x="3809" y="8931"/>
                  </a:lnTo>
                  <a:lnTo>
                    <a:pt x="3741" y="8964"/>
                  </a:lnTo>
                  <a:lnTo>
                    <a:pt x="3648" y="9058"/>
                  </a:lnTo>
                  <a:lnTo>
                    <a:pt x="3623" y="9058"/>
                  </a:lnTo>
                  <a:lnTo>
                    <a:pt x="3589" y="9091"/>
                  </a:lnTo>
                  <a:lnTo>
                    <a:pt x="3547" y="9176"/>
                  </a:lnTo>
                  <a:lnTo>
                    <a:pt x="3488" y="9362"/>
                  </a:lnTo>
                  <a:lnTo>
                    <a:pt x="3428" y="9405"/>
                  </a:lnTo>
                  <a:lnTo>
                    <a:pt x="3301" y="9413"/>
                  </a:lnTo>
                  <a:lnTo>
                    <a:pt x="3166" y="9371"/>
                  </a:lnTo>
                  <a:lnTo>
                    <a:pt x="2963" y="9218"/>
                  </a:lnTo>
                  <a:lnTo>
                    <a:pt x="2861" y="9202"/>
                  </a:lnTo>
                  <a:lnTo>
                    <a:pt x="2802" y="9176"/>
                  </a:lnTo>
                  <a:lnTo>
                    <a:pt x="2683" y="9185"/>
                  </a:lnTo>
                  <a:lnTo>
                    <a:pt x="2548" y="9244"/>
                  </a:lnTo>
                  <a:lnTo>
                    <a:pt x="2446" y="9312"/>
                  </a:lnTo>
                  <a:lnTo>
                    <a:pt x="2285" y="9472"/>
                  </a:lnTo>
                  <a:lnTo>
                    <a:pt x="2226" y="9540"/>
                  </a:lnTo>
                  <a:lnTo>
                    <a:pt x="2184" y="9642"/>
                  </a:lnTo>
                  <a:lnTo>
                    <a:pt x="2167" y="9659"/>
                  </a:lnTo>
                  <a:lnTo>
                    <a:pt x="2116" y="9726"/>
                  </a:lnTo>
                  <a:lnTo>
                    <a:pt x="2091" y="9743"/>
                  </a:lnTo>
                  <a:lnTo>
                    <a:pt x="2040" y="9819"/>
                  </a:lnTo>
                  <a:lnTo>
                    <a:pt x="1972" y="9870"/>
                  </a:lnTo>
                  <a:lnTo>
                    <a:pt x="1964" y="9904"/>
                  </a:lnTo>
                  <a:lnTo>
                    <a:pt x="1921" y="9946"/>
                  </a:lnTo>
                  <a:lnTo>
                    <a:pt x="1913" y="9997"/>
                  </a:lnTo>
                  <a:lnTo>
                    <a:pt x="1837" y="10073"/>
                  </a:lnTo>
                  <a:lnTo>
                    <a:pt x="1786" y="10048"/>
                  </a:lnTo>
                  <a:lnTo>
                    <a:pt x="1684" y="9879"/>
                  </a:lnTo>
                  <a:lnTo>
                    <a:pt x="1650" y="9845"/>
                  </a:lnTo>
                  <a:lnTo>
                    <a:pt x="1566" y="9819"/>
                  </a:lnTo>
                  <a:lnTo>
                    <a:pt x="1532" y="9819"/>
                  </a:lnTo>
                  <a:lnTo>
                    <a:pt x="1506" y="9845"/>
                  </a:lnTo>
                  <a:lnTo>
                    <a:pt x="1473" y="9853"/>
                  </a:lnTo>
                  <a:lnTo>
                    <a:pt x="1430" y="9853"/>
                  </a:lnTo>
                  <a:lnTo>
                    <a:pt x="1346" y="9819"/>
                  </a:lnTo>
                  <a:lnTo>
                    <a:pt x="1312" y="9828"/>
                  </a:lnTo>
                  <a:lnTo>
                    <a:pt x="1278" y="9786"/>
                  </a:lnTo>
                  <a:lnTo>
                    <a:pt x="1312" y="9718"/>
                  </a:lnTo>
                  <a:lnTo>
                    <a:pt x="1379" y="9692"/>
                  </a:lnTo>
                  <a:lnTo>
                    <a:pt x="1405" y="9566"/>
                  </a:lnTo>
                  <a:lnTo>
                    <a:pt x="1422" y="9557"/>
                  </a:lnTo>
                  <a:lnTo>
                    <a:pt x="1523" y="9566"/>
                  </a:lnTo>
                  <a:lnTo>
                    <a:pt x="1600" y="9532"/>
                  </a:lnTo>
                  <a:lnTo>
                    <a:pt x="1625" y="9481"/>
                  </a:lnTo>
                  <a:lnTo>
                    <a:pt x="1676" y="9447"/>
                  </a:lnTo>
                  <a:lnTo>
                    <a:pt x="1786" y="9295"/>
                  </a:lnTo>
                  <a:lnTo>
                    <a:pt x="1854" y="9244"/>
                  </a:lnTo>
                  <a:lnTo>
                    <a:pt x="1854" y="9218"/>
                  </a:lnTo>
                  <a:lnTo>
                    <a:pt x="1913" y="9159"/>
                  </a:lnTo>
                  <a:lnTo>
                    <a:pt x="1938" y="9117"/>
                  </a:lnTo>
                  <a:lnTo>
                    <a:pt x="1989" y="9058"/>
                  </a:lnTo>
                  <a:lnTo>
                    <a:pt x="2091" y="8838"/>
                  </a:lnTo>
                  <a:lnTo>
                    <a:pt x="2091" y="8778"/>
                  </a:lnTo>
                  <a:lnTo>
                    <a:pt x="2108" y="8736"/>
                  </a:lnTo>
                  <a:lnTo>
                    <a:pt x="2099" y="8651"/>
                  </a:lnTo>
                  <a:lnTo>
                    <a:pt x="2074" y="8575"/>
                  </a:lnTo>
                  <a:lnTo>
                    <a:pt x="2014" y="8524"/>
                  </a:lnTo>
                  <a:lnTo>
                    <a:pt x="1820" y="8431"/>
                  </a:lnTo>
                  <a:lnTo>
                    <a:pt x="1786" y="8431"/>
                  </a:lnTo>
                  <a:lnTo>
                    <a:pt x="1684" y="8372"/>
                  </a:lnTo>
                  <a:lnTo>
                    <a:pt x="1625" y="8363"/>
                  </a:lnTo>
                  <a:lnTo>
                    <a:pt x="1498" y="8304"/>
                  </a:lnTo>
                  <a:lnTo>
                    <a:pt x="1439" y="8287"/>
                  </a:lnTo>
                  <a:lnTo>
                    <a:pt x="1430" y="8270"/>
                  </a:lnTo>
                  <a:lnTo>
                    <a:pt x="1430" y="8245"/>
                  </a:lnTo>
                  <a:lnTo>
                    <a:pt x="1447" y="8236"/>
                  </a:lnTo>
                  <a:lnTo>
                    <a:pt x="1600" y="8211"/>
                  </a:lnTo>
                  <a:lnTo>
                    <a:pt x="1650" y="8194"/>
                  </a:lnTo>
                  <a:lnTo>
                    <a:pt x="1727" y="8203"/>
                  </a:lnTo>
                  <a:lnTo>
                    <a:pt x="1811" y="8186"/>
                  </a:lnTo>
                  <a:lnTo>
                    <a:pt x="1887" y="8211"/>
                  </a:lnTo>
                  <a:lnTo>
                    <a:pt x="1972" y="8177"/>
                  </a:lnTo>
                  <a:lnTo>
                    <a:pt x="2048" y="8177"/>
                  </a:lnTo>
                  <a:lnTo>
                    <a:pt x="2141" y="8101"/>
                  </a:lnTo>
                  <a:lnTo>
                    <a:pt x="2218" y="8076"/>
                  </a:lnTo>
                  <a:lnTo>
                    <a:pt x="2235" y="8050"/>
                  </a:lnTo>
                  <a:lnTo>
                    <a:pt x="2260" y="8050"/>
                  </a:lnTo>
                  <a:lnTo>
                    <a:pt x="2302" y="8008"/>
                  </a:lnTo>
                  <a:lnTo>
                    <a:pt x="2387" y="7974"/>
                  </a:lnTo>
                  <a:lnTo>
                    <a:pt x="2421" y="7991"/>
                  </a:lnTo>
                  <a:lnTo>
                    <a:pt x="2438" y="8016"/>
                  </a:lnTo>
                  <a:lnTo>
                    <a:pt x="2446" y="8194"/>
                  </a:lnTo>
                  <a:lnTo>
                    <a:pt x="2480" y="8236"/>
                  </a:lnTo>
                  <a:lnTo>
                    <a:pt x="2531" y="8270"/>
                  </a:lnTo>
                  <a:lnTo>
                    <a:pt x="2582" y="8287"/>
                  </a:lnTo>
                  <a:lnTo>
                    <a:pt x="2692" y="8287"/>
                  </a:lnTo>
                  <a:lnTo>
                    <a:pt x="2802" y="8203"/>
                  </a:lnTo>
                  <a:lnTo>
                    <a:pt x="2844" y="8160"/>
                  </a:lnTo>
                  <a:lnTo>
                    <a:pt x="2861" y="8126"/>
                  </a:lnTo>
                  <a:lnTo>
                    <a:pt x="2869" y="7983"/>
                  </a:lnTo>
                  <a:lnTo>
                    <a:pt x="2861" y="7923"/>
                  </a:lnTo>
                  <a:lnTo>
                    <a:pt x="2827" y="7822"/>
                  </a:lnTo>
                  <a:lnTo>
                    <a:pt x="2869" y="7762"/>
                  </a:lnTo>
                  <a:lnTo>
                    <a:pt x="2963" y="7746"/>
                  </a:lnTo>
                  <a:lnTo>
                    <a:pt x="2988" y="7720"/>
                  </a:lnTo>
                  <a:lnTo>
                    <a:pt x="2988" y="7661"/>
                  </a:lnTo>
                  <a:lnTo>
                    <a:pt x="3013" y="7500"/>
                  </a:lnTo>
                  <a:lnTo>
                    <a:pt x="2988" y="7415"/>
                  </a:lnTo>
                  <a:lnTo>
                    <a:pt x="2988" y="7339"/>
                  </a:lnTo>
                  <a:lnTo>
                    <a:pt x="3013" y="7305"/>
                  </a:lnTo>
                  <a:lnTo>
                    <a:pt x="3030" y="7305"/>
                  </a:lnTo>
                  <a:lnTo>
                    <a:pt x="3081" y="7373"/>
                  </a:lnTo>
                  <a:lnTo>
                    <a:pt x="3140" y="7525"/>
                  </a:lnTo>
                  <a:lnTo>
                    <a:pt x="3140" y="7551"/>
                  </a:lnTo>
                  <a:lnTo>
                    <a:pt x="3208" y="7712"/>
                  </a:lnTo>
                  <a:lnTo>
                    <a:pt x="3217" y="7737"/>
                  </a:lnTo>
                  <a:lnTo>
                    <a:pt x="3250" y="7762"/>
                  </a:lnTo>
                  <a:lnTo>
                    <a:pt x="3301" y="7754"/>
                  </a:lnTo>
                  <a:lnTo>
                    <a:pt x="3310" y="7712"/>
                  </a:lnTo>
                  <a:lnTo>
                    <a:pt x="3310" y="7542"/>
                  </a:lnTo>
                  <a:lnTo>
                    <a:pt x="3344" y="7390"/>
                  </a:lnTo>
                  <a:lnTo>
                    <a:pt x="3420" y="7263"/>
                  </a:lnTo>
                  <a:lnTo>
                    <a:pt x="3471" y="7229"/>
                  </a:lnTo>
                  <a:lnTo>
                    <a:pt x="3538" y="7263"/>
                  </a:lnTo>
                  <a:lnTo>
                    <a:pt x="3606" y="7356"/>
                  </a:lnTo>
                  <a:lnTo>
                    <a:pt x="3665" y="7390"/>
                  </a:lnTo>
                  <a:lnTo>
                    <a:pt x="3691" y="7390"/>
                  </a:lnTo>
                  <a:lnTo>
                    <a:pt x="3741" y="7415"/>
                  </a:lnTo>
                  <a:lnTo>
                    <a:pt x="3775" y="7475"/>
                  </a:lnTo>
                  <a:lnTo>
                    <a:pt x="3809" y="7576"/>
                  </a:lnTo>
                  <a:lnTo>
                    <a:pt x="3826" y="7602"/>
                  </a:lnTo>
                  <a:lnTo>
                    <a:pt x="3885" y="7627"/>
                  </a:lnTo>
                  <a:lnTo>
                    <a:pt x="3995" y="7652"/>
                  </a:lnTo>
                  <a:lnTo>
                    <a:pt x="4046" y="7635"/>
                  </a:lnTo>
                  <a:lnTo>
                    <a:pt x="4122" y="7644"/>
                  </a:lnTo>
                  <a:lnTo>
                    <a:pt x="4207" y="7627"/>
                  </a:lnTo>
                  <a:lnTo>
                    <a:pt x="4283" y="7635"/>
                  </a:lnTo>
                  <a:lnTo>
                    <a:pt x="4309" y="7610"/>
                  </a:lnTo>
                  <a:lnTo>
                    <a:pt x="4368" y="7610"/>
                  </a:lnTo>
                  <a:lnTo>
                    <a:pt x="4419" y="7576"/>
                  </a:lnTo>
                  <a:lnTo>
                    <a:pt x="4529" y="7568"/>
                  </a:lnTo>
                  <a:lnTo>
                    <a:pt x="4546" y="7542"/>
                  </a:lnTo>
                  <a:lnTo>
                    <a:pt x="4630" y="7508"/>
                  </a:lnTo>
                  <a:lnTo>
                    <a:pt x="4639" y="7475"/>
                  </a:lnTo>
                  <a:lnTo>
                    <a:pt x="4808" y="7449"/>
                  </a:lnTo>
                  <a:lnTo>
                    <a:pt x="4961" y="7415"/>
                  </a:lnTo>
                  <a:lnTo>
                    <a:pt x="5071" y="7424"/>
                  </a:lnTo>
                  <a:lnTo>
                    <a:pt x="5198" y="7382"/>
                  </a:lnTo>
                  <a:lnTo>
                    <a:pt x="5257" y="7382"/>
                  </a:lnTo>
                  <a:lnTo>
                    <a:pt x="5333" y="7407"/>
                  </a:lnTo>
                  <a:lnTo>
                    <a:pt x="5485" y="7534"/>
                  </a:lnTo>
                  <a:lnTo>
                    <a:pt x="5545" y="7551"/>
                  </a:lnTo>
                  <a:lnTo>
                    <a:pt x="5596" y="7551"/>
                  </a:lnTo>
                  <a:lnTo>
                    <a:pt x="5672" y="7517"/>
                  </a:lnTo>
                  <a:lnTo>
                    <a:pt x="5706" y="7475"/>
                  </a:lnTo>
                  <a:lnTo>
                    <a:pt x="5739" y="7365"/>
                  </a:lnTo>
                  <a:lnTo>
                    <a:pt x="5748" y="7305"/>
                  </a:lnTo>
                  <a:lnTo>
                    <a:pt x="5765" y="7263"/>
                  </a:lnTo>
                  <a:lnTo>
                    <a:pt x="5773" y="7187"/>
                  </a:lnTo>
                  <a:lnTo>
                    <a:pt x="5807" y="7102"/>
                  </a:lnTo>
                  <a:lnTo>
                    <a:pt x="5824" y="6984"/>
                  </a:lnTo>
                  <a:lnTo>
                    <a:pt x="5883" y="6865"/>
                  </a:lnTo>
                  <a:lnTo>
                    <a:pt x="5892" y="6764"/>
                  </a:lnTo>
                  <a:lnTo>
                    <a:pt x="5858" y="6687"/>
                  </a:lnTo>
                  <a:lnTo>
                    <a:pt x="5866" y="6645"/>
                  </a:lnTo>
                  <a:lnTo>
                    <a:pt x="5943" y="6603"/>
                  </a:lnTo>
                  <a:lnTo>
                    <a:pt x="5968" y="6603"/>
                  </a:lnTo>
                  <a:lnTo>
                    <a:pt x="6044" y="6628"/>
                  </a:lnTo>
                  <a:lnTo>
                    <a:pt x="6146" y="6679"/>
                  </a:lnTo>
                  <a:lnTo>
                    <a:pt x="6171" y="6687"/>
                  </a:lnTo>
                  <a:lnTo>
                    <a:pt x="6205" y="6662"/>
                  </a:lnTo>
                  <a:lnTo>
                    <a:pt x="6281" y="6687"/>
                  </a:lnTo>
                  <a:lnTo>
                    <a:pt x="6366" y="6662"/>
                  </a:lnTo>
                  <a:lnTo>
                    <a:pt x="6468" y="6594"/>
                  </a:lnTo>
                  <a:lnTo>
                    <a:pt x="6552" y="6527"/>
                  </a:lnTo>
                  <a:lnTo>
                    <a:pt x="6603" y="6510"/>
                  </a:lnTo>
                  <a:lnTo>
                    <a:pt x="6603" y="6493"/>
                  </a:lnTo>
                  <a:lnTo>
                    <a:pt x="6840" y="6349"/>
                  </a:lnTo>
                  <a:lnTo>
                    <a:pt x="6865" y="6349"/>
                  </a:lnTo>
                  <a:lnTo>
                    <a:pt x="6942" y="6298"/>
                  </a:lnTo>
                  <a:lnTo>
                    <a:pt x="7060" y="6205"/>
                  </a:lnTo>
                  <a:lnTo>
                    <a:pt x="7153" y="6103"/>
                  </a:lnTo>
                  <a:lnTo>
                    <a:pt x="7238" y="6061"/>
                  </a:lnTo>
                  <a:lnTo>
                    <a:pt x="7255" y="6036"/>
                  </a:lnTo>
                  <a:lnTo>
                    <a:pt x="7331" y="5993"/>
                  </a:lnTo>
                  <a:lnTo>
                    <a:pt x="7373" y="5951"/>
                  </a:lnTo>
                  <a:lnTo>
                    <a:pt x="7450" y="5917"/>
                  </a:lnTo>
                  <a:lnTo>
                    <a:pt x="7467" y="5892"/>
                  </a:lnTo>
                  <a:lnTo>
                    <a:pt x="7526" y="5875"/>
                  </a:lnTo>
                  <a:lnTo>
                    <a:pt x="7568" y="5841"/>
                  </a:lnTo>
                  <a:lnTo>
                    <a:pt x="7594" y="5849"/>
                  </a:lnTo>
                  <a:lnTo>
                    <a:pt x="7627" y="5832"/>
                  </a:lnTo>
                  <a:lnTo>
                    <a:pt x="7695" y="5807"/>
                  </a:lnTo>
                  <a:lnTo>
                    <a:pt x="7780" y="5832"/>
                  </a:lnTo>
                  <a:lnTo>
                    <a:pt x="7797" y="5849"/>
                  </a:lnTo>
                  <a:lnTo>
                    <a:pt x="7831" y="5959"/>
                  </a:lnTo>
                  <a:lnTo>
                    <a:pt x="7831" y="6010"/>
                  </a:lnTo>
                  <a:lnTo>
                    <a:pt x="7788" y="6061"/>
                  </a:lnTo>
                  <a:lnTo>
                    <a:pt x="7754" y="6137"/>
                  </a:lnTo>
                  <a:lnTo>
                    <a:pt x="7704" y="6213"/>
                  </a:lnTo>
                  <a:lnTo>
                    <a:pt x="7585" y="6323"/>
                  </a:lnTo>
                  <a:lnTo>
                    <a:pt x="7534" y="6408"/>
                  </a:lnTo>
                  <a:lnTo>
                    <a:pt x="7424" y="6518"/>
                  </a:lnTo>
                  <a:lnTo>
                    <a:pt x="7399" y="6569"/>
                  </a:lnTo>
                  <a:lnTo>
                    <a:pt x="7306" y="6637"/>
                  </a:lnTo>
                  <a:lnTo>
                    <a:pt x="7255" y="6713"/>
                  </a:lnTo>
                  <a:lnTo>
                    <a:pt x="7153" y="6806"/>
                  </a:lnTo>
                  <a:lnTo>
                    <a:pt x="7153" y="6823"/>
                  </a:lnTo>
                  <a:lnTo>
                    <a:pt x="7086" y="6941"/>
                  </a:lnTo>
                  <a:lnTo>
                    <a:pt x="7094" y="7001"/>
                  </a:lnTo>
                  <a:lnTo>
                    <a:pt x="7119" y="7018"/>
                  </a:lnTo>
                  <a:lnTo>
                    <a:pt x="7204" y="7018"/>
                  </a:lnTo>
                  <a:lnTo>
                    <a:pt x="7255" y="7043"/>
                  </a:lnTo>
                  <a:lnTo>
                    <a:pt x="7492" y="6975"/>
                  </a:lnTo>
                  <a:lnTo>
                    <a:pt x="7543" y="7009"/>
                  </a:lnTo>
                  <a:lnTo>
                    <a:pt x="7594" y="7068"/>
                  </a:lnTo>
                  <a:lnTo>
                    <a:pt x="7627" y="7068"/>
                  </a:lnTo>
                  <a:lnTo>
                    <a:pt x="7653" y="7094"/>
                  </a:lnTo>
                  <a:lnTo>
                    <a:pt x="7704" y="7111"/>
                  </a:lnTo>
                  <a:lnTo>
                    <a:pt x="7814" y="7102"/>
                  </a:lnTo>
                  <a:lnTo>
                    <a:pt x="7890" y="7119"/>
                  </a:lnTo>
                  <a:lnTo>
                    <a:pt x="8076" y="7068"/>
                  </a:lnTo>
                  <a:lnTo>
                    <a:pt x="8262" y="6975"/>
                  </a:lnTo>
                  <a:lnTo>
                    <a:pt x="8322" y="6967"/>
                  </a:lnTo>
                  <a:lnTo>
                    <a:pt x="8389" y="6916"/>
                  </a:lnTo>
                  <a:lnTo>
                    <a:pt x="8449" y="6848"/>
                  </a:lnTo>
                  <a:lnTo>
                    <a:pt x="8474" y="6840"/>
                  </a:lnTo>
                  <a:lnTo>
                    <a:pt x="8516" y="6797"/>
                  </a:lnTo>
                  <a:lnTo>
                    <a:pt x="8542" y="6789"/>
                  </a:lnTo>
                  <a:lnTo>
                    <a:pt x="8567" y="6772"/>
                  </a:lnTo>
                  <a:lnTo>
                    <a:pt x="8669" y="6755"/>
                  </a:lnTo>
                  <a:lnTo>
                    <a:pt x="8762" y="6670"/>
                  </a:lnTo>
                  <a:lnTo>
                    <a:pt x="8830" y="6620"/>
                  </a:lnTo>
                  <a:lnTo>
                    <a:pt x="8855" y="6611"/>
                  </a:lnTo>
                  <a:lnTo>
                    <a:pt x="8897" y="6569"/>
                  </a:lnTo>
                  <a:lnTo>
                    <a:pt x="8974" y="6535"/>
                  </a:lnTo>
                  <a:lnTo>
                    <a:pt x="8990" y="6501"/>
                  </a:lnTo>
                  <a:lnTo>
                    <a:pt x="9151" y="6400"/>
                  </a:lnTo>
                  <a:lnTo>
                    <a:pt x="9168" y="6366"/>
                  </a:lnTo>
                  <a:lnTo>
                    <a:pt x="9261" y="6298"/>
                  </a:lnTo>
                  <a:lnTo>
                    <a:pt x="9338" y="6205"/>
                  </a:lnTo>
                  <a:lnTo>
                    <a:pt x="9397" y="6154"/>
                  </a:lnTo>
                  <a:lnTo>
                    <a:pt x="9431" y="6112"/>
                  </a:lnTo>
                  <a:lnTo>
                    <a:pt x="9465" y="6095"/>
                  </a:lnTo>
                  <a:lnTo>
                    <a:pt x="9490" y="6027"/>
                  </a:lnTo>
                  <a:lnTo>
                    <a:pt x="9524" y="5993"/>
                  </a:lnTo>
                  <a:lnTo>
                    <a:pt x="9532" y="5968"/>
                  </a:lnTo>
                  <a:lnTo>
                    <a:pt x="9566" y="5951"/>
                  </a:lnTo>
                  <a:lnTo>
                    <a:pt x="9600" y="5900"/>
                  </a:lnTo>
                  <a:lnTo>
                    <a:pt x="9668" y="5705"/>
                  </a:lnTo>
                  <a:lnTo>
                    <a:pt x="9710" y="5621"/>
                  </a:lnTo>
                  <a:lnTo>
                    <a:pt x="9710" y="5528"/>
                  </a:lnTo>
                  <a:lnTo>
                    <a:pt x="9702" y="5485"/>
                  </a:lnTo>
                  <a:lnTo>
                    <a:pt x="9685" y="5460"/>
                  </a:lnTo>
                  <a:lnTo>
                    <a:pt x="9668" y="5460"/>
                  </a:lnTo>
                  <a:lnTo>
                    <a:pt x="9592" y="5367"/>
                  </a:lnTo>
                  <a:lnTo>
                    <a:pt x="9566" y="5350"/>
                  </a:lnTo>
                  <a:lnTo>
                    <a:pt x="9507" y="5333"/>
                  </a:lnTo>
                  <a:lnTo>
                    <a:pt x="9490" y="5350"/>
                  </a:lnTo>
                  <a:lnTo>
                    <a:pt x="9388" y="5350"/>
                  </a:lnTo>
                  <a:lnTo>
                    <a:pt x="9346" y="5333"/>
                  </a:lnTo>
                  <a:lnTo>
                    <a:pt x="9329" y="5350"/>
                  </a:lnTo>
                  <a:lnTo>
                    <a:pt x="9185" y="5341"/>
                  </a:lnTo>
                  <a:lnTo>
                    <a:pt x="9050" y="5350"/>
                  </a:lnTo>
                  <a:lnTo>
                    <a:pt x="9007" y="5367"/>
                  </a:lnTo>
                  <a:lnTo>
                    <a:pt x="8821" y="5367"/>
                  </a:lnTo>
                  <a:lnTo>
                    <a:pt x="8728" y="5375"/>
                  </a:lnTo>
                  <a:lnTo>
                    <a:pt x="8703" y="5392"/>
                  </a:lnTo>
                  <a:lnTo>
                    <a:pt x="8643" y="5392"/>
                  </a:lnTo>
                  <a:lnTo>
                    <a:pt x="8584" y="5367"/>
                  </a:lnTo>
                  <a:lnTo>
                    <a:pt x="8508" y="5384"/>
                  </a:lnTo>
                  <a:lnTo>
                    <a:pt x="8466" y="5367"/>
                  </a:lnTo>
                  <a:lnTo>
                    <a:pt x="8347" y="5350"/>
                  </a:lnTo>
                  <a:lnTo>
                    <a:pt x="8305" y="5358"/>
                  </a:lnTo>
                  <a:lnTo>
                    <a:pt x="8262" y="5341"/>
                  </a:lnTo>
                  <a:lnTo>
                    <a:pt x="8228" y="5358"/>
                  </a:lnTo>
                  <a:lnTo>
                    <a:pt x="8101" y="5333"/>
                  </a:lnTo>
                  <a:lnTo>
                    <a:pt x="8068" y="5358"/>
                  </a:lnTo>
                  <a:lnTo>
                    <a:pt x="7966" y="5333"/>
                  </a:lnTo>
                  <a:lnTo>
                    <a:pt x="7907" y="5333"/>
                  </a:lnTo>
                  <a:lnTo>
                    <a:pt x="7873" y="5299"/>
                  </a:lnTo>
                  <a:lnTo>
                    <a:pt x="7822" y="5282"/>
                  </a:lnTo>
                  <a:lnTo>
                    <a:pt x="7814" y="5265"/>
                  </a:lnTo>
                  <a:lnTo>
                    <a:pt x="7763" y="5240"/>
                  </a:lnTo>
                  <a:lnTo>
                    <a:pt x="7585" y="5079"/>
                  </a:lnTo>
                  <a:lnTo>
                    <a:pt x="7399" y="4825"/>
                  </a:lnTo>
                  <a:lnTo>
                    <a:pt x="7373" y="4740"/>
                  </a:lnTo>
                  <a:lnTo>
                    <a:pt x="7373" y="4681"/>
                  </a:lnTo>
                  <a:lnTo>
                    <a:pt x="7407" y="4622"/>
                  </a:lnTo>
                  <a:lnTo>
                    <a:pt x="7483" y="4546"/>
                  </a:lnTo>
                  <a:lnTo>
                    <a:pt x="7585" y="4486"/>
                  </a:lnTo>
                  <a:lnTo>
                    <a:pt x="7661" y="4453"/>
                  </a:lnTo>
                  <a:lnTo>
                    <a:pt x="7737" y="4368"/>
                  </a:lnTo>
                  <a:lnTo>
                    <a:pt x="7864" y="4309"/>
                  </a:lnTo>
                  <a:lnTo>
                    <a:pt x="7924" y="4249"/>
                  </a:lnTo>
                  <a:lnTo>
                    <a:pt x="7975" y="4182"/>
                  </a:lnTo>
                  <a:lnTo>
                    <a:pt x="8025" y="4072"/>
                  </a:lnTo>
                  <a:lnTo>
                    <a:pt x="8034" y="4038"/>
                  </a:lnTo>
                  <a:lnTo>
                    <a:pt x="8000" y="3953"/>
                  </a:lnTo>
                  <a:lnTo>
                    <a:pt x="7966" y="3911"/>
                  </a:lnTo>
                  <a:lnTo>
                    <a:pt x="7831" y="3843"/>
                  </a:lnTo>
                  <a:lnTo>
                    <a:pt x="7771" y="3835"/>
                  </a:lnTo>
                  <a:lnTo>
                    <a:pt x="7687" y="3852"/>
                  </a:lnTo>
                  <a:lnTo>
                    <a:pt x="7610" y="3835"/>
                  </a:lnTo>
                  <a:lnTo>
                    <a:pt x="7594" y="3852"/>
                  </a:lnTo>
                  <a:lnTo>
                    <a:pt x="7407" y="3758"/>
                  </a:lnTo>
                  <a:lnTo>
                    <a:pt x="7306" y="3741"/>
                  </a:lnTo>
                  <a:lnTo>
                    <a:pt x="7213" y="3758"/>
                  </a:lnTo>
                  <a:lnTo>
                    <a:pt x="7187" y="3784"/>
                  </a:lnTo>
                  <a:lnTo>
                    <a:pt x="7111" y="3792"/>
                  </a:lnTo>
                  <a:lnTo>
                    <a:pt x="6992" y="3835"/>
                  </a:lnTo>
                  <a:lnTo>
                    <a:pt x="6908" y="3885"/>
                  </a:lnTo>
                  <a:lnTo>
                    <a:pt x="6849" y="3885"/>
                  </a:lnTo>
                  <a:lnTo>
                    <a:pt x="6730" y="3979"/>
                  </a:lnTo>
                  <a:lnTo>
                    <a:pt x="6671" y="4004"/>
                  </a:lnTo>
                  <a:lnTo>
                    <a:pt x="6654" y="4021"/>
                  </a:lnTo>
                  <a:lnTo>
                    <a:pt x="6628" y="4029"/>
                  </a:lnTo>
                  <a:lnTo>
                    <a:pt x="6611" y="4046"/>
                  </a:lnTo>
                  <a:lnTo>
                    <a:pt x="6552" y="4046"/>
                  </a:lnTo>
                  <a:lnTo>
                    <a:pt x="6493" y="4029"/>
                  </a:lnTo>
                  <a:lnTo>
                    <a:pt x="6434" y="3979"/>
                  </a:lnTo>
                  <a:lnTo>
                    <a:pt x="6425" y="3902"/>
                  </a:lnTo>
                  <a:lnTo>
                    <a:pt x="6434" y="3885"/>
                  </a:lnTo>
                  <a:lnTo>
                    <a:pt x="6459" y="3784"/>
                  </a:lnTo>
                  <a:lnTo>
                    <a:pt x="6459" y="3623"/>
                  </a:lnTo>
                  <a:lnTo>
                    <a:pt x="6468" y="3581"/>
                  </a:lnTo>
                  <a:lnTo>
                    <a:pt x="6459" y="3564"/>
                  </a:lnTo>
                  <a:lnTo>
                    <a:pt x="6459" y="3504"/>
                  </a:lnTo>
                  <a:lnTo>
                    <a:pt x="6434" y="3445"/>
                  </a:lnTo>
                  <a:lnTo>
                    <a:pt x="6391" y="3377"/>
                  </a:lnTo>
                  <a:lnTo>
                    <a:pt x="6383" y="3344"/>
                  </a:lnTo>
                  <a:lnTo>
                    <a:pt x="6298" y="3267"/>
                  </a:lnTo>
                  <a:lnTo>
                    <a:pt x="6247" y="3259"/>
                  </a:lnTo>
                  <a:lnTo>
                    <a:pt x="6205" y="3242"/>
                  </a:lnTo>
                  <a:lnTo>
                    <a:pt x="6087" y="3217"/>
                  </a:lnTo>
                  <a:lnTo>
                    <a:pt x="6044" y="3217"/>
                  </a:lnTo>
                  <a:lnTo>
                    <a:pt x="6010" y="3242"/>
                  </a:lnTo>
                  <a:lnTo>
                    <a:pt x="5909" y="3251"/>
                  </a:lnTo>
                  <a:lnTo>
                    <a:pt x="5824" y="3251"/>
                  </a:lnTo>
                  <a:lnTo>
                    <a:pt x="5731" y="3217"/>
                  </a:lnTo>
                  <a:lnTo>
                    <a:pt x="5706" y="3242"/>
                  </a:lnTo>
                  <a:lnTo>
                    <a:pt x="5570" y="3234"/>
                  </a:lnTo>
                  <a:lnTo>
                    <a:pt x="5511" y="3259"/>
                  </a:lnTo>
                  <a:lnTo>
                    <a:pt x="5426" y="3267"/>
                  </a:lnTo>
                  <a:lnTo>
                    <a:pt x="5350" y="3301"/>
                  </a:lnTo>
                  <a:lnTo>
                    <a:pt x="5308" y="3335"/>
                  </a:lnTo>
                  <a:lnTo>
                    <a:pt x="5248" y="3352"/>
                  </a:lnTo>
                  <a:lnTo>
                    <a:pt x="5215" y="3394"/>
                  </a:lnTo>
                  <a:lnTo>
                    <a:pt x="5164" y="3581"/>
                  </a:lnTo>
                  <a:lnTo>
                    <a:pt x="5189" y="3606"/>
                  </a:lnTo>
                  <a:lnTo>
                    <a:pt x="5215" y="3716"/>
                  </a:lnTo>
                  <a:lnTo>
                    <a:pt x="5215" y="3818"/>
                  </a:lnTo>
                  <a:lnTo>
                    <a:pt x="5164" y="3843"/>
                  </a:lnTo>
                  <a:lnTo>
                    <a:pt x="5105" y="3843"/>
                  </a:lnTo>
                  <a:lnTo>
                    <a:pt x="5020" y="3885"/>
                  </a:lnTo>
                  <a:lnTo>
                    <a:pt x="4961" y="3894"/>
                  </a:lnTo>
                  <a:lnTo>
                    <a:pt x="4918" y="3928"/>
                  </a:lnTo>
                  <a:lnTo>
                    <a:pt x="4876" y="3945"/>
                  </a:lnTo>
                  <a:lnTo>
                    <a:pt x="4859" y="3936"/>
                  </a:lnTo>
                  <a:lnTo>
                    <a:pt x="4783" y="3962"/>
                  </a:lnTo>
                  <a:lnTo>
                    <a:pt x="4749" y="4004"/>
                  </a:lnTo>
                  <a:lnTo>
                    <a:pt x="4715" y="4080"/>
                  </a:lnTo>
                  <a:lnTo>
                    <a:pt x="4715" y="4241"/>
                  </a:lnTo>
                  <a:lnTo>
                    <a:pt x="4732" y="4326"/>
                  </a:lnTo>
                  <a:lnTo>
                    <a:pt x="4774" y="4385"/>
                  </a:lnTo>
                  <a:lnTo>
                    <a:pt x="4774" y="4444"/>
                  </a:lnTo>
                  <a:lnTo>
                    <a:pt x="4690" y="4486"/>
                  </a:lnTo>
                  <a:lnTo>
                    <a:pt x="4664" y="4486"/>
                  </a:lnTo>
                  <a:lnTo>
                    <a:pt x="4647" y="4503"/>
                  </a:lnTo>
                  <a:lnTo>
                    <a:pt x="4588" y="4529"/>
                  </a:lnTo>
                  <a:lnTo>
                    <a:pt x="4470" y="4512"/>
                  </a:lnTo>
                  <a:lnTo>
                    <a:pt x="4283" y="4580"/>
                  </a:lnTo>
                  <a:lnTo>
                    <a:pt x="4156" y="4715"/>
                  </a:lnTo>
                  <a:lnTo>
                    <a:pt x="4148" y="4766"/>
                  </a:lnTo>
                  <a:lnTo>
                    <a:pt x="4148" y="4901"/>
                  </a:lnTo>
                  <a:lnTo>
                    <a:pt x="4156" y="4960"/>
                  </a:lnTo>
                  <a:lnTo>
                    <a:pt x="4156" y="5037"/>
                  </a:lnTo>
                  <a:lnTo>
                    <a:pt x="4122" y="5079"/>
                  </a:lnTo>
                  <a:lnTo>
                    <a:pt x="4055" y="5087"/>
                  </a:lnTo>
                  <a:lnTo>
                    <a:pt x="3962" y="5147"/>
                  </a:lnTo>
                  <a:lnTo>
                    <a:pt x="3877" y="5155"/>
                  </a:lnTo>
                  <a:lnTo>
                    <a:pt x="3758" y="5231"/>
                  </a:lnTo>
                  <a:lnTo>
                    <a:pt x="3682" y="5308"/>
                  </a:lnTo>
                  <a:lnTo>
                    <a:pt x="3640" y="5375"/>
                  </a:lnTo>
                  <a:lnTo>
                    <a:pt x="3648" y="5401"/>
                  </a:lnTo>
                  <a:lnTo>
                    <a:pt x="3623" y="5426"/>
                  </a:lnTo>
                  <a:lnTo>
                    <a:pt x="3538" y="5426"/>
                  </a:lnTo>
                  <a:lnTo>
                    <a:pt x="3521" y="5435"/>
                  </a:lnTo>
                  <a:lnTo>
                    <a:pt x="3479" y="5435"/>
                  </a:lnTo>
                  <a:lnTo>
                    <a:pt x="3437" y="5426"/>
                  </a:lnTo>
                  <a:lnTo>
                    <a:pt x="3428" y="5401"/>
                  </a:lnTo>
                  <a:lnTo>
                    <a:pt x="3394" y="5401"/>
                  </a:lnTo>
                  <a:lnTo>
                    <a:pt x="3361" y="5358"/>
                  </a:lnTo>
                  <a:lnTo>
                    <a:pt x="3301" y="5333"/>
                  </a:lnTo>
                  <a:lnTo>
                    <a:pt x="3174" y="5324"/>
                  </a:lnTo>
                  <a:lnTo>
                    <a:pt x="3081" y="5291"/>
                  </a:lnTo>
                  <a:lnTo>
                    <a:pt x="3013" y="5308"/>
                  </a:lnTo>
                  <a:lnTo>
                    <a:pt x="2996" y="5291"/>
                  </a:lnTo>
                  <a:lnTo>
                    <a:pt x="2895" y="5282"/>
                  </a:lnTo>
                  <a:lnTo>
                    <a:pt x="2734" y="5333"/>
                  </a:lnTo>
                  <a:lnTo>
                    <a:pt x="2616" y="5418"/>
                  </a:lnTo>
                  <a:lnTo>
                    <a:pt x="2573" y="5426"/>
                  </a:lnTo>
                  <a:lnTo>
                    <a:pt x="2539" y="5511"/>
                  </a:lnTo>
                  <a:lnTo>
                    <a:pt x="2539" y="5536"/>
                  </a:lnTo>
                  <a:lnTo>
                    <a:pt x="2514" y="5553"/>
                  </a:lnTo>
                  <a:lnTo>
                    <a:pt x="2446" y="5587"/>
                  </a:lnTo>
                  <a:lnTo>
                    <a:pt x="2412" y="5621"/>
                  </a:lnTo>
                  <a:lnTo>
                    <a:pt x="2353" y="5714"/>
                  </a:lnTo>
                  <a:lnTo>
                    <a:pt x="2353" y="5739"/>
                  </a:lnTo>
                  <a:lnTo>
                    <a:pt x="2294" y="5900"/>
                  </a:lnTo>
                  <a:lnTo>
                    <a:pt x="2226" y="5959"/>
                  </a:lnTo>
                  <a:lnTo>
                    <a:pt x="2175" y="5976"/>
                  </a:lnTo>
                  <a:lnTo>
                    <a:pt x="2133" y="5959"/>
                  </a:lnTo>
                  <a:lnTo>
                    <a:pt x="2099" y="5959"/>
                  </a:lnTo>
                  <a:lnTo>
                    <a:pt x="2065" y="5917"/>
                  </a:lnTo>
                  <a:lnTo>
                    <a:pt x="2040" y="5824"/>
                  </a:lnTo>
                  <a:lnTo>
                    <a:pt x="2040" y="5748"/>
                  </a:lnTo>
                  <a:lnTo>
                    <a:pt x="2006" y="5680"/>
                  </a:lnTo>
                  <a:lnTo>
                    <a:pt x="1989" y="5663"/>
                  </a:lnTo>
                  <a:lnTo>
                    <a:pt x="1913" y="5638"/>
                  </a:lnTo>
                  <a:lnTo>
                    <a:pt x="1854" y="5629"/>
                  </a:lnTo>
                  <a:lnTo>
                    <a:pt x="1811" y="5629"/>
                  </a:lnTo>
                  <a:lnTo>
                    <a:pt x="1769" y="5655"/>
                  </a:lnTo>
                  <a:lnTo>
                    <a:pt x="1727" y="5638"/>
                  </a:lnTo>
                  <a:lnTo>
                    <a:pt x="1667" y="5655"/>
                  </a:lnTo>
                  <a:lnTo>
                    <a:pt x="1591" y="5663"/>
                  </a:lnTo>
                  <a:lnTo>
                    <a:pt x="1532" y="5697"/>
                  </a:lnTo>
                  <a:lnTo>
                    <a:pt x="1506" y="5697"/>
                  </a:lnTo>
                  <a:lnTo>
                    <a:pt x="1413" y="5773"/>
                  </a:lnTo>
                  <a:lnTo>
                    <a:pt x="1388" y="5866"/>
                  </a:lnTo>
                  <a:lnTo>
                    <a:pt x="1363" y="5883"/>
                  </a:lnTo>
                  <a:lnTo>
                    <a:pt x="1337" y="5934"/>
                  </a:lnTo>
                  <a:lnTo>
                    <a:pt x="1278" y="5968"/>
                  </a:lnTo>
                  <a:lnTo>
                    <a:pt x="1219" y="5985"/>
                  </a:lnTo>
                  <a:lnTo>
                    <a:pt x="1176" y="5985"/>
                  </a:lnTo>
                  <a:lnTo>
                    <a:pt x="1134" y="6002"/>
                  </a:lnTo>
                  <a:lnTo>
                    <a:pt x="1032" y="5968"/>
                  </a:lnTo>
                  <a:lnTo>
                    <a:pt x="1032" y="5942"/>
                  </a:lnTo>
                  <a:lnTo>
                    <a:pt x="1058" y="5875"/>
                  </a:lnTo>
                  <a:lnTo>
                    <a:pt x="1125" y="5807"/>
                  </a:lnTo>
                  <a:lnTo>
                    <a:pt x="1159" y="5680"/>
                  </a:lnTo>
                  <a:lnTo>
                    <a:pt x="1117" y="5536"/>
                  </a:lnTo>
                  <a:lnTo>
                    <a:pt x="1075" y="5502"/>
                  </a:lnTo>
                  <a:lnTo>
                    <a:pt x="998" y="5485"/>
                  </a:lnTo>
                  <a:lnTo>
                    <a:pt x="982" y="5494"/>
                  </a:lnTo>
                  <a:lnTo>
                    <a:pt x="965" y="5477"/>
                  </a:lnTo>
                  <a:lnTo>
                    <a:pt x="965" y="5409"/>
                  </a:lnTo>
                  <a:lnTo>
                    <a:pt x="1041" y="5274"/>
                  </a:lnTo>
                  <a:lnTo>
                    <a:pt x="1066" y="5189"/>
                  </a:lnTo>
                  <a:lnTo>
                    <a:pt x="1151" y="5087"/>
                  </a:lnTo>
                  <a:lnTo>
                    <a:pt x="1252" y="5037"/>
                  </a:lnTo>
                  <a:lnTo>
                    <a:pt x="1312" y="5054"/>
                  </a:lnTo>
                  <a:lnTo>
                    <a:pt x="1473" y="5054"/>
                  </a:lnTo>
                  <a:lnTo>
                    <a:pt x="1549" y="5045"/>
                  </a:lnTo>
                  <a:lnTo>
                    <a:pt x="1684" y="5054"/>
                  </a:lnTo>
                  <a:lnTo>
                    <a:pt x="1710" y="5037"/>
                  </a:lnTo>
                  <a:lnTo>
                    <a:pt x="1786" y="5045"/>
                  </a:lnTo>
                  <a:lnTo>
                    <a:pt x="1845" y="5020"/>
                  </a:lnTo>
                  <a:lnTo>
                    <a:pt x="1921" y="5020"/>
                  </a:lnTo>
                  <a:lnTo>
                    <a:pt x="2006" y="4986"/>
                  </a:lnTo>
                  <a:lnTo>
                    <a:pt x="2082" y="4944"/>
                  </a:lnTo>
                  <a:lnTo>
                    <a:pt x="2133" y="4901"/>
                  </a:lnTo>
                  <a:lnTo>
                    <a:pt x="2141" y="4876"/>
                  </a:lnTo>
                  <a:lnTo>
                    <a:pt x="2167" y="4791"/>
                  </a:lnTo>
                  <a:lnTo>
                    <a:pt x="2141" y="4732"/>
                  </a:lnTo>
                  <a:lnTo>
                    <a:pt x="2099" y="4673"/>
                  </a:lnTo>
                  <a:lnTo>
                    <a:pt x="2006" y="4605"/>
                  </a:lnTo>
                  <a:lnTo>
                    <a:pt x="1803" y="4537"/>
                  </a:lnTo>
                  <a:lnTo>
                    <a:pt x="1744" y="4546"/>
                  </a:lnTo>
                  <a:lnTo>
                    <a:pt x="1659" y="4520"/>
                  </a:lnTo>
                  <a:lnTo>
                    <a:pt x="1642" y="4512"/>
                  </a:lnTo>
                  <a:lnTo>
                    <a:pt x="1617" y="4461"/>
                  </a:lnTo>
                  <a:lnTo>
                    <a:pt x="1625" y="4427"/>
                  </a:lnTo>
                  <a:lnTo>
                    <a:pt x="1659" y="4402"/>
                  </a:lnTo>
                  <a:lnTo>
                    <a:pt x="1803" y="4359"/>
                  </a:lnTo>
                  <a:lnTo>
                    <a:pt x="1879" y="4351"/>
                  </a:lnTo>
                  <a:lnTo>
                    <a:pt x="1964" y="4326"/>
                  </a:lnTo>
                  <a:lnTo>
                    <a:pt x="2040" y="4326"/>
                  </a:lnTo>
                  <a:lnTo>
                    <a:pt x="2099" y="4334"/>
                  </a:lnTo>
                  <a:lnTo>
                    <a:pt x="2116" y="4326"/>
                  </a:lnTo>
                  <a:lnTo>
                    <a:pt x="2251" y="4326"/>
                  </a:lnTo>
                  <a:lnTo>
                    <a:pt x="2353" y="4317"/>
                  </a:lnTo>
                  <a:lnTo>
                    <a:pt x="2404" y="4283"/>
                  </a:lnTo>
                  <a:lnTo>
                    <a:pt x="2480" y="4139"/>
                  </a:lnTo>
                  <a:lnTo>
                    <a:pt x="2539" y="4089"/>
                  </a:lnTo>
                  <a:lnTo>
                    <a:pt x="2632" y="4072"/>
                  </a:lnTo>
                  <a:lnTo>
                    <a:pt x="2709" y="4072"/>
                  </a:lnTo>
                  <a:lnTo>
                    <a:pt x="2793" y="4004"/>
                  </a:lnTo>
                  <a:lnTo>
                    <a:pt x="2819" y="3945"/>
                  </a:lnTo>
                  <a:lnTo>
                    <a:pt x="2920" y="3911"/>
                  </a:lnTo>
                  <a:lnTo>
                    <a:pt x="2971" y="3911"/>
                  </a:lnTo>
                  <a:lnTo>
                    <a:pt x="3098" y="3843"/>
                  </a:lnTo>
                  <a:lnTo>
                    <a:pt x="3107" y="3826"/>
                  </a:lnTo>
                  <a:lnTo>
                    <a:pt x="3259" y="3733"/>
                  </a:lnTo>
                  <a:lnTo>
                    <a:pt x="3310" y="3708"/>
                  </a:lnTo>
                  <a:lnTo>
                    <a:pt x="3344" y="3631"/>
                  </a:lnTo>
                  <a:lnTo>
                    <a:pt x="3411" y="3581"/>
                  </a:lnTo>
                  <a:lnTo>
                    <a:pt x="3462" y="3581"/>
                  </a:lnTo>
                  <a:lnTo>
                    <a:pt x="3623" y="3504"/>
                  </a:lnTo>
                  <a:lnTo>
                    <a:pt x="3640" y="3471"/>
                  </a:lnTo>
                  <a:lnTo>
                    <a:pt x="3758" y="3361"/>
                  </a:lnTo>
                  <a:lnTo>
                    <a:pt x="3792" y="3284"/>
                  </a:lnTo>
                  <a:lnTo>
                    <a:pt x="3784" y="3225"/>
                  </a:lnTo>
                  <a:lnTo>
                    <a:pt x="3767" y="3191"/>
                  </a:lnTo>
                  <a:lnTo>
                    <a:pt x="3708" y="3132"/>
                  </a:lnTo>
                  <a:lnTo>
                    <a:pt x="3682" y="3115"/>
                  </a:lnTo>
                  <a:lnTo>
                    <a:pt x="3648" y="3115"/>
                  </a:lnTo>
                  <a:lnTo>
                    <a:pt x="3615" y="3064"/>
                  </a:lnTo>
                  <a:lnTo>
                    <a:pt x="3572" y="2963"/>
                  </a:lnTo>
                  <a:lnTo>
                    <a:pt x="3564" y="2903"/>
                  </a:lnTo>
                  <a:lnTo>
                    <a:pt x="3530" y="2861"/>
                  </a:lnTo>
                  <a:lnTo>
                    <a:pt x="3530" y="2844"/>
                  </a:lnTo>
                  <a:lnTo>
                    <a:pt x="3513" y="2819"/>
                  </a:lnTo>
                  <a:lnTo>
                    <a:pt x="3513" y="2802"/>
                  </a:lnTo>
                  <a:lnTo>
                    <a:pt x="3488" y="2760"/>
                  </a:lnTo>
                  <a:lnTo>
                    <a:pt x="3428" y="2556"/>
                  </a:lnTo>
                  <a:lnTo>
                    <a:pt x="3377" y="2480"/>
                  </a:lnTo>
                  <a:lnTo>
                    <a:pt x="3217" y="2396"/>
                  </a:lnTo>
                  <a:lnTo>
                    <a:pt x="3200" y="2404"/>
                  </a:lnTo>
                  <a:lnTo>
                    <a:pt x="3157" y="2387"/>
                  </a:lnTo>
                  <a:lnTo>
                    <a:pt x="3039" y="2379"/>
                  </a:lnTo>
                  <a:lnTo>
                    <a:pt x="2996" y="2362"/>
                  </a:lnTo>
                  <a:lnTo>
                    <a:pt x="2954" y="2370"/>
                  </a:lnTo>
                  <a:lnTo>
                    <a:pt x="2895" y="2336"/>
                  </a:lnTo>
                  <a:lnTo>
                    <a:pt x="2861" y="2353"/>
                  </a:lnTo>
                  <a:lnTo>
                    <a:pt x="2776" y="2336"/>
                  </a:lnTo>
                  <a:lnTo>
                    <a:pt x="2675" y="2311"/>
                  </a:lnTo>
                  <a:lnTo>
                    <a:pt x="2573" y="2269"/>
                  </a:lnTo>
                  <a:lnTo>
                    <a:pt x="2514" y="2269"/>
                  </a:lnTo>
                  <a:lnTo>
                    <a:pt x="2497" y="2218"/>
                  </a:lnTo>
                  <a:lnTo>
                    <a:pt x="2489" y="2150"/>
                  </a:lnTo>
                  <a:lnTo>
                    <a:pt x="2556" y="1972"/>
                  </a:lnTo>
                  <a:lnTo>
                    <a:pt x="2658" y="1921"/>
                  </a:lnTo>
                  <a:lnTo>
                    <a:pt x="2683" y="1896"/>
                  </a:lnTo>
                  <a:lnTo>
                    <a:pt x="2895" y="1845"/>
                  </a:lnTo>
                  <a:lnTo>
                    <a:pt x="2946" y="1845"/>
                  </a:lnTo>
                  <a:lnTo>
                    <a:pt x="3022" y="1871"/>
                  </a:lnTo>
                  <a:lnTo>
                    <a:pt x="3132" y="1871"/>
                  </a:lnTo>
                  <a:lnTo>
                    <a:pt x="3183" y="1896"/>
                  </a:lnTo>
                  <a:lnTo>
                    <a:pt x="3318" y="1862"/>
                  </a:lnTo>
                  <a:lnTo>
                    <a:pt x="3369" y="1769"/>
                  </a:lnTo>
                  <a:lnTo>
                    <a:pt x="3361" y="1710"/>
                  </a:lnTo>
                  <a:lnTo>
                    <a:pt x="3344" y="1668"/>
                  </a:lnTo>
                  <a:lnTo>
                    <a:pt x="3293" y="1625"/>
                  </a:lnTo>
                  <a:lnTo>
                    <a:pt x="3234" y="1625"/>
                  </a:lnTo>
                  <a:lnTo>
                    <a:pt x="3208" y="1608"/>
                  </a:lnTo>
                  <a:lnTo>
                    <a:pt x="2954" y="1608"/>
                  </a:lnTo>
                  <a:lnTo>
                    <a:pt x="2895" y="1591"/>
                  </a:lnTo>
                  <a:lnTo>
                    <a:pt x="2869" y="1600"/>
                  </a:lnTo>
                  <a:lnTo>
                    <a:pt x="2793" y="1566"/>
                  </a:lnTo>
                  <a:lnTo>
                    <a:pt x="2709" y="1566"/>
                  </a:lnTo>
                  <a:lnTo>
                    <a:pt x="2590" y="1498"/>
                  </a:lnTo>
                  <a:lnTo>
                    <a:pt x="2514" y="1481"/>
                  </a:lnTo>
                  <a:lnTo>
                    <a:pt x="2387" y="1447"/>
                  </a:lnTo>
                  <a:lnTo>
                    <a:pt x="2294" y="1388"/>
                  </a:lnTo>
                  <a:lnTo>
                    <a:pt x="2251" y="1380"/>
                  </a:lnTo>
                  <a:lnTo>
                    <a:pt x="2209" y="1354"/>
                  </a:lnTo>
                  <a:lnTo>
                    <a:pt x="2192" y="1295"/>
                  </a:lnTo>
                  <a:lnTo>
                    <a:pt x="2175" y="1134"/>
                  </a:lnTo>
                  <a:lnTo>
                    <a:pt x="2116" y="1050"/>
                  </a:lnTo>
                  <a:lnTo>
                    <a:pt x="1947" y="914"/>
                  </a:lnTo>
                  <a:lnTo>
                    <a:pt x="1930" y="855"/>
                  </a:lnTo>
                  <a:lnTo>
                    <a:pt x="1947" y="838"/>
                  </a:lnTo>
                  <a:lnTo>
                    <a:pt x="1997" y="813"/>
                  </a:lnTo>
                  <a:lnTo>
                    <a:pt x="2074" y="796"/>
                  </a:lnTo>
                  <a:lnTo>
                    <a:pt x="2124" y="762"/>
                  </a:lnTo>
                  <a:lnTo>
                    <a:pt x="2167" y="753"/>
                  </a:lnTo>
                  <a:lnTo>
                    <a:pt x="2277" y="694"/>
                  </a:lnTo>
                  <a:lnTo>
                    <a:pt x="2353" y="694"/>
                  </a:lnTo>
                  <a:lnTo>
                    <a:pt x="2463" y="660"/>
                  </a:lnTo>
                  <a:lnTo>
                    <a:pt x="2548" y="660"/>
                  </a:lnTo>
                  <a:lnTo>
                    <a:pt x="2658" y="626"/>
                  </a:lnTo>
                  <a:lnTo>
                    <a:pt x="2734" y="584"/>
                  </a:lnTo>
                  <a:lnTo>
                    <a:pt x="2768" y="584"/>
                  </a:lnTo>
                  <a:lnTo>
                    <a:pt x="2827" y="635"/>
                  </a:lnTo>
                  <a:lnTo>
                    <a:pt x="2963" y="669"/>
                  </a:lnTo>
                  <a:lnTo>
                    <a:pt x="3090" y="601"/>
                  </a:lnTo>
                  <a:lnTo>
                    <a:pt x="3140" y="592"/>
                  </a:lnTo>
                  <a:lnTo>
                    <a:pt x="3242" y="542"/>
                  </a:lnTo>
                  <a:lnTo>
                    <a:pt x="3369" y="440"/>
                  </a:lnTo>
                  <a:lnTo>
                    <a:pt x="3454" y="415"/>
                  </a:lnTo>
                  <a:lnTo>
                    <a:pt x="3538" y="347"/>
                  </a:lnTo>
                  <a:lnTo>
                    <a:pt x="3589" y="339"/>
                  </a:lnTo>
                  <a:lnTo>
                    <a:pt x="3665" y="440"/>
                  </a:lnTo>
                  <a:lnTo>
                    <a:pt x="3674" y="465"/>
                  </a:lnTo>
                  <a:lnTo>
                    <a:pt x="3631" y="652"/>
                  </a:lnTo>
                  <a:lnTo>
                    <a:pt x="3631" y="728"/>
                  </a:lnTo>
                  <a:lnTo>
                    <a:pt x="3741" y="838"/>
                  </a:lnTo>
                  <a:lnTo>
                    <a:pt x="3852" y="880"/>
                  </a:lnTo>
                  <a:lnTo>
                    <a:pt x="3979" y="948"/>
                  </a:lnTo>
                  <a:lnTo>
                    <a:pt x="4004" y="948"/>
                  </a:lnTo>
                  <a:lnTo>
                    <a:pt x="4089" y="956"/>
                  </a:lnTo>
                  <a:lnTo>
                    <a:pt x="4165" y="931"/>
                  </a:lnTo>
                  <a:lnTo>
                    <a:pt x="4300" y="914"/>
                  </a:lnTo>
                  <a:lnTo>
                    <a:pt x="4343" y="889"/>
                  </a:lnTo>
                  <a:lnTo>
                    <a:pt x="4436" y="880"/>
                  </a:lnTo>
                  <a:lnTo>
                    <a:pt x="4563" y="821"/>
                  </a:lnTo>
                  <a:lnTo>
                    <a:pt x="4597" y="821"/>
                  </a:lnTo>
                  <a:lnTo>
                    <a:pt x="4622" y="804"/>
                  </a:lnTo>
                  <a:lnTo>
                    <a:pt x="4690" y="779"/>
                  </a:lnTo>
                  <a:lnTo>
                    <a:pt x="4774" y="762"/>
                  </a:lnTo>
                  <a:lnTo>
                    <a:pt x="4884" y="686"/>
                  </a:lnTo>
                  <a:lnTo>
                    <a:pt x="4961" y="660"/>
                  </a:lnTo>
                  <a:lnTo>
                    <a:pt x="5037" y="609"/>
                  </a:lnTo>
                  <a:lnTo>
                    <a:pt x="5105" y="542"/>
                  </a:lnTo>
                  <a:lnTo>
                    <a:pt x="5130" y="542"/>
                  </a:lnTo>
                  <a:lnTo>
                    <a:pt x="5181" y="567"/>
                  </a:lnTo>
                  <a:lnTo>
                    <a:pt x="5189" y="601"/>
                  </a:lnTo>
                  <a:lnTo>
                    <a:pt x="5164" y="652"/>
                  </a:lnTo>
                  <a:lnTo>
                    <a:pt x="5003" y="872"/>
                  </a:lnTo>
                  <a:lnTo>
                    <a:pt x="4944" y="931"/>
                  </a:lnTo>
                  <a:lnTo>
                    <a:pt x="4910" y="982"/>
                  </a:lnTo>
                  <a:lnTo>
                    <a:pt x="4893" y="1033"/>
                  </a:lnTo>
                  <a:lnTo>
                    <a:pt x="4808" y="1109"/>
                  </a:lnTo>
                  <a:lnTo>
                    <a:pt x="4783" y="1160"/>
                  </a:lnTo>
                  <a:lnTo>
                    <a:pt x="4749" y="1168"/>
                  </a:lnTo>
                  <a:lnTo>
                    <a:pt x="4622" y="1295"/>
                  </a:lnTo>
                  <a:lnTo>
                    <a:pt x="4613" y="1346"/>
                  </a:lnTo>
                  <a:lnTo>
                    <a:pt x="4639" y="1397"/>
                  </a:lnTo>
                  <a:lnTo>
                    <a:pt x="4724" y="1422"/>
                  </a:lnTo>
                  <a:lnTo>
                    <a:pt x="4774" y="1388"/>
                  </a:lnTo>
                  <a:lnTo>
                    <a:pt x="4851" y="1354"/>
                  </a:lnTo>
                  <a:lnTo>
                    <a:pt x="5037" y="1329"/>
                  </a:lnTo>
                  <a:lnTo>
                    <a:pt x="5265" y="1244"/>
                  </a:lnTo>
                  <a:lnTo>
                    <a:pt x="5316" y="1210"/>
                  </a:lnTo>
                  <a:lnTo>
                    <a:pt x="5367" y="1143"/>
                  </a:lnTo>
                  <a:lnTo>
                    <a:pt x="5418" y="1109"/>
                  </a:lnTo>
                  <a:lnTo>
                    <a:pt x="5452" y="1067"/>
                  </a:lnTo>
                  <a:lnTo>
                    <a:pt x="5562" y="982"/>
                  </a:lnTo>
                  <a:lnTo>
                    <a:pt x="5638" y="940"/>
                  </a:lnTo>
                  <a:lnTo>
                    <a:pt x="5731" y="821"/>
                  </a:lnTo>
                  <a:lnTo>
                    <a:pt x="5765" y="728"/>
                  </a:lnTo>
                  <a:lnTo>
                    <a:pt x="5841" y="660"/>
                  </a:lnTo>
                  <a:lnTo>
                    <a:pt x="5900" y="635"/>
                  </a:lnTo>
                  <a:lnTo>
                    <a:pt x="5917" y="609"/>
                  </a:lnTo>
                  <a:lnTo>
                    <a:pt x="5993" y="576"/>
                  </a:lnTo>
                  <a:lnTo>
                    <a:pt x="6044" y="542"/>
                  </a:lnTo>
                  <a:lnTo>
                    <a:pt x="6078" y="542"/>
                  </a:lnTo>
                  <a:lnTo>
                    <a:pt x="6154" y="499"/>
                  </a:lnTo>
                  <a:lnTo>
                    <a:pt x="6205" y="440"/>
                  </a:lnTo>
                  <a:lnTo>
                    <a:pt x="6264" y="440"/>
                  </a:lnTo>
                  <a:lnTo>
                    <a:pt x="6298" y="525"/>
                  </a:lnTo>
                  <a:lnTo>
                    <a:pt x="6290" y="576"/>
                  </a:lnTo>
                  <a:lnTo>
                    <a:pt x="6180" y="787"/>
                  </a:lnTo>
                  <a:lnTo>
                    <a:pt x="6163" y="813"/>
                  </a:lnTo>
                  <a:lnTo>
                    <a:pt x="6163" y="838"/>
                  </a:lnTo>
                  <a:lnTo>
                    <a:pt x="6129" y="914"/>
                  </a:lnTo>
                  <a:lnTo>
                    <a:pt x="6078" y="1109"/>
                  </a:lnTo>
                  <a:lnTo>
                    <a:pt x="6078" y="1160"/>
                  </a:lnTo>
                  <a:lnTo>
                    <a:pt x="6095" y="1210"/>
                  </a:lnTo>
                  <a:lnTo>
                    <a:pt x="6137" y="1295"/>
                  </a:lnTo>
                  <a:lnTo>
                    <a:pt x="6247" y="1388"/>
                  </a:lnTo>
                  <a:lnTo>
                    <a:pt x="6332" y="1405"/>
                  </a:lnTo>
                  <a:lnTo>
                    <a:pt x="6459" y="1371"/>
                  </a:lnTo>
                  <a:lnTo>
                    <a:pt x="6527" y="1329"/>
                  </a:lnTo>
                  <a:lnTo>
                    <a:pt x="6569" y="1354"/>
                  </a:lnTo>
                  <a:lnTo>
                    <a:pt x="6578" y="1388"/>
                  </a:lnTo>
                  <a:lnTo>
                    <a:pt x="6561" y="1473"/>
                  </a:lnTo>
                  <a:lnTo>
                    <a:pt x="6544" y="1490"/>
                  </a:lnTo>
                  <a:lnTo>
                    <a:pt x="6527" y="1549"/>
                  </a:lnTo>
                  <a:lnTo>
                    <a:pt x="6468" y="1642"/>
                  </a:lnTo>
                  <a:lnTo>
                    <a:pt x="6459" y="1701"/>
                  </a:lnTo>
                  <a:lnTo>
                    <a:pt x="6459" y="1862"/>
                  </a:lnTo>
                  <a:lnTo>
                    <a:pt x="6493" y="1896"/>
                  </a:lnTo>
                  <a:lnTo>
                    <a:pt x="6578" y="1905"/>
                  </a:lnTo>
                  <a:lnTo>
                    <a:pt x="6620" y="1862"/>
                  </a:lnTo>
                  <a:lnTo>
                    <a:pt x="6645" y="1744"/>
                  </a:lnTo>
                  <a:lnTo>
                    <a:pt x="6679" y="1710"/>
                  </a:lnTo>
                  <a:lnTo>
                    <a:pt x="6713" y="1710"/>
                  </a:lnTo>
                  <a:lnTo>
                    <a:pt x="6738" y="1718"/>
                  </a:lnTo>
                  <a:lnTo>
                    <a:pt x="6806" y="1786"/>
                  </a:lnTo>
                  <a:lnTo>
                    <a:pt x="6832" y="1778"/>
                  </a:lnTo>
                  <a:lnTo>
                    <a:pt x="6882" y="1795"/>
                  </a:lnTo>
                  <a:lnTo>
                    <a:pt x="6933" y="1769"/>
                  </a:lnTo>
                  <a:lnTo>
                    <a:pt x="6992" y="1693"/>
                  </a:lnTo>
                  <a:lnTo>
                    <a:pt x="7086" y="1676"/>
                  </a:lnTo>
                  <a:lnTo>
                    <a:pt x="7170" y="1642"/>
                  </a:lnTo>
                  <a:lnTo>
                    <a:pt x="7221" y="1642"/>
                  </a:lnTo>
                  <a:lnTo>
                    <a:pt x="7246" y="1608"/>
                  </a:lnTo>
                  <a:lnTo>
                    <a:pt x="7280" y="1608"/>
                  </a:lnTo>
                  <a:lnTo>
                    <a:pt x="7323" y="1583"/>
                  </a:lnTo>
                  <a:lnTo>
                    <a:pt x="7373" y="1566"/>
                  </a:lnTo>
                  <a:lnTo>
                    <a:pt x="7424" y="1566"/>
                  </a:lnTo>
                  <a:lnTo>
                    <a:pt x="7450" y="1549"/>
                  </a:lnTo>
                  <a:lnTo>
                    <a:pt x="7560" y="1549"/>
                  </a:lnTo>
                  <a:lnTo>
                    <a:pt x="7585" y="1566"/>
                  </a:lnTo>
                  <a:lnTo>
                    <a:pt x="7610" y="1549"/>
                  </a:lnTo>
                  <a:lnTo>
                    <a:pt x="7687" y="1524"/>
                  </a:lnTo>
                  <a:lnTo>
                    <a:pt x="7721" y="1541"/>
                  </a:lnTo>
                  <a:lnTo>
                    <a:pt x="7754" y="1583"/>
                  </a:lnTo>
                  <a:lnTo>
                    <a:pt x="7754" y="1608"/>
                  </a:lnTo>
                  <a:lnTo>
                    <a:pt x="7721" y="1668"/>
                  </a:lnTo>
                  <a:lnTo>
                    <a:pt x="7661" y="1693"/>
                  </a:lnTo>
                  <a:lnTo>
                    <a:pt x="7585" y="1769"/>
                  </a:lnTo>
                  <a:lnTo>
                    <a:pt x="7543" y="1778"/>
                  </a:lnTo>
                  <a:lnTo>
                    <a:pt x="7483" y="1828"/>
                  </a:lnTo>
                  <a:lnTo>
                    <a:pt x="7433" y="1888"/>
                  </a:lnTo>
                  <a:lnTo>
                    <a:pt x="7407" y="1896"/>
                  </a:lnTo>
                  <a:lnTo>
                    <a:pt x="7373" y="2015"/>
                  </a:lnTo>
                  <a:lnTo>
                    <a:pt x="7407" y="2150"/>
                  </a:lnTo>
                  <a:lnTo>
                    <a:pt x="7467" y="2175"/>
                  </a:lnTo>
                  <a:lnTo>
                    <a:pt x="7526" y="2175"/>
                  </a:lnTo>
                  <a:lnTo>
                    <a:pt x="7661" y="2142"/>
                  </a:lnTo>
                  <a:lnTo>
                    <a:pt x="7704" y="2116"/>
                  </a:lnTo>
                  <a:lnTo>
                    <a:pt x="7805" y="2082"/>
                  </a:lnTo>
                  <a:lnTo>
                    <a:pt x="7881" y="2065"/>
                  </a:lnTo>
                  <a:lnTo>
                    <a:pt x="7932" y="2032"/>
                  </a:lnTo>
                  <a:lnTo>
                    <a:pt x="8008" y="2015"/>
                  </a:lnTo>
                  <a:lnTo>
                    <a:pt x="8068" y="2015"/>
                  </a:lnTo>
                  <a:lnTo>
                    <a:pt x="8093" y="1998"/>
                  </a:lnTo>
                  <a:lnTo>
                    <a:pt x="8144" y="1998"/>
                  </a:lnTo>
                  <a:lnTo>
                    <a:pt x="8195" y="1964"/>
                  </a:lnTo>
                  <a:lnTo>
                    <a:pt x="8254" y="1955"/>
                  </a:lnTo>
                  <a:lnTo>
                    <a:pt x="8355" y="1955"/>
                  </a:lnTo>
                  <a:lnTo>
                    <a:pt x="8415" y="1938"/>
                  </a:lnTo>
                  <a:lnTo>
                    <a:pt x="8440" y="1947"/>
                  </a:lnTo>
                  <a:lnTo>
                    <a:pt x="8491" y="1981"/>
                  </a:lnTo>
                  <a:lnTo>
                    <a:pt x="8499" y="2015"/>
                  </a:lnTo>
                  <a:lnTo>
                    <a:pt x="8474" y="2065"/>
                  </a:lnTo>
                  <a:lnTo>
                    <a:pt x="8364" y="2184"/>
                  </a:lnTo>
                  <a:lnTo>
                    <a:pt x="8322" y="2260"/>
                  </a:lnTo>
                  <a:lnTo>
                    <a:pt x="8296" y="2311"/>
                  </a:lnTo>
                  <a:lnTo>
                    <a:pt x="8347" y="2446"/>
                  </a:lnTo>
                  <a:lnTo>
                    <a:pt x="8415" y="2497"/>
                  </a:lnTo>
                  <a:lnTo>
                    <a:pt x="8474" y="2556"/>
                  </a:lnTo>
                  <a:lnTo>
                    <a:pt x="8525" y="2590"/>
                  </a:lnTo>
                  <a:lnTo>
                    <a:pt x="8626" y="2641"/>
                  </a:lnTo>
                  <a:lnTo>
                    <a:pt x="8669" y="2683"/>
                  </a:lnTo>
                  <a:lnTo>
                    <a:pt x="8847" y="2802"/>
                  </a:lnTo>
                  <a:lnTo>
                    <a:pt x="8923" y="2836"/>
                  </a:lnTo>
                  <a:lnTo>
                    <a:pt x="8999" y="2895"/>
                  </a:lnTo>
                  <a:lnTo>
                    <a:pt x="9050" y="2903"/>
                  </a:lnTo>
                  <a:lnTo>
                    <a:pt x="9211" y="2903"/>
                  </a:lnTo>
                  <a:lnTo>
                    <a:pt x="9236" y="2920"/>
                  </a:lnTo>
                  <a:lnTo>
                    <a:pt x="9287" y="2920"/>
                  </a:lnTo>
                  <a:lnTo>
                    <a:pt x="9312" y="2937"/>
                  </a:lnTo>
                  <a:lnTo>
                    <a:pt x="9363" y="2946"/>
                  </a:lnTo>
                  <a:lnTo>
                    <a:pt x="9490" y="3005"/>
                  </a:lnTo>
                  <a:lnTo>
                    <a:pt x="9617" y="3030"/>
                  </a:lnTo>
                  <a:lnTo>
                    <a:pt x="9642" y="3064"/>
                  </a:lnTo>
                  <a:lnTo>
                    <a:pt x="9693" y="3064"/>
                  </a:lnTo>
                  <a:lnTo>
                    <a:pt x="9710" y="3098"/>
                  </a:lnTo>
                  <a:lnTo>
                    <a:pt x="9744" y="3107"/>
                  </a:lnTo>
                  <a:lnTo>
                    <a:pt x="9947" y="3149"/>
                  </a:lnTo>
                  <a:lnTo>
                    <a:pt x="9972" y="3124"/>
                  </a:lnTo>
                  <a:lnTo>
                    <a:pt x="9989" y="3098"/>
                  </a:lnTo>
                  <a:lnTo>
                    <a:pt x="10023" y="3064"/>
                  </a:lnTo>
                  <a:lnTo>
                    <a:pt x="10049" y="2988"/>
                  </a:lnTo>
                  <a:lnTo>
                    <a:pt x="10057" y="2903"/>
                  </a:lnTo>
                  <a:lnTo>
                    <a:pt x="10015" y="2785"/>
                  </a:lnTo>
                  <a:lnTo>
                    <a:pt x="9972" y="2751"/>
                  </a:lnTo>
                  <a:lnTo>
                    <a:pt x="9896" y="2624"/>
                  </a:lnTo>
                  <a:lnTo>
                    <a:pt x="9752" y="2497"/>
                  </a:lnTo>
                  <a:lnTo>
                    <a:pt x="9659" y="2429"/>
                  </a:lnTo>
                  <a:lnTo>
                    <a:pt x="9642" y="2429"/>
                  </a:lnTo>
                  <a:lnTo>
                    <a:pt x="9617" y="2387"/>
                  </a:lnTo>
                  <a:lnTo>
                    <a:pt x="9558" y="2370"/>
                  </a:lnTo>
                  <a:lnTo>
                    <a:pt x="9498" y="2328"/>
                  </a:lnTo>
                  <a:lnTo>
                    <a:pt x="9481" y="2328"/>
                  </a:lnTo>
                  <a:lnTo>
                    <a:pt x="9448" y="2294"/>
                  </a:lnTo>
                  <a:lnTo>
                    <a:pt x="9321" y="2226"/>
                  </a:lnTo>
                  <a:lnTo>
                    <a:pt x="9287" y="2184"/>
                  </a:lnTo>
                  <a:lnTo>
                    <a:pt x="9160" y="2116"/>
                  </a:lnTo>
                  <a:lnTo>
                    <a:pt x="9126" y="2065"/>
                  </a:lnTo>
                  <a:lnTo>
                    <a:pt x="9041" y="2006"/>
                  </a:lnTo>
                  <a:lnTo>
                    <a:pt x="8999" y="1989"/>
                  </a:lnTo>
                  <a:lnTo>
                    <a:pt x="8982" y="1972"/>
                  </a:lnTo>
                  <a:lnTo>
                    <a:pt x="8923" y="1972"/>
                  </a:lnTo>
                  <a:lnTo>
                    <a:pt x="8821" y="1955"/>
                  </a:lnTo>
                  <a:lnTo>
                    <a:pt x="8677" y="1862"/>
                  </a:lnTo>
                  <a:lnTo>
                    <a:pt x="8652" y="1811"/>
                  </a:lnTo>
                  <a:lnTo>
                    <a:pt x="8652" y="1744"/>
                  </a:lnTo>
                  <a:lnTo>
                    <a:pt x="8686" y="1642"/>
                  </a:lnTo>
                  <a:lnTo>
                    <a:pt x="8686" y="1583"/>
                  </a:lnTo>
                  <a:lnTo>
                    <a:pt x="8626" y="1388"/>
                  </a:lnTo>
                  <a:lnTo>
                    <a:pt x="8576" y="1287"/>
                  </a:lnTo>
                  <a:lnTo>
                    <a:pt x="8482" y="1126"/>
                  </a:lnTo>
                  <a:lnTo>
                    <a:pt x="8415" y="1067"/>
                  </a:lnTo>
                  <a:lnTo>
                    <a:pt x="8398" y="1058"/>
                  </a:lnTo>
                  <a:lnTo>
                    <a:pt x="8322" y="948"/>
                  </a:lnTo>
                  <a:lnTo>
                    <a:pt x="8135" y="770"/>
                  </a:lnTo>
                  <a:lnTo>
                    <a:pt x="8042" y="660"/>
                  </a:lnTo>
                  <a:lnTo>
                    <a:pt x="7975" y="542"/>
                  </a:lnTo>
                  <a:lnTo>
                    <a:pt x="7941" y="440"/>
                  </a:lnTo>
                  <a:lnTo>
                    <a:pt x="7924" y="423"/>
                  </a:lnTo>
                  <a:lnTo>
                    <a:pt x="7881" y="322"/>
                  </a:lnTo>
                  <a:lnTo>
                    <a:pt x="7797" y="161"/>
                  </a:lnTo>
                  <a:lnTo>
                    <a:pt x="7695" y="76"/>
                  </a:lnTo>
                  <a:lnTo>
                    <a:pt x="7594" y="34"/>
                  </a:lnTo>
                  <a:lnTo>
                    <a:pt x="7475" y="17"/>
                  </a:lnTo>
                  <a:lnTo>
                    <a:pt x="7458" y="0"/>
                  </a:lnTo>
                  <a:lnTo>
                    <a:pt x="7433" y="8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26389429-3EE9-4862-AC2C-F170ED523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" y="11"/>
              <a:ext cx="2507" cy="1313"/>
            </a:xfrm>
            <a:custGeom>
              <a:avLst/>
              <a:gdLst>
                <a:gd name="T0" fmla="*/ 1642 w 12360"/>
                <a:gd name="T1" fmla="*/ 4470 h 6476"/>
                <a:gd name="T2" fmla="*/ 1566 w 12360"/>
                <a:gd name="T3" fmla="*/ 3860 h 6476"/>
                <a:gd name="T4" fmla="*/ 1312 w 12360"/>
                <a:gd name="T5" fmla="*/ 3505 h 6476"/>
                <a:gd name="T6" fmla="*/ 872 w 12360"/>
                <a:gd name="T7" fmla="*/ 3471 h 6476"/>
                <a:gd name="T8" fmla="*/ 288 w 12360"/>
                <a:gd name="T9" fmla="*/ 3014 h 6476"/>
                <a:gd name="T10" fmla="*/ 51 w 12360"/>
                <a:gd name="T11" fmla="*/ 2438 h 6476"/>
                <a:gd name="T12" fmla="*/ 339 w 12360"/>
                <a:gd name="T13" fmla="*/ 2252 h 6476"/>
                <a:gd name="T14" fmla="*/ 855 w 12360"/>
                <a:gd name="T15" fmla="*/ 2540 h 6476"/>
                <a:gd name="T16" fmla="*/ 1642 w 12360"/>
                <a:gd name="T17" fmla="*/ 2497 h 6476"/>
                <a:gd name="T18" fmla="*/ 1829 w 12360"/>
                <a:gd name="T19" fmla="*/ 1930 h 6476"/>
                <a:gd name="T20" fmla="*/ 2091 w 12360"/>
                <a:gd name="T21" fmla="*/ 2226 h 6476"/>
                <a:gd name="T22" fmla="*/ 2845 w 12360"/>
                <a:gd name="T23" fmla="*/ 2726 h 6476"/>
                <a:gd name="T24" fmla="*/ 3243 w 12360"/>
                <a:gd name="T25" fmla="*/ 2582 h 6476"/>
                <a:gd name="T26" fmla="*/ 3513 w 12360"/>
                <a:gd name="T27" fmla="*/ 2751 h 6476"/>
                <a:gd name="T28" fmla="*/ 3945 w 12360"/>
                <a:gd name="T29" fmla="*/ 2590 h 6476"/>
                <a:gd name="T30" fmla="*/ 4546 w 12360"/>
                <a:gd name="T31" fmla="*/ 2760 h 6476"/>
                <a:gd name="T32" fmla="*/ 4326 w 12360"/>
                <a:gd name="T33" fmla="*/ 3081 h 6476"/>
                <a:gd name="T34" fmla="*/ 3801 w 12360"/>
                <a:gd name="T35" fmla="*/ 3564 h 6476"/>
                <a:gd name="T36" fmla="*/ 3598 w 12360"/>
                <a:gd name="T37" fmla="*/ 4173 h 6476"/>
                <a:gd name="T38" fmla="*/ 3598 w 12360"/>
                <a:gd name="T39" fmla="*/ 4698 h 6476"/>
                <a:gd name="T40" fmla="*/ 4360 w 12360"/>
                <a:gd name="T41" fmla="*/ 4597 h 6476"/>
                <a:gd name="T42" fmla="*/ 4961 w 12360"/>
                <a:gd name="T43" fmla="*/ 4470 h 6476"/>
                <a:gd name="T44" fmla="*/ 5528 w 12360"/>
                <a:gd name="T45" fmla="*/ 4402 h 6476"/>
                <a:gd name="T46" fmla="*/ 5257 w 12360"/>
                <a:gd name="T47" fmla="*/ 4681 h 6476"/>
                <a:gd name="T48" fmla="*/ 4792 w 12360"/>
                <a:gd name="T49" fmla="*/ 5088 h 6476"/>
                <a:gd name="T50" fmla="*/ 5359 w 12360"/>
                <a:gd name="T51" fmla="*/ 5375 h 6476"/>
                <a:gd name="T52" fmla="*/ 5918 w 12360"/>
                <a:gd name="T53" fmla="*/ 5206 h 6476"/>
                <a:gd name="T54" fmla="*/ 5723 w 12360"/>
                <a:gd name="T55" fmla="*/ 6298 h 6476"/>
                <a:gd name="T56" fmla="*/ 6146 w 12360"/>
                <a:gd name="T57" fmla="*/ 6324 h 6476"/>
                <a:gd name="T58" fmla="*/ 6604 w 12360"/>
                <a:gd name="T59" fmla="*/ 5790 h 6476"/>
                <a:gd name="T60" fmla="*/ 6815 w 12360"/>
                <a:gd name="T61" fmla="*/ 5257 h 6476"/>
                <a:gd name="T62" fmla="*/ 6747 w 12360"/>
                <a:gd name="T63" fmla="*/ 4715 h 6476"/>
                <a:gd name="T64" fmla="*/ 6197 w 12360"/>
                <a:gd name="T65" fmla="*/ 3852 h 6476"/>
                <a:gd name="T66" fmla="*/ 6121 w 12360"/>
                <a:gd name="T67" fmla="*/ 3293 h 6476"/>
                <a:gd name="T68" fmla="*/ 6036 w 12360"/>
                <a:gd name="T69" fmla="*/ 2633 h 6476"/>
                <a:gd name="T70" fmla="*/ 6510 w 12360"/>
                <a:gd name="T71" fmla="*/ 2599 h 6476"/>
                <a:gd name="T72" fmla="*/ 7044 w 12360"/>
                <a:gd name="T73" fmla="*/ 2599 h 6476"/>
                <a:gd name="T74" fmla="*/ 7679 w 12360"/>
                <a:gd name="T75" fmla="*/ 2455 h 6476"/>
                <a:gd name="T76" fmla="*/ 8288 w 12360"/>
                <a:gd name="T77" fmla="*/ 2379 h 6476"/>
                <a:gd name="T78" fmla="*/ 8500 w 12360"/>
                <a:gd name="T79" fmla="*/ 2082 h 6476"/>
                <a:gd name="T80" fmla="*/ 8119 w 12360"/>
                <a:gd name="T81" fmla="*/ 1939 h 6476"/>
                <a:gd name="T82" fmla="*/ 7298 w 12360"/>
                <a:gd name="T83" fmla="*/ 1405 h 6476"/>
                <a:gd name="T84" fmla="*/ 7027 w 12360"/>
                <a:gd name="T85" fmla="*/ 1041 h 6476"/>
                <a:gd name="T86" fmla="*/ 7645 w 12360"/>
                <a:gd name="T87" fmla="*/ 1134 h 6476"/>
                <a:gd name="T88" fmla="*/ 8127 w 12360"/>
                <a:gd name="T89" fmla="*/ 1185 h 6476"/>
                <a:gd name="T90" fmla="*/ 8847 w 12360"/>
                <a:gd name="T91" fmla="*/ 1117 h 6476"/>
                <a:gd name="T92" fmla="*/ 9338 w 12360"/>
                <a:gd name="T93" fmla="*/ 965 h 6476"/>
                <a:gd name="T94" fmla="*/ 9601 w 12360"/>
                <a:gd name="T95" fmla="*/ 1473 h 6476"/>
                <a:gd name="T96" fmla="*/ 10058 w 12360"/>
                <a:gd name="T97" fmla="*/ 1507 h 6476"/>
                <a:gd name="T98" fmla="*/ 10075 w 12360"/>
                <a:gd name="T99" fmla="*/ 1972 h 6476"/>
                <a:gd name="T100" fmla="*/ 10769 w 12360"/>
                <a:gd name="T101" fmla="*/ 2294 h 6476"/>
                <a:gd name="T102" fmla="*/ 11285 w 12360"/>
                <a:gd name="T103" fmla="*/ 2480 h 6476"/>
                <a:gd name="T104" fmla="*/ 11514 w 12360"/>
                <a:gd name="T105" fmla="*/ 2726 h 6476"/>
                <a:gd name="T106" fmla="*/ 11649 w 12360"/>
                <a:gd name="T107" fmla="*/ 3268 h 6476"/>
                <a:gd name="T108" fmla="*/ 11937 w 12360"/>
                <a:gd name="T109" fmla="*/ 3107 h 6476"/>
                <a:gd name="T110" fmla="*/ 12310 w 12360"/>
                <a:gd name="T111" fmla="*/ 2726 h 6476"/>
                <a:gd name="T112" fmla="*/ 12250 w 12360"/>
                <a:gd name="T113" fmla="*/ 2006 h 6476"/>
                <a:gd name="T114" fmla="*/ 12073 w 12360"/>
                <a:gd name="T115" fmla="*/ 1278 h 6476"/>
                <a:gd name="T116" fmla="*/ 11590 w 12360"/>
                <a:gd name="T117" fmla="*/ 737 h 6476"/>
                <a:gd name="T118" fmla="*/ 11243 w 12360"/>
                <a:gd name="T119" fmla="*/ 178 h 6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360" h="6476">
                  <a:moveTo>
                    <a:pt x="1956" y="4537"/>
                  </a:moveTo>
                  <a:lnTo>
                    <a:pt x="1863" y="4495"/>
                  </a:lnTo>
                  <a:lnTo>
                    <a:pt x="1778" y="4504"/>
                  </a:lnTo>
                  <a:lnTo>
                    <a:pt x="1761" y="4487"/>
                  </a:lnTo>
                  <a:lnTo>
                    <a:pt x="1702" y="4470"/>
                  </a:lnTo>
                  <a:lnTo>
                    <a:pt x="1659" y="4461"/>
                  </a:lnTo>
                  <a:lnTo>
                    <a:pt x="1642" y="4470"/>
                  </a:lnTo>
                  <a:lnTo>
                    <a:pt x="1541" y="4436"/>
                  </a:lnTo>
                  <a:lnTo>
                    <a:pt x="1473" y="4360"/>
                  </a:lnTo>
                  <a:lnTo>
                    <a:pt x="1456" y="4326"/>
                  </a:lnTo>
                  <a:lnTo>
                    <a:pt x="1482" y="4241"/>
                  </a:lnTo>
                  <a:lnTo>
                    <a:pt x="1524" y="4148"/>
                  </a:lnTo>
                  <a:lnTo>
                    <a:pt x="1566" y="3979"/>
                  </a:lnTo>
                  <a:lnTo>
                    <a:pt x="1566" y="3860"/>
                  </a:lnTo>
                  <a:lnTo>
                    <a:pt x="1592" y="3742"/>
                  </a:lnTo>
                  <a:lnTo>
                    <a:pt x="1592" y="3615"/>
                  </a:lnTo>
                  <a:lnTo>
                    <a:pt x="1575" y="3581"/>
                  </a:lnTo>
                  <a:lnTo>
                    <a:pt x="1549" y="3555"/>
                  </a:lnTo>
                  <a:lnTo>
                    <a:pt x="1499" y="3538"/>
                  </a:lnTo>
                  <a:lnTo>
                    <a:pt x="1414" y="3522"/>
                  </a:lnTo>
                  <a:lnTo>
                    <a:pt x="1312" y="3505"/>
                  </a:lnTo>
                  <a:lnTo>
                    <a:pt x="1270" y="3522"/>
                  </a:lnTo>
                  <a:lnTo>
                    <a:pt x="1194" y="3488"/>
                  </a:lnTo>
                  <a:lnTo>
                    <a:pt x="1168" y="3496"/>
                  </a:lnTo>
                  <a:lnTo>
                    <a:pt x="1134" y="3479"/>
                  </a:lnTo>
                  <a:lnTo>
                    <a:pt x="991" y="3471"/>
                  </a:lnTo>
                  <a:lnTo>
                    <a:pt x="948" y="3454"/>
                  </a:lnTo>
                  <a:lnTo>
                    <a:pt x="872" y="3471"/>
                  </a:lnTo>
                  <a:lnTo>
                    <a:pt x="669" y="3471"/>
                  </a:lnTo>
                  <a:lnTo>
                    <a:pt x="593" y="3488"/>
                  </a:lnTo>
                  <a:lnTo>
                    <a:pt x="508" y="3454"/>
                  </a:lnTo>
                  <a:lnTo>
                    <a:pt x="474" y="3361"/>
                  </a:lnTo>
                  <a:lnTo>
                    <a:pt x="457" y="3234"/>
                  </a:lnTo>
                  <a:lnTo>
                    <a:pt x="381" y="3090"/>
                  </a:lnTo>
                  <a:lnTo>
                    <a:pt x="288" y="3014"/>
                  </a:lnTo>
                  <a:lnTo>
                    <a:pt x="169" y="2937"/>
                  </a:lnTo>
                  <a:lnTo>
                    <a:pt x="110" y="2853"/>
                  </a:lnTo>
                  <a:lnTo>
                    <a:pt x="110" y="2717"/>
                  </a:lnTo>
                  <a:lnTo>
                    <a:pt x="93" y="2675"/>
                  </a:lnTo>
                  <a:lnTo>
                    <a:pt x="93" y="2599"/>
                  </a:lnTo>
                  <a:lnTo>
                    <a:pt x="68" y="2455"/>
                  </a:lnTo>
                  <a:lnTo>
                    <a:pt x="51" y="2438"/>
                  </a:lnTo>
                  <a:lnTo>
                    <a:pt x="51" y="2353"/>
                  </a:lnTo>
                  <a:lnTo>
                    <a:pt x="25" y="2319"/>
                  </a:lnTo>
                  <a:lnTo>
                    <a:pt x="0" y="2235"/>
                  </a:lnTo>
                  <a:lnTo>
                    <a:pt x="0" y="2193"/>
                  </a:lnTo>
                  <a:lnTo>
                    <a:pt x="93" y="2193"/>
                  </a:lnTo>
                  <a:lnTo>
                    <a:pt x="254" y="2209"/>
                  </a:lnTo>
                  <a:lnTo>
                    <a:pt x="339" y="2252"/>
                  </a:lnTo>
                  <a:lnTo>
                    <a:pt x="373" y="2286"/>
                  </a:lnTo>
                  <a:lnTo>
                    <a:pt x="635" y="2404"/>
                  </a:lnTo>
                  <a:lnTo>
                    <a:pt x="669" y="2421"/>
                  </a:lnTo>
                  <a:lnTo>
                    <a:pt x="677" y="2446"/>
                  </a:lnTo>
                  <a:lnTo>
                    <a:pt x="728" y="2472"/>
                  </a:lnTo>
                  <a:lnTo>
                    <a:pt x="770" y="2514"/>
                  </a:lnTo>
                  <a:lnTo>
                    <a:pt x="855" y="2540"/>
                  </a:lnTo>
                  <a:lnTo>
                    <a:pt x="931" y="2548"/>
                  </a:lnTo>
                  <a:lnTo>
                    <a:pt x="1016" y="2540"/>
                  </a:lnTo>
                  <a:lnTo>
                    <a:pt x="1168" y="2540"/>
                  </a:lnTo>
                  <a:lnTo>
                    <a:pt x="1355" y="2472"/>
                  </a:lnTo>
                  <a:lnTo>
                    <a:pt x="1541" y="2472"/>
                  </a:lnTo>
                  <a:lnTo>
                    <a:pt x="1609" y="2497"/>
                  </a:lnTo>
                  <a:lnTo>
                    <a:pt x="1642" y="2497"/>
                  </a:lnTo>
                  <a:lnTo>
                    <a:pt x="1685" y="2463"/>
                  </a:lnTo>
                  <a:lnTo>
                    <a:pt x="1736" y="2446"/>
                  </a:lnTo>
                  <a:lnTo>
                    <a:pt x="1769" y="2421"/>
                  </a:lnTo>
                  <a:lnTo>
                    <a:pt x="1786" y="2328"/>
                  </a:lnTo>
                  <a:lnTo>
                    <a:pt x="1786" y="2133"/>
                  </a:lnTo>
                  <a:lnTo>
                    <a:pt x="1803" y="1989"/>
                  </a:lnTo>
                  <a:lnTo>
                    <a:pt x="1829" y="1930"/>
                  </a:lnTo>
                  <a:lnTo>
                    <a:pt x="1871" y="1896"/>
                  </a:lnTo>
                  <a:lnTo>
                    <a:pt x="1896" y="1888"/>
                  </a:lnTo>
                  <a:lnTo>
                    <a:pt x="1964" y="1947"/>
                  </a:lnTo>
                  <a:lnTo>
                    <a:pt x="1981" y="1989"/>
                  </a:lnTo>
                  <a:lnTo>
                    <a:pt x="1990" y="2125"/>
                  </a:lnTo>
                  <a:lnTo>
                    <a:pt x="2049" y="2193"/>
                  </a:lnTo>
                  <a:lnTo>
                    <a:pt x="2091" y="2226"/>
                  </a:lnTo>
                  <a:lnTo>
                    <a:pt x="2210" y="2260"/>
                  </a:lnTo>
                  <a:lnTo>
                    <a:pt x="2371" y="2286"/>
                  </a:lnTo>
                  <a:lnTo>
                    <a:pt x="2447" y="2269"/>
                  </a:lnTo>
                  <a:lnTo>
                    <a:pt x="2548" y="2319"/>
                  </a:lnTo>
                  <a:lnTo>
                    <a:pt x="2684" y="2446"/>
                  </a:lnTo>
                  <a:lnTo>
                    <a:pt x="2777" y="2650"/>
                  </a:lnTo>
                  <a:lnTo>
                    <a:pt x="2845" y="2726"/>
                  </a:lnTo>
                  <a:lnTo>
                    <a:pt x="2862" y="2734"/>
                  </a:lnTo>
                  <a:lnTo>
                    <a:pt x="2929" y="2734"/>
                  </a:lnTo>
                  <a:lnTo>
                    <a:pt x="2980" y="2760"/>
                  </a:lnTo>
                  <a:lnTo>
                    <a:pt x="3031" y="2751"/>
                  </a:lnTo>
                  <a:lnTo>
                    <a:pt x="3065" y="2734"/>
                  </a:lnTo>
                  <a:lnTo>
                    <a:pt x="3217" y="2590"/>
                  </a:lnTo>
                  <a:lnTo>
                    <a:pt x="3243" y="2582"/>
                  </a:lnTo>
                  <a:lnTo>
                    <a:pt x="3293" y="2590"/>
                  </a:lnTo>
                  <a:lnTo>
                    <a:pt x="3319" y="2607"/>
                  </a:lnTo>
                  <a:lnTo>
                    <a:pt x="3370" y="2683"/>
                  </a:lnTo>
                  <a:lnTo>
                    <a:pt x="3378" y="2734"/>
                  </a:lnTo>
                  <a:lnTo>
                    <a:pt x="3386" y="2751"/>
                  </a:lnTo>
                  <a:lnTo>
                    <a:pt x="3488" y="2760"/>
                  </a:lnTo>
                  <a:lnTo>
                    <a:pt x="3513" y="2751"/>
                  </a:lnTo>
                  <a:lnTo>
                    <a:pt x="3573" y="2709"/>
                  </a:lnTo>
                  <a:lnTo>
                    <a:pt x="3607" y="2709"/>
                  </a:lnTo>
                  <a:lnTo>
                    <a:pt x="3750" y="2641"/>
                  </a:lnTo>
                  <a:lnTo>
                    <a:pt x="3801" y="2641"/>
                  </a:lnTo>
                  <a:lnTo>
                    <a:pt x="3869" y="2590"/>
                  </a:lnTo>
                  <a:lnTo>
                    <a:pt x="3894" y="2582"/>
                  </a:lnTo>
                  <a:lnTo>
                    <a:pt x="3945" y="2590"/>
                  </a:lnTo>
                  <a:lnTo>
                    <a:pt x="4004" y="2624"/>
                  </a:lnTo>
                  <a:lnTo>
                    <a:pt x="4055" y="2641"/>
                  </a:lnTo>
                  <a:lnTo>
                    <a:pt x="4157" y="2700"/>
                  </a:lnTo>
                  <a:lnTo>
                    <a:pt x="4292" y="2734"/>
                  </a:lnTo>
                  <a:lnTo>
                    <a:pt x="4419" y="2717"/>
                  </a:lnTo>
                  <a:lnTo>
                    <a:pt x="4504" y="2734"/>
                  </a:lnTo>
                  <a:lnTo>
                    <a:pt x="4546" y="2760"/>
                  </a:lnTo>
                  <a:lnTo>
                    <a:pt x="4563" y="2768"/>
                  </a:lnTo>
                  <a:lnTo>
                    <a:pt x="4546" y="2819"/>
                  </a:lnTo>
                  <a:lnTo>
                    <a:pt x="4453" y="2963"/>
                  </a:lnTo>
                  <a:lnTo>
                    <a:pt x="4419" y="2980"/>
                  </a:lnTo>
                  <a:lnTo>
                    <a:pt x="4369" y="3039"/>
                  </a:lnTo>
                  <a:lnTo>
                    <a:pt x="4335" y="3047"/>
                  </a:lnTo>
                  <a:lnTo>
                    <a:pt x="4326" y="3081"/>
                  </a:lnTo>
                  <a:lnTo>
                    <a:pt x="4199" y="3208"/>
                  </a:lnTo>
                  <a:lnTo>
                    <a:pt x="4157" y="3234"/>
                  </a:lnTo>
                  <a:lnTo>
                    <a:pt x="4115" y="3310"/>
                  </a:lnTo>
                  <a:lnTo>
                    <a:pt x="4089" y="3327"/>
                  </a:lnTo>
                  <a:lnTo>
                    <a:pt x="4055" y="3369"/>
                  </a:lnTo>
                  <a:lnTo>
                    <a:pt x="3903" y="3454"/>
                  </a:lnTo>
                  <a:lnTo>
                    <a:pt x="3801" y="3564"/>
                  </a:lnTo>
                  <a:lnTo>
                    <a:pt x="3742" y="3589"/>
                  </a:lnTo>
                  <a:lnTo>
                    <a:pt x="3700" y="3674"/>
                  </a:lnTo>
                  <a:lnTo>
                    <a:pt x="3683" y="3691"/>
                  </a:lnTo>
                  <a:lnTo>
                    <a:pt x="3666" y="3742"/>
                  </a:lnTo>
                  <a:lnTo>
                    <a:pt x="3632" y="3801"/>
                  </a:lnTo>
                  <a:lnTo>
                    <a:pt x="3632" y="3987"/>
                  </a:lnTo>
                  <a:lnTo>
                    <a:pt x="3598" y="4173"/>
                  </a:lnTo>
                  <a:lnTo>
                    <a:pt x="3547" y="4309"/>
                  </a:lnTo>
                  <a:lnTo>
                    <a:pt x="3522" y="4326"/>
                  </a:lnTo>
                  <a:lnTo>
                    <a:pt x="3497" y="4402"/>
                  </a:lnTo>
                  <a:lnTo>
                    <a:pt x="3488" y="4537"/>
                  </a:lnTo>
                  <a:lnTo>
                    <a:pt x="3530" y="4647"/>
                  </a:lnTo>
                  <a:lnTo>
                    <a:pt x="3547" y="4673"/>
                  </a:lnTo>
                  <a:lnTo>
                    <a:pt x="3598" y="4698"/>
                  </a:lnTo>
                  <a:lnTo>
                    <a:pt x="3632" y="4707"/>
                  </a:lnTo>
                  <a:lnTo>
                    <a:pt x="3666" y="4724"/>
                  </a:lnTo>
                  <a:lnTo>
                    <a:pt x="3818" y="4724"/>
                  </a:lnTo>
                  <a:lnTo>
                    <a:pt x="3928" y="4690"/>
                  </a:lnTo>
                  <a:lnTo>
                    <a:pt x="4115" y="4681"/>
                  </a:lnTo>
                  <a:lnTo>
                    <a:pt x="4165" y="4647"/>
                  </a:lnTo>
                  <a:lnTo>
                    <a:pt x="4360" y="4597"/>
                  </a:lnTo>
                  <a:lnTo>
                    <a:pt x="4385" y="4605"/>
                  </a:lnTo>
                  <a:lnTo>
                    <a:pt x="4487" y="4571"/>
                  </a:lnTo>
                  <a:lnTo>
                    <a:pt x="4538" y="4571"/>
                  </a:lnTo>
                  <a:lnTo>
                    <a:pt x="4614" y="4554"/>
                  </a:lnTo>
                  <a:lnTo>
                    <a:pt x="4690" y="4512"/>
                  </a:lnTo>
                  <a:lnTo>
                    <a:pt x="4766" y="4520"/>
                  </a:lnTo>
                  <a:lnTo>
                    <a:pt x="4961" y="4470"/>
                  </a:lnTo>
                  <a:lnTo>
                    <a:pt x="5037" y="4470"/>
                  </a:lnTo>
                  <a:lnTo>
                    <a:pt x="5173" y="4427"/>
                  </a:lnTo>
                  <a:lnTo>
                    <a:pt x="5308" y="4360"/>
                  </a:lnTo>
                  <a:lnTo>
                    <a:pt x="5410" y="4377"/>
                  </a:lnTo>
                  <a:lnTo>
                    <a:pt x="5435" y="4360"/>
                  </a:lnTo>
                  <a:lnTo>
                    <a:pt x="5486" y="4360"/>
                  </a:lnTo>
                  <a:lnTo>
                    <a:pt x="5528" y="4402"/>
                  </a:lnTo>
                  <a:lnTo>
                    <a:pt x="5528" y="4436"/>
                  </a:lnTo>
                  <a:lnTo>
                    <a:pt x="5520" y="4470"/>
                  </a:lnTo>
                  <a:lnTo>
                    <a:pt x="5461" y="4495"/>
                  </a:lnTo>
                  <a:lnTo>
                    <a:pt x="5418" y="4529"/>
                  </a:lnTo>
                  <a:lnTo>
                    <a:pt x="5384" y="4588"/>
                  </a:lnTo>
                  <a:lnTo>
                    <a:pt x="5274" y="4647"/>
                  </a:lnTo>
                  <a:lnTo>
                    <a:pt x="5257" y="4681"/>
                  </a:lnTo>
                  <a:lnTo>
                    <a:pt x="5156" y="4732"/>
                  </a:lnTo>
                  <a:lnTo>
                    <a:pt x="5054" y="4817"/>
                  </a:lnTo>
                  <a:lnTo>
                    <a:pt x="4995" y="4834"/>
                  </a:lnTo>
                  <a:lnTo>
                    <a:pt x="4893" y="4910"/>
                  </a:lnTo>
                  <a:lnTo>
                    <a:pt x="4860" y="4944"/>
                  </a:lnTo>
                  <a:lnTo>
                    <a:pt x="4800" y="5037"/>
                  </a:lnTo>
                  <a:lnTo>
                    <a:pt x="4792" y="5088"/>
                  </a:lnTo>
                  <a:lnTo>
                    <a:pt x="4851" y="5223"/>
                  </a:lnTo>
                  <a:lnTo>
                    <a:pt x="4910" y="5291"/>
                  </a:lnTo>
                  <a:lnTo>
                    <a:pt x="4953" y="5316"/>
                  </a:lnTo>
                  <a:lnTo>
                    <a:pt x="5037" y="5333"/>
                  </a:lnTo>
                  <a:lnTo>
                    <a:pt x="5088" y="5358"/>
                  </a:lnTo>
                  <a:lnTo>
                    <a:pt x="5173" y="5375"/>
                  </a:lnTo>
                  <a:lnTo>
                    <a:pt x="5359" y="5375"/>
                  </a:lnTo>
                  <a:lnTo>
                    <a:pt x="5461" y="5333"/>
                  </a:lnTo>
                  <a:lnTo>
                    <a:pt x="5554" y="5282"/>
                  </a:lnTo>
                  <a:lnTo>
                    <a:pt x="5630" y="5257"/>
                  </a:lnTo>
                  <a:lnTo>
                    <a:pt x="5732" y="5215"/>
                  </a:lnTo>
                  <a:lnTo>
                    <a:pt x="5892" y="5181"/>
                  </a:lnTo>
                  <a:lnTo>
                    <a:pt x="5909" y="5189"/>
                  </a:lnTo>
                  <a:lnTo>
                    <a:pt x="5918" y="5206"/>
                  </a:lnTo>
                  <a:lnTo>
                    <a:pt x="5884" y="5342"/>
                  </a:lnTo>
                  <a:lnTo>
                    <a:pt x="5842" y="5418"/>
                  </a:lnTo>
                  <a:lnTo>
                    <a:pt x="5782" y="5477"/>
                  </a:lnTo>
                  <a:lnTo>
                    <a:pt x="5740" y="5570"/>
                  </a:lnTo>
                  <a:lnTo>
                    <a:pt x="5689" y="5841"/>
                  </a:lnTo>
                  <a:lnTo>
                    <a:pt x="5689" y="6002"/>
                  </a:lnTo>
                  <a:lnTo>
                    <a:pt x="5723" y="6298"/>
                  </a:lnTo>
                  <a:lnTo>
                    <a:pt x="5765" y="6391"/>
                  </a:lnTo>
                  <a:lnTo>
                    <a:pt x="5825" y="6459"/>
                  </a:lnTo>
                  <a:lnTo>
                    <a:pt x="5892" y="6476"/>
                  </a:lnTo>
                  <a:lnTo>
                    <a:pt x="5943" y="6476"/>
                  </a:lnTo>
                  <a:lnTo>
                    <a:pt x="6045" y="6425"/>
                  </a:lnTo>
                  <a:lnTo>
                    <a:pt x="6087" y="6374"/>
                  </a:lnTo>
                  <a:lnTo>
                    <a:pt x="6146" y="6324"/>
                  </a:lnTo>
                  <a:lnTo>
                    <a:pt x="6155" y="6290"/>
                  </a:lnTo>
                  <a:lnTo>
                    <a:pt x="6197" y="6247"/>
                  </a:lnTo>
                  <a:lnTo>
                    <a:pt x="6206" y="6230"/>
                  </a:lnTo>
                  <a:lnTo>
                    <a:pt x="6409" y="6053"/>
                  </a:lnTo>
                  <a:lnTo>
                    <a:pt x="6477" y="6010"/>
                  </a:lnTo>
                  <a:lnTo>
                    <a:pt x="6536" y="5917"/>
                  </a:lnTo>
                  <a:lnTo>
                    <a:pt x="6604" y="5790"/>
                  </a:lnTo>
                  <a:lnTo>
                    <a:pt x="6612" y="5756"/>
                  </a:lnTo>
                  <a:lnTo>
                    <a:pt x="6671" y="5638"/>
                  </a:lnTo>
                  <a:lnTo>
                    <a:pt x="6705" y="5536"/>
                  </a:lnTo>
                  <a:lnTo>
                    <a:pt x="6747" y="5452"/>
                  </a:lnTo>
                  <a:lnTo>
                    <a:pt x="6764" y="5435"/>
                  </a:lnTo>
                  <a:lnTo>
                    <a:pt x="6815" y="5291"/>
                  </a:lnTo>
                  <a:lnTo>
                    <a:pt x="6815" y="5257"/>
                  </a:lnTo>
                  <a:lnTo>
                    <a:pt x="6832" y="5189"/>
                  </a:lnTo>
                  <a:lnTo>
                    <a:pt x="6832" y="5113"/>
                  </a:lnTo>
                  <a:lnTo>
                    <a:pt x="6849" y="4994"/>
                  </a:lnTo>
                  <a:lnTo>
                    <a:pt x="6841" y="4893"/>
                  </a:lnTo>
                  <a:lnTo>
                    <a:pt x="6824" y="4876"/>
                  </a:lnTo>
                  <a:lnTo>
                    <a:pt x="6807" y="4817"/>
                  </a:lnTo>
                  <a:lnTo>
                    <a:pt x="6747" y="4715"/>
                  </a:lnTo>
                  <a:lnTo>
                    <a:pt x="6629" y="4571"/>
                  </a:lnTo>
                  <a:lnTo>
                    <a:pt x="6417" y="4410"/>
                  </a:lnTo>
                  <a:lnTo>
                    <a:pt x="6366" y="4360"/>
                  </a:lnTo>
                  <a:lnTo>
                    <a:pt x="6223" y="4173"/>
                  </a:lnTo>
                  <a:lnTo>
                    <a:pt x="6189" y="4089"/>
                  </a:lnTo>
                  <a:lnTo>
                    <a:pt x="6180" y="3970"/>
                  </a:lnTo>
                  <a:lnTo>
                    <a:pt x="6197" y="3852"/>
                  </a:lnTo>
                  <a:lnTo>
                    <a:pt x="6265" y="3775"/>
                  </a:lnTo>
                  <a:lnTo>
                    <a:pt x="6282" y="3733"/>
                  </a:lnTo>
                  <a:lnTo>
                    <a:pt x="6282" y="3691"/>
                  </a:lnTo>
                  <a:lnTo>
                    <a:pt x="6248" y="3572"/>
                  </a:lnTo>
                  <a:lnTo>
                    <a:pt x="6172" y="3471"/>
                  </a:lnTo>
                  <a:lnTo>
                    <a:pt x="6155" y="3369"/>
                  </a:lnTo>
                  <a:lnTo>
                    <a:pt x="6121" y="3293"/>
                  </a:lnTo>
                  <a:lnTo>
                    <a:pt x="6121" y="3251"/>
                  </a:lnTo>
                  <a:lnTo>
                    <a:pt x="6096" y="3208"/>
                  </a:lnTo>
                  <a:lnTo>
                    <a:pt x="6087" y="3073"/>
                  </a:lnTo>
                  <a:lnTo>
                    <a:pt x="6045" y="2971"/>
                  </a:lnTo>
                  <a:lnTo>
                    <a:pt x="6028" y="2870"/>
                  </a:lnTo>
                  <a:lnTo>
                    <a:pt x="6011" y="2810"/>
                  </a:lnTo>
                  <a:lnTo>
                    <a:pt x="6036" y="2633"/>
                  </a:lnTo>
                  <a:lnTo>
                    <a:pt x="6070" y="2531"/>
                  </a:lnTo>
                  <a:lnTo>
                    <a:pt x="6113" y="2497"/>
                  </a:lnTo>
                  <a:lnTo>
                    <a:pt x="6223" y="2455"/>
                  </a:lnTo>
                  <a:lnTo>
                    <a:pt x="6290" y="2489"/>
                  </a:lnTo>
                  <a:lnTo>
                    <a:pt x="6307" y="2523"/>
                  </a:lnTo>
                  <a:lnTo>
                    <a:pt x="6350" y="2557"/>
                  </a:lnTo>
                  <a:lnTo>
                    <a:pt x="6510" y="2599"/>
                  </a:lnTo>
                  <a:lnTo>
                    <a:pt x="6536" y="2590"/>
                  </a:lnTo>
                  <a:lnTo>
                    <a:pt x="6671" y="2624"/>
                  </a:lnTo>
                  <a:lnTo>
                    <a:pt x="6722" y="2624"/>
                  </a:lnTo>
                  <a:lnTo>
                    <a:pt x="6781" y="2641"/>
                  </a:lnTo>
                  <a:lnTo>
                    <a:pt x="6832" y="2641"/>
                  </a:lnTo>
                  <a:lnTo>
                    <a:pt x="6917" y="2616"/>
                  </a:lnTo>
                  <a:lnTo>
                    <a:pt x="7044" y="2599"/>
                  </a:lnTo>
                  <a:lnTo>
                    <a:pt x="7128" y="2599"/>
                  </a:lnTo>
                  <a:lnTo>
                    <a:pt x="7332" y="2523"/>
                  </a:lnTo>
                  <a:lnTo>
                    <a:pt x="7357" y="2531"/>
                  </a:lnTo>
                  <a:lnTo>
                    <a:pt x="7467" y="2514"/>
                  </a:lnTo>
                  <a:lnTo>
                    <a:pt x="7577" y="2489"/>
                  </a:lnTo>
                  <a:lnTo>
                    <a:pt x="7628" y="2455"/>
                  </a:lnTo>
                  <a:lnTo>
                    <a:pt x="7679" y="2455"/>
                  </a:lnTo>
                  <a:lnTo>
                    <a:pt x="7755" y="2480"/>
                  </a:lnTo>
                  <a:lnTo>
                    <a:pt x="7806" y="2463"/>
                  </a:lnTo>
                  <a:lnTo>
                    <a:pt x="7890" y="2480"/>
                  </a:lnTo>
                  <a:lnTo>
                    <a:pt x="7941" y="2463"/>
                  </a:lnTo>
                  <a:lnTo>
                    <a:pt x="8051" y="2472"/>
                  </a:lnTo>
                  <a:lnTo>
                    <a:pt x="8153" y="2413"/>
                  </a:lnTo>
                  <a:lnTo>
                    <a:pt x="8288" y="2379"/>
                  </a:lnTo>
                  <a:lnTo>
                    <a:pt x="8339" y="2353"/>
                  </a:lnTo>
                  <a:lnTo>
                    <a:pt x="8364" y="2362"/>
                  </a:lnTo>
                  <a:lnTo>
                    <a:pt x="8441" y="2319"/>
                  </a:lnTo>
                  <a:lnTo>
                    <a:pt x="8491" y="2303"/>
                  </a:lnTo>
                  <a:lnTo>
                    <a:pt x="8525" y="2260"/>
                  </a:lnTo>
                  <a:lnTo>
                    <a:pt x="8551" y="2201"/>
                  </a:lnTo>
                  <a:lnTo>
                    <a:pt x="8500" y="2082"/>
                  </a:lnTo>
                  <a:lnTo>
                    <a:pt x="8441" y="2032"/>
                  </a:lnTo>
                  <a:lnTo>
                    <a:pt x="8381" y="2023"/>
                  </a:lnTo>
                  <a:lnTo>
                    <a:pt x="8339" y="1998"/>
                  </a:lnTo>
                  <a:lnTo>
                    <a:pt x="8305" y="1998"/>
                  </a:lnTo>
                  <a:lnTo>
                    <a:pt x="8280" y="1981"/>
                  </a:lnTo>
                  <a:lnTo>
                    <a:pt x="8237" y="1989"/>
                  </a:lnTo>
                  <a:lnTo>
                    <a:pt x="8119" y="1939"/>
                  </a:lnTo>
                  <a:lnTo>
                    <a:pt x="8017" y="1939"/>
                  </a:lnTo>
                  <a:lnTo>
                    <a:pt x="7983" y="1930"/>
                  </a:lnTo>
                  <a:lnTo>
                    <a:pt x="7840" y="1845"/>
                  </a:lnTo>
                  <a:lnTo>
                    <a:pt x="7797" y="1812"/>
                  </a:lnTo>
                  <a:lnTo>
                    <a:pt x="7560" y="1651"/>
                  </a:lnTo>
                  <a:lnTo>
                    <a:pt x="7416" y="1490"/>
                  </a:lnTo>
                  <a:lnTo>
                    <a:pt x="7298" y="1405"/>
                  </a:lnTo>
                  <a:lnTo>
                    <a:pt x="7264" y="1354"/>
                  </a:lnTo>
                  <a:lnTo>
                    <a:pt x="7137" y="1287"/>
                  </a:lnTo>
                  <a:lnTo>
                    <a:pt x="7086" y="1227"/>
                  </a:lnTo>
                  <a:lnTo>
                    <a:pt x="7018" y="1185"/>
                  </a:lnTo>
                  <a:lnTo>
                    <a:pt x="6985" y="1109"/>
                  </a:lnTo>
                  <a:lnTo>
                    <a:pt x="6993" y="1067"/>
                  </a:lnTo>
                  <a:lnTo>
                    <a:pt x="7027" y="1041"/>
                  </a:lnTo>
                  <a:lnTo>
                    <a:pt x="7095" y="1058"/>
                  </a:lnTo>
                  <a:lnTo>
                    <a:pt x="7196" y="1058"/>
                  </a:lnTo>
                  <a:lnTo>
                    <a:pt x="7255" y="1067"/>
                  </a:lnTo>
                  <a:lnTo>
                    <a:pt x="7298" y="1101"/>
                  </a:lnTo>
                  <a:lnTo>
                    <a:pt x="7518" y="1101"/>
                  </a:lnTo>
                  <a:lnTo>
                    <a:pt x="7594" y="1134"/>
                  </a:lnTo>
                  <a:lnTo>
                    <a:pt x="7645" y="1134"/>
                  </a:lnTo>
                  <a:lnTo>
                    <a:pt x="7704" y="1151"/>
                  </a:lnTo>
                  <a:lnTo>
                    <a:pt x="7806" y="1151"/>
                  </a:lnTo>
                  <a:lnTo>
                    <a:pt x="7916" y="1194"/>
                  </a:lnTo>
                  <a:lnTo>
                    <a:pt x="7941" y="1185"/>
                  </a:lnTo>
                  <a:lnTo>
                    <a:pt x="7967" y="1202"/>
                  </a:lnTo>
                  <a:lnTo>
                    <a:pt x="8051" y="1211"/>
                  </a:lnTo>
                  <a:lnTo>
                    <a:pt x="8127" y="1185"/>
                  </a:lnTo>
                  <a:lnTo>
                    <a:pt x="8339" y="1185"/>
                  </a:lnTo>
                  <a:lnTo>
                    <a:pt x="8424" y="1160"/>
                  </a:lnTo>
                  <a:lnTo>
                    <a:pt x="8525" y="1168"/>
                  </a:lnTo>
                  <a:lnTo>
                    <a:pt x="8635" y="1126"/>
                  </a:lnTo>
                  <a:lnTo>
                    <a:pt x="8686" y="1134"/>
                  </a:lnTo>
                  <a:lnTo>
                    <a:pt x="8745" y="1117"/>
                  </a:lnTo>
                  <a:lnTo>
                    <a:pt x="8847" y="1117"/>
                  </a:lnTo>
                  <a:lnTo>
                    <a:pt x="8906" y="1084"/>
                  </a:lnTo>
                  <a:lnTo>
                    <a:pt x="8949" y="1084"/>
                  </a:lnTo>
                  <a:lnTo>
                    <a:pt x="9050" y="1024"/>
                  </a:lnTo>
                  <a:lnTo>
                    <a:pt x="9152" y="999"/>
                  </a:lnTo>
                  <a:lnTo>
                    <a:pt x="9186" y="974"/>
                  </a:lnTo>
                  <a:lnTo>
                    <a:pt x="9253" y="957"/>
                  </a:lnTo>
                  <a:lnTo>
                    <a:pt x="9338" y="965"/>
                  </a:lnTo>
                  <a:lnTo>
                    <a:pt x="9363" y="957"/>
                  </a:lnTo>
                  <a:lnTo>
                    <a:pt x="9406" y="990"/>
                  </a:lnTo>
                  <a:lnTo>
                    <a:pt x="9440" y="1050"/>
                  </a:lnTo>
                  <a:lnTo>
                    <a:pt x="9474" y="1211"/>
                  </a:lnTo>
                  <a:lnTo>
                    <a:pt x="9474" y="1312"/>
                  </a:lnTo>
                  <a:lnTo>
                    <a:pt x="9499" y="1371"/>
                  </a:lnTo>
                  <a:lnTo>
                    <a:pt x="9601" y="1473"/>
                  </a:lnTo>
                  <a:lnTo>
                    <a:pt x="9668" y="1515"/>
                  </a:lnTo>
                  <a:lnTo>
                    <a:pt x="9821" y="1524"/>
                  </a:lnTo>
                  <a:lnTo>
                    <a:pt x="9846" y="1498"/>
                  </a:lnTo>
                  <a:lnTo>
                    <a:pt x="9905" y="1490"/>
                  </a:lnTo>
                  <a:lnTo>
                    <a:pt x="9931" y="1498"/>
                  </a:lnTo>
                  <a:lnTo>
                    <a:pt x="9981" y="1481"/>
                  </a:lnTo>
                  <a:lnTo>
                    <a:pt x="10058" y="1507"/>
                  </a:lnTo>
                  <a:lnTo>
                    <a:pt x="10075" y="1532"/>
                  </a:lnTo>
                  <a:lnTo>
                    <a:pt x="10092" y="1583"/>
                  </a:lnTo>
                  <a:lnTo>
                    <a:pt x="10066" y="1718"/>
                  </a:lnTo>
                  <a:lnTo>
                    <a:pt x="10049" y="1735"/>
                  </a:lnTo>
                  <a:lnTo>
                    <a:pt x="10066" y="1820"/>
                  </a:lnTo>
                  <a:lnTo>
                    <a:pt x="10058" y="1922"/>
                  </a:lnTo>
                  <a:lnTo>
                    <a:pt x="10075" y="1972"/>
                  </a:lnTo>
                  <a:lnTo>
                    <a:pt x="10117" y="2049"/>
                  </a:lnTo>
                  <a:lnTo>
                    <a:pt x="10227" y="2125"/>
                  </a:lnTo>
                  <a:lnTo>
                    <a:pt x="10286" y="2184"/>
                  </a:lnTo>
                  <a:lnTo>
                    <a:pt x="10422" y="2243"/>
                  </a:lnTo>
                  <a:lnTo>
                    <a:pt x="10456" y="2277"/>
                  </a:lnTo>
                  <a:lnTo>
                    <a:pt x="10557" y="2319"/>
                  </a:lnTo>
                  <a:lnTo>
                    <a:pt x="10769" y="2294"/>
                  </a:lnTo>
                  <a:lnTo>
                    <a:pt x="10904" y="2328"/>
                  </a:lnTo>
                  <a:lnTo>
                    <a:pt x="10930" y="2319"/>
                  </a:lnTo>
                  <a:lnTo>
                    <a:pt x="11201" y="2336"/>
                  </a:lnTo>
                  <a:lnTo>
                    <a:pt x="11226" y="2353"/>
                  </a:lnTo>
                  <a:lnTo>
                    <a:pt x="11243" y="2370"/>
                  </a:lnTo>
                  <a:lnTo>
                    <a:pt x="11260" y="2446"/>
                  </a:lnTo>
                  <a:lnTo>
                    <a:pt x="11285" y="2480"/>
                  </a:lnTo>
                  <a:lnTo>
                    <a:pt x="11361" y="2506"/>
                  </a:lnTo>
                  <a:lnTo>
                    <a:pt x="11421" y="2480"/>
                  </a:lnTo>
                  <a:lnTo>
                    <a:pt x="11497" y="2497"/>
                  </a:lnTo>
                  <a:lnTo>
                    <a:pt x="11531" y="2540"/>
                  </a:lnTo>
                  <a:lnTo>
                    <a:pt x="11539" y="2599"/>
                  </a:lnTo>
                  <a:lnTo>
                    <a:pt x="11522" y="2700"/>
                  </a:lnTo>
                  <a:lnTo>
                    <a:pt x="11514" y="2726"/>
                  </a:lnTo>
                  <a:lnTo>
                    <a:pt x="11522" y="2794"/>
                  </a:lnTo>
                  <a:lnTo>
                    <a:pt x="11522" y="3090"/>
                  </a:lnTo>
                  <a:lnTo>
                    <a:pt x="11539" y="3174"/>
                  </a:lnTo>
                  <a:lnTo>
                    <a:pt x="11565" y="3225"/>
                  </a:lnTo>
                  <a:lnTo>
                    <a:pt x="11598" y="3242"/>
                  </a:lnTo>
                  <a:lnTo>
                    <a:pt x="11624" y="3251"/>
                  </a:lnTo>
                  <a:lnTo>
                    <a:pt x="11649" y="3268"/>
                  </a:lnTo>
                  <a:lnTo>
                    <a:pt x="11675" y="3268"/>
                  </a:lnTo>
                  <a:lnTo>
                    <a:pt x="11692" y="3276"/>
                  </a:lnTo>
                  <a:lnTo>
                    <a:pt x="11717" y="3276"/>
                  </a:lnTo>
                  <a:lnTo>
                    <a:pt x="11742" y="3259"/>
                  </a:lnTo>
                  <a:lnTo>
                    <a:pt x="11793" y="3251"/>
                  </a:lnTo>
                  <a:lnTo>
                    <a:pt x="11844" y="3225"/>
                  </a:lnTo>
                  <a:lnTo>
                    <a:pt x="11937" y="3107"/>
                  </a:lnTo>
                  <a:lnTo>
                    <a:pt x="11979" y="3081"/>
                  </a:lnTo>
                  <a:lnTo>
                    <a:pt x="12013" y="3022"/>
                  </a:lnTo>
                  <a:lnTo>
                    <a:pt x="12106" y="2963"/>
                  </a:lnTo>
                  <a:lnTo>
                    <a:pt x="12140" y="2921"/>
                  </a:lnTo>
                  <a:lnTo>
                    <a:pt x="12166" y="2912"/>
                  </a:lnTo>
                  <a:lnTo>
                    <a:pt x="12217" y="2827"/>
                  </a:lnTo>
                  <a:lnTo>
                    <a:pt x="12310" y="2726"/>
                  </a:lnTo>
                  <a:lnTo>
                    <a:pt x="12352" y="2624"/>
                  </a:lnTo>
                  <a:lnTo>
                    <a:pt x="12360" y="2565"/>
                  </a:lnTo>
                  <a:lnTo>
                    <a:pt x="12352" y="2345"/>
                  </a:lnTo>
                  <a:lnTo>
                    <a:pt x="12335" y="2286"/>
                  </a:lnTo>
                  <a:lnTo>
                    <a:pt x="12335" y="2226"/>
                  </a:lnTo>
                  <a:lnTo>
                    <a:pt x="12276" y="2040"/>
                  </a:lnTo>
                  <a:lnTo>
                    <a:pt x="12250" y="2006"/>
                  </a:lnTo>
                  <a:lnTo>
                    <a:pt x="12242" y="1964"/>
                  </a:lnTo>
                  <a:lnTo>
                    <a:pt x="12132" y="1803"/>
                  </a:lnTo>
                  <a:lnTo>
                    <a:pt x="12106" y="1718"/>
                  </a:lnTo>
                  <a:lnTo>
                    <a:pt x="12090" y="1583"/>
                  </a:lnTo>
                  <a:lnTo>
                    <a:pt x="12081" y="1481"/>
                  </a:lnTo>
                  <a:lnTo>
                    <a:pt x="12090" y="1465"/>
                  </a:lnTo>
                  <a:lnTo>
                    <a:pt x="12073" y="1278"/>
                  </a:lnTo>
                  <a:lnTo>
                    <a:pt x="12022" y="1101"/>
                  </a:lnTo>
                  <a:lnTo>
                    <a:pt x="11979" y="1041"/>
                  </a:lnTo>
                  <a:lnTo>
                    <a:pt x="11895" y="965"/>
                  </a:lnTo>
                  <a:lnTo>
                    <a:pt x="11776" y="931"/>
                  </a:lnTo>
                  <a:lnTo>
                    <a:pt x="11700" y="872"/>
                  </a:lnTo>
                  <a:lnTo>
                    <a:pt x="11632" y="779"/>
                  </a:lnTo>
                  <a:lnTo>
                    <a:pt x="11590" y="737"/>
                  </a:lnTo>
                  <a:lnTo>
                    <a:pt x="11556" y="652"/>
                  </a:lnTo>
                  <a:lnTo>
                    <a:pt x="11531" y="635"/>
                  </a:lnTo>
                  <a:lnTo>
                    <a:pt x="11480" y="516"/>
                  </a:lnTo>
                  <a:lnTo>
                    <a:pt x="11429" y="432"/>
                  </a:lnTo>
                  <a:lnTo>
                    <a:pt x="11395" y="356"/>
                  </a:lnTo>
                  <a:lnTo>
                    <a:pt x="11361" y="296"/>
                  </a:lnTo>
                  <a:lnTo>
                    <a:pt x="11243" y="178"/>
                  </a:lnTo>
                  <a:lnTo>
                    <a:pt x="11167" y="144"/>
                  </a:lnTo>
                  <a:lnTo>
                    <a:pt x="11141" y="127"/>
                  </a:lnTo>
                  <a:lnTo>
                    <a:pt x="10997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8748859C-9AF7-49B5-A4EE-F48CEC50A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" y="11"/>
              <a:ext cx="3127" cy="2517"/>
            </a:xfrm>
            <a:custGeom>
              <a:avLst/>
              <a:gdLst>
                <a:gd name="T0" fmla="*/ 15197 w 15417"/>
                <a:gd name="T1" fmla="*/ 1888 h 12418"/>
                <a:gd name="T2" fmla="*/ 14663 w 15417"/>
                <a:gd name="T3" fmla="*/ 3361 h 12418"/>
                <a:gd name="T4" fmla="*/ 14138 w 15417"/>
                <a:gd name="T5" fmla="*/ 2667 h 12418"/>
                <a:gd name="T6" fmla="*/ 13080 w 15417"/>
                <a:gd name="T7" fmla="*/ 2277 h 12418"/>
                <a:gd name="T8" fmla="*/ 12513 w 15417"/>
                <a:gd name="T9" fmla="*/ 1685 h 12418"/>
                <a:gd name="T10" fmla="*/ 11599 w 15417"/>
                <a:gd name="T11" fmla="*/ 1405 h 12418"/>
                <a:gd name="T12" fmla="*/ 10515 w 15417"/>
                <a:gd name="T13" fmla="*/ 1278 h 12418"/>
                <a:gd name="T14" fmla="*/ 11556 w 15417"/>
                <a:gd name="T15" fmla="*/ 1803 h 12418"/>
                <a:gd name="T16" fmla="*/ 12504 w 15417"/>
                <a:gd name="T17" fmla="*/ 2912 h 12418"/>
                <a:gd name="T18" fmla="*/ 12267 w 15417"/>
                <a:gd name="T19" fmla="*/ 4216 h 12418"/>
                <a:gd name="T20" fmla="*/ 11505 w 15417"/>
                <a:gd name="T21" fmla="*/ 3674 h 12418"/>
                <a:gd name="T22" fmla="*/ 10523 w 15417"/>
                <a:gd name="T23" fmla="*/ 3411 h 12418"/>
                <a:gd name="T24" fmla="*/ 9668 w 15417"/>
                <a:gd name="T25" fmla="*/ 3191 h 12418"/>
                <a:gd name="T26" fmla="*/ 9804 w 15417"/>
                <a:gd name="T27" fmla="*/ 4224 h 12418"/>
                <a:gd name="T28" fmla="*/ 10159 w 15417"/>
                <a:gd name="T29" fmla="*/ 5621 h 12418"/>
                <a:gd name="T30" fmla="*/ 10930 w 15417"/>
                <a:gd name="T31" fmla="*/ 6527 h 12418"/>
                <a:gd name="T32" fmla="*/ 10667 w 15417"/>
                <a:gd name="T33" fmla="*/ 7382 h 12418"/>
                <a:gd name="T34" fmla="*/ 9584 w 15417"/>
                <a:gd name="T35" fmla="*/ 7746 h 12418"/>
                <a:gd name="T36" fmla="*/ 9110 w 15417"/>
                <a:gd name="T37" fmla="*/ 7085 h 12418"/>
                <a:gd name="T38" fmla="*/ 8949 w 15417"/>
                <a:gd name="T39" fmla="*/ 6696 h 12418"/>
                <a:gd name="T40" fmla="*/ 7780 w 15417"/>
                <a:gd name="T41" fmla="*/ 6129 h 12418"/>
                <a:gd name="T42" fmla="*/ 7535 w 15417"/>
                <a:gd name="T43" fmla="*/ 5638 h 12418"/>
                <a:gd name="T44" fmla="*/ 7408 w 15417"/>
                <a:gd name="T45" fmla="*/ 4901 h 12418"/>
                <a:gd name="T46" fmla="*/ 6307 w 15417"/>
                <a:gd name="T47" fmla="*/ 5045 h 12418"/>
                <a:gd name="T48" fmla="*/ 5698 w 15417"/>
                <a:gd name="T49" fmla="*/ 4131 h 12418"/>
                <a:gd name="T50" fmla="*/ 5478 w 15417"/>
                <a:gd name="T51" fmla="*/ 3335 h 12418"/>
                <a:gd name="T52" fmla="*/ 4834 w 15417"/>
                <a:gd name="T53" fmla="*/ 3132 h 12418"/>
                <a:gd name="T54" fmla="*/ 4055 w 15417"/>
                <a:gd name="T55" fmla="*/ 3191 h 12418"/>
                <a:gd name="T56" fmla="*/ 5037 w 15417"/>
                <a:gd name="T57" fmla="*/ 3564 h 12418"/>
                <a:gd name="T58" fmla="*/ 5385 w 15417"/>
                <a:gd name="T59" fmla="*/ 4597 h 12418"/>
                <a:gd name="T60" fmla="*/ 6367 w 15417"/>
                <a:gd name="T61" fmla="*/ 5976 h 12418"/>
                <a:gd name="T62" fmla="*/ 7730 w 15417"/>
                <a:gd name="T63" fmla="*/ 7593 h 12418"/>
                <a:gd name="T64" fmla="*/ 7865 w 15417"/>
                <a:gd name="T65" fmla="*/ 8381 h 12418"/>
                <a:gd name="T66" fmla="*/ 6934 w 15417"/>
                <a:gd name="T67" fmla="*/ 7847 h 12418"/>
                <a:gd name="T68" fmla="*/ 5918 w 15417"/>
                <a:gd name="T69" fmla="*/ 7399 h 12418"/>
                <a:gd name="T70" fmla="*/ 4843 w 15417"/>
                <a:gd name="T71" fmla="*/ 6992 h 12418"/>
                <a:gd name="T72" fmla="*/ 4030 w 15417"/>
                <a:gd name="T73" fmla="*/ 6688 h 12418"/>
                <a:gd name="T74" fmla="*/ 3437 w 15417"/>
                <a:gd name="T75" fmla="*/ 6163 h 12418"/>
                <a:gd name="T76" fmla="*/ 2785 w 15417"/>
                <a:gd name="T77" fmla="*/ 6103 h 12418"/>
                <a:gd name="T78" fmla="*/ 1549 w 15417"/>
                <a:gd name="T79" fmla="*/ 6137 h 12418"/>
                <a:gd name="T80" fmla="*/ 762 w 15417"/>
                <a:gd name="T81" fmla="*/ 5816 h 12418"/>
                <a:gd name="T82" fmla="*/ 762 w 15417"/>
                <a:gd name="T83" fmla="*/ 5951 h 12418"/>
                <a:gd name="T84" fmla="*/ 1592 w 15417"/>
                <a:gd name="T85" fmla="*/ 6662 h 12418"/>
                <a:gd name="T86" fmla="*/ 2506 w 15417"/>
                <a:gd name="T87" fmla="*/ 6941 h 12418"/>
                <a:gd name="T88" fmla="*/ 1541 w 15417"/>
                <a:gd name="T89" fmla="*/ 7559 h 12418"/>
                <a:gd name="T90" fmla="*/ 931 w 15417"/>
                <a:gd name="T91" fmla="*/ 8965 h 12418"/>
                <a:gd name="T92" fmla="*/ 34 w 15417"/>
                <a:gd name="T93" fmla="*/ 9219 h 12418"/>
                <a:gd name="T94" fmla="*/ 1126 w 15417"/>
                <a:gd name="T95" fmla="*/ 9202 h 12418"/>
                <a:gd name="T96" fmla="*/ 1812 w 15417"/>
                <a:gd name="T97" fmla="*/ 8389 h 12418"/>
                <a:gd name="T98" fmla="*/ 2701 w 15417"/>
                <a:gd name="T99" fmla="*/ 7509 h 12418"/>
                <a:gd name="T100" fmla="*/ 3971 w 15417"/>
                <a:gd name="T101" fmla="*/ 7780 h 12418"/>
                <a:gd name="T102" fmla="*/ 5266 w 15417"/>
                <a:gd name="T103" fmla="*/ 8296 h 12418"/>
                <a:gd name="T104" fmla="*/ 5088 w 15417"/>
                <a:gd name="T105" fmla="*/ 9329 h 12418"/>
                <a:gd name="T106" fmla="*/ 6138 w 15417"/>
                <a:gd name="T107" fmla="*/ 9566 h 12418"/>
                <a:gd name="T108" fmla="*/ 7493 w 15417"/>
                <a:gd name="T109" fmla="*/ 9896 h 12418"/>
                <a:gd name="T110" fmla="*/ 6519 w 15417"/>
                <a:gd name="T111" fmla="*/ 11394 h 12418"/>
                <a:gd name="T112" fmla="*/ 5334 w 15417"/>
                <a:gd name="T113" fmla="*/ 12224 h 12418"/>
                <a:gd name="T114" fmla="*/ 4343 w 15417"/>
                <a:gd name="T115" fmla="*/ 12012 h 12418"/>
                <a:gd name="T116" fmla="*/ 3869 w 15417"/>
                <a:gd name="T117" fmla="*/ 11276 h 12418"/>
                <a:gd name="T118" fmla="*/ 3031 w 15417"/>
                <a:gd name="T119" fmla="*/ 12308 h 12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417" h="12418">
                  <a:moveTo>
                    <a:pt x="14215" y="0"/>
                  </a:moveTo>
                  <a:lnTo>
                    <a:pt x="14316" y="203"/>
                  </a:lnTo>
                  <a:lnTo>
                    <a:pt x="14350" y="246"/>
                  </a:lnTo>
                  <a:lnTo>
                    <a:pt x="14359" y="305"/>
                  </a:lnTo>
                  <a:lnTo>
                    <a:pt x="14536" y="508"/>
                  </a:lnTo>
                  <a:lnTo>
                    <a:pt x="14612" y="686"/>
                  </a:lnTo>
                  <a:lnTo>
                    <a:pt x="14748" y="813"/>
                  </a:lnTo>
                  <a:lnTo>
                    <a:pt x="14790" y="838"/>
                  </a:lnTo>
                  <a:lnTo>
                    <a:pt x="14833" y="880"/>
                  </a:lnTo>
                  <a:lnTo>
                    <a:pt x="14883" y="897"/>
                  </a:lnTo>
                  <a:lnTo>
                    <a:pt x="15010" y="1092"/>
                  </a:lnTo>
                  <a:lnTo>
                    <a:pt x="15087" y="1278"/>
                  </a:lnTo>
                  <a:lnTo>
                    <a:pt x="15112" y="1380"/>
                  </a:lnTo>
                  <a:lnTo>
                    <a:pt x="15129" y="1625"/>
                  </a:lnTo>
                  <a:lnTo>
                    <a:pt x="15163" y="1752"/>
                  </a:lnTo>
                  <a:lnTo>
                    <a:pt x="15197" y="1862"/>
                  </a:lnTo>
                  <a:lnTo>
                    <a:pt x="15197" y="1888"/>
                  </a:lnTo>
                  <a:lnTo>
                    <a:pt x="15231" y="1972"/>
                  </a:lnTo>
                  <a:lnTo>
                    <a:pt x="15290" y="2040"/>
                  </a:lnTo>
                  <a:lnTo>
                    <a:pt x="15290" y="2066"/>
                  </a:lnTo>
                  <a:lnTo>
                    <a:pt x="15349" y="2142"/>
                  </a:lnTo>
                  <a:lnTo>
                    <a:pt x="15366" y="2193"/>
                  </a:lnTo>
                  <a:lnTo>
                    <a:pt x="15417" y="2404"/>
                  </a:lnTo>
                  <a:lnTo>
                    <a:pt x="15417" y="2455"/>
                  </a:lnTo>
                  <a:lnTo>
                    <a:pt x="15357" y="2667"/>
                  </a:lnTo>
                  <a:lnTo>
                    <a:pt x="15315" y="2751"/>
                  </a:lnTo>
                  <a:lnTo>
                    <a:pt x="15256" y="2819"/>
                  </a:lnTo>
                  <a:lnTo>
                    <a:pt x="15231" y="2870"/>
                  </a:lnTo>
                  <a:lnTo>
                    <a:pt x="15137" y="2963"/>
                  </a:lnTo>
                  <a:lnTo>
                    <a:pt x="15044" y="3098"/>
                  </a:lnTo>
                  <a:lnTo>
                    <a:pt x="15044" y="3124"/>
                  </a:lnTo>
                  <a:lnTo>
                    <a:pt x="14883" y="3259"/>
                  </a:lnTo>
                  <a:lnTo>
                    <a:pt x="14697" y="3361"/>
                  </a:lnTo>
                  <a:lnTo>
                    <a:pt x="14663" y="3361"/>
                  </a:lnTo>
                  <a:lnTo>
                    <a:pt x="14536" y="3395"/>
                  </a:lnTo>
                  <a:lnTo>
                    <a:pt x="14519" y="3378"/>
                  </a:lnTo>
                  <a:lnTo>
                    <a:pt x="14443" y="3378"/>
                  </a:lnTo>
                  <a:lnTo>
                    <a:pt x="14359" y="3352"/>
                  </a:lnTo>
                  <a:lnTo>
                    <a:pt x="14316" y="3352"/>
                  </a:lnTo>
                  <a:lnTo>
                    <a:pt x="14282" y="3335"/>
                  </a:lnTo>
                  <a:lnTo>
                    <a:pt x="14265" y="3301"/>
                  </a:lnTo>
                  <a:lnTo>
                    <a:pt x="14223" y="3268"/>
                  </a:lnTo>
                  <a:lnTo>
                    <a:pt x="14198" y="3268"/>
                  </a:lnTo>
                  <a:lnTo>
                    <a:pt x="14155" y="3149"/>
                  </a:lnTo>
                  <a:lnTo>
                    <a:pt x="14147" y="2988"/>
                  </a:lnTo>
                  <a:lnTo>
                    <a:pt x="14215" y="2870"/>
                  </a:lnTo>
                  <a:lnTo>
                    <a:pt x="14248" y="2768"/>
                  </a:lnTo>
                  <a:lnTo>
                    <a:pt x="14240" y="2692"/>
                  </a:lnTo>
                  <a:lnTo>
                    <a:pt x="14223" y="2667"/>
                  </a:lnTo>
                  <a:lnTo>
                    <a:pt x="14198" y="2667"/>
                  </a:lnTo>
                  <a:lnTo>
                    <a:pt x="14138" y="2667"/>
                  </a:lnTo>
                  <a:lnTo>
                    <a:pt x="14121" y="2683"/>
                  </a:lnTo>
                  <a:lnTo>
                    <a:pt x="14062" y="2658"/>
                  </a:lnTo>
                  <a:lnTo>
                    <a:pt x="14003" y="2607"/>
                  </a:lnTo>
                  <a:lnTo>
                    <a:pt x="13994" y="2506"/>
                  </a:lnTo>
                  <a:lnTo>
                    <a:pt x="13935" y="2446"/>
                  </a:lnTo>
                  <a:lnTo>
                    <a:pt x="13901" y="2413"/>
                  </a:lnTo>
                  <a:lnTo>
                    <a:pt x="13842" y="2421"/>
                  </a:lnTo>
                  <a:lnTo>
                    <a:pt x="13800" y="2446"/>
                  </a:lnTo>
                  <a:lnTo>
                    <a:pt x="13681" y="2446"/>
                  </a:lnTo>
                  <a:lnTo>
                    <a:pt x="13664" y="2430"/>
                  </a:lnTo>
                  <a:lnTo>
                    <a:pt x="13554" y="2430"/>
                  </a:lnTo>
                  <a:lnTo>
                    <a:pt x="13334" y="2404"/>
                  </a:lnTo>
                  <a:lnTo>
                    <a:pt x="13283" y="2362"/>
                  </a:lnTo>
                  <a:lnTo>
                    <a:pt x="13182" y="2328"/>
                  </a:lnTo>
                  <a:lnTo>
                    <a:pt x="13156" y="2311"/>
                  </a:lnTo>
                  <a:lnTo>
                    <a:pt x="13139" y="2311"/>
                  </a:lnTo>
                  <a:lnTo>
                    <a:pt x="13080" y="2277"/>
                  </a:lnTo>
                  <a:lnTo>
                    <a:pt x="13038" y="2260"/>
                  </a:lnTo>
                  <a:lnTo>
                    <a:pt x="13021" y="2269"/>
                  </a:lnTo>
                  <a:lnTo>
                    <a:pt x="12979" y="2226"/>
                  </a:lnTo>
                  <a:lnTo>
                    <a:pt x="12962" y="2226"/>
                  </a:lnTo>
                  <a:lnTo>
                    <a:pt x="12885" y="2142"/>
                  </a:lnTo>
                  <a:lnTo>
                    <a:pt x="12860" y="2133"/>
                  </a:lnTo>
                  <a:lnTo>
                    <a:pt x="12818" y="2032"/>
                  </a:lnTo>
                  <a:lnTo>
                    <a:pt x="12801" y="1947"/>
                  </a:lnTo>
                  <a:lnTo>
                    <a:pt x="12801" y="1812"/>
                  </a:lnTo>
                  <a:lnTo>
                    <a:pt x="12784" y="1769"/>
                  </a:lnTo>
                  <a:lnTo>
                    <a:pt x="12801" y="1693"/>
                  </a:lnTo>
                  <a:lnTo>
                    <a:pt x="12809" y="1668"/>
                  </a:lnTo>
                  <a:lnTo>
                    <a:pt x="12801" y="1659"/>
                  </a:lnTo>
                  <a:lnTo>
                    <a:pt x="12708" y="1659"/>
                  </a:lnTo>
                  <a:lnTo>
                    <a:pt x="12674" y="1676"/>
                  </a:lnTo>
                  <a:lnTo>
                    <a:pt x="12589" y="1668"/>
                  </a:lnTo>
                  <a:lnTo>
                    <a:pt x="12513" y="1685"/>
                  </a:lnTo>
                  <a:lnTo>
                    <a:pt x="12428" y="1634"/>
                  </a:lnTo>
                  <a:lnTo>
                    <a:pt x="12386" y="1625"/>
                  </a:lnTo>
                  <a:lnTo>
                    <a:pt x="12369" y="1608"/>
                  </a:lnTo>
                  <a:lnTo>
                    <a:pt x="12327" y="1600"/>
                  </a:lnTo>
                  <a:lnTo>
                    <a:pt x="12284" y="1549"/>
                  </a:lnTo>
                  <a:lnTo>
                    <a:pt x="12191" y="1507"/>
                  </a:lnTo>
                  <a:lnTo>
                    <a:pt x="12157" y="1473"/>
                  </a:lnTo>
                  <a:lnTo>
                    <a:pt x="12081" y="1388"/>
                  </a:lnTo>
                  <a:lnTo>
                    <a:pt x="11988" y="1219"/>
                  </a:lnTo>
                  <a:lnTo>
                    <a:pt x="11954" y="1211"/>
                  </a:lnTo>
                  <a:lnTo>
                    <a:pt x="11920" y="1219"/>
                  </a:lnTo>
                  <a:lnTo>
                    <a:pt x="11886" y="1270"/>
                  </a:lnTo>
                  <a:lnTo>
                    <a:pt x="11819" y="1329"/>
                  </a:lnTo>
                  <a:lnTo>
                    <a:pt x="11785" y="1346"/>
                  </a:lnTo>
                  <a:lnTo>
                    <a:pt x="11743" y="1380"/>
                  </a:lnTo>
                  <a:lnTo>
                    <a:pt x="11641" y="1380"/>
                  </a:lnTo>
                  <a:lnTo>
                    <a:pt x="11599" y="1405"/>
                  </a:lnTo>
                  <a:lnTo>
                    <a:pt x="11463" y="1388"/>
                  </a:lnTo>
                  <a:lnTo>
                    <a:pt x="11446" y="1405"/>
                  </a:lnTo>
                  <a:lnTo>
                    <a:pt x="11260" y="1405"/>
                  </a:lnTo>
                  <a:lnTo>
                    <a:pt x="11209" y="1380"/>
                  </a:lnTo>
                  <a:lnTo>
                    <a:pt x="11192" y="1363"/>
                  </a:lnTo>
                  <a:lnTo>
                    <a:pt x="11057" y="1346"/>
                  </a:lnTo>
                  <a:lnTo>
                    <a:pt x="11031" y="1346"/>
                  </a:lnTo>
                  <a:lnTo>
                    <a:pt x="10997" y="1338"/>
                  </a:lnTo>
                  <a:lnTo>
                    <a:pt x="10972" y="1346"/>
                  </a:lnTo>
                  <a:lnTo>
                    <a:pt x="10837" y="1346"/>
                  </a:lnTo>
                  <a:lnTo>
                    <a:pt x="10811" y="1363"/>
                  </a:lnTo>
                  <a:lnTo>
                    <a:pt x="10752" y="1363"/>
                  </a:lnTo>
                  <a:lnTo>
                    <a:pt x="10676" y="1338"/>
                  </a:lnTo>
                  <a:lnTo>
                    <a:pt x="10650" y="1346"/>
                  </a:lnTo>
                  <a:lnTo>
                    <a:pt x="10633" y="1338"/>
                  </a:lnTo>
                  <a:lnTo>
                    <a:pt x="10617" y="1346"/>
                  </a:lnTo>
                  <a:lnTo>
                    <a:pt x="10515" y="1278"/>
                  </a:lnTo>
                  <a:lnTo>
                    <a:pt x="10464" y="1270"/>
                  </a:lnTo>
                  <a:lnTo>
                    <a:pt x="10447" y="1287"/>
                  </a:lnTo>
                  <a:lnTo>
                    <a:pt x="10456" y="1346"/>
                  </a:lnTo>
                  <a:lnTo>
                    <a:pt x="10464" y="1371"/>
                  </a:lnTo>
                  <a:lnTo>
                    <a:pt x="10523" y="1431"/>
                  </a:lnTo>
                  <a:lnTo>
                    <a:pt x="10608" y="1473"/>
                  </a:lnTo>
                  <a:lnTo>
                    <a:pt x="10650" y="1507"/>
                  </a:lnTo>
                  <a:lnTo>
                    <a:pt x="10701" y="1524"/>
                  </a:lnTo>
                  <a:lnTo>
                    <a:pt x="10803" y="1591"/>
                  </a:lnTo>
                  <a:lnTo>
                    <a:pt x="10938" y="1608"/>
                  </a:lnTo>
                  <a:lnTo>
                    <a:pt x="11065" y="1668"/>
                  </a:lnTo>
                  <a:lnTo>
                    <a:pt x="11150" y="1668"/>
                  </a:lnTo>
                  <a:lnTo>
                    <a:pt x="11285" y="1710"/>
                  </a:lnTo>
                  <a:lnTo>
                    <a:pt x="11336" y="1702"/>
                  </a:lnTo>
                  <a:lnTo>
                    <a:pt x="11378" y="1735"/>
                  </a:lnTo>
                  <a:lnTo>
                    <a:pt x="11539" y="1786"/>
                  </a:lnTo>
                  <a:lnTo>
                    <a:pt x="11556" y="1803"/>
                  </a:lnTo>
                  <a:lnTo>
                    <a:pt x="11692" y="1845"/>
                  </a:lnTo>
                  <a:lnTo>
                    <a:pt x="11717" y="1862"/>
                  </a:lnTo>
                  <a:lnTo>
                    <a:pt x="11853" y="1888"/>
                  </a:lnTo>
                  <a:lnTo>
                    <a:pt x="11903" y="1922"/>
                  </a:lnTo>
                  <a:lnTo>
                    <a:pt x="11920" y="1947"/>
                  </a:lnTo>
                  <a:lnTo>
                    <a:pt x="11946" y="1947"/>
                  </a:lnTo>
                  <a:lnTo>
                    <a:pt x="11988" y="1981"/>
                  </a:lnTo>
                  <a:lnTo>
                    <a:pt x="12039" y="1998"/>
                  </a:lnTo>
                  <a:lnTo>
                    <a:pt x="12123" y="2066"/>
                  </a:lnTo>
                  <a:lnTo>
                    <a:pt x="12140" y="2099"/>
                  </a:lnTo>
                  <a:lnTo>
                    <a:pt x="12293" y="2269"/>
                  </a:lnTo>
                  <a:lnTo>
                    <a:pt x="12327" y="2370"/>
                  </a:lnTo>
                  <a:lnTo>
                    <a:pt x="12327" y="2421"/>
                  </a:lnTo>
                  <a:lnTo>
                    <a:pt x="12344" y="2506"/>
                  </a:lnTo>
                  <a:lnTo>
                    <a:pt x="12462" y="2777"/>
                  </a:lnTo>
                  <a:lnTo>
                    <a:pt x="12471" y="2827"/>
                  </a:lnTo>
                  <a:lnTo>
                    <a:pt x="12504" y="2912"/>
                  </a:lnTo>
                  <a:lnTo>
                    <a:pt x="12555" y="2988"/>
                  </a:lnTo>
                  <a:lnTo>
                    <a:pt x="12598" y="3115"/>
                  </a:lnTo>
                  <a:lnTo>
                    <a:pt x="12665" y="3217"/>
                  </a:lnTo>
                  <a:lnTo>
                    <a:pt x="12674" y="3268"/>
                  </a:lnTo>
                  <a:lnTo>
                    <a:pt x="12708" y="3327"/>
                  </a:lnTo>
                  <a:lnTo>
                    <a:pt x="12775" y="3488"/>
                  </a:lnTo>
                  <a:lnTo>
                    <a:pt x="12809" y="3615"/>
                  </a:lnTo>
                  <a:lnTo>
                    <a:pt x="12809" y="3750"/>
                  </a:lnTo>
                  <a:lnTo>
                    <a:pt x="12775" y="3962"/>
                  </a:lnTo>
                  <a:lnTo>
                    <a:pt x="12733" y="3996"/>
                  </a:lnTo>
                  <a:lnTo>
                    <a:pt x="12716" y="4029"/>
                  </a:lnTo>
                  <a:lnTo>
                    <a:pt x="12674" y="4063"/>
                  </a:lnTo>
                  <a:lnTo>
                    <a:pt x="12581" y="4106"/>
                  </a:lnTo>
                  <a:lnTo>
                    <a:pt x="12488" y="4173"/>
                  </a:lnTo>
                  <a:lnTo>
                    <a:pt x="12403" y="4190"/>
                  </a:lnTo>
                  <a:lnTo>
                    <a:pt x="12361" y="4216"/>
                  </a:lnTo>
                  <a:lnTo>
                    <a:pt x="12267" y="4216"/>
                  </a:lnTo>
                  <a:lnTo>
                    <a:pt x="12242" y="4224"/>
                  </a:lnTo>
                  <a:lnTo>
                    <a:pt x="12183" y="4224"/>
                  </a:lnTo>
                  <a:lnTo>
                    <a:pt x="12081" y="4182"/>
                  </a:lnTo>
                  <a:lnTo>
                    <a:pt x="12022" y="4148"/>
                  </a:lnTo>
                  <a:lnTo>
                    <a:pt x="12013" y="4123"/>
                  </a:lnTo>
                  <a:lnTo>
                    <a:pt x="11980" y="4123"/>
                  </a:lnTo>
                  <a:lnTo>
                    <a:pt x="11971" y="4089"/>
                  </a:lnTo>
                  <a:lnTo>
                    <a:pt x="11886" y="4029"/>
                  </a:lnTo>
                  <a:lnTo>
                    <a:pt x="11844" y="3945"/>
                  </a:lnTo>
                  <a:lnTo>
                    <a:pt x="11819" y="3860"/>
                  </a:lnTo>
                  <a:lnTo>
                    <a:pt x="11776" y="3775"/>
                  </a:lnTo>
                  <a:lnTo>
                    <a:pt x="11759" y="3716"/>
                  </a:lnTo>
                  <a:lnTo>
                    <a:pt x="11709" y="3674"/>
                  </a:lnTo>
                  <a:lnTo>
                    <a:pt x="11624" y="3682"/>
                  </a:lnTo>
                  <a:lnTo>
                    <a:pt x="11582" y="3708"/>
                  </a:lnTo>
                  <a:lnTo>
                    <a:pt x="11522" y="3691"/>
                  </a:lnTo>
                  <a:lnTo>
                    <a:pt x="11505" y="3674"/>
                  </a:lnTo>
                  <a:lnTo>
                    <a:pt x="11446" y="3657"/>
                  </a:lnTo>
                  <a:lnTo>
                    <a:pt x="11404" y="3632"/>
                  </a:lnTo>
                  <a:lnTo>
                    <a:pt x="11302" y="3598"/>
                  </a:lnTo>
                  <a:lnTo>
                    <a:pt x="11285" y="3606"/>
                  </a:lnTo>
                  <a:lnTo>
                    <a:pt x="11243" y="3572"/>
                  </a:lnTo>
                  <a:lnTo>
                    <a:pt x="11201" y="3564"/>
                  </a:lnTo>
                  <a:lnTo>
                    <a:pt x="11082" y="3581"/>
                  </a:lnTo>
                  <a:lnTo>
                    <a:pt x="11023" y="3555"/>
                  </a:lnTo>
                  <a:lnTo>
                    <a:pt x="10981" y="3581"/>
                  </a:lnTo>
                  <a:lnTo>
                    <a:pt x="10972" y="3598"/>
                  </a:lnTo>
                  <a:lnTo>
                    <a:pt x="10879" y="3598"/>
                  </a:lnTo>
                  <a:lnTo>
                    <a:pt x="10820" y="3623"/>
                  </a:lnTo>
                  <a:lnTo>
                    <a:pt x="10744" y="3615"/>
                  </a:lnTo>
                  <a:lnTo>
                    <a:pt x="10659" y="3581"/>
                  </a:lnTo>
                  <a:lnTo>
                    <a:pt x="10566" y="3488"/>
                  </a:lnTo>
                  <a:lnTo>
                    <a:pt x="10540" y="3428"/>
                  </a:lnTo>
                  <a:lnTo>
                    <a:pt x="10523" y="3411"/>
                  </a:lnTo>
                  <a:lnTo>
                    <a:pt x="10481" y="3310"/>
                  </a:lnTo>
                  <a:lnTo>
                    <a:pt x="10481" y="3268"/>
                  </a:lnTo>
                  <a:lnTo>
                    <a:pt x="10464" y="3208"/>
                  </a:lnTo>
                  <a:lnTo>
                    <a:pt x="10413" y="3107"/>
                  </a:lnTo>
                  <a:lnTo>
                    <a:pt x="10354" y="3064"/>
                  </a:lnTo>
                  <a:lnTo>
                    <a:pt x="10278" y="3031"/>
                  </a:lnTo>
                  <a:lnTo>
                    <a:pt x="10210" y="3022"/>
                  </a:lnTo>
                  <a:lnTo>
                    <a:pt x="10075" y="3022"/>
                  </a:lnTo>
                  <a:lnTo>
                    <a:pt x="9990" y="3047"/>
                  </a:lnTo>
                  <a:lnTo>
                    <a:pt x="9931" y="3047"/>
                  </a:lnTo>
                  <a:lnTo>
                    <a:pt x="9897" y="3014"/>
                  </a:lnTo>
                  <a:lnTo>
                    <a:pt x="9770" y="3014"/>
                  </a:lnTo>
                  <a:lnTo>
                    <a:pt x="9651" y="2971"/>
                  </a:lnTo>
                  <a:lnTo>
                    <a:pt x="9609" y="2988"/>
                  </a:lnTo>
                  <a:lnTo>
                    <a:pt x="9601" y="3005"/>
                  </a:lnTo>
                  <a:lnTo>
                    <a:pt x="9609" y="3081"/>
                  </a:lnTo>
                  <a:lnTo>
                    <a:pt x="9668" y="3191"/>
                  </a:lnTo>
                  <a:lnTo>
                    <a:pt x="9719" y="3352"/>
                  </a:lnTo>
                  <a:lnTo>
                    <a:pt x="9719" y="3479"/>
                  </a:lnTo>
                  <a:lnTo>
                    <a:pt x="9702" y="3496"/>
                  </a:lnTo>
                  <a:lnTo>
                    <a:pt x="9702" y="3522"/>
                  </a:lnTo>
                  <a:lnTo>
                    <a:pt x="9668" y="3606"/>
                  </a:lnTo>
                  <a:lnTo>
                    <a:pt x="9626" y="3649"/>
                  </a:lnTo>
                  <a:lnTo>
                    <a:pt x="9626" y="3682"/>
                  </a:lnTo>
                  <a:lnTo>
                    <a:pt x="9601" y="3725"/>
                  </a:lnTo>
                  <a:lnTo>
                    <a:pt x="9482" y="3852"/>
                  </a:lnTo>
                  <a:lnTo>
                    <a:pt x="9457" y="3928"/>
                  </a:lnTo>
                  <a:lnTo>
                    <a:pt x="9457" y="3987"/>
                  </a:lnTo>
                  <a:lnTo>
                    <a:pt x="9482" y="4038"/>
                  </a:lnTo>
                  <a:lnTo>
                    <a:pt x="9516" y="4089"/>
                  </a:lnTo>
                  <a:lnTo>
                    <a:pt x="9584" y="4114"/>
                  </a:lnTo>
                  <a:lnTo>
                    <a:pt x="9643" y="4165"/>
                  </a:lnTo>
                  <a:lnTo>
                    <a:pt x="9745" y="4216"/>
                  </a:lnTo>
                  <a:lnTo>
                    <a:pt x="9804" y="4224"/>
                  </a:lnTo>
                  <a:lnTo>
                    <a:pt x="9872" y="4266"/>
                  </a:lnTo>
                  <a:lnTo>
                    <a:pt x="9897" y="4266"/>
                  </a:lnTo>
                  <a:lnTo>
                    <a:pt x="9948" y="4300"/>
                  </a:lnTo>
                  <a:lnTo>
                    <a:pt x="10024" y="4326"/>
                  </a:lnTo>
                  <a:lnTo>
                    <a:pt x="10032" y="4343"/>
                  </a:lnTo>
                  <a:lnTo>
                    <a:pt x="10058" y="4360"/>
                  </a:lnTo>
                  <a:lnTo>
                    <a:pt x="10151" y="4478"/>
                  </a:lnTo>
                  <a:lnTo>
                    <a:pt x="10159" y="4504"/>
                  </a:lnTo>
                  <a:lnTo>
                    <a:pt x="10227" y="4614"/>
                  </a:lnTo>
                  <a:lnTo>
                    <a:pt x="10269" y="4741"/>
                  </a:lnTo>
                  <a:lnTo>
                    <a:pt x="10244" y="4927"/>
                  </a:lnTo>
                  <a:lnTo>
                    <a:pt x="10244" y="5037"/>
                  </a:lnTo>
                  <a:lnTo>
                    <a:pt x="10312" y="5485"/>
                  </a:lnTo>
                  <a:lnTo>
                    <a:pt x="10295" y="5570"/>
                  </a:lnTo>
                  <a:lnTo>
                    <a:pt x="10261" y="5604"/>
                  </a:lnTo>
                  <a:lnTo>
                    <a:pt x="10176" y="5638"/>
                  </a:lnTo>
                  <a:lnTo>
                    <a:pt x="10159" y="5621"/>
                  </a:lnTo>
                  <a:lnTo>
                    <a:pt x="10100" y="5646"/>
                  </a:lnTo>
                  <a:lnTo>
                    <a:pt x="10049" y="5697"/>
                  </a:lnTo>
                  <a:lnTo>
                    <a:pt x="10049" y="5858"/>
                  </a:lnTo>
                  <a:lnTo>
                    <a:pt x="10083" y="5960"/>
                  </a:lnTo>
                  <a:lnTo>
                    <a:pt x="10117" y="6010"/>
                  </a:lnTo>
                  <a:lnTo>
                    <a:pt x="10151" y="6053"/>
                  </a:lnTo>
                  <a:lnTo>
                    <a:pt x="10159" y="6078"/>
                  </a:lnTo>
                  <a:lnTo>
                    <a:pt x="10219" y="6137"/>
                  </a:lnTo>
                  <a:lnTo>
                    <a:pt x="10278" y="6205"/>
                  </a:lnTo>
                  <a:lnTo>
                    <a:pt x="10312" y="6340"/>
                  </a:lnTo>
                  <a:lnTo>
                    <a:pt x="10346" y="6391"/>
                  </a:lnTo>
                  <a:lnTo>
                    <a:pt x="10481" y="6442"/>
                  </a:lnTo>
                  <a:lnTo>
                    <a:pt x="10591" y="6434"/>
                  </a:lnTo>
                  <a:lnTo>
                    <a:pt x="10667" y="6467"/>
                  </a:lnTo>
                  <a:lnTo>
                    <a:pt x="10803" y="6501"/>
                  </a:lnTo>
                  <a:lnTo>
                    <a:pt x="10854" y="6501"/>
                  </a:lnTo>
                  <a:lnTo>
                    <a:pt x="10930" y="6527"/>
                  </a:lnTo>
                  <a:lnTo>
                    <a:pt x="11014" y="6611"/>
                  </a:lnTo>
                  <a:lnTo>
                    <a:pt x="11048" y="6654"/>
                  </a:lnTo>
                  <a:lnTo>
                    <a:pt x="11082" y="6738"/>
                  </a:lnTo>
                  <a:lnTo>
                    <a:pt x="11124" y="6772"/>
                  </a:lnTo>
                  <a:lnTo>
                    <a:pt x="11184" y="6798"/>
                  </a:lnTo>
                  <a:lnTo>
                    <a:pt x="11226" y="6823"/>
                  </a:lnTo>
                  <a:lnTo>
                    <a:pt x="11285" y="6916"/>
                  </a:lnTo>
                  <a:lnTo>
                    <a:pt x="11285" y="6992"/>
                  </a:lnTo>
                  <a:lnTo>
                    <a:pt x="11260" y="7018"/>
                  </a:lnTo>
                  <a:lnTo>
                    <a:pt x="11082" y="7119"/>
                  </a:lnTo>
                  <a:lnTo>
                    <a:pt x="11006" y="7136"/>
                  </a:lnTo>
                  <a:lnTo>
                    <a:pt x="10930" y="7212"/>
                  </a:lnTo>
                  <a:lnTo>
                    <a:pt x="10887" y="7238"/>
                  </a:lnTo>
                  <a:lnTo>
                    <a:pt x="10870" y="7263"/>
                  </a:lnTo>
                  <a:lnTo>
                    <a:pt x="10794" y="7314"/>
                  </a:lnTo>
                  <a:lnTo>
                    <a:pt x="10710" y="7373"/>
                  </a:lnTo>
                  <a:lnTo>
                    <a:pt x="10667" y="7382"/>
                  </a:lnTo>
                  <a:lnTo>
                    <a:pt x="10633" y="7424"/>
                  </a:lnTo>
                  <a:lnTo>
                    <a:pt x="10608" y="7432"/>
                  </a:lnTo>
                  <a:lnTo>
                    <a:pt x="10591" y="7449"/>
                  </a:lnTo>
                  <a:lnTo>
                    <a:pt x="10566" y="7449"/>
                  </a:lnTo>
                  <a:lnTo>
                    <a:pt x="10490" y="7517"/>
                  </a:lnTo>
                  <a:lnTo>
                    <a:pt x="10388" y="7568"/>
                  </a:lnTo>
                  <a:lnTo>
                    <a:pt x="10337" y="7644"/>
                  </a:lnTo>
                  <a:lnTo>
                    <a:pt x="10244" y="7746"/>
                  </a:lnTo>
                  <a:lnTo>
                    <a:pt x="10219" y="7763"/>
                  </a:lnTo>
                  <a:lnTo>
                    <a:pt x="10202" y="7796"/>
                  </a:lnTo>
                  <a:lnTo>
                    <a:pt x="10151" y="7813"/>
                  </a:lnTo>
                  <a:lnTo>
                    <a:pt x="10109" y="7847"/>
                  </a:lnTo>
                  <a:lnTo>
                    <a:pt x="9965" y="7873"/>
                  </a:lnTo>
                  <a:lnTo>
                    <a:pt x="9863" y="7847"/>
                  </a:lnTo>
                  <a:lnTo>
                    <a:pt x="9855" y="7830"/>
                  </a:lnTo>
                  <a:lnTo>
                    <a:pt x="9711" y="7830"/>
                  </a:lnTo>
                  <a:lnTo>
                    <a:pt x="9584" y="7746"/>
                  </a:lnTo>
                  <a:lnTo>
                    <a:pt x="9507" y="7720"/>
                  </a:lnTo>
                  <a:lnTo>
                    <a:pt x="9482" y="7712"/>
                  </a:lnTo>
                  <a:lnTo>
                    <a:pt x="9474" y="7686"/>
                  </a:lnTo>
                  <a:lnTo>
                    <a:pt x="9364" y="7653"/>
                  </a:lnTo>
                  <a:lnTo>
                    <a:pt x="9262" y="7576"/>
                  </a:lnTo>
                  <a:lnTo>
                    <a:pt x="9245" y="7585"/>
                  </a:lnTo>
                  <a:lnTo>
                    <a:pt x="9237" y="7559"/>
                  </a:lnTo>
                  <a:lnTo>
                    <a:pt x="9169" y="7534"/>
                  </a:lnTo>
                  <a:lnTo>
                    <a:pt x="9135" y="7500"/>
                  </a:lnTo>
                  <a:lnTo>
                    <a:pt x="9118" y="7399"/>
                  </a:lnTo>
                  <a:lnTo>
                    <a:pt x="9126" y="7339"/>
                  </a:lnTo>
                  <a:lnTo>
                    <a:pt x="9135" y="7322"/>
                  </a:lnTo>
                  <a:lnTo>
                    <a:pt x="9203" y="7246"/>
                  </a:lnTo>
                  <a:lnTo>
                    <a:pt x="9228" y="7178"/>
                  </a:lnTo>
                  <a:lnTo>
                    <a:pt x="9228" y="7145"/>
                  </a:lnTo>
                  <a:lnTo>
                    <a:pt x="9203" y="7085"/>
                  </a:lnTo>
                  <a:lnTo>
                    <a:pt x="9110" y="7085"/>
                  </a:lnTo>
                  <a:lnTo>
                    <a:pt x="9093" y="7102"/>
                  </a:lnTo>
                  <a:lnTo>
                    <a:pt x="9076" y="7085"/>
                  </a:lnTo>
                  <a:lnTo>
                    <a:pt x="9059" y="7026"/>
                  </a:lnTo>
                  <a:lnTo>
                    <a:pt x="9076" y="6992"/>
                  </a:lnTo>
                  <a:lnTo>
                    <a:pt x="9101" y="6975"/>
                  </a:lnTo>
                  <a:lnTo>
                    <a:pt x="9110" y="6950"/>
                  </a:lnTo>
                  <a:lnTo>
                    <a:pt x="9126" y="6933"/>
                  </a:lnTo>
                  <a:lnTo>
                    <a:pt x="9194" y="6806"/>
                  </a:lnTo>
                  <a:lnTo>
                    <a:pt x="9279" y="6713"/>
                  </a:lnTo>
                  <a:lnTo>
                    <a:pt x="9296" y="6671"/>
                  </a:lnTo>
                  <a:lnTo>
                    <a:pt x="9270" y="6645"/>
                  </a:lnTo>
                  <a:lnTo>
                    <a:pt x="9253" y="6637"/>
                  </a:lnTo>
                  <a:lnTo>
                    <a:pt x="9194" y="6637"/>
                  </a:lnTo>
                  <a:lnTo>
                    <a:pt x="9169" y="6645"/>
                  </a:lnTo>
                  <a:lnTo>
                    <a:pt x="9050" y="6654"/>
                  </a:lnTo>
                  <a:lnTo>
                    <a:pt x="8974" y="6696"/>
                  </a:lnTo>
                  <a:lnTo>
                    <a:pt x="8949" y="6696"/>
                  </a:lnTo>
                  <a:lnTo>
                    <a:pt x="8932" y="6713"/>
                  </a:lnTo>
                  <a:lnTo>
                    <a:pt x="8830" y="6704"/>
                  </a:lnTo>
                  <a:lnTo>
                    <a:pt x="8729" y="6738"/>
                  </a:lnTo>
                  <a:lnTo>
                    <a:pt x="8712" y="6730"/>
                  </a:lnTo>
                  <a:lnTo>
                    <a:pt x="8610" y="6772"/>
                  </a:lnTo>
                  <a:lnTo>
                    <a:pt x="8551" y="6738"/>
                  </a:lnTo>
                  <a:lnTo>
                    <a:pt x="8508" y="6738"/>
                  </a:lnTo>
                  <a:lnTo>
                    <a:pt x="8475" y="6730"/>
                  </a:lnTo>
                  <a:lnTo>
                    <a:pt x="8415" y="6671"/>
                  </a:lnTo>
                  <a:lnTo>
                    <a:pt x="8322" y="6611"/>
                  </a:lnTo>
                  <a:lnTo>
                    <a:pt x="8305" y="6611"/>
                  </a:lnTo>
                  <a:lnTo>
                    <a:pt x="8254" y="6535"/>
                  </a:lnTo>
                  <a:lnTo>
                    <a:pt x="8144" y="6467"/>
                  </a:lnTo>
                  <a:lnTo>
                    <a:pt x="8068" y="6391"/>
                  </a:lnTo>
                  <a:lnTo>
                    <a:pt x="8001" y="6366"/>
                  </a:lnTo>
                  <a:lnTo>
                    <a:pt x="7831" y="6197"/>
                  </a:lnTo>
                  <a:lnTo>
                    <a:pt x="7780" y="6129"/>
                  </a:lnTo>
                  <a:lnTo>
                    <a:pt x="7772" y="6103"/>
                  </a:lnTo>
                  <a:lnTo>
                    <a:pt x="7763" y="6019"/>
                  </a:lnTo>
                  <a:lnTo>
                    <a:pt x="7789" y="5960"/>
                  </a:lnTo>
                  <a:lnTo>
                    <a:pt x="7865" y="5892"/>
                  </a:lnTo>
                  <a:lnTo>
                    <a:pt x="7916" y="5875"/>
                  </a:lnTo>
                  <a:lnTo>
                    <a:pt x="8043" y="5782"/>
                  </a:lnTo>
                  <a:lnTo>
                    <a:pt x="8119" y="5739"/>
                  </a:lnTo>
                  <a:lnTo>
                    <a:pt x="8161" y="5663"/>
                  </a:lnTo>
                  <a:lnTo>
                    <a:pt x="8161" y="5621"/>
                  </a:lnTo>
                  <a:lnTo>
                    <a:pt x="8144" y="5604"/>
                  </a:lnTo>
                  <a:lnTo>
                    <a:pt x="8017" y="5587"/>
                  </a:lnTo>
                  <a:lnTo>
                    <a:pt x="7958" y="5604"/>
                  </a:lnTo>
                  <a:lnTo>
                    <a:pt x="7874" y="5604"/>
                  </a:lnTo>
                  <a:lnTo>
                    <a:pt x="7840" y="5621"/>
                  </a:lnTo>
                  <a:lnTo>
                    <a:pt x="7696" y="5604"/>
                  </a:lnTo>
                  <a:lnTo>
                    <a:pt x="7636" y="5629"/>
                  </a:lnTo>
                  <a:lnTo>
                    <a:pt x="7535" y="5638"/>
                  </a:lnTo>
                  <a:lnTo>
                    <a:pt x="7518" y="5646"/>
                  </a:lnTo>
                  <a:lnTo>
                    <a:pt x="7433" y="5638"/>
                  </a:lnTo>
                  <a:lnTo>
                    <a:pt x="7416" y="5646"/>
                  </a:lnTo>
                  <a:lnTo>
                    <a:pt x="7357" y="5646"/>
                  </a:lnTo>
                  <a:lnTo>
                    <a:pt x="7298" y="5629"/>
                  </a:lnTo>
                  <a:lnTo>
                    <a:pt x="7196" y="5629"/>
                  </a:lnTo>
                  <a:lnTo>
                    <a:pt x="7120" y="5579"/>
                  </a:lnTo>
                  <a:lnTo>
                    <a:pt x="7061" y="5528"/>
                  </a:lnTo>
                  <a:lnTo>
                    <a:pt x="7035" y="5452"/>
                  </a:lnTo>
                  <a:lnTo>
                    <a:pt x="7035" y="5375"/>
                  </a:lnTo>
                  <a:lnTo>
                    <a:pt x="7069" y="5257"/>
                  </a:lnTo>
                  <a:lnTo>
                    <a:pt x="7095" y="5215"/>
                  </a:lnTo>
                  <a:lnTo>
                    <a:pt x="7179" y="5138"/>
                  </a:lnTo>
                  <a:lnTo>
                    <a:pt x="7205" y="5096"/>
                  </a:lnTo>
                  <a:lnTo>
                    <a:pt x="7272" y="5054"/>
                  </a:lnTo>
                  <a:lnTo>
                    <a:pt x="7382" y="4944"/>
                  </a:lnTo>
                  <a:lnTo>
                    <a:pt x="7408" y="4901"/>
                  </a:lnTo>
                  <a:lnTo>
                    <a:pt x="7416" y="4851"/>
                  </a:lnTo>
                  <a:lnTo>
                    <a:pt x="7382" y="4800"/>
                  </a:lnTo>
                  <a:lnTo>
                    <a:pt x="7315" y="4817"/>
                  </a:lnTo>
                  <a:lnTo>
                    <a:pt x="7213" y="4859"/>
                  </a:lnTo>
                  <a:lnTo>
                    <a:pt x="7196" y="4876"/>
                  </a:lnTo>
                  <a:lnTo>
                    <a:pt x="7154" y="4884"/>
                  </a:lnTo>
                  <a:lnTo>
                    <a:pt x="7137" y="4910"/>
                  </a:lnTo>
                  <a:lnTo>
                    <a:pt x="7052" y="4927"/>
                  </a:lnTo>
                  <a:lnTo>
                    <a:pt x="7044" y="4952"/>
                  </a:lnTo>
                  <a:lnTo>
                    <a:pt x="6959" y="4986"/>
                  </a:lnTo>
                  <a:lnTo>
                    <a:pt x="6858" y="5071"/>
                  </a:lnTo>
                  <a:lnTo>
                    <a:pt x="6773" y="5113"/>
                  </a:lnTo>
                  <a:lnTo>
                    <a:pt x="6731" y="5181"/>
                  </a:lnTo>
                  <a:lnTo>
                    <a:pt x="6570" y="5215"/>
                  </a:lnTo>
                  <a:lnTo>
                    <a:pt x="6451" y="5130"/>
                  </a:lnTo>
                  <a:lnTo>
                    <a:pt x="6434" y="5113"/>
                  </a:lnTo>
                  <a:lnTo>
                    <a:pt x="6307" y="5045"/>
                  </a:lnTo>
                  <a:lnTo>
                    <a:pt x="6299" y="5028"/>
                  </a:lnTo>
                  <a:lnTo>
                    <a:pt x="6248" y="5020"/>
                  </a:lnTo>
                  <a:lnTo>
                    <a:pt x="6113" y="4918"/>
                  </a:lnTo>
                  <a:lnTo>
                    <a:pt x="5952" y="4868"/>
                  </a:lnTo>
                  <a:lnTo>
                    <a:pt x="5867" y="4783"/>
                  </a:lnTo>
                  <a:lnTo>
                    <a:pt x="5825" y="4724"/>
                  </a:lnTo>
                  <a:lnTo>
                    <a:pt x="5816" y="4622"/>
                  </a:lnTo>
                  <a:lnTo>
                    <a:pt x="5833" y="4529"/>
                  </a:lnTo>
                  <a:lnTo>
                    <a:pt x="5884" y="4470"/>
                  </a:lnTo>
                  <a:lnTo>
                    <a:pt x="5918" y="4385"/>
                  </a:lnTo>
                  <a:lnTo>
                    <a:pt x="5909" y="4368"/>
                  </a:lnTo>
                  <a:lnTo>
                    <a:pt x="5884" y="4351"/>
                  </a:lnTo>
                  <a:lnTo>
                    <a:pt x="5808" y="4317"/>
                  </a:lnTo>
                  <a:lnTo>
                    <a:pt x="5765" y="4317"/>
                  </a:lnTo>
                  <a:lnTo>
                    <a:pt x="5732" y="4292"/>
                  </a:lnTo>
                  <a:lnTo>
                    <a:pt x="5698" y="4250"/>
                  </a:lnTo>
                  <a:lnTo>
                    <a:pt x="5698" y="4131"/>
                  </a:lnTo>
                  <a:lnTo>
                    <a:pt x="5749" y="4055"/>
                  </a:lnTo>
                  <a:lnTo>
                    <a:pt x="5774" y="4038"/>
                  </a:lnTo>
                  <a:lnTo>
                    <a:pt x="5859" y="3928"/>
                  </a:lnTo>
                  <a:lnTo>
                    <a:pt x="5935" y="3852"/>
                  </a:lnTo>
                  <a:lnTo>
                    <a:pt x="5935" y="3835"/>
                  </a:lnTo>
                  <a:lnTo>
                    <a:pt x="6045" y="3716"/>
                  </a:lnTo>
                  <a:lnTo>
                    <a:pt x="6079" y="3632"/>
                  </a:lnTo>
                  <a:lnTo>
                    <a:pt x="6019" y="3581"/>
                  </a:lnTo>
                  <a:lnTo>
                    <a:pt x="5876" y="3682"/>
                  </a:lnTo>
                  <a:lnTo>
                    <a:pt x="5791" y="3708"/>
                  </a:lnTo>
                  <a:lnTo>
                    <a:pt x="5782" y="3733"/>
                  </a:lnTo>
                  <a:lnTo>
                    <a:pt x="5698" y="3725"/>
                  </a:lnTo>
                  <a:lnTo>
                    <a:pt x="5596" y="3742"/>
                  </a:lnTo>
                  <a:lnTo>
                    <a:pt x="5537" y="3699"/>
                  </a:lnTo>
                  <a:lnTo>
                    <a:pt x="5478" y="3598"/>
                  </a:lnTo>
                  <a:lnTo>
                    <a:pt x="5469" y="3437"/>
                  </a:lnTo>
                  <a:lnTo>
                    <a:pt x="5478" y="3335"/>
                  </a:lnTo>
                  <a:lnTo>
                    <a:pt x="5444" y="3259"/>
                  </a:lnTo>
                  <a:lnTo>
                    <a:pt x="5427" y="3242"/>
                  </a:lnTo>
                  <a:lnTo>
                    <a:pt x="5351" y="3242"/>
                  </a:lnTo>
                  <a:lnTo>
                    <a:pt x="5291" y="3285"/>
                  </a:lnTo>
                  <a:lnTo>
                    <a:pt x="5224" y="3285"/>
                  </a:lnTo>
                  <a:lnTo>
                    <a:pt x="5190" y="3268"/>
                  </a:lnTo>
                  <a:lnTo>
                    <a:pt x="5131" y="3166"/>
                  </a:lnTo>
                  <a:lnTo>
                    <a:pt x="5097" y="2988"/>
                  </a:lnTo>
                  <a:lnTo>
                    <a:pt x="5131" y="2785"/>
                  </a:lnTo>
                  <a:lnTo>
                    <a:pt x="5097" y="2700"/>
                  </a:lnTo>
                  <a:lnTo>
                    <a:pt x="5080" y="2692"/>
                  </a:lnTo>
                  <a:lnTo>
                    <a:pt x="5037" y="2700"/>
                  </a:lnTo>
                  <a:lnTo>
                    <a:pt x="5004" y="2734"/>
                  </a:lnTo>
                  <a:lnTo>
                    <a:pt x="4987" y="2827"/>
                  </a:lnTo>
                  <a:lnTo>
                    <a:pt x="4995" y="2912"/>
                  </a:lnTo>
                  <a:lnTo>
                    <a:pt x="4953" y="3047"/>
                  </a:lnTo>
                  <a:lnTo>
                    <a:pt x="4834" y="3132"/>
                  </a:lnTo>
                  <a:lnTo>
                    <a:pt x="4817" y="3124"/>
                  </a:lnTo>
                  <a:lnTo>
                    <a:pt x="4716" y="3166"/>
                  </a:lnTo>
                  <a:lnTo>
                    <a:pt x="4656" y="3174"/>
                  </a:lnTo>
                  <a:lnTo>
                    <a:pt x="4614" y="3158"/>
                  </a:lnTo>
                  <a:lnTo>
                    <a:pt x="4572" y="3124"/>
                  </a:lnTo>
                  <a:lnTo>
                    <a:pt x="4529" y="3047"/>
                  </a:lnTo>
                  <a:lnTo>
                    <a:pt x="4496" y="3014"/>
                  </a:lnTo>
                  <a:lnTo>
                    <a:pt x="4411" y="3022"/>
                  </a:lnTo>
                  <a:lnTo>
                    <a:pt x="4360" y="3081"/>
                  </a:lnTo>
                  <a:lnTo>
                    <a:pt x="4335" y="3081"/>
                  </a:lnTo>
                  <a:lnTo>
                    <a:pt x="4216" y="3047"/>
                  </a:lnTo>
                  <a:lnTo>
                    <a:pt x="4072" y="2937"/>
                  </a:lnTo>
                  <a:lnTo>
                    <a:pt x="3996" y="2912"/>
                  </a:lnTo>
                  <a:lnTo>
                    <a:pt x="3954" y="2921"/>
                  </a:lnTo>
                  <a:lnTo>
                    <a:pt x="3937" y="2988"/>
                  </a:lnTo>
                  <a:lnTo>
                    <a:pt x="4038" y="3141"/>
                  </a:lnTo>
                  <a:lnTo>
                    <a:pt x="4055" y="3191"/>
                  </a:lnTo>
                  <a:lnTo>
                    <a:pt x="4098" y="3234"/>
                  </a:lnTo>
                  <a:lnTo>
                    <a:pt x="4165" y="3242"/>
                  </a:lnTo>
                  <a:lnTo>
                    <a:pt x="4191" y="3259"/>
                  </a:lnTo>
                  <a:lnTo>
                    <a:pt x="4250" y="3242"/>
                  </a:lnTo>
                  <a:lnTo>
                    <a:pt x="4326" y="3268"/>
                  </a:lnTo>
                  <a:lnTo>
                    <a:pt x="4343" y="3285"/>
                  </a:lnTo>
                  <a:lnTo>
                    <a:pt x="4453" y="3318"/>
                  </a:lnTo>
                  <a:lnTo>
                    <a:pt x="4589" y="3335"/>
                  </a:lnTo>
                  <a:lnTo>
                    <a:pt x="4665" y="3378"/>
                  </a:lnTo>
                  <a:lnTo>
                    <a:pt x="4766" y="3420"/>
                  </a:lnTo>
                  <a:lnTo>
                    <a:pt x="4792" y="3445"/>
                  </a:lnTo>
                  <a:lnTo>
                    <a:pt x="4843" y="3471"/>
                  </a:lnTo>
                  <a:lnTo>
                    <a:pt x="4902" y="3488"/>
                  </a:lnTo>
                  <a:lnTo>
                    <a:pt x="4944" y="3522"/>
                  </a:lnTo>
                  <a:lnTo>
                    <a:pt x="4970" y="3530"/>
                  </a:lnTo>
                  <a:lnTo>
                    <a:pt x="4987" y="3555"/>
                  </a:lnTo>
                  <a:lnTo>
                    <a:pt x="5037" y="3564"/>
                  </a:lnTo>
                  <a:lnTo>
                    <a:pt x="5088" y="3606"/>
                  </a:lnTo>
                  <a:lnTo>
                    <a:pt x="5164" y="3716"/>
                  </a:lnTo>
                  <a:lnTo>
                    <a:pt x="5190" y="3742"/>
                  </a:lnTo>
                  <a:lnTo>
                    <a:pt x="5224" y="3784"/>
                  </a:lnTo>
                  <a:lnTo>
                    <a:pt x="5232" y="3894"/>
                  </a:lnTo>
                  <a:lnTo>
                    <a:pt x="5190" y="4055"/>
                  </a:lnTo>
                  <a:lnTo>
                    <a:pt x="5131" y="4156"/>
                  </a:lnTo>
                  <a:lnTo>
                    <a:pt x="5071" y="4224"/>
                  </a:lnTo>
                  <a:lnTo>
                    <a:pt x="5054" y="4241"/>
                  </a:lnTo>
                  <a:lnTo>
                    <a:pt x="4961" y="4258"/>
                  </a:lnTo>
                  <a:lnTo>
                    <a:pt x="4936" y="4283"/>
                  </a:lnTo>
                  <a:lnTo>
                    <a:pt x="5071" y="4377"/>
                  </a:lnTo>
                  <a:lnTo>
                    <a:pt x="5147" y="4419"/>
                  </a:lnTo>
                  <a:lnTo>
                    <a:pt x="5173" y="4419"/>
                  </a:lnTo>
                  <a:lnTo>
                    <a:pt x="5190" y="4436"/>
                  </a:lnTo>
                  <a:lnTo>
                    <a:pt x="5274" y="4470"/>
                  </a:lnTo>
                  <a:lnTo>
                    <a:pt x="5385" y="4597"/>
                  </a:lnTo>
                  <a:lnTo>
                    <a:pt x="5418" y="4707"/>
                  </a:lnTo>
                  <a:lnTo>
                    <a:pt x="5469" y="4918"/>
                  </a:lnTo>
                  <a:lnTo>
                    <a:pt x="5520" y="4994"/>
                  </a:lnTo>
                  <a:lnTo>
                    <a:pt x="5605" y="5155"/>
                  </a:lnTo>
                  <a:lnTo>
                    <a:pt x="5698" y="5215"/>
                  </a:lnTo>
                  <a:lnTo>
                    <a:pt x="5765" y="5299"/>
                  </a:lnTo>
                  <a:lnTo>
                    <a:pt x="5892" y="5384"/>
                  </a:lnTo>
                  <a:lnTo>
                    <a:pt x="5960" y="5460"/>
                  </a:lnTo>
                  <a:lnTo>
                    <a:pt x="6062" y="5511"/>
                  </a:lnTo>
                  <a:lnTo>
                    <a:pt x="6104" y="5553"/>
                  </a:lnTo>
                  <a:lnTo>
                    <a:pt x="6231" y="5748"/>
                  </a:lnTo>
                  <a:lnTo>
                    <a:pt x="6231" y="5773"/>
                  </a:lnTo>
                  <a:lnTo>
                    <a:pt x="6324" y="5883"/>
                  </a:lnTo>
                  <a:lnTo>
                    <a:pt x="6333" y="5909"/>
                  </a:lnTo>
                  <a:lnTo>
                    <a:pt x="6358" y="5926"/>
                  </a:lnTo>
                  <a:lnTo>
                    <a:pt x="6367" y="5951"/>
                  </a:lnTo>
                  <a:lnTo>
                    <a:pt x="6367" y="5976"/>
                  </a:lnTo>
                  <a:lnTo>
                    <a:pt x="6451" y="6078"/>
                  </a:lnTo>
                  <a:lnTo>
                    <a:pt x="6519" y="6137"/>
                  </a:lnTo>
                  <a:lnTo>
                    <a:pt x="6587" y="6239"/>
                  </a:lnTo>
                  <a:lnTo>
                    <a:pt x="6705" y="6357"/>
                  </a:lnTo>
                  <a:lnTo>
                    <a:pt x="6832" y="6425"/>
                  </a:lnTo>
                  <a:lnTo>
                    <a:pt x="6900" y="6493"/>
                  </a:lnTo>
                  <a:lnTo>
                    <a:pt x="6942" y="6527"/>
                  </a:lnTo>
                  <a:lnTo>
                    <a:pt x="7035" y="6637"/>
                  </a:lnTo>
                  <a:lnTo>
                    <a:pt x="7120" y="6679"/>
                  </a:lnTo>
                  <a:lnTo>
                    <a:pt x="7272" y="6806"/>
                  </a:lnTo>
                  <a:lnTo>
                    <a:pt x="7315" y="6857"/>
                  </a:lnTo>
                  <a:lnTo>
                    <a:pt x="7509" y="7153"/>
                  </a:lnTo>
                  <a:lnTo>
                    <a:pt x="7586" y="7246"/>
                  </a:lnTo>
                  <a:lnTo>
                    <a:pt x="7620" y="7322"/>
                  </a:lnTo>
                  <a:lnTo>
                    <a:pt x="7620" y="7348"/>
                  </a:lnTo>
                  <a:lnTo>
                    <a:pt x="7687" y="7449"/>
                  </a:lnTo>
                  <a:lnTo>
                    <a:pt x="7730" y="7593"/>
                  </a:lnTo>
                  <a:lnTo>
                    <a:pt x="7738" y="7720"/>
                  </a:lnTo>
                  <a:lnTo>
                    <a:pt x="7747" y="7780"/>
                  </a:lnTo>
                  <a:lnTo>
                    <a:pt x="7780" y="7847"/>
                  </a:lnTo>
                  <a:lnTo>
                    <a:pt x="7865" y="7932"/>
                  </a:lnTo>
                  <a:lnTo>
                    <a:pt x="7958" y="7974"/>
                  </a:lnTo>
                  <a:lnTo>
                    <a:pt x="7975" y="8000"/>
                  </a:lnTo>
                  <a:lnTo>
                    <a:pt x="8144" y="8101"/>
                  </a:lnTo>
                  <a:lnTo>
                    <a:pt x="8195" y="8144"/>
                  </a:lnTo>
                  <a:lnTo>
                    <a:pt x="8246" y="8211"/>
                  </a:lnTo>
                  <a:lnTo>
                    <a:pt x="8254" y="8245"/>
                  </a:lnTo>
                  <a:lnTo>
                    <a:pt x="8254" y="8296"/>
                  </a:lnTo>
                  <a:lnTo>
                    <a:pt x="8221" y="8347"/>
                  </a:lnTo>
                  <a:lnTo>
                    <a:pt x="8144" y="8397"/>
                  </a:lnTo>
                  <a:lnTo>
                    <a:pt x="8026" y="8381"/>
                  </a:lnTo>
                  <a:lnTo>
                    <a:pt x="8001" y="8397"/>
                  </a:lnTo>
                  <a:lnTo>
                    <a:pt x="7941" y="8406"/>
                  </a:lnTo>
                  <a:lnTo>
                    <a:pt x="7865" y="8381"/>
                  </a:lnTo>
                  <a:lnTo>
                    <a:pt x="7823" y="8389"/>
                  </a:lnTo>
                  <a:lnTo>
                    <a:pt x="7687" y="8372"/>
                  </a:lnTo>
                  <a:lnTo>
                    <a:pt x="7560" y="8321"/>
                  </a:lnTo>
                  <a:lnTo>
                    <a:pt x="7552" y="8296"/>
                  </a:lnTo>
                  <a:lnTo>
                    <a:pt x="7526" y="8287"/>
                  </a:lnTo>
                  <a:lnTo>
                    <a:pt x="7433" y="8211"/>
                  </a:lnTo>
                  <a:lnTo>
                    <a:pt x="7374" y="8194"/>
                  </a:lnTo>
                  <a:lnTo>
                    <a:pt x="7349" y="8169"/>
                  </a:lnTo>
                  <a:lnTo>
                    <a:pt x="7332" y="8169"/>
                  </a:lnTo>
                  <a:lnTo>
                    <a:pt x="7298" y="8135"/>
                  </a:lnTo>
                  <a:lnTo>
                    <a:pt x="7247" y="8118"/>
                  </a:lnTo>
                  <a:lnTo>
                    <a:pt x="7171" y="8050"/>
                  </a:lnTo>
                  <a:lnTo>
                    <a:pt x="7120" y="7983"/>
                  </a:lnTo>
                  <a:lnTo>
                    <a:pt x="7052" y="7940"/>
                  </a:lnTo>
                  <a:lnTo>
                    <a:pt x="7035" y="7906"/>
                  </a:lnTo>
                  <a:lnTo>
                    <a:pt x="6993" y="7890"/>
                  </a:lnTo>
                  <a:lnTo>
                    <a:pt x="6934" y="7847"/>
                  </a:lnTo>
                  <a:lnTo>
                    <a:pt x="6891" y="7822"/>
                  </a:lnTo>
                  <a:lnTo>
                    <a:pt x="6858" y="7780"/>
                  </a:lnTo>
                  <a:lnTo>
                    <a:pt x="6764" y="7703"/>
                  </a:lnTo>
                  <a:lnTo>
                    <a:pt x="6722" y="7703"/>
                  </a:lnTo>
                  <a:lnTo>
                    <a:pt x="6688" y="7669"/>
                  </a:lnTo>
                  <a:lnTo>
                    <a:pt x="6646" y="7653"/>
                  </a:lnTo>
                  <a:lnTo>
                    <a:pt x="6604" y="7627"/>
                  </a:lnTo>
                  <a:lnTo>
                    <a:pt x="6561" y="7644"/>
                  </a:lnTo>
                  <a:lnTo>
                    <a:pt x="6544" y="7627"/>
                  </a:lnTo>
                  <a:lnTo>
                    <a:pt x="6460" y="7627"/>
                  </a:lnTo>
                  <a:lnTo>
                    <a:pt x="6400" y="7602"/>
                  </a:lnTo>
                  <a:lnTo>
                    <a:pt x="6341" y="7559"/>
                  </a:lnTo>
                  <a:lnTo>
                    <a:pt x="6240" y="7517"/>
                  </a:lnTo>
                  <a:lnTo>
                    <a:pt x="6146" y="7449"/>
                  </a:lnTo>
                  <a:lnTo>
                    <a:pt x="6062" y="7449"/>
                  </a:lnTo>
                  <a:lnTo>
                    <a:pt x="5986" y="7407"/>
                  </a:lnTo>
                  <a:lnTo>
                    <a:pt x="5918" y="7399"/>
                  </a:lnTo>
                  <a:lnTo>
                    <a:pt x="5842" y="7365"/>
                  </a:lnTo>
                  <a:lnTo>
                    <a:pt x="5799" y="7365"/>
                  </a:lnTo>
                  <a:lnTo>
                    <a:pt x="5638" y="7305"/>
                  </a:lnTo>
                  <a:lnTo>
                    <a:pt x="5588" y="7255"/>
                  </a:lnTo>
                  <a:lnTo>
                    <a:pt x="5571" y="7221"/>
                  </a:lnTo>
                  <a:lnTo>
                    <a:pt x="5444" y="7178"/>
                  </a:lnTo>
                  <a:lnTo>
                    <a:pt x="5410" y="7145"/>
                  </a:lnTo>
                  <a:lnTo>
                    <a:pt x="5385" y="7077"/>
                  </a:lnTo>
                  <a:lnTo>
                    <a:pt x="5368" y="6916"/>
                  </a:lnTo>
                  <a:lnTo>
                    <a:pt x="5342" y="6857"/>
                  </a:lnTo>
                  <a:lnTo>
                    <a:pt x="5317" y="6848"/>
                  </a:lnTo>
                  <a:lnTo>
                    <a:pt x="5224" y="6865"/>
                  </a:lnTo>
                  <a:lnTo>
                    <a:pt x="5139" y="6908"/>
                  </a:lnTo>
                  <a:lnTo>
                    <a:pt x="5063" y="6925"/>
                  </a:lnTo>
                  <a:lnTo>
                    <a:pt x="4944" y="6967"/>
                  </a:lnTo>
                  <a:lnTo>
                    <a:pt x="4860" y="6975"/>
                  </a:lnTo>
                  <a:lnTo>
                    <a:pt x="4843" y="6992"/>
                  </a:lnTo>
                  <a:lnTo>
                    <a:pt x="4817" y="7009"/>
                  </a:lnTo>
                  <a:lnTo>
                    <a:pt x="4758" y="7009"/>
                  </a:lnTo>
                  <a:lnTo>
                    <a:pt x="4699" y="6984"/>
                  </a:lnTo>
                  <a:lnTo>
                    <a:pt x="4682" y="6992"/>
                  </a:lnTo>
                  <a:lnTo>
                    <a:pt x="4614" y="6967"/>
                  </a:lnTo>
                  <a:lnTo>
                    <a:pt x="4538" y="6899"/>
                  </a:lnTo>
                  <a:lnTo>
                    <a:pt x="4529" y="6789"/>
                  </a:lnTo>
                  <a:lnTo>
                    <a:pt x="4521" y="6772"/>
                  </a:lnTo>
                  <a:lnTo>
                    <a:pt x="4529" y="6527"/>
                  </a:lnTo>
                  <a:lnTo>
                    <a:pt x="4504" y="6467"/>
                  </a:lnTo>
                  <a:lnTo>
                    <a:pt x="4470" y="6459"/>
                  </a:lnTo>
                  <a:lnTo>
                    <a:pt x="4394" y="6467"/>
                  </a:lnTo>
                  <a:lnTo>
                    <a:pt x="4309" y="6518"/>
                  </a:lnTo>
                  <a:lnTo>
                    <a:pt x="4275" y="6527"/>
                  </a:lnTo>
                  <a:lnTo>
                    <a:pt x="4191" y="6586"/>
                  </a:lnTo>
                  <a:lnTo>
                    <a:pt x="4157" y="6628"/>
                  </a:lnTo>
                  <a:lnTo>
                    <a:pt x="4030" y="6688"/>
                  </a:lnTo>
                  <a:lnTo>
                    <a:pt x="4005" y="6713"/>
                  </a:lnTo>
                  <a:lnTo>
                    <a:pt x="3928" y="6730"/>
                  </a:lnTo>
                  <a:lnTo>
                    <a:pt x="3903" y="6738"/>
                  </a:lnTo>
                  <a:lnTo>
                    <a:pt x="3827" y="6747"/>
                  </a:lnTo>
                  <a:lnTo>
                    <a:pt x="3742" y="6747"/>
                  </a:lnTo>
                  <a:lnTo>
                    <a:pt x="3708" y="6721"/>
                  </a:lnTo>
                  <a:lnTo>
                    <a:pt x="3683" y="6721"/>
                  </a:lnTo>
                  <a:lnTo>
                    <a:pt x="3641" y="6679"/>
                  </a:lnTo>
                  <a:lnTo>
                    <a:pt x="3598" y="6611"/>
                  </a:lnTo>
                  <a:lnTo>
                    <a:pt x="3581" y="6569"/>
                  </a:lnTo>
                  <a:lnTo>
                    <a:pt x="3581" y="6510"/>
                  </a:lnTo>
                  <a:lnTo>
                    <a:pt x="3564" y="6467"/>
                  </a:lnTo>
                  <a:lnTo>
                    <a:pt x="3556" y="6349"/>
                  </a:lnTo>
                  <a:lnTo>
                    <a:pt x="3581" y="6290"/>
                  </a:lnTo>
                  <a:lnTo>
                    <a:pt x="3581" y="6171"/>
                  </a:lnTo>
                  <a:lnTo>
                    <a:pt x="3539" y="6137"/>
                  </a:lnTo>
                  <a:lnTo>
                    <a:pt x="3437" y="6163"/>
                  </a:lnTo>
                  <a:lnTo>
                    <a:pt x="3387" y="6222"/>
                  </a:lnTo>
                  <a:lnTo>
                    <a:pt x="3302" y="6247"/>
                  </a:lnTo>
                  <a:lnTo>
                    <a:pt x="3260" y="6273"/>
                  </a:lnTo>
                  <a:lnTo>
                    <a:pt x="3200" y="6281"/>
                  </a:lnTo>
                  <a:lnTo>
                    <a:pt x="3158" y="6264"/>
                  </a:lnTo>
                  <a:lnTo>
                    <a:pt x="3141" y="6247"/>
                  </a:lnTo>
                  <a:lnTo>
                    <a:pt x="3107" y="6171"/>
                  </a:lnTo>
                  <a:lnTo>
                    <a:pt x="3082" y="5985"/>
                  </a:lnTo>
                  <a:lnTo>
                    <a:pt x="3082" y="5909"/>
                  </a:lnTo>
                  <a:lnTo>
                    <a:pt x="3116" y="5807"/>
                  </a:lnTo>
                  <a:lnTo>
                    <a:pt x="3107" y="5748"/>
                  </a:lnTo>
                  <a:lnTo>
                    <a:pt x="3073" y="5731"/>
                  </a:lnTo>
                  <a:lnTo>
                    <a:pt x="2972" y="5816"/>
                  </a:lnTo>
                  <a:lnTo>
                    <a:pt x="2921" y="5892"/>
                  </a:lnTo>
                  <a:lnTo>
                    <a:pt x="2904" y="5943"/>
                  </a:lnTo>
                  <a:lnTo>
                    <a:pt x="2828" y="6061"/>
                  </a:lnTo>
                  <a:lnTo>
                    <a:pt x="2785" y="6103"/>
                  </a:lnTo>
                  <a:lnTo>
                    <a:pt x="2735" y="6137"/>
                  </a:lnTo>
                  <a:lnTo>
                    <a:pt x="2608" y="6137"/>
                  </a:lnTo>
                  <a:lnTo>
                    <a:pt x="2523" y="6154"/>
                  </a:lnTo>
                  <a:lnTo>
                    <a:pt x="2421" y="6188"/>
                  </a:lnTo>
                  <a:lnTo>
                    <a:pt x="2362" y="6188"/>
                  </a:lnTo>
                  <a:lnTo>
                    <a:pt x="2320" y="6213"/>
                  </a:lnTo>
                  <a:lnTo>
                    <a:pt x="2125" y="6281"/>
                  </a:lnTo>
                  <a:lnTo>
                    <a:pt x="2066" y="6281"/>
                  </a:lnTo>
                  <a:lnTo>
                    <a:pt x="2023" y="6298"/>
                  </a:lnTo>
                  <a:lnTo>
                    <a:pt x="1922" y="6290"/>
                  </a:lnTo>
                  <a:lnTo>
                    <a:pt x="1846" y="6315"/>
                  </a:lnTo>
                  <a:lnTo>
                    <a:pt x="1761" y="6315"/>
                  </a:lnTo>
                  <a:lnTo>
                    <a:pt x="1685" y="6332"/>
                  </a:lnTo>
                  <a:lnTo>
                    <a:pt x="1626" y="6315"/>
                  </a:lnTo>
                  <a:lnTo>
                    <a:pt x="1566" y="6264"/>
                  </a:lnTo>
                  <a:lnTo>
                    <a:pt x="1558" y="6230"/>
                  </a:lnTo>
                  <a:lnTo>
                    <a:pt x="1549" y="6137"/>
                  </a:lnTo>
                  <a:lnTo>
                    <a:pt x="1566" y="6078"/>
                  </a:lnTo>
                  <a:lnTo>
                    <a:pt x="1651" y="5985"/>
                  </a:lnTo>
                  <a:lnTo>
                    <a:pt x="1812" y="5849"/>
                  </a:lnTo>
                  <a:lnTo>
                    <a:pt x="1880" y="5739"/>
                  </a:lnTo>
                  <a:lnTo>
                    <a:pt x="1871" y="5697"/>
                  </a:lnTo>
                  <a:lnTo>
                    <a:pt x="1719" y="5739"/>
                  </a:lnTo>
                  <a:lnTo>
                    <a:pt x="1541" y="5833"/>
                  </a:lnTo>
                  <a:lnTo>
                    <a:pt x="1524" y="5833"/>
                  </a:lnTo>
                  <a:lnTo>
                    <a:pt x="1482" y="5875"/>
                  </a:lnTo>
                  <a:lnTo>
                    <a:pt x="1405" y="5917"/>
                  </a:lnTo>
                  <a:lnTo>
                    <a:pt x="1389" y="5943"/>
                  </a:lnTo>
                  <a:lnTo>
                    <a:pt x="1304" y="5951"/>
                  </a:lnTo>
                  <a:lnTo>
                    <a:pt x="1143" y="5917"/>
                  </a:lnTo>
                  <a:lnTo>
                    <a:pt x="1041" y="5926"/>
                  </a:lnTo>
                  <a:lnTo>
                    <a:pt x="1025" y="5909"/>
                  </a:lnTo>
                  <a:lnTo>
                    <a:pt x="898" y="5900"/>
                  </a:lnTo>
                  <a:lnTo>
                    <a:pt x="762" y="5816"/>
                  </a:lnTo>
                  <a:lnTo>
                    <a:pt x="711" y="5756"/>
                  </a:lnTo>
                  <a:lnTo>
                    <a:pt x="677" y="5748"/>
                  </a:lnTo>
                  <a:lnTo>
                    <a:pt x="627" y="5697"/>
                  </a:lnTo>
                  <a:lnTo>
                    <a:pt x="601" y="5697"/>
                  </a:lnTo>
                  <a:lnTo>
                    <a:pt x="542" y="5731"/>
                  </a:lnTo>
                  <a:lnTo>
                    <a:pt x="500" y="5731"/>
                  </a:lnTo>
                  <a:lnTo>
                    <a:pt x="440" y="5731"/>
                  </a:lnTo>
                  <a:lnTo>
                    <a:pt x="381" y="5697"/>
                  </a:lnTo>
                  <a:lnTo>
                    <a:pt x="339" y="5706"/>
                  </a:lnTo>
                  <a:lnTo>
                    <a:pt x="330" y="5722"/>
                  </a:lnTo>
                  <a:lnTo>
                    <a:pt x="330" y="5765"/>
                  </a:lnTo>
                  <a:lnTo>
                    <a:pt x="373" y="5824"/>
                  </a:lnTo>
                  <a:lnTo>
                    <a:pt x="415" y="5858"/>
                  </a:lnTo>
                  <a:lnTo>
                    <a:pt x="449" y="5858"/>
                  </a:lnTo>
                  <a:lnTo>
                    <a:pt x="525" y="5849"/>
                  </a:lnTo>
                  <a:lnTo>
                    <a:pt x="584" y="5858"/>
                  </a:lnTo>
                  <a:lnTo>
                    <a:pt x="762" y="5951"/>
                  </a:lnTo>
                  <a:lnTo>
                    <a:pt x="872" y="5976"/>
                  </a:lnTo>
                  <a:lnTo>
                    <a:pt x="948" y="6010"/>
                  </a:lnTo>
                  <a:lnTo>
                    <a:pt x="1058" y="6112"/>
                  </a:lnTo>
                  <a:lnTo>
                    <a:pt x="1092" y="6112"/>
                  </a:lnTo>
                  <a:lnTo>
                    <a:pt x="1143" y="6137"/>
                  </a:lnTo>
                  <a:lnTo>
                    <a:pt x="1245" y="6213"/>
                  </a:lnTo>
                  <a:lnTo>
                    <a:pt x="1245" y="6273"/>
                  </a:lnTo>
                  <a:lnTo>
                    <a:pt x="1185" y="6332"/>
                  </a:lnTo>
                  <a:lnTo>
                    <a:pt x="1101" y="6383"/>
                  </a:lnTo>
                  <a:lnTo>
                    <a:pt x="1067" y="6425"/>
                  </a:lnTo>
                  <a:lnTo>
                    <a:pt x="1058" y="6459"/>
                  </a:lnTo>
                  <a:lnTo>
                    <a:pt x="1092" y="6501"/>
                  </a:lnTo>
                  <a:lnTo>
                    <a:pt x="1143" y="6501"/>
                  </a:lnTo>
                  <a:lnTo>
                    <a:pt x="1295" y="6561"/>
                  </a:lnTo>
                  <a:lnTo>
                    <a:pt x="1456" y="6603"/>
                  </a:lnTo>
                  <a:lnTo>
                    <a:pt x="1507" y="6637"/>
                  </a:lnTo>
                  <a:lnTo>
                    <a:pt x="1592" y="6662"/>
                  </a:lnTo>
                  <a:lnTo>
                    <a:pt x="1617" y="6662"/>
                  </a:lnTo>
                  <a:lnTo>
                    <a:pt x="1693" y="6696"/>
                  </a:lnTo>
                  <a:lnTo>
                    <a:pt x="1854" y="6738"/>
                  </a:lnTo>
                  <a:lnTo>
                    <a:pt x="1939" y="6738"/>
                  </a:lnTo>
                  <a:lnTo>
                    <a:pt x="2066" y="6772"/>
                  </a:lnTo>
                  <a:lnTo>
                    <a:pt x="2125" y="6755"/>
                  </a:lnTo>
                  <a:lnTo>
                    <a:pt x="2311" y="6755"/>
                  </a:lnTo>
                  <a:lnTo>
                    <a:pt x="2413" y="6730"/>
                  </a:lnTo>
                  <a:lnTo>
                    <a:pt x="2515" y="6713"/>
                  </a:lnTo>
                  <a:lnTo>
                    <a:pt x="2650" y="6730"/>
                  </a:lnTo>
                  <a:lnTo>
                    <a:pt x="2667" y="6713"/>
                  </a:lnTo>
                  <a:lnTo>
                    <a:pt x="2752" y="6738"/>
                  </a:lnTo>
                  <a:lnTo>
                    <a:pt x="2828" y="6806"/>
                  </a:lnTo>
                  <a:lnTo>
                    <a:pt x="2769" y="6874"/>
                  </a:lnTo>
                  <a:lnTo>
                    <a:pt x="2667" y="6899"/>
                  </a:lnTo>
                  <a:lnTo>
                    <a:pt x="2608" y="6933"/>
                  </a:lnTo>
                  <a:lnTo>
                    <a:pt x="2506" y="6941"/>
                  </a:lnTo>
                  <a:lnTo>
                    <a:pt x="2421" y="6992"/>
                  </a:lnTo>
                  <a:lnTo>
                    <a:pt x="2345" y="7018"/>
                  </a:lnTo>
                  <a:lnTo>
                    <a:pt x="2320" y="7043"/>
                  </a:lnTo>
                  <a:lnTo>
                    <a:pt x="2303" y="7043"/>
                  </a:lnTo>
                  <a:lnTo>
                    <a:pt x="2184" y="7119"/>
                  </a:lnTo>
                  <a:lnTo>
                    <a:pt x="2150" y="7162"/>
                  </a:lnTo>
                  <a:lnTo>
                    <a:pt x="2100" y="7187"/>
                  </a:lnTo>
                  <a:lnTo>
                    <a:pt x="2007" y="7280"/>
                  </a:lnTo>
                  <a:lnTo>
                    <a:pt x="1981" y="7289"/>
                  </a:lnTo>
                  <a:lnTo>
                    <a:pt x="1973" y="7305"/>
                  </a:lnTo>
                  <a:lnTo>
                    <a:pt x="1922" y="7339"/>
                  </a:lnTo>
                  <a:lnTo>
                    <a:pt x="1812" y="7466"/>
                  </a:lnTo>
                  <a:lnTo>
                    <a:pt x="1719" y="7475"/>
                  </a:lnTo>
                  <a:lnTo>
                    <a:pt x="1702" y="7500"/>
                  </a:lnTo>
                  <a:lnTo>
                    <a:pt x="1659" y="7517"/>
                  </a:lnTo>
                  <a:lnTo>
                    <a:pt x="1600" y="7517"/>
                  </a:lnTo>
                  <a:lnTo>
                    <a:pt x="1541" y="7559"/>
                  </a:lnTo>
                  <a:lnTo>
                    <a:pt x="1532" y="7585"/>
                  </a:lnTo>
                  <a:lnTo>
                    <a:pt x="1532" y="7619"/>
                  </a:lnTo>
                  <a:lnTo>
                    <a:pt x="1566" y="7695"/>
                  </a:lnTo>
                  <a:lnTo>
                    <a:pt x="1558" y="7780"/>
                  </a:lnTo>
                  <a:lnTo>
                    <a:pt x="1566" y="8067"/>
                  </a:lnTo>
                  <a:lnTo>
                    <a:pt x="1558" y="8127"/>
                  </a:lnTo>
                  <a:lnTo>
                    <a:pt x="1507" y="8220"/>
                  </a:lnTo>
                  <a:lnTo>
                    <a:pt x="1405" y="8321"/>
                  </a:lnTo>
                  <a:lnTo>
                    <a:pt x="1312" y="8364"/>
                  </a:lnTo>
                  <a:lnTo>
                    <a:pt x="1135" y="8482"/>
                  </a:lnTo>
                  <a:lnTo>
                    <a:pt x="1126" y="8550"/>
                  </a:lnTo>
                  <a:lnTo>
                    <a:pt x="1160" y="8601"/>
                  </a:lnTo>
                  <a:lnTo>
                    <a:pt x="1143" y="8694"/>
                  </a:lnTo>
                  <a:lnTo>
                    <a:pt x="1109" y="8728"/>
                  </a:lnTo>
                  <a:lnTo>
                    <a:pt x="991" y="8905"/>
                  </a:lnTo>
                  <a:lnTo>
                    <a:pt x="974" y="8931"/>
                  </a:lnTo>
                  <a:lnTo>
                    <a:pt x="931" y="8965"/>
                  </a:lnTo>
                  <a:lnTo>
                    <a:pt x="804" y="9041"/>
                  </a:lnTo>
                  <a:lnTo>
                    <a:pt x="762" y="9049"/>
                  </a:lnTo>
                  <a:lnTo>
                    <a:pt x="720" y="9041"/>
                  </a:lnTo>
                  <a:lnTo>
                    <a:pt x="711" y="9015"/>
                  </a:lnTo>
                  <a:lnTo>
                    <a:pt x="652" y="8956"/>
                  </a:lnTo>
                  <a:lnTo>
                    <a:pt x="618" y="8948"/>
                  </a:lnTo>
                  <a:lnTo>
                    <a:pt x="542" y="8939"/>
                  </a:lnTo>
                  <a:lnTo>
                    <a:pt x="491" y="8998"/>
                  </a:lnTo>
                  <a:lnTo>
                    <a:pt x="466" y="9058"/>
                  </a:lnTo>
                  <a:lnTo>
                    <a:pt x="398" y="9109"/>
                  </a:lnTo>
                  <a:lnTo>
                    <a:pt x="373" y="9117"/>
                  </a:lnTo>
                  <a:lnTo>
                    <a:pt x="313" y="9109"/>
                  </a:lnTo>
                  <a:lnTo>
                    <a:pt x="254" y="9142"/>
                  </a:lnTo>
                  <a:lnTo>
                    <a:pt x="212" y="9210"/>
                  </a:lnTo>
                  <a:lnTo>
                    <a:pt x="136" y="9236"/>
                  </a:lnTo>
                  <a:lnTo>
                    <a:pt x="51" y="9210"/>
                  </a:lnTo>
                  <a:lnTo>
                    <a:pt x="34" y="9219"/>
                  </a:lnTo>
                  <a:lnTo>
                    <a:pt x="9" y="9295"/>
                  </a:lnTo>
                  <a:lnTo>
                    <a:pt x="0" y="9430"/>
                  </a:lnTo>
                  <a:lnTo>
                    <a:pt x="34" y="9464"/>
                  </a:lnTo>
                  <a:lnTo>
                    <a:pt x="76" y="9456"/>
                  </a:lnTo>
                  <a:lnTo>
                    <a:pt x="110" y="9422"/>
                  </a:lnTo>
                  <a:lnTo>
                    <a:pt x="246" y="9354"/>
                  </a:lnTo>
                  <a:lnTo>
                    <a:pt x="313" y="9303"/>
                  </a:lnTo>
                  <a:lnTo>
                    <a:pt x="398" y="9286"/>
                  </a:lnTo>
                  <a:lnTo>
                    <a:pt x="423" y="9261"/>
                  </a:lnTo>
                  <a:lnTo>
                    <a:pt x="466" y="9261"/>
                  </a:lnTo>
                  <a:lnTo>
                    <a:pt x="491" y="9244"/>
                  </a:lnTo>
                  <a:lnTo>
                    <a:pt x="567" y="9244"/>
                  </a:lnTo>
                  <a:lnTo>
                    <a:pt x="838" y="9312"/>
                  </a:lnTo>
                  <a:lnTo>
                    <a:pt x="999" y="9295"/>
                  </a:lnTo>
                  <a:lnTo>
                    <a:pt x="1041" y="9261"/>
                  </a:lnTo>
                  <a:lnTo>
                    <a:pt x="1058" y="9261"/>
                  </a:lnTo>
                  <a:lnTo>
                    <a:pt x="1126" y="9202"/>
                  </a:lnTo>
                  <a:lnTo>
                    <a:pt x="1219" y="9083"/>
                  </a:lnTo>
                  <a:lnTo>
                    <a:pt x="1253" y="8998"/>
                  </a:lnTo>
                  <a:lnTo>
                    <a:pt x="1312" y="8948"/>
                  </a:lnTo>
                  <a:lnTo>
                    <a:pt x="1456" y="8812"/>
                  </a:lnTo>
                  <a:lnTo>
                    <a:pt x="1507" y="8787"/>
                  </a:lnTo>
                  <a:lnTo>
                    <a:pt x="1617" y="8770"/>
                  </a:lnTo>
                  <a:lnTo>
                    <a:pt x="1643" y="8753"/>
                  </a:lnTo>
                  <a:lnTo>
                    <a:pt x="1693" y="8753"/>
                  </a:lnTo>
                  <a:lnTo>
                    <a:pt x="1719" y="8736"/>
                  </a:lnTo>
                  <a:lnTo>
                    <a:pt x="1753" y="8753"/>
                  </a:lnTo>
                  <a:lnTo>
                    <a:pt x="1854" y="8761"/>
                  </a:lnTo>
                  <a:lnTo>
                    <a:pt x="1905" y="8711"/>
                  </a:lnTo>
                  <a:lnTo>
                    <a:pt x="1820" y="8609"/>
                  </a:lnTo>
                  <a:lnTo>
                    <a:pt x="1786" y="8550"/>
                  </a:lnTo>
                  <a:lnTo>
                    <a:pt x="1795" y="8533"/>
                  </a:lnTo>
                  <a:lnTo>
                    <a:pt x="1786" y="8491"/>
                  </a:lnTo>
                  <a:lnTo>
                    <a:pt x="1812" y="8389"/>
                  </a:lnTo>
                  <a:lnTo>
                    <a:pt x="1863" y="8313"/>
                  </a:lnTo>
                  <a:lnTo>
                    <a:pt x="1939" y="8270"/>
                  </a:lnTo>
                  <a:lnTo>
                    <a:pt x="2015" y="8287"/>
                  </a:lnTo>
                  <a:lnTo>
                    <a:pt x="2100" y="8262"/>
                  </a:lnTo>
                  <a:lnTo>
                    <a:pt x="2150" y="8279"/>
                  </a:lnTo>
                  <a:lnTo>
                    <a:pt x="2193" y="8160"/>
                  </a:lnTo>
                  <a:lnTo>
                    <a:pt x="2184" y="8118"/>
                  </a:lnTo>
                  <a:lnTo>
                    <a:pt x="2159" y="8093"/>
                  </a:lnTo>
                  <a:lnTo>
                    <a:pt x="2117" y="7974"/>
                  </a:lnTo>
                  <a:lnTo>
                    <a:pt x="2134" y="7873"/>
                  </a:lnTo>
                  <a:lnTo>
                    <a:pt x="2193" y="7796"/>
                  </a:lnTo>
                  <a:lnTo>
                    <a:pt x="2252" y="7737"/>
                  </a:lnTo>
                  <a:lnTo>
                    <a:pt x="2413" y="7627"/>
                  </a:lnTo>
                  <a:lnTo>
                    <a:pt x="2472" y="7602"/>
                  </a:lnTo>
                  <a:lnTo>
                    <a:pt x="2540" y="7559"/>
                  </a:lnTo>
                  <a:lnTo>
                    <a:pt x="2574" y="7559"/>
                  </a:lnTo>
                  <a:lnTo>
                    <a:pt x="2701" y="7509"/>
                  </a:lnTo>
                  <a:lnTo>
                    <a:pt x="2811" y="7509"/>
                  </a:lnTo>
                  <a:lnTo>
                    <a:pt x="2836" y="7500"/>
                  </a:lnTo>
                  <a:lnTo>
                    <a:pt x="2887" y="7500"/>
                  </a:lnTo>
                  <a:lnTo>
                    <a:pt x="2938" y="7526"/>
                  </a:lnTo>
                  <a:lnTo>
                    <a:pt x="3149" y="7526"/>
                  </a:lnTo>
                  <a:lnTo>
                    <a:pt x="3260" y="7559"/>
                  </a:lnTo>
                  <a:lnTo>
                    <a:pt x="3310" y="7559"/>
                  </a:lnTo>
                  <a:lnTo>
                    <a:pt x="3361" y="7593"/>
                  </a:lnTo>
                  <a:lnTo>
                    <a:pt x="3446" y="7585"/>
                  </a:lnTo>
                  <a:lnTo>
                    <a:pt x="3522" y="7610"/>
                  </a:lnTo>
                  <a:lnTo>
                    <a:pt x="3607" y="7610"/>
                  </a:lnTo>
                  <a:lnTo>
                    <a:pt x="3657" y="7644"/>
                  </a:lnTo>
                  <a:lnTo>
                    <a:pt x="3708" y="7653"/>
                  </a:lnTo>
                  <a:lnTo>
                    <a:pt x="3734" y="7678"/>
                  </a:lnTo>
                  <a:lnTo>
                    <a:pt x="3810" y="7686"/>
                  </a:lnTo>
                  <a:lnTo>
                    <a:pt x="3911" y="7729"/>
                  </a:lnTo>
                  <a:lnTo>
                    <a:pt x="3971" y="7780"/>
                  </a:lnTo>
                  <a:lnTo>
                    <a:pt x="4005" y="7864"/>
                  </a:lnTo>
                  <a:lnTo>
                    <a:pt x="4055" y="8203"/>
                  </a:lnTo>
                  <a:lnTo>
                    <a:pt x="4038" y="8287"/>
                  </a:lnTo>
                  <a:lnTo>
                    <a:pt x="4055" y="8313"/>
                  </a:lnTo>
                  <a:lnTo>
                    <a:pt x="4115" y="8313"/>
                  </a:lnTo>
                  <a:lnTo>
                    <a:pt x="4165" y="8279"/>
                  </a:lnTo>
                  <a:lnTo>
                    <a:pt x="4208" y="8237"/>
                  </a:lnTo>
                  <a:lnTo>
                    <a:pt x="4233" y="8186"/>
                  </a:lnTo>
                  <a:lnTo>
                    <a:pt x="4292" y="8127"/>
                  </a:lnTo>
                  <a:lnTo>
                    <a:pt x="4386" y="8059"/>
                  </a:lnTo>
                  <a:lnTo>
                    <a:pt x="4411" y="8050"/>
                  </a:lnTo>
                  <a:lnTo>
                    <a:pt x="4496" y="8067"/>
                  </a:lnTo>
                  <a:lnTo>
                    <a:pt x="4597" y="8067"/>
                  </a:lnTo>
                  <a:lnTo>
                    <a:pt x="4843" y="8127"/>
                  </a:lnTo>
                  <a:lnTo>
                    <a:pt x="4919" y="8127"/>
                  </a:lnTo>
                  <a:lnTo>
                    <a:pt x="4995" y="8177"/>
                  </a:lnTo>
                  <a:lnTo>
                    <a:pt x="5266" y="8296"/>
                  </a:lnTo>
                  <a:lnTo>
                    <a:pt x="5325" y="8355"/>
                  </a:lnTo>
                  <a:lnTo>
                    <a:pt x="5478" y="8414"/>
                  </a:lnTo>
                  <a:lnTo>
                    <a:pt x="5588" y="8414"/>
                  </a:lnTo>
                  <a:lnTo>
                    <a:pt x="5664" y="8457"/>
                  </a:lnTo>
                  <a:lnTo>
                    <a:pt x="5774" y="8567"/>
                  </a:lnTo>
                  <a:lnTo>
                    <a:pt x="5740" y="8643"/>
                  </a:lnTo>
                  <a:lnTo>
                    <a:pt x="5672" y="8694"/>
                  </a:lnTo>
                  <a:lnTo>
                    <a:pt x="5630" y="8770"/>
                  </a:lnTo>
                  <a:lnTo>
                    <a:pt x="5579" y="8812"/>
                  </a:lnTo>
                  <a:lnTo>
                    <a:pt x="5554" y="8855"/>
                  </a:lnTo>
                  <a:lnTo>
                    <a:pt x="5520" y="8872"/>
                  </a:lnTo>
                  <a:lnTo>
                    <a:pt x="5418" y="9015"/>
                  </a:lnTo>
                  <a:lnTo>
                    <a:pt x="5300" y="9100"/>
                  </a:lnTo>
                  <a:lnTo>
                    <a:pt x="5224" y="9168"/>
                  </a:lnTo>
                  <a:lnTo>
                    <a:pt x="5181" y="9193"/>
                  </a:lnTo>
                  <a:lnTo>
                    <a:pt x="5105" y="9261"/>
                  </a:lnTo>
                  <a:lnTo>
                    <a:pt x="5088" y="9329"/>
                  </a:lnTo>
                  <a:lnTo>
                    <a:pt x="5164" y="9456"/>
                  </a:lnTo>
                  <a:lnTo>
                    <a:pt x="5258" y="9489"/>
                  </a:lnTo>
                  <a:lnTo>
                    <a:pt x="5283" y="9489"/>
                  </a:lnTo>
                  <a:lnTo>
                    <a:pt x="5520" y="9422"/>
                  </a:lnTo>
                  <a:lnTo>
                    <a:pt x="5605" y="9422"/>
                  </a:lnTo>
                  <a:lnTo>
                    <a:pt x="5732" y="9363"/>
                  </a:lnTo>
                  <a:lnTo>
                    <a:pt x="5782" y="9371"/>
                  </a:lnTo>
                  <a:lnTo>
                    <a:pt x="5808" y="9354"/>
                  </a:lnTo>
                  <a:lnTo>
                    <a:pt x="5859" y="9363"/>
                  </a:lnTo>
                  <a:lnTo>
                    <a:pt x="6019" y="9320"/>
                  </a:lnTo>
                  <a:lnTo>
                    <a:pt x="6096" y="9278"/>
                  </a:lnTo>
                  <a:lnTo>
                    <a:pt x="6121" y="9278"/>
                  </a:lnTo>
                  <a:lnTo>
                    <a:pt x="6138" y="9295"/>
                  </a:lnTo>
                  <a:lnTo>
                    <a:pt x="6146" y="9320"/>
                  </a:lnTo>
                  <a:lnTo>
                    <a:pt x="6146" y="9379"/>
                  </a:lnTo>
                  <a:lnTo>
                    <a:pt x="6130" y="9430"/>
                  </a:lnTo>
                  <a:lnTo>
                    <a:pt x="6138" y="9566"/>
                  </a:lnTo>
                  <a:lnTo>
                    <a:pt x="6265" y="9693"/>
                  </a:lnTo>
                  <a:lnTo>
                    <a:pt x="6333" y="9701"/>
                  </a:lnTo>
                  <a:lnTo>
                    <a:pt x="6426" y="9735"/>
                  </a:lnTo>
                  <a:lnTo>
                    <a:pt x="6612" y="9684"/>
                  </a:lnTo>
                  <a:lnTo>
                    <a:pt x="6663" y="9650"/>
                  </a:lnTo>
                  <a:lnTo>
                    <a:pt x="6773" y="9642"/>
                  </a:lnTo>
                  <a:lnTo>
                    <a:pt x="6824" y="9650"/>
                  </a:lnTo>
                  <a:lnTo>
                    <a:pt x="6841" y="9667"/>
                  </a:lnTo>
                  <a:lnTo>
                    <a:pt x="6900" y="9667"/>
                  </a:lnTo>
                  <a:lnTo>
                    <a:pt x="6925" y="9650"/>
                  </a:lnTo>
                  <a:lnTo>
                    <a:pt x="6976" y="9650"/>
                  </a:lnTo>
                  <a:lnTo>
                    <a:pt x="7112" y="9701"/>
                  </a:lnTo>
                  <a:lnTo>
                    <a:pt x="7188" y="9710"/>
                  </a:lnTo>
                  <a:lnTo>
                    <a:pt x="7289" y="9752"/>
                  </a:lnTo>
                  <a:lnTo>
                    <a:pt x="7306" y="9769"/>
                  </a:lnTo>
                  <a:lnTo>
                    <a:pt x="7433" y="9837"/>
                  </a:lnTo>
                  <a:lnTo>
                    <a:pt x="7493" y="9896"/>
                  </a:lnTo>
                  <a:lnTo>
                    <a:pt x="7560" y="9947"/>
                  </a:lnTo>
                  <a:lnTo>
                    <a:pt x="7560" y="9980"/>
                  </a:lnTo>
                  <a:lnTo>
                    <a:pt x="7526" y="10065"/>
                  </a:lnTo>
                  <a:lnTo>
                    <a:pt x="7501" y="10150"/>
                  </a:lnTo>
                  <a:lnTo>
                    <a:pt x="7340" y="10353"/>
                  </a:lnTo>
                  <a:lnTo>
                    <a:pt x="7298" y="10488"/>
                  </a:lnTo>
                  <a:lnTo>
                    <a:pt x="7272" y="10531"/>
                  </a:lnTo>
                  <a:lnTo>
                    <a:pt x="7196" y="10598"/>
                  </a:lnTo>
                  <a:lnTo>
                    <a:pt x="7044" y="10835"/>
                  </a:lnTo>
                  <a:lnTo>
                    <a:pt x="6993" y="10869"/>
                  </a:lnTo>
                  <a:lnTo>
                    <a:pt x="6917" y="10962"/>
                  </a:lnTo>
                  <a:lnTo>
                    <a:pt x="6790" y="11081"/>
                  </a:lnTo>
                  <a:lnTo>
                    <a:pt x="6714" y="11174"/>
                  </a:lnTo>
                  <a:lnTo>
                    <a:pt x="6680" y="11208"/>
                  </a:lnTo>
                  <a:lnTo>
                    <a:pt x="6604" y="11309"/>
                  </a:lnTo>
                  <a:lnTo>
                    <a:pt x="6578" y="11318"/>
                  </a:lnTo>
                  <a:lnTo>
                    <a:pt x="6519" y="11394"/>
                  </a:lnTo>
                  <a:lnTo>
                    <a:pt x="6477" y="11420"/>
                  </a:lnTo>
                  <a:lnTo>
                    <a:pt x="6392" y="11496"/>
                  </a:lnTo>
                  <a:lnTo>
                    <a:pt x="6307" y="11530"/>
                  </a:lnTo>
                  <a:lnTo>
                    <a:pt x="6231" y="11614"/>
                  </a:lnTo>
                  <a:lnTo>
                    <a:pt x="6130" y="11699"/>
                  </a:lnTo>
                  <a:lnTo>
                    <a:pt x="6096" y="11758"/>
                  </a:lnTo>
                  <a:lnTo>
                    <a:pt x="6070" y="11758"/>
                  </a:lnTo>
                  <a:lnTo>
                    <a:pt x="6028" y="11800"/>
                  </a:lnTo>
                  <a:lnTo>
                    <a:pt x="5969" y="11826"/>
                  </a:lnTo>
                  <a:lnTo>
                    <a:pt x="5909" y="11885"/>
                  </a:lnTo>
                  <a:lnTo>
                    <a:pt x="5867" y="11902"/>
                  </a:lnTo>
                  <a:lnTo>
                    <a:pt x="5765" y="11978"/>
                  </a:lnTo>
                  <a:lnTo>
                    <a:pt x="5664" y="12046"/>
                  </a:lnTo>
                  <a:lnTo>
                    <a:pt x="5655" y="12063"/>
                  </a:lnTo>
                  <a:lnTo>
                    <a:pt x="5605" y="12088"/>
                  </a:lnTo>
                  <a:lnTo>
                    <a:pt x="5376" y="12190"/>
                  </a:lnTo>
                  <a:lnTo>
                    <a:pt x="5334" y="12224"/>
                  </a:lnTo>
                  <a:lnTo>
                    <a:pt x="5291" y="12232"/>
                  </a:lnTo>
                  <a:lnTo>
                    <a:pt x="5215" y="12283"/>
                  </a:lnTo>
                  <a:lnTo>
                    <a:pt x="5190" y="12283"/>
                  </a:lnTo>
                  <a:lnTo>
                    <a:pt x="5139" y="12334"/>
                  </a:lnTo>
                  <a:lnTo>
                    <a:pt x="5114" y="12325"/>
                  </a:lnTo>
                  <a:lnTo>
                    <a:pt x="5097" y="12342"/>
                  </a:lnTo>
                  <a:lnTo>
                    <a:pt x="4910" y="12401"/>
                  </a:lnTo>
                  <a:lnTo>
                    <a:pt x="4877" y="12401"/>
                  </a:lnTo>
                  <a:lnTo>
                    <a:pt x="4851" y="12418"/>
                  </a:lnTo>
                  <a:lnTo>
                    <a:pt x="4817" y="12418"/>
                  </a:lnTo>
                  <a:lnTo>
                    <a:pt x="4631" y="12410"/>
                  </a:lnTo>
                  <a:lnTo>
                    <a:pt x="4597" y="12393"/>
                  </a:lnTo>
                  <a:lnTo>
                    <a:pt x="4529" y="12393"/>
                  </a:lnTo>
                  <a:lnTo>
                    <a:pt x="4496" y="12368"/>
                  </a:lnTo>
                  <a:lnTo>
                    <a:pt x="4402" y="12275"/>
                  </a:lnTo>
                  <a:lnTo>
                    <a:pt x="4352" y="12156"/>
                  </a:lnTo>
                  <a:lnTo>
                    <a:pt x="4343" y="12012"/>
                  </a:lnTo>
                  <a:lnTo>
                    <a:pt x="4335" y="11978"/>
                  </a:lnTo>
                  <a:lnTo>
                    <a:pt x="4275" y="11919"/>
                  </a:lnTo>
                  <a:lnTo>
                    <a:pt x="4191" y="11894"/>
                  </a:lnTo>
                  <a:lnTo>
                    <a:pt x="4115" y="11834"/>
                  </a:lnTo>
                  <a:lnTo>
                    <a:pt x="4038" y="11665"/>
                  </a:lnTo>
                  <a:lnTo>
                    <a:pt x="4038" y="11563"/>
                  </a:lnTo>
                  <a:lnTo>
                    <a:pt x="4064" y="11504"/>
                  </a:lnTo>
                  <a:lnTo>
                    <a:pt x="4165" y="11360"/>
                  </a:lnTo>
                  <a:lnTo>
                    <a:pt x="4191" y="11259"/>
                  </a:lnTo>
                  <a:lnTo>
                    <a:pt x="4216" y="11250"/>
                  </a:lnTo>
                  <a:lnTo>
                    <a:pt x="4216" y="11225"/>
                  </a:lnTo>
                  <a:lnTo>
                    <a:pt x="4250" y="11191"/>
                  </a:lnTo>
                  <a:lnTo>
                    <a:pt x="4309" y="11047"/>
                  </a:lnTo>
                  <a:lnTo>
                    <a:pt x="4309" y="11030"/>
                  </a:lnTo>
                  <a:lnTo>
                    <a:pt x="4284" y="11022"/>
                  </a:lnTo>
                  <a:lnTo>
                    <a:pt x="4013" y="11157"/>
                  </a:lnTo>
                  <a:lnTo>
                    <a:pt x="3869" y="11276"/>
                  </a:lnTo>
                  <a:lnTo>
                    <a:pt x="3835" y="11276"/>
                  </a:lnTo>
                  <a:lnTo>
                    <a:pt x="3751" y="11301"/>
                  </a:lnTo>
                  <a:lnTo>
                    <a:pt x="3734" y="11293"/>
                  </a:lnTo>
                  <a:lnTo>
                    <a:pt x="3674" y="11318"/>
                  </a:lnTo>
                  <a:lnTo>
                    <a:pt x="3615" y="11318"/>
                  </a:lnTo>
                  <a:lnTo>
                    <a:pt x="3522" y="11377"/>
                  </a:lnTo>
                  <a:lnTo>
                    <a:pt x="3514" y="11453"/>
                  </a:lnTo>
                  <a:lnTo>
                    <a:pt x="3471" y="11538"/>
                  </a:lnTo>
                  <a:lnTo>
                    <a:pt x="3454" y="11640"/>
                  </a:lnTo>
                  <a:lnTo>
                    <a:pt x="3437" y="12012"/>
                  </a:lnTo>
                  <a:lnTo>
                    <a:pt x="3387" y="12139"/>
                  </a:lnTo>
                  <a:lnTo>
                    <a:pt x="3361" y="12164"/>
                  </a:lnTo>
                  <a:lnTo>
                    <a:pt x="3268" y="12232"/>
                  </a:lnTo>
                  <a:lnTo>
                    <a:pt x="3251" y="12232"/>
                  </a:lnTo>
                  <a:lnTo>
                    <a:pt x="3192" y="12266"/>
                  </a:lnTo>
                  <a:lnTo>
                    <a:pt x="3133" y="12266"/>
                  </a:lnTo>
                  <a:lnTo>
                    <a:pt x="3031" y="12308"/>
                  </a:lnTo>
                  <a:lnTo>
                    <a:pt x="3014" y="12300"/>
                  </a:lnTo>
                  <a:lnTo>
                    <a:pt x="2929" y="12334"/>
                  </a:lnTo>
                  <a:lnTo>
                    <a:pt x="2828" y="12334"/>
                  </a:lnTo>
                  <a:lnTo>
                    <a:pt x="2811" y="12351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43DD1FF3-7229-419C-89D1-6E3834DC9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8" y="2449"/>
              <a:ext cx="1616" cy="1979"/>
            </a:xfrm>
            <a:custGeom>
              <a:avLst/>
              <a:gdLst>
                <a:gd name="T0" fmla="*/ 5003 w 7966"/>
                <a:gd name="T1" fmla="*/ 93 h 9760"/>
                <a:gd name="T2" fmla="*/ 4563 w 7966"/>
                <a:gd name="T3" fmla="*/ 169 h 9760"/>
                <a:gd name="T4" fmla="*/ 3665 w 7966"/>
                <a:gd name="T5" fmla="*/ 212 h 9760"/>
                <a:gd name="T6" fmla="*/ 3445 w 7966"/>
                <a:gd name="T7" fmla="*/ 212 h 9760"/>
                <a:gd name="T8" fmla="*/ 3411 w 7966"/>
                <a:gd name="T9" fmla="*/ 567 h 9760"/>
                <a:gd name="T10" fmla="*/ 3174 w 7966"/>
                <a:gd name="T11" fmla="*/ 516 h 9760"/>
                <a:gd name="T12" fmla="*/ 2853 w 7966"/>
                <a:gd name="T13" fmla="*/ 1016 h 9760"/>
                <a:gd name="T14" fmla="*/ 2251 w 7966"/>
                <a:gd name="T15" fmla="*/ 804 h 9760"/>
                <a:gd name="T16" fmla="*/ 2336 w 7966"/>
                <a:gd name="T17" fmla="*/ 1143 h 9760"/>
                <a:gd name="T18" fmla="*/ 2048 w 7966"/>
                <a:gd name="T19" fmla="*/ 1702 h 9760"/>
                <a:gd name="T20" fmla="*/ 1947 w 7966"/>
                <a:gd name="T21" fmla="*/ 2066 h 9760"/>
                <a:gd name="T22" fmla="*/ 2243 w 7966"/>
                <a:gd name="T23" fmla="*/ 1744 h 9760"/>
                <a:gd name="T24" fmla="*/ 2853 w 7966"/>
                <a:gd name="T25" fmla="*/ 1498 h 9760"/>
                <a:gd name="T26" fmla="*/ 3242 w 7966"/>
                <a:gd name="T27" fmla="*/ 1625 h 9760"/>
                <a:gd name="T28" fmla="*/ 3394 w 7966"/>
                <a:gd name="T29" fmla="*/ 1261 h 9760"/>
                <a:gd name="T30" fmla="*/ 4072 w 7966"/>
                <a:gd name="T31" fmla="*/ 1050 h 9760"/>
                <a:gd name="T32" fmla="*/ 4571 w 7966"/>
                <a:gd name="T33" fmla="*/ 990 h 9760"/>
                <a:gd name="T34" fmla="*/ 5121 w 7966"/>
                <a:gd name="T35" fmla="*/ 1211 h 9760"/>
                <a:gd name="T36" fmla="*/ 5604 w 7966"/>
                <a:gd name="T37" fmla="*/ 1507 h 9760"/>
                <a:gd name="T38" fmla="*/ 6146 w 7966"/>
                <a:gd name="T39" fmla="*/ 1820 h 9760"/>
                <a:gd name="T40" fmla="*/ 6637 w 7966"/>
                <a:gd name="T41" fmla="*/ 1752 h 9760"/>
                <a:gd name="T42" fmla="*/ 7187 w 7966"/>
                <a:gd name="T43" fmla="*/ 1541 h 9760"/>
                <a:gd name="T44" fmla="*/ 7881 w 7966"/>
                <a:gd name="T45" fmla="*/ 1507 h 9760"/>
                <a:gd name="T46" fmla="*/ 7704 w 7966"/>
                <a:gd name="T47" fmla="*/ 2023 h 9760"/>
                <a:gd name="T48" fmla="*/ 7179 w 7966"/>
                <a:gd name="T49" fmla="*/ 2624 h 9760"/>
                <a:gd name="T50" fmla="*/ 6772 w 7966"/>
                <a:gd name="T51" fmla="*/ 3259 h 9760"/>
                <a:gd name="T52" fmla="*/ 6095 w 7966"/>
                <a:gd name="T53" fmla="*/ 3979 h 9760"/>
                <a:gd name="T54" fmla="*/ 5934 w 7966"/>
                <a:gd name="T55" fmla="*/ 3860 h 9760"/>
                <a:gd name="T56" fmla="*/ 5697 w 7966"/>
                <a:gd name="T57" fmla="*/ 3733 h 9760"/>
                <a:gd name="T58" fmla="*/ 5325 w 7966"/>
                <a:gd name="T59" fmla="*/ 3420 h 9760"/>
                <a:gd name="T60" fmla="*/ 4800 w 7966"/>
                <a:gd name="T61" fmla="*/ 3547 h 9760"/>
                <a:gd name="T62" fmla="*/ 4317 w 7966"/>
                <a:gd name="T63" fmla="*/ 3767 h 9760"/>
                <a:gd name="T64" fmla="*/ 3995 w 7966"/>
                <a:gd name="T65" fmla="*/ 4004 h 9760"/>
                <a:gd name="T66" fmla="*/ 3437 w 7966"/>
                <a:gd name="T67" fmla="*/ 4368 h 9760"/>
                <a:gd name="T68" fmla="*/ 3132 w 7966"/>
                <a:gd name="T69" fmla="*/ 4300 h 9760"/>
                <a:gd name="T70" fmla="*/ 3488 w 7966"/>
                <a:gd name="T71" fmla="*/ 5181 h 9760"/>
                <a:gd name="T72" fmla="*/ 3344 w 7966"/>
                <a:gd name="T73" fmla="*/ 5790 h 9760"/>
                <a:gd name="T74" fmla="*/ 3708 w 7966"/>
                <a:gd name="T75" fmla="*/ 5231 h 9760"/>
                <a:gd name="T76" fmla="*/ 4165 w 7966"/>
                <a:gd name="T77" fmla="*/ 4681 h 9760"/>
                <a:gd name="T78" fmla="*/ 4783 w 7966"/>
                <a:gd name="T79" fmla="*/ 4453 h 9760"/>
                <a:gd name="T80" fmla="*/ 5248 w 7966"/>
                <a:gd name="T81" fmla="*/ 4597 h 9760"/>
                <a:gd name="T82" fmla="*/ 5384 w 7966"/>
                <a:gd name="T83" fmla="*/ 5138 h 9760"/>
                <a:gd name="T84" fmla="*/ 5020 w 7966"/>
                <a:gd name="T85" fmla="*/ 5629 h 9760"/>
                <a:gd name="T86" fmla="*/ 5037 w 7966"/>
                <a:gd name="T87" fmla="*/ 6129 h 9760"/>
                <a:gd name="T88" fmla="*/ 4707 w 7966"/>
                <a:gd name="T89" fmla="*/ 6501 h 9760"/>
                <a:gd name="T90" fmla="*/ 4249 w 7966"/>
                <a:gd name="T91" fmla="*/ 6594 h 9760"/>
                <a:gd name="T92" fmla="*/ 3809 w 7966"/>
                <a:gd name="T93" fmla="*/ 6831 h 9760"/>
                <a:gd name="T94" fmla="*/ 3877 w 7966"/>
                <a:gd name="T95" fmla="*/ 7339 h 9760"/>
                <a:gd name="T96" fmla="*/ 4139 w 7966"/>
                <a:gd name="T97" fmla="*/ 7847 h 9760"/>
                <a:gd name="T98" fmla="*/ 3657 w 7966"/>
                <a:gd name="T99" fmla="*/ 8101 h 9760"/>
                <a:gd name="T100" fmla="*/ 3081 w 7966"/>
                <a:gd name="T101" fmla="*/ 7847 h 9760"/>
                <a:gd name="T102" fmla="*/ 2759 w 7966"/>
                <a:gd name="T103" fmla="*/ 8059 h 9760"/>
                <a:gd name="T104" fmla="*/ 2920 w 7966"/>
                <a:gd name="T105" fmla="*/ 8931 h 9760"/>
                <a:gd name="T106" fmla="*/ 2683 w 7966"/>
                <a:gd name="T107" fmla="*/ 9396 h 9760"/>
                <a:gd name="T108" fmla="*/ 2108 w 7966"/>
                <a:gd name="T109" fmla="*/ 9456 h 9760"/>
                <a:gd name="T110" fmla="*/ 1820 w 7966"/>
                <a:gd name="T111" fmla="*/ 9583 h 9760"/>
                <a:gd name="T112" fmla="*/ 1363 w 7966"/>
                <a:gd name="T113" fmla="*/ 9760 h 9760"/>
                <a:gd name="T114" fmla="*/ 931 w 7966"/>
                <a:gd name="T115" fmla="*/ 9413 h 9760"/>
                <a:gd name="T116" fmla="*/ 804 w 7966"/>
                <a:gd name="T117" fmla="*/ 8905 h 9760"/>
                <a:gd name="T118" fmla="*/ 745 w 7966"/>
                <a:gd name="T119" fmla="*/ 8685 h 9760"/>
                <a:gd name="T120" fmla="*/ 372 w 7966"/>
                <a:gd name="T121" fmla="*/ 8448 h 9760"/>
                <a:gd name="T122" fmla="*/ 364 w 7966"/>
                <a:gd name="T123" fmla="*/ 9312 h 9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966" h="9760">
                  <a:moveTo>
                    <a:pt x="5401" y="322"/>
                  </a:moveTo>
                  <a:lnTo>
                    <a:pt x="5265" y="220"/>
                  </a:lnTo>
                  <a:lnTo>
                    <a:pt x="5240" y="212"/>
                  </a:lnTo>
                  <a:lnTo>
                    <a:pt x="5215" y="152"/>
                  </a:lnTo>
                  <a:lnTo>
                    <a:pt x="5138" y="76"/>
                  </a:lnTo>
                  <a:lnTo>
                    <a:pt x="5088" y="42"/>
                  </a:lnTo>
                  <a:lnTo>
                    <a:pt x="5003" y="93"/>
                  </a:lnTo>
                  <a:lnTo>
                    <a:pt x="4944" y="85"/>
                  </a:lnTo>
                  <a:lnTo>
                    <a:pt x="4867" y="110"/>
                  </a:lnTo>
                  <a:lnTo>
                    <a:pt x="4851" y="110"/>
                  </a:lnTo>
                  <a:lnTo>
                    <a:pt x="4724" y="127"/>
                  </a:lnTo>
                  <a:lnTo>
                    <a:pt x="4664" y="127"/>
                  </a:lnTo>
                  <a:lnTo>
                    <a:pt x="4647" y="110"/>
                  </a:lnTo>
                  <a:lnTo>
                    <a:pt x="4563" y="169"/>
                  </a:lnTo>
                  <a:lnTo>
                    <a:pt x="4503" y="195"/>
                  </a:lnTo>
                  <a:lnTo>
                    <a:pt x="4470" y="186"/>
                  </a:lnTo>
                  <a:lnTo>
                    <a:pt x="4343" y="229"/>
                  </a:lnTo>
                  <a:lnTo>
                    <a:pt x="4182" y="229"/>
                  </a:lnTo>
                  <a:lnTo>
                    <a:pt x="4046" y="254"/>
                  </a:lnTo>
                  <a:lnTo>
                    <a:pt x="3741" y="254"/>
                  </a:lnTo>
                  <a:lnTo>
                    <a:pt x="3665" y="212"/>
                  </a:lnTo>
                  <a:lnTo>
                    <a:pt x="3623" y="135"/>
                  </a:lnTo>
                  <a:lnTo>
                    <a:pt x="3606" y="59"/>
                  </a:lnTo>
                  <a:lnTo>
                    <a:pt x="3581" y="17"/>
                  </a:lnTo>
                  <a:lnTo>
                    <a:pt x="3530" y="0"/>
                  </a:lnTo>
                  <a:lnTo>
                    <a:pt x="3462" y="51"/>
                  </a:lnTo>
                  <a:lnTo>
                    <a:pt x="3445" y="135"/>
                  </a:lnTo>
                  <a:lnTo>
                    <a:pt x="3445" y="212"/>
                  </a:lnTo>
                  <a:lnTo>
                    <a:pt x="3462" y="262"/>
                  </a:lnTo>
                  <a:lnTo>
                    <a:pt x="3555" y="432"/>
                  </a:lnTo>
                  <a:lnTo>
                    <a:pt x="3572" y="516"/>
                  </a:lnTo>
                  <a:lnTo>
                    <a:pt x="3564" y="542"/>
                  </a:lnTo>
                  <a:lnTo>
                    <a:pt x="3521" y="576"/>
                  </a:lnTo>
                  <a:lnTo>
                    <a:pt x="3488" y="584"/>
                  </a:lnTo>
                  <a:lnTo>
                    <a:pt x="3411" y="567"/>
                  </a:lnTo>
                  <a:lnTo>
                    <a:pt x="3310" y="516"/>
                  </a:lnTo>
                  <a:lnTo>
                    <a:pt x="3259" y="457"/>
                  </a:lnTo>
                  <a:lnTo>
                    <a:pt x="3234" y="449"/>
                  </a:lnTo>
                  <a:lnTo>
                    <a:pt x="3174" y="389"/>
                  </a:lnTo>
                  <a:lnTo>
                    <a:pt x="3140" y="398"/>
                  </a:lnTo>
                  <a:lnTo>
                    <a:pt x="3149" y="491"/>
                  </a:lnTo>
                  <a:lnTo>
                    <a:pt x="3174" y="516"/>
                  </a:lnTo>
                  <a:lnTo>
                    <a:pt x="3200" y="584"/>
                  </a:lnTo>
                  <a:lnTo>
                    <a:pt x="3208" y="643"/>
                  </a:lnTo>
                  <a:lnTo>
                    <a:pt x="3174" y="745"/>
                  </a:lnTo>
                  <a:lnTo>
                    <a:pt x="3013" y="906"/>
                  </a:lnTo>
                  <a:lnTo>
                    <a:pt x="2996" y="931"/>
                  </a:lnTo>
                  <a:lnTo>
                    <a:pt x="2912" y="990"/>
                  </a:lnTo>
                  <a:lnTo>
                    <a:pt x="2853" y="1016"/>
                  </a:lnTo>
                  <a:lnTo>
                    <a:pt x="2734" y="1016"/>
                  </a:lnTo>
                  <a:lnTo>
                    <a:pt x="2649" y="982"/>
                  </a:lnTo>
                  <a:lnTo>
                    <a:pt x="2573" y="965"/>
                  </a:lnTo>
                  <a:lnTo>
                    <a:pt x="2429" y="855"/>
                  </a:lnTo>
                  <a:lnTo>
                    <a:pt x="2328" y="804"/>
                  </a:lnTo>
                  <a:lnTo>
                    <a:pt x="2268" y="787"/>
                  </a:lnTo>
                  <a:lnTo>
                    <a:pt x="2251" y="804"/>
                  </a:lnTo>
                  <a:lnTo>
                    <a:pt x="2209" y="770"/>
                  </a:lnTo>
                  <a:lnTo>
                    <a:pt x="2150" y="770"/>
                  </a:lnTo>
                  <a:lnTo>
                    <a:pt x="2133" y="787"/>
                  </a:lnTo>
                  <a:lnTo>
                    <a:pt x="2133" y="838"/>
                  </a:lnTo>
                  <a:lnTo>
                    <a:pt x="2302" y="1007"/>
                  </a:lnTo>
                  <a:lnTo>
                    <a:pt x="2336" y="1084"/>
                  </a:lnTo>
                  <a:lnTo>
                    <a:pt x="2336" y="1143"/>
                  </a:lnTo>
                  <a:lnTo>
                    <a:pt x="2285" y="1261"/>
                  </a:lnTo>
                  <a:lnTo>
                    <a:pt x="2260" y="1287"/>
                  </a:lnTo>
                  <a:lnTo>
                    <a:pt x="2192" y="1473"/>
                  </a:lnTo>
                  <a:lnTo>
                    <a:pt x="2167" y="1498"/>
                  </a:lnTo>
                  <a:lnTo>
                    <a:pt x="2133" y="1575"/>
                  </a:lnTo>
                  <a:lnTo>
                    <a:pt x="2082" y="1625"/>
                  </a:lnTo>
                  <a:lnTo>
                    <a:pt x="2048" y="1702"/>
                  </a:lnTo>
                  <a:lnTo>
                    <a:pt x="2014" y="1752"/>
                  </a:lnTo>
                  <a:lnTo>
                    <a:pt x="1913" y="1854"/>
                  </a:lnTo>
                  <a:lnTo>
                    <a:pt x="1820" y="1998"/>
                  </a:lnTo>
                  <a:lnTo>
                    <a:pt x="1786" y="2099"/>
                  </a:lnTo>
                  <a:lnTo>
                    <a:pt x="1811" y="2125"/>
                  </a:lnTo>
                  <a:lnTo>
                    <a:pt x="1887" y="2099"/>
                  </a:lnTo>
                  <a:lnTo>
                    <a:pt x="1947" y="2066"/>
                  </a:lnTo>
                  <a:lnTo>
                    <a:pt x="1972" y="2023"/>
                  </a:lnTo>
                  <a:lnTo>
                    <a:pt x="2040" y="1972"/>
                  </a:lnTo>
                  <a:lnTo>
                    <a:pt x="2074" y="1922"/>
                  </a:lnTo>
                  <a:lnTo>
                    <a:pt x="2124" y="1879"/>
                  </a:lnTo>
                  <a:lnTo>
                    <a:pt x="2150" y="1845"/>
                  </a:lnTo>
                  <a:lnTo>
                    <a:pt x="2201" y="1812"/>
                  </a:lnTo>
                  <a:lnTo>
                    <a:pt x="2243" y="1744"/>
                  </a:lnTo>
                  <a:lnTo>
                    <a:pt x="2294" y="1685"/>
                  </a:lnTo>
                  <a:lnTo>
                    <a:pt x="2370" y="1625"/>
                  </a:lnTo>
                  <a:lnTo>
                    <a:pt x="2421" y="1558"/>
                  </a:lnTo>
                  <a:lnTo>
                    <a:pt x="2505" y="1515"/>
                  </a:lnTo>
                  <a:lnTo>
                    <a:pt x="2582" y="1498"/>
                  </a:lnTo>
                  <a:lnTo>
                    <a:pt x="2692" y="1464"/>
                  </a:lnTo>
                  <a:lnTo>
                    <a:pt x="2853" y="1498"/>
                  </a:lnTo>
                  <a:lnTo>
                    <a:pt x="2954" y="1490"/>
                  </a:lnTo>
                  <a:lnTo>
                    <a:pt x="3030" y="1532"/>
                  </a:lnTo>
                  <a:lnTo>
                    <a:pt x="3056" y="1532"/>
                  </a:lnTo>
                  <a:lnTo>
                    <a:pt x="3123" y="1625"/>
                  </a:lnTo>
                  <a:lnTo>
                    <a:pt x="3174" y="1651"/>
                  </a:lnTo>
                  <a:lnTo>
                    <a:pt x="3208" y="1659"/>
                  </a:lnTo>
                  <a:lnTo>
                    <a:pt x="3242" y="1625"/>
                  </a:lnTo>
                  <a:lnTo>
                    <a:pt x="3250" y="1558"/>
                  </a:lnTo>
                  <a:lnTo>
                    <a:pt x="3267" y="1541"/>
                  </a:lnTo>
                  <a:lnTo>
                    <a:pt x="3250" y="1481"/>
                  </a:lnTo>
                  <a:lnTo>
                    <a:pt x="3259" y="1422"/>
                  </a:lnTo>
                  <a:lnTo>
                    <a:pt x="3301" y="1321"/>
                  </a:lnTo>
                  <a:lnTo>
                    <a:pt x="3335" y="1287"/>
                  </a:lnTo>
                  <a:lnTo>
                    <a:pt x="3394" y="1261"/>
                  </a:lnTo>
                  <a:lnTo>
                    <a:pt x="3479" y="1244"/>
                  </a:lnTo>
                  <a:lnTo>
                    <a:pt x="3530" y="1211"/>
                  </a:lnTo>
                  <a:lnTo>
                    <a:pt x="3716" y="1177"/>
                  </a:lnTo>
                  <a:lnTo>
                    <a:pt x="3843" y="1100"/>
                  </a:lnTo>
                  <a:lnTo>
                    <a:pt x="3953" y="1084"/>
                  </a:lnTo>
                  <a:lnTo>
                    <a:pt x="4021" y="1041"/>
                  </a:lnTo>
                  <a:lnTo>
                    <a:pt x="4072" y="1050"/>
                  </a:lnTo>
                  <a:lnTo>
                    <a:pt x="4122" y="1024"/>
                  </a:lnTo>
                  <a:lnTo>
                    <a:pt x="4182" y="1016"/>
                  </a:lnTo>
                  <a:lnTo>
                    <a:pt x="4283" y="982"/>
                  </a:lnTo>
                  <a:lnTo>
                    <a:pt x="4410" y="965"/>
                  </a:lnTo>
                  <a:lnTo>
                    <a:pt x="4495" y="982"/>
                  </a:lnTo>
                  <a:lnTo>
                    <a:pt x="4520" y="974"/>
                  </a:lnTo>
                  <a:lnTo>
                    <a:pt x="4571" y="990"/>
                  </a:lnTo>
                  <a:lnTo>
                    <a:pt x="4630" y="990"/>
                  </a:lnTo>
                  <a:lnTo>
                    <a:pt x="4783" y="1067"/>
                  </a:lnTo>
                  <a:lnTo>
                    <a:pt x="4834" y="1084"/>
                  </a:lnTo>
                  <a:lnTo>
                    <a:pt x="4935" y="1134"/>
                  </a:lnTo>
                  <a:lnTo>
                    <a:pt x="5020" y="1160"/>
                  </a:lnTo>
                  <a:lnTo>
                    <a:pt x="5096" y="1211"/>
                  </a:lnTo>
                  <a:lnTo>
                    <a:pt x="5121" y="1211"/>
                  </a:lnTo>
                  <a:lnTo>
                    <a:pt x="5172" y="1236"/>
                  </a:lnTo>
                  <a:lnTo>
                    <a:pt x="5223" y="1278"/>
                  </a:lnTo>
                  <a:lnTo>
                    <a:pt x="5409" y="1338"/>
                  </a:lnTo>
                  <a:lnTo>
                    <a:pt x="5502" y="1405"/>
                  </a:lnTo>
                  <a:lnTo>
                    <a:pt x="5536" y="1464"/>
                  </a:lnTo>
                  <a:lnTo>
                    <a:pt x="5570" y="1498"/>
                  </a:lnTo>
                  <a:lnTo>
                    <a:pt x="5604" y="1507"/>
                  </a:lnTo>
                  <a:lnTo>
                    <a:pt x="5723" y="1634"/>
                  </a:lnTo>
                  <a:lnTo>
                    <a:pt x="5833" y="1693"/>
                  </a:lnTo>
                  <a:lnTo>
                    <a:pt x="5858" y="1718"/>
                  </a:lnTo>
                  <a:lnTo>
                    <a:pt x="5909" y="1735"/>
                  </a:lnTo>
                  <a:lnTo>
                    <a:pt x="6036" y="1812"/>
                  </a:lnTo>
                  <a:lnTo>
                    <a:pt x="6061" y="1803"/>
                  </a:lnTo>
                  <a:lnTo>
                    <a:pt x="6146" y="1820"/>
                  </a:lnTo>
                  <a:lnTo>
                    <a:pt x="6171" y="1845"/>
                  </a:lnTo>
                  <a:lnTo>
                    <a:pt x="6298" y="1828"/>
                  </a:lnTo>
                  <a:lnTo>
                    <a:pt x="6357" y="1837"/>
                  </a:lnTo>
                  <a:lnTo>
                    <a:pt x="6374" y="1812"/>
                  </a:lnTo>
                  <a:lnTo>
                    <a:pt x="6459" y="1820"/>
                  </a:lnTo>
                  <a:lnTo>
                    <a:pt x="6484" y="1803"/>
                  </a:lnTo>
                  <a:lnTo>
                    <a:pt x="6637" y="1752"/>
                  </a:lnTo>
                  <a:lnTo>
                    <a:pt x="6705" y="1702"/>
                  </a:lnTo>
                  <a:lnTo>
                    <a:pt x="6755" y="1702"/>
                  </a:lnTo>
                  <a:lnTo>
                    <a:pt x="6882" y="1625"/>
                  </a:lnTo>
                  <a:lnTo>
                    <a:pt x="6933" y="1608"/>
                  </a:lnTo>
                  <a:lnTo>
                    <a:pt x="7069" y="1608"/>
                  </a:lnTo>
                  <a:lnTo>
                    <a:pt x="7086" y="1591"/>
                  </a:lnTo>
                  <a:lnTo>
                    <a:pt x="7187" y="1541"/>
                  </a:lnTo>
                  <a:lnTo>
                    <a:pt x="7263" y="1541"/>
                  </a:lnTo>
                  <a:lnTo>
                    <a:pt x="7314" y="1524"/>
                  </a:lnTo>
                  <a:lnTo>
                    <a:pt x="7450" y="1515"/>
                  </a:lnTo>
                  <a:lnTo>
                    <a:pt x="7467" y="1498"/>
                  </a:lnTo>
                  <a:lnTo>
                    <a:pt x="7534" y="1507"/>
                  </a:lnTo>
                  <a:lnTo>
                    <a:pt x="7695" y="1498"/>
                  </a:lnTo>
                  <a:lnTo>
                    <a:pt x="7881" y="1507"/>
                  </a:lnTo>
                  <a:lnTo>
                    <a:pt x="7941" y="1608"/>
                  </a:lnTo>
                  <a:lnTo>
                    <a:pt x="7966" y="1735"/>
                  </a:lnTo>
                  <a:lnTo>
                    <a:pt x="7949" y="1786"/>
                  </a:lnTo>
                  <a:lnTo>
                    <a:pt x="7924" y="1812"/>
                  </a:lnTo>
                  <a:lnTo>
                    <a:pt x="7907" y="1862"/>
                  </a:lnTo>
                  <a:lnTo>
                    <a:pt x="7848" y="1922"/>
                  </a:lnTo>
                  <a:lnTo>
                    <a:pt x="7704" y="2023"/>
                  </a:lnTo>
                  <a:lnTo>
                    <a:pt x="7610" y="2108"/>
                  </a:lnTo>
                  <a:lnTo>
                    <a:pt x="7517" y="2235"/>
                  </a:lnTo>
                  <a:lnTo>
                    <a:pt x="7475" y="2252"/>
                  </a:lnTo>
                  <a:lnTo>
                    <a:pt x="7407" y="2345"/>
                  </a:lnTo>
                  <a:lnTo>
                    <a:pt x="7280" y="2489"/>
                  </a:lnTo>
                  <a:lnTo>
                    <a:pt x="7246" y="2573"/>
                  </a:lnTo>
                  <a:lnTo>
                    <a:pt x="7179" y="2624"/>
                  </a:lnTo>
                  <a:lnTo>
                    <a:pt x="7077" y="2794"/>
                  </a:lnTo>
                  <a:lnTo>
                    <a:pt x="7026" y="2836"/>
                  </a:lnTo>
                  <a:lnTo>
                    <a:pt x="6959" y="2971"/>
                  </a:lnTo>
                  <a:lnTo>
                    <a:pt x="6942" y="2988"/>
                  </a:lnTo>
                  <a:lnTo>
                    <a:pt x="6925" y="3039"/>
                  </a:lnTo>
                  <a:lnTo>
                    <a:pt x="6857" y="3107"/>
                  </a:lnTo>
                  <a:lnTo>
                    <a:pt x="6772" y="3259"/>
                  </a:lnTo>
                  <a:lnTo>
                    <a:pt x="6713" y="3327"/>
                  </a:lnTo>
                  <a:lnTo>
                    <a:pt x="6713" y="3352"/>
                  </a:lnTo>
                  <a:lnTo>
                    <a:pt x="6637" y="3454"/>
                  </a:lnTo>
                  <a:lnTo>
                    <a:pt x="6442" y="3640"/>
                  </a:lnTo>
                  <a:lnTo>
                    <a:pt x="6374" y="3699"/>
                  </a:lnTo>
                  <a:lnTo>
                    <a:pt x="6180" y="3902"/>
                  </a:lnTo>
                  <a:lnTo>
                    <a:pt x="6095" y="3979"/>
                  </a:lnTo>
                  <a:lnTo>
                    <a:pt x="6053" y="3987"/>
                  </a:lnTo>
                  <a:lnTo>
                    <a:pt x="6036" y="4013"/>
                  </a:lnTo>
                  <a:lnTo>
                    <a:pt x="5977" y="4029"/>
                  </a:lnTo>
                  <a:lnTo>
                    <a:pt x="5934" y="4021"/>
                  </a:lnTo>
                  <a:lnTo>
                    <a:pt x="5917" y="3962"/>
                  </a:lnTo>
                  <a:lnTo>
                    <a:pt x="5934" y="3919"/>
                  </a:lnTo>
                  <a:lnTo>
                    <a:pt x="5934" y="3860"/>
                  </a:lnTo>
                  <a:lnTo>
                    <a:pt x="5951" y="3835"/>
                  </a:lnTo>
                  <a:lnTo>
                    <a:pt x="5917" y="3767"/>
                  </a:lnTo>
                  <a:lnTo>
                    <a:pt x="5892" y="3759"/>
                  </a:lnTo>
                  <a:lnTo>
                    <a:pt x="5790" y="3835"/>
                  </a:lnTo>
                  <a:lnTo>
                    <a:pt x="5765" y="3835"/>
                  </a:lnTo>
                  <a:lnTo>
                    <a:pt x="5731" y="3809"/>
                  </a:lnTo>
                  <a:lnTo>
                    <a:pt x="5697" y="3733"/>
                  </a:lnTo>
                  <a:lnTo>
                    <a:pt x="5697" y="3589"/>
                  </a:lnTo>
                  <a:lnTo>
                    <a:pt x="5638" y="3327"/>
                  </a:lnTo>
                  <a:lnTo>
                    <a:pt x="5604" y="3293"/>
                  </a:lnTo>
                  <a:lnTo>
                    <a:pt x="5545" y="3276"/>
                  </a:lnTo>
                  <a:lnTo>
                    <a:pt x="5477" y="3293"/>
                  </a:lnTo>
                  <a:lnTo>
                    <a:pt x="5384" y="3361"/>
                  </a:lnTo>
                  <a:lnTo>
                    <a:pt x="5325" y="3420"/>
                  </a:lnTo>
                  <a:lnTo>
                    <a:pt x="5257" y="3462"/>
                  </a:lnTo>
                  <a:lnTo>
                    <a:pt x="5198" y="3522"/>
                  </a:lnTo>
                  <a:lnTo>
                    <a:pt x="5121" y="3547"/>
                  </a:lnTo>
                  <a:lnTo>
                    <a:pt x="5037" y="3598"/>
                  </a:lnTo>
                  <a:lnTo>
                    <a:pt x="4918" y="3598"/>
                  </a:lnTo>
                  <a:lnTo>
                    <a:pt x="4842" y="3572"/>
                  </a:lnTo>
                  <a:lnTo>
                    <a:pt x="4800" y="3547"/>
                  </a:lnTo>
                  <a:lnTo>
                    <a:pt x="4757" y="3538"/>
                  </a:lnTo>
                  <a:lnTo>
                    <a:pt x="4724" y="3538"/>
                  </a:lnTo>
                  <a:lnTo>
                    <a:pt x="4639" y="3564"/>
                  </a:lnTo>
                  <a:lnTo>
                    <a:pt x="4597" y="3606"/>
                  </a:lnTo>
                  <a:lnTo>
                    <a:pt x="4461" y="3674"/>
                  </a:lnTo>
                  <a:lnTo>
                    <a:pt x="4427" y="3708"/>
                  </a:lnTo>
                  <a:lnTo>
                    <a:pt x="4317" y="3767"/>
                  </a:lnTo>
                  <a:lnTo>
                    <a:pt x="4309" y="3792"/>
                  </a:lnTo>
                  <a:lnTo>
                    <a:pt x="4216" y="3852"/>
                  </a:lnTo>
                  <a:lnTo>
                    <a:pt x="4156" y="3860"/>
                  </a:lnTo>
                  <a:lnTo>
                    <a:pt x="4148" y="3886"/>
                  </a:lnTo>
                  <a:lnTo>
                    <a:pt x="4122" y="3894"/>
                  </a:lnTo>
                  <a:lnTo>
                    <a:pt x="4021" y="3996"/>
                  </a:lnTo>
                  <a:lnTo>
                    <a:pt x="3995" y="4004"/>
                  </a:lnTo>
                  <a:lnTo>
                    <a:pt x="3877" y="4123"/>
                  </a:lnTo>
                  <a:lnTo>
                    <a:pt x="3835" y="4148"/>
                  </a:lnTo>
                  <a:lnTo>
                    <a:pt x="3809" y="4182"/>
                  </a:lnTo>
                  <a:lnTo>
                    <a:pt x="3598" y="4351"/>
                  </a:lnTo>
                  <a:lnTo>
                    <a:pt x="3538" y="4360"/>
                  </a:lnTo>
                  <a:lnTo>
                    <a:pt x="3521" y="4377"/>
                  </a:lnTo>
                  <a:lnTo>
                    <a:pt x="3437" y="4368"/>
                  </a:lnTo>
                  <a:lnTo>
                    <a:pt x="3318" y="4326"/>
                  </a:lnTo>
                  <a:lnTo>
                    <a:pt x="3259" y="4275"/>
                  </a:lnTo>
                  <a:lnTo>
                    <a:pt x="3234" y="4275"/>
                  </a:lnTo>
                  <a:lnTo>
                    <a:pt x="3208" y="4283"/>
                  </a:lnTo>
                  <a:lnTo>
                    <a:pt x="3174" y="4266"/>
                  </a:lnTo>
                  <a:lnTo>
                    <a:pt x="3149" y="4275"/>
                  </a:lnTo>
                  <a:lnTo>
                    <a:pt x="3132" y="4300"/>
                  </a:lnTo>
                  <a:lnTo>
                    <a:pt x="3132" y="4334"/>
                  </a:lnTo>
                  <a:lnTo>
                    <a:pt x="3420" y="4647"/>
                  </a:lnTo>
                  <a:lnTo>
                    <a:pt x="3454" y="4715"/>
                  </a:lnTo>
                  <a:lnTo>
                    <a:pt x="3513" y="4774"/>
                  </a:lnTo>
                  <a:lnTo>
                    <a:pt x="3538" y="4884"/>
                  </a:lnTo>
                  <a:lnTo>
                    <a:pt x="3488" y="5096"/>
                  </a:lnTo>
                  <a:lnTo>
                    <a:pt x="3488" y="5181"/>
                  </a:lnTo>
                  <a:lnTo>
                    <a:pt x="3428" y="5308"/>
                  </a:lnTo>
                  <a:lnTo>
                    <a:pt x="3428" y="5333"/>
                  </a:lnTo>
                  <a:lnTo>
                    <a:pt x="3361" y="5460"/>
                  </a:lnTo>
                  <a:lnTo>
                    <a:pt x="3352" y="5536"/>
                  </a:lnTo>
                  <a:lnTo>
                    <a:pt x="3259" y="5756"/>
                  </a:lnTo>
                  <a:lnTo>
                    <a:pt x="3276" y="5782"/>
                  </a:lnTo>
                  <a:lnTo>
                    <a:pt x="3344" y="5790"/>
                  </a:lnTo>
                  <a:lnTo>
                    <a:pt x="3369" y="5790"/>
                  </a:lnTo>
                  <a:lnTo>
                    <a:pt x="3445" y="5722"/>
                  </a:lnTo>
                  <a:lnTo>
                    <a:pt x="3538" y="5536"/>
                  </a:lnTo>
                  <a:lnTo>
                    <a:pt x="3555" y="5511"/>
                  </a:lnTo>
                  <a:lnTo>
                    <a:pt x="3657" y="5333"/>
                  </a:lnTo>
                  <a:lnTo>
                    <a:pt x="3682" y="5274"/>
                  </a:lnTo>
                  <a:lnTo>
                    <a:pt x="3708" y="5231"/>
                  </a:lnTo>
                  <a:lnTo>
                    <a:pt x="3708" y="5215"/>
                  </a:lnTo>
                  <a:lnTo>
                    <a:pt x="3809" y="5096"/>
                  </a:lnTo>
                  <a:lnTo>
                    <a:pt x="3902" y="4910"/>
                  </a:lnTo>
                  <a:lnTo>
                    <a:pt x="3928" y="4901"/>
                  </a:lnTo>
                  <a:lnTo>
                    <a:pt x="3995" y="4791"/>
                  </a:lnTo>
                  <a:lnTo>
                    <a:pt x="4114" y="4707"/>
                  </a:lnTo>
                  <a:lnTo>
                    <a:pt x="4165" y="4681"/>
                  </a:lnTo>
                  <a:lnTo>
                    <a:pt x="4317" y="4681"/>
                  </a:lnTo>
                  <a:lnTo>
                    <a:pt x="4410" y="4622"/>
                  </a:lnTo>
                  <a:lnTo>
                    <a:pt x="4478" y="4554"/>
                  </a:lnTo>
                  <a:lnTo>
                    <a:pt x="4605" y="4503"/>
                  </a:lnTo>
                  <a:lnTo>
                    <a:pt x="4656" y="4461"/>
                  </a:lnTo>
                  <a:lnTo>
                    <a:pt x="4732" y="4444"/>
                  </a:lnTo>
                  <a:lnTo>
                    <a:pt x="4783" y="4453"/>
                  </a:lnTo>
                  <a:lnTo>
                    <a:pt x="4817" y="4436"/>
                  </a:lnTo>
                  <a:lnTo>
                    <a:pt x="4834" y="4444"/>
                  </a:lnTo>
                  <a:lnTo>
                    <a:pt x="4910" y="4427"/>
                  </a:lnTo>
                  <a:lnTo>
                    <a:pt x="5020" y="4444"/>
                  </a:lnTo>
                  <a:lnTo>
                    <a:pt x="5155" y="4495"/>
                  </a:lnTo>
                  <a:lnTo>
                    <a:pt x="5198" y="4529"/>
                  </a:lnTo>
                  <a:lnTo>
                    <a:pt x="5248" y="4597"/>
                  </a:lnTo>
                  <a:lnTo>
                    <a:pt x="5291" y="4614"/>
                  </a:lnTo>
                  <a:lnTo>
                    <a:pt x="5350" y="4664"/>
                  </a:lnTo>
                  <a:lnTo>
                    <a:pt x="5384" y="4749"/>
                  </a:lnTo>
                  <a:lnTo>
                    <a:pt x="5384" y="4825"/>
                  </a:lnTo>
                  <a:lnTo>
                    <a:pt x="5359" y="4901"/>
                  </a:lnTo>
                  <a:lnTo>
                    <a:pt x="5342" y="5003"/>
                  </a:lnTo>
                  <a:lnTo>
                    <a:pt x="5384" y="5138"/>
                  </a:lnTo>
                  <a:lnTo>
                    <a:pt x="5469" y="5291"/>
                  </a:lnTo>
                  <a:lnTo>
                    <a:pt x="5460" y="5375"/>
                  </a:lnTo>
                  <a:lnTo>
                    <a:pt x="5443" y="5418"/>
                  </a:lnTo>
                  <a:lnTo>
                    <a:pt x="5359" y="5502"/>
                  </a:lnTo>
                  <a:lnTo>
                    <a:pt x="5121" y="5579"/>
                  </a:lnTo>
                  <a:lnTo>
                    <a:pt x="5105" y="5604"/>
                  </a:lnTo>
                  <a:lnTo>
                    <a:pt x="5020" y="5629"/>
                  </a:lnTo>
                  <a:lnTo>
                    <a:pt x="4978" y="5663"/>
                  </a:lnTo>
                  <a:lnTo>
                    <a:pt x="4944" y="5722"/>
                  </a:lnTo>
                  <a:lnTo>
                    <a:pt x="4918" y="5807"/>
                  </a:lnTo>
                  <a:lnTo>
                    <a:pt x="4935" y="5833"/>
                  </a:lnTo>
                  <a:lnTo>
                    <a:pt x="4927" y="5858"/>
                  </a:lnTo>
                  <a:lnTo>
                    <a:pt x="4952" y="5968"/>
                  </a:lnTo>
                  <a:lnTo>
                    <a:pt x="5037" y="6129"/>
                  </a:lnTo>
                  <a:lnTo>
                    <a:pt x="5028" y="6180"/>
                  </a:lnTo>
                  <a:lnTo>
                    <a:pt x="5037" y="6290"/>
                  </a:lnTo>
                  <a:lnTo>
                    <a:pt x="5003" y="6357"/>
                  </a:lnTo>
                  <a:lnTo>
                    <a:pt x="4978" y="6374"/>
                  </a:lnTo>
                  <a:lnTo>
                    <a:pt x="4961" y="6408"/>
                  </a:lnTo>
                  <a:lnTo>
                    <a:pt x="4867" y="6450"/>
                  </a:lnTo>
                  <a:lnTo>
                    <a:pt x="4707" y="6501"/>
                  </a:lnTo>
                  <a:lnTo>
                    <a:pt x="4647" y="6501"/>
                  </a:lnTo>
                  <a:lnTo>
                    <a:pt x="4588" y="6544"/>
                  </a:lnTo>
                  <a:lnTo>
                    <a:pt x="4503" y="6544"/>
                  </a:lnTo>
                  <a:lnTo>
                    <a:pt x="4444" y="6569"/>
                  </a:lnTo>
                  <a:lnTo>
                    <a:pt x="4326" y="6586"/>
                  </a:lnTo>
                  <a:lnTo>
                    <a:pt x="4283" y="6611"/>
                  </a:lnTo>
                  <a:lnTo>
                    <a:pt x="4249" y="6594"/>
                  </a:lnTo>
                  <a:lnTo>
                    <a:pt x="4156" y="6620"/>
                  </a:lnTo>
                  <a:lnTo>
                    <a:pt x="4122" y="6611"/>
                  </a:lnTo>
                  <a:lnTo>
                    <a:pt x="4012" y="6671"/>
                  </a:lnTo>
                  <a:lnTo>
                    <a:pt x="3970" y="6704"/>
                  </a:lnTo>
                  <a:lnTo>
                    <a:pt x="3953" y="6704"/>
                  </a:lnTo>
                  <a:lnTo>
                    <a:pt x="3911" y="6738"/>
                  </a:lnTo>
                  <a:lnTo>
                    <a:pt x="3809" y="6831"/>
                  </a:lnTo>
                  <a:lnTo>
                    <a:pt x="3775" y="6925"/>
                  </a:lnTo>
                  <a:lnTo>
                    <a:pt x="3775" y="6984"/>
                  </a:lnTo>
                  <a:lnTo>
                    <a:pt x="3767" y="7009"/>
                  </a:lnTo>
                  <a:lnTo>
                    <a:pt x="3767" y="7085"/>
                  </a:lnTo>
                  <a:lnTo>
                    <a:pt x="3792" y="7195"/>
                  </a:lnTo>
                  <a:lnTo>
                    <a:pt x="3835" y="7297"/>
                  </a:lnTo>
                  <a:lnTo>
                    <a:pt x="3877" y="7339"/>
                  </a:lnTo>
                  <a:lnTo>
                    <a:pt x="3936" y="7449"/>
                  </a:lnTo>
                  <a:lnTo>
                    <a:pt x="3936" y="7466"/>
                  </a:lnTo>
                  <a:lnTo>
                    <a:pt x="4004" y="7568"/>
                  </a:lnTo>
                  <a:lnTo>
                    <a:pt x="4029" y="7619"/>
                  </a:lnTo>
                  <a:lnTo>
                    <a:pt x="4106" y="7712"/>
                  </a:lnTo>
                  <a:lnTo>
                    <a:pt x="4139" y="7796"/>
                  </a:lnTo>
                  <a:lnTo>
                    <a:pt x="4139" y="7847"/>
                  </a:lnTo>
                  <a:lnTo>
                    <a:pt x="4072" y="7974"/>
                  </a:lnTo>
                  <a:lnTo>
                    <a:pt x="3962" y="8050"/>
                  </a:lnTo>
                  <a:lnTo>
                    <a:pt x="3919" y="8067"/>
                  </a:lnTo>
                  <a:lnTo>
                    <a:pt x="3860" y="8067"/>
                  </a:lnTo>
                  <a:lnTo>
                    <a:pt x="3835" y="8093"/>
                  </a:lnTo>
                  <a:lnTo>
                    <a:pt x="3775" y="8101"/>
                  </a:lnTo>
                  <a:lnTo>
                    <a:pt x="3657" y="8101"/>
                  </a:lnTo>
                  <a:lnTo>
                    <a:pt x="3640" y="8118"/>
                  </a:lnTo>
                  <a:lnTo>
                    <a:pt x="3479" y="8118"/>
                  </a:lnTo>
                  <a:lnTo>
                    <a:pt x="3394" y="8076"/>
                  </a:lnTo>
                  <a:lnTo>
                    <a:pt x="3335" y="8076"/>
                  </a:lnTo>
                  <a:lnTo>
                    <a:pt x="3242" y="8000"/>
                  </a:lnTo>
                  <a:lnTo>
                    <a:pt x="3174" y="7890"/>
                  </a:lnTo>
                  <a:lnTo>
                    <a:pt x="3081" y="7847"/>
                  </a:lnTo>
                  <a:lnTo>
                    <a:pt x="3056" y="7856"/>
                  </a:lnTo>
                  <a:lnTo>
                    <a:pt x="2996" y="7839"/>
                  </a:lnTo>
                  <a:lnTo>
                    <a:pt x="2937" y="7864"/>
                  </a:lnTo>
                  <a:lnTo>
                    <a:pt x="2819" y="7966"/>
                  </a:lnTo>
                  <a:lnTo>
                    <a:pt x="2785" y="8008"/>
                  </a:lnTo>
                  <a:lnTo>
                    <a:pt x="2776" y="8042"/>
                  </a:lnTo>
                  <a:lnTo>
                    <a:pt x="2759" y="8059"/>
                  </a:lnTo>
                  <a:lnTo>
                    <a:pt x="2726" y="8144"/>
                  </a:lnTo>
                  <a:lnTo>
                    <a:pt x="2726" y="8220"/>
                  </a:lnTo>
                  <a:lnTo>
                    <a:pt x="2734" y="8254"/>
                  </a:lnTo>
                  <a:lnTo>
                    <a:pt x="2734" y="8406"/>
                  </a:lnTo>
                  <a:lnTo>
                    <a:pt x="2793" y="8677"/>
                  </a:lnTo>
                  <a:lnTo>
                    <a:pt x="2886" y="8829"/>
                  </a:lnTo>
                  <a:lnTo>
                    <a:pt x="2920" y="8931"/>
                  </a:lnTo>
                  <a:lnTo>
                    <a:pt x="2954" y="8956"/>
                  </a:lnTo>
                  <a:lnTo>
                    <a:pt x="2996" y="9058"/>
                  </a:lnTo>
                  <a:lnTo>
                    <a:pt x="2996" y="9109"/>
                  </a:lnTo>
                  <a:lnTo>
                    <a:pt x="2988" y="9134"/>
                  </a:lnTo>
                  <a:lnTo>
                    <a:pt x="2886" y="9244"/>
                  </a:lnTo>
                  <a:lnTo>
                    <a:pt x="2827" y="9261"/>
                  </a:lnTo>
                  <a:lnTo>
                    <a:pt x="2683" y="9396"/>
                  </a:lnTo>
                  <a:lnTo>
                    <a:pt x="2522" y="9481"/>
                  </a:lnTo>
                  <a:lnTo>
                    <a:pt x="2421" y="9498"/>
                  </a:lnTo>
                  <a:lnTo>
                    <a:pt x="2370" y="9464"/>
                  </a:lnTo>
                  <a:lnTo>
                    <a:pt x="2302" y="9447"/>
                  </a:lnTo>
                  <a:lnTo>
                    <a:pt x="2285" y="9439"/>
                  </a:lnTo>
                  <a:lnTo>
                    <a:pt x="2124" y="9447"/>
                  </a:lnTo>
                  <a:lnTo>
                    <a:pt x="2108" y="9456"/>
                  </a:lnTo>
                  <a:lnTo>
                    <a:pt x="2082" y="9456"/>
                  </a:lnTo>
                  <a:lnTo>
                    <a:pt x="2040" y="9489"/>
                  </a:lnTo>
                  <a:lnTo>
                    <a:pt x="1981" y="9506"/>
                  </a:lnTo>
                  <a:lnTo>
                    <a:pt x="1947" y="9540"/>
                  </a:lnTo>
                  <a:lnTo>
                    <a:pt x="1879" y="9549"/>
                  </a:lnTo>
                  <a:lnTo>
                    <a:pt x="1845" y="9583"/>
                  </a:lnTo>
                  <a:lnTo>
                    <a:pt x="1820" y="9583"/>
                  </a:lnTo>
                  <a:lnTo>
                    <a:pt x="1760" y="9616"/>
                  </a:lnTo>
                  <a:lnTo>
                    <a:pt x="1701" y="9667"/>
                  </a:lnTo>
                  <a:lnTo>
                    <a:pt x="1684" y="9667"/>
                  </a:lnTo>
                  <a:lnTo>
                    <a:pt x="1642" y="9710"/>
                  </a:lnTo>
                  <a:lnTo>
                    <a:pt x="1566" y="9726"/>
                  </a:lnTo>
                  <a:lnTo>
                    <a:pt x="1481" y="9760"/>
                  </a:lnTo>
                  <a:lnTo>
                    <a:pt x="1363" y="9760"/>
                  </a:lnTo>
                  <a:lnTo>
                    <a:pt x="1320" y="9743"/>
                  </a:lnTo>
                  <a:lnTo>
                    <a:pt x="1244" y="9684"/>
                  </a:lnTo>
                  <a:lnTo>
                    <a:pt x="1168" y="9608"/>
                  </a:lnTo>
                  <a:lnTo>
                    <a:pt x="1100" y="9464"/>
                  </a:lnTo>
                  <a:lnTo>
                    <a:pt x="1058" y="9430"/>
                  </a:lnTo>
                  <a:lnTo>
                    <a:pt x="1032" y="9422"/>
                  </a:lnTo>
                  <a:lnTo>
                    <a:pt x="931" y="9413"/>
                  </a:lnTo>
                  <a:lnTo>
                    <a:pt x="905" y="9396"/>
                  </a:lnTo>
                  <a:lnTo>
                    <a:pt x="846" y="9396"/>
                  </a:lnTo>
                  <a:lnTo>
                    <a:pt x="761" y="9295"/>
                  </a:lnTo>
                  <a:lnTo>
                    <a:pt x="745" y="9227"/>
                  </a:lnTo>
                  <a:lnTo>
                    <a:pt x="753" y="9024"/>
                  </a:lnTo>
                  <a:lnTo>
                    <a:pt x="778" y="9007"/>
                  </a:lnTo>
                  <a:lnTo>
                    <a:pt x="804" y="8905"/>
                  </a:lnTo>
                  <a:lnTo>
                    <a:pt x="829" y="8880"/>
                  </a:lnTo>
                  <a:lnTo>
                    <a:pt x="838" y="8846"/>
                  </a:lnTo>
                  <a:lnTo>
                    <a:pt x="905" y="8728"/>
                  </a:lnTo>
                  <a:lnTo>
                    <a:pt x="931" y="8660"/>
                  </a:lnTo>
                  <a:lnTo>
                    <a:pt x="888" y="8634"/>
                  </a:lnTo>
                  <a:lnTo>
                    <a:pt x="787" y="8660"/>
                  </a:lnTo>
                  <a:lnTo>
                    <a:pt x="745" y="8685"/>
                  </a:lnTo>
                  <a:lnTo>
                    <a:pt x="711" y="8677"/>
                  </a:lnTo>
                  <a:lnTo>
                    <a:pt x="694" y="8694"/>
                  </a:lnTo>
                  <a:lnTo>
                    <a:pt x="668" y="8702"/>
                  </a:lnTo>
                  <a:lnTo>
                    <a:pt x="609" y="8694"/>
                  </a:lnTo>
                  <a:lnTo>
                    <a:pt x="524" y="8634"/>
                  </a:lnTo>
                  <a:lnTo>
                    <a:pt x="491" y="8567"/>
                  </a:lnTo>
                  <a:lnTo>
                    <a:pt x="372" y="8448"/>
                  </a:lnTo>
                  <a:lnTo>
                    <a:pt x="330" y="8550"/>
                  </a:lnTo>
                  <a:lnTo>
                    <a:pt x="397" y="8736"/>
                  </a:lnTo>
                  <a:lnTo>
                    <a:pt x="414" y="8846"/>
                  </a:lnTo>
                  <a:lnTo>
                    <a:pt x="457" y="8948"/>
                  </a:lnTo>
                  <a:lnTo>
                    <a:pt x="457" y="9109"/>
                  </a:lnTo>
                  <a:lnTo>
                    <a:pt x="431" y="9185"/>
                  </a:lnTo>
                  <a:lnTo>
                    <a:pt x="364" y="9312"/>
                  </a:lnTo>
                  <a:lnTo>
                    <a:pt x="296" y="9362"/>
                  </a:lnTo>
                  <a:lnTo>
                    <a:pt x="220" y="9379"/>
                  </a:lnTo>
                  <a:lnTo>
                    <a:pt x="0" y="9339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1C8310C1-5568-469D-AE6C-7F15785E5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6" y="317"/>
              <a:ext cx="3438" cy="4207"/>
            </a:xfrm>
            <a:custGeom>
              <a:avLst/>
              <a:gdLst>
                <a:gd name="T0" fmla="*/ 254 w 16949"/>
                <a:gd name="T1" fmla="*/ 19842 h 20756"/>
                <a:gd name="T2" fmla="*/ 1075 w 16949"/>
                <a:gd name="T3" fmla="*/ 20409 h 20756"/>
                <a:gd name="T4" fmla="*/ 2243 w 16949"/>
                <a:gd name="T5" fmla="*/ 20130 h 20756"/>
                <a:gd name="T6" fmla="*/ 2649 w 16949"/>
                <a:gd name="T7" fmla="*/ 18928 h 20756"/>
                <a:gd name="T8" fmla="*/ 3513 w 16949"/>
                <a:gd name="T9" fmla="*/ 18843 h 20756"/>
                <a:gd name="T10" fmla="*/ 3767 w 16949"/>
                <a:gd name="T11" fmla="*/ 17819 h 20756"/>
                <a:gd name="T12" fmla="*/ 4597 w 16949"/>
                <a:gd name="T13" fmla="*/ 17133 h 20756"/>
                <a:gd name="T14" fmla="*/ 5240 w 16949"/>
                <a:gd name="T15" fmla="*/ 16151 h 20756"/>
                <a:gd name="T16" fmla="*/ 5181 w 16949"/>
                <a:gd name="T17" fmla="*/ 15000 h 20756"/>
                <a:gd name="T18" fmla="*/ 3530 w 16949"/>
                <a:gd name="T19" fmla="*/ 15186 h 20756"/>
                <a:gd name="T20" fmla="*/ 4402 w 16949"/>
                <a:gd name="T21" fmla="*/ 14391 h 20756"/>
                <a:gd name="T22" fmla="*/ 5308 w 16949"/>
                <a:gd name="T23" fmla="*/ 14628 h 20756"/>
                <a:gd name="T24" fmla="*/ 6476 w 16949"/>
                <a:gd name="T25" fmla="*/ 14145 h 20756"/>
                <a:gd name="T26" fmla="*/ 7373 w 16949"/>
                <a:gd name="T27" fmla="*/ 12799 h 20756"/>
                <a:gd name="T28" fmla="*/ 7543 w 16949"/>
                <a:gd name="T29" fmla="*/ 11876 h 20756"/>
                <a:gd name="T30" fmla="*/ 6078 w 16949"/>
                <a:gd name="T31" fmla="*/ 11902 h 20756"/>
                <a:gd name="T32" fmla="*/ 4614 w 16949"/>
                <a:gd name="T33" fmla="*/ 11419 h 20756"/>
                <a:gd name="T34" fmla="*/ 3411 w 16949"/>
                <a:gd name="T35" fmla="*/ 11462 h 20756"/>
                <a:gd name="T36" fmla="*/ 3327 w 16949"/>
                <a:gd name="T37" fmla="*/ 11292 h 20756"/>
                <a:gd name="T38" fmla="*/ 4800 w 16949"/>
                <a:gd name="T39" fmla="*/ 10928 h 20756"/>
                <a:gd name="T40" fmla="*/ 6027 w 16949"/>
                <a:gd name="T41" fmla="*/ 10268 h 20756"/>
                <a:gd name="T42" fmla="*/ 6561 w 16949"/>
                <a:gd name="T43" fmla="*/ 10725 h 20756"/>
                <a:gd name="T44" fmla="*/ 7754 w 16949"/>
                <a:gd name="T45" fmla="*/ 10886 h 20756"/>
                <a:gd name="T46" fmla="*/ 8914 w 16949"/>
                <a:gd name="T47" fmla="*/ 9963 h 20756"/>
                <a:gd name="T48" fmla="*/ 10108 w 16949"/>
                <a:gd name="T49" fmla="*/ 8448 h 20756"/>
                <a:gd name="T50" fmla="*/ 8990 w 16949"/>
                <a:gd name="T51" fmla="*/ 7999 h 20756"/>
                <a:gd name="T52" fmla="*/ 8271 w 16949"/>
                <a:gd name="T53" fmla="*/ 7661 h 20756"/>
                <a:gd name="T54" fmla="*/ 8042 w 16949"/>
                <a:gd name="T55" fmla="*/ 6848 h 20756"/>
                <a:gd name="T56" fmla="*/ 6400 w 16949"/>
                <a:gd name="T57" fmla="*/ 6196 h 20756"/>
                <a:gd name="T58" fmla="*/ 5299 w 16949"/>
                <a:gd name="T59" fmla="*/ 5739 h 20756"/>
                <a:gd name="T60" fmla="*/ 4944 w 16949"/>
                <a:gd name="T61" fmla="*/ 5570 h 20756"/>
                <a:gd name="T62" fmla="*/ 4715 w 16949"/>
                <a:gd name="T63" fmla="*/ 5054 h 20756"/>
                <a:gd name="T64" fmla="*/ 5155 w 16949"/>
                <a:gd name="T65" fmla="*/ 4749 h 20756"/>
                <a:gd name="T66" fmla="*/ 6137 w 16949"/>
                <a:gd name="T67" fmla="*/ 5392 h 20756"/>
                <a:gd name="T68" fmla="*/ 6815 w 16949"/>
                <a:gd name="T69" fmla="*/ 5621 h 20756"/>
                <a:gd name="T70" fmla="*/ 7704 w 16949"/>
                <a:gd name="T71" fmla="*/ 5807 h 20756"/>
                <a:gd name="T72" fmla="*/ 8982 w 16949"/>
                <a:gd name="T73" fmla="*/ 6349 h 20756"/>
                <a:gd name="T74" fmla="*/ 10650 w 16949"/>
                <a:gd name="T75" fmla="*/ 7221 h 20756"/>
                <a:gd name="T76" fmla="*/ 10387 w 16949"/>
                <a:gd name="T77" fmla="*/ 6162 h 20756"/>
                <a:gd name="T78" fmla="*/ 9160 w 16949"/>
                <a:gd name="T79" fmla="*/ 4690 h 20756"/>
                <a:gd name="T80" fmla="*/ 8144 w 16949"/>
                <a:gd name="T81" fmla="*/ 3699 h 20756"/>
                <a:gd name="T82" fmla="*/ 8720 w 16949"/>
                <a:gd name="T83" fmla="*/ 3741 h 20756"/>
                <a:gd name="T84" fmla="*/ 9363 w 16949"/>
                <a:gd name="T85" fmla="*/ 4080 h 20756"/>
                <a:gd name="T86" fmla="*/ 9913 w 16949"/>
                <a:gd name="T87" fmla="*/ 4588 h 20756"/>
                <a:gd name="T88" fmla="*/ 10946 w 16949"/>
                <a:gd name="T89" fmla="*/ 5392 h 20756"/>
                <a:gd name="T90" fmla="*/ 11556 w 16949"/>
                <a:gd name="T91" fmla="*/ 6264 h 20756"/>
                <a:gd name="T92" fmla="*/ 13130 w 16949"/>
                <a:gd name="T93" fmla="*/ 6010 h 20756"/>
                <a:gd name="T94" fmla="*/ 13689 w 16949"/>
                <a:gd name="T95" fmla="*/ 4943 h 20756"/>
                <a:gd name="T96" fmla="*/ 12817 w 16949"/>
                <a:gd name="T97" fmla="*/ 4038 h 20756"/>
                <a:gd name="T98" fmla="*/ 12385 w 16949"/>
                <a:gd name="T99" fmla="*/ 2692 h 20756"/>
                <a:gd name="T100" fmla="*/ 12673 w 16949"/>
                <a:gd name="T101" fmla="*/ 2514 h 20756"/>
                <a:gd name="T102" fmla="*/ 13156 w 16949"/>
                <a:gd name="T103" fmla="*/ 3217 h 20756"/>
                <a:gd name="T104" fmla="*/ 13825 w 16949"/>
                <a:gd name="T105" fmla="*/ 3462 h 20756"/>
                <a:gd name="T106" fmla="*/ 14510 w 16949"/>
                <a:gd name="T107" fmla="*/ 4537 h 20756"/>
                <a:gd name="T108" fmla="*/ 15340 w 16949"/>
                <a:gd name="T109" fmla="*/ 4156 h 20756"/>
                <a:gd name="T110" fmla="*/ 15543 w 16949"/>
                <a:gd name="T111" fmla="*/ 2480 h 20756"/>
                <a:gd name="T112" fmla="*/ 14417 w 16949"/>
                <a:gd name="T113" fmla="*/ 305 h 20756"/>
                <a:gd name="T114" fmla="*/ 14595 w 16949"/>
                <a:gd name="T115" fmla="*/ 305 h 20756"/>
                <a:gd name="T116" fmla="*/ 15840 w 16949"/>
                <a:gd name="T117" fmla="*/ 1193 h 20756"/>
                <a:gd name="T118" fmla="*/ 16508 w 16949"/>
                <a:gd name="T119" fmla="*/ 1955 h 20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949" h="20756">
                  <a:moveTo>
                    <a:pt x="829" y="20756"/>
                  </a:moveTo>
                  <a:lnTo>
                    <a:pt x="745" y="20528"/>
                  </a:lnTo>
                  <a:lnTo>
                    <a:pt x="711" y="20426"/>
                  </a:lnTo>
                  <a:lnTo>
                    <a:pt x="635" y="20333"/>
                  </a:lnTo>
                  <a:lnTo>
                    <a:pt x="533" y="20274"/>
                  </a:lnTo>
                  <a:lnTo>
                    <a:pt x="448" y="20248"/>
                  </a:lnTo>
                  <a:lnTo>
                    <a:pt x="397" y="20198"/>
                  </a:lnTo>
                  <a:lnTo>
                    <a:pt x="270" y="20164"/>
                  </a:lnTo>
                  <a:lnTo>
                    <a:pt x="228" y="20130"/>
                  </a:lnTo>
                  <a:lnTo>
                    <a:pt x="110" y="20079"/>
                  </a:lnTo>
                  <a:lnTo>
                    <a:pt x="8" y="20028"/>
                  </a:lnTo>
                  <a:lnTo>
                    <a:pt x="0" y="20003"/>
                  </a:lnTo>
                  <a:lnTo>
                    <a:pt x="67" y="19978"/>
                  </a:lnTo>
                  <a:lnTo>
                    <a:pt x="177" y="19986"/>
                  </a:lnTo>
                  <a:lnTo>
                    <a:pt x="228" y="19969"/>
                  </a:lnTo>
                  <a:lnTo>
                    <a:pt x="262" y="19910"/>
                  </a:lnTo>
                  <a:lnTo>
                    <a:pt x="254" y="19842"/>
                  </a:lnTo>
                  <a:lnTo>
                    <a:pt x="270" y="19783"/>
                  </a:lnTo>
                  <a:lnTo>
                    <a:pt x="296" y="19766"/>
                  </a:lnTo>
                  <a:lnTo>
                    <a:pt x="338" y="19783"/>
                  </a:lnTo>
                  <a:lnTo>
                    <a:pt x="364" y="19842"/>
                  </a:lnTo>
                  <a:lnTo>
                    <a:pt x="406" y="19893"/>
                  </a:lnTo>
                  <a:lnTo>
                    <a:pt x="448" y="19927"/>
                  </a:lnTo>
                  <a:lnTo>
                    <a:pt x="474" y="19935"/>
                  </a:lnTo>
                  <a:lnTo>
                    <a:pt x="524" y="20003"/>
                  </a:lnTo>
                  <a:lnTo>
                    <a:pt x="584" y="20071"/>
                  </a:lnTo>
                  <a:lnTo>
                    <a:pt x="609" y="20096"/>
                  </a:lnTo>
                  <a:lnTo>
                    <a:pt x="635" y="20088"/>
                  </a:lnTo>
                  <a:lnTo>
                    <a:pt x="719" y="20130"/>
                  </a:lnTo>
                  <a:lnTo>
                    <a:pt x="804" y="20198"/>
                  </a:lnTo>
                  <a:lnTo>
                    <a:pt x="821" y="20240"/>
                  </a:lnTo>
                  <a:lnTo>
                    <a:pt x="931" y="20359"/>
                  </a:lnTo>
                  <a:lnTo>
                    <a:pt x="1015" y="20401"/>
                  </a:lnTo>
                  <a:lnTo>
                    <a:pt x="1075" y="20409"/>
                  </a:lnTo>
                  <a:lnTo>
                    <a:pt x="1100" y="20384"/>
                  </a:lnTo>
                  <a:lnTo>
                    <a:pt x="1151" y="20384"/>
                  </a:lnTo>
                  <a:lnTo>
                    <a:pt x="1278" y="20409"/>
                  </a:lnTo>
                  <a:lnTo>
                    <a:pt x="1329" y="20426"/>
                  </a:lnTo>
                  <a:lnTo>
                    <a:pt x="1413" y="20435"/>
                  </a:lnTo>
                  <a:lnTo>
                    <a:pt x="1490" y="20392"/>
                  </a:lnTo>
                  <a:lnTo>
                    <a:pt x="1515" y="20392"/>
                  </a:lnTo>
                  <a:lnTo>
                    <a:pt x="1676" y="20333"/>
                  </a:lnTo>
                  <a:lnTo>
                    <a:pt x="1710" y="20299"/>
                  </a:lnTo>
                  <a:lnTo>
                    <a:pt x="1760" y="20265"/>
                  </a:lnTo>
                  <a:lnTo>
                    <a:pt x="1786" y="20265"/>
                  </a:lnTo>
                  <a:lnTo>
                    <a:pt x="1921" y="20172"/>
                  </a:lnTo>
                  <a:lnTo>
                    <a:pt x="1972" y="20172"/>
                  </a:lnTo>
                  <a:lnTo>
                    <a:pt x="1998" y="20155"/>
                  </a:lnTo>
                  <a:lnTo>
                    <a:pt x="2057" y="20138"/>
                  </a:lnTo>
                  <a:lnTo>
                    <a:pt x="2184" y="20138"/>
                  </a:lnTo>
                  <a:lnTo>
                    <a:pt x="2243" y="20130"/>
                  </a:lnTo>
                  <a:lnTo>
                    <a:pt x="2319" y="20088"/>
                  </a:lnTo>
                  <a:lnTo>
                    <a:pt x="2345" y="20096"/>
                  </a:lnTo>
                  <a:lnTo>
                    <a:pt x="2455" y="20062"/>
                  </a:lnTo>
                  <a:lnTo>
                    <a:pt x="2582" y="19995"/>
                  </a:lnTo>
                  <a:lnTo>
                    <a:pt x="2624" y="19952"/>
                  </a:lnTo>
                  <a:lnTo>
                    <a:pt x="2658" y="19944"/>
                  </a:lnTo>
                  <a:lnTo>
                    <a:pt x="2717" y="19893"/>
                  </a:lnTo>
                  <a:lnTo>
                    <a:pt x="2768" y="19876"/>
                  </a:lnTo>
                  <a:lnTo>
                    <a:pt x="2853" y="19800"/>
                  </a:lnTo>
                  <a:lnTo>
                    <a:pt x="2912" y="19707"/>
                  </a:lnTo>
                  <a:lnTo>
                    <a:pt x="2929" y="19622"/>
                  </a:lnTo>
                  <a:lnTo>
                    <a:pt x="2878" y="19487"/>
                  </a:lnTo>
                  <a:lnTo>
                    <a:pt x="2802" y="19343"/>
                  </a:lnTo>
                  <a:lnTo>
                    <a:pt x="2751" y="19182"/>
                  </a:lnTo>
                  <a:lnTo>
                    <a:pt x="2692" y="19089"/>
                  </a:lnTo>
                  <a:lnTo>
                    <a:pt x="2683" y="19004"/>
                  </a:lnTo>
                  <a:lnTo>
                    <a:pt x="2649" y="18928"/>
                  </a:lnTo>
                  <a:lnTo>
                    <a:pt x="2632" y="18742"/>
                  </a:lnTo>
                  <a:lnTo>
                    <a:pt x="2641" y="18682"/>
                  </a:lnTo>
                  <a:lnTo>
                    <a:pt x="2658" y="18666"/>
                  </a:lnTo>
                  <a:lnTo>
                    <a:pt x="2675" y="18623"/>
                  </a:lnTo>
                  <a:lnTo>
                    <a:pt x="2709" y="18598"/>
                  </a:lnTo>
                  <a:lnTo>
                    <a:pt x="2776" y="18615"/>
                  </a:lnTo>
                  <a:lnTo>
                    <a:pt x="2827" y="18674"/>
                  </a:lnTo>
                  <a:lnTo>
                    <a:pt x="2861" y="18759"/>
                  </a:lnTo>
                  <a:lnTo>
                    <a:pt x="2929" y="18826"/>
                  </a:lnTo>
                  <a:lnTo>
                    <a:pt x="2946" y="18835"/>
                  </a:lnTo>
                  <a:lnTo>
                    <a:pt x="3090" y="18852"/>
                  </a:lnTo>
                  <a:lnTo>
                    <a:pt x="3115" y="18869"/>
                  </a:lnTo>
                  <a:lnTo>
                    <a:pt x="3166" y="18869"/>
                  </a:lnTo>
                  <a:lnTo>
                    <a:pt x="3225" y="18843"/>
                  </a:lnTo>
                  <a:lnTo>
                    <a:pt x="3301" y="18835"/>
                  </a:lnTo>
                  <a:lnTo>
                    <a:pt x="3437" y="18869"/>
                  </a:lnTo>
                  <a:lnTo>
                    <a:pt x="3513" y="18843"/>
                  </a:lnTo>
                  <a:lnTo>
                    <a:pt x="3598" y="18843"/>
                  </a:lnTo>
                  <a:lnTo>
                    <a:pt x="3665" y="18801"/>
                  </a:lnTo>
                  <a:lnTo>
                    <a:pt x="3691" y="18801"/>
                  </a:lnTo>
                  <a:lnTo>
                    <a:pt x="3758" y="18776"/>
                  </a:lnTo>
                  <a:lnTo>
                    <a:pt x="3784" y="18750"/>
                  </a:lnTo>
                  <a:lnTo>
                    <a:pt x="3835" y="18750"/>
                  </a:lnTo>
                  <a:lnTo>
                    <a:pt x="3860" y="18742"/>
                  </a:lnTo>
                  <a:lnTo>
                    <a:pt x="3945" y="18649"/>
                  </a:lnTo>
                  <a:lnTo>
                    <a:pt x="4004" y="18522"/>
                  </a:lnTo>
                  <a:lnTo>
                    <a:pt x="4021" y="18496"/>
                  </a:lnTo>
                  <a:lnTo>
                    <a:pt x="4029" y="18361"/>
                  </a:lnTo>
                  <a:lnTo>
                    <a:pt x="4004" y="18259"/>
                  </a:lnTo>
                  <a:lnTo>
                    <a:pt x="3936" y="18141"/>
                  </a:lnTo>
                  <a:lnTo>
                    <a:pt x="3894" y="18014"/>
                  </a:lnTo>
                  <a:lnTo>
                    <a:pt x="3877" y="17997"/>
                  </a:lnTo>
                  <a:lnTo>
                    <a:pt x="3869" y="17938"/>
                  </a:lnTo>
                  <a:lnTo>
                    <a:pt x="3767" y="17819"/>
                  </a:lnTo>
                  <a:lnTo>
                    <a:pt x="3742" y="17717"/>
                  </a:lnTo>
                  <a:lnTo>
                    <a:pt x="3665" y="17616"/>
                  </a:lnTo>
                  <a:lnTo>
                    <a:pt x="3640" y="17557"/>
                  </a:lnTo>
                  <a:lnTo>
                    <a:pt x="3657" y="17497"/>
                  </a:lnTo>
                  <a:lnTo>
                    <a:pt x="3682" y="17455"/>
                  </a:lnTo>
                  <a:lnTo>
                    <a:pt x="3725" y="17438"/>
                  </a:lnTo>
                  <a:lnTo>
                    <a:pt x="3792" y="17447"/>
                  </a:lnTo>
                  <a:lnTo>
                    <a:pt x="3953" y="17404"/>
                  </a:lnTo>
                  <a:lnTo>
                    <a:pt x="4063" y="17413"/>
                  </a:lnTo>
                  <a:lnTo>
                    <a:pt x="4114" y="17379"/>
                  </a:lnTo>
                  <a:lnTo>
                    <a:pt x="4165" y="17379"/>
                  </a:lnTo>
                  <a:lnTo>
                    <a:pt x="4266" y="17320"/>
                  </a:lnTo>
                  <a:lnTo>
                    <a:pt x="4351" y="17294"/>
                  </a:lnTo>
                  <a:lnTo>
                    <a:pt x="4419" y="17235"/>
                  </a:lnTo>
                  <a:lnTo>
                    <a:pt x="4461" y="17218"/>
                  </a:lnTo>
                  <a:lnTo>
                    <a:pt x="4580" y="17133"/>
                  </a:lnTo>
                  <a:lnTo>
                    <a:pt x="4597" y="17133"/>
                  </a:lnTo>
                  <a:lnTo>
                    <a:pt x="4639" y="17099"/>
                  </a:lnTo>
                  <a:lnTo>
                    <a:pt x="4707" y="17083"/>
                  </a:lnTo>
                  <a:lnTo>
                    <a:pt x="4732" y="17066"/>
                  </a:lnTo>
                  <a:lnTo>
                    <a:pt x="4808" y="17040"/>
                  </a:lnTo>
                  <a:lnTo>
                    <a:pt x="4834" y="17023"/>
                  </a:lnTo>
                  <a:lnTo>
                    <a:pt x="4901" y="16939"/>
                  </a:lnTo>
                  <a:lnTo>
                    <a:pt x="4961" y="16761"/>
                  </a:lnTo>
                  <a:lnTo>
                    <a:pt x="4961" y="16719"/>
                  </a:lnTo>
                  <a:lnTo>
                    <a:pt x="4927" y="16600"/>
                  </a:lnTo>
                  <a:lnTo>
                    <a:pt x="4893" y="16541"/>
                  </a:lnTo>
                  <a:lnTo>
                    <a:pt x="4868" y="16498"/>
                  </a:lnTo>
                  <a:lnTo>
                    <a:pt x="4834" y="16422"/>
                  </a:lnTo>
                  <a:lnTo>
                    <a:pt x="4842" y="16371"/>
                  </a:lnTo>
                  <a:lnTo>
                    <a:pt x="4918" y="16312"/>
                  </a:lnTo>
                  <a:lnTo>
                    <a:pt x="4969" y="16312"/>
                  </a:lnTo>
                  <a:lnTo>
                    <a:pt x="5037" y="16244"/>
                  </a:lnTo>
                  <a:lnTo>
                    <a:pt x="5240" y="16151"/>
                  </a:lnTo>
                  <a:lnTo>
                    <a:pt x="5291" y="16117"/>
                  </a:lnTo>
                  <a:lnTo>
                    <a:pt x="5384" y="16016"/>
                  </a:lnTo>
                  <a:lnTo>
                    <a:pt x="5418" y="15965"/>
                  </a:lnTo>
                  <a:lnTo>
                    <a:pt x="5418" y="15897"/>
                  </a:lnTo>
                  <a:lnTo>
                    <a:pt x="5392" y="15838"/>
                  </a:lnTo>
                  <a:lnTo>
                    <a:pt x="5367" y="15821"/>
                  </a:lnTo>
                  <a:lnTo>
                    <a:pt x="5367" y="15804"/>
                  </a:lnTo>
                  <a:lnTo>
                    <a:pt x="5333" y="15720"/>
                  </a:lnTo>
                  <a:lnTo>
                    <a:pt x="5333" y="15559"/>
                  </a:lnTo>
                  <a:lnTo>
                    <a:pt x="5367" y="15440"/>
                  </a:lnTo>
                  <a:lnTo>
                    <a:pt x="5384" y="15279"/>
                  </a:lnTo>
                  <a:lnTo>
                    <a:pt x="5375" y="15263"/>
                  </a:lnTo>
                  <a:lnTo>
                    <a:pt x="5392" y="15237"/>
                  </a:lnTo>
                  <a:lnTo>
                    <a:pt x="5342" y="15144"/>
                  </a:lnTo>
                  <a:lnTo>
                    <a:pt x="5274" y="15042"/>
                  </a:lnTo>
                  <a:lnTo>
                    <a:pt x="5198" y="14992"/>
                  </a:lnTo>
                  <a:lnTo>
                    <a:pt x="5181" y="15000"/>
                  </a:lnTo>
                  <a:lnTo>
                    <a:pt x="5096" y="14975"/>
                  </a:lnTo>
                  <a:lnTo>
                    <a:pt x="4935" y="14890"/>
                  </a:lnTo>
                  <a:lnTo>
                    <a:pt x="4884" y="14848"/>
                  </a:lnTo>
                  <a:lnTo>
                    <a:pt x="4834" y="14848"/>
                  </a:lnTo>
                  <a:lnTo>
                    <a:pt x="4800" y="14814"/>
                  </a:lnTo>
                  <a:lnTo>
                    <a:pt x="4563" y="14678"/>
                  </a:lnTo>
                  <a:lnTo>
                    <a:pt x="4419" y="14670"/>
                  </a:lnTo>
                  <a:lnTo>
                    <a:pt x="4393" y="14670"/>
                  </a:lnTo>
                  <a:lnTo>
                    <a:pt x="4334" y="14704"/>
                  </a:lnTo>
                  <a:lnTo>
                    <a:pt x="4199" y="14763"/>
                  </a:lnTo>
                  <a:lnTo>
                    <a:pt x="4114" y="14805"/>
                  </a:lnTo>
                  <a:lnTo>
                    <a:pt x="3936" y="14848"/>
                  </a:lnTo>
                  <a:lnTo>
                    <a:pt x="3835" y="14890"/>
                  </a:lnTo>
                  <a:lnTo>
                    <a:pt x="3733" y="14966"/>
                  </a:lnTo>
                  <a:lnTo>
                    <a:pt x="3691" y="15034"/>
                  </a:lnTo>
                  <a:lnTo>
                    <a:pt x="3572" y="15110"/>
                  </a:lnTo>
                  <a:lnTo>
                    <a:pt x="3530" y="15186"/>
                  </a:lnTo>
                  <a:lnTo>
                    <a:pt x="3462" y="15237"/>
                  </a:lnTo>
                  <a:lnTo>
                    <a:pt x="3437" y="15237"/>
                  </a:lnTo>
                  <a:lnTo>
                    <a:pt x="3394" y="15203"/>
                  </a:lnTo>
                  <a:lnTo>
                    <a:pt x="3369" y="15161"/>
                  </a:lnTo>
                  <a:lnTo>
                    <a:pt x="3352" y="15110"/>
                  </a:lnTo>
                  <a:lnTo>
                    <a:pt x="3369" y="15076"/>
                  </a:lnTo>
                  <a:lnTo>
                    <a:pt x="3437" y="14975"/>
                  </a:lnTo>
                  <a:lnTo>
                    <a:pt x="3547" y="14856"/>
                  </a:lnTo>
                  <a:lnTo>
                    <a:pt x="3648" y="14797"/>
                  </a:lnTo>
                  <a:lnTo>
                    <a:pt x="3784" y="14670"/>
                  </a:lnTo>
                  <a:lnTo>
                    <a:pt x="3911" y="14577"/>
                  </a:lnTo>
                  <a:lnTo>
                    <a:pt x="3945" y="14535"/>
                  </a:lnTo>
                  <a:lnTo>
                    <a:pt x="4106" y="14433"/>
                  </a:lnTo>
                  <a:lnTo>
                    <a:pt x="4216" y="14433"/>
                  </a:lnTo>
                  <a:lnTo>
                    <a:pt x="4292" y="14416"/>
                  </a:lnTo>
                  <a:lnTo>
                    <a:pt x="4351" y="14424"/>
                  </a:lnTo>
                  <a:lnTo>
                    <a:pt x="4402" y="14391"/>
                  </a:lnTo>
                  <a:lnTo>
                    <a:pt x="4478" y="14391"/>
                  </a:lnTo>
                  <a:lnTo>
                    <a:pt x="4554" y="14357"/>
                  </a:lnTo>
                  <a:lnTo>
                    <a:pt x="4690" y="14391"/>
                  </a:lnTo>
                  <a:lnTo>
                    <a:pt x="4715" y="14382"/>
                  </a:lnTo>
                  <a:lnTo>
                    <a:pt x="4800" y="14382"/>
                  </a:lnTo>
                  <a:lnTo>
                    <a:pt x="4918" y="14297"/>
                  </a:lnTo>
                  <a:lnTo>
                    <a:pt x="5020" y="14255"/>
                  </a:lnTo>
                  <a:lnTo>
                    <a:pt x="5054" y="14255"/>
                  </a:lnTo>
                  <a:lnTo>
                    <a:pt x="5054" y="14289"/>
                  </a:lnTo>
                  <a:lnTo>
                    <a:pt x="5011" y="14433"/>
                  </a:lnTo>
                  <a:lnTo>
                    <a:pt x="5011" y="14484"/>
                  </a:lnTo>
                  <a:lnTo>
                    <a:pt x="5020" y="14509"/>
                  </a:lnTo>
                  <a:lnTo>
                    <a:pt x="5071" y="14551"/>
                  </a:lnTo>
                  <a:lnTo>
                    <a:pt x="5122" y="14577"/>
                  </a:lnTo>
                  <a:lnTo>
                    <a:pt x="5189" y="14560"/>
                  </a:lnTo>
                  <a:lnTo>
                    <a:pt x="5215" y="14568"/>
                  </a:lnTo>
                  <a:lnTo>
                    <a:pt x="5308" y="14628"/>
                  </a:lnTo>
                  <a:lnTo>
                    <a:pt x="5384" y="14636"/>
                  </a:lnTo>
                  <a:lnTo>
                    <a:pt x="5494" y="14695"/>
                  </a:lnTo>
                  <a:lnTo>
                    <a:pt x="5570" y="14704"/>
                  </a:lnTo>
                  <a:lnTo>
                    <a:pt x="5782" y="14704"/>
                  </a:lnTo>
                  <a:lnTo>
                    <a:pt x="5917" y="14661"/>
                  </a:lnTo>
                  <a:lnTo>
                    <a:pt x="6002" y="14594"/>
                  </a:lnTo>
                  <a:lnTo>
                    <a:pt x="6087" y="14577"/>
                  </a:lnTo>
                  <a:lnTo>
                    <a:pt x="6154" y="14518"/>
                  </a:lnTo>
                  <a:lnTo>
                    <a:pt x="6214" y="14501"/>
                  </a:lnTo>
                  <a:lnTo>
                    <a:pt x="6231" y="14467"/>
                  </a:lnTo>
                  <a:lnTo>
                    <a:pt x="6281" y="14433"/>
                  </a:lnTo>
                  <a:lnTo>
                    <a:pt x="6290" y="14408"/>
                  </a:lnTo>
                  <a:lnTo>
                    <a:pt x="6332" y="14374"/>
                  </a:lnTo>
                  <a:lnTo>
                    <a:pt x="6374" y="14281"/>
                  </a:lnTo>
                  <a:lnTo>
                    <a:pt x="6400" y="14255"/>
                  </a:lnTo>
                  <a:lnTo>
                    <a:pt x="6408" y="14221"/>
                  </a:lnTo>
                  <a:lnTo>
                    <a:pt x="6476" y="14145"/>
                  </a:lnTo>
                  <a:lnTo>
                    <a:pt x="6476" y="14120"/>
                  </a:lnTo>
                  <a:lnTo>
                    <a:pt x="6535" y="14069"/>
                  </a:lnTo>
                  <a:lnTo>
                    <a:pt x="6637" y="13840"/>
                  </a:lnTo>
                  <a:lnTo>
                    <a:pt x="6696" y="13764"/>
                  </a:lnTo>
                  <a:lnTo>
                    <a:pt x="6730" y="13696"/>
                  </a:lnTo>
                  <a:lnTo>
                    <a:pt x="6815" y="13629"/>
                  </a:lnTo>
                  <a:lnTo>
                    <a:pt x="6891" y="13459"/>
                  </a:lnTo>
                  <a:lnTo>
                    <a:pt x="6899" y="13417"/>
                  </a:lnTo>
                  <a:lnTo>
                    <a:pt x="6950" y="13316"/>
                  </a:lnTo>
                  <a:lnTo>
                    <a:pt x="7001" y="13256"/>
                  </a:lnTo>
                  <a:lnTo>
                    <a:pt x="7009" y="13214"/>
                  </a:lnTo>
                  <a:lnTo>
                    <a:pt x="7026" y="13205"/>
                  </a:lnTo>
                  <a:lnTo>
                    <a:pt x="7052" y="13155"/>
                  </a:lnTo>
                  <a:lnTo>
                    <a:pt x="7196" y="13028"/>
                  </a:lnTo>
                  <a:lnTo>
                    <a:pt x="7306" y="12901"/>
                  </a:lnTo>
                  <a:lnTo>
                    <a:pt x="7348" y="12867"/>
                  </a:lnTo>
                  <a:lnTo>
                    <a:pt x="7373" y="12799"/>
                  </a:lnTo>
                  <a:lnTo>
                    <a:pt x="7390" y="12782"/>
                  </a:lnTo>
                  <a:lnTo>
                    <a:pt x="7424" y="12740"/>
                  </a:lnTo>
                  <a:lnTo>
                    <a:pt x="7450" y="12706"/>
                  </a:lnTo>
                  <a:lnTo>
                    <a:pt x="7492" y="12689"/>
                  </a:lnTo>
                  <a:lnTo>
                    <a:pt x="7517" y="12672"/>
                  </a:lnTo>
                  <a:lnTo>
                    <a:pt x="7551" y="12621"/>
                  </a:lnTo>
                  <a:lnTo>
                    <a:pt x="7568" y="12579"/>
                  </a:lnTo>
                  <a:lnTo>
                    <a:pt x="7627" y="12520"/>
                  </a:lnTo>
                  <a:lnTo>
                    <a:pt x="7763" y="12367"/>
                  </a:lnTo>
                  <a:lnTo>
                    <a:pt x="7797" y="12325"/>
                  </a:lnTo>
                  <a:lnTo>
                    <a:pt x="7831" y="12240"/>
                  </a:lnTo>
                  <a:lnTo>
                    <a:pt x="7831" y="12105"/>
                  </a:lnTo>
                  <a:lnTo>
                    <a:pt x="7822" y="12046"/>
                  </a:lnTo>
                  <a:lnTo>
                    <a:pt x="7763" y="11961"/>
                  </a:lnTo>
                  <a:lnTo>
                    <a:pt x="7695" y="11919"/>
                  </a:lnTo>
                  <a:lnTo>
                    <a:pt x="7661" y="11919"/>
                  </a:lnTo>
                  <a:lnTo>
                    <a:pt x="7543" y="11876"/>
                  </a:lnTo>
                  <a:lnTo>
                    <a:pt x="7500" y="11893"/>
                  </a:lnTo>
                  <a:lnTo>
                    <a:pt x="7399" y="11868"/>
                  </a:lnTo>
                  <a:lnTo>
                    <a:pt x="7238" y="11868"/>
                  </a:lnTo>
                  <a:lnTo>
                    <a:pt x="7162" y="11893"/>
                  </a:lnTo>
                  <a:lnTo>
                    <a:pt x="7077" y="11885"/>
                  </a:lnTo>
                  <a:lnTo>
                    <a:pt x="7001" y="11919"/>
                  </a:lnTo>
                  <a:lnTo>
                    <a:pt x="6916" y="11927"/>
                  </a:lnTo>
                  <a:lnTo>
                    <a:pt x="6899" y="11953"/>
                  </a:lnTo>
                  <a:lnTo>
                    <a:pt x="6781" y="11953"/>
                  </a:lnTo>
                  <a:lnTo>
                    <a:pt x="6739" y="11961"/>
                  </a:lnTo>
                  <a:lnTo>
                    <a:pt x="6722" y="11953"/>
                  </a:lnTo>
                  <a:lnTo>
                    <a:pt x="6662" y="11953"/>
                  </a:lnTo>
                  <a:lnTo>
                    <a:pt x="6578" y="11970"/>
                  </a:lnTo>
                  <a:lnTo>
                    <a:pt x="6518" y="11970"/>
                  </a:lnTo>
                  <a:lnTo>
                    <a:pt x="6256" y="11953"/>
                  </a:lnTo>
                  <a:lnTo>
                    <a:pt x="6137" y="11902"/>
                  </a:lnTo>
                  <a:lnTo>
                    <a:pt x="6078" y="11902"/>
                  </a:lnTo>
                  <a:lnTo>
                    <a:pt x="5960" y="11876"/>
                  </a:lnTo>
                  <a:lnTo>
                    <a:pt x="5900" y="11843"/>
                  </a:lnTo>
                  <a:lnTo>
                    <a:pt x="5816" y="11826"/>
                  </a:lnTo>
                  <a:lnTo>
                    <a:pt x="5697" y="11826"/>
                  </a:lnTo>
                  <a:lnTo>
                    <a:pt x="5494" y="11766"/>
                  </a:lnTo>
                  <a:lnTo>
                    <a:pt x="5460" y="11766"/>
                  </a:lnTo>
                  <a:lnTo>
                    <a:pt x="5274" y="11690"/>
                  </a:lnTo>
                  <a:lnTo>
                    <a:pt x="5181" y="11665"/>
                  </a:lnTo>
                  <a:lnTo>
                    <a:pt x="5155" y="11673"/>
                  </a:lnTo>
                  <a:lnTo>
                    <a:pt x="5138" y="11648"/>
                  </a:lnTo>
                  <a:lnTo>
                    <a:pt x="5079" y="11631"/>
                  </a:lnTo>
                  <a:lnTo>
                    <a:pt x="5020" y="11631"/>
                  </a:lnTo>
                  <a:lnTo>
                    <a:pt x="5003" y="11648"/>
                  </a:lnTo>
                  <a:lnTo>
                    <a:pt x="4715" y="11453"/>
                  </a:lnTo>
                  <a:lnTo>
                    <a:pt x="4656" y="11445"/>
                  </a:lnTo>
                  <a:lnTo>
                    <a:pt x="4639" y="11419"/>
                  </a:lnTo>
                  <a:lnTo>
                    <a:pt x="4614" y="11419"/>
                  </a:lnTo>
                  <a:lnTo>
                    <a:pt x="4580" y="11385"/>
                  </a:lnTo>
                  <a:lnTo>
                    <a:pt x="4537" y="11385"/>
                  </a:lnTo>
                  <a:lnTo>
                    <a:pt x="4520" y="11369"/>
                  </a:lnTo>
                  <a:lnTo>
                    <a:pt x="4419" y="11326"/>
                  </a:lnTo>
                  <a:lnTo>
                    <a:pt x="4376" y="11335"/>
                  </a:lnTo>
                  <a:lnTo>
                    <a:pt x="4334" y="11318"/>
                  </a:lnTo>
                  <a:lnTo>
                    <a:pt x="4199" y="11326"/>
                  </a:lnTo>
                  <a:lnTo>
                    <a:pt x="4139" y="11301"/>
                  </a:lnTo>
                  <a:lnTo>
                    <a:pt x="4055" y="11318"/>
                  </a:lnTo>
                  <a:lnTo>
                    <a:pt x="3979" y="11309"/>
                  </a:lnTo>
                  <a:lnTo>
                    <a:pt x="3852" y="11352"/>
                  </a:lnTo>
                  <a:lnTo>
                    <a:pt x="3775" y="11352"/>
                  </a:lnTo>
                  <a:lnTo>
                    <a:pt x="3674" y="11385"/>
                  </a:lnTo>
                  <a:lnTo>
                    <a:pt x="3615" y="11385"/>
                  </a:lnTo>
                  <a:lnTo>
                    <a:pt x="3538" y="11419"/>
                  </a:lnTo>
                  <a:lnTo>
                    <a:pt x="3437" y="11445"/>
                  </a:lnTo>
                  <a:lnTo>
                    <a:pt x="3411" y="11462"/>
                  </a:lnTo>
                  <a:lnTo>
                    <a:pt x="3335" y="11462"/>
                  </a:lnTo>
                  <a:lnTo>
                    <a:pt x="3276" y="11487"/>
                  </a:lnTo>
                  <a:lnTo>
                    <a:pt x="3191" y="11496"/>
                  </a:lnTo>
                  <a:lnTo>
                    <a:pt x="3124" y="11546"/>
                  </a:lnTo>
                  <a:lnTo>
                    <a:pt x="3098" y="11546"/>
                  </a:lnTo>
                  <a:lnTo>
                    <a:pt x="3056" y="11563"/>
                  </a:lnTo>
                  <a:lnTo>
                    <a:pt x="2997" y="11546"/>
                  </a:lnTo>
                  <a:lnTo>
                    <a:pt x="2954" y="11580"/>
                  </a:lnTo>
                  <a:lnTo>
                    <a:pt x="2912" y="11580"/>
                  </a:lnTo>
                  <a:lnTo>
                    <a:pt x="2895" y="11580"/>
                  </a:lnTo>
                  <a:lnTo>
                    <a:pt x="2878" y="11546"/>
                  </a:lnTo>
                  <a:lnTo>
                    <a:pt x="2895" y="11479"/>
                  </a:lnTo>
                  <a:lnTo>
                    <a:pt x="3013" y="11394"/>
                  </a:lnTo>
                  <a:lnTo>
                    <a:pt x="3064" y="11369"/>
                  </a:lnTo>
                  <a:lnTo>
                    <a:pt x="3191" y="11326"/>
                  </a:lnTo>
                  <a:lnTo>
                    <a:pt x="3251" y="11326"/>
                  </a:lnTo>
                  <a:lnTo>
                    <a:pt x="3327" y="11292"/>
                  </a:lnTo>
                  <a:lnTo>
                    <a:pt x="3378" y="11275"/>
                  </a:lnTo>
                  <a:lnTo>
                    <a:pt x="3488" y="11199"/>
                  </a:lnTo>
                  <a:lnTo>
                    <a:pt x="3564" y="11174"/>
                  </a:lnTo>
                  <a:lnTo>
                    <a:pt x="3631" y="11132"/>
                  </a:lnTo>
                  <a:lnTo>
                    <a:pt x="3725" y="11081"/>
                  </a:lnTo>
                  <a:lnTo>
                    <a:pt x="3860" y="11055"/>
                  </a:lnTo>
                  <a:lnTo>
                    <a:pt x="3996" y="10988"/>
                  </a:lnTo>
                  <a:lnTo>
                    <a:pt x="4021" y="10988"/>
                  </a:lnTo>
                  <a:lnTo>
                    <a:pt x="4046" y="10971"/>
                  </a:lnTo>
                  <a:lnTo>
                    <a:pt x="4199" y="10928"/>
                  </a:lnTo>
                  <a:lnTo>
                    <a:pt x="4419" y="10818"/>
                  </a:lnTo>
                  <a:lnTo>
                    <a:pt x="4478" y="10801"/>
                  </a:lnTo>
                  <a:lnTo>
                    <a:pt x="4520" y="10818"/>
                  </a:lnTo>
                  <a:lnTo>
                    <a:pt x="4605" y="10818"/>
                  </a:lnTo>
                  <a:lnTo>
                    <a:pt x="4639" y="10852"/>
                  </a:lnTo>
                  <a:lnTo>
                    <a:pt x="4724" y="10911"/>
                  </a:lnTo>
                  <a:lnTo>
                    <a:pt x="4800" y="10928"/>
                  </a:lnTo>
                  <a:lnTo>
                    <a:pt x="4859" y="10954"/>
                  </a:lnTo>
                  <a:lnTo>
                    <a:pt x="4876" y="10945"/>
                  </a:lnTo>
                  <a:lnTo>
                    <a:pt x="4944" y="10996"/>
                  </a:lnTo>
                  <a:lnTo>
                    <a:pt x="4995" y="11021"/>
                  </a:lnTo>
                  <a:lnTo>
                    <a:pt x="5240" y="11038"/>
                  </a:lnTo>
                  <a:lnTo>
                    <a:pt x="5401" y="11021"/>
                  </a:lnTo>
                  <a:lnTo>
                    <a:pt x="5638" y="11055"/>
                  </a:lnTo>
                  <a:lnTo>
                    <a:pt x="5689" y="11038"/>
                  </a:lnTo>
                  <a:lnTo>
                    <a:pt x="5816" y="10979"/>
                  </a:lnTo>
                  <a:lnTo>
                    <a:pt x="5900" y="10962"/>
                  </a:lnTo>
                  <a:lnTo>
                    <a:pt x="5985" y="10886"/>
                  </a:lnTo>
                  <a:lnTo>
                    <a:pt x="6002" y="10852"/>
                  </a:lnTo>
                  <a:lnTo>
                    <a:pt x="6019" y="10827"/>
                  </a:lnTo>
                  <a:lnTo>
                    <a:pt x="6027" y="10691"/>
                  </a:lnTo>
                  <a:lnTo>
                    <a:pt x="5977" y="10505"/>
                  </a:lnTo>
                  <a:lnTo>
                    <a:pt x="5985" y="10370"/>
                  </a:lnTo>
                  <a:lnTo>
                    <a:pt x="6027" y="10268"/>
                  </a:lnTo>
                  <a:lnTo>
                    <a:pt x="6027" y="10166"/>
                  </a:lnTo>
                  <a:lnTo>
                    <a:pt x="6061" y="10048"/>
                  </a:lnTo>
                  <a:lnTo>
                    <a:pt x="6087" y="10031"/>
                  </a:lnTo>
                  <a:lnTo>
                    <a:pt x="6095" y="10006"/>
                  </a:lnTo>
                  <a:lnTo>
                    <a:pt x="6112" y="9989"/>
                  </a:lnTo>
                  <a:lnTo>
                    <a:pt x="6171" y="9946"/>
                  </a:lnTo>
                  <a:lnTo>
                    <a:pt x="6205" y="9955"/>
                  </a:lnTo>
                  <a:lnTo>
                    <a:pt x="6222" y="9980"/>
                  </a:lnTo>
                  <a:lnTo>
                    <a:pt x="6247" y="10065"/>
                  </a:lnTo>
                  <a:lnTo>
                    <a:pt x="6247" y="10310"/>
                  </a:lnTo>
                  <a:lnTo>
                    <a:pt x="6273" y="10412"/>
                  </a:lnTo>
                  <a:lnTo>
                    <a:pt x="6307" y="10497"/>
                  </a:lnTo>
                  <a:lnTo>
                    <a:pt x="6349" y="10530"/>
                  </a:lnTo>
                  <a:lnTo>
                    <a:pt x="6408" y="10539"/>
                  </a:lnTo>
                  <a:lnTo>
                    <a:pt x="6451" y="10573"/>
                  </a:lnTo>
                  <a:lnTo>
                    <a:pt x="6501" y="10657"/>
                  </a:lnTo>
                  <a:lnTo>
                    <a:pt x="6561" y="10725"/>
                  </a:lnTo>
                  <a:lnTo>
                    <a:pt x="6603" y="10784"/>
                  </a:lnTo>
                  <a:lnTo>
                    <a:pt x="6688" y="10852"/>
                  </a:lnTo>
                  <a:lnTo>
                    <a:pt x="6722" y="10903"/>
                  </a:lnTo>
                  <a:lnTo>
                    <a:pt x="6840" y="10945"/>
                  </a:lnTo>
                  <a:lnTo>
                    <a:pt x="6899" y="11005"/>
                  </a:lnTo>
                  <a:lnTo>
                    <a:pt x="6925" y="11005"/>
                  </a:lnTo>
                  <a:lnTo>
                    <a:pt x="7060" y="11072"/>
                  </a:lnTo>
                  <a:lnTo>
                    <a:pt x="7196" y="11098"/>
                  </a:lnTo>
                  <a:lnTo>
                    <a:pt x="7323" y="11064"/>
                  </a:lnTo>
                  <a:lnTo>
                    <a:pt x="7348" y="11047"/>
                  </a:lnTo>
                  <a:lnTo>
                    <a:pt x="7399" y="11038"/>
                  </a:lnTo>
                  <a:lnTo>
                    <a:pt x="7450" y="11005"/>
                  </a:lnTo>
                  <a:lnTo>
                    <a:pt x="7484" y="11005"/>
                  </a:lnTo>
                  <a:lnTo>
                    <a:pt x="7543" y="10954"/>
                  </a:lnTo>
                  <a:lnTo>
                    <a:pt x="7619" y="10928"/>
                  </a:lnTo>
                  <a:lnTo>
                    <a:pt x="7644" y="10928"/>
                  </a:lnTo>
                  <a:lnTo>
                    <a:pt x="7754" y="10886"/>
                  </a:lnTo>
                  <a:lnTo>
                    <a:pt x="7780" y="10886"/>
                  </a:lnTo>
                  <a:lnTo>
                    <a:pt x="7881" y="10818"/>
                  </a:lnTo>
                  <a:lnTo>
                    <a:pt x="7991" y="10784"/>
                  </a:lnTo>
                  <a:lnTo>
                    <a:pt x="8229" y="10649"/>
                  </a:lnTo>
                  <a:lnTo>
                    <a:pt x="8279" y="10632"/>
                  </a:lnTo>
                  <a:lnTo>
                    <a:pt x="8364" y="10547"/>
                  </a:lnTo>
                  <a:lnTo>
                    <a:pt x="8432" y="10514"/>
                  </a:lnTo>
                  <a:lnTo>
                    <a:pt x="8491" y="10454"/>
                  </a:lnTo>
                  <a:lnTo>
                    <a:pt x="8550" y="10429"/>
                  </a:lnTo>
                  <a:lnTo>
                    <a:pt x="8643" y="10344"/>
                  </a:lnTo>
                  <a:lnTo>
                    <a:pt x="8652" y="10310"/>
                  </a:lnTo>
                  <a:lnTo>
                    <a:pt x="8694" y="10285"/>
                  </a:lnTo>
                  <a:lnTo>
                    <a:pt x="8779" y="10150"/>
                  </a:lnTo>
                  <a:lnTo>
                    <a:pt x="8813" y="10116"/>
                  </a:lnTo>
                  <a:lnTo>
                    <a:pt x="8821" y="10090"/>
                  </a:lnTo>
                  <a:lnTo>
                    <a:pt x="8889" y="10040"/>
                  </a:lnTo>
                  <a:lnTo>
                    <a:pt x="8914" y="9963"/>
                  </a:lnTo>
                  <a:lnTo>
                    <a:pt x="8990" y="9887"/>
                  </a:lnTo>
                  <a:lnTo>
                    <a:pt x="9092" y="9802"/>
                  </a:lnTo>
                  <a:lnTo>
                    <a:pt x="9253" y="9709"/>
                  </a:lnTo>
                  <a:lnTo>
                    <a:pt x="9405" y="9565"/>
                  </a:lnTo>
                  <a:lnTo>
                    <a:pt x="9405" y="9540"/>
                  </a:lnTo>
                  <a:lnTo>
                    <a:pt x="9456" y="9472"/>
                  </a:lnTo>
                  <a:lnTo>
                    <a:pt x="9532" y="9396"/>
                  </a:lnTo>
                  <a:lnTo>
                    <a:pt x="9558" y="9354"/>
                  </a:lnTo>
                  <a:lnTo>
                    <a:pt x="9676" y="9244"/>
                  </a:lnTo>
                  <a:lnTo>
                    <a:pt x="9735" y="9091"/>
                  </a:lnTo>
                  <a:lnTo>
                    <a:pt x="9896" y="8829"/>
                  </a:lnTo>
                  <a:lnTo>
                    <a:pt x="9913" y="8770"/>
                  </a:lnTo>
                  <a:lnTo>
                    <a:pt x="9964" y="8761"/>
                  </a:lnTo>
                  <a:lnTo>
                    <a:pt x="10057" y="8651"/>
                  </a:lnTo>
                  <a:lnTo>
                    <a:pt x="10100" y="8567"/>
                  </a:lnTo>
                  <a:lnTo>
                    <a:pt x="10116" y="8482"/>
                  </a:lnTo>
                  <a:lnTo>
                    <a:pt x="10108" y="8448"/>
                  </a:lnTo>
                  <a:lnTo>
                    <a:pt x="10015" y="8330"/>
                  </a:lnTo>
                  <a:lnTo>
                    <a:pt x="9998" y="8262"/>
                  </a:lnTo>
                  <a:lnTo>
                    <a:pt x="9947" y="8203"/>
                  </a:lnTo>
                  <a:lnTo>
                    <a:pt x="9879" y="8160"/>
                  </a:lnTo>
                  <a:lnTo>
                    <a:pt x="9752" y="8101"/>
                  </a:lnTo>
                  <a:lnTo>
                    <a:pt x="9693" y="8084"/>
                  </a:lnTo>
                  <a:lnTo>
                    <a:pt x="9549" y="8067"/>
                  </a:lnTo>
                  <a:lnTo>
                    <a:pt x="9490" y="8025"/>
                  </a:lnTo>
                  <a:lnTo>
                    <a:pt x="9448" y="8016"/>
                  </a:lnTo>
                  <a:lnTo>
                    <a:pt x="9388" y="8033"/>
                  </a:lnTo>
                  <a:lnTo>
                    <a:pt x="9346" y="8016"/>
                  </a:lnTo>
                  <a:lnTo>
                    <a:pt x="9270" y="8016"/>
                  </a:lnTo>
                  <a:lnTo>
                    <a:pt x="9228" y="8033"/>
                  </a:lnTo>
                  <a:lnTo>
                    <a:pt x="9211" y="8016"/>
                  </a:lnTo>
                  <a:lnTo>
                    <a:pt x="9109" y="8016"/>
                  </a:lnTo>
                  <a:lnTo>
                    <a:pt x="9092" y="8033"/>
                  </a:lnTo>
                  <a:lnTo>
                    <a:pt x="8990" y="7999"/>
                  </a:lnTo>
                  <a:lnTo>
                    <a:pt x="8889" y="7991"/>
                  </a:lnTo>
                  <a:lnTo>
                    <a:pt x="8787" y="7940"/>
                  </a:lnTo>
                  <a:lnTo>
                    <a:pt x="8779" y="7923"/>
                  </a:lnTo>
                  <a:lnTo>
                    <a:pt x="8745" y="7847"/>
                  </a:lnTo>
                  <a:lnTo>
                    <a:pt x="8745" y="7762"/>
                  </a:lnTo>
                  <a:lnTo>
                    <a:pt x="8762" y="7703"/>
                  </a:lnTo>
                  <a:lnTo>
                    <a:pt x="8770" y="7627"/>
                  </a:lnTo>
                  <a:lnTo>
                    <a:pt x="8762" y="7525"/>
                  </a:lnTo>
                  <a:lnTo>
                    <a:pt x="8753" y="7508"/>
                  </a:lnTo>
                  <a:lnTo>
                    <a:pt x="8711" y="7475"/>
                  </a:lnTo>
                  <a:lnTo>
                    <a:pt x="8652" y="7475"/>
                  </a:lnTo>
                  <a:lnTo>
                    <a:pt x="8593" y="7483"/>
                  </a:lnTo>
                  <a:lnTo>
                    <a:pt x="8559" y="7517"/>
                  </a:lnTo>
                  <a:lnTo>
                    <a:pt x="8533" y="7517"/>
                  </a:lnTo>
                  <a:lnTo>
                    <a:pt x="8432" y="7585"/>
                  </a:lnTo>
                  <a:lnTo>
                    <a:pt x="8356" y="7610"/>
                  </a:lnTo>
                  <a:lnTo>
                    <a:pt x="8271" y="7661"/>
                  </a:lnTo>
                  <a:lnTo>
                    <a:pt x="8152" y="7695"/>
                  </a:lnTo>
                  <a:lnTo>
                    <a:pt x="8118" y="7729"/>
                  </a:lnTo>
                  <a:lnTo>
                    <a:pt x="8017" y="7729"/>
                  </a:lnTo>
                  <a:lnTo>
                    <a:pt x="7915" y="7762"/>
                  </a:lnTo>
                  <a:lnTo>
                    <a:pt x="7873" y="7754"/>
                  </a:lnTo>
                  <a:lnTo>
                    <a:pt x="7873" y="7669"/>
                  </a:lnTo>
                  <a:lnTo>
                    <a:pt x="7907" y="7635"/>
                  </a:lnTo>
                  <a:lnTo>
                    <a:pt x="7932" y="7568"/>
                  </a:lnTo>
                  <a:lnTo>
                    <a:pt x="7958" y="7534"/>
                  </a:lnTo>
                  <a:lnTo>
                    <a:pt x="8042" y="7466"/>
                  </a:lnTo>
                  <a:lnTo>
                    <a:pt x="8118" y="7381"/>
                  </a:lnTo>
                  <a:lnTo>
                    <a:pt x="8144" y="7331"/>
                  </a:lnTo>
                  <a:lnTo>
                    <a:pt x="8220" y="7221"/>
                  </a:lnTo>
                  <a:lnTo>
                    <a:pt x="8262" y="7111"/>
                  </a:lnTo>
                  <a:lnTo>
                    <a:pt x="8245" y="7034"/>
                  </a:lnTo>
                  <a:lnTo>
                    <a:pt x="8186" y="6950"/>
                  </a:lnTo>
                  <a:lnTo>
                    <a:pt x="8042" y="6848"/>
                  </a:lnTo>
                  <a:lnTo>
                    <a:pt x="7890" y="6696"/>
                  </a:lnTo>
                  <a:lnTo>
                    <a:pt x="7712" y="6611"/>
                  </a:lnTo>
                  <a:lnTo>
                    <a:pt x="7594" y="6586"/>
                  </a:lnTo>
                  <a:lnTo>
                    <a:pt x="7357" y="6526"/>
                  </a:lnTo>
                  <a:lnTo>
                    <a:pt x="7196" y="6493"/>
                  </a:lnTo>
                  <a:lnTo>
                    <a:pt x="7170" y="6467"/>
                  </a:lnTo>
                  <a:lnTo>
                    <a:pt x="7119" y="6450"/>
                  </a:lnTo>
                  <a:lnTo>
                    <a:pt x="7103" y="6433"/>
                  </a:lnTo>
                  <a:lnTo>
                    <a:pt x="7043" y="6416"/>
                  </a:lnTo>
                  <a:lnTo>
                    <a:pt x="6950" y="6366"/>
                  </a:lnTo>
                  <a:lnTo>
                    <a:pt x="6857" y="6340"/>
                  </a:lnTo>
                  <a:lnTo>
                    <a:pt x="6781" y="6306"/>
                  </a:lnTo>
                  <a:lnTo>
                    <a:pt x="6662" y="6306"/>
                  </a:lnTo>
                  <a:lnTo>
                    <a:pt x="6603" y="6349"/>
                  </a:lnTo>
                  <a:lnTo>
                    <a:pt x="6518" y="6391"/>
                  </a:lnTo>
                  <a:lnTo>
                    <a:pt x="6501" y="6391"/>
                  </a:lnTo>
                  <a:lnTo>
                    <a:pt x="6400" y="6196"/>
                  </a:lnTo>
                  <a:lnTo>
                    <a:pt x="6315" y="6095"/>
                  </a:lnTo>
                  <a:lnTo>
                    <a:pt x="6239" y="6078"/>
                  </a:lnTo>
                  <a:lnTo>
                    <a:pt x="6205" y="6044"/>
                  </a:lnTo>
                  <a:lnTo>
                    <a:pt x="6120" y="6002"/>
                  </a:lnTo>
                  <a:lnTo>
                    <a:pt x="6095" y="6010"/>
                  </a:lnTo>
                  <a:lnTo>
                    <a:pt x="5960" y="5925"/>
                  </a:lnTo>
                  <a:lnTo>
                    <a:pt x="5917" y="5925"/>
                  </a:lnTo>
                  <a:lnTo>
                    <a:pt x="5909" y="5909"/>
                  </a:lnTo>
                  <a:lnTo>
                    <a:pt x="5858" y="5892"/>
                  </a:lnTo>
                  <a:lnTo>
                    <a:pt x="5841" y="5875"/>
                  </a:lnTo>
                  <a:lnTo>
                    <a:pt x="5782" y="5866"/>
                  </a:lnTo>
                  <a:lnTo>
                    <a:pt x="5663" y="5798"/>
                  </a:lnTo>
                  <a:lnTo>
                    <a:pt x="5536" y="5773"/>
                  </a:lnTo>
                  <a:lnTo>
                    <a:pt x="5519" y="5765"/>
                  </a:lnTo>
                  <a:lnTo>
                    <a:pt x="5460" y="5765"/>
                  </a:lnTo>
                  <a:lnTo>
                    <a:pt x="5333" y="5739"/>
                  </a:lnTo>
                  <a:lnTo>
                    <a:pt x="5299" y="5739"/>
                  </a:lnTo>
                  <a:lnTo>
                    <a:pt x="5257" y="5765"/>
                  </a:lnTo>
                  <a:lnTo>
                    <a:pt x="5215" y="5765"/>
                  </a:lnTo>
                  <a:lnTo>
                    <a:pt x="5138" y="5807"/>
                  </a:lnTo>
                  <a:lnTo>
                    <a:pt x="5079" y="5807"/>
                  </a:lnTo>
                  <a:lnTo>
                    <a:pt x="4978" y="5849"/>
                  </a:lnTo>
                  <a:lnTo>
                    <a:pt x="4859" y="5858"/>
                  </a:lnTo>
                  <a:lnTo>
                    <a:pt x="4817" y="5866"/>
                  </a:lnTo>
                  <a:lnTo>
                    <a:pt x="4715" y="5934"/>
                  </a:lnTo>
                  <a:lnTo>
                    <a:pt x="4664" y="5993"/>
                  </a:lnTo>
                  <a:lnTo>
                    <a:pt x="4580" y="5968"/>
                  </a:lnTo>
                  <a:lnTo>
                    <a:pt x="4546" y="5925"/>
                  </a:lnTo>
                  <a:lnTo>
                    <a:pt x="4546" y="5892"/>
                  </a:lnTo>
                  <a:lnTo>
                    <a:pt x="4571" y="5866"/>
                  </a:lnTo>
                  <a:lnTo>
                    <a:pt x="4817" y="5655"/>
                  </a:lnTo>
                  <a:lnTo>
                    <a:pt x="4834" y="5646"/>
                  </a:lnTo>
                  <a:lnTo>
                    <a:pt x="4876" y="5604"/>
                  </a:lnTo>
                  <a:lnTo>
                    <a:pt x="4944" y="5570"/>
                  </a:lnTo>
                  <a:lnTo>
                    <a:pt x="4969" y="5570"/>
                  </a:lnTo>
                  <a:lnTo>
                    <a:pt x="5020" y="5545"/>
                  </a:lnTo>
                  <a:lnTo>
                    <a:pt x="5105" y="5519"/>
                  </a:lnTo>
                  <a:lnTo>
                    <a:pt x="5248" y="5418"/>
                  </a:lnTo>
                  <a:lnTo>
                    <a:pt x="5291" y="5375"/>
                  </a:lnTo>
                  <a:lnTo>
                    <a:pt x="5316" y="5282"/>
                  </a:lnTo>
                  <a:lnTo>
                    <a:pt x="5308" y="5265"/>
                  </a:lnTo>
                  <a:lnTo>
                    <a:pt x="5291" y="5181"/>
                  </a:lnTo>
                  <a:lnTo>
                    <a:pt x="5248" y="5138"/>
                  </a:lnTo>
                  <a:lnTo>
                    <a:pt x="5215" y="5113"/>
                  </a:lnTo>
                  <a:lnTo>
                    <a:pt x="5138" y="5096"/>
                  </a:lnTo>
                  <a:lnTo>
                    <a:pt x="5122" y="5079"/>
                  </a:lnTo>
                  <a:lnTo>
                    <a:pt x="5096" y="5062"/>
                  </a:lnTo>
                  <a:lnTo>
                    <a:pt x="5020" y="5054"/>
                  </a:lnTo>
                  <a:lnTo>
                    <a:pt x="4893" y="5079"/>
                  </a:lnTo>
                  <a:lnTo>
                    <a:pt x="4817" y="5079"/>
                  </a:lnTo>
                  <a:lnTo>
                    <a:pt x="4715" y="5054"/>
                  </a:lnTo>
                  <a:lnTo>
                    <a:pt x="4656" y="5054"/>
                  </a:lnTo>
                  <a:lnTo>
                    <a:pt x="4639" y="5037"/>
                  </a:lnTo>
                  <a:lnTo>
                    <a:pt x="4554" y="5020"/>
                  </a:lnTo>
                  <a:lnTo>
                    <a:pt x="4537" y="5028"/>
                  </a:lnTo>
                  <a:lnTo>
                    <a:pt x="4478" y="5011"/>
                  </a:lnTo>
                  <a:lnTo>
                    <a:pt x="4436" y="4986"/>
                  </a:lnTo>
                  <a:lnTo>
                    <a:pt x="4419" y="4943"/>
                  </a:lnTo>
                  <a:lnTo>
                    <a:pt x="4453" y="4910"/>
                  </a:lnTo>
                  <a:lnTo>
                    <a:pt x="4537" y="4901"/>
                  </a:lnTo>
                  <a:lnTo>
                    <a:pt x="4563" y="4884"/>
                  </a:lnTo>
                  <a:lnTo>
                    <a:pt x="4614" y="4876"/>
                  </a:lnTo>
                  <a:lnTo>
                    <a:pt x="4724" y="4833"/>
                  </a:lnTo>
                  <a:lnTo>
                    <a:pt x="4859" y="4833"/>
                  </a:lnTo>
                  <a:lnTo>
                    <a:pt x="4935" y="4859"/>
                  </a:lnTo>
                  <a:lnTo>
                    <a:pt x="4986" y="4859"/>
                  </a:lnTo>
                  <a:lnTo>
                    <a:pt x="5113" y="4783"/>
                  </a:lnTo>
                  <a:lnTo>
                    <a:pt x="5155" y="4749"/>
                  </a:lnTo>
                  <a:lnTo>
                    <a:pt x="5189" y="4698"/>
                  </a:lnTo>
                  <a:lnTo>
                    <a:pt x="5257" y="4639"/>
                  </a:lnTo>
                  <a:lnTo>
                    <a:pt x="5282" y="4639"/>
                  </a:lnTo>
                  <a:lnTo>
                    <a:pt x="5308" y="4647"/>
                  </a:lnTo>
                  <a:lnTo>
                    <a:pt x="5359" y="4698"/>
                  </a:lnTo>
                  <a:lnTo>
                    <a:pt x="5443" y="4867"/>
                  </a:lnTo>
                  <a:lnTo>
                    <a:pt x="5528" y="4910"/>
                  </a:lnTo>
                  <a:lnTo>
                    <a:pt x="5553" y="4893"/>
                  </a:lnTo>
                  <a:lnTo>
                    <a:pt x="5604" y="4901"/>
                  </a:lnTo>
                  <a:lnTo>
                    <a:pt x="5680" y="4952"/>
                  </a:lnTo>
                  <a:lnTo>
                    <a:pt x="5773" y="5197"/>
                  </a:lnTo>
                  <a:lnTo>
                    <a:pt x="5807" y="5248"/>
                  </a:lnTo>
                  <a:lnTo>
                    <a:pt x="5926" y="5324"/>
                  </a:lnTo>
                  <a:lnTo>
                    <a:pt x="6002" y="5341"/>
                  </a:lnTo>
                  <a:lnTo>
                    <a:pt x="6027" y="5367"/>
                  </a:lnTo>
                  <a:lnTo>
                    <a:pt x="6087" y="5392"/>
                  </a:lnTo>
                  <a:lnTo>
                    <a:pt x="6137" y="5392"/>
                  </a:lnTo>
                  <a:lnTo>
                    <a:pt x="6247" y="5418"/>
                  </a:lnTo>
                  <a:lnTo>
                    <a:pt x="6315" y="5392"/>
                  </a:lnTo>
                  <a:lnTo>
                    <a:pt x="6349" y="5392"/>
                  </a:lnTo>
                  <a:lnTo>
                    <a:pt x="6374" y="5367"/>
                  </a:lnTo>
                  <a:lnTo>
                    <a:pt x="6408" y="5367"/>
                  </a:lnTo>
                  <a:lnTo>
                    <a:pt x="6476" y="5324"/>
                  </a:lnTo>
                  <a:lnTo>
                    <a:pt x="6535" y="5316"/>
                  </a:lnTo>
                  <a:lnTo>
                    <a:pt x="6552" y="5291"/>
                  </a:lnTo>
                  <a:lnTo>
                    <a:pt x="6578" y="5274"/>
                  </a:lnTo>
                  <a:lnTo>
                    <a:pt x="6628" y="5265"/>
                  </a:lnTo>
                  <a:lnTo>
                    <a:pt x="6662" y="5265"/>
                  </a:lnTo>
                  <a:lnTo>
                    <a:pt x="6671" y="5282"/>
                  </a:lnTo>
                  <a:lnTo>
                    <a:pt x="6637" y="5409"/>
                  </a:lnTo>
                  <a:lnTo>
                    <a:pt x="6637" y="5460"/>
                  </a:lnTo>
                  <a:lnTo>
                    <a:pt x="6662" y="5519"/>
                  </a:lnTo>
                  <a:lnTo>
                    <a:pt x="6722" y="5587"/>
                  </a:lnTo>
                  <a:lnTo>
                    <a:pt x="6815" y="5621"/>
                  </a:lnTo>
                  <a:lnTo>
                    <a:pt x="6866" y="5629"/>
                  </a:lnTo>
                  <a:lnTo>
                    <a:pt x="6916" y="5612"/>
                  </a:lnTo>
                  <a:lnTo>
                    <a:pt x="7009" y="5629"/>
                  </a:lnTo>
                  <a:lnTo>
                    <a:pt x="7052" y="5595"/>
                  </a:lnTo>
                  <a:lnTo>
                    <a:pt x="7128" y="5578"/>
                  </a:lnTo>
                  <a:lnTo>
                    <a:pt x="7179" y="5587"/>
                  </a:lnTo>
                  <a:lnTo>
                    <a:pt x="7255" y="5561"/>
                  </a:lnTo>
                  <a:lnTo>
                    <a:pt x="7331" y="5545"/>
                  </a:lnTo>
                  <a:lnTo>
                    <a:pt x="7373" y="5519"/>
                  </a:lnTo>
                  <a:lnTo>
                    <a:pt x="7450" y="5519"/>
                  </a:lnTo>
                  <a:lnTo>
                    <a:pt x="7484" y="5502"/>
                  </a:lnTo>
                  <a:lnTo>
                    <a:pt x="7500" y="5511"/>
                  </a:lnTo>
                  <a:lnTo>
                    <a:pt x="7517" y="5578"/>
                  </a:lnTo>
                  <a:lnTo>
                    <a:pt x="7526" y="5655"/>
                  </a:lnTo>
                  <a:lnTo>
                    <a:pt x="7560" y="5705"/>
                  </a:lnTo>
                  <a:lnTo>
                    <a:pt x="7661" y="5782"/>
                  </a:lnTo>
                  <a:lnTo>
                    <a:pt x="7704" y="5807"/>
                  </a:lnTo>
                  <a:lnTo>
                    <a:pt x="7788" y="5832"/>
                  </a:lnTo>
                  <a:lnTo>
                    <a:pt x="7831" y="5866"/>
                  </a:lnTo>
                  <a:lnTo>
                    <a:pt x="7932" y="5866"/>
                  </a:lnTo>
                  <a:lnTo>
                    <a:pt x="8025" y="5925"/>
                  </a:lnTo>
                  <a:lnTo>
                    <a:pt x="8093" y="5985"/>
                  </a:lnTo>
                  <a:lnTo>
                    <a:pt x="8178" y="6035"/>
                  </a:lnTo>
                  <a:lnTo>
                    <a:pt x="8381" y="6112"/>
                  </a:lnTo>
                  <a:lnTo>
                    <a:pt x="8406" y="6112"/>
                  </a:lnTo>
                  <a:lnTo>
                    <a:pt x="8466" y="6146"/>
                  </a:lnTo>
                  <a:lnTo>
                    <a:pt x="8516" y="6146"/>
                  </a:lnTo>
                  <a:lnTo>
                    <a:pt x="8618" y="6179"/>
                  </a:lnTo>
                  <a:lnTo>
                    <a:pt x="8728" y="6222"/>
                  </a:lnTo>
                  <a:lnTo>
                    <a:pt x="8762" y="6247"/>
                  </a:lnTo>
                  <a:lnTo>
                    <a:pt x="8838" y="6273"/>
                  </a:lnTo>
                  <a:lnTo>
                    <a:pt x="8863" y="6273"/>
                  </a:lnTo>
                  <a:lnTo>
                    <a:pt x="8931" y="6332"/>
                  </a:lnTo>
                  <a:lnTo>
                    <a:pt x="8982" y="6349"/>
                  </a:lnTo>
                  <a:lnTo>
                    <a:pt x="9058" y="6399"/>
                  </a:lnTo>
                  <a:lnTo>
                    <a:pt x="9134" y="6425"/>
                  </a:lnTo>
                  <a:lnTo>
                    <a:pt x="9236" y="6493"/>
                  </a:lnTo>
                  <a:lnTo>
                    <a:pt x="9287" y="6493"/>
                  </a:lnTo>
                  <a:lnTo>
                    <a:pt x="9388" y="6603"/>
                  </a:lnTo>
                  <a:lnTo>
                    <a:pt x="9465" y="6645"/>
                  </a:lnTo>
                  <a:lnTo>
                    <a:pt x="9507" y="6687"/>
                  </a:lnTo>
                  <a:lnTo>
                    <a:pt x="9515" y="6713"/>
                  </a:lnTo>
                  <a:lnTo>
                    <a:pt x="9558" y="6763"/>
                  </a:lnTo>
                  <a:lnTo>
                    <a:pt x="9786" y="6874"/>
                  </a:lnTo>
                  <a:lnTo>
                    <a:pt x="9879" y="6967"/>
                  </a:lnTo>
                  <a:lnTo>
                    <a:pt x="9989" y="7001"/>
                  </a:lnTo>
                  <a:lnTo>
                    <a:pt x="10125" y="7068"/>
                  </a:lnTo>
                  <a:lnTo>
                    <a:pt x="10354" y="7127"/>
                  </a:lnTo>
                  <a:lnTo>
                    <a:pt x="10464" y="7136"/>
                  </a:lnTo>
                  <a:lnTo>
                    <a:pt x="10599" y="7187"/>
                  </a:lnTo>
                  <a:lnTo>
                    <a:pt x="10650" y="7221"/>
                  </a:lnTo>
                  <a:lnTo>
                    <a:pt x="10675" y="7221"/>
                  </a:lnTo>
                  <a:lnTo>
                    <a:pt x="10811" y="7288"/>
                  </a:lnTo>
                  <a:lnTo>
                    <a:pt x="10946" y="7314"/>
                  </a:lnTo>
                  <a:lnTo>
                    <a:pt x="10963" y="7331"/>
                  </a:lnTo>
                  <a:lnTo>
                    <a:pt x="10988" y="7331"/>
                  </a:lnTo>
                  <a:lnTo>
                    <a:pt x="11048" y="7365"/>
                  </a:lnTo>
                  <a:lnTo>
                    <a:pt x="11149" y="7381"/>
                  </a:lnTo>
                  <a:lnTo>
                    <a:pt x="11234" y="7373"/>
                  </a:lnTo>
                  <a:lnTo>
                    <a:pt x="11259" y="7314"/>
                  </a:lnTo>
                  <a:lnTo>
                    <a:pt x="11259" y="7288"/>
                  </a:lnTo>
                  <a:lnTo>
                    <a:pt x="11226" y="7221"/>
                  </a:lnTo>
                  <a:lnTo>
                    <a:pt x="11158" y="7144"/>
                  </a:lnTo>
                  <a:lnTo>
                    <a:pt x="10828" y="6814"/>
                  </a:lnTo>
                  <a:lnTo>
                    <a:pt x="10777" y="6747"/>
                  </a:lnTo>
                  <a:lnTo>
                    <a:pt x="10641" y="6526"/>
                  </a:lnTo>
                  <a:lnTo>
                    <a:pt x="10447" y="6239"/>
                  </a:lnTo>
                  <a:lnTo>
                    <a:pt x="10387" y="6162"/>
                  </a:lnTo>
                  <a:lnTo>
                    <a:pt x="10150" y="5925"/>
                  </a:lnTo>
                  <a:lnTo>
                    <a:pt x="10091" y="5824"/>
                  </a:lnTo>
                  <a:lnTo>
                    <a:pt x="10032" y="5739"/>
                  </a:lnTo>
                  <a:lnTo>
                    <a:pt x="9998" y="5663"/>
                  </a:lnTo>
                  <a:lnTo>
                    <a:pt x="9989" y="5604"/>
                  </a:lnTo>
                  <a:lnTo>
                    <a:pt x="9956" y="5570"/>
                  </a:lnTo>
                  <a:lnTo>
                    <a:pt x="9879" y="5401"/>
                  </a:lnTo>
                  <a:lnTo>
                    <a:pt x="9795" y="5299"/>
                  </a:lnTo>
                  <a:lnTo>
                    <a:pt x="9727" y="5248"/>
                  </a:lnTo>
                  <a:lnTo>
                    <a:pt x="9719" y="5223"/>
                  </a:lnTo>
                  <a:lnTo>
                    <a:pt x="9634" y="5138"/>
                  </a:lnTo>
                  <a:lnTo>
                    <a:pt x="9532" y="5045"/>
                  </a:lnTo>
                  <a:lnTo>
                    <a:pt x="9507" y="5003"/>
                  </a:lnTo>
                  <a:lnTo>
                    <a:pt x="9397" y="4927"/>
                  </a:lnTo>
                  <a:lnTo>
                    <a:pt x="9371" y="4884"/>
                  </a:lnTo>
                  <a:lnTo>
                    <a:pt x="9211" y="4723"/>
                  </a:lnTo>
                  <a:lnTo>
                    <a:pt x="9160" y="4690"/>
                  </a:lnTo>
                  <a:lnTo>
                    <a:pt x="9050" y="4563"/>
                  </a:lnTo>
                  <a:lnTo>
                    <a:pt x="8999" y="4537"/>
                  </a:lnTo>
                  <a:lnTo>
                    <a:pt x="8914" y="4478"/>
                  </a:lnTo>
                  <a:lnTo>
                    <a:pt x="8897" y="4427"/>
                  </a:lnTo>
                  <a:lnTo>
                    <a:pt x="8889" y="4326"/>
                  </a:lnTo>
                  <a:lnTo>
                    <a:pt x="8872" y="4266"/>
                  </a:lnTo>
                  <a:lnTo>
                    <a:pt x="8813" y="4165"/>
                  </a:lnTo>
                  <a:lnTo>
                    <a:pt x="8787" y="4156"/>
                  </a:lnTo>
                  <a:lnTo>
                    <a:pt x="8737" y="4063"/>
                  </a:lnTo>
                  <a:lnTo>
                    <a:pt x="8703" y="4029"/>
                  </a:lnTo>
                  <a:lnTo>
                    <a:pt x="8483" y="3877"/>
                  </a:lnTo>
                  <a:lnTo>
                    <a:pt x="8466" y="3877"/>
                  </a:lnTo>
                  <a:lnTo>
                    <a:pt x="8432" y="3843"/>
                  </a:lnTo>
                  <a:lnTo>
                    <a:pt x="8322" y="3801"/>
                  </a:lnTo>
                  <a:lnTo>
                    <a:pt x="8279" y="3801"/>
                  </a:lnTo>
                  <a:lnTo>
                    <a:pt x="8237" y="3775"/>
                  </a:lnTo>
                  <a:lnTo>
                    <a:pt x="8144" y="3699"/>
                  </a:lnTo>
                  <a:lnTo>
                    <a:pt x="8051" y="3589"/>
                  </a:lnTo>
                  <a:lnTo>
                    <a:pt x="7975" y="3386"/>
                  </a:lnTo>
                  <a:lnTo>
                    <a:pt x="7890" y="3123"/>
                  </a:lnTo>
                  <a:lnTo>
                    <a:pt x="7890" y="3090"/>
                  </a:lnTo>
                  <a:lnTo>
                    <a:pt x="7958" y="3123"/>
                  </a:lnTo>
                  <a:lnTo>
                    <a:pt x="8000" y="3208"/>
                  </a:lnTo>
                  <a:lnTo>
                    <a:pt x="8025" y="3225"/>
                  </a:lnTo>
                  <a:lnTo>
                    <a:pt x="8118" y="3344"/>
                  </a:lnTo>
                  <a:lnTo>
                    <a:pt x="8169" y="3377"/>
                  </a:lnTo>
                  <a:lnTo>
                    <a:pt x="8237" y="3479"/>
                  </a:lnTo>
                  <a:lnTo>
                    <a:pt x="8364" y="3598"/>
                  </a:lnTo>
                  <a:lnTo>
                    <a:pt x="8466" y="3665"/>
                  </a:lnTo>
                  <a:lnTo>
                    <a:pt x="8516" y="3665"/>
                  </a:lnTo>
                  <a:lnTo>
                    <a:pt x="8618" y="3716"/>
                  </a:lnTo>
                  <a:lnTo>
                    <a:pt x="8652" y="3716"/>
                  </a:lnTo>
                  <a:lnTo>
                    <a:pt x="8669" y="3733"/>
                  </a:lnTo>
                  <a:lnTo>
                    <a:pt x="8720" y="3741"/>
                  </a:lnTo>
                  <a:lnTo>
                    <a:pt x="8847" y="3784"/>
                  </a:lnTo>
                  <a:lnTo>
                    <a:pt x="8923" y="3809"/>
                  </a:lnTo>
                  <a:lnTo>
                    <a:pt x="8940" y="3792"/>
                  </a:lnTo>
                  <a:lnTo>
                    <a:pt x="9075" y="3784"/>
                  </a:lnTo>
                  <a:lnTo>
                    <a:pt x="9211" y="3716"/>
                  </a:lnTo>
                  <a:lnTo>
                    <a:pt x="9244" y="3657"/>
                  </a:lnTo>
                  <a:lnTo>
                    <a:pt x="9278" y="3623"/>
                  </a:lnTo>
                  <a:lnTo>
                    <a:pt x="9312" y="3623"/>
                  </a:lnTo>
                  <a:lnTo>
                    <a:pt x="9321" y="3657"/>
                  </a:lnTo>
                  <a:lnTo>
                    <a:pt x="9295" y="3767"/>
                  </a:lnTo>
                  <a:lnTo>
                    <a:pt x="9270" y="3809"/>
                  </a:lnTo>
                  <a:lnTo>
                    <a:pt x="9270" y="3843"/>
                  </a:lnTo>
                  <a:lnTo>
                    <a:pt x="9253" y="3860"/>
                  </a:lnTo>
                  <a:lnTo>
                    <a:pt x="9236" y="3970"/>
                  </a:lnTo>
                  <a:lnTo>
                    <a:pt x="9261" y="4004"/>
                  </a:lnTo>
                  <a:lnTo>
                    <a:pt x="9295" y="4021"/>
                  </a:lnTo>
                  <a:lnTo>
                    <a:pt x="9363" y="4080"/>
                  </a:lnTo>
                  <a:lnTo>
                    <a:pt x="9388" y="4131"/>
                  </a:lnTo>
                  <a:lnTo>
                    <a:pt x="9456" y="4190"/>
                  </a:lnTo>
                  <a:lnTo>
                    <a:pt x="9507" y="4258"/>
                  </a:lnTo>
                  <a:lnTo>
                    <a:pt x="9566" y="4283"/>
                  </a:lnTo>
                  <a:lnTo>
                    <a:pt x="9693" y="4283"/>
                  </a:lnTo>
                  <a:lnTo>
                    <a:pt x="9744" y="4258"/>
                  </a:lnTo>
                  <a:lnTo>
                    <a:pt x="9879" y="4241"/>
                  </a:lnTo>
                  <a:lnTo>
                    <a:pt x="9922" y="4207"/>
                  </a:lnTo>
                  <a:lnTo>
                    <a:pt x="10006" y="4190"/>
                  </a:lnTo>
                  <a:lnTo>
                    <a:pt x="10040" y="4224"/>
                  </a:lnTo>
                  <a:lnTo>
                    <a:pt x="10040" y="4266"/>
                  </a:lnTo>
                  <a:lnTo>
                    <a:pt x="10023" y="4283"/>
                  </a:lnTo>
                  <a:lnTo>
                    <a:pt x="10023" y="4317"/>
                  </a:lnTo>
                  <a:lnTo>
                    <a:pt x="9998" y="4342"/>
                  </a:lnTo>
                  <a:lnTo>
                    <a:pt x="9998" y="4368"/>
                  </a:lnTo>
                  <a:lnTo>
                    <a:pt x="9905" y="4478"/>
                  </a:lnTo>
                  <a:lnTo>
                    <a:pt x="9913" y="4588"/>
                  </a:lnTo>
                  <a:lnTo>
                    <a:pt x="9973" y="4664"/>
                  </a:lnTo>
                  <a:lnTo>
                    <a:pt x="9989" y="4715"/>
                  </a:lnTo>
                  <a:lnTo>
                    <a:pt x="10023" y="4757"/>
                  </a:lnTo>
                  <a:lnTo>
                    <a:pt x="10150" y="4893"/>
                  </a:lnTo>
                  <a:lnTo>
                    <a:pt x="10159" y="4918"/>
                  </a:lnTo>
                  <a:lnTo>
                    <a:pt x="10201" y="4969"/>
                  </a:lnTo>
                  <a:lnTo>
                    <a:pt x="10227" y="5020"/>
                  </a:lnTo>
                  <a:lnTo>
                    <a:pt x="10337" y="5164"/>
                  </a:lnTo>
                  <a:lnTo>
                    <a:pt x="10370" y="5172"/>
                  </a:lnTo>
                  <a:lnTo>
                    <a:pt x="10438" y="5231"/>
                  </a:lnTo>
                  <a:lnTo>
                    <a:pt x="10514" y="5265"/>
                  </a:lnTo>
                  <a:lnTo>
                    <a:pt x="10557" y="5299"/>
                  </a:lnTo>
                  <a:lnTo>
                    <a:pt x="10607" y="5324"/>
                  </a:lnTo>
                  <a:lnTo>
                    <a:pt x="10650" y="5350"/>
                  </a:lnTo>
                  <a:lnTo>
                    <a:pt x="10734" y="5358"/>
                  </a:lnTo>
                  <a:lnTo>
                    <a:pt x="10811" y="5384"/>
                  </a:lnTo>
                  <a:lnTo>
                    <a:pt x="10946" y="5392"/>
                  </a:lnTo>
                  <a:lnTo>
                    <a:pt x="11014" y="5350"/>
                  </a:lnTo>
                  <a:lnTo>
                    <a:pt x="11065" y="5333"/>
                  </a:lnTo>
                  <a:lnTo>
                    <a:pt x="11115" y="5299"/>
                  </a:lnTo>
                  <a:lnTo>
                    <a:pt x="11141" y="5299"/>
                  </a:lnTo>
                  <a:lnTo>
                    <a:pt x="11166" y="5316"/>
                  </a:lnTo>
                  <a:lnTo>
                    <a:pt x="11183" y="5375"/>
                  </a:lnTo>
                  <a:lnTo>
                    <a:pt x="11183" y="5426"/>
                  </a:lnTo>
                  <a:lnTo>
                    <a:pt x="11132" y="5528"/>
                  </a:lnTo>
                  <a:lnTo>
                    <a:pt x="11099" y="5663"/>
                  </a:lnTo>
                  <a:lnTo>
                    <a:pt x="11090" y="5739"/>
                  </a:lnTo>
                  <a:lnTo>
                    <a:pt x="11141" y="5866"/>
                  </a:lnTo>
                  <a:lnTo>
                    <a:pt x="11200" y="5892"/>
                  </a:lnTo>
                  <a:lnTo>
                    <a:pt x="11251" y="5892"/>
                  </a:lnTo>
                  <a:lnTo>
                    <a:pt x="11293" y="5925"/>
                  </a:lnTo>
                  <a:lnTo>
                    <a:pt x="11353" y="6069"/>
                  </a:lnTo>
                  <a:lnTo>
                    <a:pt x="11395" y="6146"/>
                  </a:lnTo>
                  <a:lnTo>
                    <a:pt x="11556" y="6264"/>
                  </a:lnTo>
                  <a:lnTo>
                    <a:pt x="11640" y="6281"/>
                  </a:lnTo>
                  <a:lnTo>
                    <a:pt x="11759" y="6357"/>
                  </a:lnTo>
                  <a:lnTo>
                    <a:pt x="11945" y="6399"/>
                  </a:lnTo>
                  <a:lnTo>
                    <a:pt x="12021" y="6442"/>
                  </a:lnTo>
                  <a:lnTo>
                    <a:pt x="12157" y="6467"/>
                  </a:lnTo>
                  <a:lnTo>
                    <a:pt x="12208" y="6484"/>
                  </a:lnTo>
                  <a:lnTo>
                    <a:pt x="12284" y="6467"/>
                  </a:lnTo>
                  <a:lnTo>
                    <a:pt x="12343" y="6467"/>
                  </a:lnTo>
                  <a:lnTo>
                    <a:pt x="12529" y="6416"/>
                  </a:lnTo>
                  <a:lnTo>
                    <a:pt x="12631" y="6374"/>
                  </a:lnTo>
                  <a:lnTo>
                    <a:pt x="12682" y="6340"/>
                  </a:lnTo>
                  <a:lnTo>
                    <a:pt x="12707" y="6340"/>
                  </a:lnTo>
                  <a:lnTo>
                    <a:pt x="12809" y="6281"/>
                  </a:lnTo>
                  <a:lnTo>
                    <a:pt x="12927" y="6162"/>
                  </a:lnTo>
                  <a:lnTo>
                    <a:pt x="12978" y="6146"/>
                  </a:lnTo>
                  <a:lnTo>
                    <a:pt x="13097" y="6019"/>
                  </a:lnTo>
                  <a:lnTo>
                    <a:pt x="13130" y="6010"/>
                  </a:lnTo>
                  <a:lnTo>
                    <a:pt x="13156" y="5993"/>
                  </a:lnTo>
                  <a:lnTo>
                    <a:pt x="13190" y="5934"/>
                  </a:lnTo>
                  <a:lnTo>
                    <a:pt x="13300" y="5866"/>
                  </a:lnTo>
                  <a:lnTo>
                    <a:pt x="13359" y="5798"/>
                  </a:lnTo>
                  <a:lnTo>
                    <a:pt x="13486" y="5714"/>
                  </a:lnTo>
                  <a:lnTo>
                    <a:pt x="13537" y="5671"/>
                  </a:lnTo>
                  <a:lnTo>
                    <a:pt x="13604" y="5638"/>
                  </a:lnTo>
                  <a:lnTo>
                    <a:pt x="13672" y="5578"/>
                  </a:lnTo>
                  <a:lnTo>
                    <a:pt x="13698" y="5578"/>
                  </a:lnTo>
                  <a:lnTo>
                    <a:pt x="13765" y="5528"/>
                  </a:lnTo>
                  <a:lnTo>
                    <a:pt x="13799" y="5468"/>
                  </a:lnTo>
                  <a:lnTo>
                    <a:pt x="13825" y="5401"/>
                  </a:lnTo>
                  <a:lnTo>
                    <a:pt x="13825" y="5299"/>
                  </a:lnTo>
                  <a:lnTo>
                    <a:pt x="13782" y="5197"/>
                  </a:lnTo>
                  <a:lnTo>
                    <a:pt x="13791" y="5181"/>
                  </a:lnTo>
                  <a:lnTo>
                    <a:pt x="13774" y="5104"/>
                  </a:lnTo>
                  <a:lnTo>
                    <a:pt x="13689" y="4943"/>
                  </a:lnTo>
                  <a:lnTo>
                    <a:pt x="13672" y="4918"/>
                  </a:lnTo>
                  <a:lnTo>
                    <a:pt x="13664" y="4884"/>
                  </a:lnTo>
                  <a:lnTo>
                    <a:pt x="13638" y="4859"/>
                  </a:lnTo>
                  <a:lnTo>
                    <a:pt x="13630" y="4842"/>
                  </a:lnTo>
                  <a:lnTo>
                    <a:pt x="13554" y="4791"/>
                  </a:lnTo>
                  <a:lnTo>
                    <a:pt x="13520" y="4783"/>
                  </a:lnTo>
                  <a:lnTo>
                    <a:pt x="13503" y="4791"/>
                  </a:lnTo>
                  <a:lnTo>
                    <a:pt x="13384" y="4715"/>
                  </a:lnTo>
                  <a:lnTo>
                    <a:pt x="13257" y="4698"/>
                  </a:lnTo>
                  <a:lnTo>
                    <a:pt x="13139" y="4630"/>
                  </a:lnTo>
                  <a:lnTo>
                    <a:pt x="13080" y="4571"/>
                  </a:lnTo>
                  <a:lnTo>
                    <a:pt x="12970" y="4419"/>
                  </a:lnTo>
                  <a:lnTo>
                    <a:pt x="12919" y="4385"/>
                  </a:lnTo>
                  <a:lnTo>
                    <a:pt x="12851" y="4283"/>
                  </a:lnTo>
                  <a:lnTo>
                    <a:pt x="12843" y="4156"/>
                  </a:lnTo>
                  <a:lnTo>
                    <a:pt x="12817" y="4122"/>
                  </a:lnTo>
                  <a:lnTo>
                    <a:pt x="12817" y="4038"/>
                  </a:lnTo>
                  <a:lnTo>
                    <a:pt x="12809" y="4021"/>
                  </a:lnTo>
                  <a:lnTo>
                    <a:pt x="12817" y="3978"/>
                  </a:lnTo>
                  <a:lnTo>
                    <a:pt x="12800" y="3936"/>
                  </a:lnTo>
                  <a:lnTo>
                    <a:pt x="12792" y="3843"/>
                  </a:lnTo>
                  <a:lnTo>
                    <a:pt x="12758" y="3716"/>
                  </a:lnTo>
                  <a:lnTo>
                    <a:pt x="12758" y="3682"/>
                  </a:lnTo>
                  <a:lnTo>
                    <a:pt x="12741" y="3657"/>
                  </a:lnTo>
                  <a:lnTo>
                    <a:pt x="12741" y="3538"/>
                  </a:lnTo>
                  <a:lnTo>
                    <a:pt x="12758" y="3521"/>
                  </a:lnTo>
                  <a:lnTo>
                    <a:pt x="12758" y="3242"/>
                  </a:lnTo>
                  <a:lnTo>
                    <a:pt x="12741" y="3217"/>
                  </a:lnTo>
                  <a:lnTo>
                    <a:pt x="12741" y="3157"/>
                  </a:lnTo>
                  <a:lnTo>
                    <a:pt x="12673" y="2963"/>
                  </a:lnTo>
                  <a:lnTo>
                    <a:pt x="12605" y="2861"/>
                  </a:lnTo>
                  <a:lnTo>
                    <a:pt x="12478" y="2743"/>
                  </a:lnTo>
                  <a:lnTo>
                    <a:pt x="12411" y="2692"/>
                  </a:lnTo>
                  <a:lnTo>
                    <a:pt x="12385" y="2692"/>
                  </a:lnTo>
                  <a:lnTo>
                    <a:pt x="12343" y="2666"/>
                  </a:lnTo>
                  <a:lnTo>
                    <a:pt x="12309" y="2616"/>
                  </a:lnTo>
                  <a:lnTo>
                    <a:pt x="12250" y="2582"/>
                  </a:lnTo>
                  <a:lnTo>
                    <a:pt x="12208" y="2573"/>
                  </a:lnTo>
                  <a:lnTo>
                    <a:pt x="12174" y="2531"/>
                  </a:lnTo>
                  <a:lnTo>
                    <a:pt x="12148" y="2522"/>
                  </a:lnTo>
                  <a:lnTo>
                    <a:pt x="12106" y="2489"/>
                  </a:lnTo>
                  <a:lnTo>
                    <a:pt x="12064" y="2463"/>
                  </a:lnTo>
                  <a:lnTo>
                    <a:pt x="12038" y="2412"/>
                  </a:lnTo>
                  <a:lnTo>
                    <a:pt x="12038" y="2395"/>
                  </a:lnTo>
                  <a:lnTo>
                    <a:pt x="12055" y="2379"/>
                  </a:lnTo>
                  <a:lnTo>
                    <a:pt x="12106" y="2362"/>
                  </a:lnTo>
                  <a:lnTo>
                    <a:pt x="12301" y="2489"/>
                  </a:lnTo>
                  <a:lnTo>
                    <a:pt x="12512" y="2565"/>
                  </a:lnTo>
                  <a:lnTo>
                    <a:pt x="12538" y="2565"/>
                  </a:lnTo>
                  <a:lnTo>
                    <a:pt x="12622" y="2522"/>
                  </a:lnTo>
                  <a:lnTo>
                    <a:pt x="12673" y="2514"/>
                  </a:lnTo>
                  <a:lnTo>
                    <a:pt x="12724" y="2514"/>
                  </a:lnTo>
                  <a:lnTo>
                    <a:pt x="12766" y="2548"/>
                  </a:lnTo>
                  <a:lnTo>
                    <a:pt x="12758" y="2666"/>
                  </a:lnTo>
                  <a:lnTo>
                    <a:pt x="12766" y="2692"/>
                  </a:lnTo>
                  <a:lnTo>
                    <a:pt x="12792" y="2709"/>
                  </a:lnTo>
                  <a:lnTo>
                    <a:pt x="12851" y="2734"/>
                  </a:lnTo>
                  <a:lnTo>
                    <a:pt x="12953" y="2734"/>
                  </a:lnTo>
                  <a:lnTo>
                    <a:pt x="13037" y="2759"/>
                  </a:lnTo>
                  <a:lnTo>
                    <a:pt x="13088" y="2759"/>
                  </a:lnTo>
                  <a:lnTo>
                    <a:pt x="13105" y="2768"/>
                  </a:lnTo>
                  <a:lnTo>
                    <a:pt x="13130" y="2827"/>
                  </a:lnTo>
                  <a:lnTo>
                    <a:pt x="13122" y="2878"/>
                  </a:lnTo>
                  <a:lnTo>
                    <a:pt x="13054" y="2971"/>
                  </a:lnTo>
                  <a:lnTo>
                    <a:pt x="13012" y="3056"/>
                  </a:lnTo>
                  <a:lnTo>
                    <a:pt x="13020" y="3081"/>
                  </a:lnTo>
                  <a:lnTo>
                    <a:pt x="13071" y="3149"/>
                  </a:lnTo>
                  <a:lnTo>
                    <a:pt x="13156" y="3217"/>
                  </a:lnTo>
                  <a:lnTo>
                    <a:pt x="13198" y="3301"/>
                  </a:lnTo>
                  <a:lnTo>
                    <a:pt x="13198" y="3377"/>
                  </a:lnTo>
                  <a:lnTo>
                    <a:pt x="13173" y="3403"/>
                  </a:lnTo>
                  <a:lnTo>
                    <a:pt x="13164" y="3462"/>
                  </a:lnTo>
                  <a:lnTo>
                    <a:pt x="13164" y="3513"/>
                  </a:lnTo>
                  <a:lnTo>
                    <a:pt x="13181" y="3623"/>
                  </a:lnTo>
                  <a:lnTo>
                    <a:pt x="13207" y="3640"/>
                  </a:lnTo>
                  <a:lnTo>
                    <a:pt x="13266" y="3657"/>
                  </a:lnTo>
                  <a:lnTo>
                    <a:pt x="13317" y="3691"/>
                  </a:lnTo>
                  <a:lnTo>
                    <a:pt x="13418" y="3674"/>
                  </a:lnTo>
                  <a:lnTo>
                    <a:pt x="13494" y="3691"/>
                  </a:lnTo>
                  <a:lnTo>
                    <a:pt x="13621" y="3631"/>
                  </a:lnTo>
                  <a:lnTo>
                    <a:pt x="13664" y="3581"/>
                  </a:lnTo>
                  <a:lnTo>
                    <a:pt x="13715" y="3547"/>
                  </a:lnTo>
                  <a:lnTo>
                    <a:pt x="13748" y="3504"/>
                  </a:lnTo>
                  <a:lnTo>
                    <a:pt x="13774" y="3496"/>
                  </a:lnTo>
                  <a:lnTo>
                    <a:pt x="13825" y="3462"/>
                  </a:lnTo>
                  <a:lnTo>
                    <a:pt x="13926" y="3437"/>
                  </a:lnTo>
                  <a:lnTo>
                    <a:pt x="13969" y="3462"/>
                  </a:lnTo>
                  <a:lnTo>
                    <a:pt x="13985" y="3530"/>
                  </a:lnTo>
                  <a:lnTo>
                    <a:pt x="13985" y="3741"/>
                  </a:lnTo>
                  <a:lnTo>
                    <a:pt x="14062" y="4029"/>
                  </a:lnTo>
                  <a:lnTo>
                    <a:pt x="14112" y="4105"/>
                  </a:lnTo>
                  <a:lnTo>
                    <a:pt x="14180" y="4156"/>
                  </a:lnTo>
                  <a:lnTo>
                    <a:pt x="14316" y="4190"/>
                  </a:lnTo>
                  <a:lnTo>
                    <a:pt x="14426" y="4249"/>
                  </a:lnTo>
                  <a:lnTo>
                    <a:pt x="14451" y="4232"/>
                  </a:lnTo>
                  <a:lnTo>
                    <a:pt x="14527" y="4232"/>
                  </a:lnTo>
                  <a:lnTo>
                    <a:pt x="14612" y="4190"/>
                  </a:lnTo>
                  <a:lnTo>
                    <a:pt x="14629" y="4207"/>
                  </a:lnTo>
                  <a:lnTo>
                    <a:pt x="14646" y="4224"/>
                  </a:lnTo>
                  <a:lnTo>
                    <a:pt x="14637" y="4283"/>
                  </a:lnTo>
                  <a:lnTo>
                    <a:pt x="14578" y="4385"/>
                  </a:lnTo>
                  <a:lnTo>
                    <a:pt x="14510" y="4537"/>
                  </a:lnTo>
                  <a:lnTo>
                    <a:pt x="14510" y="4647"/>
                  </a:lnTo>
                  <a:lnTo>
                    <a:pt x="14493" y="4673"/>
                  </a:lnTo>
                  <a:lnTo>
                    <a:pt x="14527" y="4732"/>
                  </a:lnTo>
                  <a:lnTo>
                    <a:pt x="14587" y="4749"/>
                  </a:lnTo>
                  <a:lnTo>
                    <a:pt x="14714" y="4749"/>
                  </a:lnTo>
                  <a:lnTo>
                    <a:pt x="14798" y="4715"/>
                  </a:lnTo>
                  <a:lnTo>
                    <a:pt x="14900" y="4622"/>
                  </a:lnTo>
                  <a:lnTo>
                    <a:pt x="14925" y="4563"/>
                  </a:lnTo>
                  <a:lnTo>
                    <a:pt x="14951" y="4520"/>
                  </a:lnTo>
                  <a:lnTo>
                    <a:pt x="15052" y="4419"/>
                  </a:lnTo>
                  <a:lnTo>
                    <a:pt x="15078" y="4359"/>
                  </a:lnTo>
                  <a:lnTo>
                    <a:pt x="15103" y="4351"/>
                  </a:lnTo>
                  <a:lnTo>
                    <a:pt x="15145" y="4309"/>
                  </a:lnTo>
                  <a:lnTo>
                    <a:pt x="15188" y="4283"/>
                  </a:lnTo>
                  <a:lnTo>
                    <a:pt x="15247" y="4207"/>
                  </a:lnTo>
                  <a:lnTo>
                    <a:pt x="15298" y="4173"/>
                  </a:lnTo>
                  <a:lnTo>
                    <a:pt x="15340" y="4156"/>
                  </a:lnTo>
                  <a:lnTo>
                    <a:pt x="15374" y="4139"/>
                  </a:lnTo>
                  <a:lnTo>
                    <a:pt x="15382" y="4105"/>
                  </a:lnTo>
                  <a:lnTo>
                    <a:pt x="15450" y="4072"/>
                  </a:lnTo>
                  <a:lnTo>
                    <a:pt x="15509" y="4004"/>
                  </a:lnTo>
                  <a:lnTo>
                    <a:pt x="15535" y="3995"/>
                  </a:lnTo>
                  <a:lnTo>
                    <a:pt x="15594" y="3902"/>
                  </a:lnTo>
                  <a:lnTo>
                    <a:pt x="15594" y="3784"/>
                  </a:lnTo>
                  <a:lnTo>
                    <a:pt x="15569" y="3623"/>
                  </a:lnTo>
                  <a:lnTo>
                    <a:pt x="15577" y="3581"/>
                  </a:lnTo>
                  <a:lnTo>
                    <a:pt x="15560" y="3538"/>
                  </a:lnTo>
                  <a:lnTo>
                    <a:pt x="15535" y="3335"/>
                  </a:lnTo>
                  <a:lnTo>
                    <a:pt x="15543" y="3157"/>
                  </a:lnTo>
                  <a:lnTo>
                    <a:pt x="15543" y="2878"/>
                  </a:lnTo>
                  <a:lnTo>
                    <a:pt x="15560" y="2819"/>
                  </a:lnTo>
                  <a:lnTo>
                    <a:pt x="15560" y="2616"/>
                  </a:lnTo>
                  <a:lnTo>
                    <a:pt x="15560" y="2522"/>
                  </a:lnTo>
                  <a:lnTo>
                    <a:pt x="15543" y="2480"/>
                  </a:lnTo>
                  <a:lnTo>
                    <a:pt x="15543" y="2395"/>
                  </a:lnTo>
                  <a:lnTo>
                    <a:pt x="15408" y="2158"/>
                  </a:lnTo>
                  <a:lnTo>
                    <a:pt x="15340" y="1938"/>
                  </a:lnTo>
                  <a:lnTo>
                    <a:pt x="15094" y="1634"/>
                  </a:lnTo>
                  <a:lnTo>
                    <a:pt x="15001" y="1481"/>
                  </a:lnTo>
                  <a:lnTo>
                    <a:pt x="14993" y="1439"/>
                  </a:lnTo>
                  <a:lnTo>
                    <a:pt x="14917" y="1320"/>
                  </a:lnTo>
                  <a:lnTo>
                    <a:pt x="14917" y="1295"/>
                  </a:lnTo>
                  <a:lnTo>
                    <a:pt x="14891" y="1278"/>
                  </a:lnTo>
                  <a:lnTo>
                    <a:pt x="14883" y="1236"/>
                  </a:lnTo>
                  <a:lnTo>
                    <a:pt x="14824" y="1134"/>
                  </a:lnTo>
                  <a:lnTo>
                    <a:pt x="14747" y="702"/>
                  </a:lnTo>
                  <a:lnTo>
                    <a:pt x="14747" y="660"/>
                  </a:lnTo>
                  <a:lnTo>
                    <a:pt x="14697" y="525"/>
                  </a:lnTo>
                  <a:lnTo>
                    <a:pt x="14595" y="406"/>
                  </a:lnTo>
                  <a:lnTo>
                    <a:pt x="14485" y="313"/>
                  </a:lnTo>
                  <a:lnTo>
                    <a:pt x="14417" y="305"/>
                  </a:lnTo>
                  <a:lnTo>
                    <a:pt x="14299" y="245"/>
                  </a:lnTo>
                  <a:lnTo>
                    <a:pt x="14273" y="245"/>
                  </a:lnTo>
                  <a:lnTo>
                    <a:pt x="14239" y="211"/>
                  </a:lnTo>
                  <a:lnTo>
                    <a:pt x="14155" y="169"/>
                  </a:lnTo>
                  <a:lnTo>
                    <a:pt x="14036" y="152"/>
                  </a:lnTo>
                  <a:lnTo>
                    <a:pt x="13994" y="118"/>
                  </a:lnTo>
                  <a:lnTo>
                    <a:pt x="13952" y="118"/>
                  </a:lnTo>
                  <a:lnTo>
                    <a:pt x="13867" y="93"/>
                  </a:lnTo>
                  <a:lnTo>
                    <a:pt x="13867" y="84"/>
                  </a:lnTo>
                  <a:lnTo>
                    <a:pt x="13969" y="51"/>
                  </a:lnTo>
                  <a:lnTo>
                    <a:pt x="14239" y="84"/>
                  </a:lnTo>
                  <a:lnTo>
                    <a:pt x="14282" y="51"/>
                  </a:lnTo>
                  <a:lnTo>
                    <a:pt x="14307" y="0"/>
                  </a:lnTo>
                  <a:lnTo>
                    <a:pt x="14375" y="25"/>
                  </a:lnTo>
                  <a:lnTo>
                    <a:pt x="14460" y="101"/>
                  </a:lnTo>
                  <a:lnTo>
                    <a:pt x="14536" y="237"/>
                  </a:lnTo>
                  <a:lnTo>
                    <a:pt x="14595" y="305"/>
                  </a:lnTo>
                  <a:lnTo>
                    <a:pt x="14764" y="322"/>
                  </a:lnTo>
                  <a:lnTo>
                    <a:pt x="14790" y="338"/>
                  </a:lnTo>
                  <a:lnTo>
                    <a:pt x="14883" y="406"/>
                  </a:lnTo>
                  <a:lnTo>
                    <a:pt x="14900" y="432"/>
                  </a:lnTo>
                  <a:lnTo>
                    <a:pt x="14951" y="457"/>
                  </a:lnTo>
                  <a:lnTo>
                    <a:pt x="15018" y="516"/>
                  </a:lnTo>
                  <a:lnTo>
                    <a:pt x="15086" y="626"/>
                  </a:lnTo>
                  <a:lnTo>
                    <a:pt x="15213" y="770"/>
                  </a:lnTo>
                  <a:lnTo>
                    <a:pt x="15221" y="796"/>
                  </a:lnTo>
                  <a:lnTo>
                    <a:pt x="15306" y="880"/>
                  </a:lnTo>
                  <a:lnTo>
                    <a:pt x="15382" y="982"/>
                  </a:lnTo>
                  <a:lnTo>
                    <a:pt x="15518" y="1033"/>
                  </a:lnTo>
                  <a:lnTo>
                    <a:pt x="15569" y="1033"/>
                  </a:lnTo>
                  <a:lnTo>
                    <a:pt x="15679" y="1066"/>
                  </a:lnTo>
                  <a:lnTo>
                    <a:pt x="15687" y="1100"/>
                  </a:lnTo>
                  <a:lnTo>
                    <a:pt x="15755" y="1160"/>
                  </a:lnTo>
                  <a:lnTo>
                    <a:pt x="15840" y="1193"/>
                  </a:lnTo>
                  <a:lnTo>
                    <a:pt x="15941" y="1219"/>
                  </a:lnTo>
                  <a:lnTo>
                    <a:pt x="16051" y="1227"/>
                  </a:lnTo>
                  <a:lnTo>
                    <a:pt x="16102" y="1202"/>
                  </a:lnTo>
                  <a:lnTo>
                    <a:pt x="16161" y="1202"/>
                  </a:lnTo>
                  <a:lnTo>
                    <a:pt x="16204" y="1176"/>
                  </a:lnTo>
                  <a:lnTo>
                    <a:pt x="16229" y="1202"/>
                  </a:lnTo>
                  <a:lnTo>
                    <a:pt x="16288" y="1253"/>
                  </a:lnTo>
                  <a:lnTo>
                    <a:pt x="16305" y="1287"/>
                  </a:lnTo>
                  <a:lnTo>
                    <a:pt x="16398" y="1346"/>
                  </a:lnTo>
                  <a:lnTo>
                    <a:pt x="16407" y="1388"/>
                  </a:lnTo>
                  <a:lnTo>
                    <a:pt x="16356" y="1507"/>
                  </a:lnTo>
                  <a:lnTo>
                    <a:pt x="16322" y="1608"/>
                  </a:lnTo>
                  <a:lnTo>
                    <a:pt x="16322" y="1794"/>
                  </a:lnTo>
                  <a:lnTo>
                    <a:pt x="16381" y="1896"/>
                  </a:lnTo>
                  <a:lnTo>
                    <a:pt x="16398" y="1921"/>
                  </a:lnTo>
                  <a:lnTo>
                    <a:pt x="16483" y="1955"/>
                  </a:lnTo>
                  <a:lnTo>
                    <a:pt x="16508" y="1955"/>
                  </a:lnTo>
                  <a:lnTo>
                    <a:pt x="16610" y="2006"/>
                  </a:lnTo>
                  <a:lnTo>
                    <a:pt x="16737" y="2031"/>
                  </a:lnTo>
                  <a:lnTo>
                    <a:pt x="16822" y="2031"/>
                  </a:lnTo>
                  <a:lnTo>
                    <a:pt x="16949" y="2065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8652D74D-76E6-4E1F-B8E4-DF69421AE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9" y="11"/>
              <a:ext cx="246" cy="724"/>
            </a:xfrm>
            <a:custGeom>
              <a:avLst/>
              <a:gdLst>
                <a:gd name="T0" fmla="*/ 170 w 1211"/>
                <a:gd name="T1" fmla="*/ 3572 h 3572"/>
                <a:gd name="T2" fmla="*/ 203 w 1211"/>
                <a:gd name="T3" fmla="*/ 3555 h 3572"/>
                <a:gd name="T4" fmla="*/ 280 w 1211"/>
                <a:gd name="T5" fmla="*/ 3555 h 3572"/>
                <a:gd name="T6" fmla="*/ 305 w 1211"/>
                <a:gd name="T7" fmla="*/ 3555 h 3572"/>
                <a:gd name="T8" fmla="*/ 356 w 1211"/>
                <a:gd name="T9" fmla="*/ 3522 h 3572"/>
                <a:gd name="T10" fmla="*/ 407 w 1211"/>
                <a:gd name="T11" fmla="*/ 3505 h 3572"/>
                <a:gd name="T12" fmla="*/ 483 w 1211"/>
                <a:gd name="T13" fmla="*/ 3454 h 3572"/>
                <a:gd name="T14" fmla="*/ 517 w 1211"/>
                <a:gd name="T15" fmla="*/ 3420 h 3572"/>
                <a:gd name="T16" fmla="*/ 551 w 1211"/>
                <a:gd name="T17" fmla="*/ 3420 h 3572"/>
                <a:gd name="T18" fmla="*/ 678 w 1211"/>
                <a:gd name="T19" fmla="*/ 3335 h 3572"/>
                <a:gd name="T20" fmla="*/ 703 w 1211"/>
                <a:gd name="T21" fmla="*/ 3335 h 3572"/>
                <a:gd name="T22" fmla="*/ 771 w 1211"/>
                <a:gd name="T23" fmla="*/ 3285 h 3572"/>
                <a:gd name="T24" fmla="*/ 821 w 1211"/>
                <a:gd name="T25" fmla="*/ 3208 h 3572"/>
                <a:gd name="T26" fmla="*/ 864 w 1211"/>
                <a:gd name="T27" fmla="*/ 3174 h 3572"/>
                <a:gd name="T28" fmla="*/ 931 w 1211"/>
                <a:gd name="T29" fmla="*/ 3081 h 3572"/>
                <a:gd name="T30" fmla="*/ 965 w 1211"/>
                <a:gd name="T31" fmla="*/ 3014 h 3572"/>
                <a:gd name="T32" fmla="*/ 1025 w 1211"/>
                <a:gd name="T33" fmla="*/ 2895 h 3572"/>
                <a:gd name="T34" fmla="*/ 1092 w 1211"/>
                <a:gd name="T35" fmla="*/ 2827 h 3572"/>
                <a:gd name="T36" fmla="*/ 1109 w 1211"/>
                <a:gd name="T37" fmla="*/ 2777 h 3572"/>
                <a:gd name="T38" fmla="*/ 1135 w 1211"/>
                <a:gd name="T39" fmla="*/ 2700 h 3572"/>
                <a:gd name="T40" fmla="*/ 1143 w 1211"/>
                <a:gd name="T41" fmla="*/ 2641 h 3572"/>
                <a:gd name="T42" fmla="*/ 1160 w 1211"/>
                <a:gd name="T43" fmla="*/ 2599 h 3572"/>
                <a:gd name="T44" fmla="*/ 1169 w 1211"/>
                <a:gd name="T45" fmla="*/ 2540 h 3572"/>
                <a:gd name="T46" fmla="*/ 1185 w 1211"/>
                <a:gd name="T47" fmla="*/ 2497 h 3572"/>
                <a:gd name="T48" fmla="*/ 1202 w 1211"/>
                <a:gd name="T49" fmla="*/ 2413 h 3572"/>
                <a:gd name="T50" fmla="*/ 1211 w 1211"/>
                <a:gd name="T51" fmla="*/ 2294 h 3572"/>
                <a:gd name="T52" fmla="*/ 1194 w 1211"/>
                <a:gd name="T53" fmla="*/ 2176 h 3572"/>
                <a:gd name="T54" fmla="*/ 1185 w 1211"/>
                <a:gd name="T55" fmla="*/ 2159 h 3572"/>
                <a:gd name="T56" fmla="*/ 1169 w 1211"/>
                <a:gd name="T57" fmla="*/ 2142 h 3572"/>
                <a:gd name="T58" fmla="*/ 1169 w 1211"/>
                <a:gd name="T59" fmla="*/ 2116 h 3572"/>
                <a:gd name="T60" fmla="*/ 1118 w 1211"/>
                <a:gd name="T61" fmla="*/ 1972 h 3572"/>
                <a:gd name="T62" fmla="*/ 1025 w 1211"/>
                <a:gd name="T63" fmla="*/ 1795 h 3572"/>
                <a:gd name="T64" fmla="*/ 991 w 1211"/>
                <a:gd name="T65" fmla="*/ 1693 h 3572"/>
                <a:gd name="T66" fmla="*/ 965 w 1211"/>
                <a:gd name="T67" fmla="*/ 1634 h 3572"/>
                <a:gd name="T68" fmla="*/ 923 w 1211"/>
                <a:gd name="T69" fmla="*/ 1397 h 3572"/>
                <a:gd name="T70" fmla="*/ 931 w 1211"/>
                <a:gd name="T71" fmla="*/ 1278 h 3572"/>
                <a:gd name="T72" fmla="*/ 898 w 1211"/>
                <a:gd name="T73" fmla="*/ 1117 h 3572"/>
                <a:gd name="T74" fmla="*/ 830 w 1211"/>
                <a:gd name="T75" fmla="*/ 1016 h 3572"/>
                <a:gd name="T76" fmla="*/ 771 w 1211"/>
                <a:gd name="T77" fmla="*/ 974 h 3572"/>
                <a:gd name="T78" fmla="*/ 567 w 1211"/>
                <a:gd name="T79" fmla="*/ 753 h 3572"/>
                <a:gd name="T80" fmla="*/ 500 w 1211"/>
                <a:gd name="T81" fmla="*/ 703 h 3572"/>
                <a:gd name="T82" fmla="*/ 466 w 1211"/>
                <a:gd name="T83" fmla="*/ 652 h 3572"/>
                <a:gd name="T84" fmla="*/ 415 w 1211"/>
                <a:gd name="T85" fmla="*/ 626 h 3572"/>
                <a:gd name="T86" fmla="*/ 237 w 1211"/>
                <a:gd name="T87" fmla="*/ 423 h 3572"/>
                <a:gd name="T88" fmla="*/ 229 w 1211"/>
                <a:gd name="T89" fmla="*/ 398 h 3572"/>
                <a:gd name="T90" fmla="*/ 178 w 1211"/>
                <a:gd name="T91" fmla="*/ 364 h 3572"/>
                <a:gd name="T92" fmla="*/ 153 w 1211"/>
                <a:gd name="T93" fmla="*/ 322 h 3572"/>
                <a:gd name="T94" fmla="*/ 136 w 1211"/>
                <a:gd name="T95" fmla="*/ 237 h 3572"/>
                <a:gd name="T96" fmla="*/ 102 w 1211"/>
                <a:gd name="T97" fmla="*/ 203 h 3572"/>
                <a:gd name="T98" fmla="*/ 0 w 1211"/>
                <a:gd name="T9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11" h="3572">
                  <a:moveTo>
                    <a:pt x="170" y="3572"/>
                  </a:moveTo>
                  <a:lnTo>
                    <a:pt x="203" y="3555"/>
                  </a:lnTo>
                  <a:lnTo>
                    <a:pt x="280" y="3555"/>
                  </a:lnTo>
                  <a:lnTo>
                    <a:pt x="305" y="3555"/>
                  </a:lnTo>
                  <a:lnTo>
                    <a:pt x="356" y="3522"/>
                  </a:lnTo>
                  <a:lnTo>
                    <a:pt x="407" y="3505"/>
                  </a:lnTo>
                  <a:lnTo>
                    <a:pt x="483" y="3454"/>
                  </a:lnTo>
                  <a:lnTo>
                    <a:pt x="517" y="3420"/>
                  </a:lnTo>
                  <a:lnTo>
                    <a:pt x="551" y="3420"/>
                  </a:lnTo>
                  <a:lnTo>
                    <a:pt x="678" y="3335"/>
                  </a:lnTo>
                  <a:lnTo>
                    <a:pt x="703" y="3335"/>
                  </a:lnTo>
                  <a:lnTo>
                    <a:pt x="771" y="3285"/>
                  </a:lnTo>
                  <a:lnTo>
                    <a:pt x="821" y="3208"/>
                  </a:lnTo>
                  <a:lnTo>
                    <a:pt x="864" y="3174"/>
                  </a:lnTo>
                  <a:lnTo>
                    <a:pt x="931" y="3081"/>
                  </a:lnTo>
                  <a:lnTo>
                    <a:pt x="965" y="3014"/>
                  </a:lnTo>
                  <a:lnTo>
                    <a:pt x="1025" y="2895"/>
                  </a:lnTo>
                  <a:lnTo>
                    <a:pt x="1092" y="2827"/>
                  </a:lnTo>
                  <a:lnTo>
                    <a:pt x="1109" y="2777"/>
                  </a:lnTo>
                  <a:lnTo>
                    <a:pt x="1135" y="2700"/>
                  </a:lnTo>
                  <a:lnTo>
                    <a:pt x="1143" y="2641"/>
                  </a:lnTo>
                  <a:lnTo>
                    <a:pt x="1160" y="2599"/>
                  </a:lnTo>
                  <a:lnTo>
                    <a:pt x="1169" y="2540"/>
                  </a:lnTo>
                  <a:lnTo>
                    <a:pt x="1185" y="2497"/>
                  </a:lnTo>
                  <a:lnTo>
                    <a:pt x="1202" y="2413"/>
                  </a:lnTo>
                  <a:lnTo>
                    <a:pt x="1211" y="2294"/>
                  </a:lnTo>
                  <a:lnTo>
                    <a:pt x="1194" y="2176"/>
                  </a:lnTo>
                  <a:lnTo>
                    <a:pt x="1185" y="2159"/>
                  </a:lnTo>
                  <a:lnTo>
                    <a:pt x="1169" y="2142"/>
                  </a:lnTo>
                  <a:lnTo>
                    <a:pt x="1169" y="2116"/>
                  </a:lnTo>
                  <a:lnTo>
                    <a:pt x="1118" y="1972"/>
                  </a:lnTo>
                  <a:lnTo>
                    <a:pt x="1025" y="1795"/>
                  </a:lnTo>
                  <a:lnTo>
                    <a:pt x="991" y="1693"/>
                  </a:lnTo>
                  <a:lnTo>
                    <a:pt x="965" y="1634"/>
                  </a:lnTo>
                  <a:lnTo>
                    <a:pt x="923" y="1397"/>
                  </a:lnTo>
                  <a:lnTo>
                    <a:pt x="931" y="1278"/>
                  </a:lnTo>
                  <a:lnTo>
                    <a:pt x="898" y="1117"/>
                  </a:lnTo>
                  <a:lnTo>
                    <a:pt x="830" y="1016"/>
                  </a:lnTo>
                  <a:lnTo>
                    <a:pt x="771" y="974"/>
                  </a:lnTo>
                  <a:lnTo>
                    <a:pt x="567" y="753"/>
                  </a:lnTo>
                  <a:lnTo>
                    <a:pt x="500" y="703"/>
                  </a:lnTo>
                  <a:lnTo>
                    <a:pt x="466" y="652"/>
                  </a:lnTo>
                  <a:lnTo>
                    <a:pt x="415" y="626"/>
                  </a:lnTo>
                  <a:lnTo>
                    <a:pt x="237" y="423"/>
                  </a:lnTo>
                  <a:lnTo>
                    <a:pt x="229" y="398"/>
                  </a:lnTo>
                  <a:lnTo>
                    <a:pt x="178" y="364"/>
                  </a:lnTo>
                  <a:lnTo>
                    <a:pt x="153" y="322"/>
                  </a:lnTo>
                  <a:lnTo>
                    <a:pt x="136" y="237"/>
                  </a:lnTo>
                  <a:lnTo>
                    <a:pt x="102" y="203"/>
                  </a:lnTo>
                  <a:lnTo>
                    <a:pt x="0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0543B357-20A0-481B-8FE9-5006E42CE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" y="11"/>
              <a:ext cx="3317" cy="4513"/>
            </a:xfrm>
            <a:custGeom>
              <a:avLst/>
              <a:gdLst>
                <a:gd name="T0" fmla="*/ 16043 w 16356"/>
                <a:gd name="T1" fmla="*/ 1253 h 22263"/>
                <a:gd name="T2" fmla="*/ 16323 w 16356"/>
                <a:gd name="T3" fmla="*/ 2446 h 22263"/>
                <a:gd name="T4" fmla="*/ 15908 w 16356"/>
                <a:gd name="T5" fmla="*/ 3479 h 22263"/>
                <a:gd name="T6" fmla="*/ 15163 w 16356"/>
                <a:gd name="T7" fmla="*/ 3919 h 22263"/>
                <a:gd name="T8" fmla="*/ 14308 w 16356"/>
                <a:gd name="T9" fmla="*/ 3369 h 22263"/>
                <a:gd name="T10" fmla="*/ 13639 w 16356"/>
                <a:gd name="T11" fmla="*/ 2844 h 22263"/>
                <a:gd name="T12" fmla="*/ 12945 w 16356"/>
                <a:gd name="T13" fmla="*/ 2286 h 22263"/>
                <a:gd name="T14" fmla="*/ 13698 w 16356"/>
                <a:gd name="T15" fmla="*/ 3623 h 22263"/>
                <a:gd name="T16" fmla="*/ 13986 w 16356"/>
                <a:gd name="T17" fmla="*/ 5020 h 22263"/>
                <a:gd name="T18" fmla="*/ 13529 w 16356"/>
                <a:gd name="T19" fmla="*/ 6002 h 22263"/>
                <a:gd name="T20" fmla="*/ 12750 w 16356"/>
                <a:gd name="T21" fmla="*/ 6383 h 22263"/>
                <a:gd name="T22" fmla="*/ 12250 w 16356"/>
                <a:gd name="T23" fmla="*/ 6002 h 22263"/>
                <a:gd name="T24" fmla="*/ 11590 w 16356"/>
                <a:gd name="T25" fmla="*/ 5469 h 22263"/>
                <a:gd name="T26" fmla="*/ 11014 w 16356"/>
                <a:gd name="T27" fmla="*/ 4664 h 22263"/>
                <a:gd name="T28" fmla="*/ 11336 w 16356"/>
                <a:gd name="T29" fmla="*/ 5985 h 22263"/>
                <a:gd name="T30" fmla="*/ 12090 w 16356"/>
                <a:gd name="T31" fmla="*/ 6721 h 22263"/>
                <a:gd name="T32" fmla="*/ 11336 w 16356"/>
                <a:gd name="T33" fmla="*/ 7627 h 22263"/>
                <a:gd name="T34" fmla="*/ 10396 w 16356"/>
                <a:gd name="T35" fmla="*/ 8228 h 22263"/>
                <a:gd name="T36" fmla="*/ 9355 w 16356"/>
                <a:gd name="T37" fmla="*/ 7593 h 22263"/>
                <a:gd name="T38" fmla="*/ 8652 w 16356"/>
                <a:gd name="T39" fmla="*/ 6933 h 22263"/>
                <a:gd name="T40" fmla="*/ 7806 w 16356"/>
                <a:gd name="T41" fmla="*/ 5976 h 22263"/>
                <a:gd name="T42" fmla="*/ 7171 w 16356"/>
                <a:gd name="T43" fmla="*/ 5697 h 22263"/>
                <a:gd name="T44" fmla="*/ 7975 w 16356"/>
                <a:gd name="T45" fmla="*/ 6637 h 22263"/>
                <a:gd name="T46" fmla="*/ 8635 w 16356"/>
                <a:gd name="T47" fmla="*/ 7610 h 22263"/>
                <a:gd name="T48" fmla="*/ 9440 w 16356"/>
                <a:gd name="T49" fmla="*/ 8575 h 22263"/>
                <a:gd name="T50" fmla="*/ 9440 w 16356"/>
                <a:gd name="T51" fmla="*/ 9100 h 22263"/>
                <a:gd name="T52" fmla="*/ 8373 w 16356"/>
                <a:gd name="T53" fmla="*/ 8728 h 22263"/>
                <a:gd name="T54" fmla="*/ 7298 w 16356"/>
                <a:gd name="T55" fmla="*/ 8220 h 22263"/>
                <a:gd name="T56" fmla="*/ 6519 w 16356"/>
                <a:gd name="T57" fmla="*/ 7813 h 22263"/>
                <a:gd name="T58" fmla="*/ 5774 w 16356"/>
                <a:gd name="T59" fmla="*/ 7526 h 22263"/>
                <a:gd name="T60" fmla="*/ 4707 w 16356"/>
                <a:gd name="T61" fmla="*/ 7136 h 22263"/>
                <a:gd name="T62" fmla="*/ 4064 w 16356"/>
                <a:gd name="T63" fmla="*/ 7018 h 22263"/>
                <a:gd name="T64" fmla="*/ 3564 w 16356"/>
                <a:gd name="T65" fmla="*/ 7085 h 22263"/>
                <a:gd name="T66" fmla="*/ 4580 w 16356"/>
                <a:gd name="T67" fmla="*/ 7517 h 22263"/>
                <a:gd name="T68" fmla="*/ 5376 w 16356"/>
                <a:gd name="T69" fmla="*/ 7780 h 22263"/>
                <a:gd name="T70" fmla="*/ 6316 w 16356"/>
                <a:gd name="T71" fmla="*/ 8211 h 22263"/>
                <a:gd name="T72" fmla="*/ 7035 w 16356"/>
                <a:gd name="T73" fmla="*/ 9015 h 22263"/>
                <a:gd name="T74" fmla="*/ 7535 w 16356"/>
                <a:gd name="T75" fmla="*/ 9379 h 22263"/>
                <a:gd name="T76" fmla="*/ 8297 w 16356"/>
                <a:gd name="T77" fmla="*/ 9743 h 22263"/>
                <a:gd name="T78" fmla="*/ 7958 w 16356"/>
                <a:gd name="T79" fmla="*/ 10844 h 22263"/>
                <a:gd name="T80" fmla="*/ 6968 w 16356"/>
                <a:gd name="T81" fmla="*/ 11936 h 22263"/>
                <a:gd name="T82" fmla="*/ 5969 w 16356"/>
                <a:gd name="T83" fmla="*/ 12520 h 22263"/>
                <a:gd name="T84" fmla="*/ 5114 w 16356"/>
                <a:gd name="T85" fmla="*/ 12723 h 22263"/>
                <a:gd name="T86" fmla="*/ 4479 w 16356"/>
                <a:gd name="T87" fmla="*/ 12732 h 22263"/>
                <a:gd name="T88" fmla="*/ 3099 w 16356"/>
                <a:gd name="T89" fmla="*/ 12689 h 22263"/>
                <a:gd name="T90" fmla="*/ 3539 w 16356"/>
                <a:gd name="T91" fmla="*/ 13019 h 22263"/>
                <a:gd name="T92" fmla="*/ 4580 w 16356"/>
                <a:gd name="T93" fmla="*/ 13138 h 22263"/>
                <a:gd name="T94" fmla="*/ 5300 w 16356"/>
                <a:gd name="T95" fmla="*/ 13273 h 22263"/>
                <a:gd name="T96" fmla="*/ 6028 w 16356"/>
                <a:gd name="T97" fmla="*/ 13934 h 22263"/>
                <a:gd name="T98" fmla="*/ 5283 w 16356"/>
                <a:gd name="T99" fmla="*/ 14806 h 22263"/>
                <a:gd name="T100" fmla="*/ 4707 w 16356"/>
                <a:gd name="T101" fmla="*/ 15762 h 22263"/>
                <a:gd name="T102" fmla="*/ 4047 w 16356"/>
                <a:gd name="T103" fmla="*/ 16312 h 22263"/>
                <a:gd name="T104" fmla="*/ 3124 w 16356"/>
                <a:gd name="T105" fmla="*/ 16135 h 22263"/>
                <a:gd name="T106" fmla="*/ 3412 w 16356"/>
                <a:gd name="T107" fmla="*/ 16439 h 22263"/>
                <a:gd name="T108" fmla="*/ 3607 w 16356"/>
                <a:gd name="T109" fmla="*/ 17785 h 22263"/>
                <a:gd name="T110" fmla="*/ 3183 w 16356"/>
                <a:gd name="T111" fmla="*/ 18776 h 22263"/>
                <a:gd name="T112" fmla="*/ 2261 w 16356"/>
                <a:gd name="T113" fmla="*/ 19064 h 22263"/>
                <a:gd name="T114" fmla="*/ 2404 w 16356"/>
                <a:gd name="T115" fmla="*/ 19597 h 22263"/>
                <a:gd name="T116" fmla="*/ 1998 w 16356"/>
                <a:gd name="T117" fmla="*/ 20621 h 22263"/>
                <a:gd name="T118" fmla="*/ 1236 w 16356"/>
                <a:gd name="T119" fmla="*/ 20663 h 22263"/>
                <a:gd name="T120" fmla="*/ 1067 w 16356"/>
                <a:gd name="T121" fmla="*/ 21730 h 22263"/>
                <a:gd name="T122" fmla="*/ 212 w 16356"/>
                <a:gd name="T123" fmla="*/ 22009 h 22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56" h="22263">
                  <a:moveTo>
                    <a:pt x="15247" y="0"/>
                  </a:moveTo>
                  <a:lnTo>
                    <a:pt x="15434" y="330"/>
                  </a:lnTo>
                  <a:lnTo>
                    <a:pt x="15459" y="381"/>
                  </a:lnTo>
                  <a:lnTo>
                    <a:pt x="15535" y="440"/>
                  </a:lnTo>
                  <a:lnTo>
                    <a:pt x="15578" y="542"/>
                  </a:lnTo>
                  <a:lnTo>
                    <a:pt x="15637" y="618"/>
                  </a:lnTo>
                  <a:lnTo>
                    <a:pt x="15755" y="711"/>
                  </a:lnTo>
                  <a:lnTo>
                    <a:pt x="15908" y="762"/>
                  </a:lnTo>
                  <a:lnTo>
                    <a:pt x="15950" y="804"/>
                  </a:lnTo>
                  <a:lnTo>
                    <a:pt x="15984" y="855"/>
                  </a:lnTo>
                  <a:lnTo>
                    <a:pt x="16009" y="990"/>
                  </a:lnTo>
                  <a:lnTo>
                    <a:pt x="16009" y="1126"/>
                  </a:lnTo>
                  <a:lnTo>
                    <a:pt x="16043" y="1253"/>
                  </a:lnTo>
                  <a:lnTo>
                    <a:pt x="16035" y="1270"/>
                  </a:lnTo>
                  <a:lnTo>
                    <a:pt x="16086" y="1465"/>
                  </a:lnTo>
                  <a:lnTo>
                    <a:pt x="16086" y="1566"/>
                  </a:lnTo>
                  <a:lnTo>
                    <a:pt x="16102" y="1591"/>
                  </a:lnTo>
                  <a:lnTo>
                    <a:pt x="16119" y="1727"/>
                  </a:lnTo>
                  <a:lnTo>
                    <a:pt x="16162" y="1812"/>
                  </a:lnTo>
                  <a:lnTo>
                    <a:pt x="16162" y="1837"/>
                  </a:lnTo>
                  <a:lnTo>
                    <a:pt x="16196" y="1913"/>
                  </a:lnTo>
                  <a:lnTo>
                    <a:pt x="16255" y="1972"/>
                  </a:lnTo>
                  <a:lnTo>
                    <a:pt x="16289" y="2049"/>
                  </a:lnTo>
                  <a:lnTo>
                    <a:pt x="16356" y="2201"/>
                  </a:lnTo>
                  <a:lnTo>
                    <a:pt x="16356" y="2362"/>
                  </a:lnTo>
                  <a:lnTo>
                    <a:pt x="16323" y="2446"/>
                  </a:lnTo>
                  <a:lnTo>
                    <a:pt x="16314" y="2633"/>
                  </a:lnTo>
                  <a:lnTo>
                    <a:pt x="16272" y="2794"/>
                  </a:lnTo>
                  <a:lnTo>
                    <a:pt x="16196" y="3031"/>
                  </a:lnTo>
                  <a:lnTo>
                    <a:pt x="16170" y="3081"/>
                  </a:lnTo>
                  <a:lnTo>
                    <a:pt x="16128" y="3132"/>
                  </a:lnTo>
                  <a:lnTo>
                    <a:pt x="16128" y="3158"/>
                  </a:lnTo>
                  <a:lnTo>
                    <a:pt x="16102" y="3208"/>
                  </a:lnTo>
                  <a:lnTo>
                    <a:pt x="16094" y="3234"/>
                  </a:lnTo>
                  <a:lnTo>
                    <a:pt x="16069" y="3251"/>
                  </a:lnTo>
                  <a:lnTo>
                    <a:pt x="16018" y="3344"/>
                  </a:lnTo>
                  <a:lnTo>
                    <a:pt x="15975" y="3386"/>
                  </a:lnTo>
                  <a:lnTo>
                    <a:pt x="15975" y="3411"/>
                  </a:lnTo>
                  <a:lnTo>
                    <a:pt x="15908" y="3479"/>
                  </a:lnTo>
                  <a:lnTo>
                    <a:pt x="15857" y="3555"/>
                  </a:lnTo>
                  <a:lnTo>
                    <a:pt x="15823" y="3572"/>
                  </a:lnTo>
                  <a:lnTo>
                    <a:pt x="15781" y="3581"/>
                  </a:lnTo>
                  <a:lnTo>
                    <a:pt x="15628" y="3691"/>
                  </a:lnTo>
                  <a:lnTo>
                    <a:pt x="15586" y="3699"/>
                  </a:lnTo>
                  <a:lnTo>
                    <a:pt x="15527" y="3750"/>
                  </a:lnTo>
                  <a:lnTo>
                    <a:pt x="15442" y="3784"/>
                  </a:lnTo>
                  <a:lnTo>
                    <a:pt x="15383" y="3835"/>
                  </a:lnTo>
                  <a:lnTo>
                    <a:pt x="15366" y="3826"/>
                  </a:lnTo>
                  <a:lnTo>
                    <a:pt x="15324" y="3852"/>
                  </a:lnTo>
                  <a:lnTo>
                    <a:pt x="15264" y="3869"/>
                  </a:lnTo>
                  <a:lnTo>
                    <a:pt x="15222" y="3902"/>
                  </a:lnTo>
                  <a:lnTo>
                    <a:pt x="15163" y="3919"/>
                  </a:lnTo>
                  <a:lnTo>
                    <a:pt x="15103" y="3919"/>
                  </a:lnTo>
                  <a:lnTo>
                    <a:pt x="15002" y="3936"/>
                  </a:lnTo>
                  <a:lnTo>
                    <a:pt x="14985" y="3928"/>
                  </a:lnTo>
                  <a:lnTo>
                    <a:pt x="14926" y="3928"/>
                  </a:lnTo>
                  <a:lnTo>
                    <a:pt x="14883" y="3902"/>
                  </a:lnTo>
                  <a:lnTo>
                    <a:pt x="14866" y="3886"/>
                  </a:lnTo>
                  <a:lnTo>
                    <a:pt x="14782" y="3886"/>
                  </a:lnTo>
                  <a:lnTo>
                    <a:pt x="14739" y="3902"/>
                  </a:lnTo>
                  <a:lnTo>
                    <a:pt x="14604" y="3826"/>
                  </a:lnTo>
                  <a:lnTo>
                    <a:pt x="14367" y="3581"/>
                  </a:lnTo>
                  <a:lnTo>
                    <a:pt x="14350" y="3513"/>
                  </a:lnTo>
                  <a:lnTo>
                    <a:pt x="14325" y="3479"/>
                  </a:lnTo>
                  <a:lnTo>
                    <a:pt x="14308" y="3369"/>
                  </a:lnTo>
                  <a:lnTo>
                    <a:pt x="14274" y="3310"/>
                  </a:lnTo>
                  <a:lnTo>
                    <a:pt x="14282" y="3293"/>
                  </a:lnTo>
                  <a:lnTo>
                    <a:pt x="14223" y="3234"/>
                  </a:lnTo>
                  <a:lnTo>
                    <a:pt x="14206" y="3208"/>
                  </a:lnTo>
                  <a:lnTo>
                    <a:pt x="14172" y="3022"/>
                  </a:lnTo>
                  <a:lnTo>
                    <a:pt x="14172" y="2946"/>
                  </a:lnTo>
                  <a:lnTo>
                    <a:pt x="14147" y="2904"/>
                  </a:lnTo>
                  <a:lnTo>
                    <a:pt x="14096" y="2878"/>
                  </a:lnTo>
                  <a:lnTo>
                    <a:pt x="14020" y="2861"/>
                  </a:lnTo>
                  <a:lnTo>
                    <a:pt x="13961" y="2878"/>
                  </a:lnTo>
                  <a:lnTo>
                    <a:pt x="13825" y="2878"/>
                  </a:lnTo>
                  <a:lnTo>
                    <a:pt x="13766" y="2861"/>
                  </a:lnTo>
                  <a:lnTo>
                    <a:pt x="13639" y="2844"/>
                  </a:lnTo>
                  <a:lnTo>
                    <a:pt x="13588" y="2794"/>
                  </a:lnTo>
                  <a:lnTo>
                    <a:pt x="13563" y="2794"/>
                  </a:lnTo>
                  <a:lnTo>
                    <a:pt x="13546" y="2777"/>
                  </a:lnTo>
                  <a:lnTo>
                    <a:pt x="13520" y="2768"/>
                  </a:lnTo>
                  <a:lnTo>
                    <a:pt x="13478" y="2726"/>
                  </a:lnTo>
                  <a:lnTo>
                    <a:pt x="13461" y="2717"/>
                  </a:lnTo>
                  <a:lnTo>
                    <a:pt x="13376" y="2616"/>
                  </a:lnTo>
                  <a:lnTo>
                    <a:pt x="13359" y="2582"/>
                  </a:lnTo>
                  <a:lnTo>
                    <a:pt x="13190" y="2413"/>
                  </a:lnTo>
                  <a:lnTo>
                    <a:pt x="13072" y="2260"/>
                  </a:lnTo>
                  <a:lnTo>
                    <a:pt x="12995" y="2226"/>
                  </a:lnTo>
                  <a:lnTo>
                    <a:pt x="12970" y="2235"/>
                  </a:lnTo>
                  <a:lnTo>
                    <a:pt x="12945" y="2286"/>
                  </a:lnTo>
                  <a:lnTo>
                    <a:pt x="12936" y="2286"/>
                  </a:lnTo>
                  <a:lnTo>
                    <a:pt x="13055" y="2480"/>
                  </a:lnTo>
                  <a:lnTo>
                    <a:pt x="13072" y="2565"/>
                  </a:lnTo>
                  <a:lnTo>
                    <a:pt x="13131" y="2667"/>
                  </a:lnTo>
                  <a:lnTo>
                    <a:pt x="13182" y="2887"/>
                  </a:lnTo>
                  <a:lnTo>
                    <a:pt x="13232" y="2946"/>
                  </a:lnTo>
                  <a:lnTo>
                    <a:pt x="13351" y="3031"/>
                  </a:lnTo>
                  <a:lnTo>
                    <a:pt x="13453" y="3149"/>
                  </a:lnTo>
                  <a:lnTo>
                    <a:pt x="13580" y="3403"/>
                  </a:lnTo>
                  <a:lnTo>
                    <a:pt x="13597" y="3454"/>
                  </a:lnTo>
                  <a:lnTo>
                    <a:pt x="13613" y="3479"/>
                  </a:lnTo>
                  <a:lnTo>
                    <a:pt x="13647" y="3555"/>
                  </a:lnTo>
                  <a:lnTo>
                    <a:pt x="13698" y="3623"/>
                  </a:lnTo>
                  <a:lnTo>
                    <a:pt x="13715" y="3682"/>
                  </a:lnTo>
                  <a:lnTo>
                    <a:pt x="13732" y="3708"/>
                  </a:lnTo>
                  <a:lnTo>
                    <a:pt x="13783" y="3835"/>
                  </a:lnTo>
                  <a:lnTo>
                    <a:pt x="13825" y="3996"/>
                  </a:lnTo>
                  <a:lnTo>
                    <a:pt x="13859" y="4148"/>
                  </a:lnTo>
                  <a:lnTo>
                    <a:pt x="13884" y="4199"/>
                  </a:lnTo>
                  <a:lnTo>
                    <a:pt x="13927" y="4360"/>
                  </a:lnTo>
                  <a:lnTo>
                    <a:pt x="13961" y="4410"/>
                  </a:lnTo>
                  <a:lnTo>
                    <a:pt x="13986" y="4512"/>
                  </a:lnTo>
                  <a:lnTo>
                    <a:pt x="13986" y="4647"/>
                  </a:lnTo>
                  <a:lnTo>
                    <a:pt x="13969" y="4749"/>
                  </a:lnTo>
                  <a:lnTo>
                    <a:pt x="13961" y="4910"/>
                  </a:lnTo>
                  <a:lnTo>
                    <a:pt x="13986" y="5020"/>
                  </a:lnTo>
                  <a:lnTo>
                    <a:pt x="13986" y="5291"/>
                  </a:lnTo>
                  <a:lnTo>
                    <a:pt x="13994" y="5392"/>
                  </a:lnTo>
                  <a:lnTo>
                    <a:pt x="13986" y="5477"/>
                  </a:lnTo>
                  <a:lnTo>
                    <a:pt x="13969" y="5502"/>
                  </a:lnTo>
                  <a:lnTo>
                    <a:pt x="13969" y="5528"/>
                  </a:lnTo>
                  <a:lnTo>
                    <a:pt x="13944" y="5570"/>
                  </a:lnTo>
                  <a:lnTo>
                    <a:pt x="13935" y="5629"/>
                  </a:lnTo>
                  <a:lnTo>
                    <a:pt x="13884" y="5697"/>
                  </a:lnTo>
                  <a:lnTo>
                    <a:pt x="13834" y="5731"/>
                  </a:lnTo>
                  <a:lnTo>
                    <a:pt x="13825" y="5765"/>
                  </a:lnTo>
                  <a:lnTo>
                    <a:pt x="13690" y="5858"/>
                  </a:lnTo>
                  <a:lnTo>
                    <a:pt x="13656" y="5917"/>
                  </a:lnTo>
                  <a:lnTo>
                    <a:pt x="13529" y="6002"/>
                  </a:lnTo>
                  <a:lnTo>
                    <a:pt x="13470" y="6061"/>
                  </a:lnTo>
                  <a:lnTo>
                    <a:pt x="13427" y="6078"/>
                  </a:lnTo>
                  <a:lnTo>
                    <a:pt x="13351" y="6154"/>
                  </a:lnTo>
                  <a:lnTo>
                    <a:pt x="13224" y="6205"/>
                  </a:lnTo>
                  <a:lnTo>
                    <a:pt x="13190" y="6247"/>
                  </a:lnTo>
                  <a:lnTo>
                    <a:pt x="13165" y="6247"/>
                  </a:lnTo>
                  <a:lnTo>
                    <a:pt x="13106" y="6290"/>
                  </a:lnTo>
                  <a:lnTo>
                    <a:pt x="13029" y="6357"/>
                  </a:lnTo>
                  <a:lnTo>
                    <a:pt x="12987" y="6383"/>
                  </a:lnTo>
                  <a:lnTo>
                    <a:pt x="12928" y="6383"/>
                  </a:lnTo>
                  <a:lnTo>
                    <a:pt x="12885" y="6400"/>
                  </a:lnTo>
                  <a:lnTo>
                    <a:pt x="12809" y="6400"/>
                  </a:lnTo>
                  <a:lnTo>
                    <a:pt x="12750" y="6383"/>
                  </a:lnTo>
                  <a:lnTo>
                    <a:pt x="12708" y="6391"/>
                  </a:lnTo>
                  <a:lnTo>
                    <a:pt x="12631" y="6374"/>
                  </a:lnTo>
                  <a:lnTo>
                    <a:pt x="12564" y="6349"/>
                  </a:lnTo>
                  <a:lnTo>
                    <a:pt x="12555" y="6307"/>
                  </a:lnTo>
                  <a:lnTo>
                    <a:pt x="12530" y="6180"/>
                  </a:lnTo>
                  <a:lnTo>
                    <a:pt x="12530" y="6061"/>
                  </a:lnTo>
                  <a:lnTo>
                    <a:pt x="12504" y="5960"/>
                  </a:lnTo>
                  <a:lnTo>
                    <a:pt x="12479" y="5951"/>
                  </a:lnTo>
                  <a:lnTo>
                    <a:pt x="12437" y="5951"/>
                  </a:lnTo>
                  <a:lnTo>
                    <a:pt x="12420" y="5985"/>
                  </a:lnTo>
                  <a:lnTo>
                    <a:pt x="12352" y="5985"/>
                  </a:lnTo>
                  <a:lnTo>
                    <a:pt x="12293" y="6002"/>
                  </a:lnTo>
                  <a:lnTo>
                    <a:pt x="12250" y="6002"/>
                  </a:lnTo>
                  <a:lnTo>
                    <a:pt x="12174" y="5976"/>
                  </a:lnTo>
                  <a:lnTo>
                    <a:pt x="12157" y="5951"/>
                  </a:lnTo>
                  <a:lnTo>
                    <a:pt x="12090" y="5917"/>
                  </a:lnTo>
                  <a:lnTo>
                    <a:pt x="12030" y="5824"/>
                  </a:lnTo>
                  <a:lnTo>
                    <a:pt x="11980" y="5731"/>
                  </a:lnTo>
                  <a:lnTo>
                    <a:pt x="11963" y="5722"/>
                  </a:lnTo>
                  <a:lnTo>
                    <a:pt x="11853" y="5553"/>
                  </a:lnTo>
                  <a:lnTo>
                    <a:pt x="11819" y="5519"/>
                  </a:lnTo>
                  <a:lnTo>
                    <a:pt x="11793" y="5452"/>
                  </a:lnTo>
                  <a:lnTo>
                    <a:pt x="11785" y="5392"/>
                  </a:lnTo>
                  <a:lnTo>
                    <a:pt x="11776" y="5384"/>
                  </a:lnTo>
                  <a:lnTo>
                    <a:pt x="11751" y="5375"/>
                  </a:lnTo>
                  <a:lnTo>
                    <a:pt x="11590" y="5469"/>
                  </a:lnTo>
                  <a:lnTo>
                    <a:pt x="11446" y="5469"/>
                  </a:lnTo>
                  <a:lnTo>
                    <a:pt x="11387" y="5435"/>
                  </a:lnTo>
                  <a:lnTo>
                    <a:pt x="11353" y="5392"/>
                  </a:lnTo>
                  <a:lnTo>
                    <a:pt x="11302" y="5367"/>
                  </a:lnTo>
                  <a:lnTo>
                    <a:pt x="11235" y="5248"/>
                  </a:lnTo>
                  <a:lnTo>
                    <a:pt x="11209" y="5164"/>
                  </a:lnTo>
                  <a:lnTo>
                    <a:pt x="11184" y="5147"/>
                  </a:lnTo>
                  <a:lnTo>
                    <a:pt x="11141" y="5045"/>
                  </a:lnTo>
                  <a:lnTo>
                    <a:pt x="11124" y="4969"/>
                  </a:lnTo>
                  <a:lnTo>
                    <a:pt x="11116" y="4783"/>
                  </a:lnTo>
                  <a:lnTo>
                    <a:pt x="11099" y="4707"/>
                  </a:lnTo>
                  <a:lnTo>
                    <a:pt x="11082" y="4664"/>
                  </a:lnTo>
                  <a:lnTo>
                    <a:pt x="11014" y="4664"/>
                  </a:lnTo>
                  <a:lnTo>
                    <a:pt x="10997" y="4690"/>
                  </a:lnTo>
                  <a:lnTo>
                    <a:pt x="10981" y="4749"/>
                  </a:lnTo>
                  <a:lnTo>
                    <a:pt x="10972" y="4935"/>
                  </a:lnTo>
                  <a:lnTo>
                    <a:pt x="10955" y="4961"/>
                  </a:lnTo>
                  <a:lnTo>
                    <a:pt x="10955" y="5096"/>
                  </a:lnTo>
                  <a:lnTo>
                    <a:pt x="10981" y="5257"/>
                  </a:lnTo>
                  <a:lnTo>
                    <a:pt x="10997" y="5308"/>
                  </a:lnTo>
                  <a:lnTo>
                    <a:pt x="10997" y="5358"/>
                  </a:lnTo>
                  <a:lnTo>
                    <a:pt x="11023" y="5469"/>
                  </a:lnTo>
                  <a:lnTo>
                    <a:pt x="11048" y="5494"/>
                  </a:lnTo>
                  <a:lnTo>
                    <a:pt x="11082" y="5596"/>
                  </a:lnTo>
                  <a:lnTo>
                    <a:pt x="11260" y="5900"/>
                  </a:lnTo>
                  <a:lnTo>
                    <a:pt x="11336" y="5985"/>
                  </a:lnTo>
                  <a:lnTo>
                    <a:pt x="11404" y="6027"/>
                  </a:lnTo>
                  <a:lnTo>
                    <a:pt x="11488" y="6044"/>
                  </a:lnTo>
                  <a:lnTo>
                    <a:pt x="11539" y="6070"/>
                  </a:lnTo>
                  <a:lnTo>
                    <a:pt x="11565" y="6070"/>
                  </a:lnTo>
                  <a:lnTo>
                    <a:pt x="11641" y="6112"/>
                  </a:lnTo>
                  <a:lnTo>
                    <a:pt x="11666" y="6112"/>
                  </a:lnTo>
                  <a:lnTo>
                    <a:pt x="11717" y="6146"/>
                  </a:lnTo>
                  <a:lnTo>
                    <a:pt x="11768" y="6171"/>
                  </a:lnTo>
                  <a:lnTo>
                    <a:pt x="11785" y="6197"/>
                  </a:lnTo>
                  <a:lnTo>
                    <a:pt x="11853" y="6239"/>
                  </a:lnTo>
                  <a:lnTo>
                    <a:pt x="11937" y="6332"/>
                  </a:lnTo>
                  <a:lnTo>
                    <a:pt x="12064" y="6586"/>
                  </a:lnTo>
                  <a:lnTo>
                    <a:pt x="12090" y="6721"/>
                  </a:lnTo>
                  <a:lnTo>
                    <a:pt x="12090" y="6857"/>
                  </a:lnTo>
                  <a:lnTo>
                    <a:pt x="12064" y="6984"/>
                  </a:lnTo>
                  <a:lnTo>
                    <a:pt x="12005" y="7026"/>
                  </a:lnTo>
                  <a:lnTo>
                    <a:pt x="11903" y="7153"/>
                  </a:lnTo>
                  <a:lnTo>
                    <a:pt x="11810" y="7229"/>
                  </a:lnTo>
                  <a:lnTo>
                    <a:pt x="11776" y="7246"/>
                  </a:lnTo>
                  <a:lnTo>
                    <a:pt x="11717" y="7289"/>
                  </a:lnTo>
                  <a:lnTo>
                    <a:pt x="11649" y="7314"/>
                  </a:lnTo>
                  <a:lnTo>
                    <a:pt x="11599" y="7373"/>
                  </a:lnTo>
                  <a:lnTo>
                    <a:pt x="11488" y="7458"/>
                  </a:lnTo>
                  <a:lnTo>
                    <a:pt x="11429" y="7551"/>
                  </a:lnTo>
                  <a:lnTo>
                    <a:pt x="11370" y="7610"/>
                  </a:lnTo>
                  <a:lnTo>
                    <a:pt x="11336" y="7627"/>
                  </a:lnTo>
                  <a:lnTo>
                    <a:pt x="11268" y="7686"/>
                  </a:lnTo>
                  <a:lnTo>
                    <a:pt x="11175" y="7737"/>
                  </a:lnTo>
                  <a:lnTo>
                    <a:pt x="11116" y="7788"/>
                  </a:lnTo>
                  <a:lnTo>
                    <a:pt x="11074" y="7805"/>
                  </a:lnTo>
                  <a:lnTo>
                    <a:pt x="10972" y="7873"/>
                  </a:lnTo>
                  <a:lnTo>
                    <a:pt x="10870" y="7915"/>
                  </a:lnTo>
                  <a:lnTo>
                    <a:pt x="10752" y="8008"/>
                  </a:lnTo>
                  <a:lnTo>
                    <a:pt x="10710" y="8025"/>
                  </a:lnTo>
                  <a:lnTo>
                    <a:pt x="10667" y="8059"/>
                  </a:lnTo>
                  <a:lnTo>
                    <a:pt x="10642" y="8101"/>
                  </a:lnTo>
                  <a:lnTo>
                    <a:pt x="10540" y="8160"/>
                  </a:lnTo>
                  <a:lnTo>
                    <a:pt x="10481" y="8220"/>
                  </a:lnTo>
                  <a:lnTo>
                    <a:pt x="10396" y="8228"/>
                  </a:lnTo>
                  <a:lnTo>
                    <a:pt x="10379" y="8254"/>
                  </a:lnTo>
                  <a:lnTo>
                    <a:pt x="10320" y="8254"/>
                  </a:lnTo>
                  <a:lnTo>
                    <a:pt x="10261" y="8228"/>
                  </a:lnTo>
                  <a:lnTo>
                    <a:pt x="10176" y="8228"/>
                  </a:lnTo>
                  <a:lnTo>
                    <a:pt x="10075" y="8160"/>
                  </a:lnTo>
                  <a:lnTo>
                    <a:pt x="10058" y="8160"/>
                  </a:lnTo>
                  <a:lnTo>
                    <a:pt x="10007" y="8110"/>
                  </a:lnTo>
                  <a:lnTo>
                    <a:pt x="9914" y="8067"/>
                  </a:lnTo>
                  <a:lnTo>
                    <a:pt x="9897" y="8067"/>
                  </a:lnTo>
                  <a:lnTo>
                    <a:pt x="9601" y="7856"/>
                  </a:lnTo>
                  <a:lnTo>
                    <a:pt x="9567" y="7813"/>
                  </a:lnTo>
                  <a:lnTo>
                    <a:pt x="9499" y="7771"/>
                  </a:lnTo>
                  <a:lnTo>
                    <a:pt x="9355" y="7593"/>
                  </a:lnTo>
                  <a:lnTo>
                    <a:pt x="9126" y="7365"/>
                  </a:lnTo>
                  <a:lnTo>
                    <a:pt x="9118" y="7297"/>
                  </a:lnTo>
                  <a:lnTo>
                    <a:pt x="9135" y="7255"/>
                  </a:lnTo>
                  <a:lnTo>
                    <a:pt x="9135" y="7195"/>
                  </a:lnTo>
                  <a:lnTo>
                    <a:pt x="9186" y="7136"/>
                  </a:lnTo>
                  <a:lnTo>
                    <a:pt x="9177" y="7077"/>
                  </a:lnTo>
                  <a:lnTo>
                    <a:pt x="9143" y="7043"/>
                  </a:lnTo>
                  <a:lnTo>
                    <a:pt x="9050" y="7018"/>
                  </a:lnTo>
                  <a:lnTo>
                    <a:pt x="8991" y="7026"/>
                  </a:lnTo>
                  <a:lnTo>
                    <a:pt x="8949" y="7052"/>
                  </a:lnTo>
                  <a:lnTo>
                    <a:pt x="8745" y="7018"/>
                  </a:lnTo>
                  <a:lnTo>
                    <a:pt x="8678" y="6933"/>
                  </a:lnTo>
                  <a:lnTo>
                    <a:pt x="8652" y="6933"/>
                  </a:lnTo>
                  <a:lnTo>
                    <a:pt x="8585" y="6882"/>
                  </a:lnTo>
                  <a:lnTo>
                    <a:pt x="8508" y="6806"/>
                  </a:lnTo>
                  <a:lnTo>
                    <a:pt x="8483" y="6798"/>
                  </a:lnTo>
                  <a:lnTo>
                    <a:pt x="8415" y="6696"/>
                  </a:lnTo>
                  <a:lnTo>
                    <a:pt x="8339" y="6620"/>
                  </a:lnTo>
                  <a:lnTo>
                    <a:pt x="8221" y="6476"/>
                  </a:lnTo>
                  <a:lnTo>
                    <a:pt x="8153" y="6425"/>
                  </a:lnTo>
                  <a:lnTo>
                    <a:pt x="8102" y="6357"/>
                  </a:lnTo>
                  <a:lnTo>
                    <a:pt x="8068" y="6349"/>
                  </a:lnTo>
                  <a:lnTo>
                    <a:pt x="7924" y="6137"/>
                  </a:lnTo>
                  <a:lnTo>
                    <a:pt x="7857" y="6061"/>
                  </a:lnTo>
                  <a:lnTo>
                    <a:pt x="7857" y="6036"/>
                  </a:lnTo>
                  <a:lnTo>
                    <a:pt x="7806" y="5976"/>
                  </a:lnTo>
                  <a:lnTo>
                    <a:pt x="7763" y="5943"/>
                  </a:lnTo>
                  <a:lnTo>
                    <a:pt x="7543" y="5824"/>
                  </a:lnTo>
                  <a:lnTo>
                    <a:pt x="7484" y="5765"/>
                  </a:lnTo>
                  <a:lnTo>
                    <a:pt x="7399" y="5722"/>
                  </a:lnTo>
                  <a:lnTo>
                    <a:pt x="7382" y="5722"/>
                  </a:lnTo>
                  <a:lnTo>
                    <a:pt x="7247" y="5579"/>
                  </a:lnTo>
                  <a:lnTo>
                    <a:pt x="7222" y="5579"/>
                  </a:lnTo>
                  <a:lnTo>
                    <a:pt x="7188" y="5545"/>
                  </a:lnTo>
                  <a:lnTo>
                    <a:pt x="7120" y="5519"/>
                  </a:lnTo>
                  <a:lnTo>
                    <a:pt x="7086" y="5528"/>
                  </a:lnTo>
                  <a:lnTo>
                    <a:pt x="7078" y="5536"/>
                  </a:lnTo>
                  <a:lnTo>
                    <a:pt x="7103" y="5612"/>
                  </a:lnTo>
                  <a:lnTo>
                    <a:pt x="7171" y="5697"/>
                  </a:lnTo>
                  <a:lnTo>
                    <a:pt x="7196" y="5773"/>
                  </a:lnTo>
                  <a:lnTo>
                    <a:pt x="7247" y="5900"/>
                  </a:lnTo>
                  <a:lnTo>
                    <a:pt x="7323" y="5960"/>
                  </a:lnTo>
                  <a:lnTo>
                    <a:pt x="7382" y="6061"/>
                  </a:lnTo>
                  <a:lnTo>
                    <a:pt x="7467" y="6137"/>
                  </a:lnTo>
                  <a:lnTo>
                    <a:pt x="7518" y="6213"/>
                  </a:lnTo>
                  <a:lnTo>
                    <a:pt x="7586" y="6264"/>
                  </a:lnTo>
                  <a:lnTo>
                    <a:pt x="7645" y="6332"/>
                  </a:lnTo>
                  <a:lnTo>
                    <a:pt x="7713" y="6366"/>
                  </a:lnTo>
                  <a:lnTo>
                    <a:pt x="7763" y="6408"/>
                  </a:lnTo>
                  <a:lnTo>
                    <a:pt x="7857" y="6518"/>
                  </a:lnTo>
                  <a:lnTo>
                    <a:pt x="7950" y="6586"/>
                  </a:lnTo>
                  <a:lnTo>
                    <a:pt x="7975" y="6637"/>
                  </a:lnTo>
                  <a:lnTo>
                    <a:pt x="8026" y="6704"/>
                  </a:lnTo>
                  <a:lnTo>
                    <a:pt x="8060" y="6738"/>
                  </a:lnTo>
                  <a:lnTo>
                    <a:pt x="8111" y="6772"/>
                  </a:lnTo>
                  <a:lnTo>
                    <a:pt x="8136" y="6831"/>
                  </a:lnTo>
                  <a:lnTo>
                    <a:pt x="8195" y="6882"/>
                  </a:lnTo>
                  <a:lnTo>
                    <a:pt x="8221" y="6933"/>
                  </a:lnTo>
                  <a:lnTo>
                    <a:pt x="8339" y="7085"/>
                  </a:lnTo>
                  <a:lnTo>
                    <a:pt x="8441" y="7263"/>
                  </a:lnTo>
                  <a:lnTo>
                    <a:pt x="8441" y="7289"/>
                  </a:lnTo>
                  <a:lnTo>
                    <a:pt x="8508" y="7416"/>
                  </a:lnTo>
                  <a:lnTo>
                    <a:pt x="8534" y="7441"/>
                  </a:lnTo>
                  <a:lnTo>
                    <a:pt x="8602" y="7568"/>
                  </a:lnTo>
                  <a:lnTo>
                    <a:pt x="8635" y="7610"/>
                  </a:lnTo>
                  <a:lnTo>
                    <a:pt x="8779" y="7712"/>
                  </a:lnTo>
                  <a:lnTo>
                    <a:pt x="8813" y="7754"/>
                  </a:lnTo>
                  <a:lnTo>
                    <a:pt x="8881" y="7805"/>
                  </a:lnTo>
                  <a:lnTo>
                    <a:pt x="8898" y="7839"/>
                  </a:lnTo>
                  <a:lnTo>
                    <a:pt x="8915" y="7847"/>
                  </a:lnTo>
                  <a:lnTo>
                    <a:pt x="8974" y="7991"/>
                  </a:lnTo>
                  <a:lnTo>
                    <a:pt x="9076" y="8110"/>
                  </a:lnTo>
                  <a:lnTo>
                    <a:pt x="9093" y="8160"/>
                  </a:lnTo>
                  <a:lnTo>
                    <a:pt x="9160" y="8220"/>
                  </a:lnTo>
                  <a:lnTo>
                    <a:pt x="9253" y="8355"/>
                  </a:lnTo>
                  <a:lnTo>
                    <a:pt x="9347" y="8457"/>
                  </a:lnTo>
                  <a:lnTo>
                    <a:pt x="9355" y="8482"/>
                  </a:lnTo>
                  <a:lnTo>
                    <a:pt x="9440" y="8575"/>
                  </a:lnTo>
                  <a:lnTo>
                    <a:pt x="9448" y="8601"/>
                  </a:lnTo>
                  <a:lnTo>
                    <a:pt x="9482" y="8618"/>
                  </a:lnTo>
                  <a:lnTo>
                    <a:pt x="9567" y="8702"/>
                  </a:lnTo>
                  <a:lnTo>
                    <a:pt x="9592" y="8711"/>
                  </a:lnTo>
                  <a:lnTo>
                    <a:pt x="9609" y="8728"/>
                  </a:lnTo>
                  <a:lnTo>
                    <a:pt x="9668" y="8829"/>
                  </a:lnTo>
                  <a:lnTo>
                    <a:pt x="9702" y="8914"/>
                  </a:lnTo>
                  <a:lnTo>
                    <a:pt x="9702" y="8939"/>
                  </a:lnTo>
                  <a:lnTo>
                    <a:pt x="9668" y="9015"/>
                  </a:lnTo>
                  <a:lnTo>
                    <a:pt x="9643" y="9041"/>
                  </a:lnTo>
                  <a:lnTo>
                    <a:pt x="9601" y="9075"/>
                  </a:lnTo>
                  <a:lnTo>
                    <a:pt x="9474" y="9100"/>
                  </a:lnTo>
                  <a:lnTo>
                    <a:pt x="9440" y="9100"/>
                  </a:lnTo>
                  <a:lnTo>
                    <a:pt x="9338" y="9058"/>
                  </a:lnTo>
                  <a:lnTo>
                    <a:pt x="9220" y="9041"/>
                  </a:lnTo>
                  <a:lnTo>
                    <a:pt x="9160" y="9024"/>
                  </a:lnTo>
                  <a:lnTo>
                    <a:pt x="9016" y="8931"/>
                  </a:lnTo>
                  <a:lnTo>
                    <a:pt x="8974" y="8914"/>
                  </a:lnTo>
                  <a:lnTo>
                    <a:pt x="8957" y="8922"/>
                  </a:lnTo>
                  <a:lnTo>
                    <a:pt x="8856" y="8872"/>
                  </a:lnTo>
                  <a:lnTo>
                    <a:pt x="8796" y="8855"/>
                  </a:lnTo>
                  <a:lnTo>
                    <a:pt x="8779" y="8838"/>
                  </a:lnTo>
                  <a:lnTo>
                    <a:pt x="8712" y="8821"/>
                  </a:lnTo>
                  <a:lnTo>
                    <a:pt x="8652" y="8795"/>
                  </a:lnTo>
                  <a:lnTo>
                    <a:pt x="8576" y="8761"/>
                  </a:lnTo>
                  <a:lnTo>
                    <a:pt x="8373" y="8728"/>
                  </a:lnTo>
                  <a:lnTo>
                    <a:pt x="8339" y="8736"/>
                  </a:lnTo>
                  <a:lnTo>
                    <a:pt x="8254" y="8711"/>
                  </a:lnTo>
                  <a:lnTo>
                    <a:pt x="8111" y="8634"/>
                  </a:lnTo>
                  <a:lnTo>
                    <a:pt x="8017" y="8634"/>
                  </a:lnTo>
                  <a:lnTo>
                    <a:pt x="7933" y="8601"/>
                  </a:lnTo>
                  <a:lnTo>
                    <a:pt x="7890" y="8601"/>
                  </a:lnTo>
                  <a:lnTo>
                    <a:pt x="7873" y="8584"/>
                  </a:lnTo>
                  <a:lnTo>
                    <a:pt x="7857" y="8584"/>
                  </a:lnTo>
                  <a:lnTo>
                    <a:pt x="7696" y="8516"/>
                  </a:lnTo>
                  <a:lnTo>
                    <a:pt x="7636" y="8474"/>
                  </a:lnTo>
                  <a:lnTo>
                    <a:pt x="7603" y="8440"/>
                  </a:lnTo>
                  <a:lnTo>
                    <a:pt x="7391" y="8321"/>
                  </a:lnTo>
                  <a:lnTo>
                    <a:pt x="7298" y="8220"/>
                  </a:lnTo>
                  <a:lnTo>
                    <a:pt x="7213" y="8169"/>
                  </a:lnTo>
                  <a:lnTo>
                    <a:pt x="7196" y="8118"/>
                  </a:lnTo>
                  <a:lnTo>
                    <a:pt x="7145" y="8050"/>
                  </a:lnTo>
                  <a:lnTo>
                    <a:pt x="7027" y="7957"/>
                  </a:lnTo>
                  <a:lnTo>
                    <a:pt x="6959" y="7932"/>
                  </a:lnTo>
                  <a:lnTo>
                    <a:pt x="6951" y="7915"/>
                  </a:lnTo>
                  <a:lnTo>
                    <a:pt x="6917" y="7932"/>
                  </a:lnTo>
                  <a:lnTo>
                    <a:pt x="6866" y="7890"/>
                  </a:lnTo>
                  <a:lnTo>
                    <a:pt x="6781" y="7864"/>
                  </a:lnTo>
                  <a:lnTo>
                    <a:pt x="6756" y="7873"/>
                  </a:lnTo>
                  <a:lnTo>
                    <a:pt x="6697" y="7856"/>
                  </a:lnTo>
                  <a:lnTo>
                    <a:pt x="6637" y="7830"/>
                  </a:lnTo>
                  <a:lnTo>
                    <a:pt x="6519" y="7813"/>
                  </a:lnTo>
                  <a:lnTo>
                    <a:pt x="6443" y="7813"/>
                  </a:lnTo>
                  <a:lnTo>
                    <a:pt x="6375" y="7796"/>
                  </a:lnTo>
                  <a:lnTo>
                    <a:pt x="6350" y="7763"/>
                  </a:lnTo>
                  <a:lnTo>
                    <a:pt x="6299" y="7737"/>
                  </a:lnTo>
                  <a:lnTo>
                    <a:pt x="6256" y="7729"/>
                  </a:lnTo>
                  <a:lnTo>
                    <a:pt x="6138" y="7644"/>
                  </a:lnTo>
                  <a:lnTo>
                    <a:pt x="6113" y="7653"/>
                  </a:lnTo>
                  <a:lnTo>
                    <a:pt x="6053" y="7636"/>
                  </a:lnTo>
                  <a:lnTo>
                    <a:pt x="5969" y="7644"/>
                  </a:lnTo>
                  <a:lnTo>
                    <a:pt x="5909" y="7627"/>
                  </a:lnTo>
                  <a:lnTo>
                    <a:pt x="5876" y="7593"/>
                  </a:lnTo>
                  <a:lnTo>
                    <a:pt x="5808" y="7568"/>
                  </a:lnTo>
                  <a:lnTo>
                    <a:pt x="5774" y="7526"/>
                  </a:lnTo>
                  <a:lnTo>
                    <a:pt x="5732" y="7517"/>
                  </a:lnTo>
                  <a:lnTo>
                    <a:pt x="5681" y="7466"/>
                  </a:lnTo>
                  <a:lnTo>
                    <a:pt x="5655" y="7475"/>
                  </a:lnTo>
                  <a:lnTo>
                    <a:pt x="5588" y="7432"/>
                  </a:lnTo>
                  <a:lnTo>
                    <a:pt x="5528" y="7432"/>
                  </a:lnTo>
                  <a:lnTo>
                    <a:pt x="5452" y="7382"/>
                  </a:lnTo>
                  <a:lnTo>
                    <a:pt x="5435" y="7365"/>
                  </a:lnTo>
                  <a:lnTo>
                    <a:pt x="5410" y="7356"/>
                  </a:lnTo>
                  <a:lnTo>
                    <a:pt x="5376" y="7322"/>
                  </a:lnTo>
                  <a:lnTo>
                    <a:pt x="5122" y="7221"/>
                  </a:lnTo>
                  <a:lnTo>
                    <a:pt x="4860" y="7229"/>
                  </a:lnTo>
                  <a:lnTo>
                    <a:pt x="4741" y="7153"/>
                  </a:lnTo>
                  <a:lnTo>
                    <a:pt x="4707" y="7136"/>
                  </a:lnTo>
                  <a:lnTo>
                    <a:pt x="4631" y="7077"/>
                  </a:lnTo>
                  <a:lnTo>
                    <a:pt x="4580" y="7060"/>
                  </a:lnTo>
                  <a:lnTo>
                    <a:pt x="4546" y="7068"/>
                  </a:lnTo>
                  <a:lnTo>
                    <a:pt x="4521" y="7052"/>
                  </a:lnTo>
                  <a:lnTo>
                    <a:pt x="4504" y="7060"/>
                  </a:lnTo>
                  <a:lnTo>
                    <a:pt x="4462" y="7043"/>
                  </a:lnTo>
                  <a:lnTo>
                    <a:pt x="4402" y="7043"/>
                  </a:lnTo>
                  <a:lnTo>
                    <a:pt x="4385" y="7060"/>
                  </a:lnTo>
                  <a:lnTo>
                    <a:pt x="4301" y="7085"/>
                  </a:lnTo>
                  <a:lnTo>
                    <a:pt x="4225" y="7077"/>
                  </a:lnTo>
                  <a:lnTo>
                    <a:pt x="4182" y="7052"/>
                  </a:lnTo>
                  <a:lnTo>
                    <a:pt x="4106" y="7018"/>
                  </a:lnTo>
                  <a:lnTo>
                    <a:pt x="4064" y="7018"/>
                  </a:lnTo>
                  <a:lnTo>
                    <a:pt x="3920" y="6950"/>
                  </a:lnTo>
                  <a:lnTo>
                    <a:pt x="3827" y="6840"/>
                  </a:lnTo>
                  <a:lnTo>
                    <a:pt x="3683" y="6730"/>
                  </a:lnTo>
                  <a:lnTo>
                    <a:pt x="3624" y="6738"/>
                  </a:lnTo>
                  <a:lnTo>
                    <a:pt x="3607" y="6764"/>
                  </a:lnTo>
                  <a:lnTo>
                    <a:pt x="3615" y="6882"/>
                  </a:lnTo>
                  <a:lnTo>
                    <a:pt x="3598" y="6933"/>
                  </a:lnTo>
                  <a:lnTo>
                    <a:pt x="3539" y="6992"/>
                  </a:lnTo>
                  <a:lnTo>
                    <a:pt x="3420" y="7026"/>
                  </a:lnTo>
                  <a:lnTo>
                    <a:pt x="3412" y="7043"/>
                  </a:lnTo>
                  <a:lnTo>
                    <a:pt x="3420" y="7085"/>
                  </a:lnTo>
                  <a:lnTo>
                    <a:pt x="3446" y="7094"/>
                  </a:lnTo>
                  <a:lnTo>
                    <a:pt x="3564" y="7085"/>
                  </a:lnTo>
                  <a:lnTo>
                    <a:pt x="3700" y="7094"/>
                  </a:lnTo>
                  <a:lnTo>
                    <a:pt x="3827" y="7136"/>
                  </a:lnTo>
                  <a:lnTo>
                    <a:pt x="3852" y="7153"/>
                  </a:lnTo>
                  <a:lnTo>
                    <a:pt x="3920" y="7212"/>
                  </a:lnTo>
                  <a:lnTo>
                    <a:pt x="3945" y="7212"/>
                  </a:lnTo>
                  <a:lnTo>
                    <a:pt x="4072" y="7339"/>
                  </a:lnTo>
                  <a:lnTo>
                    <a:pt x="4157" y="7331"/>
                  </a:lnTo>
                  <a:lnTo>
                    <a:pt x="4267" y="7373"/>
                  </a:lnTo>
                  <a:lnTo>
                    <a:pt x="4343" y="7373"/>
                  </a:lnTo>
                  <a:lnTo>
                    <a:pt x="4394" y="7407"/>
                  </a:lnTo>
                  <a:lnTo>
                    <a:pt x="4479" y="7424"/>
                  </a:lnTo>
                  <a:lnTo>
                    <a:pt x="4529" y="7441"/>
                  </a:lnTo>
                  <a:lnTo>
                    <a:pt x="4580" y="7517"/>
                  </a:lnTo>
                  <a:lnTo>
                    <a:pt x="4606" y="7534"/>
                  </a:lnTo>
                  <a:lnTo>
                    <a:pt x="4690" y="7534"/>
                  </a:lnTo>
                  <a:lnTo>
                    <a:pt x="4716" y="7517"/>
                  </a:lnTo>
                  <a:lnTo>
                    <a:pt x="4800" y="7534"/>
                  </a:lnTo>
                  <a:lnTo>
                    <a:pt x="4851" y="7568"/>
                  </a:lnTo>
                  <a:lnTo>
                    <a:pt x="4970" y="7610"/>
                  </a:lnTo>
                  <a:lnTo>
                    <a:pt x="5020" y="7653"/>
                  </a:lnTo>
                  <a:lnTo>
                    <a:pt x="5054" y="7653"/>
                  </a:lnTo>
                  <a:lnTo>
                    <a:pt x="5130" y="7712"/>
                  </a:lnTo>
                  <a:lnTo>
                    <a:pt x="5156" y="7720"/>
                  </a:lnTo>
                  <a:lnTo>
                    <a:pt x="5181" y="7746"/>
                  </a:lnTo>
                  <a:lnTo>
                    <a:pt x="5351" y="7796"/>
                  </a:lnTo>
                  <a:lnTo>
                    <a:pt x="5376" y="7780"/>
                  </a:lnTo>
                  <a:lnTo>
                    <a:pt x="5435" y="7813"/>
                  </a:lnTo>
                  <a:lnTo>
                    <a:pt x="5461" y="7813"/>
                  </a:lnTo>
                  <a:lnTo>
                    <a:pt x="5486" y="7830"/>
                  </a:lnTo>
                  <a:lnTo>
                    <a:pt x="5511" y="7822"/>
                  </a:lnTo>
                  <a:lnTo>
                    <a:pt x="5562" y="7847"/>
                  </a:lnTo>
                  <a:lnTo>
                    <a:pt x="5613" y="7890"/>
                  </a:lnTo>
                  <a:lnTo>
                    <a:pt x="5715" y="7915"/>
                  </a:lnTo>
                  <a:lnTo>
                    <a:pt x="5935" y="8033"/>
                  </a:lnTo>
                  <a:lnTo>
                    <a:pt x="6028" y="8084"/>
                  </a:lnTo>
                  <a:lnTo>
                    <a:pt x="6087" y="8093"/>
                  </a:lnTo>
                  <a:lnTo>
                    <a:pt x="6104" y="8127"/>
                  </a:lnTo>
                  <a:lnTo>
                    <a:pt x="6214" y="8152"/>
                  </a:lnTo>
                  <a:lnTo>
                    <a:pt x="6316" y="8211"/>
                  </a:lnTo>
                  <a:lnTo>
                    <a:pt x="6426" y="8321"/>
                  </a:lnTo>
                  <a:lnTo>
                    <a:pt x="6494" y="8364"/>
                  </a:lnTo>
                  <a:lnTo>
                    <a:pt x="6519" y="8423"/>
                  </a:lnTo>
                  <a:lnTo>
                    <a:pt x="6536" y="8440"/>
                  </a:lnTo>
                  <a:lnTo>
                    <a:pt x="6553" y="8499"/>
                  </a:lnTo>
                  <a:lnTo>
                    <a:pt x="6570" y="8516"/>
                  </a:lnTo>
                  <a:lnTo>
                    <a:pt x="6578" y="8541"/>
                  </a:lnTo>
                  <a:lnTo>
                    <a:pt x="6578" y="8728"/>
                  </a:lnTo>
                  <a:lnTo>
                    <a:pt x="6604" y="8745"/>
                  </a:lnTo>
                  <a:lnTo>
                    <a:pt x="6663" y="8728"/>
                  </a:lnTo>
                  <a:lnTo>
                    <a:pt x="6790" y="8761"/>
                  </a:lnTo>
                  <a:lnTo>
                    <a:pt x="6985" y="8922"/>
                  </a:lnTo>
                  <a:lnTo>
                    <a:pt x="7035" y="9015"/>
                  </a:lnTo>
                  <a:lnTo>
                    <a:pt x="7052" y="9117"/>
                  </a:lnTo>
                  <a:lnTo>
                    <a:pt x="7052" y="9227"/>
                  </a:lnTo>
                  <a:lnTo>
                    <a:pt x="7069" y="9261"/>
                  </a:lnTo>
                  <a:lnTo>
                    <a:pt x="7103" y="9261"/>
                  </a:lnTo>
                  <a:lnTo>
                    <a:pt x="7171" y="9236"/>
                  </a:lnTo>
                  <a:lnTo>
                    <a:pt x="7230" y="9236"/>
                  </a:lnTo>
                  <a:lnTo>
                    <a:pt x="7247" y="9210"/>
                  </a:lnTo>
                  <a:lnTo>
                    <a:pt x="7298" y="9219"/>
                  </a:lnTo>
                  <a:lnTo>
                    <a:pt x="7374" y="9286"/>
                  </a:lnTo>
                  <a:lnTo>
                    <a:pt x="7425" y="9295"/>
                  </a:lnTo>
                  <a:lnTo>
                    <a:pt x="7467" y="9329"/>
                  </a:lnTo>
                  <a:lnTo>
                    <a:pt x="7493" y="9329"/>
                  </a:lnTo>
                  <a:lnTo>
                    <a:pt x="7535" y="9379"/>
                  </a:lnTo>
                  <a:lnTo>
                    <a:pt x="7586" y="9388"/>
                  </a:lnTo>
                  <a:lnTo>
                    <a:pt x="7679" y="9456"/>
                  </a:lnTo>
                  <a:lnTo>
                    <a:pt x="7763" y="9481"/>
                  </a:lnTo>
                  <a:lnTo>
                    <a:pt x="7814" y="9515"/>
                  </a:lnTo>
                  <a:lnTo>
                    <a:pt x="7924" y="9532"/>
                  </a:lnTo>
                  <a:lnTo>
                    <a:pt x="8000" y="9583"/>
                  </a:lnTo>
                  <a:lnTo>
                    <a:pt x="8026" y="9583"/>
                  </a:lnTo>
                  <a:lnTo>
                    <a:pt x="8051" y="9600"/>
                  </a:lnTo>
                  <a:lnTo>
                    <a:pt x="8102" y="9616"/>
                  </a:lnTo>
                  <a:lnTo>
                    <a:pt x="8153" y="9667"/>
                  </a:lnTo>
                  <a:lnTo>
                    <a:pt x="8204" y="9676"/>
                  </a:lnTo>
                  <a:lnTo>
                    <a:pt x="8254" y="9710"/>
                  </a:lnTo>
                  <a:lnTo>
                    <a:pt x="8297" y="9743"/>
                  </a:lnTo>
                  <a:lnTo>
                    <a:pt x="8381" y="9870"/>
                  </a:lnTo>
                  <a:lnTo>
                    <a:pt x="8398" y="9930"/>
                  </a:lnTo>
                  <a:lnTo>
                    <a:pt x="8398" y="9955"/>
                  </a:lnTo>
                  <a:lnTo>
                    <a:pt x="8407" y="10031"/>
                  </a:lnTo>
                  <a:lnTo>
                    <a:pt x="8390" y="10082"/>
                  </a:lnTo>
                  <a:lnTo>
                    <a:pt x="8297" y="10243"/>
                  </a:lnTo>
                  <a:lnTo>
                    <a:pt x="8246" y="10285"/>
                  </a:lnTo>
                  <a:lnTo>
                    <a:pt x="8229" y="10336"/>
                  </a:lnTo>
                  <a:lnTo>
                    <a:pt x="8170" y="10395"/>
                  </a:lnTo>
                  <a:lnTo>
                    <a:pt x="8111" y="10598"/>
                  </a:lnTo>
                  <a:lnTo>
                    <a:pt x="8077" y="10649"/>
                  </a:lnTo>
                  <a:lnTo>
                    <a:pt x="8017" y="10776"/>
                  </a:lnTo>
                  <a:lnTo>
                    <a:pt x="7958" y="10844"/>
                  </a:lnTo>
                  <a:lnTo>
                    <a:pt x="7950" y="10878"/>
                  </a:lnTo>
                  <a:lnTo>
                    <a:pt x="7899" y="10903"/>
                  </a:lnTo>
                  <a:lnTo>
                    <a:pt x="7763" y="11098"/>
                  </a:lnTo>
                  <a:lnTo>
                    <a:pt x="7569" y="11259"/>
                  </a:lnTo>
                  <a:lnTo>
                    <a:pt x="7518" y="11318"/>
                  </a:lnTo>
                  <a:lnTo>
                    <a:pt x="7484" y="11343"/>
                  </a:lnTo>
                  <a:lnTo>
                    <a:pt x="7391" y="11453"/>
                  </a:lnTo>
                  <a:lnTo>
                    <a:pt x="7382" y="11479"/>
                  </a:lnTo>
                  <a:lnTo>
                    <a:pt x="7349" y="11521"/>
                  </a:lnTo>
                  <a:lnTo>
                    <a:pt x="7298" y="11555"/>
                  </a:lnTo>
                  <a:lnTo>
                    <a:pt x="7196" y="11699"/>
                  </a:lnTo>
                  <a:lnTo>
                    <a:pt x="7069" y="11817"/>
                  </a:lnTo>
                  <a:lnTo>
                    <a:pt x="6968" y="11936"/>
                  </a:lnTo>
                  <a:lnTo>
                    <a:pt x="6917" y="12004"/>
                  </a:lnTo>
                  <a:lnTo>
                    <a:pt x="6908" y="12029"/>
                  </a:lnTo>
                  <a:lnTo>
                    <a:pt x="6832" y="12105"/>
                  </a:lnTo>
                  <a:lnTo>
                    <a:pt x="6824" y="12139"/>
                  </a:lnTo>
                  <a:lnTo>
                    <a:pt x="6790" y="12148"/>
                  </a:lnTo>
                  <a:lnTo>
                    <a:pt x="6680" y="12275"/>
                  </a:lnTo>
                  <a:lnTo>
                    <a:pt x="6629" y="12291"/>
                  </a:lnTo>
                  <a:lnTo>
                    <a:pt x="6570" y="12325"/>
                  </a:lnTo>
                  <a:lnTo>
                    <a:pt x="6485" y="12359"/>
                  </a:lnTo>
                  <a:lnTo>
                    <a:pt x="6468" y="12368"/>
                  </a:lnTo>
                  <a:lnTo>
                    <a:pt x="6189" y="12435"/>
                  </a:lnTo>
                  <a:lnTo>
                    <a:pt x="5994" y="12503"/>
                  </a:lnTo>
                  <a:lnTo>
                    <a:pt x="5969" y="12520"/>
                  </a:lnTo>
                  <a:lnTo>
                    <a:pt x="5935" y="12537"/>
                  </a:lnTo>
                  <a:lnTo>
                    <a:pt x="5892" y="12537"/>
                  </a:lnTo>
                  <a:lnTo>
                    <a:pt x="5791" y="12613"/>
                  </a:lnTo>
                  <a:lnTo>
                    <a:pt x="5689" y="12639"/>
                  </a:lnTo>
                  <a:lnTo>
                    <a:pt x="5630" y="12672"/>
                  </a:lnTo>
                  <a:lnTo>
                    <a:pt x="5528" y="12681"/>
                  </a:lnTo>
                  <a:lnTo>
                    <a:pt x="5511" y="12698"/>
                  </a:lnTo>
                  <a:lnTo>
                    <a:pt x="5410" y="12715"/>
                  </a:lnTo>
                  <a:lnTo>
                    <a:pt x="5334" y="12706"/>
                  </a:lnTo>
                  <a:lnTo>
                    <a:pt x="5249" y="12723"/>
                  </a:lnTo>
                  <a:lnTo>
                    <a:pt x="5190" y="12706"/>
                  </a:lnTo>
                  <a:lnTo>
                    <a:pt x="5147" y="12706"/>
                  </a:lnTo>
                  <a:lnTo>
                    <a:pt x="5114" y="12723"/>
                  </a:lnTo>
                  <a:lnTo>
                    <a:pt x="5012" y="12732"/>
                  </a:lnTo>
                  <a:lnTo>
                    <a:pt x="4868" y="12706"/>
                  </a:lnTo>
                  <a:lnTo>
                    <a:pt x="4826" y="12639"/>
                  </a:lnTo>
                  <a:lnTo>
                    <a:pt x="4707" y="12545"/>
                  </a:lnTo>
                  <a:lnTo>
                    <a:pt x="4606" y="12351"/>
                  </a:lnTo>
                  <a:lnTo>
                    <a:pt x="4589" y="12334"/>
                  </a:lnTo>
                  <a:lnTo>
                    <a:pt x="4572" y="12334"/>
                  </a:lnTo>
                  <a:lnTo>
                    <a:pt x="4538" y="12401"/>
                  </a:lnTo>
                  <a:lnTo>
                    <a:pt x="4538" y="12427"/>
                  </a:lnTo>
                  <a:lnTo>
                    <a:pt x="4563" y="12512"/>
                  </a:lnTo>
                  <a:lnTo>
                    <a:pt x="4572" y="12613"/>
                  </a:lnTo>
                  <a:lnTo>
                    <a:pt x="4546" y="12672"/>
                  </a:lnTo>
                  <a:lnTo>
                    <a:pt x="4479" y="12732"/>
                  </a:lnTo>
                  <a:lnTo>
                    <a:pt x="4369" y="12732"/>
                  </a:lnTo>
                  <a:lnTo>
                    <a:pt x="4267" y="12689"/>
                  </a:lnTo>
                  <a:lnTo>
                    <a:pt x="4148" y="12672"/>
                  </a:lnTo>
                  <a:lnTo>
                    <a:pt x="4072" y="12715"/>
                  </a:lnTo>
                  <a:lnTo>
                    <a:pt x="3971" y="12715"/>
                  </a:lnTo>
                  <a:lnTo>
                    <a:pt x="3928" y="12732"/>
                  </a:lnTo>
                  <a:lnTo>
                    <a:pt x="3869" y="12723"/>
                  </a:lnTo>
                  <a:lnTo>
                    <a:pt x="3827" y="12740"/>
                  </a:lnTo>
                  <a:lnTo>
                    <a:pt x="3361" y="12706"/>
                  </a:lnTo>
                  <a:lnTo>
                    <a:pt x="3302" y="12706"/>
                  </a:lnTo>
                  <a:lnTo>
                    <a:pt x="3285" y="12698"/>
                  </a:lnTo>
                  <a:lnTo>
                    <a:pt x="3183" y="12706"/>
                  </a:lnTo>
                  <a:lnTo>
                    <a:pt x="3099" y="12689"/>
                  </a:lnTo>
                  <a:lnTo>
                    <a:pt x="3006" y="12689"/>
                  </a:lnTo>
                  <a:lnTo>
                    <a:pt x="2980" y="12698"/>
                  </a:lnTo>
                  <a:lnTo>
                    <a:pt x="2972" y="12715"/>
                  </a:lnTo>
                  <a:lnTo>
                    <a:pt x="2972" y="12782"/>
                  </a:lnTo>
                  <a:lnTo>
                    <a:pt x="3006" y="12833"/>
                  </a:lnTo>
                  <a:lnTo>
                    <a:pt x="3065" y="12867"/>
                  </a:lnTo>
                  <a:lnTo>
                    <a:pt x="3166" y="12876"/>
                  </a:lnTo>
                  <a:lnTo>
                    <a:pt x="3251" y="12918"/>
                  </a:lnTo>
                  <a:lnTo>
                    <a:pt x="3268" y="12943"/>
                  </a:lnTo>
                  <a:lnTo>
                    <a:pt x="3353" y="12943"/>
                  </a:lnTo>
                  <a:lnTo>
                    <a:pt x="3429" y="12986"/>
                  </a:lnTo>
                  <a:lnTo>
                    <a:pt x="3480" y="12986"/>
                  </a:lnTo>
                  <a:lnTo>
                    <a:pt x="3539" y="13019"/>
                  </a:lnTo>
                  <a:lnTo>
                    <a:pt x="3590" y="13045"/>
                  </a:lnTo>
                  <a:lnTo>
                    <a:pt x="3640" y="13028"/>
                  </a:lnTo>
                  <a:lnTo>
                    <a:pt x="3666" y="13045"/>
                  </a:lnTo>
                  <a:lnTo>
                    <a:pt x="3793" y="13053"/>
                  </a:lnTo>
                  <a:lnTo>
                    <a:pt x="3928" y="13104"/>
                  </a:lnTo>
                  <a:lnTo>
                    <a:pt x="3954" y="13096"/>
                  </a:lnTo>
                  <a:lnTo>
                    <a:pt x="4089" y="13163"/>
                  </a:lnTo>
                  <a:lnTo>
                    <a:pt x="4140" y="13146"/>
                  </a:lnTo>
                  <a:lnTo>
                    <a:pt x="4250" y="13163"/>
                  </a:lnTo>
                  <a:lnTo>
                    <a:pt x="4267" y="13146"/>
                  </a:lnTo>
                  <a:lnTo>
                    <a:pt x="4487" y="13129"/>
                  </a:lnTo>
                  <a:lnTo>
                    <a:pt x="4563" y="13146"/>
                  </a:lnTo>
                  <a:lnTo>
                    <a:pt x="4580" y="13138"/>
                  </a:lnTo>
                  <a:lnTo>
                    <a:pt x="4639" y="13146"/>
                  </a:lnTo>
                  <a:lnTo>
                    <a:pt x="4665" y="13146"/>
                  </a:lnTo>
                  <a:lnTo>
                    <a:pt x="4750" y="13223"/>
                  </a:lnTo>
                  <a:lnTo>
                    <a:pt x="4775" y="13231"/>
                  </a:lnTo>
                  <a:lnTo>
                    <a:pt x="4868" y="13307"/>
                  </a:lnTo>
                  <a:lnTo>
                    <a:pt x="4893" y="13316"/>
                  </a:lnTo>
                  <a:lnTo>
                    <a:pt x="4978" y="13307"/>
                  </a:lnTo>
                  <a:lnTo>
                    <a:pt x="5029" y="13324"/>
                  </a:lnTo>
                  <a:lnTo>
                    <a:pt x="5088" y="13307"/>
                  </a:lnTo>
                  <a:lnTo>
                    <a:pt x="5114" y="13316"/>
                  </a:lnTo>
                  <a:lnTo>
                    <a:pt x="5139" y="13307"/>
                  </a:lnTo>
                  <a:lnTo>
                    <a:pt x="5190" y="13307"/>
                  </a:lnTo>
                  <a:lnTo>
                    <a:pt x="5300" y="13273"/>
                  </a:lnTo>
                  <a:lnTo>
                    <a:pt x="5351" y="13282"/>
                  </a:lnTo>
                  <a:lnTo>
                    <a:pt x="5537" y="13240"/>
                  </a:lnTo>
                  <a:lnTo>
                    <a:pt x="5622" y="13256"/>
                  </a:lnTo>
                  <a:lnTo>
                    <a:pt x="5698" y="13240"/>
                  </a:lnTo>
                  <a:lnTo>
                    <a:pt x="5833" y="13265"/>
                  </a:lnTo>
                  <a:lnTo>
                    <a:pt x="5884" y="13256"/>
                  </a:lnTo>
                  <a:lnTo>
                    <a:pt x="6036" y="13333"/>
                  </a:lnTo>
                  <a:lnTo>
                    <a:pt x="6079" y="13375"/>
                  </a:lnTo>
                  <a:lnTo>
                    <a:pt x="6155" y="13434"/>
                  </a:lnTo>
                  <a:lnTo>
                    <a:pt x="6189" y="13536"/>
                  </a:lnTo>
                  <a:lnTo>
                    <a:pt x="6189" y="13587"/>
                  </a:lnTo>
                  <a:lnTo>
                    <a:pt x="6129" y="13747"/>
                  </a:lnTo>
                  <a:lnTo>
                    <a:pt x="6028" y="13934"/>
                  </a:lnTo>
                  <a:lnTo>
                    <a:pt x="5969" y="14001"/>
                  </a:lnTo>
                  <a:lnTo>
                    <a:pt x="5960" y="14027"/>
                  </a:lnTo>
                  <a:lnTo>
                    <a:pt x="5859" y="14128"/>
                  </a:lnTo>
                  <a:lnTo>
                    <a:pt x="5825" y="14137"/>
                  </a:lnTo>
                  <a:lnTo>
                    <a:pt x="5782" y="14221"/>
                  </a:lnTo>
                  <a:lnTo>
                    <a:pt x="5732" y="14255"/>
                  </a:lnTo>
                  <a:lnTo>
                    <a:pt x="5715" y="14306"/>
                  </a:lnTo>
                  <a:lnTo>
                    <a:pt x="5681" y="14315"/>
                  </a:lnTo>
                  <a:lnTo>
                    <a:pt x="5655" y="14374"/>
                  </a:lnTo>
                  <a:lnTo>
                    <a:pt x="5554" y="14475"/>
                  </a:lnTo>
                  <a:lnTo>
                    <a:pt x="5528" y="14484"/>
                  </a:lnTo>
                  <a:lnTo>
                    <a:pt x="5351" y="14679"/>
                  </a:lnTo>
                  <a:lnTo>
                    <a:pt x="5283" y="14806"/>
                  </a:lnTo>
                  <a:lnTo>
                    <a:pt x="5241" y="14941"/>
                  </a:lnTo>
                  <a:lnTo>
                    <a:pt x="5181" y="15043"/>
                  </a:lnTo>
                  <a:lnTo>
                    <a:pt x="5054" y="15229"/>
                  </a:lnTo>
                  <a:lnTo>
                    <a:pt x="5020" y="15314"/>
                  </a:lnTo>
                  <a:lnTo>
                    <a:pt x="4961" y="15390"/>
                  </a:lnTo>
                  <a:lnTo>
                    <a:pt x="4902" y="15449"/>
                  </a:lnTo>
                  <a:lnTo>
                    <a:pt x="4860" y="15525"/>
                  </a:lnTo>
                  <a:lnTo>
                    <a:pt x="4843" y="15542"/>
                  </a:lnTo>
                  <a:lnTo>
                    <a:pt x="4834" y="15601"/>
                  </a:lnTo>
                  <a:lnTo>
                    <a:pt x="4809" y="15618"/>
                  </a:lnTo>
                  <a:lnTo>
                    <a:pt x="4792" y="15669"/>
                  </a:lnTo>
                  <a:lnTo>
                    <a:pt x="4766" y="15694"/>
                  </a:lnTo>
                  <a:lnTo>
                    <a:pt x="4707" y="15762"/>
                  </a:lnTo>
                  <a:lnTo>
                    <a:pt x="4707" y="15788"/>
                  </a:lnTo>
                  <a:lnTo>
                    <a:pt x="4648" y="15847"/>
                  </a:lnTo>
                  <a:lnTo>
                    <a:pt x="4623" y="15923"/>
                  </a:lnTo>
                  <a:lnTo>
                    <a:pt x="4580" y="15965"/>
                  </a:lnTo>
                  <a:lnTo>
                    <a:pt x="4538" y="16050"/>
                  </a:lnTo>
                  <a:lnTo>
                    <a:pt x="4504" y="16084"/>
                  </a:lnTo>
                  <a:lnTo>
                    <a:pt x="4394" y="16168"/>
                  </a:lnTo>
                  <a:lnTo>
                    <a:pt x="4352" y="16211"/>
                  </a:lnTo>
                  <a:lnTo>
                    <a:pt x="4309" y="16228"/>
                  </a:lnTo>
                  <a:lnTo>
                    <a:pt x="4258" y="16270"/>
                  </a:lnTo>
                  <a:lnTo>
                    <a:pt x="4191" y="16262"/>
                  </a:lnTo>
                  <a:lnTo>
                    <a:pt x="4148" y="16270"/>
                  </a:lnTo>
                  <a:lnTo>
                    <a:pt x="4047" y="16312"/>
                  </a:lnTo>
                  <a:lnTo>
                    <a:pt x="3971" y="16329"/>
                  </a:lnTo>
                  <a:lnTo>
                    <a:pt x="3886" y="16304"/>
                  </a:lnTo>
                  <a:lnTo>
                    <a:pt x="3691" y="16270"/>
                  </a:lnTo>
                  <a:lnTo>
                    <a:pt x="3649" y="16270"/>
                  </a:lnTo>
                  <a:lnTo>
                    <a:pt x="3632" y="16287"/>
                  </a:lnTo>
                  <a:lnTo>
                    <a:pt x="3488" y="16253"/>
                  </a:lnTo>
                  <a:lnTo>
                    <a:pt x="3471" y="16262"/>
                  </a:lnTo>
                  <a:lnTo>
                    <a:pt x="3386" y="16211"/>
                  </a:lnTo>
                  <a:lnTo>
                    <a:pt x="3353" y="16202"/>
                  </a:lnTo>
                  <a:lnTo>
                    <a:pt x="3336" y="16185"/>
                  </a:lnTo>
                  <a:lnTo>
                    <a:pt x="3285" y="16185"/>
                  </a:lnTo>
                  <a:lnTo>
                    <a:pt x="3166" y="16126"/>
                  </a:lnTo>
                  <a:lnTo>
                    <a:pt x="3124" y="16135"/>
                  </a:lnTo>
                  <a:lnTo>
                    <a:pt x="3031" y="16092"/>
                  </a:lnTo>
                  <a:lnTo>
                    <a:pt x="2946" y="16118"/>
                  </a:lnTo>
                  <a:lnTo>
                    <a:pt x="2938" y="16135"/>
                  </a:lnTo>
                  <a:lnTo>
                    <a:pt x="2972" y="16211"/>
                  </a:lnTo>
                  <a:lnTo>
                    <a:pt x="3014" y="16245"/>
                  </a:lnTo>
                  <a:lnTo>
                    <a:pt x="3099" y="16287"/>
                  </a:lnTo>
                  <a:lnTo>
                    <a:pt x="3158" y="16329"/>
                  </a:lnTo>
                  <a:lnTo>
                    <a:pt x="3183" y="16329"/>
                  </a:lnTo>
                  <a:lnTo>
                    <a:pt x="3234" y="16363"/>
                  </a:lnTo>
                  <a:lnTo>
                    <a:pt x="3260" y="16363"/>
                  </a:lnTo>
                  <a:lnTo>
                    <a:pt x="3310" y="16389"/>
                  </a:lnTo>
                  <a:lnTo>
                    <a:pt x="3336" y="16389"/>
                  </a:lnTo>
                  <a:lnTo>
                    <a:pt x="3412" y="16439"/>
                  </a:lnTo>
                  <a:lnTo>
                    <a:pt x="3446" y="16482"/>
                  </a:lnTo>
                  <a:lnTo>
                    <a:pt x="3505" y="16490"/>
                  </a:lnTo>
                  <a:lnTo>
                    <a:pt x="3547" y="16532"/>
                  </a:lnTo>
                  <a:lnTo>
                    <a:pt x="3556" y="16558"/>
                  </a:lnTo>
                  <a:lnTo>
                    <a:pt x="3607" y="16643"/>
                  </a:lnTo>
                  <a:lnTo>
                    <a:pt x="3640" y="16854"/>
                  </a:lnTo>
                  <a:lnTo>
                    <a:pt x="3725" y="17125"/>
                  </a:lnTo>
                  <a:lnTo>
                    <a:pt x="3734" y="17227"/>
                  </a:lnTo>
                  <a:lnTo>
                    <a:pt x="3734" y="17498"/>
                  </a:lnTo>
                  <a:lnTo>
                    <a:pt x="3708" y="17599"/>
                  </a:lnTo>
                  <a:lnTo>
                    <a:pt x="3640" y="17735"/>
                  </a:lnTo>
                  <a:lnTo>
                    <a:pt x="3615" y="17751"/>
                  </a:lnTo>
                  <a:lnTo>
                    <a:pt x="3607" y="17785"/>
                  </a:lnTo>
                  <a:lnTo>
                    <a:pt x="3573" y="17819"/>
                  </a:lnTo>
                  <a:lnTo>
                    <a:pt x="3505" y="17862"/>
                  </a:lnTo>
                  <a:lnTo>
                    <a:pt x="3454" y="17938"/>
                  </a:lnTo>
                  <a:lnTo>
                    <a:pt x="3446" y="18014"/>
                  </a:lnTo>
                  <a:lnTo>
                    <a:pt x="3480" y="18141"/>
                  </a:lnTo>
                  <a:lnTo>
                    <a:pt x="3471" y="18276"/>
                  </a:lnTo>
                  <a:lnTo>
                    <a:pt x="3446" y="18412"/>
                  </a:lnTo>
                  <a:lnTo>
                    <a:pt x="3446" y="18463"/>
                  </a:lnTo>
                  <a:lnTo>
                    <a:pt x="3420" y="18513"/>
                  </a:lnTo>
                  <a:lnTo>
                    <a:pt x="3395" y="18573"/>
                  </a:lnTo>
                  <a:lnTo>
                    <a:pt x="3336" y="18649"/>
                  </a:lnTo>
                  <a:lnTo>
                    <a:pt x="3251" y="18733"/>
                  </a:lnTo>
                  <a:lnTo>
                    <a:pt x="3183" y="18776"/>
                  </a:lnTo>
                  <a:lnTo>
                    <a:pt x="3124" y="18843"/>
                  </a:lnTo>
                  <a:lnTo>
                    <a:pt x="3082" y="18869"/>
                  </a:lnTo>
                  <a:lnTo>
                    <a:pt x="3039" y="18877"/>
                  </a:lnTo>
                  <a:lnTo>
                    <a:pt x="2980" y="18920"/>
                  </a:lnTo>
                  <a:lnTo>
                    <a:pt x="2845" y="18945"/>
                  </a:lnTo>
                  <a:lnTo>
                    <a:pt x="2743" y="18954"/>
                  </a:lnTo>
                  <a:lnTo>
                    <a:pt x="2684" y="18970"/>
                  </a:lnTo>
                  <a:lnTo>
                    <a:pt x="2658" y="18962"/>
                  </a:lnTo>
                  <a:lnTo>
                    <a:pt x="2641" y="18987"/>
                  </a:lnTo>
                  <a:lnTo>
                    <a:pt x="2599" y="18987"/>
                  </a:lnTo>
                  <a:lnTo>
                    <a:pt x="2498" y="18996"/>
                  </a:lnTo>
                  <a:lnTo>
                    <a:pt x="2303" y="19064"/>
                  </a:lnTo>
                  <a:lnTo>
                    <a:pt x="2261" y="19064"/>
                  </a:lnTo>
                  <a:lnTo>
                    <a:pt x="2201" y="19089"/>
                  </a:lnTo>
                  <a:lnTo>
                    <a:pt x="2083" y="19089"/>
                  </a:lnTo>
                  <a:lnTo>
                    <a:pt x="2057" y="19106"/>
                  </a:lnTo>
                  <a:lnTo>
                    <a:pt x="1998" y="19089"/>
                  </a:lnTo>
                  <a:lnTo>
                    <a:pt x="1939" y="19097"/>
                  </a:lnTo>
                  <a:lnTo>
                    <a:pt x="1930" y="19114"/>
                  </a:lnTo>
                  <a:lnTo>
                    <a:pt x="1964" y="19207"/>
                  </a:lnTo>
                  <a:lnTo>
                    <a:pt x="2023" y="19267"/>
                  </a:lnTo>
                  <a:lnTo>
                    <a:pt x="2159" y="19318"/>
                  </a:lnTo>
                  <a:lnTo>
                    <a:pt x="2269" y="19368"/>
                  </a:lnTo>
                  <a:lnTo>
                    <a:pt x="2286" y="19394"/>
                  </a:lnTo>
                  <a:lnTo>
                    <a:pt x="2311" y="19411"/>
                  </a:lnTo>
                  <a:lnTo>
                    <a:pt x="2404" y="19597"/>
                  </a:lnTo>
                  <a:lnTo>
                    <a:pt x="2472" y="19707"/>
                  </a:lnTo>
                  <a:lnTo>
                    <a:pt x="2523" y="19893"/>
                  </a:lnTo>
                  <a:lnTo>
                    <a:pt x="2514" y="20029"/>
                  </a:lnTo>
                  <a:lnTo>
                    <a:pt x="2481" y="20130"/>
                  </a:lnTo>
                  <a:lnTo>
                    <a:pt x="2371" y="20299"/>
                  </a:lnTo>
                  <a:lnTo>
                    <a:pt x="2337" y="20376"/>
                  </a:lnTo>
                  <a:lnTo>
                    <a:pt x="2294" y="20426"/>
                  </a:lnTo>
                  <a:lnTo>
                    <a:pt x="2261" y="20435"/>
                  </a:lnTo>
                  <a:lnTo>
                    <a:pt x="2184" y="20503"/>
                  </a:lnTo>
                  <a:lnTo>
                    <a:pt x="2125" y="20570"/>
                  </a:lnTo>
                  <a:lnTo>
                    <a:pt x="2083" y="20579"/>
                  </a:lnTo>
                  <a:lnTo>
                    <a:pt x="2040" y="20613"/>
                  </a:lnTo>
                  <a:lnTo>
                    <a:pt x="1998" y="20621"/>
                  </a:lnTo>
                  <a:lnTo>
                    <a:pt x="1956" y="20647"/>
                  </a:lnTo>
                  <a:lnTo>
                    <a:pt x="1896" y="20663"/>
                  </a:lnTo>
                  <a:lnTo>
                    <a:pt x="1761" y="20663"/>
                  </a:lnTo>
                  <a:lnTo>
                    <a:pt x="1736" y="20689"/>
                  </a:lnTo>
                  <a:lnTo>
                    <a:pt x="1617" y="20689"/>
                  </a:lnTo>
                  <a:lnTo>
                    <a:pt x="1583" y="20706"/>
                  </a:lnTo>
                  <a:lnTo>
                    <a:pt x="1558" y="20689"/>
                  </a:lnTo>
                  <a:lnTo>
                    <a:pt x="1499" y="20689"/>
                  </a:lnTo>
                  <a:lnTo>
                    <a:pt x="1482" y="20680"/>
                  </a:lnTo>
                  <a:lnTo>
                    <a:pt x="1338" y="20655"/>
                  </a:lnTo>
                  <a:lnTo>
                    <a:pt x="1321" y="20647"/>
                  </a:lnTo>
                  <a:lnTo>
                    <a:pt x="1278" y="20647"/>
                  </a:lnTo>
                  <a:lnTo>
                    <a:pt x="1236" y="20663"/>
                  </a:lnTo>
                  <a:lnTo>
                    <a:pt x="1236" y="20714"/>
                  </a:lnTo>
                  <a:lnTo>
                    <a:pt x="1245" y="20765"/>
                  </a:lnTo>
                  <a:lnTo>
                    <a:pt x="1295" y="20901"/>
                  </a:lnTo>
                  <a:lnTo>
                    <a:pt x="1312" y="20977"/>
                  </a:lnTo>
                  <a:lnTo>
                    <a:pt x="1329" y="21002"/>
                  </a:lnTo>
                  <a:lnTo>
                    <a:pt x="1346" y="21087"/>
                  </a:lnTo>
                  <a:lnTo>
                    <a:pt x="1338" y="21273"/>
                  </a:lnTo>
                  <a:lnTo>
                    <a:pt x="1295" y="21459"/>
                  </a:lnTo>
                  <a:lnTo>
                    <a:pt x="1253" y="21502"/>
                  </a:lnTo>
                  <a:lnTo>
                    <a:pt x="1245" y="21527"/>
                  </a:lnTo>
                  <a:lnTo>
                    <a:pt x="1168" y="21595"/>
                  </a:lnTo>
                  <a:lnTo>
                    <a:pt x="1126" y="21671"/>
                  </a:lnTo>
                  <a:lnTo>
                    <a:pt x="1067" y="21730"/>
                  </a:lnTo>
                  <a:lnTo>
                    <a:pt x="1033" y="21730"/>
                  </a:lnTo>
                  <a:lnTo>
                    <a:pt x="931" y="21798"/>
                  </a:lnTo>
                  <a:lnTo>
                    <a:pt x="914" y="21823"/>
                  </a:lnTo>
                  <a:lnTo>
                    <a:pt x="770" y="21942"/>
                  </a:lnTo>
                  <a:lnTo>
                    <a:pt x="711" y="22001"/>
                  </a:lnTo>
                  <a:lnTo>
                    <a:pt x="593" y="22035"/>
                  </a:lnTo>
                  <a:lnTo>
                    <a:pt x="533" y="22026"/>
                  </a:lnTo>
                  <a:lnTo>
                    <a:pt x="491" y="22043"/>
                  </a:lnTo>
                  <a:lnTo>
                    <a:pt x="390" y="22026"/>
                  </a:lnTo>
                  <a:lnTo>
                    <a:pt x="313" y="22035"/>
                  </a:lnTo>
                  <a:lnTo>
                    <a:pt x="254" y="22018"/>
                  </a:lnTo>
                  <a:lnTo>
                    <a:pt x="237" y="22009"/>
                  </a:lnTo>
                  <a:lnTo>
                    <a:pt x="212" y="22009"/>
                  </a:lnTo>
                  <a:lnTo>
                    <a:pt x="110" y="22052"/>
                  </a:lnTo>
                  <a:lnTo>
                    <a:pt x="9" y="22119"/>
                  </a:lnTo>
                  <a:lnTo>
                    <a:pt x="0" y="22263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29B79F3E-32BA-49DD-989E-B08E7F544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1291"/>
              <a:ext cx="2627" cy="3233"/>
            </a:xfrm>
            <a:custGeom>
              <a:avLst/>
              <a:gdLst>
                <a:gd name="T0" fmla="*/ 12606 w 12953"/>
                <a:gd name="T1" fmla="*/ 389 h 15948"/>
                <a:gd name="T2" fmla="*/ 12285 w 12953"/>
                <a:gd name="T3" fmla="*/ 110 h 15948"/>
                <a:gd name="T4" fmla="*/ 11980 w 12953"/>
                <a:gd name="T5" fmla="*/ 161 h 15948"/>
                <a:gd name="T6" fmla="*/ 11667 w 12953"/>
                <a:gd name="T7" fmla="*/ 212 h 15948"/>
                <a:gd name="T8" fmla="*/ 11353 w 12953"/>
                <a:gd name="T9" fmla="*/ 212 h 15948"/>
                <a:gd name="T10" fmla="*/ 10871 w 12953"/>
                <a:gd name="T11" fmla="*/ 381 h 15948"/>
                <a:gd name="T12" fmla="*/ 10227 w 12953"/>
                <a:gd name="T13" fmla="*/ 855 h 15948"/>
                <a:gd name="T14" fmla="*/ 9618 w 12953"/>
                <a:gd name="T15" fmla="*/ 1431 h 15948"/>
                <a:gd name="T16" fmla="*/ 9449 w 12953"/>
                <a:gd name="T17" fmla="*/ 1718 h 15948"/>
                <a:gd name="T18" fmla="*/ 9559 w 12953"/>
                <a:gd name="T19" fmla="*/ 2226 h 15948"/>
                <a:gd name="T20" fmla="*/ 9804 w 12953"/>
                <a:gd name="T21" fmla="*/ 2675 h 15948"/>
                <a:gd name="T22" fmla="*/ 10033 w 12953"/>
                <a:gd name="T23" fmla="*/ 3259 h 15948"/>
                <a:gd name="T24" fmla="*/ 9897 w 12953"/>
                <a:gd name="T25" fmla="*/ 3835 h 15948"/>
                <a:gd name="T26" fmla="*/ 9736 w 12953"/>
                <a:gd name="T27" fmla="*/ 3606 h 15948"/>
                <a:gd name="T28" fmla="*/ 9652 w 12953"/>
                <a:gd name="T29" fmla="*/ 3352 h 15948"/>
                <a:gd name="T30" fmla="*/ 9305 w 12953"/>
                <a:gd name="T31" fmla="*/ 2929 h 15948"/>
                <a:gd name="T32" fmla="*/ 8966 w 12953"/>
                <a:gd name="T33" fmla="*/ 2700 h 15948"/>
                <a:gd name="T34" fmla="*/ 8466 w 12953"/>
                <a:gd name="T35" fmla="*/ 2573 h 15948"/>
                <a:gd name="T36" fmla="*/ 8187 w 12953"/>
                <a:gd name="T37" fmla="*/ 2506 h 15948"/>
                <a:gd name="T38" fmla="*/ 7789 w 12953"/>
                <a:gd name="T39" fmla="*/ 2819 h 15948"/>
                <a:gd name="T40" fmla="*/ 7586 w 12953"/>
                <a:gd name="T41" fmla="*/ 3090 h 15948"/>
                <a:gd name="T42" fmla="*/ 7256 w 12953"/>
                <a:gd name="T43" fmla="*/ 3361 h 15948"/>
                <a:gd name="T44" fmla="*/ 7061 w 12953"/>
                <a:gd name="T45" fmla="*/ 3708 h 15948"/>
                <a:gd name="T46" fmla="*/ 6739 w 12953"/>
                <a:gd name="T47" fmla="*/ 4351 h 15948"/>
                <a:gd name="T48" fmla="*/ 6680 w 12953"/>
                <a:gd name="T49" fmla="*/ 5257 h 15948"/>
                <a:gd name="T50" fmla="*/ 6816 w 12953"/>
                <a:gd name="T51" fmla="*/ 5663 h 15948"/>
                <a:gd name="T52" fmla="*/ 6807 w 12953"/>
                <a:gd name="T53" fmla="*/ 5833 h 15948"/>
                <a:gd name="T54" fmla="*/ 6621 w 12953"/>
                <a:gd name="T55" fmla="*/ 5976 h 15948"/>
                <a:gd name="T56" fmla="*/ 6274 w 12953"/>
                <a:gd name="T57" fmla="*/ 5663 h 15948"/>
                <a:gd name="T58" fmla="*/ 6045 w 12953"/>
                <a:gd name="T59" fmla="*/ 5545 h 15948"/>
                <a:gd name="T60" fmla="*/ 5825 w 12953"/>
                <a:gd name="T61" fmla="*/ 5511 h 15948"/>
                <a:gd name="T62" fmla="*/ 5503 w 12953"/>
                <a:gd name="T63" fmla="*/ 5528 h 15948"/>
                <a:gd name="T64" fmla="*/ 5105 w 12953"/>
                <a:gd name="T65" fmla="*/ 5739 h 15948"/>
                <a:gd name="T66" fmla="*/ 4826 w 12953"/>
                <a:gd name="T67" fmla="*/ 6163 h 15948"/>
                <a:gd name="T68" fmla="*/ 5038 w 12953"/>
                <a:gd name="T69" fmla="*/ 7009 h 15948"/>
                <a:gd name="T70" fmla="*/ 5232 w 12953"/>
                <a:gd name="T71" fmla="*/ 7382 h 15948"/>
                <a:gd name="T72" fmla="*/ 4936 w 12953"/>
                <a:gd name="T73" fmla="*/ 7610 h 15948"/>
                <a:gd name="T74" fmla="*/ 4623 w 12953"/>
                <a:gd name="T75" fmla="*/ 7940 h 15948"/>
                <a:gd name="T76" fmla="*/ 4344 w 12953"/>
                <a:gd name="T77" fmla="*/ 8211 h 15948"/>
                <a:gd name="T78" fmla="*/ 4191 w 12953"/>
                <a:gd name="T79" fmla="*/ 8821 h 15948"/>
                <a:gd name="T80" fmla="*/ 3954 w 12953"/>
                <a:gd name="T81" fmla="*/ 9151 h 15948"/>
                <a:gd name="T82" fmla="*/ 3726 w 12953"/>
                <a:gd name="T83" fmla="*/ 9447 h 15948"/>
                <a:gd name="T84" fmla="*/ 3565 w 12953"/>
                <a:gd name="T85" fmla="*/ 9820 h 15948"/>
                <a:gd name="T86" fmla="*/ 3556 w 12953"/>
                <a:gd name="T87" fmla="*/ 10336 h 15948"/>
                <a:gd name="T88" fmla="*/ 3201 w 12953"/>
                <a:gd name="T89" fmla="*/ 10311 h 15948"/>
                <a:gd name="T90" fmla="*/ 2710 w 12953"/>
                <a:gd name="T91" fmla="*/ 10378 h 15948"/>
                <a:gd name="T92" fmla="*/ 2252 w 12953"/>
                <a:gd name="T93" fmla="*/ 10666 h 15948"/>
                <a:gd name="T94" fmla="*/ 1880 w 12953"/>
                <a:gd name="T95" fmla="*/ 10979 h 15948"/>
                <a:gd name="T96" fmla="*/ 1541 w 12953"/>
                <a:gd name="T97" fmla="*/ 11343 h 15948"/>
                <a:gd name="T98" fmla="*/ 1507 w 12953"/>
                <a:gd name="T99" fmla="*/ 11716 h 15948"/>
                <a:gd name="T100" fmla="*/ 1457 w 12953"/>
                <a:gd name="T101" fmla="*/ 12071 h 15948"/>
                <a:gd name="T102" fmla="*/ 1025 w 12953"/>
                <a:gd name="T103" fmla="*/ 12359 h 15948"/>
                <a:gd name="T104" fmla="*/ 779 w 12953"/>
                <a:gd name="T105" fmla="*/ 13206 h 15948"/>
                <a:gd name="T106" fmla="*/ 678 w 12953"/>
                <a:gd name="T107" fmla="*/ 13409 h 15948"/>
                <a:gd name="T108" fmla="*/ 551 w 12953"/>
                <a:gd name="T109" fmla="*/ 14475 h 15948"/>
                <a:gd name="T110" fmla="*/ 390 w 12953"/>
                <a:gd name="T111" fmla="*/ 14806 h 15948"/>
                <a:gd name="T112" fmla="*/ 221 w 12953"/>
                <a:gd name="T113" fmla="*/ 15102 h 15948"/>
                <a:gd name="T114" fmla="*/ 34 w 12953"/>
                <a:gd name="T115" fmla="*/ 15855 h 15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953" h="15948">
                  <a:moveTo>
                    <a:pt x="12953" y="660"/>
                  </a:moveTo>
                  <a:lnTo>
                    <a:pt x="12759" y="533"/>
                  </a:lnTo>
                  <a:lnTo>
                    <a:pt x="12683" y="457"/>
                  </a:lnTo>
                  <a:lnTo>
                    <a:pt x="12615" y="406"/>
                  </a:lnTo>
                  <a:lnTo>
                    <a:pt x="12606" y="389"/>
                  </a:lnTo>
                  <a:lnTo>
                    <a:pt x="12547" y="330"/>
                  </a:lnTo>
                  <a:lnTo>
                    <a:pt x="12471" y="288"/>
                  </a:lnTo>
                  <a:lnTo>
                    <a:pt x="12454" y="288"/>
                  </a:lnTo>
                  <a:lnTo>
                    <a:pt x="12352" y="195"/>
                  </a:lnTo>
                  <a:lnTo>
                    <a:pt x="12285" y="110"/>
                  </a:lnTo>
                  <a:lnTo>
                    <a:pt x="12200" y="25"/>
                  </a:lnTo>
                  <a:lnTo>
                    <a:pt x="12149" y="0"/>
                  </a:lnTo>
                  <a:lnTo>
                    <a:pt x="12115" y="17"/>
                  </a:lnTo>
                  <a:lnTo>
                    <a:pt x="12073" y="42"/>
                  </a:lnTo>
                  <a:lnTo>
                    <a:pt x="11980" y="161"/>
                  </a:lnTo>
                  <a:lnTo>
                    <a:pt x="11954" y="161"/>
                  </a:lnTo>
                  <a:lnTo>
                    <a:pt x="11887" y="186"/>
                  </a:lnTo>
                  <a:lnTo>
                    <a:pt x="11709" y="203"/>
                  </a:lnTo>
                  <a:lnTo>
                    <a:pt x="11692" y="203"/>
                  </a:lnTo>
                  <a:lnTo>
                    <a:pt x="11667" y="212"/>
                  </a:lnTo>
                  <a:lnTo>
                    <a:pt x="11607" y="212"/>
                  </a:lnTo>
                  <a:lnTo>
                    <a:pt x="11531" y="186"/>
                  </a:lnTo>
                  <a:lnTo>
                    <a:pt x="11514" y="203"/>
                  </a:lnTo>
                  <a:lnTo>
                    <a:pt x="11370" y="203"/>
                  </a:lnTo>
                  <a:lnTo>
                    <a:pt x="11353" y="212"/>
                  </a:lnTo>
                  <a:lnTo>
                    <a:pt x="11226" y="220"/>
                  </a:lnTo>
                  <a:lnTo>
                    <a:pt x="10972" y="305"/>
                  </a:lnTo>
                  <a:lnTo>
                    <a:pt x="10947" y="330"/>
                  </a:lnTo>
                  <a:lnTo>
                    <a:pt x="10888" y="356"/>
                  </a:lnTo>
                  <a:lnTo>
                    <a:pt x="10871" y="381"/>
                  </a:lnTo>
                  <a:lnTo>
                    <a:pt x="10786" y="406"/>
                  </a:lnTo>
                  <a:lnTo>
                    <a:pt x="10710" y="466"/>
                  </a:lnTo>
                  <a:lnTo>
                    <a:pt x="10668" y="483"/>
                  </a:lnTo>
                  <a:lnTo>
                    <a:pt x="10532" y="593"/>
                  </a:lnTo>
                  <a:lnTo>
                    <a:pt x="10227" y="855"/>
                  </a:lnTo>
                  <a:lnTo>
                    <a:pt x="10033" y="1041"/>
                  </a:lnTo>
                  <a:lnTo>
                    <a:pt x="9957" y="1084"/>
                  </a:lnTo>
                  <a:lnTo>
                    <a:pt x="9846" y="1211"/>
                  </a:lnTo>
                  <a:lnTo>
                    <a:pt x="9677" y="1354"/>
                  </a:lnTo>
                  <a:lnTo>
                    <a:pt x="9618" y="1431"/>
                  </a:lnTo>
                  <a:lnTo>
                    <a:pt x="9584" y="1507"/>
                  </a:lnTo>
                  <a:lnTo>
                    <a:pt x="9542" y="1583"/>
                  </a:lnTo>
                  <a:lnTo>
                    <a:pt x="9491" y="1625"/>
                  </a:lnTo>
                  <a:lnTo>
                    <a:pt x="9465" y="1702"/>
                  </a:lnTo>
                  <a:lnTo>
                    <a:pt x="9449" y="1718"/>
                  </a:lnTo>
                  <a:lnTo>
                    <a:pt x="9432" y="1803"/>
                  </a:lnTo>
                  <a:lnTo>
                    <a:pt x="9440" y="1939"/>
                  </a:lnTo>
                  <a:lnTo>
                    <a:pt x="9474" y="2040"/>
                  </a:lnTo>
                  <a:lnTo>
                    <a:pt x="9525" y="2125"/>
                  </a:lnTo>
                  <a:lnTo>
                    <a:pt x="9559" y="2226"/>
                  </a:lnTo>
                  <a:lnTo>
                    <a:pt x="9601" y="2277"/>
                  </a:lnTo>
                  <a:lnTo>
                    <a:pt x="9703" y="2540"/>
                  </a:lnTo>
                  <a:lnTo>
                    <a:pt x="9736" y="2582"/>
                  </a:lnTo>
                  <a:lnTo>
                    <a:pt x="9779" y="2624"/>
                  </a:lnTo>
                  <a:lnTo>
                    <a:pt x="9804" y="2675"/>
                  </a:lnTo>
                  <a:lnTo>
                    <a:pt x="10067" y="3014"/>
                  </a:lnTo>
                  <a:lnTo>
                    <a:pt x="10092" y="3081"/>
                  </a:lnTo>
                  <a:lnTo>
                    <a:pt x="10092" y="3141"/>
                  </a:lnTo>
                  <a:lnTo>
                    <a:pt x="10058" y="3234"/>
                  </a:lnTo>
                  <a:lnTo>
                    <a:pt x="10033" y="3259"/>
                  </a:lnTo>
                  <a:lnTo>
                    <a:pt x="9931" y="3454"/>
                  </a:lnTo>
                  <a:lnTo>
                    <a:pt x="9906" y="3589"/>
                  </a:lnTo>
                  <a:lnTo>
                    <a:pt x="9906" y="3776"/>
                  </a:lnTo>
                  <a:lnTo>
                    <a:pt x="9889" y="3801"/>
                  </a:lnTo>
                  <a:lnTo>
                    <a:pt x="9897" y="3835"/>
                  </a:lnTo>
                  <a:lnTo>
                    <a:pt x="9779" y="3919"/>
                  </a:lnTo>
                  <a:lnTo>
                    <a:pt x="9753" y="3894"/>
                  </a:lnTo>
                  <a:lnTo>
                    <a:pt x="9745" y="3725"/>
                  </a:lnTo>
                  <a:lnTo>
                    <a:pt x="9728" y="3682"/>
                  </a:lnTo>
                  <a:lnTo>
                    <a:pt x="9736" y="3606"/>
                  </a:lnTo>
                  <a:lnTo>
                    <a:pt x="9719" y="3522"/>
                  </a:lnTo>
                  <a:lnTo>
                    <a:pt x="9711" y="3505"/>
                  </a:lnTo>
                  <a:lnTo>
                    <a:pt x="9711" y="3462"/>
                  </a:lnTo>
                  <a:lnTo>
                    <a:pt x="9677" y="3386"/>
                  </a:lnTo>
                  <a:lnTo>
                    <a:pt x="9652" y="3352"/>
                  </a:lnTo>
                  <a:lnTo>
                    <a:pt x="9652" y="3327"/>
                  </a:lnTo>
                  <a:lnTo>
                    <a:pt x="9592" y="3225"/>
                  </a:lnTo>
                  <a:lnTo>
                    <a:pt x="9465" y="3064"/>
                  </a:lnTo>
                  <a:lnTo>
                    <a:pt x="9330" y="2937"/>
                  </a:lnTo>
                  <a:lnTo>
                    <a:pt x="9305" y="2929"/>
                  </a:lnTo>
                  <a:lnTo>
                    <a:pt x="9195" y="2827"/>
                  </a:lnTo>
                  <a:lnTo>
                    <a:pt x="9144" y="2794"/>
                  </a:lnTo>
                  <a:lnTo>
                    <a:pt x="9110" y="2751"/>
                  </a:lnTo>
                  <a:lnTo>
                    <a:pt x="9008" y="2700"/>
                  </a:lnTo>
                  <a:lnTo>
                    <a:pt x="8966" y="2700"/>
                  </a:lnTo>
                  <a:lnTo>
                    <a:pt x="8890" y="2650"/>
                  </a:lnTo>
                  <a:lnTo>
                    <a:pt x="8763" y="2607"/>
                  </a:lnTo>
                  <a:lnTo>
                    <a:pt x="8687" y="2607"/>
                  </a:lnTo>
                  <a:lnTo>
                    <a:pt x="8610" y="2573"/>
                  </a:lnTo>
                  <a:lnTo>
                    <a:pt x="8466" y="2573"/>
                  </a:lnTo>
                  <a:lnTo>
                    <a:pt x="8450" y="2557"/>
                  </a:lnTo>
                  <a:lnTo>
                    <a:pt x="8348" y="2548"/>
                  </a:lnTo>
                  <a:lnTo>
                    <a:pt x="8323" y="2557"/>
                  </a:lnTo>
                  <a:lnTo>
                    <a:pt x="8246" y="2540"/>
                  </a:lnTo>
                  <a:lnTo>
                    <a:pt x="8187" y="2506"/>
                  </a:lnTo>
                  <a:lnTo>
                    <a:pt x="8069" y="2548"/>
                  </a:lnTo>
                  <a:lnTo>
                    <a:pt x="8035" y="2599"/>
                  </a:lnTo>
                  <a:lnTo>
                    <a:pt x="7925" y="2667"/>
                  </a:lnTo>
                  <a:lnTo>
                    <a:pt x="7857" y="2760"/>
                  </a:lnTo>
                  <a:lnTo>
                    <a:pt x="7789" y="2819"/>
                  </a:lnTo>
                  <a:lnTo>
                    <a:pt x="7755" y="2861"/>
                  </a:lnTo>
                  <a:lnTo>
                    <a:pt x="7738" y="2921"/>
                  </a:lnTo>
                  <a:lnTo>
                    <a:pt x="7688" y="2980"/>
                  </a:lnTo>
                  <a:lnTo>
                    <a:pt x="7611" y="3039"/>
                  </a:lnTo>
                  <a:lnTo>
                    <a:pt x="7586" y="3090"/>
                  </a:lnTo>
                  <a:lnTo>
                    <a:pt x="7535" y="3141"/>
                  </a:lnTo>
                  <a:lnTo>
                    <a:pt x="7442" y="3208"/>
                  </a:lnTo>
                  <a:lnTo>
                    <a:pt x="7425" y="3234"/>
                  </a:lnTo>
                  <a:lnTo>
                    <a:pt x="7298" y="3318"/>
                  </a:lnTo>
                  <a:lnTo>
                    <a:pt x="7256" y="3361"/>
                  </a:lnTo>
                  <a:lnTo>
                    <a:pt x="7222" y="3445"/>
                  </a:lnTo>
                  <a:lnTo>
                    <a:pt x="7163" y="3522"/>
                  </a:lnTo>
                  <a:lnTo>
                    <a:pt x="7154" y="3572"/>
                  </a:lnTo>
                  <a:lnTo>
                    <a:pt x="7095" y="3674"/>
                  </a:lnTo>
                  <a:lnTo>
                    <a:pt x="7061" y="3708"/>
                  </a:lnTo>
                  <a:lnTo>
                    <a:pt x="7010" y="3784"/>
                  </a:lnTo>
                  <a:lnTo>
                    <a:pt x="6985" y="3801"/>
                  </a:lnTo>
                  <a:lnTo>
                    <a:pt x="6807" y="4114"/>
                  </a:lnTo>
                  <a:lnTo>
                    <a:pt x="6807" y="4190"/>
                  </a:lnTo>
                  <a:lnTo>
                    <a:pt x="6739" y="4351"/>
                  </a:lnTo>
                  <a:lnTo>
                    <a:pt x="6739" y="4377"/>
                  </a:lnTo>
                  <a:lnTo>
                    <a:pt x="6706" y="4436"/>
                  </a:lnTo>
                  <a:lnTo>
                    <a:pt x="6638" y="4698"/>
                  </a:lnTo>
                  <a:lnTo>
                    <a:pt x="6646" y="5155"/>
                  </a:lnTo>
                  <a:lnTo>
                    <a:pt x="6680" y="5257"/>
                  </a:lnTo>
                  <a:lnTo>
                    <a:pt x="6680" y="5316"/>
                  </a:lnTo>
                  <a:lnTo>
                    <a:pt x="6714" y="5443"/>
                  </a:lnTo>
                  <a:lnTo>
                    <a:pt x="6714" y="5502"/>
                  </a:lnTo>
                  <a:lnTo>
                    <a:pt x="6739" y="5553"/>
                  </a:lnTo>
                  <a:lnTo>
                    <a:pt x="6816" y="5663"/>
                  </a:lnTo>
                  <a:lnTo>
                    <a:pt x="6883" y="5722"/>
                  </a:lnTo>
                  <a:lnTo>
                    <a:pt x="6917" y="5765"/>
                  </a:lnTo>
                  <a:lnTo>
                    <a:pt x="6900" y="5807"/>
                  </a:lnTo>
                  <a:lnTo>
                    <a:pt x="6875" y="5824"/>
                  </a:lnTo>
                  <a:lnTo>
                    <a:pt x="6807" y="5833"/>
                  </a:lnTo>
                  <a:lnTo>
                    <a:pt x="6748" y="5900"/>
                  </a:lnTo>
                  <a:lnTo>
                    <a:pt x="6714" y="5917"/>
                  </a:lnTo>
                  <a:lnTo>
                    <a:pt x="6672" y="5951"/>
                  </a:lnTo>
                  <a:lnTo>
                    <a:pt x="6655" y="5951"/>
                  </a:lnTo>
                  <a:lnTo>
                    <a:pt x="6621" y="5976"/>
                  </a:lnTo>
                  <a:lnTo>
                    <a:pt x="6553" y="5976"/>
                  </a:lnTo>
                  <a:lnTo>
                    <a:pt x="6494" y="5926"/>
                  </a:lnTo>
                  <a:lnTo>
                    <a:pt x="6452" y="5824"/>
                  </a:lnTo>
                  <a:lnTo>
                    <a:pt x="6367" y="5731"/>
                  </a:lnTo>
                  <a:lnTo>
                    <a:pt x="6274" y="5663"/>
                  </a:lnTo>
                  <a:lnTo>
                    <a:pt x="6240" y="5663"/>
                  </a:lnTo>
                  <a:lnTo>
                    <a:pt x="6206" y="5629"/>
                  </a:lnTo>
                  <a:lnTo>
                    <a:pt x="6181" y="5621"/>
                  </a:lnTo>
                  <a:lnTo>
                    <a:pt x="6104" y="5562"/>
                  </a:lnTo>
                  <a:lnTo>
                    <a:pt x="6045" y="5545"/>
                  </a:lnTo>
                  <a:lnTo>
                    <a:pt x="6003" y="5562"/>
                  </a:lnTo>
                  <a:lnTo>
                    <a:pt x="5884" y="5536"/>
                  </a:lnTo>
                  <a:lnTo>
                    <a:pt x="5859" y="5528"/>
                  </a:lnTo>
                  <a:lnTo>
                    <a:pt x="5842" y="5536"/>
                  </a:lnTo>
                  <a:lnTo>
                    <a:pt x="5825" y="5511"/>
                  </a:lnTo>
                  <a:lnTo>
                    <a:pt x="5723" y="5485"/>
                  </a:lnTo>
                  <a:lnTo>
                    <a:pt x="5639" y="5511"/>
                  </a:lnTo>
                  <a:lnTo>
                    <a:pt x="5563" y="5511"/>
                  </a:lnTo>
                  <a:lnTo>
                    <a:pt x="5546" y="5528"/>
                  </a:lnTo>
                  <a:lnTo>
                    <a:pt x="5503" y="5528"/>
                  </a:lnTo>
                  <a:lnTo>
                    <a:pt x="5486" y="5536"/>
                  </a:lnTo>
                  <a:lnTo>
                    <a:pt x="5461" y="5536"/>
                  </a:lnTo>
                  <a:lnTo>
                    <a:pt x="5300" y="5579"/>
                  </a:lnTo>
                  <a:lnTo>
                    <a:pt x="5165" y="5706"/>
                  </a:lnTo>
                  <a:lnTo>
                    <a:pt x="5105" y="5739"/>
                  </a:lnTo>
                  <a:lnTo>
                    <a:pt x="5029" y="5849"/>
                  </a:lnTo>
                  <a:lnTo>
                    <a:pt x="5021" y="5875"/>
                  </a:lnTo>
                  <a:lnTo>
                    <a:pt x="4953" y="5968"/>
                  </a:lnTo>
                  <a:lnTo>
                    <a:pt x="4868" y="6120"/>
                  </a:lnTo>
                  <a:lnTo>
                    <a:pt x="4826" y="6163"/>
                  </a:lnTo>
                  <a:lnTo>
                    <a:pt x="4784" y="6290"/>
                  </a:lnTo>
                  <a:lnTo>
                    <a:pt x="4801" y="6450"/>
                  </a:lnTo>
                  <a:lnTo>
                    <a:pt x="4851" y="6544"/>
                  </a:lnTo>
                  <a:lnTo>
                    <a:pt x="4894" y="6704"/>
                  </a:lnTo>
                  <a:lnTo>
                    <a:pt x="5038" y="7009"/>
                  </a:lnTo>
                  <a:lnTo>
                    <a:pt x="5122" y="7136"/>
                  </a:lnTo>
                  <a:lnTo>
                    <a:pt x="5122" y="7153"/>
                  </a:lnTo>
                  <a:lnTo>
                    <a:pt x="5190" y="7229"/>
                  </a:lnTo>
                  <a:lnTo>
                    <a:pt x="5216" y="7305"/>
                  </a:lnTo>
                  <a:lnTo>
                    <a:pt x="5232" y="7382"/>
                  </a:lnTo>
                  <a:lnTo>
                    <a:pt x="5199" y="7492"/>
                  </a:lnTo>
                  <a:lnTo>
                    <a:pt x="5156" y="7551"/>
                  </a:lnTo>
                  <a:lnTo>
                    <a:pt x="5072" y="7585"/>
                  </a:lnTo>
                  <a:lnTo>
                    <a:pt x="4978" y="7585"/>
                  </a:lnTo>
                  <a:lnTo>
                    <a:pt x="4936" y="7610"/>
                  </a:lnTo>
                  <a:lnTo>
                    <a:pt x="4894" y="7653"/>
                  </a:lnTo>
                  <a:lnTo>
                    <a:pt x="4851" y="7729"/>
                  </a:lnTo>
                  <a:lnTo>
                    <a:pt x="4826" y="7746"/>
                  </a:lnTo>
                  <a:lnTo>
                    <a:pt x="4741" y="7906"/>
                  </a:lnTo>
                  <a:lnTo>
                    <a:pt x="4623" y="7940"/>
                  </a:lnTo>
                  <a:lnTo>
                    <a:pt x="4598" y="7957"/>
                  </a:lnTo>
                  <a:lnTo>
                    <a:pt x="4538" y="7966"/>
                  </a:lnTo>
                  <a:lnTo>
                    <a:pt x="4462" y="8008"/>
                  </a:lnTo>
                  <a:lnTo>
                    <a:pt x="4411" y="8076"/>
                  </a:lnTo>
                  <a:lnTo>
                    <a:pt x="4344" y="8211"/>
                  </a:lnTo>
                  <a:lnTo>
                    <a:pt x="4310" y="8287"/>
                  </a:lnTo>
                  <a:lnTo>
                    <a:pt x="4293" y="8397"/>
                  </a:lnTo>
                  <a:lnTo>
                    <a:pt x="4301" y="8609"/>
                  </a:lnTo>
                  <a:lnTo>
                    <a:pt x="4250" y="8770"/>
                  </a:lnTo>
                  <a:lnTo>
                    <a:pt x="4191" y="8821"/>
                  </a:lnTo>
                  <a:lnTo>
                    <a:pt x="4166" y="8846"/>
                  </a:lnTo>
                  <a:lnTo>
                    <a:pt x="4132" y="8931"/>
                  </a:lnTo>
                  <a:lnTo>
                    <a:pt x="4098" y="8982"/>
                  </a:lnTo>
                  <a:lnTo>
                    <a:pt x="4013" y="9049"/>
                  </a:lnTo>
                  <a:lnTo>
                    <a:pt x="3954" y="9151"/>
                  </a:lnTo>
                  <a:lnTo>
                    <a:pt x="3810" y="9320"/>
                  </a:lnTo>
                  <a:lnTo>
                    <a:pt x="3810" y="9346"/>
                  </a:lnTo>
                  <a:lnTo>
                    <a:pt x="3751" y="9413"/>
                  </a:lnTo>
                  <a:lnTo>
                    <a:pt x="3751" y="9439"/>
                  </a:lnTo>
                  <a:lnTo>
                    <a:pt x="3726" y="9447"/>
                  </a:lnTo>
                  <a:lnTo>
                    <a:pt x="3717" y="9481"/>
                  </a:lnTo>
                  <a:lnTo>
                    <a:pt x="3658" y="9583"/>
                  </a:lnTo>
                  <a:lnTo>
                    <a:pt x="3649" y="9642"/>
                  </a:lnTo>
                  <a:lnTo>
                    <a:pt x="3590" y="9769"/>
                  </a:lnTo>
                  <a:lnTo>
                    <a:pt x="3565" y="9820"/>
                  </a:lnTo>
                  <a:lnTo>
                    <a:pt x="3565" y="9921"/>
                  </a:lnTo>
                  <a:lnTo>
                    <a:pt x="3624" y="10167"/>
                  </a:lnTo>
                  <a:lnTo>
                    <a:pt x="3624" y="10217"/>
                  </a:lnTo>
                  <a:lnTo>
                    <a:pt x="3624" y="10243"/>
                  </a:lnTo>
                  <a:lnTo>
                    <a:pt x="3556" y="10336"/>
                  </a:lnTo>
                  <a:lnTo>
                    <a:pt x="3531" y="10353"/>
                  </a:lnTo>
                  <a:lnTo>
                    <a:pt x="3472" y="10463"/>
                  </a:lnTo>
                  <a:lnTo>
                    <a:pt x="3421" y="10463"/>
                  </a:lnTo>
                  <a:lnTo>
                    <a:pt x="3336" y="10429"/>
                  </a:lnTo>
                  <a:lnTo>
                    <a:pt x="3201" y="10311"/>
                  </a:lnTo>
                  <a:lnTo>
                    <a:pt x="3116" y="10302"/>
                  </a:lnTo>
                  <a:lnTo>
                    <a:pt x="3057" y="10268"/>
                  </a:lnTo>
                  <a:lnTo>
                    <a:pt x="2828" y="10353"/>
                  </a:lnTo>
                  <a:lnTo>
                    <a:pt x="2752" y="10353"/>
                  </a:lnTo>
                  <a:lnTo>
                    <a:pt x="2710" y="10378"/>
                  </a:lnTo>
                  <a:lnTo>
                    <a:pt x="2591" y="10421"/>
                  </a:lnTo>
                  <a:lnTo>
                    <a:pt x="2532" y="10480"/>
                  </a:lnTo>
                  <a:lnTo>
                    <a:pt x="2456" y="10522"/>
                  </a:lnTo>
                  <a:lnTo>
                    <a:pt x="2354" y="10615"/>
                  </a:lnTo>
                  <a:lnTo>
                    <a:pt x="2252" y="10666"/>
                  </a:lnTo>
                  <a:lnTo>
                    <a:pt x="2210" y="10717"/>
                  </a:lnTo>
                  <a:lnTo>
                    <a:pt x="2108" y="10776"/>
                  </a:lnTo>
                  <a:lnTo>
                    <a:pt x="1982" y="10903"/>
                  </a:lnTo>
                  <a:lnTo>
                    <a:pt x="1948" y="10903"/>
                  </a:lnTo>
                  <a:lnTo>
                    <a:pt x="1880" y="10979"/>
                  </a:lnTo>
                  <a:lnTo>
                    <a:pt x="1855" y="10988"/>
                  </a:lnTo>
                  <a:lnTo>
                    <a:pt x="1787" y="11030"/>
                  </a:lnTo>
                  <a:lnTo>
                    <a:pt x="1778" y="11064"/>
                  </a:lnTo>
                  <a:lnTo>
                    <a:pt x="1668" y="11157"/>
                  </a:lnTo>
                  <a:lnTo>
                    <a:pt x="1541" y="11343"/>
                  </a:lnTo>
                  <a:lnTo>
                    <a:pt x="1516" y="11360"/>
                  </a:lnTo>
                  <a:lnTo>
                    <a:pt x="1457" y="11479"/>
                  </a:lnTo>
                  <a:lnTo>
                    <a:pt x="1440" y="11563"/>
                  </a:lnTo>
                  <a:lnTo>
                    <a:pt x="1457" y="11631"/>
                  </a:lnTo>
                  <a:lnTo>
                    <a:pt x="1507" y="11716"/>
                  </a:lnTo>
                  <a:lnTo>
                    <a:pt x="1541" y="11843"/>
                  </a:lnTo>
                  <a:lnTo>
                    <a:pt x="1533" y="11919"/>
                  </a:lnTo>
                  <a:lnTo>
                    <a:pt x="1474" y="12029"/>
                  </a:lnTo>
                  <a:lnTo>
                    <a:pt x="1457" y="12046"/>
                  </a:lnTo>
                  <a:lnTo>
                    <a:pt x="1457" y="12071"/>
                  </a:lnTo>
                  <a:lnTo>
                    <a:pt x="1423" y="12122"/>
                  </a:lnTo>
                  <a:lnTo>
                    <a:pt x="1245" y="12258"/>
                  </a:lnTo>
                  <a:lnTo>
                    <a:pt x="1186" y="12266"/>
                  </a:lnTo>
                  <a:lnTo>
                    <a:pt x="1152" y="12300"/>
                  </a:lnTo>
                  <a:lnTo>
                    <a:pt x="1025" y="12359"/>
                  </a:lnTo>
                  <a:lnTo>
                    <a:pt x="991" y="12401"/>
                  </a:lnTo>
                  <a:lnTo>
                    <a:pt x="949" y="12486"/>
                  </a:lnTo>
                  <a:lnTo>
                    <a:pt x="872" y="12732"/>
                  </a:lnTo>
                  <a:lnTo>
                    <a:pt x="779" y="13104"/>
                  </a:lnTo>
                  <a:lnTo>
                    <a:pt x="779" y="13206"/>
                  </a:lnTo>
                  <a:lnTo>
                    <a:pt x="754" y="13240"/>
                  </a:lnTo>
                  <a:lnTo>
                    <a:pt x="745" y="13290"/>
                  </a:lnTo>
                  <a:lnTo>
                    <a:pt x="720" y="13307"/>
                  </a:lnTo>
                  <a:lnTo>
                    <a:pt x="695" y="13392"/>
                  </a:lnTo>
                  <a:lnTo>
                    <a:pt x="678" y="13409"/>
                  </a:lnTo>
                  <a:lnTo>
                    <a:pt x="618" y="13731"/>
                  </a:lnTo>
                  <a:lnTo>
                    <a:pt x="618" y="13891"/>
                  </a:lnTo>
                  <a:lnTo>
                    <a:pt x="635" y="13993"/>
                  </a:lnTo>
                  <a:lnTo>
                    <a:pt x="635" y="14264"/>
                  </a:lnTo>
                  <a:lnTo>
                    <a:pt x="551" y="14475"/>
                  </a:lnTo>
                  <a:lnTo>
                    <a:pt x="559" y="14501"/>
                  </a:lnTo>
                  <a:lnTo>
                    <a:pt x="466" y="14687"/>
                  </a:lnTo>
                  <a:lnTo>
                    <a:pt x="432" y="14729"/>
                  </a:lnTo>
                  <a:lnTo>
                    <a:pt x="407" y="14746"/>
                  </a:lnTo>
                  <a:lnTo>
                    <a:pt x="390" y="14806"/>
                  </a:lnTo>
                  <a:lnTo>
                    <a:pt x="356" y="14839"/>
                  </a:lnTo>
                  <a:lnTo>
                    <a:pt x="314" y="14924"/>
                  </a:lnTo>
                  <a:lnTo>
                    <a:pt x="246" y="15017"/>
                  </a:lnTo>
                  <a:lnTo>
                    <a:pt x="221" y="15068"/>
                  </a:lnTo>
                  <a:lnTo>
                    <a:pt x="221" y="15102"/>
                  </a:lnTo>
                  <a:lnTo>
                    <a:pt x="68" y="15347"/>
                  </a:lnTo>
                  <a:lnTo>
                    <a:pt x="9" y="15584"/>
                  </a:lnTo>
                  <a:lnTo>
                    <a:pt x="0" y="15669"/>
                  </a:lnTo>
                  <a:lnTo>
                    <a:pt x="34" y="15796"/>
                  </a:lnTo>
                  <a:lnTo>
                    <a:pt x="34" y="15855"/>
                  </a:lnTo>
                  <a:lnTo>
                    <a:pt x="43" y="15948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05E0E2EF-8AC9-4039-A16C-6BEF5CB20F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5" y="1375"/>
              <a:ext cx="2576" cy="3149"/>
            </a:xfrm>
            <a:custGeom>
              <a:avLst/>
              <a:gdLst>
                <a:gd name="T0" fmla="*/ 17 w 12699"/>
                <a:gd name="T1" fmla="*/ 15144 h 15533"/>
                <a:gd name="T2" fmla="*/ 153 w 12699"/>
                <a:gd name="T3" fmla="*/ 14763 h 15533"/>
                <a:gd name="T4" fmla="*/ 644 w 12699"/>
                <a:gd name="T5" fmla="*/ 14340 h 15533"/>
                <a:gd name="T6" fmla="*/ 830 w 12699"/>
                <a:gd name="T7" fmla="*/ 14137 h 15533"/>
                <a:gd name="T8" fmla="*/ 1109 w 12699"/>
                <a:gd name="T9" fmla="*/ 13798 h 15533"/>
                <a:gd name="T10" fmla="*/ 830 w 12699"/>
                <a:gd name="T11" fmla="*/ 13095 h 15533"/>
                <a:gd name="T12" fmla="*/ 1093 w 12699"/>
                <a:gd name="T13" fmla="*/ 12139 h 15533"/>
                <a:gd name="T14" fmla="*/ 1601 w 12699"/>
                <a:gd name="T15" fmla="*/ 12097 h 15533"/>
                <a:gd name="T16" fmla="*/ 1719 w 12699"/>
                <a:gd name="T17" fmla="*/ 11682 h 15533"/>
                <a:gd name="T18" fmla="*/ 1761 w 12699"/>
                <a:gd name="T19" fmla="*/ 11140 h 15533"/>
                <a:gd name="T20" fmla="*/ 2193 w 12699"/>
                <a:gd name="T21" fmla="*/ 10564 h 15533"/>
                <a:gd name="T22" fmla="*/ 2786 w 12699"/>
                <a:gd name="T23" fmla="*/ 10319 h 15533"/>
                <a:gd name="T24" fmla="*/ 3260 w 12699"/>
                <a:gd name="T25" fmla="*/ 10530 h 15533"/>
                <a:gd name="T26" fmla="*/ 3692 w 12699"/>
                <a:gd name="T27" fmla="*/ 10818 h 15533"/>
                <a:gd name="T28" fmla="*/ 3954 w 12699"/>
                <a:gd name="T29" fmla="*/ 10581 h 15533"/>
                <a:gd name="T30" fmla="*/ 3886 w 12699"/>
                <a:gd name="T31" fmla="*/ 10107 h 15533"/>
                <a:gd name="T32" fmla="*/ 3903 w 12699"/>
                <a:gd name="T33" fmla="*/ 9608 h 15533"/>
                <a:gd name="T34" fmla="*/ 4496 w 12699"/>
                <a:gd name="T35" fmla="*/ 8964 h 15533"/>
                <a:gd name="T36" fmla="*/ 4157 w 12699"/>
                <a:gd name="T37" fmla="*/ 8609 h 15533"/>
                <a:gd name="T38" fmla="*/ 4344 w 12699"/>
                <a:gd name="T39" fmla="*/ 8008 h 15533"/>
                <a:gd name="T40" fmla="*/ 4691 w 12699"/>
                <a:gd name="T41" fmla="*/ 7661 h 15533"/>
                <a:gd name="T42" fmla="*/ 5309 w 12699"/>
                <a:gd name="T43" fmla="*/ 7314 h 15533"/>
                <a:gd name="T44" fmla="*/ 5664 w 12699"/>
                <a:gd name="T45" fmla="*/ 7161 h 15533"/>
                <a:gd name="T46" fmla="*/ 5461 w 12699"/>
                <a:gd name="T47" fmla="*/ 6857 h 15533"/>
                <a:gd name="T48" fmla="*/ 5139 w 12699"/>
                <a:gd name="T49" fmla="*/ 6603 h 15533"/>
                <a:gd name="T50" fmla="*/ 4801 w 12699"/>
                <a:gd name="T51" fmla="*/ 5739 h 15533"/>
                <a:gd name="T52" fmla="*/ 5199 w 12699"/>
                <a:gd name="T53" fmla="*/ 5426 h 15533"/>
                <a:gd name="T54" fmla="*/ 5834 w 12699"/>
                <a:gd name="T55" fmla="*/ 5502 h 15533"/>
                <a:gd name="T56" fmla="*/ 6104 w 12699"/>
                <a:gd name="T57" fmla="*/ 6002 h 15533"/>
                <a:gd name="T58" fmla="*/ 6655 w 12699"/>
                <a:gd name="T59" fmla="*/ 5925 h 15533"/>
                <a:gd name="T60" fmla="*/ 7070 w 12699"/>
                <a:gd name="T61" fmla="*/ 5815 h 15533"/>
                <a:gd name="T62" fmla="*/ 7434 w 12699"/>
                <a:gd name="T63" fmla="*/ 6010 h 15533"/>
                <a:gd name="T64" fmla="*/ 7188 w 12699"/>
                <a:gd name="T65" fmla="*/ 5426 h 15533"/>
                <a:gd name="T66" fmla="*/ 6807 w 12699"/>
                <a:gd name="T67" fmla="*/ 4825 h 15533"/>
                <a:gd name="T68" fmla="*/ 6739 w 12699"/>
                <a:gd name="T69" fmla="*/ 3885 h 15533"/>
                <a:gd name="T70" fmla="*/ 6816 w 12699"/>
                <a:gd name="T71" fmla="*/ 3674 h 15533"/>
                <a:gd name="T72" fmla="*/ 7019 w 12699"/>
                <a:gd name="T73" fmla="*/ 3394 h 15533"/>
                <a:gd name="T74" fmla="*/ 7307 w 12699"/>
                <a:gd name="T75" fmla="*/ 3013 h 15533"/>
                <a:gd name="T76" fmla="*/ 7815 w 12699"/>
                <a:gd name="T77" fmla="*/ 2565 h 15533"/>
                <a:gd name="T78" fmla="*/ 8196 w 12699"/>
                <a:gd name="T79" fmla="*/ 2345 h 15533"/>
                <a:gd name="T80" fmla="*/ 8763 w 12699"/>
                <a:gd name="T81" fmla="*/ 2522 h 15533"/>
                <a:gd name="T82" fmla="*/ 9118 w 12699"/>
                <a:gd name="T83" fmla="*/ 3064 h 15533"/>
                <a:gd name="T84" fmla="*/ 9042 w 12699"/>
                <a:gd name="T85" fmla="*/ 3598 h 15533"/>
                <a:gd name="T86" fmla="*/ 8966 w 12699"/>
                <a:gd name="T87" fmla="*/ 4266 h 15533"/>
                <a:gd name="T88" fmla="*/ 9279 w 12699"/>
                <a:gd name="T89" fmla="*/ 4215 h 15533"/>
                <a:gd name="T90" fmla="*/ 9601 w 12699"/>
                <a:gd name="T91" fmla="*/ 3733 h 15533"/>
                <a:gd name="T92" fmla="*/ 9923 w 12699"/>
                <a:gd name="T93" fmla="*/ 3538 h 15533"/>
                <a:gd name="T94" fmla="*/ 9830 w 12699"/>
                <a:gd name="T95" fmla="*/ 3200 h 15533"/>
                <a:gd name="T96" fmla="*/ 9999 w 12699"/>
                <a:gd name="T97" fmla="*/ 2810 h 15533"/>
                <a:gd name="T98" fmla="*/ 10126 w 12699"/>
                <a:gd name="T99" fmla="*/ 2548 h 15533"/>
                <a:gd name="T100" fmla="*/ 9762 w 12699"/>
                <a:gd name="T101" fmla="*/ 2302 h 15533"/>
                <a:gd name="T102" fmla="*/ 9398 w 12699"/>
                <a:gd name="T103" fmla="*/ 1769 h 15533"/>
                <a:gd name="T104" fmla="*/ 9330 w 12699"/>
                <a:gd name="T105" fmla="*/ 1363 h 15533"/>
                <a:gd name="T106" fmla="*/ 9846 w 12699"/>
                <a:gd name="T107" fmla="*/ 702 h 15533"/>
                <a:gd name="T108" fmla="*/ 10414 w 12699"/>
                <a:gd name="T109" fmla="*/ 169 h 15533"/>
                <a:gd name="T110" fmla="*/ 10718 w 12699"/>
                <a:gd name="T111" fmla="*/ 51 h 15533"/>
                <a:gd name="T112" fmla="*/ 11133 w 12699"/>
                <a:gd name="T113" fmla="*/ 8 h 15533"/>
                <a:gd name="T114" fmla="*/ 11641 w 12699"/>
                <a:gd name="T115" fmla="*/ 17 h 15533"/>
                <a:gd name="T116" fmla="*/ 12242 w 12699"/>
                <a:gd name="T117" fmla="*/ 93 h 15533"/>
                <a:gd name="T118" fmla="*/ 12699 w 12699"/>
                <a:gd name="T119" fmla="*/ 448 h 15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699" h="15533">
                  <a:moveTo>
                    <a:pt x="0" y="15533"/>
                  </a:moveTo>
                  <a:lnTo>
                    <a:pt x="9" y="15364"/>
                  </a:lnTo>
                  <a:lnTo>
                    <a:pt x="17" y="15322"/>
                  </a:lnTo>
                  <a:lnTo>
                    <a:pt x="9" y="15288"/>
                  </a:lnTo>
                  <a:lnTo>
                    <a:pt x="17" y="15263"/>
                  </a:lnTo>
                  <a:lnTo>
                    <a:pt x="17" y="15144"/>
                  </a:lnTo>
                  <a:lnTo>
                    <a:pt x="9" y="15102"/>
                  </a:lnTo>
                  <a:lnTo>
                    <a:pt x="17" y="15068"/>
                  </a:lnTo>
                  <a:lnTo>
                    <a:pt x="17" y="15025"/>
                  </a:lnTo>
                  <a:lnTo>
                    <a:pt x="43" y="14924"/>
                  </a:lnTo>
                  <a:lnTo>
                    <a:pt x="77" y="14865"/>
                  </a:lnTo>
                  <a:lnTo>
                    <a:pt x="153" y="14763"/>
                  </a:lnTo>
                  <a:lnTo>
                    <a:pt x="297" y="14653"/>
                  </a:lnTo>
                  <a:lnTo>
                    <a:pt x="314" y="14653"/>
                  </a:lnTo>
                  <a:lnTo>
                    <a:pt x="364" y="14619"/>
                  </a:lnTo>
                  <a:lnTo>
                    <a:pt x="398" y="14577"/>
                  </a:lnTo>
                  <a:lnTo>
                    <a:pt x="559" y="14450"/>
                  </a:lnTo>
                  <a:lnTo>
                    <a:pt x="644" y="14340"/>
                  </a:lnTo>
                  <a:lnTo>
                    <a:pt x="678" y="14340"/>
                  </a:lnTo>
                  <a:lnTo>
                    <a:pt x="720" y="14297"/>
                  </a:lnTo>
                  <a:lnTo>
                    <a:pt x="762" y="14247"/>
                  </a:lnTo>
                  <a:lnTo>
                    <a:pt x="779" y="14196"/>
                  </a:lnTo>
                  <a:lnTo>
                    <a:pt x="805" y="14179"/>
                  </a:lnTo>
                  <a:lnTo>
                    <a:pt x="830" y="14137"/>
                  </a:lnTo>
                  <a:lnTo>
                    <a:pt x="872" y="14103"/>
                  </a:lnTo>
                  <a:lnTo>
                    <a:pt x="906" y="14094"/>
                  </a:lnTo>
                  <a:lnTo>
                    <a:pt x="1008" y="13993"/>
                  </a:lnTo>
                  <a:lnTo>
                    <a:pt x="1033" y="13959"/>
                  </a:lnTo>
                  <a:lnTo>
                    <a:pt x="1076" y="13900"/>
                  </a:lnTo>
                  <a:lnTo>
                    <a:pt x="1109" y="13798"/>
                  </a:lnTo>
                  <a:lnTo>
                    <a:pt x="1093" y="13713"/>
                  </a:lnTo>
                  <a:lnTo>
                    <a:pt x="1042" y="13553"/>
                  </a:lnTo>
                  <a:lnTo>
                    <a:pt x="1025" y="13536"/>
                  </a:lnTo>
                  <a:lnTo>
                    <a:pt x="966" y="13417"/>
                  </a:lnTo>
                  <a:lnTo>
                    <a:pt x="923" y="13375"/>
                  </a:lnTo>
                  <a:lnTo>
                    <a:pt x="830" y="13095"/>
                  </a:lnTo>
                  <a:lnTo>
                    <a:pt x="813" y="12952"/>
                  </a:lnTo>
                  <a:lnTo>
                    <a:pt x="796" y="12935"/>
                  </a:lnTo>
                  <a:lnTo>
                    <a:pt x="788" y="12791"/>
                  </a:lnTo>
                  <a:lnTo>
                    <a:pt x="847" y="12435"/>
                  </a:lnTo>
                  <a:lnTo>
                    <a:pt x="932" y="12291"/>
                  </a:lnTo>
                  <a:lnTo>
                    <a:pt x="1093" y="12139"/>
                  </a:lnTo>
                  <a:lnTo>
                    <a:pt x="1177" y="12097"/>
                  </a:lnTo>
                  <a:lnTo>
                    <a:pt x="1287" y="12071"/>
                  </a:lnTo>
                  <a:lnTo>
                    <a:pt x="1363" y="12080"/>
                  </a:lnTo>
                  <a:lnTo>
                    <a:pt x="1474" y="12063"/>
                  </a:lnTo>
                  <a:lnTo>
                    <a:pt x="1499" y="12088"/>
                  </a:lnTo>
                  <a:lnTo>
                    <a:pt x="1601" y="12097"/>
                  </a:lnTo>
                  <a:lnTo>
                    <a:pt x="1685" y="12080"/>
                  </a:lnTo>
                  <a:lnTo>
                    <a:pt x="1770" y="11995"/>
                  </a:lnTo>
                  <a:lnTo>
                    <a:pt x="1787" y="11936"/>
                  </a:lnTo>
                  <a:lnTo>
                    <a:pt x="1787" y="11902"/>
                  </a:lnTo>
                  <a:lnTo>
                    <a:pt x="1753" y="11817"/>
                  </a:lnTo>
                  <a:lnTo>
                    <a:pt x="1719" y="11682"/>
                  </a:lnTo>
                  <a:lnTo>
                    <a:pt x="1660" y="11563"/>
                  </a:lnTo>
                  <a:lnTo>
                    <a:pt x="1660" y="11360"/>
                  </a:lnTo>
                  <a:lnTo>
                    <a:pt x="1702" y="11275"/>
                  </a:lnTo>
                  <a:lnTo>
                    <a:pt x="1702" y="11258"/>
                  </a:lnTo>
                  <a:lnTo>
                    <a:pt x="1753" y="11182"/>
                  </a:lnTo>
                  <a:lnTo>
                    <a:pt x="1761" y="11140"/>
                  </a:lnTo>
                  <a:lnTo>
                    <a:pt x="1787" y="11106"/>
                  </a:lnTo>
                  <a:lnTo>
                    <a:pt x="1829" y="11021"/>
                  </a:lnTo>
                  <a:lnTo>
                    <a:pt x="1914" y="10894"/>
                  </a:lnTo>
                  <a:lnTo>
                    <a:pt x="2049" y="10742"/>
                  </a:lnTo>
                  <a:lnTo>
                    <a:pt x="2117" y="10641"/>
                  </a:lnTo>
                  <a:lnTo>
                    <a:pt x="2193" y="10564"/>
                  </a:lnTo>
                  <a:lnTo>
                    <a:pt x="2312" y="10480"/>
                  </a:lnTo>
                  <a:lnTo>
                    <a:pt x="2329" y="10454"/>
                  </a:lnTo>
                  <a:lnTo>
                    <a:pt x="2447" y="10378"/>
                  </a:lnTo>
                  <a:lnTo>
                    <a:pt x="2574" y="10353"/>
                  </a:lnTo>
                  <a:lnTo>
                    <a:pt x="2701" y="10302"/>
                  </a:lnTo>
                  <a:lnTo>
                    <a:pt x="2786" y="10319"/>
                  </a:lnTo>
                  <a:lnTo>
                    <a:pt x="2811" y="10302"/>
                  </a:lnTo>
                  <a:lnTo>
                    <a:pt x="2972" y="10302"/>
                  </a:lnTo>
                  <a:lnTo>
                    <a:pt x="3040" y="10336"/>
                  </a:lnTo>
                  <a:lnTo>
                    <a:pt x="3091" y="10404"/>
                  </a:lnTo>
                  <a:lnTo>
                    <a:pt x="3218" y="10488"/>
                  </a:lnTo>
                  <a:lnTo>
                    <a:pt x="3260" y="10530"/>
                  </a:lnTo>
                  <a:lnTo>
                    <a:pt x="3285" y="10539"/>
                  </a:lnTo>
                  <a:lnTo>
                    <a:pt x="3395" y="10641"/>
                  </a:lnTo>
                  <a:lnTo>
                    <a:pt x="3522" y="10708"/>
                  </a:lnTo>
                  <a:lnTo>
                    <a:pt x="3565" y="10742"/>
                  </a:lnTo>
                  <a:lnTo>
                    <a:pt x="3590" y="10751"/>
                  </a:lnTo>
                  <a:lnTo>
                    <a:pt x="3692" y="10818"/>
                  </a:lnTo>
                  <a:lnTo>
                    <a:pt x="3717" y="10810"/>
                  </a:lnTo>
                  <a:lnTo>
                    <a:pt x="3776" y="10742"/>
                  </a:lnTo>
                  <a:lnTo>
                    <a:pt x="3802" y="10742"/>
                  </a:lnTo>
                  <a:lnTo>
                    <a:pt x="3844" y="10657"/>
                  </a:lnTo>
                  <a:lnTo>
                    <a:pt x="3903" y="10632"/>
                  </a:lnTo>
                  <a:lnTo>
                    <a:pt x="3954" y="10581"/>
                  </a:lnTo>
                  <a:lnTo>
                    <a:pt x="3963" y="10488"/>
                  </a:lnTo>
                  <a:lnTo>
                    <a:pt x="3996" y="10446"/>
                  </a:lnTo>
                  <a:lnTo>
                    <a:pt x="3996" y="10404"/>
                  </a:lnTo>
                  <a:lnTo>
                    <a:pt x="3937" y="10226"/>
                  </a:lnTo>
                  <a:lnTo>
                    <a:pt x="3895" y="10166"/>
                  </a:lnTo>
                  <a:lnTo>
                    <a:pt x="3886" y="10107"/>
                  </a:lnTo>
                  <a:lnTo>
                    <a:pt x="3852" y="10048"/>
                  </a:lnTo>
                  <a:lnTo>
                    <a:pt x="3836" y="9946"/>
                  </a:lnTo>
                  <a:lnTo>
                    <a:pt x="3836" y="9887"/>
                  </a:lnTo>
                  <a:lnTo>
                    <a:pt x="3852" y="9845"/>
                  </a:lnTo>
                  <a:lnTo>
                    <a:pt x="3852" y="9802"/>
                  </a:lnTo>
                  <a:lnTo>
                    <a:pt x="3903" y="9608"/>
                  </a:lnTo>
                  <a:lnTo>
                    <a:pt x="4030" y="9379"/>
                  </a:lnTo>
                  <a:lnTo>
                    <a:pt x="4157" y="9269"/>
                  </a:lnTo>
                  <a:lnTo>
                    <a:pt x="4183" y="9261"/>
                  </a:lnTo>
                  <a:lnTo>
                    <a:pt x="4318" y="9185"/>
                  </a:lnTo>
                  <a:lnTo>
                    <a:pt x="4471" y="9015"/>
                  </a:lnTo>
                  <a:lnTo>
                    <a:pt x="4496" y="8964"/>
                  </a:lnTo>
                  <a:lnTo>
                    <a:pt x="4471" y="8922"/>
                  </a:lnTo>
                  <a:lnTo>
                    <a:pt x="4335" y="8863"/>
                  </a:lnTo>
                  <a:lnTo>
                    <a:pt x="4310" y="8821"/>
                  </a:lnTo>
                  <a:lnTo>
                    <a:pt x="4233" y="8770"/>
                  </a:lnTo>
                  <a:lnTo>
                    <a:pt x="4191" y="8702"/>
                  </a:lnTo>
                  <a:lnTo>
                    <a:pt x="4157" y="8609"/>
                  </a:lnTo>
                  <a:lnTo>
                    <a:pt x="4157" y="8550"/>
                  </a:lnTo>
                  <a:lnTo>
                    <a:pt x="4200" y="8372"/>
                  </a:lnTo>
                  <a:lnTo>
                    <a:pt x="4259" y="8270"/>
                  </a:lnTo>
                  <a:lnTo>
                    <a:pt x="4259" y="8245"/>
                  </a:lnTo>
                  <a:lnTo>
                    <a:pt x="4318" y="8169"/>
                  </a:lnTo>
                  <a:lnTo>
                    <a:pt x="4344" y="8008"/>
                  </a:lnTo>
                  <a:lnTo>
                    <a:pt x="4369" y="7991"/>
                  </a:lnTo>
                  <a:lnTo>
                    <a:pt x="4403" y="7889"/>
                  </a:lnTo>
                  <a:lnTo>
                    <a:pt x="4547" y="7729"/>
                  </a:lnTo>
                  <a:lnTo>
                    <a:pt x="4640" y="7678"/>
                  </a:lnTo>
                  <a:lnTo>
                    <a:pt x="4665" y="7678"/>
                  </a:lnTo>
                  <a:lnTo>
                    <a:pt x="4691" y="7661"/>
                  </a:lnTo>
                  <a:lnTo>
                    <a:pt x="4784" y="7635"/>
                  </a:lnTo>
                  <a:lnTo>
                    <a:pt x="5063" y="7508"/>
                  </a:lnTo>
                  <a:lnTo>
                    <a:pt x="5114" y="7483"/>
                  </a:lnTo>
                  <a:lnTo>
                    <a:pt x="5156" y="7432"/>
                  </a:lnTo>
                  <a:lnTo>
                    <a:pt x="5199" y="7407"/>
                  </a:lnTo>
                  <a:lnTo>
                    <a:pt x="5309" y="7314"/>
                  </a:lnTo>
                  <a:lnTo>
                    <a:pt x="5410" y="7314"/>
                  </a:lnTo>
                  <a:lnTo>
                    <a:pt x="5461" y="7288"/>
                  </a:lnTo>
                  <a:lnTo>
                    <a:pt x="5571" y="7297"/>
                  </a:lnTo>
                  <a:lnTo>
                    <a:pt x="5647" y="7246"/>
                  </a:lnTo>
                  <a:lnTo>
                    <a:pt x="5673" y="7204"/>
                  </a:lnTo>
                  <a:lnTo>
                    <a:pt x="5664" y="7161"/>
                  </a:lnTo>
                  <a:lnTo>
                    <a:pt x="5622" y="7127"/>
                  </a:lnTo>
                  <a:lnTo>
                    <a:pt x="5588" y="7077"/>
                  </a:lnTo>
                  <a:lnTo>
                    <a:pt x="5580" y="7043"/>
                  </a:lnTo>
                  <a:lnTo>
                    <a:pt x="5529" y="6941"/>
                  </a:lnTo>
                  <a:lnTo>
                    <a:pt x="5512" y="6924"/>
                  </a:lnTo>
                  <a:lnTo>
                    <a:pt x="5461" y="6857"/>
                  </a:lnTo>
                  <a:lnTo>
                    <a:pt x="5410" y="6763"/>
                  </a:lnTo>
                  <a:lnTo>
                    <a:pt x="5326" y="6679"/>
                  </a:lnTo>
                  <a:lnTo>
                    <a:pt x="5224" y="6628"/>
                  </a:lnTo>
                  <a:lnTo>
                    <a:pt x="5199" y="6603"/>
                  </a:lnTo>
                  <a:lnTo>
                    <a:pt x="5165" y="6594"/>
                  </a:lnTo>
                  <a:lnTo>
                    <a:pt x="5139" y="6603"/>
                  </a:lnTo>
                  <a:lnTo>
                    <a:pt x="5046" y="6510"/>
                  </a:lnTo>
                  <a:lnTo>
                    <a:pt x="4995" y="6340"/>
                  </a:lnTo>
                  <a:lnTo>
                    <a:pt x="4843" y="6002"/>
                  </a:lnTo>
                  <a:lnTo>
                    <a:pt x="4792" y="5858"/>
                  </a:lnTo>
                  <a:lnTo>
                    <a:pt x="4784" y="5782"/>
                  </a:lnTo>
                  <a:lnTo>
                    <a:pt x="4801" y="5739"/>
                  </a:lnTo>
                  <a:lnTo>
                    <a:pt x="4877" y="5663"/>
                  </a:lnTo>
                  <a:lnTo>
                    <a:pt x="4953" y="5629"/>
                  </a:lnTo>
                  <a:lnTo>
                    <a:pt x="5021" y="5561"/>
                  </a:lnTo>
                  <a:lnTo>
                    <a:pt x="5089" y="5519"/>
                  </a:lnTo>
                  <a:lnTo>
                    <a:pt x="5114" y="5511"/>
                  </a:lnTo>
                  <a:lnTo>
                    <a:pt x="5199" y="5426"/>
                  </a:lnTo>
                  <a:lnTo>
                    <a:pt x="5258" y="5418"/>
                  </a:lnTo>
                  <a:lnTo>
                    <a:pt x="5486" y="5324"/>
                  </a:lnTo>
                  <a:lnTo>
                    <a:pt x="5580" y="5409"/>
                  </a:lnTo>
                  <a:lnTo>
                    <a:pt x="5647" y="5468"/>
                  </a:lnTo>
                  <a:lnTo>
                    <a:pt x="5757" y="5502"/>
                  </a:lnTo>
                  <a:lnTo>
                    <a:pt x="5834" y="5502"/>
                  </a:lnTo>
                  <a:lnTo>
                    <a:pt x="5893" y="5536"/>
                  </a:lnTo>
                  <a:lnTo>
                    <a:pt x="5977" y="5646"/>
                  </a:lnTo>
                  <a:lnTo>
                    <a:pt x="6037" y="5807"/>
                  </a:lnTo>
                  <a:lnTo>
                    <a:pt x="6045" y="5909"/>
                  </a:lnTo>
                  <a:lnTo>
                    <a:pt x="6071" y="5968"/>
                  </a:lnTo>
                  <a:lnTo>
                    <a:pt x="6104" y="6002"/>
                  </a:lnTo>
                  <a:lnTo>
                    <a:pt x="6316" y="5976"/>
                  </a:lnTo>
                  <a:lnTo>
                    <a:pt x="6367" y="5976"/>
                  </a:lnTo>
                  <a:lnTo>
                    <a:pt x="6401" y="5968"/>
                  </a:lnTo>
                  <a:lnTo>
                    <a:pt x="6528" y="5951"/>
                  </a:lnTo>
                  <a:lnTo>
                    <a:pt x="6587" y="5934"/>
                  </a:lnTo>
                  <a:lnTo>
                    <a:pt x="6655" y="5925"/>
                  </a:lnTo>
                  <a:lnTo>
                    <a:pt x="6714" y="5892"/>
                  </a:lnTo>
                  <a:lnTo>
                    <a:pt x="6807" y="5782"/>
                  </a:lnTo>
                  <a:lnTo>
                    <a:pt x="6866" y="5722"/>
                  </a:lnTo>
                  <a:lnTo>
                    <a:pt x="6951" y="5731"/>
                  </a:lnTo>
                  <a:lnTo>
                    <a:pt x="7002" y="5765"/>
                  </a:lnTo>
                  <a:lnTo>
                    <a:pt x="7070" y="5815"/>
                  </a:lnTo>
                  <a:lnTo>
                    <a:pt x="7112" y="5858"/>
                  </a:lnTo>
                  <a:lnTo>
                    <a:pt x="7137" y="5866"/>
                  </a:lnTo>
                  <a:lnTo>
                    <a:pt x="7188" y="5942"/>
                  </a:lnTo>
                  <a:lnTo>
                    <a:pt x="7298" y="5993"/>
                  </a:lnTo>
                  <a:lnTo>
                    <a:pt x="7349" y="6010"/>
                  </a:lnTo>
                  <a:lnTo>
                    <a:pt x="7434" y="6010"/>
                  </a:lnTo>
                  <a:lnTo>
                    <a:pt x="7459" y="5985"/>
                  </a:lnTo>
                  <a:lnTo>
                    <a:pt x="7467" y="5959"/>
                  </a:lnTo>
                  <a:lnTo>
                    <a:pt x="7467" y="5909"/>
                  </a:lnTo>
                  <a:lnTo>
                    <a:pt x="7459" y="5849"/>
                  </a:lnTo>
                  <a:lnTo>
                    <a:pt x="7213" y="5485"/>
                  </a:lnTo>
                  <a:lnTo>
                    <a:pt x="7188" y="5426"/>
                  </a:lnTo>
                  <a:lnTo>
                    <a:pt x="7095" y="5324"/>
                  </a:lnTo>
                  <a:lnTo>
                    <a:pt x="7036" y="5223"/>
                  </a:lnTo>
                  <a:lnTo>
                    <a:pt x="6934" y="5087"/>
                  </a:lnTo>
                  <a:lnTo>
                    <a:pt x="6849" y="4943"/>
                  </a:lnTo>
                  <a:lnTo>
                    <a:pt x="6824" y="4842"/>
                  </a:lnTo>
                  <a:lnTo>
                    <a:pt x="6807" y="4825"/>
                  </a:lnTo>
                  <a:lnTo>
                    <a:pt x="6782" y="4766"/>
                  </a:lnTo>
                  <a:lnTo>
                    <a:pt x="6782" y="4723"/>
                  </a:lnTo>
                  <a:lnTo>
                    <a:pt x="6731" y="4588"/>
                  </a:lnTo>
                  <a:lnTo>
                    <a:pt x="6697" y="4427"/>
                  </a:lnTo>
                  <a:lnTo>
                    <a:pt x="6706" y="4004"/>
                  </a:lnTo>
                  <a:lnTo>
                    <a:pt x="6739" y="3885"/>
                  </a:lnTo>
                  <a:lnTo>
                    <a:pt x="6748" y="3868"/>
                  </a:lnTo>
                  <a:lnTo>
                    <a:pt x="6748" y="3826"/>
                  </a:lnTo>
                  <a:lnTo>
                    <a:pt x="6773" y="3775"/>
                  </a:lnTo>
                  <a:lnTo>
                    <a:pt x="6790" y="3716"/>
                  </a:lnTo>
                  <a:lnTo>
                    <a:pt x="6807" y="3699"/>
                  </a:lnTo>
                  <a:lnTo>
                    <a:pt x="6816" y="3674"/>
                  </a:lnTo>
                  <a:lnTo>
                    <a:pt x="6849" y="3640"/>
                  </a:lnTo>
                  <a:lnTo>
                    <a:pt x="6900" y="3555"/>
                  </a:lnTo>
                  <a:lnTo>
                    <a:pt x="6985" y="3479"/>
                  </a:lnTo>
                  <a:lnTo>
                    <a:pt x="6993" y="3437"/>
                  </a:lnTo>
                  <a:lnTo>
                    <a:pt x="7019" y="3420"/>
                  </a:lnTo>
                  <a:lnTo>
                    <a:pt x="7019" y="3394"/>
                  </a:lnTo>
                  <a:lnTo>
                    <a:pt x="7061" y="3335"/>
                  </a:lnTo>
                  <a:lnTo>
                    <a:pt x="7120" y="3284"/>
                  </a:lnTo>
                  <a:lnTo>
                    <a:pt x="7163" y="3217"/>
                  </a:lnTo>
                  <a:lnTo>
                    <a:pt x="7163" y="3200"/>
                  </a:lnTo>
                  <a:lnTo>
                    <a:pt x="7222" y="3115"/>
                  </a:lnTo>
                  <a:lnTo>
                    <a:pt x="7307" y="3013"/>
                  </a:lnTo>
                  <a:lnTo>
                    <a:pt x="7442" y="2912"/>
                  </a:lnTo>
                  <a:lnTo>
                    <a:pt x="7544" y="2810"/>
                  </a:lnTo>
                  <a:lnTo>
                    <a:pt x="7594" y="2776"/>
                  </a:lnTo>
                  <a:lnTo>
                    <a:pt x="7654" y="2700"/>
                  </a:lnTo>
                  <a:lnTo>
                    <a:pt x="7764" y="2624"/>
                  </a:lnTo>
                  <a:lnTo>
                    <a:pt x="7815" y="2565"/>
                  </a:lnTo>
                  <a:lnTo>
                    <a:pt x="7908" y="2480"/>
                  </a:lnTo>
                  <a:lnTo>
                    <a:pt x="7925" y="2472"/>
                  </a:lnTo>
                  <a:lnTo>
                    <a:pt x="7942" y="2438"/>
                  </a:lnTo>
                  <a:lnTo>
                    <a:pt x="7967" y="2429"/>
                  </a:lnTo>
                  <a:lnTo>
                    <a:pt x="8035" y="2412"/>
                  </a:lnTo>
                  <a:lnTo>
                    <a:pt x="8196" y="2345"/>
                  </a:lnTo>
                  <a:lnTo>
                    <a:pt x="8246" y="2336"/>
                  </a:lnTo>
                  <a:lnTo>
                    <a:pt x="8509" y="2362"/>
                  </a:lnTo>
                  <a:lnTo>
                    <a:pt x="8593" y="2404"/>
                  </a:lnTo>
                  <a:lnTo>
                    <a:pt x="8644" y="2412"/>
                  </a:lnTo>
                  <a:lnTo>
                    <a:pt x="8704" y="2489"/>
                  </a:lnTo>
                  <a:lnTo>
                    <a:pt x="8763" y="2522"/>
                  </a:lnTo>
                  <a:lnTo>
                    <a:pt x="8890" y="2633"/>
                  </a:lnTo>
                  <a:lnTo>
                    <a:pt x="8941" y="2709"/>
                  </a:lnTo>
                  <a:lnTo>
                    <a:pt x="9059" y="2827"/>
                  </a:lnTo>
                  <a:lnTo>
                    <a:pt x="9093" y="2878"/>
                  </a:lnTo>
                  <a:lnTo>
                    <a:pt x="9118" y="2929"/>
                  </a:lnTo>
                  <a:lnTo>
                    <a:pt x="9118" y="3064"/>
                  </a:lnTo>
                  <a:lnTo>
                    <a:pt x="9110" y="3090"/>
                  </a:lnTo>
                  <a:lnTo>
                    <a:pt x="9101" y="3200"/>
                  </a:lnTo>
                  <a:lnTo>
                    <a:pt x="9076" y="3301"/>
                  </a:lnTo>
                  <a:lnTo>
                    <a:pt x="9068" y="3386"/>
                  </a:lnTo>
                  <a:lnTo>
                    <a:pt x="9042" y="3462"/>
                  </a:lnTo>
                  <a:lnTo>
                    <a:pt x="9042" y="3598"/>
                  </a:lnTo>
                  <a:lnTo>
                    <a:pt x="9025" y="3623"/>
                  </a:lnTo>
                  <a:lnTo>
                    <a:pt x="9000" y="3809"/>
                  </a:lnTo>
                  <a:lnTo>
                    <a:pt x="8932" y="4080"/>
                  </a:lnTo>
                  <a:lnTo>
                    <a:pt x="8949" y="4105"/>
                  </a:lnTo>
                  <a:lnTo>
                    <a:pt x="8932" y="4131"/>
                  </a:lnTo>
                  <a:lnTo>
                    <a:pt x="8966" y="4266"/>
                  </a:lnTo>
                  <a:lnTo>
                    <a:pt x="8966" y="4317"/>
                  </a:lnTo>
                  <a:lnTo>
                    <a:pt x="9042" y="4503"/>
                  </a:lnTo>
                  <a:lnTo>
                    <a:pt x="9076" y="4579"/>
                  </a:lnTo>
                  <a:lnTo>
                    <a:pt x="9110" y="4588"/>
                  </a:lnTo>
                  <a:lnTo>
                    <a:pt x="9203" y="4537"/>
                  </a:lnTo>
                  <a:lnTo>
                    <a:pt x="9279" y="4215"/>
                  </a:lnTo>
                  <a:lnTo>
                    <a:pt x="9271" y="4156"/>
                  </a:lnTo>
                  <a:lnTo>
                    <a:pt x="9330" y="4021"/>
                  </a:lnTo>
                  <a:lnTo>
                    <a:pt x="9398" y="3919"/>
                  </a:lnTo>
                  <a:lnTo>
                    <a:pt x="9440" y="3894"/>
                  </a:lnTo>
                  <a:lnTo>
                    <a:pt x="9491" y="3826"/>
                  </a:lnTo>
                  <a:lnTo>
                    <a:pt x="9601" y="3733"/>
                  </a:lnTo>
                  <a:lnTo>
                    <a:pt x="9711" y="3682"/>
                  </a:lnTo>
                  <a:lnTo>
                    <a:pt x="9779" y="3674"/>
                  </a:lnTo>
                  <a:lnTo>
                    <a:pt x="9804" y="3657"/>
                  </a:lnTo>
                  <a:lnTo>
                    <a:pt x="9830" y="3657"/>
                  </a:lnTo>
                  <a:lnTo>
                    <a:pt x="9897" y="3606"/>
                  </a:lnTo>
                  <a:lnTo>
                    <a:pt x="9923" y="3538"/>
                  </a:lnTo>
                  <a:lnTo>
                    <a:pt x="9914" y="3437"/>
                  </a:lnTo>
                  <a:lnTo>
                    <a:pt x="9897" y="3352"/>
                  </a:lnTo>
                  <a:lnTo>
                    <a:pt x="9863" y="3318"/>
                  </a:lnTo>
                  <a:lnTo>
                    <a:pt x="9863" y="3276"/>
                  </a:lnTo>
                  <a:lnTo>
                    <a:pt x="9830" y="3234"/>
                  </a:lnTo>
                  <a:lnTo>
                    <a:pt x="9830" y="3200"/>
                  </a:lnTo>
                  <a:lnTo>
                    <a:pt x="9796" y="3098"/>
                  </a:lnTo>
                  <a:lnTo>
                    <a:pt x="9796" y="3056"/>
                  </a:lnTo>
                  <a:lnTo>
                    <a:pt x="9804" y="3013"/>
                  </a:lnTo>
                  <a:lnTo>
                    <a:pt x="9830" y="3005"/>
                  </a:lnTo>
                  <a:lnTo>
                    <a:pt x="9889" y="2895"/>
                  </a:lnTo>
                  <a:lnTo>
                    <a:pt x="9999" y="2810"/>
                  </a:lnTo>
                  <a:lnTo>
                    <a:pt x="10024" y="2776"/>
                  </a:lnTo>
                  <a:lnTo>
                    <a:pt x="10092" y="2751"/>
                  </a:lnTo>
                  <a:lnTo>
                    <a:pt x="10134" y="2717"/>
                  </a:lnTo>
                  <a:lnTo>
                    <a:pt x="10151" y="2683"/>
                  </a:lnTo>
                  <a:lnTo>
                    <a:pt x="10151" y="2607"/>
                  </a:lnTo>
                  <a:lnTo>
                    <a:pt x="10126" y="2548"/>
                  </a:lnTo>
                  <a:lnTo>
                    <a:pt x="10092" y="2506"/>
                  </a:lnTo>
                  <a:lnTo>
                    <a:pt x="10024" y="2455"/>
                  </a:lnTo>
                  <a:lnTo>
                    <a:pt x="9897" y="2412"/>
                  </a:lnTo>
                  <a:lnTo>
                    <a:pt x="9838" y="2379"/>
                  </a:lnTo>
                  <a:lnTo>
                    <a:pt x="9787" y="2311"/>
                  </a:lnTo>
                  <a:lnTo>
                    <a:pt x="9762" y="2302"/>
                  </a:lnTo>
                  <a:lnTo>
                    <a:pt x="9703" y="2218"/>
                  </a:lnTo>
                  <a:lnTo>
                    <a:pt x="9669" y="2192"/>
                  </a:lnTo>
                  <a:lnTo>
                    <a:pt x="9660" y="2158"/>
                  </a:lnTo>
                  <a:lnTo>
                    <a:pt x="9550" y="1998"/>
                  </a:lnTo>
                  <a:lnTo>
                    <a:pt x="9491" y="1879"/>
                  </a:lnTo>
                  <a:lnTo>
                    <a:pt x="9398" y="1769"/>
                  </a:lnTo>
                  <a:lnTo>
                    <a:pt x="9381" y="1701"/>
                  </a:lnTo>
                  <a:lnTo>
                    <a:pt x="9364" y="1684"/>
                  </a:lnTo>
                  <a:lnTo>
                    <a:pt x="9330" y="1583"/>
                  </a:lnTo>
                  <a:lnTo>
                    <a:pt x="9330" y="1540"/>
                  </a:lnTo>
                  <a:lnTo>
                    <a:pt x="9313" y="1524"/>
                  </a:lnTo>
                  <a:lnTo>
                    <a:pt x="9330" y="1363"/>
                  </a:lnTo>
                  <a:lnTo>
                    <a:pt x="9406" y="1219"/>
                  </a:lnTo>
                  <a:lnTo>
                    <a:pt x="9533" y="1083"/>
                  </a:lnTo>
                  <a:lnTo>
                    <a:pt x="9719" y="880"/>
                  </a:lnTo>
                  <a:lnTo>
                    <a:pt x="9787" y="796"/>
                  </a:lnTo>
                  <a:lnTo>
                    <a:pt x="9813" y="770"/>
                  </a:lnTo>
                  <a:lnTo>
                    <a:pt x="9846" y="702"/>
                  </a:lnTo>
                  <a:lnTo>
                    <a:pt x="9897" y="643"/>
                  </a:lnTo>
                  <a:lnTo>
                    <a:pt x="9965" y="601"/>
                  </a:lnTo>
                  <a:lnTo>
                    <a:pt x="10024" y="482"/>
                  </a:lnTo>
                  <a:lnTo>
                    <a:pt x="10151" y="355"/>
                  </a:lnTo>
                  <a:lnTo>
                    <a:pt x="10151" y="330"/>
                  </a:lnTo>
                  <a:lnTo>
                    <a:pt x="10414" y="169"/>
                  </a:lnTo>
                  <a:lnTo>
                    <a:pt x="10473" y="169"/>
                  </a:lnTo>
                  <a:lnTo>
                    <a:pt x="10490" y="135"/>
                  </a:lnTo>
                  <a:lnTo>
                    <a:pt x="10566" y="118"/>
                  </a:lnTo>
                  <a:lnTo>
                    <a:pt x="10617" y="84"/>
                  </a:lnTo>
                  <a:lnTo>
                    <a:pt x="10693" y="76"/>
                  </a:lnTo>
                  <a:lnTo>
                    <a:pt x="10718" y="51"/>
                  </a:lnTo>
                  <a:lnTo>
                    <a:pt x="10778" y="59"/>
                  </a:lnTo>
                  <a:lnTo>
                    <a:pt x="10803" y="42"/>
                  </a:lnTo>
                  <a:lnTo>
                    <a:pt x="10955" y="42"/>
                  </a:lnTo>
                  <a:lnTo>
                    <a:pt x="10981" y="25"/>
                  </a:lnTo>
                  <a:lnTo>
                    <a:pt x="11091" y="34"/>
                  </a:lnTo>
                  <a:lnTo>
                    <a:pt x="11133" y="8"/>
                  </a:lnTo>
                  <a:lnTo>
                    <a:pt x="11243" y="17"/>
                  </a:lnTo>
                  <a:lnTo>
                    <a:pt x="11320" y="0"/>
                  </a:lnTo>
                  <a:lnTo>
                    <a:pt x="11404" y="8"/>
                  </a:lnTo>
                  <a:lnTo>
                    <a:pt x="11514" y="8"/>
                  </a:lnTo>
                  <a:lnTo>
                    <a:pt x="11565" y="25"/>
                  </a:lnTo>
                  <a:lnTo>
                    <a:pt x="11641" y="17"/>
                  </a:lnTo>
                  <a:lnTo>
                    <a:pt x="11726" y="34"/>
                  </a:lnTo>
                  <a:lnTo>
                    <a:pt x="11751" y="17"/>
                  </a:lnTo>
                  <a:lnTo>
                    <a:pt x="11853" y="34"/>
                  </a:lnTo>
                  <a:lnTo>
                    <a:pt x="12115" y="25"/>
                  </a:lnTo>
                  <a:lnTo>
                    <a:pt x="12225" y="76"/>
                  </a:lnTo>
                  <a:lnTo>
                    <a:pt x="12242" y="93"/>
                  </a:lnTo>
                  <a:lnTo>
                    <a:pt x="12268" y="93"/>
                  </a:lnTo>
                  <a:lnTo>
                    <a:pt x="12352" y="144"/>
                  </a:lnTo>
                  <a:lnTo>
                    <a:pt x="12403" y="169"/>
                  </a:lnTo>
                  <a:lnTo>
                    <a:pt x="12530" y="279"/>
                  </a:lnTo>
                  <a:lnTo>
                    <a:pt x="12564" y="322"/>
                  </a:lnTo>
                  <a:lnTo>
                    <a:pt x="12699" y="448"/>
                  </a:lnTo>
                  <a:moveTo>
                    <a:pt x="12699" y="457"/>
                  </a:moveTo>
                  <a:lnTo>
                    <a:pt x="12556" y="33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F4435977-0A94-497E-9365-C20C75AA4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9" y="1451"/>
              <a:ext cx="2492" cy="3073"/>
            </a:xfrm>
            <a:custGeom>
              <a:avLst/>
              <a:gdLst>
                <a:gd name="T0" fmla="*/ 390 w 12284"/>
                <a:gd name="T1" fmla="*/ 14704 h 15161"/>
                <a:gd name="T2" fmla="*/ 779 w 12284"/>
                <a:gd name="T3" fmla="*/ 14442 h 15161"/>
                <a:gd name="T4" fmla="*/ 1355 w 12284"/>
                <a:gd name="T5" fmla="*/ 14247 h 15161"/>
                <a:gd name="T6" fmla="*/ 1414 w 12284"/>
                <a:gd name="T7" fmla="*/ 13646 h 15161"/>
                <a:gd name="T8" fmla="*/ 1499 w 12284"/>
                <a:gd name="T9" fmla="*/ 12901 h 15161"/>
                <a:gd name="T10" fmla="*/ 1101 w 12284"/>
                <a:gd name="T11" fmla="*/ 12605 h 15161"/>
                <a:gd name="T12" fmla="*/ 1135 w 12284"/>
                <a:gd name="T13" fmla="*/ 12232 h 15161"/>
                <a:gd name="T14" fmla="*/ 1829 w 12284"/>
                <a:gd name="T15" fmla="*/ 12004 h 15161"/>
                <a:gd name="T16" fmla="*/ 1880 w 12284"/>
                <a:gd name="T17" fmla="*/ 11598 h 15161"/>
                <a:gd name="T18" fmla="*/ 1939 w 12284"/>
                <a:gd name="T19" fmla="*/ 10760 h 15161"/>
                <a:gd name="T20" fmla="*/ 2312 w 12284"/>
                <a:gd name="T21" fmla="*/ 10294 h 15161"/>
                <a:gd name="T22" fmla="*/ 2836 w 12284"/>
                <a:gd name="T23" fmla="*/ 11030 h 15161"/>
                <a:gd name="T24" fmla="*/ 3437 w 12284"/>
                <a:gd name="T25" fmla="*/ 11665 h 15161"/>
                <a:gd name="T26" fmla="*/ 3742 w 12284"/>
                <a:gd name="T27" fmla="*/ 10929 h 15161"/>
                <a:gd name="T28" fmla="*/ 4157 w 12284"/>
                <a:gd name="T29" fmla="*/ 10683 h 15161"/>
                <a:gd name="T30" fmla="*/ 4233 w 12284"/>
                <a:gd name="T31" fmla="*/ 10116 h 15161"/>
                <a:gd name="T32" fmla="*/ 4309 w 12284"/>
                <a:gd name="T33" fmla="*/ 9329 h 15161"/>
                <a:gd name="T34" fmla="*/ 5004 w 12284"/>
                <a:gd name="T35" fmla="*/ 9312 h 15161"/>
                <a:gd name="T36" fmla="*/ 5359 w 12284"/>
                <a:gd name="T37" fmla="*/ 9388 h 15161"/>
                <a:gd name="T38" fmla="*/ 5181 w 12284"/>
                <a:gd name="T39" fmla="*/ 8863 h 15161"/>
                <a:gd name="T40" fmla="*/ 4657 w 12284"/>
                <a:gd name="T41" fmla="*/ 8288 h 15161"/>
                <a:gd name="T42" fmla="*/ 4530 w 12284"/>
                <a:gd name="T43" fmla="*/ 7907 h 15161"/>
                <a:gd name="T44" fmla="*/ 4919 w 12284"/>
                <a:gd name="T45" fmla="*/ 7737 h 15161"/>
                <a:gd name="T46" fmla="*/ 5342 w 12284"/>
                <a:gd name="T47" fmla="*/ 7433 h 15161"/>
                <a:gd name="T48" fmla="*/ 5952 w 12284"/>
                <a:gd name="T49" fmla="*/ 7416 h 15161"/>
                <a:gd name="T50" fmla="*/ 5639 w 12284"/>
                <a:gd name="T51" fmla="*/ 6476 h 15161"/>
                <a:gd name="T52" fmla="*/ 5689 w 12284"/>
                <a:gd name="T53" fmla="*/ 6112 h 15161"/>
                <a:gd name="T54" fmla="*/ 6045 w 12284"/>
                <a:gd name="T55" fmla="*/ 6197 h 15161"/>
                <a:gd name="T56" fmla="*/ 6790 w 12284"/>
                <a:gd name="T57" fmla="*/ 6138 h 15161"/>
                <a:gd name="T58" fmla="*/ 7230 w 12284"/>
                <a:gd name="T59" fmla="*/ 6425 h 15161"/>
                <a:gd name="T60" fmla="*/ 7586 w 12284"/>
                <a:gd name="T61" fmla="*/ 6739 h 15161"/>
                <a:gd name="T62" fmla="*/ 7789 w 12284"/>
                <a:gd name="T63" fmla="*/ 6451 h 15161"/>
                <a:gd name="T64" fmla="*/ 7662 w 12284"/>
                <a:gd name="T65" fmla="*/ 5621 h 15161"/>
                <a:gd name="T66" fmla="*/ 7179 w 12284"/>
                <a:gd name="T67" fmla="*/ 5003 h 15161"/>
                <a:gd name="T68" fmla="*/ 6807 w 12284"/>
                <a:gd name="T69" fmla="*/ 4394 h 15161"/>
                <a:gd name="T70" fmla="*/ 6646 w 12284"/>
                <a:gd name="T71" fmla="*/ 3928 h 15161"/>
                <a:gd name="T72" fmla="*/ 6731 w 12284"/>
                <a:gd name="T73" fmla="*/ 3310 h 15161"/>
                <a:gd name="T74" fmla="*/ 7154 w 12284"/>
                <a:gd name="T75" fmla="*/ 2828 h 15161"/>
                <a:gd name="T76" fmla="*/ 7594 w 12284"/>
                <a:gd name="T77" fmla="*/ 2430 h 15161"/>
                <a:gd name="T78" fmla="*/ 8289 w 12284"/>
                <a:gd name="T79" fmla="*/ 2548 h 15161"/>
                <a:gd name="T80" fmla="*/ 8195 w 12284"/>
                <a:gd name="T81" fmla="*/ 3547 h 15161"/>
                <a:gd name="T82" fmla="*/ 8272 w 12284"/>
                <a:gd name="T83" fmla="*/ 4233 h 15161"/>
                <a:gd name="T84" fmla="*/ 8602 w 12284"/>
                <a:gd name="T85" fmla="*/ 5697 h 15161"/>
                <a:gd name="T86" fmla="*/ 8983 w 12284"/>
                <a:gd name="T87" fmla="*/ 5663 h 15161"/>
                <a:gd name="T88" fmla="*/ 9110 w 12284"/>
                <a:gd name="T89" fmla="*/ 4902 h 15161"/>
                <a:gd name="T90" fmla="*/ 9288 w 12284"/>
                <a:gd name="T91" fmla="*/ 4301 h 15161"/>
                <a:gd name="T92" fmla="*/ 9618 w 12284"/>
                <a:gd name="T93" fmla="*/ 3632 h 15161"/>
                <a:gd name="T94" fmla="*/ 10346 w 12284"/>
                <a:gd name="T95" fmla="*/ 3429 h 15161"/>
                <a:gd name="T96" fmla="*/ 9922 w 12284"/>
                <a:gd name="T97" fmla="*/ 2760 h 15161"/>
                <a:gd name="T98" fmla="*/ 10270 w 12284"/>
                <a:gd name="T99" fmla="*/ 2227 h 15161"/>
                <a:gd name="T100" fmla="*/ 9922 w 12284"/>
                <a:gd name="T101" fmla="*/ 1719 h 15161"/>
                <a:gd name="T102" fmla="*/ 9516 w 12284"/>
                <a:gd name="T103" fmla="*/ 1753 h 15161"/>
                <a:gd name="T104" fmla="*/ 9601 w 12284"/>
                <a:gd name="T105" fmla="*/ 957 h 15161"/>
                <a:gd name="T106" fmla="*/ 10176 w 12284"/>
                <a:gd name="T107" fmla="*/ 567 h 15161"/>
                <a:gd name="T108" fmla="*/ 10744 w 12284"/>
                <a:gd name="T109" fmla="*/ 76 h 15161"/>
                <a:gd name="T110" fmla="*/ 11438 w 12284"/>
                <a:gd name="T111" fmla="*/ 76 h 15161"/>
                <a:gd name="T112" fmla="*/ 11666 w 12284"/>
                <a:gd name="T113" fmla="*/ 466 h 15161"/>
                <a:gd name="T114" fmla="*/ 11861 w 12284"/>
                <a:gd name="T115" fmla="*/ 1084 h 15161"/>
                <a:gd name="T116" fmla="*/ 12056 w 12284"/>
                <a:gd name="T117" fmla="*/ 1812 h 15161"/>
                <a:gd name="T118" fmla="*/ 11734 w 12284"/>
                <a:gd name="T119" fmla="*/ 2489 h 15161"/>
                <a:gd name="T120" fmla="*/ 12107 w 12284"/>
                <a:gd name="T121" fmla="*/ 2845 h 15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84" h="15161">
                  <a:moveTo>
                    <a:pt x="0" y="15161"/>
                  </a:moveTo>
                  <a:lnTo>
                    <a:pt x="17" y="14933"/>
                  </a:lnTo>
                  <a:lnTo>
                    <a:pt x="26" y="14891"/>
                  </a:lnTo>
                  <a:lnTo>
                    <a:pt x="203" y="14755"/>
                  </a:lnTo>
                  <a:lnTo>
                    <a:pt x="330" y="14721"/>
                  </a:lnTo>
                  <a:lnTo>
                    <a:pt x="364" y="14704"/>
                  </a:lnTo>
                  <a:lnTo>
                    <a:pt x="390" y="14704"/>
                  </a:lnTo>
                  <a:lnTo>
                    <a:pt x="491" y="14662"/>
                  </a:lnTo>
                  <a:lnTo>
                    <a:pt x="593" y="14611"/>
                  </a:lnTo>
                  <a:lnTo>
                    <a:pt x="644" y="14569"/>
                  </a:lnTo>
                  <a:lnTo>
                    <a:pt x="652" y="14543"/>
                  </a:lnTo>
                  <a:lnTo>
                    <a:pt x="678" y="14535"/>
                  </a:lnTo>
                  <a:lnTo>
                    <a:pt x="711" y="14484"/>
                  </a:lnTo>
                  <a:lnTo>
                    <a:pt x="779" y="14442"/>
                  </a:lnTo>
                  <a:lnTo>
                    <a:pt x="864" y="14349"/>
                  </a:lnTo>
                  <a:lnTo>
                    <a:pt x="906" y="14315"/>
                  </a:lnTo>
                  <a:lnTo>
                    <a:pt x="965" y="14247"/>
                  </a:lnTo>
                  <a:lnTo>
                    <a:pt x="1092" y="14222"/>
                  </a:lnTo>
                  <a:lnTo>
                    <a:pt x="1279" y="14289"/>
                  </a:lnTo>
                  <a:lnTo>
                    <a:pt x="1313" y="14281"/>
                  </a:lnTo>
                  <a:lnTo>
                    <a:pt x="1355" y="14247"/>
                  </a:lnTo>
                  <a:lnTo>
                    <a:pt x="1372" y="14163"/>
                  </a:lnTo>
                  <a:lnTo>
                    <a:pt x="1372" y="13968"/>
                  </a:lnTo>
                  <a:lnTo>
                    <a:pt x="1380" y="13866"/>
                  </a:lnTo>
                  <a:lnTo>
                    <a:pt x="1397" y="13841"/>
                  </a:lnTo>
                  <a:lnTo>
                    <a:pt x="1389" y="13782"/>
                  </a:lnTo>
                  <a:lnTo>
                    <a:pt x="1406" y="13663"/>
                  </a:lnTo>
                  <a:lnTo>
                    <a:pt x="1414" y="13646"/>
                  </a:lnTo>
                  <a:lnTo>
                    <a:pt x="1423" y="13545"/>
                  </a:lnTo>
                  <a:lnTo>
                    <a:pt x="1439" y="13528"/>
                  </a:lnTo>
                  <a:lnTo>
                    <a:pt x="1439" y="13341"/>
                  </a:lnTo>
                  <a:lnTo>
                    <a:pt x="1465" y="13206"/>
                  </a:lnTo>
                  <a:lnTo>
                    <a:pt x="1482" y="13164"/>
                  </a:lnTo>
                  <a:lnTo>
                    <a:pt x="1507" y="13045"/>
                  </a:lnTo>
                  <a:lnTo>
                    <a:pt x="1499" y="12901"/>
                  </a:lnTo>
                  <a:lnTo>
                    <a:pt x="1465" y="12783"/>
                  </a:lnTo>
                  <a:lnTo>
                    <a:pt x="1423" y="12723"/>
                  </a:lnTo>
                  <a:lnTo>
                    <a:pt x="1397" y="12707"/>
                  </a:lnTo>
                  <a:lnTo>
                    <a:pt x="1279" y="12673"/>
                  </a:lnTo>
                  <a:lnTo>
                    <a:pt x="1219" y="12639"/>
                  </a:lnTo>
                  <a:lnTo>
                    <a:pt x="1186" y="12639"/>
                  </a:lnTo>
                  <a:lnTo>
                    <a:pt x="1101" y="12605"/>
                  </a:lnTo>
                  <a:lnTo>
                    <a:pt x="1025" y="12563"/>
                  </a:lnTo>
                  <a:lnTo>
                    <a:pt x="991" y="12529"/>
                  </a:lnTo>
                  <a:lnTo>
                    <a:pt x="948" y="12427"/>
                  </a:lnTo>
                  <a:lnTo>
                    <a:pt x="948" y="12351"/>
                  </a:lnTo>
                  <a:lnTo>
                    <a:pt x="999" y="12300"/>
                  </a:lnTo>
                  <a:lnTo>
                    <a:pt x="1118" y="12258"/>
                  </a:lnTo>
                  <a:lnTo>
                    <a:pt x="1135" y="12232"/>
                  </a:lnTo>
                  <a:lnTo>
                    <a:pt x="1186" y="12232"/>
                  </a:lnTo>
                  <a:lnTo>
                    <a:pt x="1372" y="12148"/>
                  </a:lnTo>
                  <a:lnTo>
                    <a:pt x="1431" y="12148"/>
                  </a:lnTo>
                  <a:lnTo>
                    <a:pt x="1482" y="12122"/>
                  </a:lnTo>
                  <a:lnTo>
                    <a:pt x="1668" y="12072"/>
                  </a:lnTo>
                  <a:lnTo>
                    <a:pt x="1778" y="12038"/>
                  </a:lnTo>
                  <a:lnTo>
                    <a:pt x="1829" y="12004"/>
                  </a:lnTo>
                  <a:lnTo>
                    <a:pt x="1846" y="12004"/>
                  </a:lnTo>
                  <a:lnTo>
                    <a:pt x="1871" y="11978"/>
                  </a:lnTo>
                  <a:lnTo>
                    <a:pt x="1914" y="11860"/>
                  </a:lnTo>
                  <a:lnTo>
                    <a:pt x="1914" y="11741"/>
                  </a:lnTo>
                  <a:lnTo>
                    <a:pt x="1905" y="11699"/>
                  </a:lnTo>
                  <a:lnTo>
                    <a:pt x="1914" y="11682"/>
                  </a:lnTo>
                  <a:lnTo>
                    <a:pt x="1880" y="11598"/>
                  </a:lnTo>
                  <a:lnTo>
                    <a:pt x="1846" y="11284"/>
                  </a:lnTo>
                  <a:lnTo>
                    <a:pt x="1863" y="11064"/>
                  </a:lnTo>
                  <a:lnTo>
                    <a:pt x="1880" y="11039"/>
                  </a:lnTo>
                  <a:lnTo>
                    <a:pt x="1897" y="10861"/>
                  </a:lnTo>
                  <a:lnTo>
                    <a:pt x="1914" y="10802"/>
                  </a:lnTo>
                  <a:lnTo>
                    <a:pt x="1939" y="10776"/>
                  </a:lnTo>
                  <a:lnTo>
                    <a:pt x="1939" y="10760"/>
                  </a:lnTo>
                  <a:lnTo>
                    <a:pt x="2007" y="10641"/>
                  </a:lnTo>
                  <a:lnTo>
                    <a:pt x="2049" y="10582"/>
                  </a:lnTo>
                  <a:lnTo>
                    <a:pt x="2066" y="10539"/>
                  </a:lnTo>
                  <a:lnTo>
                    <a:pt x="2142" y="10421"/>
                  </a:lnTo>
                  <a:lnTo>
                    <a:pt x="2168" y="10404"/>
                  </a:lnTo>
                  <a:lnTo>
                    <a:pt x="2210" y="10336"/>
                  </a:lnTo>
                  <a:lnTo>
                    <a:pt x="2312" y="10294"/>
                  </a:lnTo>
                  <a:lnTo>
                    <a:pt x="2362" y="10294"/>
                  </a:lnTo>
                  <a:lnTo>
                    <a:pt x="2447" y="10311"/>
                  </a:lnTo>
                  <a:lnTo>
                    <a:pt x="2515" y="10404"/>
                  </a:lnTo>
                  <a:lnTo>
                    <a:pt x="2582" y="10531"/>
                  </a:lnTo>
                  <a:lnTo>
                    <a:pt x="2735" y="10768"/>
                  </a:lnTo>
                  <a:lnTo>
                    <a:pt x="2786" y="10870"/>
                  </a:lnTo>
                  <a:lnTo>
                    <a:pt x="2836" y="11030"/>
                  </a:lnTo>
                  <a:lnTo>
                    <a:pt x="2870" y="11098"/>
                  </a:lnTo>
                  <a:lnTo>
                    <a:pt x="2921" y="11183"/>
                  </a:lnTo>
                  <a:lnTo>
                    <a:pt x="3023" y="11284"/>
                  </a:lnTo>
                  <a:lnTo>
                    <a:pt x="3158" y="11504"/>
                  </a:lnTo>
                  <a:lnTo>
                    <a:pt x="3327" y="11657"/>
                  </a:lnTo>
                  <a:lnTo>
                    <a:pt x="3412" y="11674"/>
                  </a:lnTo>
                  <a:lnTo>
                    <a:pt x="3437" y="11665"/>
                  </a:lnTo>
                  <a:lnTo>
                    <a:pt x="3497" y="11598"/>
                  </a:lnTo>
                  <a:lnTo>
                    <a:pt x="3539" y="11445"/>
                  </a:lnTo>
                  <a:lnTo>
                    <a:pt x="3590" y="11344"/>
                  </a:lnTo>
                  <a:lnTo>
                    <a:pt x="3590" y="11310"/>
                  </a:lnTo>
                  <a:lnTo>
                    <a:pt x="3615" y="11267"/>
                  </a:lnTo>
                  <a:lnTo>
                    <a:pt x="3632" y="11149"/>
                  </a:lnTo>
                  <a:lnTo>
                    <a:pt x="3742" y="10929"/>
                  </a:lnTo>
                  <a:lnTo>
                    <a:pt x="3827" y="10836"/>
                  </a:lnTo>
                  <a:lnTo>
                    <a:pt x="3852" y="10827"/>
                  </a:lnTo>
                  <a:lnTo>
                    <a:pt x="3903" y="10785"/>
                  </a:lnTo>
                  <a:lnTo>
                    <a:pt x="3954" y="10760"/>
                  </a:lnTo>
                  <a:lnTo>
                    <a:pt x="4030" y="10743"/>
                  </a:lnTo>
                  <a:lnTo>
                    <a:pt x="4106" y="10692"/>
                  </a:lnTo>
                  <a:lnTo>
                    <a:pt x="4157" y="10683"/>
                  </a:lnTo>
                  <a:lnTo>
                    <a:pt x="4369" y="10556"/>
                  </a:lnTo>
                  <a:lnTo>
                    <a:pt x="4386" y="10556"/>
                  </a:lnTo>
                  <a:lnTo>
                    <a:pt x="4436" y="10497"/>
                  </a:lnTo>
                  <a:lnTo>
                    <a:pt x="4436" y="10455"/>
                  </a:lnTo>
                  <a:lnTo>
                    <a:pt x="4386" y="10336"/>
                  </a:lnTo>
                  <a:lnTo>
                    <a:pt x="4318" y="10209"/>
                  </a:lnTo>
                  <a:lnTo>
                    <a:pt x="4233" y="10116"/>
                  </a:lnTo>
                  <a:lnTo>
                    <a:pt x="4182" y="9989"/>
                  </a:lnTo>
                  <a:lnTo>
                    <a:pt x="4157" y="9972"/>
                  </a:lnTo>
                  <a:lnTo>
                    <a:pt x="4115" y="9854"/>
                  </a:lnTo>
                  <a:lnTo>
                    <a:pt x="4115" y="9752"/>
                  </a:lnTo>
                  <a:lnTo>
                    <a:pt x="4089" y="9676"/>
                  </a:lnTo>
                  <a:lnTo>
                    <a:pt x="4166" y="9456"/>
                  </a:lnTo>
                  <a:lnTo>
                    <a:pt x="4309" y="9329"/>
                  </a:lnTo>
                  <a:lnTo>
                    <a:pt x="4580" y="9261"/>
                  </a:lnTo>
                  <a:lnTo>
                    <a:pt x="4716" y="9270"/>
                  </a:lnTo>
                  <a:lnTo>
                    <a:pt x="4767" y="9295"/>
                  </a:lnTo>
                  <a:lnTo>
                    <a:pt x="4877" y="9295"/>
                  </a:lnTo>
                  <a:lnTo>
                    <a:pt x="4902" y="9278"/>
                  </a:lnTo>
                  <a:lnTo>
                    <a:pt x="4953" y="9287"/>
                  </a:lnTo>
                  <a:lnTo>
                    <a:pt x="5004" y="9312"/>
                  </a:lnTo>
                  <a:lnTo>
                    <a:pt x="5080" y="9295"/>
                  </a:lnTo>
                  <a:lnTo>
                    <a:pt x="5131" y="9304"/>
                  </a:lnTo>
                  <a:lnTo>
                    <a:pt x="5181" y="9329"/>
                  </a:lnTo>
                  <a:lnTo>
                    <a:pt x="5207" y="9312"/>
                  </a:lnTo>
                  <a:lnTo>
                    <a:pt x="5258" y="9346"/>
                  </a:lnTo>
                  <a:lnTo>
                    <a:pt x="5317" y="9354"/>
                  </a:lnTo>
                  <a:lnTo>
                    <a:pt x="5359" y="9388"/>
                  </a:lnTo>
                  <a:lnTo>
                    <a:pt x="5410" y="9388"/>
                  </a:lnTo>
                  <a:lnTo>
                    <a:pt x="5469" y="9371"/>
                  </a:lnTo>
                  <a:lnTo>
                    <a:pt x="5478" y="9287"/>
                  </a:lnTo>
                  <a:lnTo>
                    <a:pt x="5461" y="9244"/>
                  </a:lnTo>
                  <a:lnTo>
                    <a:pt x="5317" y="9075"/>
                  </a:lnTo>
                  <a:lnTo>
                    <a:pt x="5308" y="9041"/>
                  </a:lnTo>
                  <a:lnTo>
                    <a:pt x="5181" y="8863"/>
                  </a:lnTo>
                  <a:lnTo>
                    <a:pt x="5038" y="8702"/>
                  </a:lnTo>
                  <a:lnTo>
                    <a:pt x="5038" y="8686"/>
                  </a:lnTo>
                  <a:lnTo>
                    <a:pt x="4987" y="8626"/>
                  </a:lnTo>
                  <a:lnTo>
                    <a:pt x="4868" y="8542"/>
                  </a:lnTo>
                  <a:lnTo>
                    <a:pt x="4817" y="8465"/>
                  </a:lnTo>
                  <a:lnTo>
                    <a:pt x="4733" y="8364"/>
                  </a:lnTo>
                  <a:lnTo>
                    <a:pt x="4657" y="8288"/>
                  </a:lnTo>
                  <a:lnTo>
                    <a:pt x="4555" y="8228"/>
                  </a:lnTo>
                  <a:lnTo>
                    <a:pt x="4487" y="8144"/>
                  </a:lnTo>
                  <a:lnTo>
                    <a:pt x="4428" y="8093"/>
                  </a:lnTo>
                  <a:lnTo>
                    <a:pt x="4403" y="8051"/>
                  </a:lnTo>
                  <a:lnTo>
                    <a:pt x="4420" y="7991"/>
                  </a:lnTo>
                  <a:lnTo>
                    <a:pt x="4487" y="7915"/>
                  </a:lnTo>
                  <a:lnTo>
                    <a:pt x="4530" y="7907"/>
                  </a:lnTo>
                  <a:lnTo>
                    <a:pt x="4580" y="7873"/>
                  </a:lnTo>
                  <a:lnTo>
                    <a:pt x="4682" y="7848"/>
                  </a:lnTo>
                  <a:lnTo>
                    <a:pt x="4707" y="7831"/>
                  </a:lnTo>
                  <a:lnTo>
                    <a:pt x="4724" y="7831"/>
                  </a:lnTo>
                  <a:lnTo>
                    <a:pt x="4750" y="7814"/>
                  </a:lnTo>
                  <a:lnTo>
                    <a:pt x="4877" y="7780"/>
                  </a:lnTo>
                  <a:lnTo>
                    <a:pt x="4919" y="7737"/>
                  </a:lnTo>
                  <a:lnTo>
                    <a:pt x="4970" y="7721"/>
                  </a:lnTo>
                  <a:lnTo>
                    <a:pt x="4995" y="7695"/>
                  </a:lnTo>
                  <a:lnTo>
                    <a:pt x="5114" y="7594"/>
                  </a:lnTo>
                  <a:lnTo>
                    <a:pt x="5165" y="7560"/>
                  </a:lnTo>
                  <a:lnTo>
                    <a:pt x="5190" y="7500"/>
                  </a:lnTo>
                  <a:lnTo>
                    <a:pt x="5266" y="7450"/>
                  </a:lnTo>
                  <a:lnTo>
                    <a:pt x="5342" y="7433"/>
                  </a:lnTo>
                  <a:lnTo>
                    <a:pt x="5393" y="7407"/>
                  </a:lnTo>
                  <a:lnTo>
                    <a:pt x="5529" y="7373"/>
                  </a:lnTo>
                  <a:lnTo>
                    <a:pt x="5579" y="7399"/>
                  </a:lnTo>
                  <a:lnTo>
                    <a:pt x="5689" y="7399"/>
                  </a:lnTo>
                  <a:lnTo>
                    <a:pt x="5816" y="7467"/>
                  </a:lnTo>
                  <a:lnTo>
                    <a:pt x="5893" y="7450"/>
                  </a:lnTo>
                  <a:lnTo>
                    <a:pt x="5952" y="7416"/>
                  </a:lnTo>
                  <a:lnTo>
                    <a:pt x="5952" y="7382"/>
                  </a:lnTo>
                  <a:lnTo>
                    <a:pt x="5918" y="7255"/>
                  </a:lnTo>
                  <a:lnTo>
                    <a:pt x="5918" y="7136"/>
                  </a:lnTo>
                  <a:lnTo>
                    <a:pt x="5910" y="7119"/>
                  </a:lnTo>
                  <a:lnTo>
                    <a:pt x="5901" y="7052"/>
                  </a:lnTo>
                  <a:lnTo>
                    <a:pt x="5766" y="6696"/>
                  </a:lnTo>
                  <a:lnTo>
                    <a:pt x="5639" y="6476"/>
                  </a:lnTo>
                  <a:lnTo>
                    <a:pt x="5630" y="6417"/>
                  </a:lnTo>
                  <a:lnTo>
                    <a:pt x="5562" y="6315"/>
                  </a:lnTo>
                  <a:lnTo>
                    <a:pt x="5537" y="6214"/>
                  </a:lnTo>
                  <a:lnTo>
                    <a:pt x="5537" y="6138"/>
                  </a:lnTo>
                  <a:lnTo>
                    <a:pt x="5546" y="6121"/>
                  </a:lnTo>
                  <a:lnTo>
                    <a:pt x="5639" y="6104"/>
                  </a:lnTo>
                  <a:lnTo>
                    <a:pt x="5689" y="6112"/>
                  </a:lnTo>
                  <a:lnTo>
                    <a:pt x="5706" y="6138"/>
                  </a:lnTo>
                  <a:lnTo>
                    <a:pt x="5783" y="6163"/>
                  </a:lnTo>
                  <a:lnTo>
                    <a:pt x="5825" y="6205"/>
                  </a:lnTo>
                  <a:lnTo>
                    <a:pt x="5884" y="6222"/>
                  </a:lnTo>
                  <a:lnTo>
                    <a:pt x="5935" y="6214"/>
                  </a:lnTo>
                  <a:lnTo>
                    <a:pt x="5960" y="6231"/>
                  </a:lnTo>
                  <a:lnTo>
                    <a:pt x="6045" y="6197"/>
                  </a:lnTo>
                  <a:lnTo>
                    <a:pt x="6231" y="6197"/>
                  </a:lnTo>
                  <a:lnTo>
                    <a:pt x="6333" y="6171"/>
                  </a:lnTo>
                  <a:lnTo>
                    <a:pt x="6418" y="6180"/>
                  </a:lnTo>
                  <a:lnTo>
                    <a:pt x="6519" y="6146"/>
                  </a:lnTo>
                  <a:lnTo>
                    <a:pt x="6604" y="6163"/>
                  </a:lnTo>
                  <a:lnTo>
                    <a:pt x="6629" y="6138"/>
                  </a:lnTo>
                  <a:lnTo>
                    <a:pt x="6790" y="6138"/>
                  </a:lnTo>
                  <a:lnTo>
                    <a:pt x="6900" y="6180"/>
                  </a:lnTo>
                  <a:lnTo>
                    <a:pt x="6925" y="6205"/>
                  </a:lnTo>
                  <a:lnTo>
                    <a:pt x="6951" y="6214"/>
                  </a:lnTo>
                  <a:lnTo>
                    <a:pt x="6993" y="6248"/>
                  </a:lnTo>
                  <a:lnTo>
                    <a:pt x="7061" y="6315"/>
                  </a:lnTo>
                  <a:lnTo>
                    <a:pt x="7163" y="6358"/>
                  </a:lnTo>
                  <a:lnTo>
                    <a:pt x="7230" y="6425"/>
                  </a:lnTo>
                  <a:lnTo>
                    <a:pt x="7256" y="6425"/>
                  </a:lnTo>
                  <a:lnTo>
                    <a:pt x="7306" y="6459"/>
                  </a:lnTo>
                  <a:lnTo>
                    <a:pt x="7374" y="6518"/>
                  </a:lnTo>
                  <a:lnTo>
                    <a:pt x="7391" y="6552"/>
                  </a:lnTo>
                  <a:lnTo>
                    <a:pt x="7450" y="6603"/>
                  </a:lnTo>
                  <a:lnTo>
                    <a:pt x="7527" y="6713"/>
                  </a:lnTo>
                  <a:lnTo>
                    <a:pt x="7586" y="6739"/>
                  </a:lnTo>
                  <a:lnTo>
                    <a:pt x="7637" y="6747"/>
                  </a:lnTo>
                  <a:lnTo>
                    <a:pt x="7662" y="6739"/>
                  </a:lnTo>
                  <a:lnTo>
                    <a:pt x="7704" y="6696"/>
                  </a:lnTo>
                  <a:lnTo>
                    <a:pt x="7721" y="6662"/>
                  </a:lnTo>
                  <a:lnTo>
                    <a:pt x="7721" y="6595"/>
                  </a:lnTo>
                  <a:lnTo>
                    <a:pt x="7747" y="6518"/>
                  </a:lnTo>
                  <a:lnTo>
                    <a:pt x="7789" y="6451"/>
                  </a:lnTo>
                  <a:lnTo>
                    <a:pt x="7865" y="6290"/>
                  </a:lnTo>
                  <a:lnTo>
                    <a:pt x="7916" y="6087"/>
                  </a:lnTo>
                  <a:lnTo>
                    <a:pt x="7933" y="6070"/>
                  </a:lnTo>
                  <a:lnTo>
                    <a:pt x="7933" y="5968"/>
                  </a:lnTo>
                  <a:lnTo>
                    <a:pt x="7908" y="5850"/>
                  </a:lnTo>
                  <a:lnTo>
                    <a:pt x="7891" y="5807"/>
                  </a:lnTo>
                  <a:lnTo>
                    <a:pt x="7662" y="5621"/>
                  </a:lnTo>
                  <a:lnTo>
                    <a:pt x="7628" y="5579"/>
                  </a:lnTo>
                  <a:lnTo>
                    <a:pt x="7586" y="5545"/>
                  </a:lnTo>
                  <a:lnTo>
                    <a:pt x="7535" y="5477"/>
                  </a:lnTo>
                  <a:lnTo>
                    <a:pt x="7425" y="5350"/>
                  </a:lnTo>
                  <a:lnTo>
                    <a:pt x="7400" y="5308"/>
                  </a:lnTo>
                  <a:lnTo>
                    <a:pt x="7256" y="5130"/>
                  </a:lnTo>
                  <a:lnTo>
                    <a:pt x="7179" y="5003"/>
                  </a:lnTo>
                  <a:lnTo>
                    <a:pt x="7112" y="4910"/>
                  </a:lnTo>
                  <a:lnTo>
                    <a:pt x="6993" y="4732"/>
                  </a:lnTo>
                  <a:lnTo>
                    <a:pt x="6942" y="4631"/>
                  </a:lnTo>
                  <a:lnTo>
                    <a:pt x="6892" y="4555"/>
                  </a:lnTo>
                  <a:lnTo>
                    <a:pt x="6892" y="4529"/>
                  </a:lnTo>
                  <a:lnTo>
                    <a:pt x="6841" y="4470"/>
                  </a:lnTo>
                  <a:lnTo>
                    <a:pt x="6807" y="4394"/>
                  </a:lnTo>
                  <a:lnTo>
                    <a:pt x="6773" y="4351"/>
                  </a:lnTo>
                  <a:lnTo>
                    <a:pt x="6756" y="4292"/>
                  </a:lnTo>
                  <a:lnTo>
                    <a:pt x="6731" y="4250"/>
                  </a:lnTo>
                  <a:lnTo>
                    <a:pt x="6722" y="4191"/>
                  </a:lnTo>
                  <a:lnTo>
                    <a:pt x="6688" y="4114"/>
                  </a:lnTo>
                  <a:lnTo>
                    <a:pt x="6680" y="4013"/>
                  </a:lnTo>
                  <a:lnTo>
                    <a:pt x="6646" y="3928"/>
                  </a:lnTo>
                  <a:lnTo>
                    <a:pt x="6621" y="3835"/>
                  </a:lnTo>
                  <a:lnTo>
                    <a:pt x="6612" y="3649"/>
                  </a:lnTo>
                  <a:lnTo>
                    <a:pt x="6621" y="3615"/>
                  </a:lnTo>
                  <a:lnTo>
                    <a:pt x="6612" y="3590"/>
                  </a:lnTo>
                  <a:lnTo>
                    <a:pt x="6646" y="3530"/>
                  </a:lnTo>
                  <a:lnTo>
                    <a:pt x="6672" y="3412"/>
                  </a:lnTo>
                  <a:lnTo>
                    <a:pt x="6731" y="3310"/>
                  </a:lnTo>
                  <a:lnTo>
                    <a:pt x="6765" y="3234"/>
                  </a:lnTo>
                  <a:lnTo>
                    <a:pt x="6756" y="3217"/>
                  </a:lnTo>
                  <a:lnTo>
                    <a:pt x="6917" y="3090"/>
                  </a:lnTo>
                  <a:lnTo>
                    <a:pt x="7052" y="2980"/>
                  </a:lnTo>
                  <a:lnTo>
                    <a:pt x="7112" y="2887"/>
                  </a:lnTo>
                  <a:lnTo>
                    <a:pt x="7154" y="2853"/>
                  </a:lnTo>
                  <a:lnTo>
                    <a:pt x="7154" y="2828"/>
                  </a:lnTo>
                  <a:lnTo>
                    <a:pt x="7179" y="2811"/>
                  </a:lnTo>
                  <a:lnTo>
                    <a:pt x="7239" y="2726"/>
                  </a:lnTo>
                  <a:lnTo>
                    <a:pt x="7332" y="2625"/>
                  </a:lnTo>
                  <a:lnTo>
                    <a:pt x="7349" y="2616"/>
                  </a:lnTo>
                  <a:lnTo>
                    <a:pt x="7476" y="2506"/>
                  </a:lnTo>
                  <a:lnTo>
                    <a:pt x="7527" y="2489"/>
                  </a:lnTo>
                  <a:lnTo>
                    <a:pt x="7594" y="2430"/>
                  </a:lnTo>
                  <a:lnTo>
                    <a:pt x="7687" y="2379"/>
                  </a:lnTo>
                  <a:lnTo>
                    <a:pt x="7713" y="2354"/>
                  </a:lnTo>
                  <a:lnTo>
                    <a:pt x="7924" y="2286"/>
                  </a:lnTo>
                  <a:lnTo>
                    <a:pt x="8035" y="2286"/>
                  </a:lnTo>
                  <a:lnTo>
                    <a:pt x="8085" y="2311"/>
                  </a:lnTo>
                  <a:lnTo>
                    <a:pt x="8195" y="2404"/>
                  </a:lnTo>
                  <a:lnTo>
                    <a:pt x="8289" y="2548"/>
                  </a:lnTo>
                  <a:lnTo>
                    <a:pt x="8365" y="2777"/>
                  </a:lnTo>
                  <a:lnTo>
                    <a:pt x="8373" y="2912"/>
                  </a:lnTo>
                  <a:lnTo>
                    <a:pt x="8331" y="3073"/>
                  </a:lnTo>
                  <a:lnTo>
                    <a:pt x="8255" y="3251"/>
                  </a:lnTo>
                  <a:lnTo>
                    <a:pt x="8255" y="3302"/>
                  </a:lnTo>
                  <a:lnTo>
                    <a:pt x="8212" y="3412"/>
                  </a:lnTo>
                  <a:lnTo>
                    <a:pt x="8195" y="3547"/>
                  </a:lnTo>
                  <a:lnTo>
                    <a:pt x="8178" y="3573"/>
                  </a:lnTo>
                  <a:lnTo>
                    <a:pt x="8178" y="3708"/>
                  </a:lnTo>
                  <a:lnTo>
                    <a:pt x="8153" y="3776"/>
                  </a:lnTo>
                  <a:lnTo>
                    <a:pt x="8136" y="3860"/>
                  </a:lnTo>
                  <a:lnTo>
                    <a:pt x="8136" y="3996"/>
                  </a:lnTo>
                  <a:lnTo>
                    <a:pt x="8162" y="4072"/>
                  </a:lnTo>
                  <a:lnTo>
                    <a:pt x="8272" y="4233"/>
                  </a:lnTo>
                  <a:lnTo>
                    <a:pt x="8314" y="4419"/>
                  </a:lnTo>
                  <a:lnTo>
                    <a:pt x="8365" y="4842"/>
                  </a:lnTo>
                  <a:lnTo>
                    <a:pt x="8365" y="4978"/>
                  </a:lnTo>
                  <a:lnTo>
                    <a:pt x="8348" y="5088"/>
                  </a:lnTo>
                  <a:lnTo>
                    <a:pt x="8432" y="5570"/>
                  </a:lnTo>
                  <a:lnTo>
                    <a:pt x="8475" y="5621"/>
                  </a:lnTo>
                  <a:lnTo>
                    <a:pt x="8602" y="5697"/>
                  </a:lnTo>
                  <a:lnTo>
                    <a:pt x="8653" y="5714"/>
                  </a:lnTo>
                  <a:lnTo>
                    <a:pt x="8763" y="5714"/>
                  </a:lnTo>
                  <a:lnTo>
                    <a:pt x="8805" y="5740"/>
                  </a:lnTo>
                  <a:lnTo>
                    <a:pt x="8822" y="5731"/>
                  </a:lnTo>
                  <a:lnTo>
                    <a:pt x="8932" y="5706"/>
                  </a:lnTo>
                  <a:lnTo>
                    <a:pt x="8957" y="5689"/>
                  </a:lnTo>
                  <a:lnTo>
                    <a:pt x="8983" y="5663"/>
                  </a:lnTo>
                  <a:lnTo>
                    <a:pt x="9042" y="5537"/>
                  </a:lnTo>
                  <a:lnTo>
                    <a:pt x="9050" y="5443"/>
                  </a:lnTo>
                  <a:lnTo>
                    <a:pt x="9050" y="5299"/>
                  </a:lnTo>
                  <a:lnTo>
                    <a:pt x="9042" y="5283"/>
                  </a:lnTo>
                  <a:lnTo>
                    <a:pt x="9042" y="5096"/>
                  </a:lnTo>
                  <a:lnTo>
                    <a:pt x="9076" y="5037"/>
                  </a:lnTo>
                  <a:lnTo>
                    <a:pt x="9110" y="4902"/>
                  </a:lnTo>
                  <a:lnTo>
                    <a:pt x="9127" y="4859"/>
                  </a:lnTo>
                  <a:lnTo>
                    <a:pt x="9169" y="4597"/>
                  </a:lnTo>
                  <a:lnTo>
                    <a:pt x="9203" y="4521"/>
                  </a:lnTo>
                  <a:lnTo>
                    <a:pt x="9211" y="4478"/>
                  </a:lnTo>
                  <a:lnTo>
                    <a:pt x="9245" y="4436"/>
                  </a:lnTo>
                  <a:lnTo>
                    <a:pt x="9262" y="4360"/>
                  </a:lnTo>
                  <a:lnTo>
                    <a:pt x="9288" y="4301"/>
                  </a:lnTo>
                  <a:lnTo>
                    <a:pt x="9296" y="4216"/>
                  </a:lnTo>
                  <a:lnTo>
                    <a:pt x="9321" y="4157"/>
                  </a:lnTo>
                  <a:lnTo>
                    <a:pt x="9347" y="3835"/>
                  </a:lnTo>
                  <a:lnTo>
                    <a:pt x="9381" y="3776"/>
                  </a:lnTo>
                  <a:lnTo>
                    <a:pt x="9474" y="3691"/>
                  </a:lnTo>
                  <a:lnTo>
                    <a:pt x="9541" y="3674"/>
                  </a:lnTo>
                  <a:lnTo>
                    <a:pt x="9618" y="3632"/>
                  </a:lnTo>
                  <a:lnTo>
                    <a:pt x="9880" y="3547"/>
                  </a:lnTo>
                  <a:lnTo>
                    <a:pt x="9956" y="3530"/>
                  </a:lnTo>
                  <a:lnTo>
                    <a:pt x="10016" y="3547"/>
                  </a:lnTo>
                  <a:lnTo>
                    <a:pt x="10117" y="3522"/>
                  </a:lnTo>
                  <a:lnTo>
                    <a:pt x="10227" y="3556"/>
                  </a:lnTo>
                  <a:lnTo>
                    <a:pt x="10346" y="3496"/>
                  </a:lnTo>
                  <a:lnTo>
                    <a:pt x="10346" y="3429"/>
                  </a:lnTo>
                  <a:lnTo>
                    <a:pt x="10295" y="3268"/>
                  </a:lnTo>
                  <a:lnTo>
                    <a:pt x="10244" y="3192"/>
                  </a:lnTo>
                  <a:lnTo>
                    <a:pt x="10143" y="3090"/>
                  </a:lnTo>
                  <a:lnTo>
                    <a:pt x="10058" y="3065"/>
                  </a:lnTo>
                  <a:lnTo>
                    <a:pt x="9982" y="2989"/>
                  </a:lnTo>
                  <a:lnTo>
                    <a:pt x="9897" y="2862"/>
                  </a:lnTo>
                  <a:lnTo>
                    <a:pt x="9922" y="2760"/>
                  </a:lnTo>
                  <a:lnTo>
                    <a:pt x="9948" y="2726"/>
                  </a:lnTo>
                  <a:lnTo>
                    <a:pt x="10049" y="2658"/>
                  </a:lnTo>
                  <a:lnTo>
                    <a:pt x="10126" y="2625"/>
                  </a:lnTo>
                  <a:lnTo>
                    <a:pt x="10193" y="2565"/>
                  </a:lnTo>
                  <a:lnTo>
                    <a:pt x="10227" y="2506"/>
                  </a:lnTo>
                  <a:lnTo>
                    <a:pt x="10270" y="2345"/>
                  </a:lnTo>
                  <a:lnTo>
                    <a:pt x="10270" y="2227"/>
                  </a:lnTo>
                  <a:lnTo>
                    <a:pt x="10261" y="2066"/>
                  </a:lnTo>
                  <a:lnTo>
                    <a:pt x="10244" y="2040"/>
                  </a:lnTo>
                  <a:lnTo>
                    <a:pt x="10244" y="2007"/>
                  </a:lnTo>
                  <a:lnTo>
                    <a:pt x="10202" y="1863"/>
                  </a:lnTo>
                  <a:lnTo>
                    <a:pt x="10160" y="1786"/>
                  </a:lnTo>
                  <a:lnTo>
                    <a:pt x="10092" y="1727"/>
                  </a:lnTo>
                  <a:lnTo>
                    <a:pt x="9922" y="1719"/>
                  </a:lnTo>
                  <a:lnTo>
                    <a:pt x="9897" y="1736"/>
                  </a:lnTo>
                  <a:lnTo>
                    <a:pt x="9838" y="1753"/>
                  </a:lnTo>
                  <a:lnTo>
                    <a:pt x="9804" y="1778"/>
                  </a:lnTo>
                  <a:lnTo>
                    <a:pt x="9736" y="1795"/>
                  </a:lnTo>
                  <a:lnTo>
                    <a:pt x="9643" y="1795"/>
                  </a:lnTo>
                  <a:lnTo>
                    <a:pt x="9584" y="1786"/>
                  </a:lnTo>
                  <a:lnTo>
                    <a:pt x="9516" y="1753"/>
                  </a:lnTo>
                  <a:lnTo>
                    <a:pt x="9457" y="1659"/>
                  </a:lnTo>
                  <a:lnTo>
                    <a:pt x="9415" y="1507"/>
                  </a:lnTo>
                  <a:lnTo>
                    <a:pt x="9415" y="1185"/>
                  </a:lnTo>
                  <a:lnTo>
                    <a:pt x="9431" y="1109"/>
                  </a:lnTo>
                  <a:lnTo>
                    <a:pt x="9482" y="1058"/>
                  </a:lnTo>
                  <a:lnTo>
                    <a:pt x="9584" y="982"/>
                  </a:lnTo>
                  <a:lnTo>
                    <a:pt x="9601" y="957"/>
                  </a:lnTo>
                  <a:lnTo>
                    <a:pt x="9753" y="889"/>
                  </a:lnTo>
                  <a:lnTo>
                    <a:pt x="9795" y="855"/>
                  </a:lnTo>
                  <a:lnTo>
                    <a:pt x="9863" y="821"/>
                  </a:lnTo>
                  <a:lnTo>
                    <a:pt x="9931" y="762"/>
                  </a:lnTo>
                  <a:lnTo>
                    <a:pt x="9999" y="720"/>
                  </a:lnTo>
                  <a:lnTo>
                    <a:pt x="10083" y="635"/>
                  </a:lnTo>
                  <a:lnTo>
                    <a:pt x="10176" y="567"/>
                  </a:lnTo>
                  <a:lnTo>
                    <a:pt x="10278" y="457"/>
                  </a:lnTo>
                  <a:lnTo>
                    <a:pt x="10371" y="390"/>
                  </a:lnTo>
                  <a:lnTo>
                    <a:pt x="10405" y="339"/>
                  </a:lnTo>
                  <a:lnTo>
                    <a:pt x="10498" y="271"/>
                  </a:lnTo>
                  <a:lnTo>
                    <a:pt x="10557" y="212"/>
                  </a:lnTo>
                  <a:lnTo>
                    <a:pt x="10651" y="170"/>
                  </a:lnTo>
                  <a:lnTo>
                    <a:pt x="10744" y="76"/>
                  </a:lnTo>
                  <a:lnTo>
                    <a:pt x="10820" y="51"/>
                  </a:lnTo>
                  <a:lnTo>
                    <a:pt x="10871" y="17"/>
                  </a:lnTo>
                  <a:lnTo>
                    <a:pt x="10955" y="17"/>
                  </a:lnTo>
                  <a:lnTo>
                    <a:pt x="11032" y="0"/>
                  </a:lnTo>
                  <a:lnTo>
                    <a:pt x="11192" y="0"/>
                  </a:lnTo>
                  <a:lnTo>
                    <a:pt x="11328" y="17"/>
                  </a:lnTo>
                  <a:lnTo>
                    <a:pt x="11438" y="76"/>
                  </a:lnTo>
                  <a:lnTo>
                    <a:pt x="11506" y="136"/>
                  </a:lnTo>
                  <a:lnTo>
                    <a:pt x="11556" y="203"/>
                  </a:lnTo>
                  <a:lnTo>
                    <a:pt x="11607" y="314"/>
                  </a:lnTo>
                  <a:lnTo>
                    <a:pt x="11633" y="330"/>
                  </a:lnTo>
                  <a:lnTo>
                    <a:pt x="11633" y="364"/>
                  </a:lnTo>
                  <a:lnTo>
                    <a:pt x="11658" y="390"/>
                  </a:lnTo>
                  <a:lnTo>
                    <a:pt x="11666" y="466"/>
                  </a:lnTo>
                  <a:lnTo>
                    <a:pt x="11726" y="601"/>
                  </a:lnTo>
                  <a:lnTo>
                    <a:pt x="11734" y="711"/>
                  </a:lnTo>
                  <a:lnTo>
                    <a:pt x="11760" y="737"/>
                  </a:lnTo>
                  <a:lnTo>
                    <a:pt x="11793" y="838"/>
                  </a:lnTo>
                  <a:lnTo>
                    <a:pt x="11819" y="923"/>
                  </a:lnTo>
                  <a:lnTo>
                    <a:pt x="11819" y="974"/>
                  </a:lnTo>
                  <a:lnTo>
                    <a:pt x="11861" y="1084"/>
                  </a:lnTo>
                  <a:lnTo>
                    <a:pt x="11853" y="1160"/>
                  </a:lnTo>
                  <a:lnTo>
                    <a:pt x="11870" y="1295"/>
                  </a:lnTo>
                  <a:lnTo>
                    <a:pt x="11920" y="1389"/>
                  </a:lnTo>
                  <a:lnTo>
                    <a:pt x="11971" y="1541"/>
                  </a:lnTo>
                  <a:lnTo>
                    <a:pt x="12022" y="1651"/>
                  </a:lnTo>
                  <a:lnTo>
                    <a:pt x="12039" y="1753"/>
                  </a:lnTo>
                  <a:lnTo>
                    <a:pt x="12056" y="1812"/>
                  </a:lnTo>
                  <a:lnTo>
                    <a:pt x="12073" y="1913"/>
                  </a:lnTo>
                  <a:lnTo>
                    <a:pt x="12014" y="2100"/>
                  </a:lnTo>
                  <a:lnTo>
                    <a:pt x="11980" y="2117"/>
                  </a:lnTo>
                  <a:lnTo>
                    <a:pt x="11963" y="2159"/>
                  </a:lnTo>
                  <a:lnTo>
                    <a:pt x="11819" y="2294"/>
                  </a:lnTo>
                  <a:lnTo>
                    <a:pt x="11751" y="2438"/>
                  </a:lnTo>
                  <a:lnTo>
                    <a:pt x="11734" y="2489"/>
                  </a:lnTo>
                  <a:lnTo>
                    <a:pt x="11743" y="2514"/>
                  </a:lnTo>
                  <a:lnTo>
                    <a:pt x="11785" y="2591"/>
                  </a:lnTo>
                  <a:lnTo>
                    <a:pt x="11819" y="2616"/>
                  </a:lnTo>
                  <a:lnTo>
                    <a:pt x="11861" y="2667"/>
                  </a:lnTo>
                  <a:lnTo>
                    <a:pt x="11937" y="2718"/>
                  </a:lnTo>
                  <a:lnTo>
                    <a:pt x="12014" y="2751"/>
                  </a:lnTo>
                  <a:lnTo>
                    <a:pt x="12107" y="2845"/>
                  </a:lnTo>
                  <a:lnTo>
                    <a:pt x="12284" y="2921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4E2AEE63-253D-4AA1-9266-8D9ECA3CA8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2" y="2353"/>
              <a:ext cx="1169" cy="2171"/>
            </a:xfrm>
            <a:custGeom>
              <a:avLst/>
              <a:gdLst>
                <a:gd name="T0" fmla="*/ 5435 w 5765"/>
                <a:gd name="T1" fmla="*/ 237 h 10708"/>
                <a:gd name="T2" fmla="*/ 5274 w 5765"/>
                <a:gd name="T3" fmla="*/ 372 h 10708"/>
                <a:gd name="T4" fmla="*/ 5054 w 5765"/>
                <a:gd name="T5" fmla="*/ 466 h 10708"/>
                <a:gd name="T6" fmla="*/ 5105 w 5765"/>
                <a:gd name="T7" fmla="*/ 677 h 10708"/>
                <a:gd name="T8" fmla="*/ 5207 w 5765"/>
                <a:gd name="T9" fmla="*/ 838 h 10708"/>
                <a:gd name="T10" fmla="*/ 5224 w 5765"/>
                <a:gd name="T11" fmla="*/ 1371 h 10708"/>
                <a:gd name="T12" fmla="*/ 5122 w 5765"/>
                <a:gd name="T13" fmla="*/ 1515 h 10708"/>
                <a:gd name="T14" fmla="*/ 5012 w 5765"/>
                <a:gd name="T15" fmla="*/ 1685 h 10708"/>
                <a:gd name="T16" fmla="*/ 4843 w 5765"/>
                <a:gd name="T17" fmla="*/ 1879 h 10708"/>
                <a:gd name="T18" fmla="*/ 4665 w 5765"/>
                <a:gd name="T19" fmla="*/ 2116 h 10708"/>
                <a:gd name="T20" fmla="*/ 4580 w 5765"/>
                <a:gd name="T21" fmla="*/ 2192 h 10708"/>
                <a:gd name="T22" fmla="*/ 4335 w 5765"/>
                <a:gd name="T23" fmla="*/ 2413 h 10708"/>
                <a:gd name="T24" fmla="*/ 4038 w 5765"/>
                <a:gd name="T25" fmla="*/ 2666 h 10708"/>
                <a:gd name="T26" fmla="*/ 3878 w 5765"/>
                <a:gd name="T27" fmla="*/ 2760 h 10708"/>
                <a:gd name="T28" fmla="*/ 3725 w 5765"/>
                <a:gd name="T29" fmla="*/ 2937 h 10708"/>
                <a:gd name="T30" fmla="*/ 3573 w 5765"/>
                <a:gd name="T31" fmla="*/ 3327 h 10708"/>
                <a:gd name="T32" fmla="*/ 3488 w 5765"/>
                <a:gd name="T33" fmla="*/ 3462 h 10708"/>
                <a:gd name="T34" fmla="*/ 3243 w 5765"/>
                <a:gd name="T35" fmla="*/ 3623 h 10708"/>
                <a:gd name="T36" fmla="*/ 3022 w 5765"/>
                <a:gd name="T37" fmla="*/ 3733 h 10708"/>
                <a:gd name="T38" fmla="*/ 2862 w 5765"/>
                <a:gd name="T39" fmla="*/ 3809 h 10708"/>
                <a:gd name="T40" fmla="*/ 2591 w 5765"/>
                <a:gd name="T41" fmla="*/ 4182 h 10708"/>
                <a:gd name="T42" fmla="*/ 2455 w 5765"/>
                <a:gd name="T43" fmla="*/ 4478 h 10708"/>
                <a:gd name="T44" fmla="*/ 2167 w 5765"/>
                <a:gd name="T45" fmla="*/ 4935 h 10708"/>
                <a:gd name="T46" fmla="*/ 2007 w 5765"/>
                <a:gd name="T47" fmla="*/ 4935 h 10708"/>
                <a:gd name="T48" fmla="*/ 1846 w 5765"/>
                <a:gd name="T49" fmla="*/ 4783 h 10708"/>
                <a:gd name="T50" fmla="*/ 1744 w 5765"/>
                <a:gd name="T51" fmla="*/ 4749 h 10708"/>
                <a:gd name="T52" fmla="*/ 1609 w 5765"/>
                <a:gd name="T53" fmla="*/ 5020 h 10708"/>
                <a:gd name="T54" fmla="*/ 1583 w 5765"/>
                <a:gd name="T55" fmla="*/ 5231 h 10708"/>
                <a:gd name="T56" fmla="*/ 1516 w 5765"/>
                <a:gd name="T57" fmla="*/ 5435 h 10708"/>
                <a:gd name="T58" fmla="*/ 1422 w 5765"/>
                <a:gd name="T59" fmla="*/ 5739 h 10708"/>
                <a:gd name="T60" fmla="*/ 1160 w 5765"/>
                <a:gd name="T61" fmla="*/ 6086 h 10708"/>
                <a:gd name="T62" fmla="*/ 965 w 5765"/>
                <a:gd name="T63" fmla="*/ 6510 h 10708"/>
                <a:gd name="T64" fmla="*/ 1126 w 5765"/>
                <a:gd name="T65" fmla="*/ 6908 h 10708"/>
                <a:gd name="T66" fmla="*/ 991 w 5765"/>
                <a:gd name="T67" fmla="*/ 7043 h 10708"/>
                <a:gd name="T68" fmla="*/ 821 w 5765"/>
                <a:gd name="T69" fmla="*/ 7102 h 10708"/>
                <a:gd name="T70" fmla="*/ 686 w 5765"/>
                <a:gd name="T71" fmla="*/ 7195 h 10708"/>
                <a:gd name="T72" fmla="*/ 525 w 5765"/>
                <a:gd name="T73" fmla="*/ 7331 h 10708"/>
                <a:gd name="T74" fmla="*/ 432 w 5765"/>
                <a:gd name="T75" fmla="*/ 7534 h 10708"/>
                <a:gd name="T76" fmla="*/ 533 w 5765"/>
                <a:gd name="T77" fmla="*/ 7932 h 10708"/>
                <a:gd name="T78" fmla="*/ 627 w 5765"/>
                <a:gd name="T79" fmla="*/ 8143 h 10708"/>
                <a:gd name="T80" fmla="*/ 601 w 5765"/>
                <a:gd name="T81" fmla="*/ 8364 h 10708"/>
                <a:gd name="T82" fmla="*/ 390 w 5765"/>
                <a:gd name="T83" fmla="*/ 8364 h 10708"/>
                <a:gd name="T84" fmla="*/ 220 w 5765"/>
                <a:gd name="T85" fmla="*/ 8347 h 10708"/>
                <a:gd name="T86" fmla="*/ 9 w 5765"/>
                <a:gd name="T87" fmla="*/ 8499 h 10708"/>
                <a:gd name="T88" fmla="*/ 34 w 5765"/>
                <a:gd name="T89" fmla="*/ 8905 h 10708"/>
                <a:gd name="T90" fmla="*/ 381 w 5765"/>
                <a:gd name="T91" fmla="*/ 9278 h 10708"/>
                <a:gd name="T92" fmla="*/ 660 w 5765"/>
                <a:gd name="T93" fmla="*/ 9532 h 10708"/>
                <a:gd name="T94" fmla="*/ 881 w 5765"/>
                <a:gd name="T95" fmla="*/ 9735 h 10708"/>
                <a:gd name="T96" fmla="*/ 1101 w 5765"/>
                <a:gd name="T97" fmla="*/ 9930 h 10708"/>
                <a:gd name="T98" fmla="*/ 1135 w 5765"/>
                <a:gd name="T99" fmla="*/ 10141 h 10708"/>
                <a:gd name="T100" fmla="*/ 957 w 5765"/>
                <a:gd name="T101" fmla="*/ 10361 h 10708"/>
                <a:gd name="T102" fmla="*/ 660 w 5765"/>
                <a:gd name="T103" fmla="*/ 10590 h 10708"/>
                <a:gd name="T104" fmla="*/ 474 w 5765"/>
                <a:gd name="T105" fmla="*/ 10708 h 10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5" h="10708">
                  <a:moveTo>
                    <a:pt x="5765" y="0"/>
                  </a:moveTo>
                  <a:lnTo>
                    <a:pt x="5520" y="203"/>
                  </a:lnTo>
                  <a:lnTo>
                    <a:pt x="5435" y="237"/>
                  </a:lnTo>
                  <a:lnTo>
                    <a:pt x="5427" y="262"/>
                  </a:lnTo>
                  <a:lnTo>
                    <a:pt x="5368" y="322"/>
                  </a:lnTo>
                  <a:lnTo>
                    <a:pt x="5274" y="372"/>
                  </a:lnTo>
                  <a:lnTo>
                    <a:pt x="5198" y="406"/>
                  </a:lnTo>
                  <a:lnTo>
                    <a:pt x="5139" y="415"/>
                  </a:lnTo>
                  <a:lnTo>
                    <a:pt x="5054" y="466"/>
                  </a:lnTo>
                  <a:lnTo>
                    <a:pt x="5046" y="499"/>
                  </a:lnTo>
                  <a:lnTo>
                    <a:pt x="5097" y="618"/>
                  </a:lnTo>
                  <a:lnTo>
                    <a:pt x="5105" y="677"/>
                  </a:lnTo>
                  <a:lnTo>
                    <a:pt x="5122" y="694"/>
                  </a:lnTo>
                  <a:lnTo>
                    <a:pt x="5139" y="745"/>
                  </a:lnTo>
                  <a:lnTo>
                    <a:pt x="5207" y="838"/>
                  </a:lnTo>
                  <a:lnTo>
                    <a:pt x="5283" y="1024"/>
                  </a:lnTo>
                  <a:lnTo>
                    <a:pt x="5274" y="1151"/>
                  </a:lnTo>
                  <a:lnTo>
                    <a:pt x="5224" y="1371"/>
                  </a:lnTo>
                  <a:lnTo>
                    <a:pt x="5190" y="1405"/>
                  </a:lnTo>
                  <a:lnTo>
                    <a:pt x="5147" y="1490"/>
                  </a:lnTo>
                  <a:lnTo>
                    <a:pt x="5122" y="1515"/>
                  </a:lnTo>
                  <a:lnTo>
                    <a:pt x="5105" y="1566"/>
                  </a:lnTo>
                  <a:lnTo>
                    <a:pt x="5054" y="1608"/>
                  </a:lnTo>
                  <a:lnTo>
                    <a:pt x="5012" y="1685"/>
                  </a:lnTo>
                  <a:lnTo>
                    <a:pt x="4987" y="1701"/>
                  </a:lnTo>
                  <a:lnTo>
                    <a:pt x="4927" y="1795"/>
                  </a:lnTo>
                  <a:lnTo>
                    <a:pt x="4843" y="1879"/>
                  </a:lnTo>
                  <a:lnTo>
                    <a:pt x="4733" y="2049"/>
                  </a:lnTo>
                  <a:lnTo>
                    <a:pt x="4673" y="2091"/>
                  </a:lnTo>
                  <a:lnTo>
                    <a:pt x="4665" y="2116"/>
                  </a:lnTo>
                  <a:lnTo>
                    <a:pt x="4640" y="2125"/>
                  </a:lnTo>
                  <a:lnTo>
                    <a:pt x="4631" y="2150"/>
                  </a:lnTo>
                  <a:lnTo>
                    <a:pt x="4580" y="2192"/>
                  </a:lnTo>
                  <a:lnTo>
                    <a:pt x="4555" y="2192"/>
                  </a:lnTo>
                  <a:lnTo>
                    <a:pt x="4352" y="2379"/>
                  </a:lnTo>
                  <a:lnTo>
                    <a:pt x="4335" y="2413"/>
                  </a:lnTo>
                  <a:lnTo>
                    <a:pt x="4216" y="2480"/>
                  </a:lnTo>
                  <a:lnTo>
                    <a:pt x="4165" y="2556"/>
                  </a:lnTo>
                  <a:lnTo>
                    <a:pt x="4038" y="2666"/>
                  </a:lnTo>
                  <a:lnTo>
                    <a:pt x="4005" y="2717"/>
                  </a:lnTo>
                  <a:lnTo>
                    <a:pt x="3954" y="2717"/>
                  </a:lnTo>
                  <a:lnTo>
                    <a:pt x="3878" y="2760"/>
                  </a:lnTo>
                  <a:lnTo>
                    <a:pt x="3852" y="2810"/>
                  </a:lnTo>
                  <a:lnTo>
                    <a:pt x="3784" y="2861"/>
                  </a:lnTo>
                  <a:lnTo>
                    <a:pt x="3725" y="2937"/>
                  </a:lnTo>
                  <a:lnTo>
                    <a:pt x="3674" y="3039"/>
                  </a:lnTo>
                  <a:lnTo>
                    <a:pt x="3657" y="3115"/>
                  </a:lnTo>
                  <a:lnTo>
                    <a:pt x="3573" y="3327"/>
                  </a:lnTo>
                  <a:lnTo>
                    <a:pt x="3564" y="3352"/>
                  </a:lnTo>
                  <a:lnTo>
                    <a:pt x="3480" y="3471"/>
                  </a:lnTo>
                  <a:lnTo>
                    <a:pt x="3488" y="3462"/>
                  </a:lnTo>
                  <a:lnTo>
                    <a:pt x="3302" y="3589"/>
                  </a:lnTo>
                  <a:lnTo>
                    <a:pt x="3285" y="3615"/>
                  </a:lnTo>
                  <a:lnTo>
                    <a:pt x="3243" y="3623"/>
                  </a:lnTo>
                  <a:lnTo>
                    <a:pt x="3217" y="3615"/>
                  </a:lnTo>
                  <a:lnTo>
                    <a:pt x="3141" y="3648"/>
                  </a:lnTo>
                  <a:lnTo>
                    <a:pt x="3022" y="3733"/>
                  </a:lnTo>
                  <a:lnTo>
                    <a:pt x="2938" y="3767"/>
                  </a:lnTo>
                  <a:lnTo>
                    <a:pt x="2929" y="3784"/>
                  </a:lnTo>
                  <a:lnTo>
                    <a:pt x="2862" y="3809"/>
                  </a:lnTo>
                  <a:lnTo>
                    <a:pt x="2777" y="3869"/>
                  </a:lnTo>
                  <a:lnTo>
                    <a:pt x="2650" y="4080"/>
                  </a:lnTo>
                  <a:lnTo>
                    <a:pt x="2591" y="4182"/>
                  </a:lnTo>
                  <a:lnTo>
                    <a:pt x="2565" y="4266"/>
                  </a:lnTo>
                  <a:lnTo>
                    <a:pt x="2489" y="4368"/>
                  </a:lnTo>
                  <a:lnTo>
                    <a:pt x="2455" y="4478"/>
                  </a:lnTo>
                  <a:lnTo>
                    <a:pt x="2388" y="4571"/>
                  </a:lnTo>
                  <a:lnTo>
                    <a:pt x="2261" y="4825"/>
                  </a:lnTo>
                  <a:lnTo>
                    <a:pt x="2167" y="4935"/>
                  </a:lnTo>
                  <a:lnTo>
                    <a:pt x="2108" y="4961"/>
                  </a:lnTo>
                  <a:lnTo>
                    <a:pt x="2024" y="4952"/>
                  </a:lnTo>
                  <a:lnTo>
                    <a:pt x="2007" y="4935"/>
                  </a:lnTo>
                  <a:lnTo>
                    <a:pt x="1956" y="4876"/>
                  </a:lnTo>
                  <a:lnTo>
                    <a:pt x="1897" y="4817"/>
                  </a:lnTo>
                  <a:lnTo>
                    <a:pt x="1846" y="4783"/>
                  </a:lnTo>
                  <a:lnTo>
                    <a:pt x="1803" y="4783"/>
                  </a:lnTo>
                  <a:lnTo>
                    <a:pt x="1786" y="4757"/>
                  </a:lnTo>
                  <a:lnTo>
                    <a:pt x="1744" y="4749"/>
                  </a:lnTo>
                  <a:lnTo>
                    <a:pt x="1702" y="4749"/>
                  </a:lnTo>
                  <a:lnTo>
                    <a:pt x="1668" y="4791"/>
                  </a:lnTo>
                  <a:lnTo>
                    <a:pt x="1609" y="5020"/>
                  </a:lnTo>
                  <a:lnTo>
                    <a:pt x="1592" y="5155"/>
                  </a:lnTo>
                  <a:lnTo>
                    <a:pt x="1575" y="5181"/>
                  </a:lnTo>
                  <a:lnTo>
                    <a:pt x="1583" y="5231"/>
                  </a:lnTo>
                  <a:lnTo>
                    <a:pt x="1566" y="5257"/>
                  </a:lnTo>
                  <a:lnTo>
                    <a:pt x="1549" y="5341"/>
                  </a:lnTo>
                  <a:lnTo>
                    <a:pt x="1516" y="5435"/>
                  </a:lnTo>
                  <a:lnTo>
                    <a:pt x="1499" y="5443"/>
                  </a:lnTo>
                  <a:lnTo>
                    <a:pt x="1439" y="5689"/>
                  </a:lnTo>
                  <a:lnTo>
                    <a:pt x="1422" y="5739"/>
                  </a:lnTo>
                  <a:lnTo>
                    <a:pt x="1329" y="5858"/>
                  </a:lnTo>
                  <a:lnTo>
                    <a:pt x="1270" y="5959"/>
                  </a:lnTo>
                  <a:lnTo>
                    <a:pt x="1160" y="6086"/>
                  </a:lnTo>
                  <a:lnTo>
                    <a:pt x="1092" y="6137"/>
                  </a:lnTo>
                  <a:lnTo>
                    <a:pt x="982" y="6323"/>
                  </a:lnTo>
                  <a:lnTo>
                    <a:pt x="965" y="6510"/>
                  </a:lnTo>
                  <a:lnTo>
                    <a:pt x="1016" y="6671"/>
                  </a:lnTo>
                  <a:lnTo>
                    <a:pt x="1109" y="6797"/>
                  </a:lnTo>
                  <a:lnTo>
                    <a:pt x="1126" y="6908"/>
                  </a:lnTo>
                  <a:lnTo>
                    <a:pt x="1101" y="6958"/>
                  </a:lnTo>
                  <a:lnTo>
                    <a:pt x="1016" y="7026"/>
                  </a:lnTo>
                  <a:lnTo>
                    <a:pt x="991" y="7043"/>
                  </a:lnTo>
                  <a:lnTo>
                    <a:pt x="923" y="7051"/>
                  </a:lnTo>
                  <a:lnTo>
                    <a:pt x="864" y="7085"/>
                  </a:lnTo>
                  <a:lnTo>
                    <a:pt x="821" y="7102"/>
                  </a:lnTo>
                  <a:lnTo>
                    <a:pt x="787" y="7136"/>
                  </a:lnTo>
                  <a:lnTo>
                    <a:pt x="762" y="7136"/>
                  </a:lnTo>
                  <a:lnTo>
                    <a:pt x="686" y="7195"/>
                  </a:lnTo>
                  <a:lnTo>
                    <a:pt x="584" y="7229"/>
                  </a:lnTo>
                  <a:lnTo>
                    <a:pt x="542" y="7272"/>
                  </a:lnTo>
                  <a:lnTo>
                    <a:pt x="525" y="7331"/>
                  </a:lnTo>
                  <a:lnTo>
                    <a:pt x="483" y="7373"/>
                  </a:lnTo>
                  <a:lnTo>
                    <a:pt x="449" y="7509"/>
                  </a:lnTo>
                  <a:lnTo>
                    <a:pt x="432" y="7534"/>
                  </a:lnTo>
                  <a:lnTo>
                    <a:pt x="415" y="7669"/>
                  </a:lnTo>
                  <a:lnTo>
                    <a:pt x="432" y="7720"/>
                  </a:lnTo>
                  <a:lnTo>
                    <a:pt x="533" y="7932"/>
                  </a:lnTo>
                  <a:lnTo>
                    <a:pt x="567" y="8042"/>
                  </a:lnTo>
                  <a:lnTo>
                    <a:pt x="584" y="8059"/>
                  </a:lnTo>
                  <a:lnTo>
                    <a:pt x="627" y="8143"/>
                  </a:lnTo>
                  <a:lnTo>
                    <a:pt x="660" y="8279"/>
                  </a:lnTo>
                  <a:lnTo>
                    <a:pt x="644" y="8330"/>
                  </a:lnTo>
                  <a:lnTo>
                    <a:pt x="601" y="8364"/>
                  </a:lnTo>
                  <a:lnTo>
                    <a:pt x="508" y="8380"/>
                  </a:lnTo>
                  <a:lnTo>
                    <a:pt x="406" y="8380"/>
                  </a:lnTo>
                  <a:lnTo>
                    <a:pt x="390" y="8364"/>
                  </a:lnTo>
                  <a:lnTo>
                    <a:pt x="313" y="8355"/>
                  </a:lnTo>
                  <a:lnTo>
                    <a:pt x="296" y="8347"/>
                  </a:lnTo>
                  <a:lnTo>
                    <a:pt x="220" y="8347"/>
                  </a:lnTo>
                  <a:lnTo>
                    <a:pt x="93" y="8397"/>
                  </a:lnTo>
                  <a:lnTo>
                    <a:pt x="26" y="8474"/>
                  </a:lnTo>
                  <a:lnTo>
                    <a:pt x="9" y="8499"/>
                  </a:lnTo>
                  <a:lnTo>
                    <a:pt x="0" y="8660"/>
                  </a:lnTo>
                  <a:lnTo>
                    <a:pt x="9" y="8795"/>
                  </a:lnTo>
                  <a:lnTo>
                    <a:pt x="34" y="8905"/>
                  </a:lnTo>
                  <a:lnTo>
                    <a:pt x="93" y="9024"/>
                  </a:lnTo>
                  <a:lnTo>
                    <a:pt x="263" y="9185"/>
                  </a:lnTo>
                  <a:lnTo>
                    <a:pt x="381" y="9278"/>
                  </a:lnTo>
                  <a:lnTo>
                    <a:pt x="550" y="9447"/>
                  </a:lnTo>
                  <a:lnTo>
                    <a:pt x="567" y="9472"/>
                  </a:lnTo>
                  <a:lnTo>
                    <a:pt x="660" y="9532"/>
                  </a:lnTo>
                  <a:lnTo>
                    <a:pt x="737" y="9625"/>
                  </a:lnTo>
                  <a:lnTo>
                    <a:pt x="864" y="9710"/>
                  </a:lnTo>
                  <a:lnTo>
                    <a:pt x="881" y="9735"/>
                  </a:lnTo>
                  <a:lnTo>
                    <a:pt x="965" y="9794"/>
                  </a:lnTo>
                  <a:lnTo>
                    <a:pt x="991" y="9794"/>
                  </a:lnTo>
                  <a:lnTo>
                    <a:pt x="1101" y="9930"/>
                  </a:lnTo>
                  <a:lnTo>
                    <a:pt x="1109" y="9989"/>
                  </a:lnTo>
                  <a:lnTo>
                    <a:pt x="1135" y="10014"/>
                  </a:lnTo>
                  <a:lnTo>
                    <a:pt x="1135" y="10141"/>
                  </a:lnTo>
                  <a:lnTo>
                    <a:pt x="1075" y="10217"/>
                  </a:lnTo>
                  <a:lnTo>
                    <a:pt x="1016" y="10336"/>
                  </a:lnTo>
                  <a:lnTo>
                    <a:pt x="957" y="10361"/>
                  </a:lnTo>
                  <a:lnTo>
                    <a:pt x="838" y="10480"/>
                  </a:lnTo>
                  <a:lnTo>
                    <a:pt x="821" y="10480"/>
                  </a:lnTo>
                  <a:lnTo>
                    <a:pt x="660" y="10590"/>
                  </a:lnTo>
                  <a:lnTo>
                    <a:pt x="576" y="10615"/>
                  </a:lnTo>
                  <a:lnTo>
                    <a:pt x="550" y="10641"/>
                  </a:lnTo>
                  <a:lnTo>
                    <a:pt x="474" y="10708"/>
                  </a:lnTo>
                  <a:moveTo>
                    <a:pt x="491" y="10708"/>
                  </a:moveTo>
                  <a:lnTo>
                    <a:pt x="550" y="10649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423FC173-8281-4122-A2D5-EC5D819DC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1" y="3450"/>
              <a:ext cx="773" cy="683"/>
            </a:xfrm>
            <a:custGeom>
              <a:avLst/>
              <a:gdLst>
                <a:gd name="T0" fmla="*/ 669 w 3810"/>
                <a:gd name="T1" fmla="*/ 2057 h 3369"/>
                <a:gd name="T2" fmla="*/ 847 w 3810"/>
                <a:gd name="T3" fmla="*/ 2294 h 3369"/>
                <a:gd name="T4" fmla="*/ 1304 w 3810"/>
                <a:gd name="T5" fmla="*/ 2591 h 3369"/>
                <a:gd name="T6" fmla="*/ 1431 w 3810"/>
                <a:gd name="T7" fmla="*/ 2633 h 3369"/>
                <a:gd name="T8" fmla="*/ 1643 w 3810"/>
                <a:gd name="T9" fmla="*/ 2599 h 3369"/>
                <a:gd name="T10" fmla="*/ 1668 w 3810"/>
                <a:gd name="T11" fmla="*/ 2396 h 3369"/>
                <a:gd name="T12" fmla="*/ 1651 w 3810"/>
                <a:gd name="T13" fmla="*/ 2176 h 3369"/>
                <a:gd name="T14" fmla="*/ 1634 w 3810"/>
                <a:gd name="T15" fmla="*/ 2006 h 3369"/>
                <a:gd name="T16" fmla="*/ 1795 w 3810"/>
                <a:gd name="T17" fmla="*/ 1448 h 3369"/>
                <a:gd name="T18" fmla="*/ 2108 w 3810"/>
                <a:gd name="T19" fmla="*/ 1270 h 3369"/>
                <a:gd name="T20" fmla="*/ 2354 w 3810"/>
                <a:gd name="T21" fmla="*/ 1228 h 3369"/>
                <a:gd name="T22" fmla="*/ 2710 w 3810"/>
                <a:gd name="T23" fmla="*/ 1101 h 3369"/>
                <a:gd name="T24" fmla="*/ 2752 w 3810"/>
                <a:gd name="T25" fmla="*/ 821 h 3369"/>
                <a:gd name="T26" fmla="*/ 2710 w 3810"/>
                <a:gd name="T27" fmla="*/ 601 h 3369"/>
                <a:gd name="T28" fmla="*/ 2566 w 3810"/>
                <a:gd name="T29" fmla="*/ 364 h 3369"/>
                <a:gd name="T30" fmla="*/ 2557 w 3810"/>
                <a:gd name="T31" fmla="*/ 203 h 3369"/>
                <a:gd name="T32" fmla="*/ 2794 w 3810"/>
                <a:gd name="T33" fmla="*/ 127 h 3369"/>
                <a:gd name="T34" fmla="*/ 3031 w 3810"/>
                <a:gd name="T35" fmla="*/ 110 h 3369"/>
                <a:gd name="T36" fmla="*/ 3218 w 3810"/>
                <a:gd name="T37" fmla="*/ 68 h 3369"/>
                <a:gd name="T38" fmla="*/ 3463 w 3810"/>
                <a:gd name="T39" fmla="*/ 51 h 3369"/>
                <a:gd name="T40" fmla="*/ 3776 w 3810"/>
                <a:gd name="T41" fmla="*/ 0 h 3369"/>
                <a:gd name="T42" fmla="*/ 3768 w 3810"/>
                <a:gd name="T43" fmla="*/ 102 h 3369"/>
                <a:gd name="T44" fmla="*/ 3539 w 3810"/>
                <a:gd name="T45" fmla="*/ 280 h 3369"/>
                <a:gd name="T46" fmla="*/ 3302 w 3810"/>
                <a:gd name="T47" fmla="*/ 542 h 3369"/>
                <a:gd name="T48" fmla="*/ 3031 w 3810"/>
                <a:gd name="T49" fmla="*/ 974 h 3369"/>
                <a:gd name="T50" fmla="*/ 2777 w 3810"/>
                <a:gd name="T51" fmla="*/ 1372 h 3369"/>
                <a:gd name="T52" fmla="*/ 2650 w 3810"/>
                <a:gd name="T53" fmla="*/ 1626 h 3369"/>
                <a:gd name="T54" fmla="*/ 2515 w 3810"/>
                <a:gd name="T55" fmla="*/ 1812 h 3369"/>
                <a:gd name="T56" fmla="*/ 2261 w 3810"/>
                <a:gd name="T57" fmla="*/ 2133 h 3369"/>
                <a:gd name="T58" fmla="*/ 2075 w 3810"/>
                <a:gd name="T59" fmla="*/ 2599 h 3369"/>
                <a:gd name="T60" fmla="*/ 1922 w 3810"/>
                <a:gd name="T61" fmla="*/ 2760 h 3369"/>
                <a:gd name="T62" fmla="*/ 1668 w 3810"/>
                <a:gd name="T63" fmla="*/ 2861 h 3369"/>
                <a:gd name="T64" fmla="*/ 1474 w 3810"/>
                <a:gd name="T65" fmla="*/ 2929 h 3369"/>
                <a:gd name="T66" fmla="*/ 1372 w 3810"/>
                <a:gd name="T67" fmla="*/ 2988 h 3369"/>
                <a:gd name="T68" fmla="*/ 1270 w 3810"/>
                <a:gd name="T69" fmla="*/ 3022 h 3369"/>
                <a:gd name="T70" fmla="*/ 1050 w 3810"/>
                <a:gd name="T71" fmla="*/ 3098 h 3369"/>
                <a:gd name="T72" fmla="*/ 830 w 3810"/>
                <a:gd name="T73" fmla="*/ 3192 h 3369"/>
                <a:gd name="T74" fmla="*/ 610 w 3810"/>
                <a:gd name="T75" fmla="*/ 3225 h 3369"/>
                <a:gd name="T76" fmla="*/ 373 w 3810"/>
                <a:gd name="T77" fmla="*/ 3344 h 3369"/>
                <a:gd name="T78" fmla="*/ 94 w 3810"/>
                <a:gd name="T79" fmla="*/ 3302 h 3369"/>
                <a:gd name="T80" fmla="*/ 26 w 3810"/>
                <a:gd name="T81" fmla="*/ 2938 h 3369"/>
                <a:gd name="T82" fmla="*/ 119 w 3810"/>
                <a:gd name="T83" fmla="*/ 2701 h 3369"/>
                <a:gd name="T84" fmla="*/ 246 w 3810"/>
                <a:gd name="T85" fmla="*/ 2362 h 3369"/>
                <a:gd name="T86" fmla="*/ 398 w 3810"/>
                <a:gd name="T87" fmla="*/ 2083 h 3369"/>
                <a:gd name="T88" fmla="*/ 602 w 3810"/>
                <a:gd name="T89" fmla="*/ 2023 h 3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810" h="3369">
                  <a:moveTo>
                    <a:pt x="602" y="2023"/>
                  </a:moveTo>
                  <a:lnTo>
                    <a:pt x="627" y="2023"/>
                  </a:lnTo>
                  <a:lnTo>
                    <a:pt x="669" y="2057"/>
                  </a:lnTo>
                  <a:lnTo>
                    <a:pt x="695" y="2066"/>
                  </a:lnTo>
                  <a:lnTo>
                    <a:pt x="737" y="2116"/>
                  </a:lnTo>
                  <a:lnTo>
                    <a:pt x="847" y="2294"/>
                  </a:lnTo>
                  <a:lnTo>
                    <a:pt x="974" y="2413"/>
                  </a:lnTo>
                  <a:lnTo>
                    <a:pt x="1025" y="2447"/>
                  </a:lnTo>
                  <a:lnTo>
                    <a:pt x="1304" y="2591"/>
                  </a:lnTo>
                  <a:lnTo>
                    <a:pt x="1330" y="2591"/>
                  </a:lnTo>
                  <a:lnTo>
                    <a:pt x="1380" y="2624"/>
                  </a:lnTo>
                  <a:lnTo>
                    <a:pt x="1431" y="2633"/>
                  </a:lnTo>
                  <a:lnTo>
                    <a:pt x="1567" y="2607"/>
                  </a:lnTo>
                  <a:lnTo>
                    <a:pt x="1617" y="2616"/>
                  </a:lnTo>
                  <a:lnTo>
                    <a:pt x="1643" y="2599"/>
                  </a:lnTo>
                  <a:lnTo>
                    <a:pt x="1685" y="2514"/>
                  </a:lnTo>
                  <a:lnTo>
                    <a:pt x="1685" y="2413"/>
                  </a:lnTo>
                  <a:lnTo>
                    <a:pt x="1668" y="2396"/>
                  </a:lnTo>
                  <a:lnTo>
                    <a:pt x="1668" y="2354"/>
                  </a:lnTo>
                  <a:lnTo>
                    <a:pt x="1643" y="2311"/>
                  </a:lnTo>
                  <a:lnTo>
                    <a:pt x="1651" y="2176"/>
                  </a:lnTo>
                  <a:lnTo>
                    <a:pt x="1668" y="2133"/>
                  </a:lnTo>
                  <a:lnTo>
                    <a:pt x="1634" y="2074"/>
                  </a:lnTo>
                  <a:lnTo>
                    <a:pt x="1634" y="2006"/>
                  </a:lnTo>
                  <a:lnTo>
                    <a:pt x="1617" y="1930"/>
                  </a:lnTo>
                  <a:lnTo>
                    <a:pt x="1677" y="1668"/>
                  </a:lnTo>
                  <a:lnTo>
                    <a:pt x="1795" y="1448"/>
                  </a:lnTo>
                  <a:lnTo>
                    <a:pt x="1956" y="1329"/>
                  </a:lnTo>
                  <a:lnTo>
                    <a:pt x="2041" y="1312"/>
                  </a:lnTo>
                  <a:lnTo>
                    <a:pt x="2108" y="1270"/>
                  </a:lnTo>
                  <a:lnTo>
                    <a:pt x="2244" y="1236"/>
                  </a:lnTo>
                  <a:lnTo>
                    <a:pt x="2295" y="1245"/>
                  </a:lnTo>
                  <a:lnTo>
                    <a:pt x="2354" y="1228"/>
                  </a:lnTo>
                  <a:lnTo>
                    <a:pt x="2566" y="1202"/>
                  </a:lnTo>
                  <a:lnTo>
                    <a:pt x="2684" y="1126"/>
                  </a:lnTo>
                  <a:lnTo>
                    <a:pt x="2710" y="1101"/>
                  </a:lnTo>
                  <a:lnTo>
                    <a:pt x="2760" y="965"/>
                  </a:lnTo>
                  <a:lnTo>
                    <a:pt x="2769" y="906"/>
                  </a:lnTo>
                  <a:lnTo>
                    <a:pt x="2752" y="821"/>
                  </a:lnTo>
                  <a:lnTo>
                    <a:pt x="2735" y="804"/>
                  </a:lnTo>
                  <a:lnTo>
                    <a:pt x="2718" y="762"/>
                  </a:lnTo>
                  <a:lnTo>
                    <a:pt x="2710" y="601"/>
                  </a:lnTo>
                  <a:lnTo>
                    <a:pt x="2693" y="584"/>
                  </a:lnTo>
                  <a:lnTo>
                    <a:pt x="2659" y="483"/>
                  </a:lnTo>
                  <a:lnTo>
                    <a:pt x="2566" y="364"/>
                  </a:lnTo>
                  <a:lnTo>
                    <a:pt x="2540" y="305"/>
                  </a:lnTo>
                  <a:lnTo>
                    <a:pt x="2532" y="263"/>
                  </a:lnTo>
                  <a:lnTo>
                    <a:pt x="2557" y="203"/>
                  </a:lnTo>
                  <a:lnTo>
                    <a:pt x="2659" y="136"/>
                  </a:lnTo>
                  <a:lnTo>
                    <a:pt x="2769" y="136"/>
                  </a:lnTo>
                  <a:lnTo>
                    <a:pt x="2794" y="127"/>
                  </a:lnTo>
                  <a:lnTo>
                    <a:pt x="2845" y="136"/>
                  </a:lnTo>
                  <a:lnTo>
                    <a:pt x="2896" y="119"/>
                  </a:lnTo>
                  <a:lnTo>
                    <a:pt x="3031" y="110"/>
                  </a:lnTo>
                  <a:lnTo>
                    <a:pt x="3116" y="85"/>
                  </a:lnTo>
                  <a:lnTo>
                    <a:pt x="3167" y="93"/>
                  </a:lnTo>
                  <a:lnTo>
                    <a:pt x="3218" y="68"/>
                  </a:lnTo>
                  <a:lnTo>
                    <a:pt x="3302" y="68"/>
                  </a:lnTo>
                  <a:lnTo>
                    <a:pt x="3378" y="43"/>
                  </a:lnTo>
                  <a:lnTo>
                    <a:pt x="3463" y="51"/>
                  </a:lnTo>
                  <a:lnTo>
                    <a:pt x="3514" y="26"/>
                  </a:lnTo>
                  <a:lnTo>
                    <a:pt x="3649" y="26"/>
                  </a:lnTo>
                  <a:lnTo>
                    <a:pt x="3776" y="0"/>
                  </a:lnTo>
                  <a:lnTo>
                    <a:pt x="3802" y="0"/>
                  </a:lnTo>
                  <a:lnTo>
                    <a:pt x="3810" y="26"/>
                  </a:lnTo>
                  <a:lnTo>
                    <a:pt x="3768" y="102"/>
                  </a:lnTo>
                  <a:lnTo>
                    <a:pt x="3734" y="127"/>
                  </a:lnTo>
                  <a:lnTo>
                    <a:pt x="3675" y="195"/>
                  </a:lnTo>
                  <a:lnTo>
                    <a:pt x="3539" y="280"/>
                  </a:lnTo>
                  <a:lnTo>
                    <a:pt x="3446" y="381"/>
                  </a:lnTo>
                  <a:lnTo>
                    <a:pt x="3336" y="474"/>
                  </a:lnTo>
                  <a:lnTo>
                    <a:pt x="3302" y="542"/>
                  </a:lnTo>
                  <a:lnTo>
                    <a:pt x="3277" y="567"/>
                  </a:lnTo>
                  <a:lnTo>
                    <a:pt x="3184" y="754"/>
                  </a:lnTo>
                  <a:lnTo>
                    <a:pt x="3031" y="974"/>
                  </a:lnTo>
                  <a:lnTo>
                    <a:pt x="2896" y="1236"/>
                  </a:lnTo>
                  <a:lnTo>
                    <a:pt x="2828" y="1329"/>
                  </a:lnTo>
                  <a:lnTo>
                    <a:pt x="2777" y="1372"/>
                  </a:lnTo>
                  <a:lnTo>
                    <a:pt x="2684" y="1515"/>
                  </a:lnTo>
                  <a:lnTo>
                    <a:pt x="2676" y="1575"/>
                  </a:lnTo>
                  <a:lnTo>
                    <a:pt x="2650" y="1626"/>
                  </a:lnTo>
                  <a:lnTo>
                    <a:pt x="2549" y="1744"/>
                  </a:lnTo>
                  <a:lnTo>
                    <a:pt x="2549" y="1769"/>
                  </a:lnTo>
                  <a:lnTo>
                    <a:pt x="2515" y="1812"/>
                  </a:lnTo>
                  <a:lnTo>
                    <a:pt x="2396" y="1922"/>
                  </a:lnTo>
                  <a:lnTo>
                    <a:pt x="2329" y="2006"/>
                  </a:lnTo>
                  <a:lnTo>
                    <a:pt x="2261" y="2133"/>
                  </a:lnTo>
                  <a:lnTo>
                    <a:pt x="2202" y="2269"/>
                  </a:lnTo>
                  <a:lnTo>
                    <a:pt x="2108" y="2438"/>
                  </a:lnTo>
                  <a:lnTo>
                    <a:pt x="2075" y="2599"/>
                  </a:lnTo>
                  <a:lnTo>
                    <a:pt x="2041" y="2641"/>
                  </a:lnTo>
                  <a:lnTo>
                    <a:pt x="2032" y="2667"/>
                  </a:lnTo>
                  <a:lnTo>
                    <a:pt x="1922" y="2760"/>
                  </a:lnTo>
                  <a:lnTo>
                    <a:pt x="1854" y="2785"/>
                  </a:lnTo>
                  <a:lnTo>
                    <a:pt x="1770" y="2836"/>
                  </a:lnTo>
                  <a:lnTo>
                    <a:pt x="1668" y="2861"/>
                  </a:lnTo>
                  <a:lnTo>
                    <a:pt x="1617" y="2895"/>
                  </a:lnTo>
                  <a:lnTo>
                    <a:pt x="1533" y="2921"/>
                  </a:lnTo>
                  <a:lnTo>
                    <a:pt x="1474" y="2929"/>
                  </a:lnTo>
                  <a:lnTo>
                    <a:pt x="1431" y="2955"/>
                  </a:lnTo>
                  <a:lnTo>
                    <a:pt x="1414" y="2955"/>
                  </a:lnTo>
                  <a:lnTo>
                    <a:pt x="1372" y="2988"/>
                  </a:lnTo>
                  <a:lnTo>
                    <a:pt x="1347" y="2980"/>
                  </a:lnTo>
                  <a:lnTo>
                    <a:pt x="1313" y="2997"/>
                  </a:lnTo>
                  <a:lnTo>
                    <a:pt x="1270" y="3022"/>
                  </a:lnTo>
                  <a:lnTo>
                    <a:pt x="1169" y="3048"/>
                  </a:lnTo>
                  <a:lnTo>
                    <a:pt x="1152" y="3065"/>
                  </a:lnTo>
                  <a:lnTo>
                    <a:pt x="1050" y="3098"/>
                  </a:lnTo>
                  <a:lnTo>
                    <a:pt x="906" y="3166"/>
                  </a:lnTo>
                  <a:lnTo>
                    <a:pt x="847" y="3175"/>
                  </a:lnTo>
                  <a:lnTo>
                    <a:pt x="830" y="3192"/>
                  </a:lnTo>
                  <a:lnTo>
                    <a:pt x="686" y="3192"/>
                  </a:lnTo>
                  <a:lnTo>
                    <a:pt x="652" y="3217"/>
                  </a:lnTo>
                  <a:lnTo>
                    <a:pt x="610" y="3225"/>
                  </a:lnTo>
                  <a:lnTo>
                    <a:pt x="559" y="3285"/>
                  </a:lnTo>
                  <a:lnTo>
                    <a:pt x="475" y="3335"/>
                  </a:lnTo>
                  <a:lnTo>
                    <a:pt x="373" y="3344"/>
                  </a:lnTo>
                  <a:lnTo>
                    <a:pt x="339" y="3361"/>
                  </a:lnTo>
                  <a:lnTo>
                    <a:pt x="195" y="3369"/>
                  </a:lnTo>
                  <a:lnTo>
                    <a:pt x="94" y="3302"/>
                  </a:lnTo>
                  <a:lnTo>
                    <a:pt x="26" y="3217"/>
                  </a:lnTo>
                  <a:lnTo>
                    <a:pt x="0" y="3082"/>
                  </a:lnTo>
                  <a:lnTo>
                    <a:pt x="26" y="2938"/>
                  </a:lnTo>
                  <a:lnTo>
                    <a:pt x="60" y="2861"/>
                  </a:lnTo>
                  <a:lnTo>
                    <a:pt x="68" y="2802"/>
                  </a:lnTo>
                  <a:lnTo>
                    <a:pt x="119" y="2701"/>
                  </a:lnTo>
                  <a:lnTo>
                    <a:pt x="127" y="2641"/>
                  </a:lnTo>
                  <a:lnTo>
                    <a:pt x="195" y="2523"/>
                  </a:lnTo>
                  <a:lnTo>
                    <a:pt x="246" y="2362"/>
                  </a:lnTo>
                  <a:lnTo>
                    <a:pt x="305" y="2260"/>
                  </a:lnTo>
                  <a:lnTo>
                    <a:pt x="331" y="2243"/>
                  </a:lnTo>
                  <a:lnTo>
                    <a:pt x="398" y="2083"/>
                  </a:lnTo>
                  <a:lnTo>
                    <a:pt x="449" y="2049"/>
                  </a:lnTo>
                  <a:lnTo>
                    <a:pt x="585" y="2023"/>
                  </a:lnTo>
                  <a:lnTo>
                    <a:pt x="602" y="2023"/>
                  </a:lnTo>
                  <a:close/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F13F8EFB-0B9A-4CD7-B16F-B33743F62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" y="3112"/>
              <a:ext cx="167" cy="103"/>
            </a:xfrm>
            <a:custGeom>
              <a:avLst/>
              <a:gdLst>
                <a:gd name="T0" fmla="*/ 26 w 822"/>
                <a:gd name="T1" fmla="*/ 381 h 507"/>
                <a:gd name="T2" fmla="*/ 17 w 822"/>
                <a:gd name="T3" fmla="*/ 364 h 507"/>
                <a:gd name="T4" fmla="*/ 0 w 822"/>
                <a:gd name="T5" fmla="*/ 279 h 507"/>
                <a:gd name="T6" fmla="*/ 111 w 822"/>
                <a:gd name="T7" fmla="*/ 93 h 507"/>
                <a:gd name="T8" fmla="*/ 263 w 822"/>
                <a:gd name="T9" fmla="*/ 25 h 507"/>
                <a:gd name="T10" fmla="*/ 280 w 822"/>
                <a:gd name="T11" fmla="*/ 8 h 507"/>
                <a:gd name="T12" fmla="*/ 322 w 822"/>
                <a:gd name="T13" fmla="*/ 0 h 507"/>
                <a:gd name="T14" fmla="*/ 339 w 822"/>
                <a:gd name="T15" fmla="*/ 17 h 507"/>
                <a:gd name="T16" fmla="*/ 441 w 822"/>
                <a:gd name="T17" fmla="*/ 17 h 507"/>
                <a:gd name="T18" fmla="*/ 483 w 822"/>
                <a:gd name="T19" fmla="*/ 25 h 507"/>
                <a:gd name="T20" fmla="*/ 771 w 822"/>
                <a:gd name="T21" fmla="*/ 118 h 507"/>
                <a:gd name="T22" fmla="*/ 822 w 822"/>
                <a:gd name="T23" fmla="*/ 347 h 507"/>
                <a:gd name="T24" fmla="*/ 576 w 822"/>
                <a:gd name="T25" fmla="*/ 423 h 507"/>
                <a:gd name="T26" fmla="*/ 525 w 822"/>
                <a:gd name="T27" fmla="*/ 457 h 507"/>
                <a:gd name="T28" fmla="*/ 449 w 822"/>
                <a:gd name="T29" fmla="*/ 465 h 507"/>
                <a:gd name="T30" fmla="*/ 390 w 822"/>
                <a:gd name="T31" fmla="*/ 499 h 507"/>
                <a:gd name="T32" fmla="*/ 288 w 822"/>
                <a:gd name="T33" fmla="*/ 507 h 507"/>
                <a:gd name="T34" fmla="*/ 229 w 822"/>
                <a:gd name="T35" fmla="*/ 507 h 507"/>
                <a:gd name="T36" fmla="*/ 212 w 822"/>
                <a:gd name="T37" fmla="*/ 491 h 507"/>
                <a:gd name="T38" fmla="*/ 85 w 822"/>
                <a:gd name="T39" fmla="*/ 465 h 507"/>
                <a:gd name="T40" fmla="*/ 51 w 822"/>
                <a:gd name="T41" fmla="*/ 440 h 507"/>
                <a:gd name="T42" fmla="*/ 26 w 822"/>
                <a:gd name="T43" fmla="*/ 381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22" h="507">
                  <a:moveTo>
                    <a:pt x="26" y="381"/>
                  </a:moveTo>
                  <a:lnTo>
                    <a:pt x="17" y="364"/>
                  </a:lnTo>
                  <a:lnTo>
                    <a:pt x="0" y="279"/>
                  </a:lnTo>
                  <a:lnTo>
                    <a:pt x="111" y="93"/>
                  </a:lnTo>
                  <a:lnTo>
                    <a:pt x="263" y="25"/>
                  </a:lnTo>
                  <a:lnTo>
                    <a:pt x="280" y="8"/>
                  </a:lnTo>
                  <a:lnTo>
                    <a:pt x="322" y="0"/>
                  </a:lnTo>
                  <a:lnTo>
                    <a:pt x="339" y="17"/>
                  </a:lnTo>
                  <a:lnTo>
                    <a:pt x="441" y="17"/>
                  </a:lnTo>
                  <a:lnTo>
                    <a:pt x="483" y="25"/>
                  </a:lnTo>
                  <a:lnTo>
                    <a:pt x="771" y="118"/>
                  </a:lnTo>
                  <a:lnTo>
                    <a:pt x="822" y="347"/>
                  </a:lnTo>
                  <a:lnTo>
                    <a:pt x="576" y="423"/>
                  </a:lnTo>
                  <a:lnTo>
                    <a:pt x="525" y="457"/>
                  </a:lnTo>
                  <a:lnTo>
                    <a:pt x="449" y="465"/>
                  </a:lnTo>
                  <a:lnTo>
                    <a:pt x="390" y="499"/>
                  </a:lnTo>
                  <a:lnTo>
                    <a:pt x="288" y="507"/>
                  </a:lnTo>
                  <a:lnTo>
                    <a:pt x="229" y="507"/>
                  </a:lnTo>
                  <a:lnTo>
                    <a:pt x="212" y="491"/>
                  </a:lnTo>
                  <a:lnTo>
                    <a:pt x="85" y="465"/>
                  </a:lnTo>
                  <a:lnTo>
                    <a:pt x="51" y="440"/>
                  </a:lnTo>
                  <a:lnTo>
                    <a:pt x="26" y="381"/>
                  </a:lnTo>
                  <a:close/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0B783599-F4A1-43A7-A1D1-DE7278D2D3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" y="2295"/>
              <a:ext cx="1748" cy="2229"/>
            </a:xfrm>
            <a:custGeom>
              <a:avLst/>
              <a:gdLst>
                <a:gd name="T0" fmla="*/ 203 w 8618"/>
                <a:gd name="T1" fmla="*/ 10599 h 10996"/>
                <a:gd name="T2" fmla="*/ 254 w 8618"/>
                <a:gd name="T3" fmla="*/ 10480 h 10996"/>
                <a:gd name="T4" fmla="*/ 330 w 8618"/>
                <a:gd name="T5" fmla="*/ 10336 h 10996"/>
                <a:gd name="T6" fmla="*/ 474 w 8618"/>
                <a:gd name="T7" fmla="*/ 10184 h 10996"/>
                <a:gd name="T8" fmla="*/ 703 w 8618"/>
                <a:gd name="T9" fmla="*/ 10040 h 10996"/>
                <a:gd name="T10" fmla="*/ 889 w 8618"/>
                <a:gd name="T11" fmla="*/ 9854 h 10996"/>
                <a:gd name="T12" fmla="*/ 1278 w 8618"/>
                <a:gd name="T13" fmla="*/ 9540 h 10996"/>
                <a:gd name="T14" fmla="*/ 1499 w 8618"/>
                <a:gd name="T15" fmla="*/ 9295 h 10996"/>
                <a:gd name="T16" fmla="*/ 1575 w 8618"/>
                <a:gd name="T17" fmla="*/ 9109 h 10996"/>
                <a:gd name="T18" fmla="*/ 1846 w 8618"/>
                <a:gd name="T19" fmla="*/ 8592 h 10996"/>
                <a:gd name="T20" fmla="*/ 2007 w 8618"/>
                <a:gd name="T21" fmla="*/ 8254 h 10996"/>
                <a:gd name="T22" fmla="*/ 2227 w 8618"/>
                <a:gd name="T23" fmla="*/ 8000 h 10996"/>
                <a:gd name="T24" fmla="*/ 2320 w 8618"/>
                <a:gd name="T25" fmla="*/ 7915 h 10996"/>
                <a:gd name="T26" fmla="*/ 2565 w 8618"/>
                <a:gd name="T27" fmla="*/ 7407 h 10996"/>
                <a:gd name="T28" fmla="*/ 2616 w 8618"/>
                <a:gd name="T29" fmla="*/ 7306 h 10996"/>
                <a:gd name="T30" fmla="*/ 2701 w 8618"/>
                <a:gd name="T31" fmla="*/ 7187 h 10996"/>
                <a:gd name="T32" fmla="*/ 2785 w 8618"/>
                <a:gd name="T33" fmla="*/ 7094 h 10996"/>
                <a:gd name="T34" fmla="*/ 3073 w 8618"/>
                <a:gd name="T35" fmla="*/ 6823 h 10996"/>
                <a:gd name="T36" fmla="*/ 3192 w 8618"/>
                <a:gd name="T37" fmla="*/ 6679 h 10996"/>
                <a:gd name="T38" fmla="*/ 3327 w 8618"/>
                <a:gd name="T39" fmla="*/ 6451 h 10996"/>
                <a:gd name="T40" fmla="*/ 3420 w 8618"/>
                <a:gd name="T41" fmla="*/ 6273 h 10996"/>
                <a:gd name="T42" fmla="*/ 3547 w 8618"/>
                <a:gd name="T43" fmla="*/ 6095 h 10996"/>
                <a:gd name="T44" fmla="*/ 3708 w 8618"/>
                <a:gd name="T45" fmla="*/ 5892 h 10996"/>
                <a:gd name="T46" fmla="*/ 3852 w 8618"/>
                <a:gd name="T47" fmla="*/ 5570 h 10996"/>
                <a:gd name="T48" fmla="*/ 3937 w 8618"/>
                <a:gd name="T49" fmla="*/ 5350 h 10996"/>
                <a:gd name="T50" fmla="*/ 4131 w 8618"/>
                <a:gd name="T51" fmla="*/ 4876 h 10996"/>
                <a:gd name="T52" fmla="*/ 4165 w 8618"/>
                <a:gd name="T53" fmla="*/ 4402 h 10996"/>
                <a:gd name="T54" fmla="*/ 4504 w 8618"/>
                <a:gd name="T55" fmla="*/ 4250 h 10996"/>
                <a:gd name="T56" fmla="*/ 4682 w 8618"/>
                <a:gd name="T57" fmla="*/ 4182 h 10996"/>
                <a:gd name="T58" fmla="*/ 4978 w 8618"/>
                <a:gd name="T59" fmla="*/ 4131 h 10996"/>
                <a:gd name="T60" fmla="*/ 5342 w 8618"/>
                <a:gd name="T61" fmla="*/ 3962 h 10996"/>
                <a:gd name="T62" fmla="*/ 5571 w 8618"/>
                <a:gd name="T63" fmla="*/ 3776 h 10996"/>
                <a:gd name="T64" fmla="*/ 5816 w 8618"/>
                <a:gd name="T65" fmla="*/ 3556 h 10996"/>
                <a:gd name="T66" fmla="*/ 6096 w 8618"/>
                <a:gd name="T67" fmla="*/ 3335 h 10996"/>
                <a:gd name="T68" fmla="*/ 6240 w 8618"/>
                <a:gd name="T69" fmla="*/ 3107 h 10996"/>
                <a:gd name="T70" fmla="*/ 6434 w 8618"/>
                <a:gd name="T71" fmla="*/ 2853 h 10996"/>
                <a:gd name="T72" fmla="*/ 6578 w 8618"/>
                <a:gd name="T73" fmla="*/ 2717 h 10996"/>
                <a:gd name="T74" fmla="*/ 6739 w 8618"/>
                <a:gd name="T75" fmla="*/ 2607 h 10996"/>
                <a:gd name="T76" fmla="*/ 6993 w 8618"/>
                <a:gd name="T77" fmla="*/ 2480 h 10996"/>
                <a:gd name="T78" fmla="*/ 7205 w 8618"/>
                <a:gd name="T79" fmla="*/ 2320 h 10996"/>
                <a:gd name="T80" fmla="*/ 7442 w 8618"/>
                <a:gd name="T81" fmla="*/ 2167 h 10996"/>
                <a:gd name="T82" fmla="*/ 7543 w 8618"/>
                <a:gd name="T83" fmla="*/ 2032 h 10996"/>
                <a:gd name="T84" fmla="*/ 7670 w 8618"/>
                <a:gd name="T85" fmla="*/ 1812 h 10996"/>
                <a:gd name="T86" fmla="*/ 7831 w 8618"/>
                <a:gd name="T87" fmla="*/ 1346 h 10996"/>
                <a:gd name="T88" fmla="*/ 7831 w 8618"/>
                <a:gd name="T89" fmla="*/ 1185 h 10996"/>
                <a:gd name="T90" fmla="*/ 7560 w 8618"/>
                <a:gd name="T91" fmla="*/ 940 h 10996"/>
                <a:gd name="T92" fmla="*/ 7518 w 8618"/>
                <a:gd name="T93" fmla="*/ 745 h 10996"/>
                <a:gd name="T94" fmla="*/ 7645 w 8618"/>
                <a:gd name="T95" fmla="*/ 618 h 10996"/>
                <a:gd name="T96" fmla="*/ 7882 w 8618"/>
                <a:gd name="T97" fmla="*/ 483 h 10996"/>
                <a:gd name="T98" fmla="*/ 8136 w 8618"/>
                <a:gd name="T99" fmla="*/ 364 h 10996"/>
                <a:gd name="T100" fmla="*/ 8415 w 8618"/>
                <a:gd name="T101" fmla="*/ 186 h 10996"/>
                <a:gd name="T102" fmla="*/ 8618 w 8618"/>
                <a:gd name="T103" fmla="*/ 9 h 10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618" h="10996">
                  <a:moveTo>
                    <a:pt x="0" y="10996"/>
                  </a:moveTo>
                  <a:lnTo>
                    <a:pt x="51" y="10878"/>
                  </a:lnTo>
                  <a:lnTo>
                    <a:pt x="203" y="10599"/>
                  </a:lnTo>
                  <a:lnTo>
                    <a:pt x="203" y="10582"/>
                  </a:lnTo>
                  <a:lnTo>
                    <a:pt x="229" y="10565"/>
                  </a:lnTo>
                  <a:lnTo>
                    <a:pt x="254" y="10480"/>
                  </a:lnTo>
                  <a:lnTo>
                    <a:pt x="288" y="10421"/>
                  </a:lnTo>
                  <a:lnTo>
                    <a:pt x="305" y="10404"/>
                  </a:lnTo>
                  <a:lnTo>
                    <a:pt x="330" y="10336"/>
                  </a:lnTo>
                  <a:lnTo>
                    <a:pt x="423" y="10268"/>
                  </a:lnTo>
                  <a:lnTo>
                    <a:pt x="440" y="10218"/>
                  </a:lnTo>
                  <a:lnTo>
                    <a:pt x="474" y="10184"/>
                  </a:lnTo>
                  <a:lnTo>
                    <a:pt x="584" y="10091"/>
                  </a:lnTo>
                  <a:lnTo>
                    <a:pt x="635" y="10082"/>
                  </a:lnTo>
                  <a:lnTo>
                    <a:pt x="703" y="10040"/>
                  </a:lnTo>
                  <a:lnTo>
                    <a:pt x="779" y="9955"/>
                  </a:lnTo>
                  <a:lnTo>
                    <a:pt x="855" y="9896"/>
                  </a:lnTo>
                  <a:lnTo>
                    <a:pt x="889" y="9854"/>
                  </a:lnTo>
                  <a:lnTo>
                    <a:pt x="1016" y="9777"/>
                  </a:lnTo>
                  <a:lnTo>
                    <a:pt x="1160" y="9676"/>
                  </a:lnTo>
                  <a:lnTo>
                    <a:pt x="1278" y="9540"/>
                  </a:lnTo>
                  <a:lnTo>
                    <a:pt x="1380" y="9439"/>
                  </a:lnTo>
                  <a:lnTo>
                    <a:pt x="1431" y="9354"/>
                  </a:lnTo>
                  <a:lnTo>
                    <a:pt x="1499" y="9295"/>
                  </a:lnTo>
                  <a:lnTo>
                    <a:pt x="1549" y="9168"/>
                  </a:lnTo>
                  <a:lnTo>
                    <a:pt x="1575" y="9143"/>
                  </a:lnTo>
                  <a:lnTo>
                    <a:pt x="1575" y="9109"/>
                  </a:lnTo>
                  <a:lnTo>
                    <a:pt x="1626" y="9041"/>
                  </a:lnTo>
                  <a:lnTo>
                    <a:pt x="1744" y="8812"/>
                  </a:lnTo>
                  <a:lnTo>
                    <a:pt x="1846" y="8592"/>
                  </a:lnTo>
                  <a:lnTo>
                    <a:pt x="1888" y="8448"/>
                  </a:lnTo>
                  <a:lnTo>
                    <a:pt x="1930" y="8415"/>
                  </a:lnTo>
                  <a:lnTo>
                    <a:pt x="2007" y="8254"/>
                  </a:lnTo>
                  <a:lnTo>
                    <a:pt x="2159" y="8093"/>
                  </a:lnTo>
                  <a:lnTo>
                    <a:pt x="2167" y="8051"/>
                  </a:lnTo>
                  <a:lnTo>
                    <a:pt x="2227" y="8000"/>
                  </a:lnTo>
                  <a:lnTo>
                    <a:pt x="2286" y="7974"/>
                  </a:lnTo>
                  <a:lnTo>
                    <a:pt x="2294" y="7932"/>
                  </a:lnTo>
                  <a:lnTo>
                    <a:pt x="2320" y="7915"/>
                  </a:lnTo>
                  <a:lnTo>
                    <a:pt x="2421" y="7712"/>
                  </a:lnTo>
                  <a:lnTo>
                    <a:pt x="2481" y="7526"/>
                  </a:lnTo>
                  <a:lnTo>
                    <a:pt x="2565" y="7407"/>
                  </a:lnTo>
                  <a:lnTo>
                    <a:pt x="2574" y="7373"/>
                  </a:lnTo>
                  <a:lnTo>
                    <a:pt x="2599" y="7356"/>
                  </a:lnTo>
                  <a:lnTo>
                    <a:pt x="2616" y="7306"/>
                  </a:lnTo>
                  <a:lnTo>
                    <a:pt x="2633" y="7289"/>
                  </a:lnTo>
                  <a:lnTo>
                    <a:pt x="2633" y="7272"/>
                  </a:lnTo>
                  <a:lnTo>
                    <a:pt x="2701" y="7187"/>
                  </a:lnTo>
                  <a:lnTo>
                    <a:pt x="2760" y="7136"/>
                  </a:lnTo>
                  <a:lnTo>
                    <a:pt x="2768" y="7111"/>
                  </a:lnTo>
                  <a:lnTo>
                    <a:pt x="2785" y="7094"/>
                  </a:lnTo>
                  <a:lnTo>
                    <a:pt x="2802" y="7069"/>
                  </a:lnTo>
                  <a:lnTo>
                    <a:pt x="2955" y="6916"/>
                  </a:lnTo>
                  <a:lnTo>
                    <a:pt x="3073" y="6823"/>
                  </a:lnTo>
                  <a:lnTo>
                    <a:pt x="3107" y="6772"/>
                  </a:lnTo>
                  <a:lnTo>
                    <a:pt x="3116" y="6747"/>
                  </a:lnTo>
                  <a:lnTo>
                    <a:pt x="3192" y="6679"/>
                  </a:lnTo>
                  <a:lnTo>
                    <a:pt x="3234" y="6611"/>
                  </a:lnTo>
                  <a:lnTo>
                    <a:pt x="3268" y="6569"/>
                  </a:lnTo>
                  <a:lnTo>
                    <a:pt x="3327" y="6451"/>
                  </a:lnTo>
                  <a:lnTo>
                    <a:pt x="3378" y="6391"/>
                  </a:lnTo>
                  <a:lnTo>
                    <a:pt x="3403" y="6290"/>
                  </a:lnTo>
                  <a:lnTo>
                    <a:pt x="3420" y="6273"/>
                  </a:lnTo>
                  <a:lnTo>
                    <a:pt x="3420" y="6247"/>
                  </a:lnTo>
                  <a:lnTo>
                    <a:pt x="3454" y="6188"/>
                  </a:lnTo>
                  <a:lnTo>
                    <a:pt x="3547" y="6095"/>
                  </a:lnTo>
                  <a:lnTo>
                    <a:pt x="3581" y="6027"/>
                  </a:lnTo>
                  <a:lnTo>
                    <a:pt x="3624" y="5993"/>
                  </a:lnTo>
                  <a:lnTo>
                    <a:pt x="3708" y="5892"/>
                  </a:lnTo>
                  <a:lnTo>
                    <a:pt x="3742" y="5807"/>
                  </a:lnTo>
                  <a:lnTo>
                    <a:pt x="3776" y="5773"/>
                  </a:lnTo>
                  <a:lnTo>
                    <a:pt x="3852" y="5570"/>
                  </a:lnTo>
                  <a:lnTo>
                    <a:pt x="3844" y="5528"/>
                  </a:lnTo>
                  <a:lnTo>
                    <a:pt x="3861" y="5486"/>
                  </a:lnTo>
                  <a:lnTo>
                    <a:pt x="3937" y="5350"/>
                  </a:lnTo>
                  <a:lnTo>
                    <a:pt x="4047" y="5189"/>
                  </a:lnTo>
                  <a:lnTo>
                    <a:pt x="4072" y="5037"/>
                  </a:lnTo>
                  <a:lnTo>
                    <a:pt x="4131" y="4876"/>
                  </a:lnTo>
                  <a:lnTo>
                    <a:pt x="4123" y="4817"/>
                  </a:lnTo>
                  <a:lnTo>
                    <a:pt x="4157" y="4622"/>
                  </a:lnTo>
                  <a:lnTo>
                    <a:pt x="4165" y="4402"/>
                  </a:lnTo>
                  <a:lnTo>
                    <a:pt x="4208" y="4351"/>
                  </a:lnTo>
                  <a:lnTo>
                    <a:pt x="4369" y="4275"/>
                  </a:lnTo>
                  <a:lnTo>
                    <a:pt x="4504" y="4250"/>
                  </a:lnTo>
                  <a:lnTo>
                    <a:pt x="4555" y="4224"/>
                  </a:lnTo>
                  <a:lnTo>
                    <a:pt x="4656" y="4207"/>
                  </a:lnTo>
                  <a:lnTo>
                    <a:pt x="4682" y="4182"/>
                  </a:lnTo>
                  <a:lnTo>
                    <a:pt x="4792" y="4190"/>
                  </a:lnTo>
                  <a:lnTo>
                    <a:pt x="4953" y="4148"/>
                  </a:lnTo>
                  <a:lnTo>
                    <a:pt x="4978" y="4131"/>
                  </a:lnTo>
                  <a:lnTo>
                    <a:pt x="5139" y="4097"/>
                  </a:lnTo>
                  <a:lnTo>
                    <a:pt x="5283" y="4030"/>
                  </a:lnTo>
                  <a:lnTo>
                    <a:pt x="5342" y="3962"/>
                  </a:lnTo>
                  <a:lnTo>
                    <a:pt x="5444" y="3903"/>
                  </a:lnTo>
                  <a:lnTo>
                    <a:pt x="5478" y="3852"/>
                  </a:lnTo>
                  <a:lnTo>
                    <a:pt x="5571" y="3776"/>
                  </a:lnTo>
                  <a:lnTo>
                    <a:pt x="5672" y="3683"/>
                  </a:lnTo>
                  <a:lnTo>
                    <a:pt x="5765" y="3615"/>
                  </a:lnTo>
                  <a:lnTo>
                    <a:pt x="5816" y="3556"/>
                  </a:lnTo>
                  <a:lnTo>
                    <a:pt x="5918" y="3505"/>
                  </a:lnTo>
                  <a:lnTo>
                    <a:pt x="5952" y="3454"/>
                  </a:lnTo>
                  <a:lnTo>
                    <a:pt x="6096" y="3335"/>
                  </a:lnTo>
                  <a:lnTo>
                    <a:pt x="6121" y="3293"/>
                  </a:lnTo>
                  <a:lnTo>
                    <a:pt x="6180" y="3234"/>
                  </a:lnTo>
                  <a:lnTo>
                    <a:pt x="6240" y="3107"/>
                  </a:lnTo>
                  <a:lnTo>
                    <a:pt x="6324" y="2963"/>
                  </a:lnTo>
                  <a:lnTo>
                    <a:pt x="6375" y="2904"/>
                  </a:lnTo>
                  <a:lnTo>
                    <a:pt x="6434" y="2853"/>
                  </a:lnTo>
                  <a:lnTo>
                    <a:pt x="6443" y="2828"/>
                  </a:lnTo>
                  <a:lnTo>
                    <a:pt x="6527" y="2751"/>
                  </a:lnTo>
                  <a:lnTo>
                    <a:pt x="6578" y="2717"/>
                  </a:lnTo>
                  <a:lnTo>
                    <a:pt x="6621" y="2675"/>
                  </a:lnTo>
                  <a:lnTo>
                    <a:pt x="6671" y="2658"/>
                  </a:lnTo>
                  <a:lnTo>
                    <a:pt x="6739" y="2607"/>
                  </a:lnTo>
                  <a:lnTo>
                    <a:pt x="6798" y="2599"/>
                  </a:lnTo>
                  <a:lnTo>
                    <a:pt x="6917" y="2514"/>
                  </a:lnTo>
                  <a:lnTo>
                    <a:pt x="6993" y="2480"/>
                  </a:lnTo>
                  <a:lnTo>
                    <a:pt x="7044" y="2438"/>
                  </a:lnTo>
                  <a:lnTo>
                    <a:pt x="7145" y="2379"/>
                  </a:lnTo>
                  <a:lnTo>
                    <a:pt x="7205" y="2320"/>
                  </a:lnTo>
                  <a:lnTo>
                    <a:pt x="7239" y="2311"/>
                  </a:lnTo>
                  <a:lnTo>
                    <a:pt x="7332" y="2252"/>
                  </a:lnTo>
                  <a:lnTo>
                    <a:pt x="7442" y="2167"/>
                  </a:lnTo>
                  <a:lnTo>
                    <a:pt x="7484" y="2133"/>
                  </a:lnTo>
                  <a:lnTo>
                    <a:pt x="7535" y="2066"/>
                  </a:lnTo>
                  <a:lnTo>
                    <a:pt x="7543" y="2032"/>
                  </a:lnTo>
                  <a:lnTo>
                    <a:pt x="7619" y="1913"/>
                  </a:lnTo>
                  <a:lnTo>
                    <a:pt x="7645" y="1896"/>
                  </a:lnTo>
                  <a:lnTo>
                    <a:pt x="7670" y="1812"/>
                  </a:lnTo>
                  <a:lnTo>
                    <a:pt x="7789" y="1566"/>
                  </a:lnTo>
                  <a:lnTo>
                    <a:pt x="7823" y="1473"/>
                  </a:lnTo>
                  <a:lnTo>
                    <a:pt x="7831" y="1346"/>
                  </a:lnTo>
                  <a:lnTo>
                    <a:pt x="7848" y="1312"/>
                  </a:lnTo>
                  <a:lnTo>
                    <a:pt x="7848" y="1228"/>
                  </a:lnTo>
                  <a:lnTo>
                    <a:pt x="7831" y="1185"/>
                  </a:lnTo>
                  <a:lnTo>
                    <a:pt x="7696" y="1084"/>
                  </a:lnTo>
                  <a:lnTo>
                    <a:pt x="7628" y="999"/>
                  </a:lnTo>
                  <a:lnTo>
                    <a:pt x="7560" y="940"/>
                  </a:lnTo>
                  <a:lnTo>
                    <a:pt x="7518" y="872"/>
                  </a:lnTo>
                  <a:lnTo>
                    <a:pt x="7501" y="804"/>
                  </a:lnTo>
                  <a:lnTo>
                    <a:pt x="7518" y="745"/>
                  </a:lnTo>
                  <a:lnTo>
                    <a:pt x="7552" y="686"/>
                  </a:lnTo>
                  <a:lnTo>
                    <a:pt x="7611" y="635"/>
                  </a:lnTo>
                  <a:lnTo>
                    <a:pt x="7645" y="618"/>
                  </a:lnTo>
                  <a:lnTo>
                    <a:pt x="7662" y="584"/>
                  </a:lnTo>
                  <a:lnTo>
                    <a:pt x="7746" y="533"/>
                  </a:lnTo>
                  <a:lnTo>
                    <a:pt x="7882" y="483"/>
                  </a:lnTo>
                  <a:lnTo>
                    <a:pt x="7967" y="466"/>
                  </a:lnTo>
                  <a:lnTo>
                    <a:pt x="8094" y="406"/>
                  </a:lnTo>
                  <a:lnTo>
                    <a:pt x="8136" y="364"/>
                  </a:lnTo>
                  <a:lnTo>
                    <a:pt x="8280" y="288"/>
                  </a:lnTo>
                  <a:lnTo>
                    <a:pt x="8373" y="203"/>
                  </a:lnTo>
                  <a:lnTo>
                    <a:pt x="8415" y="186"/>
                  </a:lnTo>
                  <a:lnTo>
                    <a:pt x="8475" y="110"/>
                  </a:lnTo>
                  <a:lnTo>
                    <a:pt x="8508" y="85"/>
                  </a:lnTo>
                  <a:lnTo>
                    <a:pt x="8618" y="9"/>
                  </a:lnTo>
                  <a:moveTo>
                    <a:pt x="8618" y="0"/>
                  </a:moveTo>
                  <a:lnTo>
                    <a:pt x="8500" y="85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D3359D69-AAE6-4DA7-AEE2-DF59F9C27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" y="2168"/>
              <a:ext cx="1875" cy="2356"/>
            </a:xfrm>
            <a:custGeom>
              <a:avLst/>
              <a:gdLst>
                <a:gd name="T0" fmla="*/ 9075 w 9244"/>
                <a:gd name="T1" fmla="*/ 110 h 11622"/>
                <a:gd name="T2" fmla="*/ 8940 w 9244"/>
                <a:gd name="T3" fmla="*/ 364 h 11622"/>
                <a:gd name="T4" fmla="*/ 8728 w 9244"/>
                <a:gd name="T5" fmla="*/ 711 h 11622"/>
                <a:gd name="T6" fmla="*/ 8525 w 9244"/>
                <a:gd name="T7" fmla="*/ 897 h 11622"/>
                <a:gd name="T8" fmla="*/ 8313 w 9244"/>
                <a:gd name="T9" fmla="*/ 956 h 11622"/>
                <a:gd name="T10" fmla="*/ 8093 w 9244"/>
                <a:gd name="T11" fmla="*/ 1083 h 11622"/>
                <a:gd name="T12" fmla="*/ 7898 w 9244"/>
                <a:gd name="T13" fmla="*/ 1151 h 11622"/>
                <a:gd name="T14" fmla="*/ 7712 w 9244"/>
                <a:gd name="T15" fmla="*/ 1278 h 11622"/>
                <a:gd name="T16" fmla="*/ 7653 w 9244"/>
                <a:gd name="T17" fmla="*/ 1574 h 11622"/>
                <a:gd name="T18" fmla="*/ 7754 w 9244"/>
                <a:gd name="T19" fmla="*/ 1718 h 11622"/>
                <a:gd name="T20" fmla="*/ 7881 w 9244"/>
                <a:gd name="T21" fmla="*/ 1803 h 11622"/>
                <a:gd name="T22" fmla="*/ 7992 w 9244"/>
                <a:gd name="T23" fmla="*/ 2116 h 11622"/>
                <a:gd name="T24" fmla="*/ 7831 w 9244"/>
                <a:gd name="T25" fmla="*/ 2438 h 11622"/>
                <a:gd name="T26" fmla="*/ 7611 w 9244"/>
                <a:gd name="T27" fmla="*/ 2793 h 11622"/>
                <a:gd name="T28" fmla="*/ 7492 w 9244"/>
                <a:gd name="T29" fmla="*/ 2946 h 11622"/>
                <a:gd name="T30" fmla="*/ 7331 w 9244"/>
                <a:gd name="T31" fmla="*/ 3106 h 11622"/>
                <a:gd name="T32" fmla="*/ 7043 w 9244"/>
                <a:gd name="T33" fmla="*/ 3233 h 11622"/>
                <a:gd name="T34" fmla="*/ 6823 w 9244"/>
                <a:gd name="T35" fmla="*/ 3386 h 11622"/>
                <a:gd name="T36" fmla="*/ 6603 w 9244"/>
                <a:gd name="T37" fmla="*/ 3631 h 11622"/>
                <a:gd name="T38" fmla="*/ 6569 w 9244"/>
                <a:gd name="T39" fmla="*/ 3707 h 11622"/>
                <a:gd name="T40" fmla="*/ 6375 w 9244"/>
                <a:gd name="T41" fmla="*/ 3928 h 11622"/>
                <a:gd name="T42" fmla="*/ 6112 w 9244"/>
                <a:gd name="T43" fmla="*/ 4198 h 11622"/>
                <a:gd name="T44" fmla="*/ 5943 w 9244"/>
                <a:gd name="T45" fmla="*/ 4334 h 11622"/>
                <a:gd name="T46" fmla="*/ 5723 w 9244"/>
                <a:gd name="T47" fmla="*/ 4444 h 11622"/>
                <a:gd name="T48" fmla="*/ 5621 w 9244"/>
                <a:gd name="T49" fmla="*/ 4461 h 11622"/>
                <a:gd name="T50" fmla="*/ 5426 w 9244"/>
                <a:gd name="T51" fmla="*/ 4529 h 11622"/>
                <a:gd name="T52" fmla="*/ 5088 w 9244"/>
                <a:gd name="T53" fmla="*/ 4622 h 11622"/>
                <a:gd name="T54" fmla="*/ 4961 w 9244"/>
                <a:gd name="T55" fmla="*/ 4656 h 11622"/>
                <a:gd name="T56" fmla="*/ 4783 w 9244"/>
                <a:gd name="T57" fmla="*/ 4681 h 11622"/>
                <a:gd name="T58" fmla="*/ 4546 w 9244"/>
                <a:gd name="T59" fmla="*/ 4757 h 11622"/>
                <a:gd name="T60" fmla="*/ 4427 w 9244"/>
                <a:gd name="T61" fmla="*/ 5028 h 11622"/>
                <a:gd name="T62" fmla="*/ 4419 w 9244"/>
                <a:gd name="T63" fmla="*/ 5240 h 11622"/>
                <a:gd name="T64" fmla="*/ 4385 w 9244"/>
                <a:gd name="T65" fmla="*/ 5663 h 11622"/>
                <a:gd name="T66" fmla="*/ 4250 w 9244"/>
                <a:gd name="T67" fmla="*/ 6018 h 11622"/>
                <a:gd name="T68" fmla="*/ 4173 w 9244"/>
                <a:gd name="T69" fmla="*/ 6239 h 11622"/>
                <a:gd name="T70" fmla="*/ 4046 w 9244"/>
                <a:gd name="T71" fmla="*/ 6484 h 11622"/>
                <a:gd name="T72" fmla="*/ 3919 w 9244"/>
                <a:gd name="T73" fmla="*/ 6662 h 11622"/>
                <a:gd name="T74" fmla="*/ 3725 w 9244"/>
                <a:gd name="T75" fmla="*/ 6873 h 11622"/>
                <a:gd name="T76" fmla="*/ 3572 w 9244"/>
                <a:gd name="T77" fmla="*/ 7077 h 11622"/>
                <a:gd name="T78" fmla="*/ 3411 w 9244"/>
                <a:gd name="T79" fmla="*/ 7237 h 11622"/>
                <a:gd name="T80" fmla="*/ 3217 w 9244"/>
                <a:gd name="T81" fmla="*/ 7441 h 11622"/>
                <a:gd name="T82" fmla="*/ 2988 w 9244"/>
                <a:gd name="T83" fmla="*/ 7838 h 11622"/>
                <a:gd name="T84" fmla="*/ 2810 w 9244"/>
                <a:gd name="T85" fmla="*/ 8092 h 11622"/>
                <a:gd name="T86" fmla="*/ 2548 w 9244"/>
                <a:gd name="T87" fmla="*/ 8389 h 11622"/>
                <a:gd name="T88" fmla="*/ 2285 w 9244"/>
                <a:gd name="T89" fmla="*/ 8727 h 11622"/>
                <a:gd name="T90" fmla="*/ 2150 w 9244"/>
                <a:gd name="T91" fmla="*/ 9396 h 11622"/>
                <a:gd name="T92" fmla="*/ 2091 w 9244"/>
                <a:gd name="T93" fmla="*/ 9515 h 11622"/>
                <a:gd name="T94" fmla="*/ 1854 w 9244"/>
                <a:gd name="T95" fmla="*/ 9769 h 11622"/>
                <a:gd name="T96" fmla="*/ 1650 w 9244"/>
                <a:gd name="T97" fmla="*/ 9955 h 11622"/>
                <a:gd name="T98" fmla="*/ 1456 w 9244"/>
                <a:gd name="T99" fmla="*/ 10082 h 11622"/>
                <a:gd name="T100" fmla="*/ 1236 w 9244"/>
                <a:gd name="T101" fmla="*/ 10166 h 11622"/>
                <a:gd name="T102" fmla="*/ 1109 w 9244"/>
                <a:gd name="T103" fmla="*/ 10200 h 11622"/>
                <a:gd name="T104" fmla="*/ 931 w 9244"/>
                <a:gd name="T105" fmla="*/ 10200 h 11622"/>
                <a:gd name="T106" fmla="*/ 651 w 9244"/>
                <a:gd name="T107" fmla="*/ 10251 h 11622"/>
                <a:gd name="T108" fmla="*/ 448 w 9244"/>
                <a:gd name="T109" fmla="*/ 10488 h 11622"/>
                <a:gd name="T110" fmla="*/ 414 w 9244"/>
                <a:gd name="T111" fmla="*/ 10776 h 11622"/>
                <a:gd name="T112" fmla="*/ 287 w 9244"/>
                <a:gd name="T113" fmla="*/ 11148 h 11622"/>
                <a:gd name="T114" fmla="*/ 101 w 9244"/>
                <a:gd name="T115" fmla="*/ 11445 h 11622"/>
                <a:gd name="T116" fmla="*/ 25 w 9244"/>
                <a:gd name="T117" fmla="*/ 11555 h 11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244" h="11622">
                  <a:moveTo>
                    <a:pt x="9244" y="0"/>
                  </a:moveTo>
                  <a:lnTo>
                    <a:pt x="9101" y="93"/>
                  </a:lnTo>
                  <a:lnTo>
                    <a:pt x="9075" y="110"/>
                  </a:lnTo>
                  <a:lnTo>
                    <a:pt x="9033" y="203"/>
                  </a:lnTo>
                  <a:lnTo>
                    <a:pt x="8965" y="288"/>
                  </a:lnTo>
                  <a:lnTo>
                    <a:pt x="8940" y="364"/>
                  </a:lnTo>
                  <a:lnTo>
                    <a:pt x="8880" y="474"/>
                  </a:lnTo>
                  <a:lnTo>
                    <a:pt x="8770" y="626"/>
                  </a:lnTo>
                  <a:lnTo>
                    <a:pt x="8728" y="711"/>
                  </a:lnTo>
                  <a:lnTo>
                    <a:pt x="8694" y="745"/>
                  </a:lnTo>
                  <a:lnTo>
                    <a:pt x="8643" y="779"/>
                  </a:lnTo>
                  <a:lnTo>
                    <a:pt x="8525" y="897"/>
                  </a:lnTo>
                  <a:lnTo>
                    <a:pt x="8474" y="897"/>
                  </a:lnTo>
                  <a:lnTo>
                    <a:pt x="8432" y="931"/>
                  </a:lnTo>
                  <a:lnTo>
                    <a:pt x="8313" y="956"/>
                  </a:lnTo>
                  <a:lnTo>
                    <a:pt x="8237" y="1007"/>
                  </a:lnTo>
                  <a:lnTo>
                    <a:pt x="8152" y="1032"/>
                  </a:lnTo>
                  <a:lnTo>
                    <a:pt x="8093" y="1083"/>
                  </a:lnTo>
                  <a:lnTo>
                    <a:pt x="7992" y="1092"/>
                  </a:lnTo>
                  <a:lnTo>
                    <a:pt x="7975" y="1117"/>
                  </a:lnTo>
                  <a:lnTo>
                    <a:pt x="7898" y="1151"/>
                  </a:lnTo>
                  <a:lnTo>
                    <a:pt x="7831" y="1176"/>
                  </a:lnTo>
                  <a:lnTo>
                    <a:pt x="7771" y="1244"/>
                  </a:lnTo>
                  <a:lnTo>
                    <a:pt x="7712" y="1278"/>
                  </a:lnTo>
                  <a:lnTo>
                    <a:pt x="7661" y="1413"/>
                  </a:lnTo>
                  <a:lnTo>
                    <a:pt x="7644" y="1498"/>
                  </a:lnTo>
                  <a:lnTo>
                    <a:pt x="7653" y="1574"/>
                  </a:lnTo>
                  <a:lnTo>
                    <a:pt x="7695" y="1650"/>
                  </a:lnTo>
                  <a:lnTo>
                    <a:pt x="7738" y="1684"/>
                  </a:lnTo>
                  <a:lnTo>
                    <a:pt x="7754" y="1718"/>
                  </a:lnTo>
                  <a:lnTo>
                    <a:pt x="7805" y="1760"/>
                  </a:lnTo>
                  <a:lnTo>
                    <a:pt x="7831" y="1769"/>
                  </a:lnTo>
                  <a:lnTo>
                    <a:pt x="7881" y="1803"/>
                  </a:lnTo>
                  <a:lnTo>
                    <a:pt x="7915" y="1854"/>
                  </a:lnTo>
                  <a:lnTo>
                    <a:pt x="7983" y="1981"/>
                  </a:lnTo>
                  <a:lnTo>
                    <a:pt x="7992" y="2116"/>
                  </a:lnTo>
                  <a:lnTo>
                    <a:pt x="7966" y="2218"/>
                  </a:lnTo>
                  <a:lnTo>
                    <a:pt x="7898" y="2378"/>
                  </a:lnTo>
                  <a:lnTo>
                    <a:pt x="7831" y="2438"/>
                  </a:lnTo>
                  <a:lnTo>
                    <a:pt x="7754" y="2582"/>
                  </a:lnTo>
                  <a:lnTo>
                    <a:pt x="7687" y="2641"/>
                  </a:lnTo>
                  <a:lnTo>
                    <a:pt x="7611" y="2793"/>
                  </a:lnTo>
                  <a:lnTo>
                    <a:pt x="7551" y="2886"/>
                  </a:lnTo>
                  <a:lnTo>
                    <a:pt x="7500" y="2920"/>
                  </a:lnTo>
                  <a:lnTo>
                    <a:pt x="7492" y="2946"/>
                  </a:lnTo>
                  <a:lnTo>
                    <a:pt x="7458" y="2988"/>
                  </a:lnTo>
                  <a:lnTo>
                    <a:pt x="7348" y="3073"/>
                  </a:lnTo>
                  <a:lnTo>
                    <a:pt x="7331" y="3106"/>
                  </a:lnTo>
                  <a:lnTo>
                    <a:pt x="7314" y="3115"/>
                  </a:lnTo>
                  <a:lnTo>
                    <a:pt x="7187" y="3183"/>
                  </a:lnTo>
                  <a:lnTo>
                    <a:pt x="7043" y="3233"/>
                  </a:lnTo>
                  <a:lnTo>
                    <a:pt x="7009" y="3259"/>
                  </a:lnTo>
                  <a:lnTo>
                    <a:pt x="6891" y="3327"/>
                  </a:lnTo>
                  <a:lnTo>
                    <a:pt x="6823" y="3386"/>
                  </a:lnTo>
                  <a:lnTo>
                    <a:pt x="6747" y="3445"/>
                  </a:lnTo>
                  <a:lnTo>
                    <a:pt x="6645" y="3580"/>
                  </a:lnTo>
                  <a:lnTo>
                    <a:pt x="6603" y="3631"/>
                  </a:lnTo>
                  <a:lnTo>
                    <a:pt x="6595" y="3657"/>
                  </a:lnTo>
                  <a:lnTo>
                    <a:pt x="6569" y="3682"/>
                  </a:lnTo>
                  <a:lnTo>
                    <a:pt x="6569" y="3707"/>
                  </a:lnTo>
                  <a:lnTo>
                    <a:pt x="6518" y="3767"/>
                  </a:lnTo>
                  <a:lnTo>
                    <a:pt x="6408" y="3868"/>
                  </a:lnTo>
                  <a:lnTo>
                    <a:pt x="6375" y="3928"/>
                  </a:lnTo>
                  <a:lnTo>
                    <a:pt x="6298" y="3961"/>
                  </a:lnTo>
                  <a:lnTo>
                    <a:pt x="6180" y="4131"/>
                  </a:lnTo>
                  <a:lnTo>
                    <a:pt x="6112" y="4198"/>
                  </a:lnTo>
                  <a:lnTo>
                    <a:pt x="6095" y="4224"/>
                  </a:lnTo>
                  <a:lnTo>
                    <a:pt x="6002" y="4317"/>
                  </a:lnTo>
                  <a:lnTo>
                    <a:pt x="5943" y="4334"/>
                  </a:lnTo>
                  <a:lnTo>
                    <a:pt x="5909" y="4368"/>
                  </a:lnTo>
                  <a:lnTo>
                    <a:pt x="5748" y="4452"/>
                  </a:lnTo>
                  <a:lnTo>
                    <a:pt x="5723" y="4444"/>
                  </a:lnTo>
                  <a:lnTo>
                    <a:pt x="5663" y="4461"/>
                  </a:lnTo>
                  <a:lnTo>
                    <a:pt x="5646" y="4444"/>
                  </a:lnTo>
                  <a:lnTo>
                    <a:pt x="5621" y="4461"/>
                  </a:lnTo>
                  <a:lnTo>
                    <a:pt x="5545" y="4495"/>
                  </a:lnTo>
                  <a:lnTo>
                    <a:pt x="5486" y="4495"/>
                  </a:lnTo>
                  <a:lnTo>
                    <a:pt x="5426" y="4529"/>
                  </a:lnTo>
                  <a:lnTo>
                    <a:pt x="5325" y="4546"/>
                  </a:lnTo>
                  <a:lnTo>
                    <a:pt x="5105" y="4622"/>
                  </a:lnTo>
                  <a:lnTo>
                    <a:pt x="5088" y="4622"/>
                  </a:lnTo>
                  <a:lnTo>
                    <a:pt x="5045" y="4639"/>
                  </a:lnTo>
                  <a:lnTo>
                    <a:pt x="5003" y="4630"/>
                  </a:lnTo>
                  <a:lnTo>
                    <a:pt x="4961" y="4656"/>
                  </a:lnTo>
                  <a:lnTo>
                    <a:pt x="4842" y="4656"/>
                  </a:lnTo>
                  <a:lnTo>
                    <a:pt x="4808" y="4681"/>
                  </a:lnTo>
                  <a:lnTo>
                    <a:pt x="4783" y="4681"/>
                  </a:lnTo>
                  <a:lnTo>
                    <a:pt x="4766" y="4689"/>
                  </a:lnTo>
                  <a:lnTo>
                    <a:pt x="4724" y="4681"/>
                  </a:lnTo>
                  <a:lnTo>
                    <a:pt x="4546" y="4757"/>
                  </a:lnTo>
                  <a:lnTo>
                    <a:pt x="4453" y="4859"/>
                  </a:lnTo>
                  <a:lnTo>
                    <a:pt x="4427" y="4918"/>
                  </a:lnTo>
                  <a:lnTo>
                    <a:pt x="4427" y="5028"/>
                  </a:lnTo>
                  <a:lnTo>
                    <a:pt x="4419" y="5130"/>
                  </a:lnTo>
                  <a:lnTo>
                    <a:pt x="4427" y="5189"/>
                  </a:lnTo>
                  <a:lnTo>
                    <a:pt x="4419" y="5240"/>
                  </a:lnTo>
                  <a:lnTo>
                    <a:pt x="4410" y="5401"/>
                  </a:lnTo>
                  <a:lnTo>
                    <a:pt x="4393" y="5426"/>
                  </a:lnTo>
                  <a:lnTo>
                    <a:pt x="4385" y="5663"/>
                  </a:lnTo>
                  <a:lnTo>
                    <a:pt x="4351" y="5798"/>
                  </a:lnTo>
                  <a:lnTo>
                    <a:pt x="4300" y="5849"/>
                  </a:lnTo>
                  <a:lnTo>
                    <a:pt x="4250" y="6018"/>
                  </a:lnTo>
                  <a:lnTo>
                    <a:pt x="4190" y="6196"/>
                  </a:lnTo>
                  <a:lnTo>
                    <a:pt x="4173" y="6213"/>
                  </a:lnTo>
                  <a:lnTo>
                    <a:pt x="4173" y="6239"/>
                  </a:lnTo>
                  <a:lnTo>
                    <a:pt x="4148" y="6264"/>
                  </a:lnTo>
                  <a:lnTo>
                    <a:pt x="4123" y="6366"/>
                  </a:lnTo>
                  <a:lnTo>
                    <a:pt x="4046" y="6484"/>
                  </a:lnTo>
                  <a:lnTo>
                    <a:pt x="4029" y="6543"/>
                  </a:lnTo>
                  <a:lnTo>
                    <a:pt x="3945" y="6645"/>
                  </a:lnTo>
                  <a:lnTo>
                    <a:pt x="3919" y="6662"/>
                  </a:lnTo>
                  <a:lnTo>
                    <a:pt x="3860" y="6755"/>
                  </a:lnTo>
                  <a:lnTo>
                    <a:pt x="3733" y="6840"/>
                  </a:lnTo>
                  <a:lnTo>
                    <a:pt x="3725" y="6873"/>
                  </a:lnTo>
                  <a:lnTo>
                    <a:pt x="3615" y="6941"/>
                  </a:lnTo>
                  <a:lnTo>
                    <a:pt x="3589" y="6983"/>
                  </a:lnTo>
                  <a:lnTo>
                    <a:pt x="3572" y="7077"/>
                  </a:lnTo>
                  <a:lnTo>
                    <a:pt x="3538" y="7119"/>
                  </a:lnTo>
                  <a:lnTo>
                    <a:pt x="3471" y="7178"/>
                  </a:lnTo>
                  <a:lnTo>
                    <a:pt x="3411" y="7237"/>
                  </a:lnTo>
                  <a:lnTo>
                    <a:pt x="3344" y="7271"/>
                  </a:lnTo>
                  <a:lnTo>
                    <a:pt x="3284" y="7331"/>
                  </a:lnTo>
                  <a:lnTo>
                    <a:pt x="3217" y="7441"/>
                  </a:lnTo>
                  <a:lnTo>
                    <a:pt x="3166" y="7491"/>
                  </a:lnTo>
                  <a:lnTo>
                    <a:pt x="3098" y="7585"/>
                  </a:lnTo>
                  <a:lnTo>
                    <a:pt x="2988" y="7838"/>
                  </a:lnTo>
                  <a:lnTo>
                    <a:pt x="2946" y="7881"/>
                  </a:lnTo>
                  <a:lnTo>
                    <a:pt x="2903" y="7974"/>
                  </a:lnTo>
                  <a:lnTo>
                    <a:pt x="2810" y="8092"/>
                  </a:lnTo>
                  <a:lnTo>
                    <a:pt x="2802" y="8118"/>
                  </a:lnTo>
                  <a:lnTo>
                    <a:pt x="2658" y="8253"/>
                  </a:lnTo>
                  <a:lnTo>
                    <a:pt x="2548" y="8389"/>
                  </a:lnTo>
                  <a:lnTo>
                    <a:pt x="2497" y="8423"/>
                  </a:lnTo>
                  <a:lnTo>
                    <a:pt x="2370" y="8566"/>
                  </a:lnTo>
                  <a:lnTo>
                    <a:pt x="2285" y="8727"/>
                  </a:lnTo>
                  <a:lnTo>
                    <a:pt x="2218" y="9024"/>
                  </a:lnTo>
                  <a:lnTo>
                    <a:pt x="2209" y="9184"/>
                  </a:lnTo>
                  <a:lnTo>
                    <a:pt x="2150" y="9396"/>
                  </a:lnTo>
                  <a:lnTo>
                    <a:pt x="2133" y="9421"/>
                  </a:lnTo>
                  <a:lnTo>
                    <a:pt x="2133" y="9447"/>
                  </a:lnTo>
                  <a:lnTo>
                    <a:pt x="2091" y="9515"/>
                  </a:lnTo>
                  <a:lnTo>
                    <a:pt x="1998" y="9625"/>
                  </a:lnTo>
                  <a:lnTo>
                    <a:pt x="1947" y="9692"/>
                  </a:lnTo>
                  <a:lnTo>
                    <a:pt x="1854" y="9769"/>
                  </a:lnTo>
                  <a:lnTo>
                    <a:pt x="1803" y="9828"/>
                  </a:lnTo>
                  <a:lnTo>
                    <a:pt x="1710" y="9887"/>
                  </a:lnTo>
                  <a:lnTo>
                    <a:pt x="1650" y="9955"/>
                  </a:lnTo>
                  <a:lnTo>
                    <a:pt x="1557" y="10006"/>
                  </a:lnTo>
                  <a:lnTo>
                    <a:pt x="1532" y="10031"/>
                  </a:lnTo>
                  <a:lnTo>
                    <a:pt x="1456" y="10082"/>
                  </a:lnTo>
                  <a:lnTo>
                    <a:pt x="1396" y="10107"/>
                  </a:lnTo>
                  <a:lnTo>
                    <a:pt x="1329" y="10141"/>
                  </a:lnTo>
                  <a:lnTo>
                    <a:pt x="1236" y="10166"/>
                  </a:lnTo>
                  <a:lnTo>
                    <a:pt x="1210" y="10183"/>
                  </a:lnTo>
                  <a:lnTo>
                    <a:pt x="1193" y="10175"/>
                  </a:lnTo>
                  <a:lnTo>
                    <a:pt x="1109" y="10200"/>
                  </a:lnTo>
                  <a:lnTo>
                    <a:pt x="1016" y="10200"/>
                  </a:lnTo>
                  <a:lnTo>
                    <a:pt x="956" y="10209"/>
                  </a:lnTo>
                  <a:lnTo>
                    <a:pt x="931" y="10200"/>
                  </a:lnTo>
                  <a:lnTo>
                    <a:pt x="795" y="10192"/>
                  </a:lnTo>
                  <a:lnTo>
                    <a:pt x="711" y="10209"/>
                  </a:lnTo>
                  <a:lnTo>
                    <a:pt x="651" y="10251"/>
                  </a:lnTo>
                  <a:lnTo>
                    <a:pt x="550" y="10344"/>
                  </a:lnTo>
                  <a:lnTo>
                    <a:pt x="474" y="10395"/>
                  </a:lnTo>
                  <a:lnTo>
                    <a:pt x="448" y="10488"/>
                  </a:lnTo>
                  <a:lnTo>
                    <a:pt x="448" y="10590"/>
                  </a:lnTo>
                  <a:lnTo>
                    <a:pt x="414" y="10725"/>
                  </a:lnTo>
                  <a:lnTo>
                    <a:pt x="414" y="10776"/>
                  </a:lnTo>
                  <a:lnTo>
                    <a:pt x="330" y="11064"/>
                  </a:lnTo>
                  <a:lnTo>
                    <a:pt x="304" y="11089"/>
                  </a:lnTo>
                  <a:lnTo>
                    <a:pt x="287" y="11148"/>
                  </a:lnTo>
                  <a:lnTo>
                    <a:pt x="245" y="11182"/>
                  </a:lnTo>
                  <a:lnTo>
                    <a:pt x="237" y="11216"/>
                  </a:lnTo>
                  <a:lnTo>
                    <a:pt x="101" y="11445"/>
                  </a:lnTo>
                  <a:lnTo>
                    <a:pt x="76" y="11462"/>
                  </a:lnTo>
                  <a:lnTo>
                    <a:pt x="59" y="11521"/>
                  </a:lnTo>
                  <a:lnTo>
                    <a:pt x="25" y="11555"/>
                  </a:lnTo>
                  <a:lnTo>
                    <a:pt x="0" y="11622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2C856091-6761-475C-8AFE-3FB904017D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2" y="2139"/>
              <a:ext cx="1949" cy="2385"/>
            </a:xfrm>
            <a:custGeom>
              <a:avLst/>
              <a:gdLst>
                <a:gd name="T0" fmla="*/ 84 w 9608"/>
                <a:gd name="T1" fmla="*/ 11622 h 11766"/>
                <a:gd name="T2" fmla="*/ 321 w 9608"/>
                <a:gd name="T3" fmla="*/ 11216 h 11766"/>
                <a:gd name="T4" fmla="*/ 389 w 9608"/>
                <a:gd name="T5" fmla="*/ 11072 h 11766"/>
                <a:gd name="T6" fmla="*/ 431 w 9608"/>
                <a:gd name="T7" fmla="*/ 10793 h 11766"/>
                <a:gd name="T8" fmla="*/ 465 w 9608"/>
                <a:gd name="T9" fmla="*/ 10539 h 11766"/>
                <a:gd name="T10" fmla="*/ 524 w 9608"/>
                <a:gd name="T11" fmla="*/ 10319 h 11766"/>
                <a:gd name="T12" fmla="*/ 584 w 9608"/>
                <a:gd name="T13" fmla="*/ 10158 h 11766"/>
                <a:gd name="T14" fmla="*/ 753 w 9608"/>
                <a:gd name="T15" fmla="*/ 10031 h 11766"/>
                <a:gd name="T16" fmla="*/ 999 w 9608"/>
                <a:gd name="T17" fmla="*/ 10014 h 11766"/>
                <a:gd name="T18" fmla="*/ 1210 w 9608"/>
                <a:gd name="T19" fmla="*/ 10082 h 11766"/>
                <a:gd name="T20" fmla="*/ 1371 w 9608"/>
                <a:gd name="T21" fmla="*/ 10124 h 11766"/>
                <a:gd name="T22" fmla="*/ 1633 w 9608"/>
                <a:gd name="T23" fmla="*/ 10006 h 11766"/>
                <a:gd name="T24" fmla="*/ 1879 w 9608"/>
                <a:gd name="T25" fmla="*/ 9836 h 11766"/>
                <a:gd name="T26" fmla="*/ 2074 w 9608"/>
                <a:gd name="T27" fmla="*/ 9625 h 11766"/>
                <a:gd name="T28" fmla="*/ 2218 w 9608"/>
                <a:gd name="T29" fmla="*/ 9388 h 11766"/>
                <a:gd name="T30" fmla="*/ 2285 w 9608"/>
                <a:gd name="T31" fmla="*/ 9227 h 11766"/>
                <a:gd name="T32" fmla="*/ 2362 w 9608"/>
                <a:gd name="T33" fmla="*/ 8804 h 11766"/>
                <a:gd name="T34" fmla="*/ 2421 w 9608"/>
                <a:gd name="T35" fmla="*/ 8677 h 11766"/>
                <a:gd name="T36" fmla="*/ 2514 w 9608"/>
                <a:gd name="T37" fmla="*/ 8524 h 11766"/>
                <a:gd name="T38" fmla="*/ 2810 w 9608"/>
                <a:gd name="T39" fmla="*/ 8270 h 11766"/>
                <a:gd name="T40" fmla="*/ 2963 w 9608"/>
                <a:gd name="T41" fmla="*/ 8076 h 11766"/>
                <a:gd name="T42" fmla="*/ 3174 w 9608"/>
                <a:gd name="T43" fmla="*/ 7754 h 11766"/>
                <a:gd name="T44" fmla="*/ 3335 w 9608"/>
                <a:gd name="T45" fmla="*/ 7475 h 11766"/>
                <a:gd name="T46" fmla="*/ 3657 w 9608"/>
                <a:gd name="T47" fmla="*/ 7077 h 11766"/>
                <a:gd name="T48" fmla="*/ 3742 w 9608"/>
                <a:gd name="T49" fmla="*/ 6975 h 11766"/>
                <a:gd name="T50" fmla="*/ 3894 w 9608"/>
                <a:gd name="T51" fmla="*/ 6797 h 11766"/>
                <a:gd name="T52" fmla="*/ 4097 w 9608"/>
                <a:gd name="T53" fmla="*/ 6510 h 11766"/>
                <a:gd name="T54" fmla="*/ 4224 w 9608"/>
                <a:gd name="T55" fmla="*/ 6332 h 11766"/>
                <a:gd name="T56" fmla="*/ 4309 w 9608"/>
                <a:gd name="T57" fmla="*/ 6154 h 11766"/>
                <a:gd name="T58" fmla="*/ 4368 w 9608"/>
                <a:gd name="T59" fmla="*/ 5892 h 11766"/>
                <a:gd name="T60" fmla="*/ 4512 w 9608"/>
                <a:gd name="T61" fmla="*/ 5426 h 11766"/>
                <a:gd name="T62" fmla="*/ 4487 w 9608"/>
                <a:gd name="T63" fmla="*/ 4969 h 11766"/>
                <a:gd name="T64" fmla="*/ 4597 w 9608"/>
                <a:gd name="T65" fmla="*/ 4698 h 11766"/>
                <a:gd name="T66" fmla="*/ 4868 w 9608"/>
                <a:gd name="T67" fmla="*/ 4563 h 11766"/>
                <a:gd name="T68" fmla="*/ 5045 w 9608"/>
                <a:gd name="T69" fmla="*/ 4461 h 11766"/>
                <a:gd name="T70" fmla="*/ 5367 w 9608"/>
                <a:gd name="T71" fmla="*/ 4419 h 11766"/>
                <a:gd name="T72" fmla="*/ 5663 w 9608"/>
                <a:gd name="T73" fmla="*/ 4376 h 11766"/>
                <a:gd name="T74" fmla="*/ 5917 w 9608"/>
                <a:gd name="T75" fmla="*/ 4232 h 11766"/>
                <a:gd name="T76" fmla="*/ 6154 w 9608"/>
                <a:gd name="T77" fmla="*/ 4063 h 11766"/>
                <a:gd name="T78" fmla="*/ 6307 w 9608"/>
                <a:gd name="T79" fmla="*/ 4004 h 11766"/>
                <a:gd name="T80" fmla="*/ 6662 w 9608"/>
                <a:gd name="T81" fmla="*/ 3708 h 11766"/>
                <a:gd name="T82" fmla="*/ 6781 w 9608"/>
                <a:gd name="T83" fmla="*/ 3504 h 11766"/>
                <a:gd name="T84" fmla="*/ 6891 w 9608"/>
                <a:gd name="T85" fmla="*/ 3344 h 11766"/>
                <a:gd name="T86" fmla="*/ 7094 w 9608"/>
                <a:gd name="T87" fmla="*/ 3200 h 11766"/>
                <a:gd name="T88" fmla="*/ 7306 w 9608"/>
                <a:gd name="T89" fmla="*/ 3132 h 11766"/>
                <a:gd name="T90" fmla="*/ 7517 w 9608"/>
                <a:gd name="T91" fmla="*/ 3039 h 11766"/>
                <a:gd name="T92" fmla="*/ 7695 w 9608"/>
                <a:gd name="T93" fmla="*/ 2920 h 11766"/>
                <a:gd name="T94" fmla="*/ 7848 w 9608"/>
                <a:gd name="T95" fmla="*/ 2776 h 11766"/>
                <a:gd name="T96" fmla="*/ 8008 w 9608"/>
                <a:gd name="T97" fmla="*/ 2556 h 11766"/>
                <a:gd name="T98" fmla="*/ 8102 w 9608"/>
                <a:gd name="T99" fmla="*/ 2260 h 11766"/>
                <a:gd name="T100" fmla="*/ 8051 w 9608"/>
                <a:gd name="T101" fmla="*/ 2116 h 11766"/>
                <a:gd name="T102" fmla="*/ 7873 w 9608"/>
                <a:gd name="T103" fmla="*/ 1820 h 11766"/>
                <a:gd name="T104" fmla="*/ 7780 w 9608"/>
                <a:gd name="T105" fmla="*/ 1617 h 11766"/>
                <a:gd name="T106" fmla="*/ 7839 w 9608"/>
                <a:gd name="T107" fmla="*/ 1456 h 11766"/>
                <a:gd name="T108" fmla="*/ 8034 w 9608"/>
                <a:gd name="T109" fmla="*/ 1337 h 11766"/>
                <a:gd name="T110" fmla="*/ 8279 w 9608"/>
                <a:gd name="T111" fmla="*/ 1193 h 11766"/>
                <a:gd name="T112" fmla="*/ 8550 w 9608"/>
                <a:gd name="T113" fmla="*/ 1033 h 11766"/>
                <a:gd name="T114" fmla="*/ 8914 w 9608"/>
                <a:gd name="T115" fmla="*/ 880 h 11766"/>
                <a:gd name="T116" fmla="*/ 9067 w 9608"/>
                <a:gd name="T117" fmla="*/ 753 h 11766"/>
                <a:gd name="T118" fmla="*/ 9134 w 9608"/>
                <a:gd name="T119" fmla="*/ 592 h 11766"/>
                <a:gd name="T120" fmla="*/ 9312 w 9608"/>
                <a:gd name="T121" fmla="*/ 288 h 11766"/>
                <a:gd name="T122" fmla="*/ 9490 w 9608"/>
                <a:gd name="T123" fmla="*/ 68 h 11766"/>
                <a:gd name="T124" fmla="*/ 9481 w 9608"/>
                <a:gd name="T125" fmla="*/ 68 h 11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608" h="11766">
                  <a:moveTo>
                    <a:pt x="0" y="11766"/>
                  </a:moveTo>
                  <a:lnTo>
                    <a:pt x="59" y="11639"/>
                  </a:lnTo>
                  <a:lnTo>
                    <a:pt x="84" y="11622"/>
                  </a:lnTo>
                  <a:lnTo>
                    <a:pt x="177" y="11453"/>
                  </a:lnTo>
                  <a:lnTo>
                    <a:pt x="279" y="11335"/>
                  </a:lnTo>
                  <a:lnTo>
                    <a:pt x="321" y="11216"/>
                  </a:lnTo>
                  <a:lnTo>
                    <a:pt x="355" y="11157"/>
                  </a:lnTo>
                  <a:lnTo>
                    <a:pt x="372" y="11098"/>
                  </a:lnTo>
                  <a:lnTo>
                    <a:pt x="389" y="11072"/>
                  </a:lnTo>
                  <a:lnTo>
                    <a:pt x="406" y="10979"/>
                  </a:lnTo>
                  <a:lnTo>
                    <a:pt x="414" y="10818"/>
                  </a:lnTo>
                  <a:lnTo>
                    <a:pt x="431" y="10793"/>
                  </a:lnTo>
                  <a:lnTo>
                    <a:pt x="440" y="10717"/>
                  </a:lnTo>
                  <a:lnTo>
                    <a:pt x="440" y="10573"/>
                  </a:lnTo>
                  <a:lnTo>
                    <a:pt x="465" y="10539"/>
                  </a:lnTo>
                  <a:lnTo>
                    <a:pt x="499" y="10412"/>
                  </a:lnTo>
                  <a:lnTo>
                    <a:pt x="524" y="10353"/>
                  </a:lnTo>
                  <a:lnTo>
                    <a:pt x="524" y="10319"/>
                  </a:lnTo>
                  <a:lnTo>
                    <a:pt x="541" y="10260"/>
                  </a:lnTo>
                  <a:lnTo>
                    <a:pt x="567" y="10217"/>
                  </a:lnTo>
                  <a:lnTo>
                    <a:pt x="584" y="10158"/>
                  </a:lnTo>
                  <a:lnTo>
                    <a:pt x="626" y="10099"/>
                  </a:lnTo>
                  <a:lnTo>
                    <a:pt x="702" y="10056"/>
                  </a:lnTo>
                  <a:lnTo>
                    <a:pt x="753" y="10031"/>
                  </a:lnTo>
                  <a:lnTo>
                    <a:pt x="838" y="10006"/>
                  </a:lnTo>
                  <a:lnTo>
                    <a:pt x="939" y="10023"/>
                  </a:lnTo>
                  <a:lnTo>
                    <a:pt x="999" y="10014"/>
                  </a:lnTo>
                  <a:lnTo>
                    <a:pt x="1049" y="10031"/>
                  </a:lnTo>
                  <a:lnTo>
                    <a:pt x="1100" y="10056"/>
                  </a:lnTo>
                  <a:lnTo>
                    <a:pt x="1210" y="10082"/>
                  </a:lnTo>
                  <a:lnTo>
                    <a:pt x="1261" y="10116"/>
                  </a:lnTo>
                  <a:lnTo>
                    <a:pt x="1320" y="10107"/>
                  </a:lnTo>
                  <a:lnTo>
                    <a:pt x="1371" y="10124"/>
                  </a:lnTo>
                  <a:lnTo>
                    <a:pt x="1523" y="10090"/>
                  </a:lnTo>
                  <a:lnTo>
                    <a:pt x="1600" y="10040"/>
                  </a:lnTo>
                  <a:lnTo>
                    <a:pt x="1633" y="10006"/>
                  </a:lnTo>
                  <a:lnTo>
                    <a:pt x="1710" y="9972"/>
                  </a:lnTo>
                  <a:lnTo>
                    <a:pt x="1811" y="9896"/>
                  </a:lnTo>
                  <a:lnTo>
                    <a:pt x="1879" y="9836"/>
                  </a:lnTo>
                  <a:lnTo>
                    <a:pt x="1913" y="9777"/>
                  </a:lnTo>
                  <a:lnTo>
                    <a:pt x="2040" y="9684"/>
                  </a:lnTo>
                  <a:lnTo>
                    <a:pt x="2074" y="9625"/>
                  </a:lnTo>
                  <a:lnTo>
                    <a:pt x="2108" y="9591"/>
                  </a:lnTo>
                  <a:lnTo>
                    <a:pt x="2167" y="9489"/>
                  </a:lnTo>
                  <a:lnTo>
                    <a:pt x="2218" y="9388"/>
                  </a:lnTo>
                  <a:lnTo>
                    <a:pt x="2218" y="9371"/>
                  </a:lnTo>
                  <a:lnTo>
                    <a:pt x="2285" y="9244"/>
                  </a:lnTo>
                  <a:lnTo>
                    <a:pt x="2285" y="9227"/>
                  </a:lnTo>
                  <a:lnTo>
                    <a:pt x="2328" y="9168"/>
                  </a:lnTo>
                  <a:lnTo>
                    <a:pt x="2362" y="8964"/>
                  </a:lnTo>
                  <a:lnTo>
                    <a:pt x="2362" y="8804"/>
                  </a:lnTo>
                  <a:lnTo>
                    <a:pt x="2378" y="8787"/>
                  </a:lnTo>
                  <a:lnTo>
                    <a:pt x="2387" y="8710"/>
                  </a:lnTo>
                  <a:lnTo>
                    <a:pt x="2421" y="8677"/>
                  </a:lnTo>
                  <a:lnTo>
                    <a:pt x="2421" y="8643"/>
                  </a:lnTo>
                  <a:lnTo>
                    <a:pt x="2497" y="8575"/>
                  </a:lnTo>
                  <a:lnTo>
                    <a:pt x="2514" y="8524"/>
                  </a:lnTo>
                  <a:lnTo>
                    <a:pt x="2675" y="8372"/>
                  </a:lnTo>
                  <a:lnTo>
                    <a:pt x="2683" y="8330"/>
                  </a:lnTo>
                  <a:lnTo>
                    <a:pt x="2810" y="8270"/>
                  </a:lnTo>
                  <a:lnTo>
                    <a:pt x="2886" y="8177"/>
                  </a:lnTo>
                  <a:lnTo>
                    <a:pt x="2929" y="8109"/>
                  </a:lnTo>
                  <a:lnTo>
                    <a:pt x="2963" y="8076"/>
                  </a:lnTo>
                  <a:lnTo>
                    <a:pt x="2997" y="8016"/>
                  </a:lnTo>
                  <a:lnTo>
                    <a:pt x="3107" y="7898"/>
                  </a:lnTo>
                  <a:lnTo>
                    <a:pt x="3174" y="7754"/>
                  </a:lnTo>
                  <a:lnTo>
                    <a:pt x="3217" y="7669"/>
                  </a:lnTo>
                  <a:lnTo>
                    <a:pt x="3250" y="7635"/>
                  </a:lnTo>
                  <a:lnTo>
                    <a:pt x="3335" y="7475"/>
                  </a:lnTo>
                  <a:lnTo>
                    <a:pt x="3454" y="7331"/>
                  </a:lnTo>
                  <a:lnTo>
                    <a:pt x="3462" y="7288"/>
                  </a:lnTo>
                  <a:lnTo>
                    <a:pt x="3657" y="7077"/>
                  </a:lnTo>
                  <a:lnTo>
                    <a:pt x="3665" y="7051"/>
                  </a:lnTo>
                  <a:lnTo>
                    <a:pt x="3733" y="7001"/>
                  </a:lnTo>
                  <a:lnTo>
                    <a:pt x="3742" y="6975"/>
                  </a:lnTo>
                  <a:lnTo>
                    <a:pt x="3767" y="6950"/>
                  </a:lnTo>
                  <a:lnTo>
                    <a:pt x="3835" y="6848"/>
                  </a:lnTo>
                  <a:lnTo>
                    <a:pt x="3894" y="6797"/>
                  </a:lnTo>
                  <a:lnTo>
                    <a:pt x="3970" y="6670"/>
                  </a:lnTo>
                  <a:lnTo>
                    <a:pt x="4097" y="6535"/>
                  </a:lnTo>
                  <a:lnTo>
                    <a:pt x="4097" y="6510"/>
                  </a:lnTo>
                  <a:lnTo>
                    <a:pt x="4122" y="6476"/>
                  </a:lnTo>
                  <a:lnTo>
                    <a:pt x="4216" y="6374"/>
                  </a:lnTo>
                  <a:lnTo>
                    <a:pt x="4224" y="6332"/>
                  </a:lnTo>
                  <a:lnTo>
                    <a:pt x="4249" y="6289"/>
                  </a:lnTo>
                  <a:lnTo>
                    <a:pt x="4275" y="6213"/>
                  </a:lnTo>
                  <a:lnTo>
                    <a:pt x="4309" y="6154"/>
                  </a:lnTo>
                  <a:lnTo>
                    <a:pt x="4317" y="6052"/>
                  </a:lnTo>
                  <a:lnTo>
                    <a:pt x="4351" y="5968"/>
                  </a:lnTo>
                  <a:lnTo>
                    <a:pt x="4368" y="5892"/>
                  </a:lnTo>
                  <a:lnTo>
                    <a:pt x="4427" y="5688"/>
                  </a:lnTo>
                  <a:lnTo>
                    <a:pt x="4487" y="5570"/>
                  </a:lnTo>
                  <a:lnTo>
                    <a:pt x="4512" y="5426"/>
                  </a:lnTo>
                  <a:lnTo>
                    <a:pt x="4520" y="5265"/>
                  </a:lnTo>
                  <a:lnTo>
                    <a:pt x="4487" y="5070"/>
                  </a:lnTo>
                  <a:lnTo>
                    <a:pt x="4487" y="4969"/>
                  </a:lnTo>
                  <a:lnTo>
                    <a:pt x="4495" y="4825"/>
                  </a:lnTo>
                  <a:lnTo>
                    <a:pt x="4537" y="4749"/>
                  </a:lnTo>
                  <a:lnTo>
                    <a:pt x="4597" y="4698"/>
                  </a:lnTo>
                  <a:lnTo>
                    <a:pt x="4698" y="4656"/>
                  </a:lnTo>
                  <a:lnTo>
                    <a:pt x="4741" y="4613"/>
                  </a:lnTo>
                  <a:lnTo>
                    <a:pt x="4868" y="4563"/>
                  </a:lnTo>
                  <a:lnTo>
                    <a:pt x="4918" y="4529"/>
                  </a:lnTo>
                  <a:lnTo>
                    <a:pt x="5020" y="4486"/>
                  </a:lnTo>
                  <a:lnTo>
                    <a:pt x="5045" y="4461"/>
                  </a:lnTo>
                  <a:lnTo>
                    <a:pt x="5206" y="4427"/>
                  </a:lnTo>
                  <a:lnTo>
                    <a:pt x="5342" y="4427"/>
                  </a:lnTo>
                  <a:lnTo>
                    <a:pt x="5367" y="4419"/>
                  </a:lnTo>
                  <a:lnTo>
                    <a:pt x="5477" y="4410"/>
                  </a:lnTo>
                  <a:lnTo>
                    <a:pt x="5579" y="4385"/>
                  </a:lnTo>
                  <a:lnTo>
                    <a:pt x="5663" y="4376"/>
                  </a:lnTo>
                  <a:lnTo>
                    <a:pt x="5680" y="4351"/>
                  </a:lnTo>
                  <a:lnTo>
                    <a:pt x="5790" y="4317"/>
                  </a:lnTo>
                  <a:lnTo>
                    <a:pt x="5917" y="4232"/>
                  </a:lnTo>
                  <a:lnTo>
                    <a:pt x="5960" y="4224"/>
                  </a:lnTo>
                  <a:lnTo>
                    <a:pt x="6010" y="4156"/>
                  </a:lnTo>
                  <a:lnTo>
                    <a:pt x="6154" y="4063"/>
                  </a:lnTo>
                  <a:lnTo>
                    <a:pt x="6214" y="4055"/>
                  </a:lnTo>
                  <a:lnTo>
                    <a:pt x="6281" y="4021"/>
                  </a:lnTo>
                  <a:lnTo>
                    <a:pt x="6307" y="4004"/>
                  </a:lnTo>
                  <a:lnTo>
                    <a:pt x="6527" y="3877"/>
                  </a:lnTo>
                  <a:lnTo>
                    <a:pt x="6595" y="3818"/>
                  </a:lnTo>
                  <a:lnTo>
                    <a:pt x="6662" y="3708"/>
                  </a:lnTo>
                  <a:lnTo>
                    <a:pt x="6705" y="3674"/>
                  </a:lnTo>
                  <a:lnTo>
                    <a:pt x="6772" y="3547"/>
                  </a:lnTo>
                  <a:lnTo>
                    <a:pt x="6781" y="3504"/>
                  </a:lnTo>
                  <a:lnTo>
                    <a:pt x="6806" y="3471"/>
                  </a:lnTo>
                  <a:lnTo>
                    <a:pt x="6832" y="3428"/>
                  </a:lnTo>
                  <a:lnTo>
                    <a:pt x="6891" y="3344"/>
                  </a:lnTo>
                  <a:lnTo>
                    <a:pt x="6967" y="3276"/>
                  </a:lnTo>
                  <a:lnTo>
                    <a:pt x="7035" y="3250"/>
                  </a:lnTo>
                  <a:lnTo>
                    <a:pt x="7094" y="3200"/>
                  </a:lnTo>
                  <a:lnTo>
                    <a:pt x="7153" y="3183"/>
                  </a:lnTo>
                  <a:lnTo>
                    <a:pt x="7230" y="3183"/>
                  </a:lnTo>
                  <a:lnTo>
                    <a:pt x="7306" y="3132"/>
                  </a:lnTo>
                  <a:lnTo>
                    <a:pt x="7348" y="3123"/>
                  </a:lnTo>
                  <a:lnTo>
                    <a:pt x="7441" y="3073"/>
                  </a:lnTo>
                  <a:lnTo>
                    <a:pt x="7517" y="3039"/>
                  </a:lnTo>
                  <a:lnTo>
                    <a:pt x="7594" y="2980"/>
                  </a:lnTo>
                  <a:lnTo>
                    <a:pt x="7619" y="2971"/>
                  </a:lnTo>
                  <a:lnTo>
                    <a:pt x="7695" y="2920"/>
                  </a:lnTo>
                  <a:lnTo>
                    <a:pt x="7721" y="2878"/>
                  </a:lnTo>
                  <a:lnTo>
                    <a:pt x="7754" y="2844"/>
                  </a:lnTo>
                  <a:lnTo>
                    <a:pt x="7848" y="2776"/>
                  </a:lnTo>
                  <a:lnTo>
                    <a:pt x="7881" y="2734"/>
                  </a:lnTo>
                  <a:lnTo>
                    <a:pt x="7983" y="2632"/>
                  </a:lnTo>
                  <a:lnTo>
                    <a:pt x="8008" y="2556"/>
                  </a:lnTo>
                  <a:lnTo>
                    <a:pt x="8068" y="2506"/>
                  </a:lnTo>
                  <a:lnTo>
                    <a:pt x="8076" y="2480"/>
                  </a:lnTo>
                  <a:lnTo>
                    <a:pt x="8102" y="2260"/>
                  </a:lnTo>
                  <a:lnTo>
                    <a:pt x="8093" y="2243"/>
                  </a:lnTo>
                  <a:lnTo>
                    <a:pt x="8076" y="2142"/>
                  </a:lnTo>
                  <a:lnTo>
                    <a:pt x="8051" y="2116"/>
                  </a:lnTo>
                  <a:lnTo>
                    <a:pt x="8025" y="2057"/>
                  </a:lnTo>
                  <a:lnTo>
                    <a:pt x="7915" y="1921"/>
                  </a:lnTo>
                  <a:lnTo>
                    <a:pt x="7873" y="1820"/>
                  </a:lnTo>
                  <a:lnTo>
                    <a:pt x="7797" y="1718"/>
                  </a:lnTo>
                  <a:lnTo>
                    <a:pt x="7780" y="1659"/>
                  </a:lnTo>
                  <a:lnTo>
                    <a:pt x="7780" y="1617"/>
                  </a:lnTo>
                  <a:lnTo>
                    <a:pt x="7788" y="1540"/>
                  </a:lnTo>
                  <a:lnTo>
                    <a:pt x="7814" y="1498"/>
                  </a:lnTo>
                  <a:lnTo>
                    <a:pt x="7839" y="1456"/>
                  </a:lnTo>
                  <a:lnTo>
                    <a:pt x="7915" y="1388"/>
                  </a:lnTo>
                  <a:lnTo>
                    <a:pt x="7975" y="1380"/>
                  </a:lnTo>
                  <a:lnTo>
                    <a:pt x="8034" y="1337"/>
                  </a:lnTo>
                  <a:lnTo>
                    <a:pt x="8076" y="1320"/>
                  </a:lnTo>
                  <a:lnTo>
                    <a:pt x="8203" y="1227"/>
                  </a:lnTo>
                  <a:lnTo>
                    <a:pt x="8279" y="1193"/>
                  </a:lnTo>
                  <a:lnTo>
                    <a:pt x="8389" y="1100"/>
                  </a:lnTo>
                  <a:lnTo>
                    <a:pt x="8525" y="1033"/>
                  </a:lnTo>
                  <a:lnTo>
                    <a:pt x="8550" y="1033"/>
                  </a:lnTo>
                  <a:lnTo>
                    <a:pt x="8660" y="973"/>
                  </a:lnTo>
                  <a:lnTo>
                    <a:pt x="8796" y="948"/>
                  </a:lnTo>
                  <a:lnTo>
                    <a:pt x="8914" y="880"/>
                  </a:lnTo>
                  <a:lnTo>
                    <a:pt x="9016" y="779"/>
                  </a:lnTo>
                  <a:lnTo>
                    <a:pt x="9050" y="770"/>
                  </a:lnTo>
                  <a:lnTo>
                    <a:pt x="9067" y="753"/>
                  </a:lnTo>
                  <a:lnTo>
                    <a:pt x="9101" y="652"/>
                  </a:lnTo>
                  <a:lnTo>
                    <a:pt x="9117" y="626"/>
                  </a:lnTo>
                  <a:lnTo>
                    <a:pt x="9134" y="592"/>
                  </a:lnTo>
                  <a:lnTo>
                    <a:pt x="9185" y="533"/>
                  </a:lnTo>
                  <a:lnTo>
                    <a:pt x="9270" y="389"/>
                  </a:lnTo>
                  <a:lnTo>
                    <a:pt x="9312" y="288"/>
                  </a:lnTo>
                  <a:lnTo>
                    <a:pt x="9422" y="161"/>
                  </a:lnTo>
                  <a:lnTo>
                    <a:pt x="9456" y="101"/>
                  </a:lnTo>
                  <a:lnTo>
                    <a:pt x="9490" y="68"/>
                  </a:lnTo>
                  <a:lnTo>
                    <a:pt x="9608" y="0"/>
                  </a:lnTo>
                  <a:moveTo>
                    <a:pt x="9608" y="0"/>
                  </a:moveTo>
                  <a:lnTo>
                    <a:pt x="9481" y="68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265319D1-093F-49B8-A39B-EECE485F4A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3" y="1940"/>
              <a:ext cx="2227" cy="2584"/>
            </a:xfrm>
            <a:custGeom>
              <a:avLst/>
              <a:gdLst>
                <a:gd name="T0" fmla="*/ 10574 w 10980"/>
                <a:gd name="T1" fmla="*/ 804 h 12748"/>
                <a:gd name="T2" fmla="*/ 10337 w 10980"/>
                <a:gd name="T3" fmla="*/ 1219 h 12748"/>
                <a:gd name="T4" fmla="*/ 9939 w 10980"/>
                <a:gd name="T5" fmla="*/ 1414 h 12748"/>
                <a:gd name="T6" fmla="*/ 9295 w 10980"/>
                <a:gd name="T7" fmla="*/ 1456 h 12748"/>
                <a:gd name="T8" fmla="*/ 9025 w 10980"/>
                <a:gd name="T9" fmla="*/ 2497 h 12748"/>
                <a:gd name="T10" fmla="*/ 9143 w 10980"/>
                <a:gd name="T11" fmla="*/ 3377 h 12748"/>
                <a:gd name="T12" fmla="*/ 8957 w 10980"/>
                <a:gd name="T13" fmla="*/ 3538 h 12748"/>
                <a:gd name="T14" fmla="*/ 8474 w 10980"/>
                <a:gd name="T15" fmla="*/ 3454 h 12748"/>
                <a:gd name="T16" fmla="*/ 7958 w 10980"/>
                <a:gd name="T17" fmla="*/ 3327 h 12748"/>
                <a:gd name="T18" fmla="*/ 7949 w 10980"/>
                <a:gd name="T19" fmla="*/ 2167 h 12748"/>
                <a:gd name="T20" fmla="*/ 7738 w 10980"/>
                <a:gd name="T21" fmla="*/ 1583 h 12748"/>
                <a:gd name="T22" fmla="*/ 7738 w 10980"/>
                <a:gd name="T23" fmla="*/ 1083 h 12748"/>
                <a:gd name="T24" fmla="*/ 7992 w 10980"/>
                <a:gd name="T25" fmla="*/ 584 h 12748"/>
                <a:gd name="T26" fmla="*/ 7805 w 10980"/>
                <a:gd name="T27" fmla="*/ 42 h 12748"/>
                <a:gd name="T28" fmla="*/ 7467 w 10980"/>
                <a:gd name="T29" fmla="*/ 101 h 12748"/>
                <a:gd name="T30" fmla="*/ 7137 w 10980"/>
                <a:gd name="T31" fmla="*/ 296 h 12748"/>
                <a:gd name="T32" fmla="*/ 6773 w 10980"/>
                <a:gd name="T33" fmla="*/ 762 h 12748"/>
                <a:gd name="T34" fmla="*/ 6561 w 10980"/>
                <a:gd name="T35" fmla="*/ 1253 h 12748"/>
                <a:gd name="T36" fmla="*/ 6595 w 10980"/>
                <a:gd name="T37" fmla="*/ 1761 h 12748"/>
                <a:gd name="T38" fmla="*/ 6925 w 10980"/>
                <a:gd name="T39" fmla="*/ 2353 h 12748"/>
                <a:gd name="T40" fmla="*/ 7255 w 10980"/>
                <a:gd name="T41" fmla="*/ 2844 h 12748"/>
                <a:gd name="T42" fmla="*/ 7805 w 10980"/>
                <a:gd name="T43" fmla="*/ 3504 h 12748"/>
                <a:gd name="T44" fmla="*/ 7678 w 10980"/>
                <a:gd name="T45" fmla="*/ 3987 h 12748"/>
                <a:gd name="T46" fmla="*/ 7585 w 10980"/>
                <a:gd name="T47" fmla="*/ 4571 h 12748"/>
                <a:gd name="T48" fmla="*/ 7382 w 10980"/>
                <a:gd name="T49" fmla="*/ 4639 h 12748"/>
                <a:gd name="T50" fmla="*/ 7103 w 10980"/>
                <a:gd name="T51" fmla="*/ 4410 h 12748"/>
                <a:gd name="T52" fmla="*/ 6603 w 10980"/>
                <a:gd name="T53" fmla="*/ 3953 h 12748"/>
                <a:gd name="T54" fmla="*/ 6078 w 10980"/>
                <a:gd name="T55" fmla="*/ 3936 h 12748"/>
                <a:gd name="T56" fmla="*/ 5621 w 10980"/>
                <a:gd name="T57" fmla="*/ 3945 h 12748"/>
                <a:gd name="T58" fmla="*/ 5740 w 10980"/>
                <a:gd name="T59" fmla="*/ 4453 h 12748"/>
                <a:gd name="T60" fmla="*/ 5850 w 10980"/>
                <a:gd name="T61" fmla="*/ 5071 h 12748"/>
                <a:gd name="T62" fmla="*/ 5274 w 10980"/>
                <a:gd name="T63" fmla="*/ 5147 h 12748"/>
                <a:gd name="T64" fmla="*/ 4910 w 10980"/>
                <a:gd name="T65" fmla="*/ 5324 h 12748"/>
                <a:gd name="T66" fmla="*/ 4360 w 10980"/>
                <a:gd name="T67" fmla="*/ 5570 h 12748"/>
                <a:gd name="T68" fmla="*/ 4808 w 10980"/>
                <a:gd name="T69" fmla="*/ 6095 h 12748"/>
                <a:gd name="T70" fmla="*/ 5350 w 10980"/>
                <a:gd name="T71" fmla="*/ 6721 h 12748"/>
                <a:gd name="T72" fmla="*/ 5316 w 10980"/>
                <a:gd name="T73" fmla="*/ 7144 h 12748"/>
                <a:gd name="T74" fmla="*/ 4080 w 10980"/>
                <a:gd name="T75" fmla="*/ 7238 h 12748"/>
                <a:gd name="T76" fmla="*/ 4300 w 10980"/>
                <a:gd name="T77" fmla="*/ 7898 h 12748"/>
                <a:gd name="T78" fmla="*/ 4292 w 10980"/>
                <a:gd name="T79" fmla="*/ 8296 h 12748"/>
                <a:gd name="T80" fmla="*/ 3860 w 10980"/>
                <a:gd name="T81" fmla="*/ 8507 h 12748"/>
                <a:gd name="T82" fmla="*/ 3369 w 10980"/>
                <a:gd name="T83" fmla="*/ 9151 h 12748"/>
                <a:gd name="T84" fmla="*/ 3141 w 10980"/>
                <a:gd name="T85" fmla="*/ 9506 h 12748"/>
                <a:gd name="T86" fmla="*/ 2624 w 10980"/>
                <a:gd name="T87" fmla="*/ 9015 h 12748"/>
                <a:gd name="T88" fmla="*/ 2345 w 10980"/>
                <a:gd name="T89" fmla="*/ 8372 h 12748"/>
                <a:gd name="T90" fmla="*/ 1938 w 10980"/>
                <a:gd name="T91" fmla="*/ 8186 h 12748"/>
                <a:gd name="T92" fmla="*/ 1676 w 10980"/>
                <a:gd name="T93" fmla="*/ 9032 h 12748"/>
                <a:gd name="T94" fmla="*/ 1744 w 10980"/>
                <a:gd name="T95" fmla="*/ 9599 h 12748"/>
                <a:gd name="T96" fmla="*/ 1456 w 10980"/>
                <a:gd name="T97" fmla="*/ 9735 h 12748"/>
                <a:gd name="T98" fmla="*/ 1151 w 10980"/>
                <a:gd name="T99" fmla="*/ 9845 h 12748"/>
                <a:gd name="T100" fmla="*/ 821 w 10980"/>
                <a:gd name="T101" fmla="*/ 9997 h 12748"/>
                <a:gd name="T102" fmla="*/ 1193 w 10980"/>
                <a:gd name="T103" fmla="*/ 10167 h 12748"/>
                <a:gd name="T104" fmla="*/ 1524 w 10980"/>
                <a:gd name="T105" fmla="*/ 10319 h 12748"/>
                <a:gd name="T106" fmla="*/ 1312 w 10980"/>
                <a:gd name="T107" fmla="*/ 11064 h 12748"/>
                <a:gd name="T108" fmla="*/ 1329 w 10980"/>
                <a:gd name="T109" fmla="*/ 11961 h 12748"/>
                <a:gd name="T110" fmla="*/ 948 w 10980"/>
                <a:gd name="T111" fmla="*/ 12029 h 12748"/>
                <a:gd name="T112" fmla="*/ 635 w 10980"/>
                <a:gd name="T113" fmla="*/ 12114 h 12748"/>
                <a:gd name="T114" fmla="*/ 381 w 10980"/>
                <a:gd name="T115" fmla="*/ 12291 h 12748"/>
                <a:gd name="T116" fmla="*/ 0 w 10980"/>
                <a:gd name="T117" fmla="*/ 12748 h 12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980" h="12748">
                  <a:moveTo>
                    <a:pt x="10980" y="465"/>
                  </a:moveTo>
                  <a:lnTo>
                    <a:pt x="10853" y="508"/>
                  </a:lnTo>
                  <a:lnTo>
                    <a:pt x="10769" y="559"/>
                  </a:lnTo>
                  <a:lnTo>
                    <a:pt x="10735" y="601"/>
                  </a:lnTo>
                  <a:lnTo>
                    <a:pt x="10658" y="660"/>
                  </a:lnTo>
                  <a:lnTo>
                    <a:pt x="10574" y="804"/>
                  </a:lnTo>
                  <a:lnTo>
                    <a:pt x="10565" y="855"/>
                  </a:lnTo>
                  <a:lnTo>
                    <a:pt x="10531" y="914"/>
                  </a:lnTo>
                  <a:lnTo>
                    <a:pt x="10515" y="965"/>
                  </a:lnTo>
                  <a:lnTo>
                    <a:pt x="10447" y="1083"/>
                  </a:lnTo>
                  <a:lnTo>
                    <a:pt x="10371" y="1168"/>
                  </a:lnTo>
                  <a:lnTo>
                    <a:pt x="10337" y="1219"/>
                  </a:lnTo>
                  <a:lnTo>
                    <a:pt x="10210" y="1329"/>
                  </a:lnTo>
                  <a:lnTo>
                    <a:pt x="10142" y="1337"/>
                  </a:lnTo>
                  <a:lnTo>
                    <a:pt x="10074" y="1371"/>
                  </a:lnTo>
                  <a:lnTo>
                    <a:pt x="10015" y="1388"/>
                  </a:lnTo>
                  <a:lnTo>
                    <a:pt x="9981" y="1388"/>
                  </a:lnTo>
                  <a:lnTo>
                    <a:pt x="9939" y="1414"/>
                  </a:lnTo>
                  <a:lnTo>
                    <a:pt x="9820" y="1371"/>
                  </a:lnTo>
                  <a:lnTo>
                    <a:pt x="9795" y="1388"/>
                  </a:lnTo>
                  <a:lnTo>
                    <a:pt x="9558" y="1363"/>
                  </a:lnTo>
                  <a:lnTo>
                    <a:pt x="9380" y="1363"/>
                  </a:lnTo>
                  <a:lnTo>
                    <a:pt x="9338" y="1380"/>
                  </a:lnTo>
                  <a:lnTo>
                    <a:pt x="9295" y="1456"/>
                  </a:lnTo>
                  <a:lnTo>
                    <a:pt x="9228" y="1541"/>
                  </a:lnTo>
                  <a:lnTo>
                    <a:pt x="9194" y="1642"/>
                  </a:lnTo>
                  <a:lnTo>
                    <a:pt x="9143" y="1964"/>
                  </a:lnTo>
                  <a:lnTo>
                    <a:pt x="9092" y="2099"/>
                  </a:lnTo>
                  <a:lnTo>
                    <a:pt x="9067" y="2370"/>
                  </a:lnTo>
                  <a:lnTo>
                    <a:pt x="9025" y="2497"/>
                  </a:lnTo>
                  <a:lnTo>
                    <a:pt x="9008" y="2582"/>
                  </a:lnTo>
                  <a:lnTo>
                    <a:pt x="8991" y="2607"/>
                  </a:lnTo>
                  <a:lnTo>
                    <a:pt x="8965" y="2743"/>
                  </a:lnTo>
                  <a:lnTo>
                    <a:pt x="8991" y="3005"/>
                  </a:lnTo>
                  <a:lnTo>
                    <a:pt x="9033" y="3140"/>
                  </a:lnTo>
                  <a:lnTo>
                    <a:pt x="9143" y="3377"/>
                  </a:lnTo>
                  <a:lnTo>
                    <a:pt x="9219" y="3471"/>
                  </a:lnTo>
                  <a:lnTo>
                    <a:pt x="9177" y="3504"/>
                  </a:lnTo>
                  <a:lnTo>
                    <a:pt x="9160" y="3513"/>
                  </a:lnTo>
                  <a:lnTo>
                    <a:pt x="9075" y="3513"/>
                  </a:lnTo>
                  <a:lnTo>
                    <a:pt x="8999" y="3538"/>
                  </a:lnTo>
                  <a:lnTo>
                    <a:pt x="8957" y="3538"/>
                  </a:lnTo>
                  <a:lnTo>
                    <a:pt x="8940" y="3530"/>
                  </a:lnTo>
                  <a:lnTo>
                    <a:pt x="8838" y="3513"/>
                  </a:lnTo>
                  <a:lnTo>
                    <a:pt x="8779" y="3471"/>
                  </a:lnTo>
                  <a:lnTo>
                    <a:pt x="8694" y="3471"/>
                  </a:lnTo>
                  <a:lnTo>
                    <a:pt x="8593" y="3445"/>
                  </a:lnTo>
                  <a:lnTo>
                    <a:pt x="8474" y="3454"/>
                  </a:lnTo>
                  <a:lnTo>
                    <a:pt x="8415" y="3428"/>
                  </a:lnTo>
                  <a:lnTo>
                    <a:pt x="8356" y="3454"/>
                  </a:lnTo>
                  <a:lnTo>
                    <a:pt x="8153" y="3504"/>
                  </a:lnTo>
                  <a:lnTo>
                    <a:pt x="8034" y="3445"/>
                  </a:lnTo>
                  <a:lnTo>
                    <a:pt x="8000" y="3411"/>
                  </a:lnTo>
                  <a:lnTo>
                    <a:pt x="7958" y="3327"/>
                  </a:lnTo>
                  <a:lnTo>
                    <a:pt x="7949" y="2929"/>
                  </a:lnTo>
                  <a:lnTo>
                    <a:pt x="7975" y="2624"/>
                  </a:lnTo>
                  <a:lnTo>
                    <a:pt x="7958" y="2345"/>
                  </a:lnTo>
                  <a:lnTo>
                    <a:pt x="7966" y="2302"/>
                  </a:lnTo>
                  <a:lnTo>
                    <a:pt x="7941" y="2184"/>
                  </a:lnTo>
                  <a:lnTo>
                    <a:pt x="7949" y="2167"/>
                  </a:lnTo>
                  <a:lnTo>
                    <a:pt x="7932" y="2150"/>
                  </a:lnTo>
                  <a:lnTo>
                    <a:pt x="7924" y="2006"/>
                  </a:lnTo>
                  <a:lnTo>
                    <a:pt x="7831" y="1803"/>
                  </a:lnTo>
                  <a:lnTo>
                    <a:pt x="7831" y="1744"/>
                  </a:lnTo>
                  <a:lnTo>
                    <a:pt x="7738" y="1608"/>
                  </a:lnTo>
                  <a:lnTo>
                    <a:pt x="7738" y="1583"/>
                  </a:lnTo>
                  <a:lnTo>
                    <a:pt x="7695" y="1507"/>
                  </a:lnTo>
                  <a:lnTo>
                    <a:pt x="7661" y="1464"/>
                  </a:lnTo>
                  <a:lnTo>
                    <a:pt x="7636" y="1388"/>
                  </a:lnTo>
                  <a:lnTo>
                    <a:pt x="7645" y="1287"/>
                  </a:lnTo>
                  <a:lnTo>
                    <a:pt x="7687" y="1168"/>
                  </a:lnTo>
                  <a:lnTo>
                    <a:pt x="7738" y="1083"/>
                  </a:lnTo>
                  <a:lnTo>
                    <a:pt x="7738" y="1041"/>
                  </a:lnTo>
                  <a:lnTo>
                    <a:pt x="7763" y="1033"/>
                  </a:lnTo>
                  <a:lnTo>
                    <a:pt x="7797" y="965"/>
                  </a:lnTo>
                  <a:lnTo>
                    <a:pt x="7865" y="863"/>
                  </a:lnTo>
                  <a:lnTo>
                    <a:pt x="7915" y="728"/>
                  </a:lnTo>
                  <a:lnTo>
                    <a:pt x="7992" y="584"/>
                  </a:lnTo>
                  <a:lnTo>
                    <a:pt x="8000" y="525"/>
                  </a:lnTo>
                  <a:lnTo>
                    <a:pt x="8026" y="508"/>
                  </a:lnTo>
                  <a:lnTo>
                    <a:pt x="8034" y="364"/>
                  </a:lnTo>
                  <a:lnTo>
                    <a:pt x="8017" y="245"/>
                  </a:lnTo>
                  <a:lnTo>
                    <a:pt x="8026" y="237"/>
                  </a:lnTo>
                  <a:lnTo>
                    <a:pt x="7805" y="42"/>
                  </a:lnTo>
                  <a:lnTo>
                    <a:pt x="7780" y="25"/>
                  </a:lnTo>
                  <a:lnTo>
                    <a:pt x="7729" y="0"/>
                  </a:lnTo>
                  <a:lnTo>
                    <a:pt x="7628" y="0"/>
                  </a:lnTo>
                  <a:lnTo>
                    <a:pt x="7611" y="25"/>
                  </a:lnTo>
                  <a:lnTo>
                    <a:pt x="7526" y="59"/>
                  </a:lnTo>
                  <a:lnTo>
                    <a:pt x="7467" y="101"/>
                  </a:lnTo>
                  <a:lnTo>
                    <a:pt x="7391" y="127"/>
                  </a:lnTo>
                  <a:lnTo>
                    <a:pt x="7297" y="178"/>
                  </a:lnTo>
                  <a:lnTo>
                    <a:pt x="7264" y="220"/>
                  </a:lnTo>
                  <a:lnTo>
                    <a:pt x="7238" y="220"/>
                  </a:lnTo>
                  <a:lnTo>
                    <a:pt x="7179" y="279"/>
                  </a:lnTo>
                  <a:lnTo>
                    <a:pt x="7137" y="296"/>
                  </a:lnTo>
                  <a:lnTo>
                    <a:pt x="7077" y="372"/>
                  </a:lnTo>
                  <a:lnTo>
                    <a:pt x="7010" y="423"/>
                  </a:lnTo>
                  <a:lnTo>
                    <a:pt x="6950" y="525"/>
                  </a:lnTo>
                  <a:lnTo>
                    <a:pt x="6908" y="559"/>
                  </a:lnTo>
                  <a:lnTo>
                    <a:pt x="6857" y="618"/>
                  </a:lnTo>
                  <a:lnTo>
                    <a:pt x="6773" y="762"/>
                  </a:lnTo>
                  <a:lnTo>
                    <a:pt x="6739" y="829"/>
                  </a:lnTo>
                  <a:lnTo>
                    <a:pt x="6730" y="889"/>
                  </a:lnTo>
                  <a:lnTo>
                    <a:pt x="6696" y="965"/>
                  </a:lnTo>
                  <a:lnTo>
                    <a:pt x="6612" y="1117"/>
                  </a:lnTo>
                  <a:lnTo>
                    <a:pt x="6578" y="1202"/>
                  </a:lnTo>
                  <a:lnTo>
                    <a:pt x="6561" y="1253"/>
                  </a:lnTo>
                  <a:lnTo>
                    <a:pt x="6569" y="1304"/>
                  </a:lnTo>
                  <a:lnTo>
                    <a:pt x="6519" y="1388"/>
                  </a:lnTo>
                  <a:lnTo>
                    <a:pt x="6502" y="1464"/>
                  </a:lnTo>
                  <a:lnTo>
                    <a:pt x="6510" y="1574"/>
                  </a:lnTo>
                  <a:lnTo>
                    <a:pt x="6535" y="1651"/>
                  </a:lnTo>
                  <a:lnTo>
                    <a:pt x="6595" y="1761"/>
                  </a:lnTo>
                  <a:lnTo>
                    <a:pt x="6629" y="1862"/>
                  </a:lnTo>
                  <a:lnTo>
                    <a:pt x="6662" y="1921"/>
                  </a:lnTo>
                  <a:lnTo>
                    <a:pt x="6662" y="1947"/>
                  </a:lnTo>
                  <a:lnTo>
                    <a:pt x="6747" y="2082"/>
                  </a:lnTo>
                  <a:lnTo>
                    <a:pt x="6756" y="2116"/>
                  </a:lnTo>
                  <a:lnTo>
                    <a:pt x="6925" y="2353"/>
                  </a:lnTo>
                  <a:lnTo>
                    <a:pt x="6950" y="2404"/>
                  </a:lnTo>
                  <a:lnTo>
                    <a:pt x="6984" y="2446"/>
                  </a:lnTo>
                  <a:lnTo>
                    <a:pt x="7018" y="2522"/>
                  </a:lnTo>
                  <a:lnTo>
                    <a:pt x="7086" y="2607"/>
                  </a:lnTo>
                  <a:lnTo>
                    <a:pt x="7145" y="2734"/>
                  </a:lnTo>
                  <a:lnTo>
                    <a:pt x="7255" y="2844"/>
                  </a:lnTo>
                  <a:lnTo>
                    <a:pt x="7306" y="2971"/>
                  </a:lnTo>
                  <a:lnTo>
                    <a:pt x="7458" y="3166"/>
                  </a:lnTo>
                  <a:lnTo>
                    <a:pt x="7526" y="3225"/>
                  </a:lnTo>
                  <a:lnTo>
                    <a:pt x="7560" y="3284"/>
                  </a:lnTo>
                  <a:lnTo>
                    <a:pt x="7763" y="3454"/>
                  </a:lnTo>
                  <a:lnTo>
                    <a:pt x="7805" y="3504"/>
                  </a:lnTo>
                  <a:lnTo>
                    <a:pt x="7822" y="3564"/>
                  </a:lnTo>
                  <a:lnTo>
                    <a:pt x="7848" y="3665"/>
                  </a:lnTo>
                  <a:lnTo>
                    <a:pt x="7848" y="3750"/>
                  </a:lnTo>
                  <a:lnTo>
                    <a:pt x="7831" y="3801"/>
                  </a:lnTo>
                  <a:lnTo>
                    <a:pt x="7704" y="3970"/>
                  </a:lnTo>
                  <a:lnTo>
                    <a:pt x="7678" y="3987"/>
                  </a:lnTo>
                  <a:lnTo>
                    <a:pt x="7645" y="4063"/>
                  </a:lnTo>
                  <a:lnTo>
                    <a:pt x="7611" y="4224"/>
                  </a:lnTo>
                  <a:lnTo>
                    <a:pt x="7619" y="4300"/>
                  </a:lnTo>
                  <a:lnTo>
                    <a:pt x="7611" y="4359"/>
                  </a:lnTo>
                  <a:lnTo>
                    <a:pt x="7611" y="4461"/>
                  </a:lnTo>
                  <a:lnTo>
                    <a:pt x="7585" y="4571"/>
                  </a:lnTo>
                  <a:lnTo>
                    <a:pt x="7551" y="4613"/>
                  </a:lnTo>
                  <a:lnTo>
                    <a:pt x="7518" y="4647"/>
                  </a:lnTo>
                  <a:lnTo>
                    <a:pt x="7458" y="4656"/>
                  </a:lnTo>
                  <a:lnTo>
                    <a:pt x="7441" y="4673"/>
                  </a:lnTo>
                  <a:lnTo>
                    <a:pt x="7408" y="4639"/>
                  </a:lnTo>
                  <a:lnTo>
                    <a:pt x="7382" y="4639"/>
                  </a:lnTo>
                  <a:lnTo>
                    <a:pt x="7272" y="4580"/>
                  </a:lnTo>
                  <a:lnTo>
                    <a:pt x="7264" y="4563"/>
                  </a:lnTo>
                  <a:lnTo>
                    <a:pt x="7238" y="4546"/>
                  </a:lnTo>
                  <a:lnTo>
                    <a:pt x="7162" y="4469"/>
                  </a:lnTo>
                  <a:lnTo>
                    <a:pt x="7137" y="4461"/>
                  </a:lnTo>
                  <a:lnTo>
                    <a:pt x="7103" y="4410"/>
                  </a:lnTo>
                  <a:lnTo>
                    <a:pt x="7043" y="4359"/>
                  </a:lnTo>
                  <a:lnTo>
                    <a:pt x="7035" y="4326"/>
                  </a:lnTo>
                  <a:lnTo>
                    <a:pt x="6976" y="4266"/>
                  </a:lnTo>
                  <a:lnTo>
                    <a:pt x="6933" y="4199"/>
                  </a:lnTo>
                  <a:lnTo>
                    <a:pt x="6823" y="4080"/>
                  </a:lnTo>
                  <a:lnTo>
                    <a:pt x="6603" y="3953"/>
                  </a:lnTo>
                  <a:lnTo>
                    <a:pt x="6519" y="3928"/>
                  </a:lnTo>
                  <a:lnTo>
                    <a:pt x="6383" y="3902"/>
                  </a:lnTo>
                  <a:lnTo>
                    <a:pt x="6315" y="3919"/>
                  </a:lnTo>
                  <a:lnTo>
                    <a:pt x="6197" y="3919"/>
                  </a:lnTo>
                  <a:lnTo>
                    <a:pt x="6163" y="3936"/>
                  </a:lnTo>
                  <a:lnTo>
                    <a:pt x="6078" y="3936"/>
                  </a:lnTo>
                  <a:lnTo>
                    <a:pt x="6019" y="3970"/>
                  </a:lnTo>
                  <a:lnTo>
                    <a:pt x="5943" y="3962"/>
                  </a:lnTo>
                  <a:lnTo>
                    <a:pt x="5875" y="3978"/>
                  </a:lnTo>
                  <a:lnTo>
                    <a:pt x="5816" y="3978"/>
                  </a:lnTo>
                  <a:lnTo>
                    <a:pt x="5697" y="3945"/>
                  </a:lnTo>
                  <a:lnTo>
                    <a:pt x="5621" y="3945"/>
                  </a:lnTo>
                  <a:lnTo>
                    <a:pt x="5596" y="3953"/>
                  </a:lnTo>
                  <a:lnTo>
                    <a:pt x="5587" y="3987"/>
                  </a:lnTo>
                  <a:lnTo>
                    <a:pt x="5587" y="4080"/>
                  </a:lnTo>
                  <a:lnTo>
                    <a:pt x="5596" y="4139"/>
                  </a:lnTo>
                  <a:lnTo>
                    <a:pt x="5706" y="4351"/>
                  </a:lnTo>
                  <a:lnTo>
                    <a:pt x="5740" y="4453"/>
                  </a:lnTo>
                  <a:lnTo>
                    <a:pt x="5765" y="4486"/>
                  </a:lnTo>
                  <a:lnTo>
                    <a:pt x="5816" y="4613"/>
                  </a:lnTo>
                  <a:lnTo>
                    <a:pt x="5833" y="4723"/>
                  </a:lnTo>
                  <a:lnTo>
                    <a:pt x="5824" y="4910"/>
                  </a:lnTo>
                  <a:lnTo>
                    <a:pt x="5833" y="5020"/>
                  </a:lnTo>
                  <a:lnTo>
                    <a:pt x="5850" y="5071"/>
                  </a:lnTo>
                  <a:lnTo>
                    <a:pt x="5833" y="5121"/>
                  </a:lnTo>
                  <a:lnTo>
                    <a:pt x="5816" y="5147"/>
                  </a:lnTo>
                  <a:lnTo>
                    <a:pt x="5748" y="5164"/>
                  </a:lnTo>
                  <a:lnTo>
                    <a:pt x="5714" y="5189"/>
                  </a:lnTo>
                  <a:lnTo>
                    <a:pt x="5469" y="5147"/>
                  </a:lnTo>
                  <a:lnTo>
                    <a:pt x="5274" y="5147"/>
                  </a:lnTo>
                  <a:lnTo>
                    <a:pt x="5215" y="5181"/>
                  </a:lnTo>
                  <a:lnTo>
                    <a:pt x="5130" y="5181"/>
                  </a:lnTo>
                  <a:lnTo>
                    <a:pt x="5029" y="5214"/>
                  </a:lnTo>
                  <a:lnTo>
                    <a:pt x="4995" y="5257"/>
                  </a:lnTo>
                  <a:lnTo>
                    <a:pt x="4927" y="5291"/>
                  </a:lnTo>
                  <a:lnTo>
                    <a:pt x="4910" y="5324"/>
                  </a:lnTo>
                  <a:lnTo>
                    <a:pt x="4724" y="5468"/>
                  </a:lnTo>
                  <a:lnTo>
                    <a:pt x="4605" y="5553"/>
                  </a:lnTo>
                  <a:lnTo>
                    <a:pt x="4444" y="5545"/>
                  </a:lnTo>
                  <a:lnTo>
                    <a:pt x="4427" y="5528"/>
                  </a:lnTo>
                  <a:lnTo>
                    <a:pt x="4385" y="5545"/>
                  </a:lnTo>
                  <a:lnTo>
                    <a:pt x="4360" y="5570"/>
                  </a:lnTo>
                  <a:lnTo>
                    <a:pt x="4360" y="5621"/>
                  </a:lnTo>
                  <a:lnTo>
                    <a:pt x="4427" y="5714"/>
                  </a:lnTo>
                  <a:lnTo>
                    <a:pt x="4512" y="5790"/>
                  </a:lnTo>
                  <a:lnTo>
                    <a:pt x="4521" y="5815"/>
                  </a:lnTo>
                  <a:lnTo>
                    <a:pt x="4639" y="5942"/>
                  </a:lnTo>
                  <a:lnTo>
                    <a:pt x="4808" y="6095"/>
                  </a:lnTo>
                  <a:lnTo>
                    <a:pt x="5012" y="6366"/>
                  </a:lnTo>
                  <a:lnTo>
                    <a:pt x="5088" y="6442"/>
                  </a:lnTo>
                  <a:lnTo>
                    <a:pt x="5096" y="6467"/>
                  </a:lnTo>
                  <a:lnTo>
                    <a:pt x="5189" y="6543"/>
                  </a:lnTo>
                  <a:lnTo>
                    <a:pt x="5215" y="6594"/>
                  </a:lnTo>
                  <a:lnTo>
                    <a:pt x="5350" y="6721"/>
                  </a:lnTo>
                  <a:lnTo>
                    <a:pt x="5376" y="6772"/>
                  </a:lnTo>
                  <a:lnTo>
                    <a:pt x="5418" y="6814"/>
                  </a:lnTo>
                  <a:lnTo>
                    <a:pt x="5452" y="6882"/>
                  </a:lnTo>
                  <a:lnTo>
                    <a:pt x="5435" y="6992"/>
                  </a:lnTo>
                  <a:lnTo>
                    <a:pt x="5384" y="7085"/>
                  </a:lnTo>
                  <a:lnTo>
                    <a:pt x="5316" y="7144"/>
                  </a:lnTo>
                  <a:lnTo>
                    <a:pt x="5240" y="7170"/>
                  </a:lnTo>
                  <a:lnTo>
                    <a:pt x="4961" y="7170"/>
                  </a:lnTo>
                  <a:lnTo>
                    <a:pt x="4554" y="7136"/>
                  </a:lnTo>
                  <a:lnTo>
                    <a:pt x="4368" y="7102"/>
                  </a:lnTo>
                  <a:lnTo>
                    <a:pt x="4173" y="7144"/>
                  </a:lnTo>
                  <a:lnTo>
                    <a:pt x="4080" y="7238"/>
                  </a:lnTo>
                  <a:lnTo>
                    <a:pt x="4046" y="7356"/>
                  </a:lnTo>
                  <a:lnTo>
                    <a:pt x="4046" y="7483"/>
                  </a:lnTo>
                  <a:lnTo>
                    <a:pt x="4080" y="7619"/>
                  </a:lnTo>
                  <a:lnTo>
                    <a:pt x="4140" y="7703"/>
                  </a:lnTo>
                  <a:lnTo>
                    <a:pt x="4258" y="7830"/>
                  </a:lnTo>
                  <a:lnTo>
                    <a:pt x="4300" y="7898"/>
                  </a:lnTo>
                  <a:lnTo>
                    <a:pt x="4334" y="7999"/>
                  </a:lnTo>
                  <a:lnTo>
                    <a:pt x="4368" y="8050"/>
                  </a:lnTo>
                  <a:lnTo>
                    <a:pt x="4385" y="8186"/>
                  </a:lnTo>
                  <a:lnTo>
                    <a:pt x="4368" y="8211"/>
                  </a:lnTo>
                  <a:lnTo>
                    <a:pt x="4343" y="8253"/>
                  </a:lnTo>
                  <a:lnTo>
                    <a:pt x="4292" y="8296"/>
                  </a:lnTo>
                  <a:lnTo>
                    <a:pt x="4275" y="8321"/>
                  </a:lnTo>
                  <a:lnTo>
                    <a:pt x="4157" y="8372"/>
                  </a:lnTo>
                  <a:lnTo>
                    <a:pt x="4055" y="8448"/>
                  </a:lnTo>
                  <a:lnTo>
                    <a:pt x="4038" y="8440"/>
                  </a:lnTo>
                  <a:lnTo>
                    <a:pt x="3979" y="8473"/>
                  </a:lnTo>
                  <a:lnTo>
                    <a:pt x="3860" y="8507"/>
                  </a:lnTo>
                  <a:lnTo>
                    <a:pt x="3716" y="8600"/>
                  </a:lnTo>
                  <a:lnTo>
                    <a:pt x="3682" y="8651"/>
                  </a:lnTo>
                  <a:lnTo>
                    <a:pt x="3657" y="8660"/>
                  </a:lnTo>
                  <a:lnTo>
                    <a:pt x="3530" y="8897"/>
                  </a:lnTo>
                  <a:lnTo>
                    <a:pt x="3513" y="8973"/>
                  </a:lnTo>
                  <a:lnTo>
                    <a:pt x="3369" y="9151"/>
                  </a:lnTo>
                  <a:lnTo>
                    <a:pt x="3318" y="9422"/>
                  </a:lnTo>
                  <a:lnTo>
                    <a:pt x="3301" y="9447"/>
                  </a:lnTo>
                  <a:lnTo>
                    <a:pt x="3259" y="9481"/>
                  </a:lnTo>
                  <a:lnTo>
                    <a:pt x="3200" y="9498"/>
                  </a:lnTo>
                  <a:lnTo>
                    <a:pt x="3166" y="9498"/>
                  </a:lnTo>
                  <a:lnTo>
                    <a:pt x="3141" y="9506"/>
                  </a:lnTo>
                  <a:lnTo>
                    <a:pt x="3098" y="9489"/>
                  </a:lnTo>
                  <a:lnTo>
                    <a:pt x="3022" y="9422"/>
                  </a:lnTo>
                  <a:lnTo>
                    <a:pt x="2887" y="9235"/>
                  </a:lnTo>
                  <a:lnTo>
                    <a:pt x="2785" y="9142"/>
                  </a:lnTo>
                  <a:lnTo>
                    <a:pt x="2641" y="9058"/>
                  </a:lnTo>
                  <a:lnTo>
                    <a:pt x="2624" y="9015"/>
                  </a:lnTo>
                  <a:lnTo>
                    <a:pt x="2556" y="8948"/>
                  </a:lnTo>
                  <a:lnTo>
                    <a:pt x="2480" y="8829"/>
                  </a:lnTo>
                  <a:lnTo>
                    <a:pt x="2438" y="8727"/>
                  </a:lnTo>
                  <a:lnTo>
                    <a:pt x="2413" y="8685"/>
                  </a:lnTo>
                  <a:lnTo>
                    <a:pt x="2362" y="8490"/>
                  </a:lnTo>
                  <a:lnTo>
                    <a:pt x="2345" y="8372"/>
                  </a:lnTo>
                  <a:lnTo>
                    <a:pt x="2277" y="8135"/>
                  </a:lnTo>
                  <a:lnTo>
                    <a:pt x="2142" y="8059"/>
                  </a:lnTo>
                  <a:lnTo>
                    <a:pt x="2125" y="8050"/>
                  </a:lnTo>
                  <a:lnTo>
                    <a:pt x="2082" y="8050"/>
                  </a:lnTo>
                  <a:lnTo>
                    <a:pt x="1972" y="8118"/>
                  </a:lnTo>
                  <a:lnTo>
                    <a:pt x="1938" y="8186"/>
                  </a:lnTo>
                  <a:lnTo>
                    <a:pt x="1922" y="8203"/>
                  </a:lnTo>
                  <a:lnTo>
                    <a:pt x="1913" y="8236"/>
                  </a:lnTo>
                  <a:lnTo>
                    <a:pt x="1854" y="8338"/>
                  </a:lnTo>
                  <a:lnTo>
                    <a:pt x="1837" y="8423"/>
                  </a:lnTo>
                  <a:lnTo>
                    <a:pt x="1803" y="8499"/>
                  </a:lnTo>
                  <a:lnTo>
                    <a:pt x="1676" y="9032"/>
                  </a:lnTo>
                  <a:lnTo>
                    <a:pt x="1684" y="9168"/>
                  </a:lnTo>
                  <a:lnTo>
                    <a:pt x="1735" y="9278"/>
                  </a:lnTo>
                  <a:lnTo>
                    <a:pt x="1795" y="9464"/>
                  </a:lnTo>
                  <a:lnTo>
                    <a:pt x="1803" y="9540"/>
                  </a:lnTo>
                  <a:lnTo>
                    <a:pt x="1778" y="9591"/>
                  </a:lnTo>
                  <a:lnTo>
                    <a:pt x="1744" y="9599"/>
                  </a:lnTo>
                  <a:lnTo>
                    <a:pt x="1735" y="9625"/>
                  </a:lnTo>
                  <a:lnTo>
                    <a:pt x="1676" y="9642"/>
                  </a:lnTo>
                  <a:lnTo>
                    <a:pt x="1591" y="9701"/>
                  </a:lnTo>
                  <a:lnTo>
                    <a:pt x="1532" y="9701"/>
                  </a:lnTo>
                  <a:lnTo>
                    <a:pt x="1473" y="9743"/>
                  </a:lnTo>
                  <a:lnTo>
                    <a:pt x="1456" y="9735"/>
                  </a:lnTo>
                  <a:lnTo>
                    <a:pt x="1371" y="9752"/>
                  </a:lnTo>
                  <a:lnTo>
                    <a:pt x="1329" y="9769"/>
                  </a:lnTo>
                  <a:lnTo>
                    <a:pt x="1312" y="9786"/>
                  </a:lnTo>
                  <a:lnTo>
                    <a:pt x="1236" y="9819"/>
                  </a:lnTo>
                  <a:lnTo>
                    <a:pt x="1176" y="9819"/>
                  </a:lnTo>
                  <a:lnTo>
                    <a:pt x="1151" y="9845"/>
                  </a:lnTo>
                  <a:lnTo>
                    <a:pt x="1109" y="9853"/>
                  </a:lnTo>
                  <a:lnTo>
                    <a:pt x="1050" y="9853"/>
                  </a:lnTo>
                  <a:lnTo>
                    <a:pt x="990" y="9887"/>
                  </a:lnTo>
                  <a:lnTo>
                    <a:pt x="956" y="9887"/>
                  </a:lnTo>
                  <a:lnTo>
                    <a:pt x="855" y="9946"/>
                  </a:lnTo>
                  <a:lnTo>
                    <a:pt x="821" y="9997"/>
                  </a:lnTo>
                  <a:lnTo>
                    <a:pt x="812" y="10023"/>
                  </a:lnTo>
                  <a:lnTo>
                    <a:pt x="846" y="10099"/>
                  </a:lnTo>
                  <a:lnTo>
                    <a:pt x="1016" y="10167"/>
                  </a:lnTo>
                  <a:lnTo>
                    <a:pt x="1041" y="10167"/>
                  </a:lnTo>
                  <a:lnTo>
                    <a:pt x="1143" y="10192"/>
                  </a:lnTo>
                  <a:lnTo>
                    <a:pt x="1193" y="10167"/>
                  </a:lnTo>
                  <a:lnTo>
                    <a:pt x="1295" y="10192"/>
                  </a:lnTo>
                  <a:lnTo>
                    <a:pt x="1320" y="10192"/>
                  </a:lnTo>
                  <a:lnTo>
                    <a:pt x="1337" y="10183"/>
                  </a:lnTo>
                  <a:lnTo>
                    <a:pt x="1422" y="10192"/>
                  </a:lnTo>
                  <a:lnTo>
                    <a:pt x="1490" y="10234"/>
                  </a:lnTo>
                  <a:lnTo>
                    <a:pt x="1524" y="10319"/>
                  </a:lnTo>
                  <a:lnTo>
                    <a:pt x="1524" y="10446"/>
                  </a:lnTo>
                  <a:lnTo>
                    <a:pt x="1456" y="10581"/>
                  </a:lnTo>
                  <a:lnTo>
                    <a:pt x="1456" y="10641"/>
                  </a:lnTo>
                  <a:lnTo>
                    <a:pt x="1405" y="10742"/>
                  </a:lnTo>
                  <a:lnTo>
                    <a:pt x="1363" y="10928"/>
                  </a:lnTo>
                  <a:lnTo>
                    <a:pt x="1312" y="11064"/>
                  </a:lnTo>
                  <a:lnTo>
                    <a:pt x="1244" y="11462"/>
                  </a:lnTo>
                  <a:lnTo>
                    <a:pt x="1236" y="11487"/>
                  </a:lnTo>
                  <a:lnTo>
                    <a:pt x="1236" y="11572"/>
                  </a:lnTo>
                  <a:lnTo>
                    <a:pt x="1227" y="11597"/>
                  </a:lnTo>
                  <a:lnTo>
                    <a:pt x="1227" y="11733"/>
                  </a:lnTo>
                  <a:lnTo>
                    <a:pt x="1329" y="11961"/>
                  </a:lnTo>
                  <a:lnTo>
                    <a:pt x="1337" y="12012"/>
                  </a:lnTo>
                  <a:lnTo>
                    <a:pt x="1329" y="12037"/>
                  </a:lnTo>
                  <a:lnTo>
                    <a:pt x="1303" y="12054"/>
                  </a:lnTo>
                  <a:lnTo>
                    <a:pt x="1143" y="12063"/>
                  </a:lnTo>
                  <a:lnTo>
                    <a:pt x="1050" y="12029"/>
                  </a:lnTo>
                  <a:lnTo>
                    <a:pt x="948" y="12029"/>
                  </a:lnTo>
                  <a:lnTo>
                    <a:pt x="863" y="12020"/>
                  </a:lnTo>
                  <a:lnTo>
                    <a:pt x="846" y="12029"/>
                  </a:lnTo>
                  <a:lnTo>
                    <a:pt x="804" y="12012"/>
                  </a:lnTo>
                  <a:lnTo>
                    <a:pt x="728" y="12003"/>
                  </a:lnTo>
                  <a:lnTo>
                    <a:pt x="702" y="12020"/>
                  </a:lnTo>
                  <a:lnTo>
                    <a:pt x="635" y="12114"/>
                  </a:lnTo>
                  <a:lnTo>
                    <a:pt x="601" y="12156"/>
                  </a:lnTo>
                  <a:lnTo>
                    <a:pt x="567" y="12164"/>
                  </a:lnTo>
                  <a:lnTo>
                    <a:pt x="508" y="12224"/>
                  </a:lnTo>
                  <a:lnTo>
                    <a:pt x="465" y="12249"/>
                  </a:lnTo>
                  <a:lnTo>
                    <a:pt x="423" y="12283"/>
                  </a:lnTo>
                  <a:lnTo>
                    <a:pt x="381" y="12291"/>
                  </a:lnTo>
                  <a:lnTo>
                    <a:pt x="262" y="12393"/>
                  </a:lnTo>
                  <a:lnTo>
                    <a:pt x="194" y="12486"/>
                  </a:lnTo>
                  <a:lnTo>
                    <a:pt x="135" y="12528"/>
                  </a:lnTo>
                  <a:lnTo>
                    <a:pt x="42" y="12613"/>
                  </a:lnTo>
                  <a:lnTo>
                    <a:pt x="17" y="12748"/>
                  </a:lnTo>
                  <a:moveTo>
                    <a:pt x="0" y="12748"/>
                  </a:moveTo>
                  <a:lnTo>
                    <a:pt x="8" y="12655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41B3E5AC-463F-4B71-B0ED-F7CB0C8D4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" y="2043"/>
              <a:ext cx="1951" cy="2481"/>
            </a:xfrm>
            <a:custGeom>
              <a:avLst/>
              <a:gdLst>
                <a:gd name="T0" fmla="*/ 153 w 9618"/>
                <a:gd name="T1" fmla="*/ 12046 h 12240"/>
                <a:gd name="T2" fmla="*/ 398 w 9618"/>
                <a:gd name="T3" fmla="*/ 11648 h 12240"/>
                <a:gd name="T4" fmla="*/ 483 w 9618"/>
                <a:gd name="T5" fmla="*/ 11360 h 12240"/>
                <a:gd name="T6" fmla="*/ 508 w 9618"/>
                <a:gd name="T7" fmla="*/ 11140 h 12240"/>
                <a:gd name="T8" fmla="*/ 712 w 9618"/>
                <a:gd name="T9" fmla="*/ 10471 h 12240"/>
                <a:gd name="T10" fmla="*/ 957 w 9618"/>
                <a:gd name="T11" fmla="*/ 10370 h 12240"/>
                <a:gd name="T12" fmla="*/ 1152 w 9618"/>
                <a:gd name="T13" fmla="*/ 10336 h 12240"/>
                <a:gd name="T14" fmla="*/ 1279 w 9618"/>
                <a:gd name="T15" fmla="*/ 10378 h 12240"/>
                <a:gd name="T16" fmla="*/ 1931 w 9618"/>
                <a:gd name="T17" fmla="*/ 10183 h 12240"/>
                <a:gd name="T18" fmla="*/ 2083 w 9618"/>
                <a:gd name="T19" fmla="*/ 10006 h 12240"/>
                <a:gd name="T20" fmla="*/ 2210 w 9618"/>
                <a:gd name="T21" fmla="*/ 9845 h 12240"/>
                <a:gd name="T22" fmla="*/ 2286 w 9618"/>
                <a:gd name="T23" fmla="*/ 9642 h 12240"/>
                <a:gd name="T24" fmla="*/ 2345 w 9618"/>
                <a:gd name="T25" fmla="*/ 9438 h 12240"/>
                <a:gd name="T26" fmla="*/ 2430 w 9618"/>
                <a:gd name="T27" fmla="*/ 9244 h 12240"/>
                <a:gd name="T28" fmla="*/ 2532 w 9618"/>
                <a:gd name="T29" fmla="*/ 9041 h 12240"/>
                <a:gd name="T30" fmla="*/ 2693 w 9618"/>
                <a:gd name="T31" fmla="*/ 8837 h 12240"/>
                <a:gd name="T32" fmla="*/ 2947 w 9618"/>
                <a:gd name="T33" fmla="*/ 8583 h 12240"/>
                <a:gd name="T34" fmla="*/ 3090 w 9618"/>
                <a:gd name="T35" fmla="*/ 8338 h 12240"/>
                <a:gd name="T36" fmla="*/ 3192 w 9618"/>
                <a:gd name="T37" fmla="*/ 8076 h 12240"/>
                <a:gd name="T38" fmla="*/ 3344 w 9618"/>
                <a:gd name="T39" fmla="*/ 7864 h 12240"/>
                <a:gd name="T40" fmla="*/ 3539 w 9618"/>
                <a:gd name="T41" fmla="*/ 7644 h 12240"/>
                <a:gd name="T42" fmla="*/ 3700 w 9618"/>
                <a:gd name="T43" fmla="*/ 7542 h 12240"/>
                <a:gd name="T44" fmla="*/ 3852 w 9618"/>
                <a:gd name="T45" fmla="*/ 7348 h 12240"/>
                <a:gd name="T46" fmla="*/ 4098 w 9618"/>
                <a:gd name="T47" fmla="*/ 6882 h 12240"/>
                <a:gd name="T48" fmla="*/ 4225 w 9618"/>
                <a:gd name="T49" fmla="*/ 6577 h 12240"/>
                <a:gd name="T50" fmla="*/ 4360 w 9618"/>
                <a:gd name="T51" fmla="*/ 6357 h 12240"/>
                <a:gd name="T52" fmla="*/ 4572 w 9618"/>
                <a:gd name="T53" fmla="*/ 5942 h 12240"/>
                <a:gd name="T54" fmla="*/ 4614 w 9618"/>
                <a:gd name="T55" fmla="*/ 5587 h 12240"/>
                <a:gd name="T56" fmla="*/ 4691 w 9618"/>
                <a:gd name="T57" fmla="*/ 5147 h 12240"/>
                <a:gd name="T58" fmla="*/ 4902 w 9618"/>
                <a:gd name="T59" fmla="*/ 4952 h 12240"/>
                <a:gd name="T60" fmla="*/ 5046 w 9618"/>
                <a:gd name="T61" fmla="*/ 4884 h 12240"/>
                <a:gd name="T62" fmla="*/ 5224 w 9618"/>
                <a:gd name="T63" fmla="*/ 4833 h 12240"/>
                <a:gd name="T64" fmla="*/ 5512 w 9618"/>
                <a:gd name="T65" fmla="*/ 4800 h 12240"/>
                <a:gd name="T66" fmla="*/ 5876 w 9618"/>
                <a:gd name="T67" fmla="*/ 4647 h 12240"/>
                <a:gd name="T68" fmla="*/ 6003 w 9618"/>
                <a:gd name="T69" fmla="*/ 4596 h 12240"/>
                <a:gd name="T70" fmla="*/ 6367 w 9618"/>
                <a:gd name="T71" fmla="*/ 4351 h 12240"/>
                <a:gd name="T72" fmla="*/ 6578 w 9618"/>
                <a:gd name="T73" fmla="*/ 4165 h 12240"/>
                <a:gd name="T74" fmla="*/ 6807 w 9618"/>
                <a:gd name="T75" fmla="*/ 3877 h 12240"/>
                <a:gd name="T76" fmla="*/ 6951 w 9618"/>
                <a:gd name="T77" fmla="*/ 3741 h 12240"/>
                <a:gd name="T78" fmla="*/ 7247 w 9618"/>
                <a:gd name="T79" fmla="*/ 3437 h 12240"/>
                <a:gd name="T80" fmla="*/ 7425 w 9618"/>
                <a:gd name="T81" fmla="*/ 3335 h 12240"/>
                <a:gd name="T82" fmla="*/ 7781 w 9618"/>
                <a:gd name="T83" fmla="*/ 3208 h 12240"/>
                <a:gd name="T84" fmla="*/ 7925 w 9618"/>
                <a:gd name="T85" fmla="*/ 3098 h 12240"/>
                <a:gd name="T86" fmla="*/ 8153 w 9618"/>
                <a:gd name="T87" fmla="*/ 2903 h 12240"/>
                <a:gd name="T88" fmla="*/ 8212 w 9618"/>
                <a:gd name="T89" fmla="*/ 2590 h 12240"/>
                <a:gd name="T90" fmla="*/ 8026 w 9618"/>
                <a:gd name="T91" fmla="*/ 2243 h 12240"/>
                <a:gd name="T92" fmla="*/ 8009 w 9618"/>
                <a:gd name="T93" fmla="*/ 1989 h 12240"/>
                <a:gd name="T94" fmla="*/ 8085 w 9618"/>
                <a:gd name="T95" fmla="*/ 1888 h 12240"/>
                <a:gd name="T96" fmla="*/ 8407 w 9618"/>
                <a:gd name="T97" fmla="*/ 1659 h 12240"/>
                <a:gd name="T98" fmla="*/ 8957 w 9618"/>
                <a:gd name="T99" fmla="*/ 1354 h 12240"/>
                <a:gd name="T100" fmla="*/ 9169 w 9618"/>
                <a:gd name="T101" fmla="*/ 1210 h 12240"/>
                <a:gd name="T102" fmla="*/ 9499 w 9618"/>
                <a:gd name="T103" fmla="*/ 779 h 12240"/>
                <a:gd name="T104" fmla="*/ 9601 w 9618"/>
                <a:gd name="T105" fmla="*/ 465 h 12240"/>
                <a:gd name="T106" fmla="*/ 9305 w 9618"/>
                <a:gd name="T107" fmla="*/ 42 h 1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618" h="12240">
                  <a:moveTo>
                    <a:pt x="0" y="12240"/>
                  </a:moveTo>
                  <a:lnTo>
                    <a:pt x="102" y="12088"/>
                  </a:lnTo>
                  <a:lnTo>
                    <a:pt x="153" y="12046"/>
                  </a:lnTo>
                  <a:lnTo>
                    <a:pt x="246" y="11910"/>
                  </a:lnTo>
                  <a:lnTo>
                    <a:pt x="297" y="11800"/>
                  </a:lnTo>
                  <a:lnTo>
                    <a:pt x="398" y="11648"/>
                  </a:lnTo>
                  <a:lnTo>
                    <a:pt x="449" y="11504"/>
                  </a:lnTo>
                  <a:lnTo>
                    <a:pt x="449" y="11487"/>
                  </a:lnTo>
                  <a:lnTo>
                    <a:pt x="483" y="11360"/>
                  </a:lnTo>
                  <a:lnTo>
                    <a:pt x="483" y="11301"/>
                  </a:lnTo>
                  <a:lnTo>
                    <a:pt x="508" y="11191"/>
                  </a:lnTo>
                  <a:lnTo>
                    <a:pt x="508" y="11140"/>
                  </a:lnTo>
                  <a:lnTo>
                    <a:pt x="500" y="11131"/>
                  </a:lnTo>
                  <a:lnTo>
                    <a:pt x="678" y="10547"/>
                  </a:lnTo>
                  <a:lnTo>
                    <a:pt x="712" y="10471"/>
                  </a:lnTo>
                  <a:lnTo>
                    <a:pt x="762" y="10412"/>
                  </a:lnTo>
                  <a:lnTo>
                    <a:pt x="906" y="10361"/>
                  </a:lnTo>
                  <a:lnTo>
                    <a:pt x="957" y="10370"/>
                  </a:lnTo>
                  <a:lnTo>
                    <a:pt x="1016" y="10361"/>
                  </a:lnTo>
                  <a:lnTo>
                    <a:pt x="1076" y="10336"/>
                  </a:lnTo>
                  <a:lnTo>
                    <a:pt x="1152" y="10336"/>
                  </a:lnTo>
                  <a:lnTo>
                    <a:pt x="1177" y="10353"/>
                  </a:lnTo>
                  <a:lnTo>
                    <a:pt x="1253" y="10353"/>
                  </a:lnTo>
                  <a:lnTo>
                    <a:pt x="1279" y="10378"/>
                  </a:lnTo>
                  <a:lnTo>
                    <a:pt x="1592" y="10378"/>
                  </a:lnTo>
                  <a:lnTo>
                    <a:pt x="1753" y="10302"/>
                  </a:lnTo>
                  <a:lnTo>
                    <a:pt x="1931" y="10183"/>
                  </a:lnTo>
                  <a:lnTo>
                    <a:pt x="1998" y="10090"/>
                  </a:lnTo>
                  <a:lnTo>
                    <a:pt x="2066" y="10039"/>
                  </a:lnTo>
                  <a:lnTo>
                    <a:pt x="2083" y="10006"/>
                  </a:lnTo>
                  <a:lnTo>
                    <a:pt x="2151" y="9929"/>
                  </a:lnTo>
                  <a:lnTo>
                    <a:pt x="2176" y="9879"/>
                  </a:lnTo>
                  <a:lnTo>
                    <a:pt x="2210" y="9845"/>
                  </a:lnTo>
                  <a:lnTo>
                    <a:pt x="2244" y="9743"/>
                  </a:lnTo>
                  <a:lnTo>
                    <a:pt x="2261" y="9726"/>
                  </a:lnTo>
                  <a:lnTo>
                    <a:pt x="2286" y="9642"/>
                  </a:lnTo>
                  <a:lnTo>
                    <a:pt x="2286" y="9599"/>
                  </a:lnTo>
                  <a:lnTo>
                    <a:pt x="2337" y="9523"/>
                  </a:lnTo>
                  <a:lnTo>
                    <a:pt x="2345" y="9438"/>
                  </a:lnTo>
                  <a:lnTo>
                    <a:pt x="2371" y="9379"/>
                  </a:lnTo>
                  <a:lnTo>
                    <a:pt x="2405" y="9278"/>
                  </a:lnTo>
                  <a:lnTo>
                    <a:pt x="2430" y="9244"/>
                  </a:lnTo>
                  <a:lnTo>
                    <a:pt x="2464" y="9117"/>
                  </a:lnTo>
                  <a:lnTo>
                    <a:pt x="2498" y="9057"/>
                  </a:lnTo>
                  <a:lnTo>
                    <a:pt x="2532" y="9041"/>
                  </a:lnTo>
                  <a:lnTo>
                    <a:pt x="2549" y="8998"/>
                  </a:lnTo>
                  <a:lnTo>
                    <a:pt x="2693" y="8863"/>
                  </a:lnTo>
                  <a:lnTo>
                    <a:pt x="2693" y="8837"/>
                  </a:lnTo>
                  <a:lnTo>
                    <a:pt x="2769" y="8804"/>
                  </a:lnTo>
                  <a:lnTo>
                    <a:pt x="2845" y="8744"/>
                  </a:lnTo>
                  <a:lnTo>
                    <a:pt x="2947" y="8583"/>
                  </a:lnTo>
                  <a:lnTo>
                    <a:pt x="2972" y="8575"/>
                  </a:lnTo>
                  <a:lnTo>
                    <a:pt x="3040" y="8406"/>
                  </a:lnTo>
                  <a:lnTo>
                    <a:pt x="3090" y="8338"/>
                  </a:lnTo>
                  <a:lnTo>
                    <a:pt x="3141" y="8177"/>
                  </a:lnTo>
                  <a:lnTo>
                    <a:pt x="3184" y="8118"/>
                  </a:lnTo>
                  <a:lnTo>
                    <a:pt x="3192" y="8076"/>
                  </a:lnTo>
                  <a:lnTo>
                    <a:pt x="3234" y="8050"/>
                  </a:lnTo>
                  <a:lnTo>
                    <a:pt x="3243" y="8016"/>
                  </a:lnTo>
                  <a:lnTo>
                    <a:pt x="3344" y="7864"/>
                  </a:lnTo>
                  <a:lnTo>
                    <a:pt x="3438" y="7796"/>
                  </a:lnTo>
                  <a:lnTo>
                    <a:pt x="3446" y="7762"/>
                  </a:lnTo>
                  <a:lnTo>
                    <a:pt x="3539" y="7644"/>
                  </a:lnTo>
                  <a:lnTo>
                    <a:pt x="3641" y="7601"/>
                  </a:lnTo>
                  <a:lnTo>
                    <a:pt x="3666" y="7559"/>
                  </a:lnTo>
                  <a:lnTo>
                    <a:pt x="3700" y="7542"/>
                  </a:lnTo>
                  <a:lnTo>
                    <a:pt x="3759" y="7483"/>
                  </a:lnTo>
                  <a:lnTo>
                    <a:pt x="3810" y="7381"/>
                  </a:lnTo>
                  <a:lnTo>
                    <a:pt x="3852" y="7348"/>
                  </a:lnTo>
                  <a:lnTo>
                    <a:pt x="3988" y="7136"/>
                  </a:lnTo>
                  <a:lnTo>
                    <a:pt x="4022" y="7017"/>
                  </a:lnTo>
                  <a:lnTo>
                    <a:pt x="4098" y="6882"/>
                  </a:lnTo>
                  <a:lnTo>
                    <a:pt x="4166" y="6696"/>
                  </a:lnTo>
                  <a:lnTo>
                    <a:pt x="4225" y="6603"/>
                  </a:lnTo>
                  <a:lnTo>
                    <a:pt x="4225" y="6577"/>
                  </a:lnTo>
                  <a:lnTo>
                    <a:pt x="4310" y="6442"/>
                  </a:lnTo>
                  <a:lnTo>
                    <a:pt x="4318" y="6416"/>
                  </a:lnTo>
                  <a:lnTo>
                    <a:pt x="4360" y="6357"/>
                  </a:lnTo>
                  <a:lnTo>
                    <a:pt x="4428" y="6213"/>
                  </a:lnTo>
                  <a:lnTo>
                    <a:pt x="4462" y="6162"/>
                  </a:lnTo>
                  <a:lnTo>
                    <a:pt x="4572" y="5942"/>
                  </a:lnTo>
                  <a:lnTo>
                    <a:pt x="4589" y="5765"/>
                  </a:lnTo>
                  <a:lnTo>
                    <a:pt x="4614" y="5722"/>
                  </a:lnTo>
                  <a:lnTo>
                    <a:pt x="4614" y="5587"/>
                  </a:lnTo>
                  <a:lnTo>
                    <a:pt x="4648" y="5460"/>
                  </a:lnTo>
                  <a:lnTo>
                    <a:pt x="4657" y="5223"/>
                  </a:lnTo>
                  <a:lnTo>
                    <a:pt x="4691" y="5147"/>
                  </a:lnTo>
                  <a:lnTo>
                    <a:pt x="4750" y="5070"/>
                  </a:lnTo>
                  <a:lnTo>
                    <a:pt x="4877" y="4986"/>
                  </a:lnTo>
                  <a:lnTo>
                    <a:pt x="4902" y="4952"/>
                  </a:lnTo>
                  <a:lnTo>
                    <a:pt x="4961" y="4910"/>
                  </a:lnTo>
                  <a:lnTo>
                    <a:pt x="5021" y="4884"/>
                  </a:lnTo>
                  <a:lnTo>
                    <a:pt x="5046" y="4884"/>
                  </a:lnTo>
                  <a:lnTo>
                    <a:pt x="5072" y="4859"/>
                  </a:lnTo>
                  <a:lnTo>
                    <a:pt x="5199" y="4850"/>
                  </a:lnTo>
                  <a:lnTo>
                    <a:pt x="5224" y="4833"/>
                  </a:lnTo>
                  <a:lnTo>
                    <a:pt x="5359" y="4833"/>
                  </a:lnTo>
                  <a:lnTo>
                    <a:pt x="5402" y="4808"/>
                  </a:lnTo>
                  <a:lnTo>
                    <a:pt x="5512" y="4800"/>
                  </a:lnTo>
                  <a:lnTo>
                    <a:pt x="5537" y="4774"/>
                  </a:lnTo>
                  <a:lnTo>
                    <a:pt x="5800" y="4689"/>
                  </a:lnTo>
                  <a:lnTo>
                    <a:pt x="5876" y="4647"/>
                  </a:lnTo>
                  <a:lnTo>
                    <a:pt x="5935" y="4639"/>
                  </a:lnTo>
                  <a:lnTo>
                    <a:pt x="5977" y="4622"/>
                  </a:lnTo>
                  <a:lnTo>
                    <a:pt x="6003" y="4596"/>
                  </a:lnTo>
                  <a:lnTo>
                    <a:pt x="6138" y="4563"/>
                  </a:lnTo>
                  <a:lnTo>
                    <a:pt x="6257" y="4486"/>
                  </a:lnTo>
                  <a:lnTo>
                    <a:pt x="6367" y="4351"/>
                  </a:lnTo>
                  <a:lnTo>
                    <a:pt x="6435" y="4300"/>
                  </a:lnTo>
                  <a:lnTo>
                    <a:pt x="6511" y="4215"/>
                  </a:lnTo>
                  <a:lnTo>
                    <a:pt x="6578" y="4165"/>
                  </a:lnTo>
                  <a:lnTo>
                    <a:pt x="6663" y="4046"/>
                  </a:lnTo>
                  <a:lnTo>
                    <a:pt x="6739" y="3970"/>
                  </a:lnTo>
                  <a:lnTo>
                    <a:pt x="6807" y="3877"/>
                  </a:lnTo>
                  <a:lnTo>
                    <a:pt x="6866" y="3826"/>
                  </a:lnTo>
                  <a:lnTo>
                    <a:pt x="6900" y="3775"/>
                  </a:lnTo>
                  <a:lnTo>
                    <a:pt x="6951" y="3741"/>
                  </a:lnTo>
                  <a:lnTo>
                    <a:pt x="7019" y="3657"/>
                  </a:lnTo>
                  <a:lnTo>
                    <a:pt x="7171" y="3530"/>
                  </a:lnTo>
                  <a:lnTo>
                    <a:pt x="7247" y="3437"/>
                  </a:lnTo>
                  <a:lnTo>
                    <a:pt x="7298" y="3411"/>
                  </a:lnTo>
                  <a:lnTo>
                    <a:pt x="7349" y="3386"/>
                  </a:lnTo>
                  <a:lnTo>
                    <a:pt x="7425" y="3335"/>
                  </a:lnTo>
                  <a:lnTo>
                    <a:pt x="7552" y="3310"/>
                  </a:lnTo>
                  <a:lnTo>
                    <a:pt x="7679" y="3242"/>
                  </a:lnTo>
                  <a:lnTo>
                    <a:pt x="7781" y="3208"/>
                  </a:lnTo>
                  <a:lnTo>
                    <a:pt x="7831" y="3166"/>
                  </a:lnTo>
                  <a:lnTo>
                    <a:pt x="7882" y="3140"/>
                  </a:lnTo>
                  <a:lnTo>
                    <a:pt x="7925" y="3098"/>
                  </a:lnTo>
                  <a:lnTo>
                    <a:pt x="7950" y="3098"/>
                  </a:lnTo>
                  <a:lnTo>
                    <a:pt x="8094" y="2963"/>
                  </a:lnTo>
                  <a:lnTo>
                    <a:pt x="8153" y="2903"/>
                  </a:lnTo>
                  <a:lnTo>
                    <a:pt x="8204" y="2768"/>
                  </a:lnTo>
                  <a:lnTo>
                    <a:pt x="8212" y="2683"/>
                  </a:lnTo>
                  <a:lnTo>
                    <a:pt x="8212" y="2590"/>
                  </a:lnTo>
                  <a:lnTo>
                    <a:pt x="8145" y="2387"/>
                  </a:lnTo>
                  <a:lnTo>
                    <a:pt x="8111" y="2328"/>
                  </a:lnTo>
                  <a:lnTo>
                    <a:pt x="8026" y="2243"/>
                  </a:lnTo>
                  <a:lnTo>
                    <a:pt x="7984" y="2108"/>
                  </a:lnTo>
                  <a:lnTo>
                    <a:pt x="7984" y="2023"/>
                  </a:lnTo>
                  <a:lnTo>
                    <a:pt x="8009" y="1989"/>
                  </a:lnTo>
                  <a:lnTo>
                    <a:pt x="8018" y="1964"/>
                  </a:lnTo>
                  <a:lnTo>
                    <a:pt x="8060" y="1930"/>
                  </a:lnTo>
                  <a:lnTo>
                    <a:pt x="8085" y="1888"/>
                  </a:lnTo>
                  <a:lnTo>
                    <a:pt x="8331" y="1735"/>
                  </a:lnTo>
                  <a:lnTo>
                    <a:pt x="8373" y="1667"/>
                  </a:lnTo>
                  <a:lnTo>
                    <a:pt x="8407" y="1659"/>
                  </a:lnTo>
                  <a:lnTo>
                    <a:pt x="8509" y="1583"/>
                  </a:lnTo>
                  <a:lnTo>
                    <a:pt x="8543" y="1549"/>
                  </a:lnTo>
                  <a:lnTo>
                    <a:pt x="8957" y="1354"/>
                  </a:lnTo>
                  <a:lnTo>
                    <a:pt x="9008" y="1320"/>
                  </a:lnTo>
                  <a:lnTo>
                    <a:pt x="9127" y="1261"/>
                  </a:lnTo>
                  <a:lnTo>
                    <a:pt x="9169" y="1210"/>
                  </a:lnTo>
                  <a:lnTo>
                    <a:pt x="9254" y="1143"/>
                  </a:lnTo>
                  <a:lnTo>
                    <a:pt x="9321" y="999"/>
                  </a:lnTo>
                  <a:lnTo>
                    <a:pt x="9499" y="779"/>
                  </a:lnTo>
                  <a:lnTo>
                    <a:pt x="9567" y="728"/>
                  </a:lnTo>
                  <a:lnTo>
                    <a:pt x="9618" y="575"/>
                  </a:lnTo>
                  <a:lnTo>
                    <a:pt x="9601" y="465"/>
                  </a:lnTo>
                  <a:lnTo>
                    <a:pt x="9508" y="279"/>
                  </a:lnTo>
                  <a:lnTo>
                    <a:pt x="9372" y="93"/>
                  </a:lnTo>
                  <a:lnTo>
                    <a:pt x="9305" y="42"/>
                  </a:lnTo>
                  <a:lnTo>
                    <a:pt x="9288" y="42"/>
                  </a:lnTo>
                  <a:lnTo>
                    <a:pt x="9220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id="{D79C7C8C-5B2C-4D65-86EF-7C80B5D9ED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22" y="3263"/>
              <a:ext cx="85" cy="77"/>
            </a:xfrm>
            <a:custGeom>
              <a:avLst/>
              <a:gdLst>
                <a:gd name="T0" fmla="*/ 84 w 415"/>
                <a:gd name="T1" fmla="*/ 372 h 380"/>
                <a:gd name="T2" fmla="*/ 127 w 415"/>
                <a:gd name="T3" fmla="*/ 380 h 380"/>
                <a:gd name="T4" fmla="*/ 169 w 415"/>
                <a:gd name="T5" fmla="*/ 347 h 380"/>
                <a:gd name="T6" fmla="*/ 177 w 415"/>
                <a:gd name="T7" fmla="*/ 296 h 380"/>
                <a:gd name="T8" fmla="*/ 152 w 415"/>
                <a:gd name="T9" fmla="*/ 262 h 380"/>
                <a:gd name="T10" fmla="*/ 118 w 415"/>
                <a:gd name="T11" fmla="*/ 253 h 380"/>
                <a:gd name="T12" fmla="*/ 110 w 415"/>
                <a:gd name="T13" fmla="*/ 237 h 380"/>
                <a:gd name="T14" fmla="*/ 76 w 415"/>
                <a:gd name="T15" fmla="*/ 194 h 380"/>
                <a:gd name="T16" fmla="*/ 25 w 415"/>
                <a:gd name="T17" fmla="*/ 211 h 380"/>
                <a:gd name="T18" fmla="*/ 0 w 415"/>
                <a:gd name="T19" fmla="*/ 245 h 380"/>
                <a:gd name="T20" fmla="*/ 8 w 415"/>
                <a:gd name="T21" fmla="*/ 287 h 380"/>
                <a:gd name="T22" fmla="*/ 25 w 415"/>
                <a:gd name="T23" fmla="*/ 262 h 380"/>
                <a:gd name="T24" fmla="*/ 25 w 415"/>
                <a:gd name="T25" fmla="*/ 237 h 380"/>
                <a:gd name="T26" fmla="*/ 50 w 415"/>
                <a:gd name="T27" fmla="*/ 220 h 380"/>
                <a:gd name="T28" fmla="*/ 67 w 415"/>
                <a:gd name="T29" fmla="*/ 220 h 380"/>
                <a:gd name="T30" fmla="*/ 84 w 415"/>
                <a:gd name="T31" fmla="*/ 237 h 380"/>
                <a:gd name="T32" fmla="*/ 67 w 415"/>
                <a:gd name="T33" fmla="*/ 279 h 380"/>
                <a:gd name="T34" fmla="*/ 84 w 415"/>
                <a:gd name="T35" fmla="*/ 287 h 380"/>
                <a:gd name="T36" fmla="*/ 118 w 415"/>
                <a:gd name="T37" fmla="*/ 279 h 380"/>
                <a:gd name="T38" fmla="*/ 144 w 415"/>
                <a:gd name="T39" fmla="*/ 287 h 380"/>
                <a:gd name="T40" fmla="*/ 152 w 415"/>
                <a:gd name="T41" fmla="*/ 321 h 380"/>
                <a:gd name="T42" fmla="*/ 135 w 415"/>
                <a:gd name="T43" fmla="*/ 347 h 380"/>
                <a:gd name="T44" fmla="*/ 110 w 415"/>
                <a:gd name="T45" fmla="*/ 355 h 380"/>
                <a:gd name="T46" fmla="*/ 84 w 415"/>
                <a:gd name="T47" fmla="*/ 347 h 380"/>
                <a:gd name="T48" fmla="*/ 279 w 415"/>
                <a:gd name="T49" fmla="*/ 253 h 380"/>
                <a:gd name="T50" fmla="*/ 262 w 415"/>
                <a:gd name="T51" fmla="*/ 203 h 380"/>
                <a:gd name="T52" fmla="*/ 271 w 415"/>
                <a:gd name="T53" fmla="*/ 169 h 380"/>
                <a:gd name="T54" fmla="*/ 169 w 415"/>
                <a:gd name="T55" fmla="*/ 84 h 380"/>
                <a:gd name="T56" fmla="*/ 169 w 415"/>
                <a:gd name="T57" fmla="*/ 253 h 380"/>
                <a:gd name="T58" fmla="*/ 245 w 415"/>
                <a:gd name="T59" fmla="*/ 220 h 380"/>
                <a:gd name="T60" fmla="*/ 237 w 415"/>
                <a:gd name="T61" fmla="*/ 203 h 380"/>
                <a:gd name="T62" fmla="*/ 177 w 415"/>
                <a:gd name="T63" fmla="*/ 135 h 380"/>
                <a:gd name="T64" fmla="*/ 279 w 415"/>
                <a:gd name="T65" fmla="*/ 126 h 380"/>
                <a:gd name="T66" fmla="*/ 313 w 415"/>
                <a:gd name="T67" fmla="*/ 169 h 380"/>
                <a:gd name="T68" fmla="*/ 347 w 415"/>
                <a:gd name="T69" fmla="*/ 177 h 380"/>
                <a:gd name="T70" fmla="*/ 389 w 415"/>
                <a:gd name="T71" fmla="*/ 169 h 380"/>
                <a:gd name="T72" fmla="*/ 415 w 415"/>
                <a:gd name="T73" fmla="*/ 135 h 380"/>
                <a:gd name="T74" fmla="*/ 406 w 415"/>
                <a:gd name="T75" fmla="*/ 101 h 380"/>
                <a:gd name="T76" fmla="*/ 381 w 415"/>
                <a:gd name="T77" fmla="*/ 50 h 380"/>
                <a:gd name="T78" fmla="*/ 347 w 415"/>
                <a:gd name="T79" fmla="*/ 16 h 380"/>
                <a:gd name="T80" fmla="*/ 288 w 415"/>
                <a:gd name="T81" fmla="*/ 0 h 380"/>
                <a:gd name="T82" fmla="*/ 254 w 415"/>
                <a:gd name="T83" fmla="*/ 25 h 380"/>
                <a:gd name="T84" fmla="*/ 245 w 415"/>
                <a:gd name="T85" fmla="*/ 59 h 380"/>
                <a:gd name="T86" fmla="*/ 262 w 415"/>
                <a:gd name="T87" fmla="*/ 101 h 380"/>
                <a:gd name="T88" fmla="*/ 296 w 415"/>
                <a:gd name="T89" fmla="*/ 118 h 380"/>
                <a:gd name="T90" fmla="*/ 262 w 415"/>
                <a:gd name="T91" fmla="*/ 59 h 380"/>
                <a:gd name="T92" fmla="*/ 279 w 415"/>
                <a:gd name="T93" fmla="*/ 25 h 380"/>
                <a:gd name="T94" fmla="*/ 313 w 415"/>
                <a:gd name="T95" fmla="*/ 25 h 380"/>
                <a:gd name="T96" fmla="*/ 355 w 415"/>
                <a:gd name="T97" fmla="*/ 67 h 380"/>
                <a:gd name="T98" fmla="*/ 389 w 415"/>
                <a:gd name="T99" fmla="*/ 126 h 380"/>
                <a:gd name="T100" fmla="*/ 381 w 415"/>
                <a:gd name="T101" fmla="*/ 152 h 380"/>
                <a:gd name="T102" fmla="*/ 347 w 415"/>
                <a:gd name="T103" fmla="*/ 160 h 380"/>
                <a:gd name="T104" fmla="*/ 296 w 415"/>
                <a:gd name="T105" fmla="*/ 118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15" h="380">
                  <a:moveTo>
                    <a:pt x="67" y="364"/>
                  </a:moveTo>
                  <a:lnTo>
                    <a:pt x="84" y="372"/>
                  </a:lnTo>
                  <a:lnTo>
                    <a:pt x="110" y="380"/>
                  </a:lnTo>
                  <a:lnTo>
                    <a:pt x="127" y="380"/>
                  </a:lnTo>
                  <a:lnTo>
                    <a:pt x="152" y="364"/>
                  </a:lnTo>
                  <a:lnTo>
                    <a:pt x="169" y="347"/>
                  </a:lnTo>
                  <a:lnTo>
                    <a:pt x="177" y="321"/>
                  </a:lnTo>
                  <a:lnTo>
                    <a:pt x="177" y="296"/>
                  </a:lnTo>
                  <a:lnTo>
                    <a:pt x="161" y="270"/>
                  </a:lnTo>
                  <a:lnTo>
                    <a:pt x="152" y="262"/>
                  </a:lnTo>
                  <a:lnTo>
                    <a:pt x="135" y="253"/>
                  </a:lnTo>
                  <a:lnTo>
                    <a:pt x="118" y="253"/>
                  </a:lnTo>
                  <a:lnTo>
                    <a:pt x="101" y="262"/>
                  </a:lnTo>
                  <a:lnTo>
                    <a:pt x="110" y="237"/>
                  </a:lnTo>
                  <a:lnTo>
                    <a:pt x="101" y="211"/>
                  </a:lnTo>
                  <a:lnTo>
                    <a:pt x="76" y="194"/>
                  </a:lnTo>
                  <a:lnTo>
                    <a:pt x="50" y="194"/>
                  </a:lnTo>
                  <a:lnTo>
                    <a:pt x="25" y="211"/>
                  </a:lnTo>
                  <a:lnTo>
                    <a:pt x="8" y="220"/>
                  </a:lnTo>
                  <a:lnTo>
                    <a:pt x="0" y="245"/>
                  </a:lnTo>
                  <a:lnTo>
                    <a:pt x="0" y="262"/>
                  </a:lnTo>
                  <a:lnTo>
                    <a:pt x="8" y="287"/>
                  </a:lnTo>
                  <a:lnTo>
                    <a:pt x="25" y="270"/>
                  </a:lnTo>
                  <a:lnTo>
                    <a:pt x="25" y="262"/>
                  </a:lnTo>
                  <a:lnTo>
                    <a:pt x="25" y="245"/>
                  </a:lnTo>
                  <a:lnTo>
                    <a:pt x="25" y="237"/>
                  </a:lnTo>
                  <a:lnTo>
                    <a:pt x="34" y="220"/>
                  </a:lnTo>
                  <a:lnTo>
                    <a:pt x="50" y="220"/>
                  </a:lnTo>
                  <a:lnTo>
                    <a:pt x="59" y="211"/>
                  </a:lnTo>
                  <a:lnTo>
                    <a:pt x="67" y="220"/>
                  </a:lnTo>
                  <a:lnTo>
                    <a:pt x="76" y="228"/>
                  </a:lnTo>
                  <a:lnTo>
                    <a:pt x="84" y="237"/>
                  </a:lnTo>
                  <a:lnTo>
                    <a:pt x="84" y="253"/>
                  </a:lnTo>
                  <a:lnTo>
                    <a:pt x="67" y="279"/>
                  </a:lnTo>
                  <a:lnTo>
                    <a:pt x="76" y="296"/>
                  </a:lnTo>
                  <a:lnTo>
                    <a:pt x="84" y="287"/>
                  </a:lnTo>
                  <a:lnTo>
                    <a:pt x="101" y="279"/>
                  </a:lnTo>
                  <a:lnTo>
                    <a:pt x="118" y="279"/>
                  </a:lnTo>
                  <a:lnTo>
                    <a:pt x="127" y="279"/>
                  </a:lnTo>
                  <a:lnTo>
                    <a:pt x="144" y="287"/>
                  </a:lnTo>
                  <a:lnTo>
                    <a:pt x="152" y="304"/>
                  </a:lnTo>
                  <a:lnTo>
                    <a:pt x="152" y="321"/>
                  </a:lnTo>
                  <a:lnTo>
                    <a:pt x="144" y="338"/>
                  </a:lnTo>
                  <a:lnTo>
                    <a:pt x="135" y="347"/>
                  </a:lnTo>
                  <a:lnTo>
                    <a:pt x="127" y="355"/>
                  </a:lnTo>
                  <a:lnTo>
                    <a:pt x="110" y="355"/>
                  </a:lnTo>
                  <a:lnTo>
                    <a:pt x="101" y="355"/>
                  </a:lnTo>
                  <a:lnTo>
                    <a:pt x="84" y="347"/>
                  </a:lnTo>
                  <a:lnTo>
                    <a:pt x="67" y="364"/>
                  </a:lnTo>
                  <a:close/>
                  <a:moveTo>
                    <a:pt x="279" y="253"/>
                  </a:moveTo>
                  <a:lnTo>
                    <a:pt x="296" y="237"/>
                  </a:lnTo>
                  <a:lnTo>
                    <a:pt x="262" y="203"/>
                  </a:lnTo>
                  <a:lnTo>
                    <a:pt x="288" y="186"/>
                  </a:lnTo>
                  <a:lnTo>
                    <a:pt x="271" y="169"/>
                  </a:lnTo>
                  <a:lnTo>
                    <a:pt x="254" y="186"/>
                  </a:lnTo>
                  <a:lnTo>
                    <a:pt x="169" y="84"/>
                  </a:lnTo>
                  <a:lnTo>
                    <a:pt x="161" y="101"/>
                  </a:lnTo>
                  <a:lnTo>
                    <a:pt x="169" y="253"/>
                  </a:lnTo>
                  <a:lnTo>
                    <a:pt x="177" y="270"/>
                  </a:lnTo>
                  <a:lnTo>
                    <a:pt x="245" y="220"/>
                  </a:lnTo>
                  <a:lnTo>
                    <a:pt x="279" y="253"/>
                  </a:lnTo>
                  <a:close/>
                  <a:moveTo>
                    <a:pt x="237" y="203"/>
                  </a:moveTo>
                  <a:lnTo>
                    <a:pt x="186" y="237"/>
                  </a:lnTo>
                  <a:lnTo>
                    <a:pt x="177" y="135"/>
                  </a:lnTo>
                  <a:lnTo>
                    <a:pt x="237" y="203"/>
                  </a:lnTo>
                  <a:close/>
                  <a:moveTo>
                    <a:pt x="279" y="126"/>
                  </a:moveTo>
                  <a:lnTo>
                    <a:pt x="296" y="152"/>
                  </a:lnTo>
                  <a:lnTo>
                    <a:pt x="313" y="169"/>
                  </a:lnTo>
                  <a:lnTo>
                    <a:pt x="330" y="177"/>
                  </a:lnTo>
                  <a:lnTo>
                    <a:pt x="347" y="177"/>
                  </a:lnTo>
                  <a:lnTo>
                    <a:pt x="372" y="177"/>
                  </a:lnTo>
                  <a:lnTo>
                    <a:pt x="389" y="169"/>
                  </a:lnTo>
                  <a:lnTo>
                    <a:pt x="406" y="152"/>
                  </a:lnTo>
                  <a:lnTo>
                    <a:pt x="415" y="135"/>
                  </a:lnTo>
                  <a:lnTo>
                    <a:pt x="415" y="118"/>
                  </a:lnTo>
                  <a:lnTo>
                    <a:pt x="406" y="101"/>
                  </a:lnTo>
                  <a:lnTo>
                    <a:pt x="398" y="76"/>
                  </a:lnTo>
                  <a:lnTo>
                    <a:pt x="381" y="50"/>
                  </a:lnTo>
                  <a:lnTo>
                    <a:pt x="364" y="33"/>
                  </a:lnTo>
                  <a:lnTo>
                    <a:pt x="347" y="16"/>
                  </a:lnTo>
                  <a:lnTo>
                    <a:pt x="321" y="0"/>
                  </a:lnTo>
                  <a:lnTo>
                    <a:pt x="288" y="0"/>
                  </a:lnTo>
                  <a:lnTo>
                    <a:pt x="262" y="8"/>
                  </a:lnTo>
                  <a:lnTo>
                    <a:pt x="254" y="25"/>
                  </a:lnTo>
                  <a:lnTo>
                    <a:pt x="245" y="42"/>
                  </a:lnTo>
                  <a:lnTo>
                    <a:pt x="245" y="59"/>
                  </a:lnTo>
                  <a:lnTo>
                    <a:pt x="245" y="84"/>
                  </a:lnTo>
                  <a:lnTo>
                    <a:pt x="262" y="101"/>
                  </a:lnTo>
                  <a:lnTo>
                    <a:pt x="279" y="126"/>
                  </a:lnTo>
                  <a:close/>
                  <a:moveTo>
                    <a:pt x="296" y="118"/>
                  </a:moveTo>
                  <a:lnTo>
                    <a:pt x="271" y="84"/>
                  </a:lnTo>
                  <a:lnTo>
                    <a:pt x="262" y="59"/>
                  </a:lnTo>
                  <a:lnTo>
                    <a:pt x="271" y="42"/>
                  </a:lnTo>
                  <a:lnTo>
                    <a:pt x="279" y="25"/>
                  </a:lnTo>
                  <a:lnTo>
                    <a:pt x="296" y="16"/>
                  </a:lnTo>
                  <a:lnTo>
                    <a:pt x="313" y="25"/>
                  </a:lnTo>
                  <a:lnTo>
                    <a:pt x="330" y="33"/>
                  </a:lnTo>
                  <a:lnTo>
                    <a:pt x="355" y="67"/>
                  </a:lnTo>
                  <a:lnTo>
                    <a:pt x="381" y="101"/>
                  </a:lnTo>
                  <a:lnTo>
                    <a:pt x="389" y="126"/>
                  </a:lnTo>
                  <a:lnTo>
                    <a:pt x="389" y="143"/>
                  </a:lnTo>
                  <a:lnTo>
                    <a:pt x="381" y="152"/>
                  </a:lnTo>
                  <a:lnTo>
                    <a:pt x="364" y="160"/>
                  </a:lnTo>
                  <a:lnTo>
                    <a:pt x="347" y="160"/>
                  </a:lnTo>
                  <a:lnTo>
                    <a:pt x="321" y="143"/>
                  </a:lnTo>
                  <a:lnTo>
                    <a:pt x="296" y="118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0" name="Rectangle 50">
              <a:extLst>
                <a:ext uri="{FF2B5EF4-FFF2-40B4-BE49-F238E27FC236}">
                  <a16:creationId xmlns:a16="http://schemas.microsoft.com/office/drawing/2014/main" id="{AF54B3BE-9324-4874-8913-4D4B7B57BF7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60000">
              <a:off x="2821" y="3272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51">
              <a:extLst>
                <a:ext uri="{FF2B5EF4-FFF2-40B4-BE49-F238E27FC236}">
                  <a16:creationId xmlns:a16="http://schemas.microsoft.com/office/drawing/2014/main" id="{42046AB2-81E9-48BA-8FBA-235C5C60D3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60000">
              <a:off x="2844" y="3249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52">
              <a:extLst>
                <a:ext uri="{FF2B5EF4-FFF2-40B4-BE49-F238E27FC236}">
                  <a16:creationId xmlns:a16="http://schemas.microsoft.com/office/drawing/2014/main" id="{A0CA8610-C824-4414-B565-3F5A36DB23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60000">
              <a:off x="2871" y="3230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Freeform 53">
              <a:extLst>
                <a:ext uri="{FF2B5EF4-FFF2-40B4-BE49-F238E27FC236}">
                  <a16:creationId xmlns:a16="http://schemas.microsoft.com/office/drawing/2014/main" id="{3FC7CCDB-F839-40F3-9A59-29CDE04E91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8" y="3026"/>
              <a:ext cx="74" cy="87"/>
            </a:xfrm>
            <a:custGeom>
              <a:avLst/>
              <a:gdLst>
                <a:gd name="T0" fmla="*/ 144 w 364"/>
                <a:gd name="T1" fmla="*/ 432 h 432"/>
                <a:gd name="T2" fmla="*/ 195 w 364"/>
                <a:gd name="T3" fmla="*/ 381 h 432"/>
                <a:gd name="T4" fmla="*/ 170 w 364"/>
                <a:gd name="T5" fmla="*/ 314 h 432"/>
                <a:gd name="T6" fmla="*/ 119 w 364"/>
                <a:gd name="T7" fmla="*/ 305 h 432"/>
                <a:gd name="T8" fmla="*/ 102 w 364"/>
                <a:gd name="T9" fmla="*/ 288 h 432"/>
                <a:gd name="T10" fmla="*/ 34 w 364"/>
                <a:gd name="T11" fmla="*/ 271 h 432"/>
                <a:gd name="T12" fmla="*/ 0 w 364"/>
                <a:gd name="T13" fmla="*/ 330 h 432"/>
                <a:gd name="T14" fmla="*/ 43 w 364"/>
                <a:gd name="T15" fmla="*/ 356 h 432"/>
                <a:gd name="T16" fmla="*/ 26 w 364"/>
                <a:gd name="T17" fmla="*/ 314 h 432"/>
                <a:gd name="T18" fmla="*/ 51 w 364"/>
                <a:gd name="T19" fmla="*/ 288 h 432"/>
                <a:gd name="T20" fmla="*/ 85 w 364"/>
                <a:gd name="T21" fmla="*/ 305 h 432"/>
                <a:gd name="T22" fmla="*/ 77 w 364"/>
                <a:gd name="T23" fmla="*/ 347 h 432"/>
                <a:gd name="T24" fmla="*/ 110 w 364"/>
                <a:gd name="T25" fmla="*/ 339 h 432"/>
                <a:gd name="T26" fmla="*/ 153 w 364"/>
                <a:gd name="T27" fmla="*/ 339 h 432"/>
                <a:gd name="T28" fmla="*/ 170 w 364"/>
                <a:gd name="T29" fmla="*/ 381 h 432"/>
                <a:gd name="T30" fmla="*/ 144 w 364"/>
                <a:gd name="T31" fmla="*/ 407 h 432"/>
                <a:gd name="T32" fmla="*/ 102 w 364"/>
                <a:gd name="T33" fmla="*/ 424 h 432"/>
                <a:gd name="T34" fmla="*/ 127 w 364"/>
                <a:gd name="T35" fmla="*/ 136 h 432"/>
                <a:gd name="T36" fmla="*/ 85 w 364"/>
                <a:gd name="T37" fmla="*/ 187 h 432"/>
                <a:gd name="T38" fmla="*/ 110 w 364"/>
                <a:gd name="T39" fmla="*/ 246 h 432"/>
                <a:gd name="T40" fmla="*/ 187 w 364"/>
                <a:gd name="T41" fmla="*/ 297 h 432"/>
                <a:gd name="T42" fmla="*/ 263 w 364"/>
                <a:gd name="T43" fmla="*/ 271 h 432"/>
                <a:gd name="T44" fmla="*/ 271 w 364"/>
                <a:gd name="T45" fmla="*/ 229 h 432"/>
                <a:gd name="T46" fmla="*/ 221 w 364"/>
                <a:gd name="T47" fmla="*/ 170 h 432"/>
                <a:gd name="T48" fmla="*/ 161 w 364"/>
                <a:gd name="T49" fmla="*/ 195 h 432"/>
                <a:gd name="T50" fmla="*/ 136 w 364"/>
                <a:gd name="T51" fmla="*/ 237 h 432"/>
                <a:gd name="T52" fmla="*/ 110 w 364"/>
                <a:gd name="T53" fmla="*/ 195 h 432"/>
                <a:gd name="T54" fmla="*/ 136 w 364"/>
                <a:gd name="T55" fmla="*/ 153 h 432"/>
                <a:gd name="T56" fmla="*/ 187 w 364"/>
                <a:gd name="T57" fmla="*/ 271 h 432"/>
                <a:gd name="T58" fmla="*/ 170 w 364"/>
                <a:gd name="T59" fmla="*/ 229 h 432"/>
                <a:gd name="T60" fmla="*/ 195 w 364"/>
                <a:gd name="T61" fmla="*/ 195 h 432"/>
                <a:gd name="T62" fmla="*/ 246 w 364"/>
                <a:gd name="T63" fmla="*/ 220 h 432"/>
                <a:gd name="T64" fmla="*/ 246 w 364"/>
                <a:gd name="T65" fmla="*/ 263 h 432"/>
                <a:gd name="T66" fmla="*/ 187 w 364"/>
                <a:gd name="T67" fmla="*/ 271 h 432"/>
                <a:gd name="T68" fmla="*/ 280 w 364"/>
                <a:gd name="T69" fmla="*/ 161 h 432"/>
                <a:gd name="T70" fmla="*/ 339 w 364"/>
                <a:gd name="T71" fmla="*/ 161 h 432"/>
                <a:gd name="T72" fmla="*/ 364 w 364"/>
                <a:gd name="T73" fmla="*/ 102 h 432"/>
                <a:gd name="T74" fmla="*/ 331 w 364"/>
                <a:gd name="T75" fmla="*/ 51 h 432"/>
                <a:gd name="T76" fmla="*/ 263 w 364"/>
                <a:gd name="T77" fmla="*/ 9 h 432"/>
                <a:gd name="T78" fmla="*/ 187 w 364"/>
                <a:gd name="T79" fmla="*/ 26 h 432"/>
                <a:gd name="T80" fmla="*/ 178 w 364"/>
                <a:gd name="T81" fmla="*/ 85 h 432"/>
                <a:gd name="T82" fmla="*/ 237 w 364"/>
                <a:gd name="T83" fmla="*/ 136 h 432"/>
                <a:gd name="T84" fmla="*/ 195 w 364"/>
                <a:gd name="T85" fmla="*/ 68 h 432"/>
                <a:gd name="T86" fmla="*/ 212 w 364"/>
                <a:gd name="T87" fmla="*/ 26 h 432"/>
                <a:gd name="T88" fmla="*/ 288 w 364"/>
                <a:gd name="T89" fmla="*/ 51 h 432"/>
                <a:gd name="T90" fmla="*/ 331 w 364"/>
                <a:gd name="T91" fmla="*/ 85 h 432"/>
                <a:gd name="T92" fmla="*/ 339 w 364"/>
                <a:gd name="T93" fmla="*/ 127 h 432"/>
                <a:gd name="T94" fmla="*/ 280 w 364"/>
                <a:gd name="T95" fmla="*/ 136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4" h="432">
                  <a:moveTo>
                    <a:pt x="102" y="424"/>
                  </a:moveTo>
                  <a:lnTo>
                    <a:pt x="127" y="432"/>
                  </a:lnTo>
                  <a:lnTo>
                    <a:pt x="144" y="432"/>
                  </a:lnTo>
                  <a:lnTo>
                    <a:pt x="170" y="424"/>
                  </a:lnTo>
                  <a:lnTo>
                    <a:pt x="187" y="407"/>
                  </a:lnTo>
                  <a:lnTo>
                    <a:pt x="195" y="381"/>
                  </a:lnTo>
                  <a:lnTo>
                    <a:pt x="195" y="356"/>
                  </a:lnTo>
                  <a:lnTo>
                    <a:pt x="187" y="330"/>
                  </a:lnTo>
                  <a:lnTo>
                    <a:pt x="170" y="314"/>
                  </a:lnTo>
                  <a:lnTo>
                    <a:pt x="153" y="305"/>
                  </a:lnTo>
                  <a:lnTo>
                    <a:pt x="136" y="305"/>
                  </a:lnTo>
                  <a:lnTo>
                    <a:pt x="119" y="305"/>
                  </a:lnTo>
                  <a:lnTo>
                    <a:pt x="110" y="314"/>
                  </a:lnTo>
                  <a:lnTo>
                    <a:pt x="110" y="305"/>
                  </a:lnTo>
                  <a:lnTo>
                    <a:pt x="102" y="288"/>
                  </a:lnTo>
                  <a:lnTo>
                    <a:pt x="85" y="271"/>
                  </a:lnTo>
                  <a:lnTo>
                    <a:pt x="60" y="263"/>
                  </a:lnTo>
                  <a:lnTo>
                    <a:pt x="34" y="271"/>
                  </a:lnTo>
                  <a:lnTo>
                    <a:pt x="17" y="297"/>
                  </a:lnTo>
                  <a:lnTo>
                    <a:pt x="0" y="314"/>
                  </a:lnTo>
                  <a:lnTo>
                    <a:pt x="0" y="330"/>
                  </a:lnTo>
                  <a:lnTo>
                    <a:pt x="9" y="356"/>
                  </a:lnTo>
                  <a:lnTo>
                    <a:pt x="26" y="373"/>
                  </a:lnTo>
                  <a:lnTo>
                    <a:pt x="43" y="356"/>
                  </a:lnTo>
                  <a:lnTo>
                    <a:pt x="34" y="339"/>
                  </a:lnTo>
                  <a:lnTo>
                    <a:pt x="26" y="330"/>
                  </a:lnTo>
                  <a:lnTo>
                    <a:pt x="26" y="314"/>
                  </a:lnTo>
                  <a:lnTo>
                    <a:pt x="34" y="305"/>
                  </a:lnTo>
                  <a:lnTo>
                    <a:pt x="43" y="297"/>
                  </a:lnTo>
                  <a:lnTo>
                    <a:pt x="51" y="288"/>
                  </a:lnTo>
                  <a:lnTo>
                    <a:pt x="60" y="288"/>
                  </a:lnTo>
                  <a:lnTo>
                    <a:pt x="77" y="297"/>
                  </a:lnTo>
                  <a:lnTo>
                    <a:pt x="85" y="305"/>
                  </a:lnTo>
                  <a:lnTo>
                    <a:pt x="85" y="314"/>
                  </a:lnTo>
                  <a:lnTo>
                    <a:pt x="85" y="330"/>
                  </a:lnTo>
                  <a:lnTo>
                    <a:pt x="77" y="347"/>
                  </a:lnTo>
                  <a:lnTo>
                    <a:pt x="94" y="364"/>
                  </a:lnTo>
                  <a:lnTo>
                    <a:pt x="102" y="347"/>
                  </a:lnTo>
                  <a:lnTo>
                    <a:pt x="110" y="339"/>
                  </a:lnTo>
                  <a:lnTo>
                    <a:pt x="127" y="330"/>
                  </a:lnTo>
                  <a:lnTo>
                    <a:pt x="144" y="330"/>
                  </a:lnTo>
                  <a:lnTo>
                    <a:pt x="153" y="339"/>
                  </a:lnTo>
                  <a:lnTo>
                    <a:pt x="170" y="347"/>
                  </a:lnTo>
                  <a:lnTo>
                    <a:pt x="170" y="364"/>
                  </a:lnTo>
                  <a:lnTo>
                    <a:pt x="170" y="381"/>
                  </a:lnTo>
                  <a:lnTo>
                    <a:pt x="170" y="390"/>
                  </a:lnTo>
                  <a:lnTo>
                    <a:pt x="161" y="398"/>
                  </a:lnTo>
                  <a:lnTo>
                    <a:pt x="144" y="407"/>
                  </a:lnTo>
                  <a:lnTo>
                    <a:pt x="127" y="407"/>
                  </a:lnTo>
                  <a:lnTo>
                    <a:pt x="110" y="407"/>
                  </a:lnTo>
                  <a:lnTo>
                    <a:pt x="102" y="424"/>
                  </a:lnTo>
                  <a:close/>
                  <a:moveTo>
                    <a:pt x="170" y="136"/>
                  </a:moveTo>
                  <a:lnTo>
                    <a:pt x="153" y="136"/>
                  </a:lnTo>
                  <a:lnTo>
                    <a:pt x="127" y="136"/>
                  </a:lnTo>
                  <a:lnTo>
                    <a:pt x="110" y="144"/>
                  </a:lnTo>
                  <a:lnTo>
                    <a:pt x="102" y="161"/>
                  </a:lnTo>
                  <a:lnTo>
                    <a:pt x="85" y="187"/>
                  </a:lnTo>
                  <a:lnTo>
                    <a:pt x="94" y="212"/>
                  </a:lnTo>
                  <a:lnTo>
                    <a:pt x="94" y="229"/>
                  </a:lnTo>
                  <a:lnTo>
                    <a:pt x="110" y="246"/>
                  </a:lnTo>
                  <a:lnTo>
                    <a:pt x="127" y="263"/>
                  </a:lnTo>
                  <a:lnTo>
                    <a:pt x="144" y="280"/>
                  </a:lnTo>
                  <a:lnTo>
                    <a:pt x="187" y="297"/>
                  </a:lnTo>
                  <a:lnTo>
                    <a:pt x="221" y="305"/>
                  </a:lnTo>
                  <a:lnTo>
                    <a:pt x="246" y="297"/>
                  </a:lnTo>
                  <a:lnTo>
                    <a:pt x="263" y="271"/>
                  </a:lnTo>
                  <a:lnTo>
                    <a:pt x="271" y="254"/>
                  </a:lnTo>
                  <a:lnTo>
                    <a:pt x="280" y="237"/>
                  </a:lnTo>
                  <a:lnTo>
                    <a:pt x="271" y="229"/>
                  </a:lnTo>
                  <a:lnTo>
                    <a:pt x="271" y="212"/>
                  </a:lnTo>
                  <a:lnTo>
                    <a:pt x="246" y="187"/>
                  </a:lnTo>
                  <a:lnTo>
                    <a:pt x="221" y="170"/>
                  </a:lnTo>
                  <a:lnTo>
                    <a:pt x="195" y="170"/>
                  </a:lnTo>
                  <a:lnTo>
                    <a:pt x="178" y="178"/>
                  </a:lnTo>
                  <a:lnTo>
                    <a:pt x="161" y="195"/>
                  </a:lnTo>
                  <a:lnTo>
                    <a:pt x="153" y="220"/>
                  </a:lnTo>
                  <a:lnTo>
                    <a:pt x="153" y="254"/>
                  </a:lnTo>
                  <a:lnTo>
                    <a:pt x="136" y="237"/>
                  </a:lnTo>
                  <a:lnTo>
                    <a:pt x="119" y="220"/>
                  </a:lnTo>
                  <a:lnTo>
                    <a:pt x="110" y="203"/>
                  </a:lnTo>
                  <a:lnTo>
                    <a:pt x="110" y="195"/>
                  </a:lnTo>
                  <a:lnTo>
                    <a:pt x="110" y="170"/>
                  </a:lnTo>
                  <a:lnTo>
                    <a:pt x="127" y="161"/>
                  </a:lnTo>
                  <a:lnTo>
                    <a:pt x="136" y="153"/>
                  </a:lnTo>
                  <a:lnTo>
                    <a:pt x="161" y="161"/>
                  </a:lnTo>
                  <a:lnTo>
                    <a:pt x="170" y="136"/>
                  </a:lnTo>
                  <a:close/>
                  <a:moveTo>
                    <a:pt x="187" y="271"/>
                  </a:moveTo>
                  <a:lnTo>
                    <a:pt x="178" y="254"/>
                  </a:lnTo>
                  <a:lnTo>
                    <a:pt x="170" y="246"/>
                  </a:lnTo>
                  <a:lnTo>
                    <a:pt x="170" y="229"/>
                  </a:lnTo>
                  <a:lnTo>
                    <a:pt x="170" y="212"/>
                  </a:lnTo>
                  <a:lnTo>
                    <a:pt x="187" y="203"/>
                  </a:lnTo>
                  <a:lnTo>
                    <a:pt x="195" y="195"/>
                  </a:lnTo>
                  <a:lnTo>
                    <a:pt x="212" y="195"/>
                  </a:lnTo>
                  <a:lnTo>
                    <a:pt x="229" y="203"/>
                  </a:lnTo>
                  <a:lnTo>
                    <a:pt x="246" y="220"/>
                  </a:lnTo>
                  <a:lnTo>
                    <a:pt x="254" y="229"/>
                  </a:lnTo>
                  <a:lnTo>
                    <a:pt x="254" y="246"/>
                  </a:lnTo>
                  <a:lnTo>
                    <a:pt x="246" y="263"/>
                  </a:lnTo>
                  <a:lnTo>
                    <a:pt x="237" y="280"/>
                  </a:lnTo>
                  <a:lnTo>
                    <a:pt x="212" y="280"/>
                  </a:lnTo>
                  <a:lnTo>
                    <a:pt x="187" y="271"/>
                  </a:lnTo>
                  <a:close/>
                  <a:moveTo>
                    <a:pt x="237" y="136"/>
                  </a:moveTo>
                  <a:lnTo>
                    <a:pt x="254" y="153"/>
                  </a:lnTo>
                  <a:lnTo>
                    <a:pt x="280" y="161"/>
                  </a:lnTo>
                  <a:lnTo>
                    <a:pt x="297" y="170"/>
                  </a:lnTo>
                  <a:lnTo>
                    <a:pt x="314" y="170"/>
                  </a:lnTo>
                  <a:lnTo>
                    <a:pt x="339" y="161"/>
                  </a:lnTo>
                  <a:lnTo>
                    <a:pt x="356" y="136"/>
                  </a:lnTo>
                  <a:lnTo>
                    <a:pt x="364" y="119"/>
                  </a:lnTo>
                  <a:lnTo>
                    <a:pt x="364" y="102"/>
                  </a:lnTo>
                  <a:lnTo>
                    <a:pt x="356" y="85"/>
                  </a:lnTo>
                  <a:lnTo>
                    <a:pt x="348" y="68"/>
                  </a:lnTo>
                  <a:lnTo>
                    <a:pt x="331" y="51"/>
                  </a:lnTo>
                  <a:lnTo>
                    <a:pt x="305" y="26"/>
                  </a:lnTo>
                  <a:lnTo>
                    <a:pt x="280" y="17"/>
                  </a:lnTo>
                  <a:lnTo>
                    <a:pt x="263" y="9"/>
                  </a:lnTo>
                  <a:lnTo>
                    <a:pt x="229" y="0"/>
                  </a:lnTo>
                  <a:lnTo>
                    <a:pt x="204" y="9"/>
                  </a:lnTo>
                  <a:lnTo>
                    <a:pt x="187" y="26"/>
                  </a:lnTo>
                  <a:lnTo>
                    <a:pt x="178" y="43"/>
                  </a:lnTo>
                  <a:lnTo>
                    <a:pt x="178" y="68"/>
                  </a:lnTo>
                  <a:lnTo>
                    <a:pt x="178" y="85"/>
                  </a:lnTo>
                  <a:lnTo>
                    <a:pt x="187" y="102"/>
                  </a:lnTo>
                  <a:lnTo>
                    <a:pt x="212" y="119"/>
                  </a:lnTo>
                  <a:lnTo>
                    <a:pt x="237" y="136"/>
                  </a:lnTo>
                  <a:close/>
                  <a:moveTo>
                    <a:pt x="246" y="119"/>
                  </a:moveTo>
                  <a:lnTo>
                    <a:pt x="212" y="93"/>
                  </a:lnTo>
                  <a:lnTo>
                    <a:pt x="195" y="68"/>
                  </a:lnTo>
                  <a:lnTo>
                    <a:pt x="195" y="51"/>
                  </a:lnTo>
                  <a:lnTo>
                    <a:pt x="204" y="43"/>
                  </a:lnTo>
                  <a:lnTo>
                    <a:pt x="212" y="26"/>
                  </a:lnTo>
                  <a:lnTo>
                    <a:pt x="229" y="26"/>
                  </a:lnTo>
                  <a:lnTo>
                    <a:pt x="254" y="34"/>
                  </a:lnTo>
                  <a:lnTo>
                    <a:pt x="288" y="51"/>
                  </a:lnTo>
                  <a:lnTo>
                    <a:pt x="305" y="60"/>
                  </a:lnTo>
                  <a:lnTo>
                    <a:pt x="322" y="77"/>
                  </a:lnTo>
                  <a:lnTo>
                    <a:pt x="331" y="85"/>
                  </a:lnTo>
                  <a:lnTo>
                    <a:pt x="339" y="93"/>
                  </a:lnTo>
                  <a:lnTo>
                    <a:pt x="339" y="110"/>
                  </a:lnTo>
                  <a:lnTo>
                    <a:pt x="339" y="127"/>
                  </a:lnTo>
                  <a:lnTo>
                    <a:pt x="322" y="136"/>
                  </a:lnTo>
                  <a:lnTo>
                    <a:pt x="305" y="144"/>
                  </a:lnTo>
                  <a:lnTo>
                    <a:pt x="280" y="136"/>
                  </a:lnTo>
                  <a:lnTo>
                    <a:pt x="246" y="119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4" name="Rectangle 54">
              <a:extLst>
                <a:ext uri="{FF2B5EF4-FFF2-40B4-BE49-F238E27FC236}">
                  <a16:creationId xmlns:a16="http://schemas.microsoft.com/office/drawing/2014/main" id="{495BB775-713D-4B07-81AC-509B92CB38D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120000">
              <a:off x="3414" y="3043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55">
              <a:extLst>
                <a:ext uri="{FF2B5EF4-FFF2-40B4-BE49-F238E27FC236}">
                  <a16:creationId xmlns:a16="http://schemas.microsoft.com/office/drawing/2014/main" id="{5F97626E-2A7B-4692-9E1F-5EA1671821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120000">
              <a:off x="3433" y="3016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56">
              <a:extLst>
                <a:ext uri="{FF2B5EF4-FFF2-40B4-BE49-F238E27FC236}">
                  <a16:creationId xmlns:a16="http://schemas.microsoft.com/office/drawing/2014/main" id="{C7C53EFB-44B0-43E0-AD83-19200EB0D2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120000">
              <a:off x="3448" y="2990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Freeform 57">
              <a:extLst>
                <a:ext uri="{FF2B5EF4-FFF2-40B4-BE49-F238E27FC236}">
                  <a16:creationId xmlns:a16="http://schemas.microsoft.com/office/drawing/2014/main" id="{EFF77833-0237-464D-A397-44320A87B1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75" y="2369"/>
              <a:ext cx="79" cy="84"/>
            </a:xfrm>
            <a:custGeom>
              <a:avLst/>
              <a:gdLst>
                <a:gd name="T0" fmla="*/ 136 w 390"/>
                <a:gd name="T1" fmla="*/ 415 h 415"/>
                <a:gd name="T2" fmla="*/ 187 w 390"/>
                <a:gd name="T3" fmla="*/ 364 h 415"/>
                <a:gd name="T4" fmla="*/ 170 w 390"/>
                <a:gd name="T5" fmla="*/ 296 h 415"/>
                <a:gd name="T6" fmla="*/ 127 w 390"/>
                <a:gd name="T7" fmla="*/ 288 h 415"/>
                <a:gd name="T8" fmla="*/ 110 w 390"/>
                <a:gd name="T9" fmla="*/ 263 h 415"/>
                <a:gd name="T10" fmla="*/ 60 w 390"/>
                <a:gd name="T11" fmla="*/ 237 h 415"/>
                <a:gd name="T12" fmla="*/ 9 w 390"/>
                <a:gd name="T13" fmla="*/ 271 h 415"/>
                <a:gd name="T14" fmla="*/ 17 w 390"/>
                <a:gd name="T15" fmla="*/ 339 h 415"/>
                <a:gd name="T16" fmla="*/ 26 w 390"/>
                <a:gd name="T17" fmla="*/ 288 h 415"/>
                <a:gd name="T18" fmla="*/ 43 w 390"/>
                <a:gd name="T19" fmla="*/ 263 h 415"/>
                <a:gd name="T20" fmla="*/ 77 w 390"/>
                <a:gd name="T21" fmla="*/ 263 h 415"/>
                <a:gd name="T22" fmla="*/ 85 w 390"/>
                <a:gd name="T23" fmla="*/ 305 h 415"/>
                <a:gd name="T24" fmla="*/ 93 w 390"/>
                <a:gd name="T25" fmla="*/ 339 h 415"/>
                <a:gd name="T26" fmla="*/ 127 w 390"/>
                <a:gd name="T27" fmla="*/ 305 h 415"/>
                <a:gd name="T28" fmla="*/ 161 w 390"/>
                <a:gd name="T29" fmla="*/ 330 h 415"/>
                <a:gd name="T30" fmla="*/ 161 w 390"/>
                <a:gd name="T31" fmla="*/ 373 h 415"/>
                <a:gd name="T32" fmla="*/ 119 w 390"/>
                <a:gd name="T33" fmla="*/ 390 h 415"/>
                <a:gd name="T34" fmla="*/ 297 w 390"/>
                <a:gd name="T35" fmla="*/ 203 h 415"/>
                <a:gd name="T36" fmla="*/ 229 w 390"/>
                <a:gd name="T37" fmla="*/ 254 h 415"/>
                <a:gd name="T38" fmla="*/ 220 w 390"/>
                <a:gd name="T39" fmla="*/ 178 h 415"/>
                <a:gd name="T40" fmla="*/ 187 w 390"/>
                <a:gd name="T41" fmla="*/ 119 h 415"/>
                <a:gd name="T42" fmla="*/ 119 w 390"/>
                <a:gd name="T43" fmla="*/ 136 h 415"/>
                <a:gd name="T44" fmla="*/ 102 w 390"/>
                <a:gd name="T45" fmla="*/ 203 h 415"/>
                <a:gd name="T46" fmla="*/ 127 w 390"/>
                <a:gd name="T47" fmla="*/ 195 h 415"/>
                <a:gd name="T48" fmla="*/ 136 w 390"/>
                <a:gd name="T49" fmla="*/ 153 h 415"/>
                <a:gd name="T50" fmla="*/ 170 w 390"/>
                <a:gd name="T51" fmla="*/ 136 h 415"/>
                <a:gd name="T52" fmla="*/ 204 w 390"/>
                <a:gd name="T53" fmla="*/ 178 h 415"/>
                <a:gd name="T54" fmla="*/ 204 w 390"/>
                <a:gd name="T55" fmla="*/ 263 h 415"/>
                <a:gd name="T56" fmla="*/ 229 w 390"/>
                <a:gd name="T57" fmla="*/ 322 h 415"/>
                <a:gd name="T58" fmla="*/ 263 w 390"/>
                <a:gd name="T59" fmla="*/ 136 h 415"/>
                <a:gd name="T60" fmla="*/ 314 w 390"/>
                <a:gd name="T61" fmla="*/ 169 h 415"/>
                <a:gd name="T62" fmla="*/ 381 w 390"/>
                <a:gd name="T63" fmla="*/ 153 h 415"/>
                <a:gd name="T64" fmla="*/ 390 w 390"/>
                <a:gd name="T65" fmla="*/ 93 h 415"/>
                <a:gd name="T66" fmla="*/ 347 w 390"/>
                <a:gd name="T67" fmla="*/ 34 h 415"/>
                <a:gd name="T68" fmla="*/ 271 w 390"/>
                <a:gd name="T69" fmla="*/ 0 h 415"/>
                <a:gd name="T70" fmla="*/ 212 w 390"/>
                <a:gd name="T71" fmla="*/ 34 h 415"/>
                <a:gd name="T72" fmla="*/ 220 w 390"/>
                <a:gd name="T73" fmla="*/ 93 h 415"/>
                <a:gd name="T74" fmla="*/ 280 w 390"/>
                <a:gd name="T75" fmla="*/ 110 h 415"/>
                <a:gd name="T76" fmla="*/ 229 w 390"/>
                <a:gd name="T77" fmla="*/ 42 h 415"/>
                <a:gd name="T78" fmla="*/ 271 w 390"/>
                <a:gd name="T79" fmla="*/ 17 h 415"/>
                <a:gd name="T80" fmla="*/ 356 w 390"/>
                <a:gd name="T81" fmla="*/ 85 h 415"/>
                <a:gd name="T82" fmla="*/ 364 w 390"/>
                <a:gd name="T83" fmla="*/ 136 h 415"/>
                <a:gd name="T84" fmla="*/ 305 w 390"/>
                <a:gd name="T85" fmla="*/ 136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0" h="415">
                  <a:moveTo>
                    <a:pt x="93" y="398"/>
                  </a:moveTo>
                  <a:lnTo>
                    <a:pt x="110" y="406"/>
                  </a:lnTo>
                  <a:lnTo>
                    <a:pt x="136" y="415"/>
                  </a:lnTo>
                  <a:lnTo>
                    <a:pt x="153" y="406"/>
                  </a:lnTo>
                  <a:lnTo>
                    <a:pt x="178" y="390"/>
                  </a:lnTo>
                  <a:lnTo>
                    <a:pt x="187" y="364"/>
                  </a:lnTo>
                  <a:lnTo>
                    <a:pt x="195" y="339"/>
                  </a:lnTo>
                  <a:lnTo>
                    <a:pt x="187" y="313"/>
                  </a:lnTo>
                  <a:lnTo>
                    <a:pt x="170" y="296"/>
                  </a:lnTo>
                  <a:lnTo>
                    <a:pt x="153" y="288"/>
                  </a:lnTo>
                  <a:lnTo>
                    <a:pt x="144" y="280"/>
                  </a:lnTo>
                  <a:lnTo>
                    <a:pt x="127" y="288"/>
                  </a:lnTo>
                  <a:lnTo>
                    <a:pt x="110" y="288"/>
                  </a:lnTo>
                  <a:lnTo>
                    <a:pt x="110" y="280"/>
                  </a:lnTo>
                  <a:lnTo>
                    <a:pt x="110" y="263"/>
                  </a:lnTo>
                  <a:lnTo>
                    <a:pt x="93" y="246"/>
                  </a:lnTo>
                  <a:lnTo>
                    <a:pt x="77" y="237"/>
                  </a:lnTo>
                  <a:lnTo>
                    <a:pt x="60" y="237"/>
                  </a:lnTo>
                  <a:lnTo>
                    <a:pt x="43" y="237"/>
                  </a:lnTo>
                  <a:lnTo>
                    <a:pt x="17" y="254"/>
                  </a:lnTo>
                  <a:lnTo>
                    <a:pt x="9" y="271"/>
                  </a:lnTo>
                  <a:lnTo>
                    <a:pt x="0" y="296"/>
                  </a:lnTo>
                  <a:lnTo>
                    <a:pt x="9" y="313"/>
                  </a:lnTo>
                  <a:lnTo>
                    <a:pt x="17" y="339"/>
                  </a:lnTo>
                  <a:lnTo>
                    <a:pt x="43" y="322"/>
                  </a:lnTo>
                  <a:lnTo>
                    <a:pt x="34" y="305"/>
                  </a:lnTo>
                  <a:lnTo>
                    <a:pt x="26" y="288"/>
                  </a:lnTo>
                  <a:lnTo>
                    <a:pt x="26" y="280"/>
                  </a:lnTo>
                  <a:lnTo>
                    <a:pt x="34" y="271"/>
                  </a:lnTo>
                  <a:lnTo>
                    <a:pt x="43" y="263"/>
                  </a:lnTo>
                  <a:lnTo>
                    <a:pt x="60" y="254"/>
                  </a:lnTo>
                  <a:lnTo>
                    <a:pt x="68" y="254"/>
                  </a:lnTo>
                  <a:lnTo>
                    <a:pt x="77" y="263"/>
                  </a:lnTo>
                  <a:lnTo>
                    <a:pt x="93" y="280"/>
                  </a:lnTo>
                  <a:lnTo>
                    <a:pt x="93" y="288"/>
                  </a:lnTo>
                  <a:lnTo>
                    <a:pt x="85" y="305"/>
                  </a:lnTo>
                  <a:lnTo>
                    <a:pt x="77" y="313"/>
                  </a:lnTo>
                  <a:lnTo>
                    <a:pt x="77" y="322"/>
                  </a:lnTo>
                  <a:lnTo>
                    <a:pt x="93" y="339"/>
                  </a:lnTo>
                  <a:lnTo>
                    <a:pt x="102" y="322"/>
                  </a:lnTo>
                  <a:lnTo>
                    <a:pt x="110" y="313"/>
                  </a:lnTo>
                  <a:lnTo>
                    <a:pt x="127" y="305"/>
                  </a:lnTo>
                  <a:lnTo>
                    <a:pt x="144" y="305"/>
                  </a:lnTo>
                  <a:lnTo>
                    <a:pt x="153" y="313"/>
                  </a:lnTo>
                  <a:lnTo>
                    <a:pt x="161" y="330"/>
                  </a:lnTo>
                  <a:lnTo>
                    <a:pt x="170" y="347"/>
                  </a:lnTo>
                  <a:lnTo>
                    <a:pt x="170" y="364"/>
                  </a:lnTo>
                  <a:lnTo>
                    <a:pt x="161" y="373"/>
                  </a:lnTo>
                  <a:lnTo>
                    <a:pt x="153" y="381"/>
                  </a:lnTo>
                  <a:lnTo>
                    <a:pt x="136" y="390"/>
                  </a:lnTo>
                  <a:lnTo>
                    <a:pt x="119" y="390"/>
                  </a:lnTo>
                  <a:lnTo>
                    <a:pt x="102" y="381"/>
                  </a:lnTo>
                  <a:lnTo>
                    <a:pt x="93" y="398"/>
                  </a:lnTo>
                  <a:close/>
                  <a:moveTo>
                    <a:pt x="297" y="203"/>
                  </a:moveTo>
                  <a:lnTo>
                    <a:pt x="229" y="280"/>
                  </a:lnTo>
                  <a:lnTo>
                    <a:pt x="229" y="263"/>
                  </a:lnTo>
                  <a:lnTo>
                    <a:pt x="229" y="254"/>
                  </a:lnTo>
                  <a:lnTo>
                    <a:pt x="229" y="229"/>
                  </a:lnTo>
                  <a:lnTo>
                    <a:pt x="229" y="195"/>
                  </a:lnTo>
                  <a:lnTo>
                    <a:pt x="220" y="178"/>
                  </a:lnTo>
                  <a:lnTo>
                    <a:pt x="220" y="144"/>
                  </a:lnTo>
                  <a:lnTo>
                    <a:pt x="204" y="127"/>
                  </a:lnTo>
                  <a:lnTo>
                    <a:pt x="187" y="119"/>
                  </a:lnTo>
                  <a:lnTo>
                    <a:pt x="161" y="110"/>
                  </a:lnTo>
                  <a:lnTo>
                    <a:pt x="136" y="119"/>
                  </a:lnTo>
                  <a:lnTo>
                    <a:pt x="119" y="136"/>
                  </a:lnTo>
                  <a:lnTo>
                    <a:pt x="102" y="161"/>
                  </a:lnTo>
                  <a:lnTo>
                    <a:pt x="102" y="186"/>
                  </a:lnTo>
                  <a:lnTo>
                    <a:pt x="102" y="203"/>
                  </a:lnTo>
                  <a:lnTo>
                    <a:pt x="119" y="229"/>
                  </a:lnTo>
                  <a:lnTo>
                    <a:pt x="136" y="212"/>
                  </a:lnTo>
                  <a:lnTo>
                    <a:pt x="127" y="195"/>
                  </a:lnTo>
                  <a:lnTo>
                    <a:pt x="127" y="178"/>
                  </a:lnTo>
                  <a:lnTo>
                    <a:pt x="127" y="169"/>
                  </a:lnTo>
                  <a:lnTo>
                    <a:pt x="136" y="153"/>
                  </a:lnTo>
                  <a:lnTo>
                    <a:pt x="144" y="144"/>
                  </a:lnTo>
                  <a:lnTo>
                    <a:pt x="161" y="136"/>
                  </a:lnTo>
                  <a:lnTo>
                    <a:pt x="170" y="136"/>
                  </a:lnTo>
                  <a:lnTo>
                    <a:pt x="187" y="144"/>
                  </a:lnTo>
                  <a:lnTo>
                    <a:pt x="195" y="161"/>
                  </a:lnTo>
                  <a:lnTo>
                    <a:pt x="204" y="178"/>
                  </a:lnTo>
                  <a:lnTo>
                    <a:pt x="204" y="195"/>
                  </a:lnTo>
                  <a:lnTo>
                    <a:pt x="204" y="237"/>
                  </a:lnTo>
                  <a:lnTo>
                    <a:pt x="204" y="263"/>
                  </a:lnTo>
                  <a:lnTo>
                    <a:pt x="204" y="280"/>
                  </a:lnTo>
                  <a:lnTo>
                    <a:pt x="212" y="305"/>
                  </a:lnTo>
                  <a:lnTo>
                    <a:pt x="229" y="322"/>
                  </a:lnTo>
                  <a:lnTo>
                    <a:pt x="314" y="220"/>
                  </a:lnTo>
                  <a:lnTo>
                    <a:pt x="297" y="203"/>
                  </a:lnTo>
                  <a:close/>
                  <a:moveTo>
                    <a:pt x="263" y="136"/>
                  </a:moveTo>
                  <a:lnTo>
                    <a:pt x="280" y="153"/>
                  </a:lnTo>
                  <a:lnTo>
                    <a:pt x="297" y="161"/>
                  </a:lnTo>
                  <a:lnTo>
                    <a:pt x="314" y="169"/>
                  </a:lnTo>
                  <a:lnTo>
                    <a:pt x="331" y="169"/>
                  </a:lnTo>
                  <a:lnTo>
                    <a:pt x="356" y="169"/>
                  </a:lnTo>
                  <a:lnTo>
                    <a:pt x="381" y="153"/>
                  </a:lnTo>
                  <a:lnTo>
                    <a:pt x="390" y="136"/>
                  </a:lnTo>
                  <a:lnTo>
                    <a:pt x="390" y="110"/>
                  </a:lnTo>
                  <a:lnTo>
                    <a:pt x="390" y="93"/>
                  </a:lnTo>
                  <a:lnTo>
                    <a:pt x="381" y="76"/>
                  </a:lnTo>
                  <a:lnTo>
                    <a:pt x="364" y="59"/>
                  </a:lnTo>
                  <a:lnTo>
                    <a:pt x="347" y="34"/>
                  </a:lnTo>
                  <a:lnTo>
                    <a:pt x="322" y="17"/>
                  </a:lnTo>
                  <a:lnTo>
                    <a:pt x="305" y="9"/>
                  </a:lnTo>
                  <a:lnTo>
                    <a:pt x="271" y="0"/>
                  </a:lnTo>
                  <a:lnTo>
                    <a:pt x="246" y="0"/>
                  </a:lnTo>
                  <a:lnTo>
                    <a:pt x="220" y="17"/>
                  </a:lnTo>
                  <a:lnTo>
                    <a:pt x="212" y="34"/>
                  </a:lnTo>
                  <a:lnTo>
                    <a:pt x="212" y="51"/>
                  </a:lnTo>
                  <a:lnTo>
                    <a:pt x="212" y="68"/>
                  </a:lnTo>
                  <a:lnTo>
                    <a:pt x="220" y="93"/>
                  </a:lnTo>
                  <a:lnTo>
                    <a:pt x="237" y="110"/>
                  </a:lnTo>
                  <a:lnTo>
                    <a:pt x="263" y="136"/>
                  </a:lnTo>
                  <a:close/>
                  <a:moveTo>
                    <a:pt x="280" y="110"/>
                  </a:moveTo>
                  <a:lnTo>
                    <a:pt x="246" y="85"/>
                  </a:lnTo>
                  <a:lnTo>
                    <a:pt x="229" y="59"/>
                  </a:lnTo>
                  <a:lnTo>
                    <a:pt x="229" y="42"/>
                  </a:lnTo>
                  <a:lnTo>
                    <a:pt x="237" y="26"/>
                  </a:lnTo>
                  <a:lnTo>
                    <a:pt x="254" y="17"/>
                  </a:lnTo>
                  <a:lnTo>
                    <a:pt x="271" y="17"/>
                  </a:lnTo>
                  <a:lnTo>
                    <a:pt x="297" y="26"/>
                  </a:lnTo>
                  <a:lnTo>
                    <a:pt x="331" y="51"/>
                  </a:lnTo>
                  <a:lnTo>
                    <a:pt x="356" y="85"/>
                  </a:lnTo>
                  <a:lnTo>
                    <a:pt x="373" y="102"/>
                  </a:lnTo>
                  <a:lnTo>
                    <a:pt x="373" y="119"/>
                  </a:lnTo>
                  <a:lnTo>
                    <a:pt x="364" y="136"/>
                  </a:lnTo>
                  <a:lnTo>
                    <a:pt x="347" y="144"/>
                  </a:lnTo>
                  <a:lnTo>
                    <a:pt x="331" y="144"/>
                  </a:lnTo>
                  <a:lnTo>
                    <a:pt x="305" y="136"/>
                  </a:lnTo>
                  <a:lnTo>
                    <a:pt x="280" y="110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8" name="Rectangle 58">
              <a:extLst>
                <a:ext uri="{FF2B5EF4-FFF2-40B4-BE49-F238E27FC236}">
                  <a16:creationId xmlns:a16="http://schemas.microsoft.com/office/drawing/2014/main" id="{590266CA-4EE6-4765-9CE8-CA124AB11C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600000">
              <a:off x="3872" y="2382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59">
              <a:extLst>
                <a:ext uri="{FF2B5EF4-FFF2-40B4-BE49-F238E27FC236}">
                  <a16:creationId xmlns:a16="http://schemas.microsoft.com/office/drawing/2014/main" id="{38F2ADA1-8BD4-46CF-9C1E-9212606C2E5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600000">
              <a:off x="3894" y="2359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60">
              <a:extLst>
                <a:ext uri="{FF2B5EF4-FFF2-40B4-BE49-F238E27FC236}">
                  <a16:creationId xmlns:a16="http://schemas.microsoft.com/office/drawing/2014/main" id="{602BC5B2-344F-460F-8888-41240AFAF2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600000">
              <a:off x="3913" y="2337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Freeform 61">
              <a:extLst>
                <a:ext uri="{FF2B5EF4-FFF2-40B4-BE49-F238E27FC236}">
                  <a16:creationId xmlns:a16="http://schemas.microsoft.com/office/drawing/2014/main" id="{E48839AB-233F-4D60-BAD1-F43E1A1360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37" y="3117"/>
              <a:ext cx="86" cy="75"/>
            </a:xfrm>
            <a:custGeom>
              <a:avLst/>
              <a:gdLst>
                <a:gd name="T0" fmla="*/ 93 w 423"/>
                <a:gd name="T1" fmla="*/ 372 h 372"/>
                <a:gd name="T2" fmla="*/ 161 w 423"/>
                <a:gd name="T3" fmla="*/ 339 h 372"/>
                <a:gd name="T4" fmla="*/ 161 w 423"/>
                <a:gd name="T5" fmla="*/ 271 h 372"/>
                <a:gd name="T6" fmla="*/ 118 w 423"/>
                <a:gd name="T7" fmla="*/ 245 h 372"/>
                <a:gd name="T8" fmla="*/ 102 w 423"/>
                <a:gd name="T9" fmla="*/ 195 h 372"/>
                <a:gd name="T10" fmla="*/ 25 w 423"/>
                <a:gd name="T11" fmla="*/ 186 h 372"/>
                <a:gd name="T12" fmla="*/ 0 w 423"/>
                <a:gd name="T13" fmla="*/ 245 h 372"/>
                <a:gd name="T14" fmla="*/ 25 w 423"/>
                <a:gd name="T15" fmla="*/ 237 h 372"/>
                <a:gd name="T16" fmla="*/ 42 w 423"/>
                <a:gd name="T17" fmla="*/ 203 h 372"/>
                <a:gd name="T18" fmla="*/ 76 w 423"/>
                <a:gd name="T19" fmla="*/ 203 h 372"/>
                <a:gd name="T20" fmla="*/ 85 w 423"/>
                <a:gd name="T21" fmla="*/ 237 h 372"/>
                <a:gd name="T22" fmla="*/ 85 w 423"/>
                <a:gd name="T23" fmla="*/ 271 h 372"/>
                <a:gd name="T24" fmla="*/ 127 w 423"/>
                <a:gd name="T25" fmla="*/ 271 h 372"/>
                <a:gd name="T26" fmla="*/ 144 w 423"/>
                <a:gd name="T27" fmla="*/ 313 h 372"/>
                <a:gd name="T28" fmla="*/ 118 w 423"/>
                <a:gd name="T29" fmla="*/ 347 h 372"/>
                <a:gd name="T30" fmla="*/ 76 w 423"/>
                <a:gd name="T31" fmla="*/ 330 h 372"/>
                <a:gd name="T32" fmla="*/ 169 w 423"/>
                <a:gd name="T33" fmla="*/ 212 h 372"/>
                <a:gd name="T34" fmla="*/ 178 w 423"/>
                <a:gd name="T35" fmla="*/ 254 h 372"/>
                <a:gd name="T36" fmla="*/ 237 w 423"/>
                <a:gd name="T37" fmla="*/ 279 h 372"/>
                <a:gd name="T38" fmla="*/ 296 w 423"/>
                <a:gd name="T39" fmla="*/ 229 h 372"/>
                <a:gd name="T40" fmla="*/ 271 w 423"/>
                <a:gd name="T41" fmla="*/ 169 h 372"/>
                <a:gd name="T42" fmla="*/ 228 w 423"/>
                <a:gd name="T43" fmla="*/ 161 h 372"/>
                <a:gd name="T44" fmla="*/ 237 w 423"/>
                <a:gd name="T45" fmla="*/ 127 h 372"/>
                <a:gd name="T46" fmla="*/ 195 w 423"/>
                <a:gd name="T47" fmla="*/ 93 h 372"/>
                <a:gd name="T48" fmla="*/ 135 w 423"/>
                <a:gd name="T49" fmla="*/ 118 h 372"/>
                <a:gd name="T50" fmla="*/ 135 w 423"/>
                <a:gd name="T51" fmla="*/ 178 h 372"/>
                <a:gd name="T52" fmla="*/ 178 w 423"/>
                <a:gd name="T53" fmla="*/ 195 h 372"/>
                <a:gd name="T54" fmla="*/ 152 w 423"/>
                <a:gd name="T55" fmla="*/ 135 h 372"/>
                <a:gd name="T56" fmla="*/ 186 w 423"/>
                <a:gd name="T57" fmla="*/ 110 h 372"/>
                <a:gd name="T58" fmla="*/ 212 w 423"/>
                <a:gd name="T59" fmla="*/ 135 h 372"/>
                <a:gd name="T60" fmla="*/ 195 w 423"/>
                <a:gd name="T61" fmla="*/ 169 h 372"/>
                <a:gd name="T62" fmla="*/ 161 w 423"/>
                <a:gd name="T63" fmla="*/ 169 h 372"/>
                <a:gd name="T64" fmla="*/ 195 w 423"/>
                <a:gd name="T65" fmla="*/ 229 h 372"/>
                <a:gd name="T66" fmla="*/ 212 w 423"/>
                <a:gd name="T67" fmla="*/ 186 h 372"/>
                <a:gd name="T68" fmla="*/ 254 w 423"/>
                <a:gd name="T69" fmla="*/ 186 h 372"/>
                <a:gd name="T70" fmla="*/ 271 w 423"/>
                <a:gd name="T71" fmla="*/ 229 h 372"/>
                <a:gd name="T72" fmla="*/ 237 w 423"/>
                <a:gd name="T73" fmla="*/ 262 h 372"/>
                <a:gd name="T74" fmla="*/ 288 w 423"/>
                <a:gd name="T75" fmla="*/ 135 h 372"/>
                <a:gd name="T76" fmla="*/ 339 w 423"/>
                <a:gd name="T77" fmla="*/ 186 h 372"/>
                <a:gd name="T78" fmla="*/ 398 w 423"/>
                <a:gd name="T79" fmla="*/ 186 h 372"/>
                <a:gd name="T80" fmla="*/ 423 w 423"/>
                <a:gd name="T81" fmla="*/ 135 h 372"/>
                <a:gd name="T82" fmla="*/ 398 w 423"/>
                <a:gd name="T83" fmla="*/ 59 h 372"/>
                <a:gd name="T84" fmla="*/ 339 w 423"/>
                <a:gd name="T85" fmla="*/ 8 h 372"/>
                <a:gd name="T86" fmla="*/ 271 w 423"/>
                <a:gd name="T87" fmla="*/ 25 h 372"/>
                <a:gd name="T88" fmla="*/ 262 w 423"/>
                <a:gd name="T89" fmla="*/ 85 h 372"/>
                <a:gd name="T90" fmla="*/ 313 w 423"/>
                <a:gd name="T91" fmla="*/ 118 h 372"/>
                <a:gd name="T92" fmla="*/ 288 w 423"/>
                <a:gd name="T93" fmla="*/ 42 h 372"/>
                <a:gd name="T94" fmla="*/ 330 w 423"/>
                <a:gd name="T95" fmla="*/ 25 h 372"/>
                <a:gd name="T96" fmla="*/ 381 w 423"/>
                <a:gd name="T97" fmla="*/ 76 h 372"/>
                <a:gd name="T98" fmla="*/ 398 w 423"/>
                <a:gd name="T99" fmla="*/ 152 h 372"/>
                <a:gd name="T100" fmla="*/ 355 w 423"/>
                <a:gd name="T101" fmla="*/ 169 h 372"/>
                <a:gd name="T102" fmla="*/ 322 w 423"/>
                <a:gd name="T103" fmla="*/ 135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3" h="372">
                  <a:moveTo>
                    <a:pt x="59" y="347"/>
                  </a:moveTo>
                  <a:lnTo>
                    <a:pt x="76" y="364"/>
                  </a:lnTo>
                  <a:lnTo>
                    <a:pt x="93" y="372"/>
                  </a:lnTo>
                  <a:lnTo>
                    <a:pt x="118" y="364"/>
                  </a:lnTo>
                  <a:lnTo>
                    <a:pt x="144" y="356"/>
                  </a:lnTo>
                  <a:lnTo>
                    <a:pt x="161" y="339"/>
                  </a:lnTo>
                  <a:lnTo>
                    <a:pt x="169" y="313"/>
                  </a:lnTo>
                  <a:lnTo>
                    <a:pt x="169" y="288"/>
                  </a:lnTo>
                  <a:lnTo>
                    <a:pt x="161" y="271"/>
                  </a:lnTo>
                  <a:lnTo>
                    <a:pt x="152" y="254"/>
                  </a:lnTo>
                  <a:lnTo>
                    <a:pt x="135" y="245"/>
                  </a:lnTo>
                  <a:lnTo>
                    <a:pt x="118" y="245"/>
                  </a:lnTo>
                  <a:lnTo>
                    <a:pt x="102" y="245"/>
                  </a:lnTo>
                  <a:lnTo>
                    <a:pt x="110" y="220"/>
                  </a:lnTo>
                  <a:lnTo>
                    <a:pt x="102" y="195"/>
                  </a:lnTo>
                  <a:lnTo>
                    <a:pt x="85" y="178"/>
                  </a:lnTo>
                  <a:lnTo>
                    <a:pt x="59" y="178"/>
                  </a:lnTo>
                  <a:lnTo>
                    <a:pt x="25" y="186"/>
                  </a:lnTo>
                  <a:lnTo>
                    <a:pt x="8" y="203"/>
                  </a:lnTo>
                  <a:lnTo>
                    <a:pt x="0" y="220"/>
                  </a:lnTo>
                  <a:lnTo>
                    <a:pt x="0" y="245"/>
                  </a:lnTo>
                  <a:lnTo>
                    <a:pt x="8" y="262"/>
                  </a:lnTo>
                  <a:lnTo>
                    <a:pt x="25" y="254"/>
                  </a:lnTo>
                  <a:lnTo>
                    <a:pt x="25" y="237"/>
                  </a:lnTo>
                  <a:lnTo>
                    <a:pt x="25" y="229"/>
                  </a:lnTo>
                  <a:lnTo>
                    <a:pt x="25" y="212"/>
                  </a:lnTo>
                  <a:lnTo>
                    <a:pt x="42" y="203"/>
                  </a:lnTo>
                  <a:lnTo>
                    <a:pt x="51" y="203"/>
                  </a:lnTo>
                  <a:lnTo>
                    <a:pt x="59" y="195"/>
                  </a:lnTo>
                  <a:lnTo>
                    <a:pt x="76" y="203"/>
                  </a:lnTo>
                  <a:lnTo>
                    <a:pt x="85" y="212"/>
                  </a:lnTo>
                  <a:lnTo>
                    <a:pt x="85" y="229"/>
                  </a:lnTo>
                  <a:lnTo>
                    <a:pt x="85" y="237"/>
                  </a:lnTo>
                  <a:lnTo>
                    <a:pt x="68" y="262"/>
                  </a:lnTo>
                  <a:lnTo>
                    <a:pt x="76" y="288"/>
                  </a:lnTo>
                  <a:lnTo>
                    <a:pt x="85" y="271"/>
                  </a:lnTo>
                  <a:lnTo>
                    <a:pt x="102" y="262"/>
                  </a:lnTo>
                  <a:lnTo>
                    <a:pt x="118" y="262"/>
                  </a:lnTo>
                  <a:lnTo>
                    <a:pt x="127" y="271"/>
                  </a:lnTo>
                  <a:lnTo>
                    <a:pt x="144" y="279"/>
                  </a:lnTo>
                  <a:lnTo>
                    <a:pt x="144" y="296"/>
                  </a:lnTo>
                  <a:lnTo>
                    <a:pt x="144" y="313"/>
                  </a:lnTo>
                  <a:lnTo>
                    <a:pt x="144" y="330"/>
                  </a:lnTo>
                  <a:lnTo>
                    <a:pt x="127" y="339"/>
                  </a:lnTo>
                  <a:lnTo>
                    <a:pt x="118" y="347"/>
                  </a:lnTo>
                  <a:lnTo>
                    <a:pt x="102" y="347"/>
                  </a:lnTo>
                  <a:lnTo>
                    <a:pt x="93" y="339"/>
                  </a:lnTo>
                  <a:lnTo>
                    <a:pt x="76" y="330"/>
                  </a:lnTo>
                  <a:lnTo>
                    <a:pt x="59" y="347"/>
                  </a:lnTo>
                  <a:close/>
                  <a:moveTo>
                    <a:pt x="178" y="195"/>
                  </a:moveTo>
                  <a:lnTo>
                    <a:pt x="169" y="212"/>
                  </a:lnTo>
                  <a:lnTo>
                    <a:pt x="169" y="229"/>
                  </a:lnTo>
                  <a:lnTo>
                    <a:pt x="169" y="237"/>
                  </a:lnTo>
                  <a:lnTo>
                    <a:pt x="178" y="254"/>
                  </a:lnTo>
                  <a:lnTo>
                    <a:pt x="195" y="271"/>
                  </a:lnTo>
                  <a:lnTo>
                    <a:pt x="212" y="288"/>
                  </a:lnTo>
                  <a:lnTo>
                    <a:pt x="237" y="279"/>
                  </a:lnTo>
                  <a:lnTo>
                    <a:pt x="262" y="271"/>
                  </a:lnTo>
                  <a:lnTo>
                    <a:pt x="288" y="254"/>
                  </a:lnTo>
                  <a:lnTo>
                    <a:pt x="296" y="229"/>
                  </a:lnTo>
                  <a:lnTo>
                    <a:pt x="296" y="203"/>
                  </a:lnTo>
                  <a:lnTo>
                    <a:pt x="288" y="186"/>
                  </a:lnTo>
                  <a:lnTo>
                    <a:pt x="271" y="169"/>
                  </a:lnTo>
                  <a:lnTo>
                    <a:pt x="262" y="161"/>
                  </a:lnTo>
                  <a:lnTo>
                    <a:pt x="245" y="161"/>
                  </a:lnTo>
                  <a:lnTo>
                    <a:pt x="228" y="161"/>
                  </a:lnTo>
                  <a:lnTo>
                    <a:pt x="237" y="152"/>
                  </a:lnTo>
                  <a:lnTo>
                    <a:pt x="237" y="135"/>
                  </a:lnTo>
                  <a:lnTo>
                    <a:pt x="237" y="127"/>
                  </a:lnTo>
                  <a:lnTo>
                    <a:pt x="228" y="110"/>
                  </a:lnTo>
                  <a:lnTo>
                    <a:pt x="212" y="102"/>
                  </a:lnTo>
                  <a:lnTo>
                    <a:pt x="195" y="93"/>
                  </a:lnTo>
                  <a:lnTo>
                    <a:pt x="169" y="93"/>
                  </a:lnTo>
                  <a:lnTo>
                    <a:pt x="152" y="102"/>
                  </a:lnTo>
                  <a:lnTo>
                    <a:pt x="135" y="118"/>
                  </a:lnTo>
                  <a:lnTo>
                    <a:pt x="127" y="135"/>
                  </a:lnTo>
                  <a:lnTo>
                    <a:pt x="127" y="161"/>
                  </a:lnTo>
                  <a:lnTo>
                    <a:pt x="135" y="178"/>
                  </a:lnTo>
                  <a:lnTo>
                    <a:pt x="152" y="195"/>
                  </a:lnTo>
                  <a:lnTo>
                    <a:pt x="169" y="195"/>
                  </a:lnTo>
                  <a:lnTo>
                    <a:pt x="178" y="195"/>
                  </a:lnTo>
                  <a:close/>
                  <a:moveTo>
                    <a:pt x="152" y="161"/>
                  </a:moveTo>
                  <a:lnTo>
                    <a:pt x="152" y="152"/>
                  </a:lnTo>
                  <a:lnTo>
                    <a:pt x="152" y="135"/>
                  </a:lnTo>
                  <a:lnTo>
                    <a:pt x="161" y="118"/>
                  </a:lnTo>
                  <a:lnTo>
                    <a:pt x="178" y="110"/>
                  </a:lnTo>
                  <a:lnTo>
                    <a:pt x="186" y="110"/>
                  </a:lnTo>
                  <a:lnTo>
                    <a:pt x="203" y="118"/>
                  </a:lnTo>
                  <a:lnTo>
                    <a:pt x="212" y="127"/>
                  </a:lnTo>
                  <a:lnTo>
                    <a:pt x="212" y="135"/>
                  </a:lnTo>
                  <a:lnTo>
                    <a:pt x="212" y="152"/>
                  </a:lnTo>
                  <a:lnTo>
                    <a:pt x="212" y="161"/>
                  </a:lnTo>
                  <a:lnTo>
                    <a:pt x="195" y="169"/>
                  </a:lnTo>
                  <a:lnTo>
                    <a:pt x="186" y="178"/>
                  </a:lnTo>
                  <a:lnTo>
                    <a:pt x="169" y="178"/>
                  </a:lnTo>
                  <a:lnTo>
                    <a:pt x="161" y="169"/>
                  </a:lnTo>
                  <a:lnTo>
                    <a:pt x="152" y="161"/>
                  </a:lnTo>
                  <a:close/>
                  <a:moveTo>
                    <a:pt x="195" y="245"/>
                  </a:moveTo>
                  <a:lnTo>
                    <a:pt x="195" y="229"/>
                  </a:lnTo>
                  <a:lnTo>
                    <a:pt x="195" y="212"/>
                  </a:lnTo>
                  <a:lnTo>
                    <a:pt x="195" y="203"/>
                  </a:lnTo>
                  <a:lnTo>
                    <a:pt x="212" y="186"/>
                  </a:lnTo>
                  <a:lnTo>
                    <a:pt x="220" y="178"/>
                  </a:lnTo>
                  <a:lnTo>
                    <a:pt x="237" y="178"/>
                  </a:lnTo>
                  <a:lnTo>
                    <a:pt x="254" y="186"/>
                  </a:lnTo>
                  <a:lnTo>
                    <a:pt x="262" y="195"/>
                  </a:lnTo>
                  <a:lnTo>
                    <a:pt x="271" y="212"/>
                  </a:lnTo>
                  <a:lnTo>
                    <a:pt x="271" y="229"/>
                  </a:lnTo>
                  <a:lnTo>
                    <a:pt x="262" y="245"/>
                  </a:lnTo>
                  <a:lnTo>
                    <a:pt x="254" y="254"/>
                  </a:lnTo>
                  <a:lnTo>
                    <a:pt x="237" y="262"/>
                  </a:lnTo>
                  <a:lnTo>
                    <a:pt x="212" y="254"/>
                  </a:lnTo>
                  <a:lnTo>
                    <a:pt x="195" y="245"/>
                  </a:lnTo>
                  <a:close/>
                  <a:moveTo>
                    <a:pt x="288" y="135"/>
                  </a:moveTo>
                  <a:lnTo>
                    <a:pt x="305" y="152"/>
                  </a:lnTo>
                  <a:lnTo>
                    <a:pt x="322" y="169"/>
                  </a:lnTo>
                  <a:lnTo>
                    <a:pt x="339" y="186"/>
                  </a:lnTo>
                  <a:lnTo>
                    <a:pt x="347" y="195"/>
                  </a:lnTo>
                  <a:lnTo>
                    <a:pt x="372" y="195"/>
                  </a:lnTo>
                  <a:lnTo>
                    <a:pt x="398" y="186"/>
                  </a:lnTo>
                  <a:lnTo>
                    <a:pt x="415" y="169"/>
                  </a:lnTo>
                  <a:lnTo>
                    <a:pt x="423" y="152"/>
                  </a:lnTo>
                  <a:lnTo>
                    <a:pt x="423" y="135"/>
                  </a:lnTo>
                  <a:lnTo>
                    <a:pt x="423" y="110"/>
                  </a:lnTo>
                  <a:lnTo>
                    <a:pt x="415" y="93"/>
                  </a:lnTo>
                  <a:lnTo>
                    <a:pt x="398" y="59"/>
                  </a:lnTo>
                  <a:lnTo>
                    <a:pt x="381" y="42"/>
                  </a:lnTo>
                  <a:lnTo>
                    <a:pt x="364" y="25"/>
                  </a:lnTo>
                  <a:lnTo>
                    <a:pt x="339" y="8"/>
                  </a:lnTo>
                  <a:lnTo>
                    <a:pt x="313" y="0"/>
                  </a:lnTo>
                  <a:lnTo>
                    <a:pt x="288" y="8"/>
                  </a:lnTo>
                  <a:lnTo>
                    <a:pt x="271" y="25"/>
                  </a:lnTo>
                  <a:lnTo>
                    <a:pt x="262" y="42"/>
                  </a:lnTo>
                  <a:lnTo>
                    <a:pt x="262" y="59"/>
                  </a:lnTo>
                  <a:lnTo>
                    <a:pt x="262" y="85"/>
                  </a:lnTo>
                  <a:lnTo>
                    <a:pt x="271" y="110"/>
                  </a:lnTo>
                  <a:lnTo>
                    <a:pt x="288" y="135"/>
                  </a:lnTo>
                  <a:close/>
                  <a:moveTo>
                    <a:pt x="313" y="118"/>
                  </a:moveTo>
                  <a:lnTo>
                    <a:pt x="288" y="85"/>
                  </a:lnTo>
                  <a:lnTo>
                    <a:pt x="279" y="59"/>
                  </a:lnTo>
                  <a:lnTo>
                    <a:pt x="288" y="42"/>
                  </a:lnTo>
                  <a:lnTo>
                    <a:pt x="296" y="25"/>
                  </a:lnTo>
                  <a:lnTo>
                    <a:pt x="313" y="25"/>
                  </a:lnTo>
                  <a:lnTo>
                    <a:pt x="330" y="25"/>
                  </a:lnTo>
                  <a:lnTo>
                    <a:pt x="339" y="34"/>
                  </a:lnTo>
                  <a:lnTo>
                    <a:pt x="355" y="42"/>
                  </a:lnTo>
                  <a:lnTo>
                    <a:pt x="381" y="76"/>
                  </a:lnTo>
                  <a:lnTo>
                    <a:pt x="398" y="110"/>
                  </a:lnTo>
                  <a:lnTo>
                    <a:pt x="406" y="135"/>
                  </a:lnTo>
                  <a:lnTo>
                    <a:pt x="398" y="152"/>
                  </a:lnTo>
                  <a:lnTo>
                    <a:pt x="389" y="169"/>
                  </a:lnTo>
                  <a:lnTo>
                    <a:pt x="372" y="169"/>
                  </a:lnTo>
                  <a:lnTo>
                    <a:pt x="355" y="169"/>
                  </a:lnTo>
                  <a:lnTo>
                    <a:pt x="347" y="161"/>
                  </a:lnTo>
                  <a:lnTo>
                    <a:pt x="339" y="152"/>
                  </a:lnTo>
                  <a:lnTo>
                    <a:pt x="322" y="135"/>
                  </a:lnTo>
                  <a:lnTo>
                    <a:pt x="313" y="118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2" name="Rectangle 62">
              <a:extLst>
                <a:ext uri="{FF2B5EF4-FFF2-40B4-BE49-F238E27FC236}">
                  <a16:creationId xmlns:a16="http://schemas.microsoft.com/office/drawing/2014/main" id="{B0D411EA-B2BB-4C2A-9134-11BE9FC9C0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560000">
              <a:off x="2935" y="3122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63">
              <a:extLst>
                <a:ext uri="{FF2B5EF4-FFF2-40B4-BE49-F238E27FC236}">
                  <a16:creationId xmlns:a16="http://schemas.microsoft.com/office/drawing/2014/main" id="{CD1B6374-C802-4706-98AC-D528EA49B3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560000">
              <a:off x="2961" y="3104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1DA885D9-4726-4C4F-A7BE-639C1F7E08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560000">
              <a:off x="2988" y="3089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Freeform 65">
              <a:extLst>
                <a:ext uri="{FF2B5EF4-FFF2-40B4-BE49-F238E27FC236}">
                  <a16:creationId xmlns:a16="http://schemas.microsoft.com/office/drawing/2014/main" id="{A4AE6AB7-E5FC-4C18-BD95-3EC999C3FF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3" y="3064"/>
              <a:ext cx="77" cy="75"/>
            </a:xfrm>
            <a:custGeom>
              <a:avLst/>
              <a:gdLst>
                <a:gd name="T0" fmla="*/ 144 w 381"/>
                <a:gd name="T1" fmla="*/ 338 h 372"/>
                <a:gd name="T2" fmla="*/ 135 w 381"/>
                <a:gd name="T3" fmla="*/ 279 h 372"/>
                <a:gd name="T4" fmla="*/ 101 w 381"/>
                <a:gd name="T5" fmla="*/ 279 h 372"/>
                <a:gd name="T6" fmla="*/ 0 w 381"/>
                <a:gd name="T7" fmla="*/ 194 h 372"/>
                <a:gd name="T8" fmla="*/ 25 w 381"/>
                <a:gd name="T9" fmla="*/ 372 h 372"/>
                <a:gd name="T10" fmla="*/ 127 w 381"/>
                <a:gd name="T11" fmla="*/ 355 h 372"/>
                <a:gd name="T12" fmla="*/ 34 w 381"/>
                <a:gd name="T13" fmla="*/ 338 h 372"/>
                <a:gd name="T14" fmla="*/ 85 w 381"/>
                <a:gd name="T15" fmla="*/ 296 h 372"/>
                <a:gd name="T16" fmla="*/ 135 w 381"/>
                <a:gd name="T17" fmla="*/ 245 h 372"/>
                <a:gd name="T18" fmla="*/ 169 w 381"/>
                <a:gd name="T19" fmla="*/ 270 h 372"/>
                <a:gd name="T20" fmla="*/ 212 w 381"/>
                <a:gd name="T21" fmla="*/ 279 h 372"/>
                <a:gd name="T22" fmla="*/ 245 w 381"/>
                <a:gd name="T23" fmla="*/ 254 h 372"/>
                <a:gd name="T24" fmla="*/ 254 w 381"/>
                <a:gd name="T25" fmla="*/ 220 h 372"/>
                <a:gd name="T26" fmla="*/ 237 w 381"/>
                <a:gd name="T27" fmla="*/ 169 h 372"/>
                <a:gd name="T28" fmla="*/ 203 w 381"/>
                <a:gd name="T29" fmla="*/ 127 h 372"/>
                <a:gd name="T30" fmla="*/ 161 w 381"/>
                <a:gd name="T31" fmla="*/ 101 h 372"/>
                <a:gd name="T32" fmla="*/ 110 w 381"/>
                <a:gd name="T33" fmla="*/ 110 h 372"/>
                <a:gd name="T34" fmla="*/ 85 w 381"/>
                <a:gd name="T35" fmla="*/ 143 h 372"/>
                <a:gd name="T36" fmla="*/ 93 w 381"/>
                <a:gd name="T37" fmla="*/ 177 h 372"/>
                <a:gd name="T38" fmla="*/ 118 w 381"/>
                <a:gd name="T39" fmla="*/ 228 h 372"/>
                <a:gd name="T40" fmla="*/ 118 w 381"/>
                <a:gd name="T41" fmla="*/ 177 h 372"/>
                <a:gd name="T42" fmla="*/ 110 w 381"/>
                <a:gd name="T43" fmla="*/ 135 h 372"/>
                <a:gd name="T44" fmla="*/ 135 w 381"/>
                <a:gd name="T45" fmla="*/ 118 h 372"/>
                <a:gd name="T46" fmla="*/ 178 w 381"/>
                <a:gd name="T47" fmla="*/ 135 h 372"/>
                <a:gd name="T48" fmla="*/ 228 w 381"/>
                <a:gd name="T49" fmla="*/ 194 h 372"/>
                <a:gd name="T50" fmla="*/ 228 w 381"/>
                <a:gd name="T51" fmla="*/ 237 h 372"/>
                <a:gd name="T52" fmla="*/ 212 w 381"/>
                <a:gd name="T53" fmla="*/ 254 h 372"/>
                <a:gd name="T54" fmla="*/ 169 w 381"/>
                <a:gd name="T55" fmla="*/ 245 h 372"/>
                <a:gd name="T56" fmla="*/ 245 w 381"/>
                <a:gd name="T57" fmla="*/ 127 h 372"/>
                <a:gd name="T58" fmla="*/ 279 w 381"/>
                <a:gd name="T59" fmla="*/ 169 h 372"/>
                <a:gd name="T60" fmla="*/ 313 w 381"/>
                <a:gd name="T61" fmla="*/ 177 h 372"/>
                <a:gd name="T62" fmla="*/ 355 w 381"/>
                <a:gd name="T63" fmla="*/ 169 h 372"/>
                <a:gd name="T64" fmla="*/ 381 w 381"/>
                <a:gd name="T65" fmla="*/ 135 h 372"/>
                <a:gd name="T66" fmla="*/ 372 w 381"/>
                <a:gd name="T67" fmla="*/ 101 h 372"/>
                <a:gd name="T68" fmla="*/ 347 w 381"/>
                <a:gd name="T69" fmla="*/ 50 h 372"/>
                <a:gd name="T70" fmla="*/ 313 w 381"/>
                <a:gd name="T71" fmla="*/ 16 h 372"/>
                <a:gd name="T72" fmla="*/ 254 w 381"/>
                <a:gd name="T73" fmla="*/ 0 h 372"/>
                <a:gd name="T74" fmla="*/ 220 w 381"/>
                <a:gd name="T75" fmla="*/ 25 h 372"/>
                <a:gd name="T76" fmla="*/ 212 w 381"/>
                <a:gd name="T77" fmla="*/ 59 h 372"/>
                <a:gd name="T78" fmla="*/ 228 w 381"/>
                <a:gd name="T79" fmla="*/ 101 h 372"/>
                <a:gd name="T80" fmla="*/ 262 w 381"/>
                <a:gd name="T81" fmla="*/ 118 h 372"/>
                <a:gd name="T82" fmla="*/ 228 w 381"/>
                <a:gd name="T83" fmla="*/ 50 h 372"/>
                <a:gd name="T84" fmla="*/ 245 w 381"/>
                <a:gd name="T85" fmla="*/ 25 h 372"/>
                <a:gd name="T86" fmla="*/ 279 w 381"/>
                <a:gd name="T87" fmla="*/ 25 h 372"/>
                <a:gd name="T88" fmla="*/ 322 w 381"/>
                <a:gd name="T89" fmla="*/ 67 h 372"/>
                <a:gd name="T90" fmla="*/ 355 w 381"/>
                <a:gd name="T91" fmla="*/ 127 h 372"/>
                <a:gd name="T92" fmla="*/ 347 w 381"/>
                <a:gd name="T93" fmla="*/ 152 h 372"/>
                <a:gd name="T94" fmla="*/ 313 w 381"/>
                <a:gd name="T95" fmla="*/ 160 h 372"/>
                <a:gd name="T96" fmla="*/ 262 w 381"/>
                <a:gd name="T97" fmla="*/ 118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1" h="372">
                  <a:moveTo>
                    <a:pt x="127" y="355"/>
                  </a:moveTo>
                  <a:lnTo>
                    <a:pt x="144" y="338"/>
                  </a:lnTo>
                  <a:lnTo>
                    <a:pt x="110" y="296"/>
                  </a:lnTo>
                  <a:lnTo>
                    <a:pt x="135" y="279"/>
                  </a:lnTo>
                  <a:lnTo>
                    <a:pt x="118" y="262"/>
                  </a:lnTo>
                  <a:lnTo>
                    <a:pt x="101" y="279"/>
                  </a:lnTo>
                  <a:lnTo>
                    <a:pt x="17" y="186"/>
                  </a:lnTo>
                  <a:lnTo>
                    <a:pt x="0" y="194"/>
                  </a:lnTo>
                  <a:lnTo>
                    <a:pt x="17" y="355"/>
                  </a:lnTo>
                  <a:lnTo>
                    <a:pt x="25" y="372"/>
                  </a:lnTo>
                  <a:lnTo>
                    <a:pt x="93" y="313"/>
                  </a:lnTo>
                  <a:lnTo>
                    <a:pt x="127" y="355"/>
                  </a:lnTo>
                  <a:close/>
                  <a:moveTo>
                    <a:pt x="85" y="296"/>
                  </a:moveTo>
                  <a:lnTo>
                    <a:pt x="34" y="338"/>
                  </a:lnTo>
                  <a:lnTo>
                    <a:pt x="25" y="228"/>
                  </a:lnTo>
                  <a:lnTo>
                    <a:pt x="85" y="296"/>
                  </a:lnTo>
                  <a:close/>
                  <a:moveTo>
                    <a:pt x="118" y="228"/>
                  </a:moveTo>
                  <a:lnTo>
                    <a:pt x="135" y="245"/>
                  </a:lnTo>
                  <a:lnTo>
                    <a:pt x="152" y="262"/>
                  </a:lnTo>
                  <a:lnTo>
                    <a:pt x="169" y="270"/>
                  </a:lnTo>
                  <a:lnTo>
                    <a:pt x="186" y="279"/>
                  </a:lnTo>
                  <a:lnTo>
                    <a:pt x="212" y="279"/>
                  </a:lnTo>
                  <a:lnTo>
                    <a:pt x="237" y="262"/>
                  </a:lnTo>
                  <a:lnTo>
                    <a:pt x="245" y="254"/>
                  </a:lnTo>
                  <a:lnTo>
                    <a:pt x="254" y="237"/>
                  </a:lnTo>
                  <a:lnTo>
                    <a:pt x="254" y="220"/>
                  </a:lnTo>
                  <a:lnTo>
                    <a:pt x="254" y="194"/>
                  </a:lnTo>
                  <a:lnTo>
                    <a:pt x="237" y="169"/>
                  </a:lnTo>
                  <a:lnTo>
                    <a:pt x="220" y="143"/>
                  </a:lnTo>
                  <a:lnTo>
                    <a:pt x="203" y="127"/>
                  </a:lnTo>
                  <a:lnTo>
                    <a:pt x="186" y="110"/>
                  </a:lnTo>
                  <a:lnTo>
                    <a:pt x="161" y="101"/>
                  </a:lnTo>
                  <a:lnTo>
                    <a:pt x="135" y="93"/>
                  </a:lnTo>
                  <a:lnTo>
                    <a:pt x="110" y="110"/>
                  </a:lnTo>
                  <a:lnTo>
                    <a:pt x="93" y="127"/>
                  </a:lnTo>
                  <a:lnTo>
                    <a:pt x="85" y="143"/>
                  </a:lnTo>
                  <a:lnTo>
                    <a:pt x="85" y="160"/>
                  </a:lnTo>
                  <a:lnTo>
                    <a:pt x="93" y="177"/>
                  </a:lnTo>
                  <a:lnTo>
                    <a:pt x="101" y="203"/>
                  </a:lnTo>
                  <a:lnTo>
                    <a:pt x="118" y="228"/>
                  </a:lnTo>
                  <a:close/>
                  <a:moveTo>
                    <a:pt x="144" y="211"/>
                  </a:moveTo>
                  <a:lnTo>
                    <a:pt x="118" y="177"/>
                  </a:lnTo>
                  <a:lnTo>
                    <a:pt x="110" y="152"/>
                  </a:lnTo>
                  <a:lnTo>
                    <a:pt x="110" y="135"/>
                  </a:lnTo>
                  <a:lnTo>
                    <a:pt x="118" y="127"/>
                  </a:lnTo>
                  <a:lnTo>
                    <a:pt x="135" y="118"/>
                  </a:lnTo>
                  <a:lnTo>
                    <a:pt x="152" y="118"/>
                  </a:lnTo>
                  <a:lnTo>
                    <a:pt x="178" y="135"/>
                  </a:lnTo>
                  <a:lnTo>
                    <a:pt x="203" y="160"/>
                  </a:lnTo>
                  <a:lnTo>
                    <a:pt x="228" y="194"/>
                  </a:lnTo>
                  <a:lnTo>
                    <a:pt x="237" y="220"/>
                  </a:lnTo>
                  <a:lnTo>
                    <a:pt x="228" y="237"/>
                  </a:lnTo>
                  <a:lnTo>
                    <a:pt x="220" y="254"/>
                  </a:lnTo>
                  <a:lnTo>
                    <a:pt x="212" y="254"/>
                  </a:lnTo>
                  <a:lnTo>
                    <a:pt x="186" y="254"/>
                  </a:lnTo>
                  <a:lnTo>
                    <a:pt x="169" y="245"/>
                  </a:lnTo>
                  <a:lnTo>
                    <a:pt x="144" y="211"/>
                  </a:lnTo>
                  <a:close/>
                  <a:moveTo>
                    <a:pt x="245" y="127"/>
                  </a:moveTo>
                  <a:lnTo>
                    <a:pt x="262" y="152"/>
                  </a:lnTo>
                  <a:lnTo>
                    <a:pt x="279" y="169"/>
                  </a:lnTo>
                  <a:lnTo>
                    <a:pt x="296" y="177"/>
                  </a:lnTo>
                  <a:lnTo>
                    <a:pt x="313" y="177"/>
                  </a:lnTo>
                  <a:lnTo>
                    <a:pt x="339" y="177"/>
                  </a:lnTo>
                  <a:lnTo>
                    <a:pt x="355" y="169"/>
                  </a:lnTo>
                  <a:lnTo>
                    <a:pt x="372" y="152"/>
                  </a:lnTo>
                  <a:lnTo>
                    <a:pt x="381" y="135"/>
                  </a:lnTo>
                  <a:lnTo>
                    <a:pt x="381" y="118"/>
                  </a:lnTo>
                  <a:lnTo>
                    <a:pt x="372" y="101"/>
                  </a:lnTo>
                  <a:lnTo>
                    <a:pt x="364" y="76"/>
                  </a:lnTo>
                  <a:lnTo>
                    <a:pt x="347" y="50"/>
                  </a:lnTo>
                  <a:lnTo>
                    <a:pt x="330" y="33"/>
                  </a:lnTo>
                  <a:lnTo>
                    <a:pt x="313" y="16"/>
                  </a:lnTo>
                  <a:lnTo>
                    <a:pt x="288" y="0"/>
                  </a:lnTo>
                  <a:lnTo>
                    <a:pt x="254" y="0"/>
                  </a:lnTo>
                  <a:lnTo>
                    <a:pt x="228" y="8"/>
                  </a:lnTo>
                  <a:lnTo>
                    <a:pt x="220" y="25"/>
                  </a:lnTo>
                  <a:lnTo>
                    <a:pt x="212" y="42"/>
                  </a:lnTo>
                  <a:lnTo>
                    <a:pt x="212" y="59"/>
                  </a:lnTo>
                  <a:lnTo>
                    <a:pt x="212" y="84"/>
                  </a:lnTo>
                  <a:lnTo>
                    <a:pt x="228" y="101"/>
                  </a:lnTo>
                  <a:lnTo>
                    <a:pt x="245" y="127"/>
                  </a:lnTo>
                  <a:close/>
                  <a:moveTo>
                    <a:pt x="262" y="118"/>
                  </a:moveTo>
                  <a:lnTo>
                    <a:pt x="237" y="84"/>
                  </a:lnTo>
                  <a:lnTo>
                    <a:pt x="228" y="50"/>
                  </a:lnTo>
                  <a:lnTo>
                    <a:pt x="237" y="42"/>
                  </a:lnTo>
                  <a:lnTo>
                    <a:pt x="245" y="25"/>
                  </a:lnTo>
                  <a:lnTo>
                    <a:pt x="254" y="16"/>
                  </a:lnTo>
                  <a:lnTo>
                    <a:pt x="279" y="25"/>
                  </a:lnTo>
                  <a:lnTo>
                    <a:pt x="296" y="33"/>
                  </a:lnTo>
                  <a:lnTo>
                    <a:pt x="322" y="67"/>
                  </a:lnTo>
                  <a:lnTo>
                    <a:pt x="347" y="101"/>
                  </a:lnTo>
                  <a:lnTo>
                    <a:pt x="355" y="127"/>
                  </a:lnTo>
                  <a:lnTo>
                    <a:pt x="355" y="143"/>
                  </a:lnTo>
                  <a:lnTo>
                    <a:pt x="347" y="152"/>
                  </a:lnTo>
                  <a:lnTo>
                    <a:pt x="330" y="160"/>
                  </a:lnTo>
                  <a:lnTo>
                    <a:pt x="313" y="160"/>
                  </a:lnTo>
                  <a:lnTo>
                    <a:pt x="288" y="143"/>
                  </a:lnTo>
                  <a:lnTo>
                    <a:pt x="262" y="118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6" name="Rectangle 66">
              <a:extLst>
                <a:ext uri="{FF2B5EF4-FFF2-40B4-BE49-F238E27FC236}">
                  <a16:creationId xmlns:a16="http://schemas.microsoft.com/office/drawing/2014/main" id="{85C23D6D-CB18-4754-AD22-D791F531AA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00000">
              <a:off x="2421" y="3073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67">
              <a:extLst>
                <a:ext uri="{FF2B5EF4-FFF2-40B4-BE49-F238E27FC236}">
                  <a16:creationId xmlns:a16="http://schemas.microsoft.com/office/drawing/2014/main" id="{57D856A1-3B43-42DA-AB88-38DDFE861D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00000">
              <a:off x="2448" y="3050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68">
              <a:extLst>
                <a:ext uri="{FF2B5EF4-FFF2-40B4-BE49-F238E27FC236}">
                  <a16:creationId xmlns:a16="http://schemas.microsoft.com/office/drawing/2014/main" id="{D9043759-A176-48CF-8C7C-086D5AF878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00000">
              <a:off x="2470" y="3031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Freeform 69">
              <a:extLst>
                <a:ext uri="{FF2B5EF4-FFF2-40B4-BE49-F238E27FC236}">
                  <a16:creationId xmlns:a16="http://schemas.microsoft.com/office/drawing/2014/main" id="{1C0618A2-5128-446E-8399-A7E2F715C3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28" y="675"/>
              <a:ext cx="75" cy="86"/>
            </a:xfrm>
            <a:custGeom>
              <a:avLst/>
              <a:gdLst>
                <a:gd name="T0" fmla="*/ 144 w 373"/>
                <a:gd name="T1" fmla="*/ 423 h 423"/>
                <a:gd name="T2" fmla="*/ 195 w 373"/>
                <a:gd name="T3" fmla="*/ 373 h 423"/>
                <a:gd name="T4" fmla="*/ 170 w 373"/>
                <a:gd name="T5" fmla="*/ 305 h 423"/>
                <a:gd name="T6" fmla="*/ 119 w 373"/>
                <a:gd name="T7" fmla="*/ 305 h 423"/>
                <a:gd name="T8" fmla="*/ 85 w 373"/>
                <a:gd name="T9" fmla="*/ 262 h 423"/>
                <a:gd name="T10" fmla="*/ 34 w 373"/>
                <a:gd name="T11" fmla="*/ 262 h 423"/>
                <a:gd name="T12" fmla="*/ 0 w 373"/>
                <a:gd name="T13" fmla="*/ 322 h 423"/>
                <a:gd name="T14" fmla="*/ 43 w 373"/>
                <a:gd name="T15" fmla="*/ 347 h 423"/>
                <a:gd name="T16" fmla="*/ 26 w 373"/>
                <a:gd name="T17" fmla="*/ 305 h 423"/>
                <a:gd name="T18" fmla="*/ 51 w 373"/>
                <a:gd name="T19" fmla="*/ 279 h 423"/>
                <a:gd name="T20" fmla="*/ 85 w 373"/>
                <a:gd name="T21" fmla="*/ 296 h 423"/>
                <a:gd name="T22" fmla="*/ 76 w 373"/>
                <a:gd name="T23" fmla="*/ 339 h 423"/>
                <a:gd name="T24" fmla="*/ 110 w 373"/>
                <a:gd name="T25" fmla="*/ 330 h 423"/>
                <a:gd name="T26" fmla="*/ 153 w 373"/>
                <a:gd name="T27" fmla="*/ 330 h 423"/>
                <a:gd name="T28" fmla="*/ 170 w 373"/>
                <a:gd name="T29" fmla="*/ 373 h 423"/>
                <a:gd name="T30" fmla="*/ 144 w 373"/>
                <a:gd name="T31" fmla="*/ 406 h 423"/>
                <a:gd name="T32" fmla="*/ 102 w 373"/>
                <a:gd name="T33" fmla="*/ 415 h 423"/>
                <a:gd name="T34" fmla="*/ 186 w 373"/>
                <a:gd name="T35" fmla="*/ 296 h 423"/>
                <a:gd name="T36" fmla="*/ 246 w 373"/>
                <a:gd name="T37" fmla="*/ 296 h 423"/>
                <a:gd name="T38" fmla="*/ 280 w 373"/>
                <a:gd name="T39" fmla="*/ 237 h 423"/>
                <a:gd name="T40" fmla="*/ 246 w 373"/>
                <a:gd name="T41" fmla="*/ 186 h 423"/>
                <a:gd name="T42" fmla="*/ 178 w 373"/>
                <a:gd name="T43" fmla="*/ 144 h 423"/>
                <a:gd name="T44" fmla="*/ 102 w 373"/>
                <a:gd name="T45" fmla="*/ 161 h 423"/>
                <a:gd name="T46" fmla="*/ 93 w 373"/>
                <a:gd name="T47" fmla="*/ 212 h 423"/>
                <a:gd name="T48" fmla="*/ 144 w 373"/>
                <a:gd name="T49" fmla="*/ 271 h 423"/>
                <a:gd name="T50" fmla="*/ 110 w 373"/>
                <a:gd name="T51" fmla="*/ 203 h 423"/>
                <a:gd name="T52" fmla="*/ 127 w 373"/>
                <a:gd name="T53" fmla="*/ 161 h 423"/>
                <a:gd name="T54" fmla="*/ 203 w 373"/>
                <a:gd name="T55" fmla="*/ 186 h 423"/>
                <a:gd name="T56" fmla="*/ 254 w 373"/>
                <a:gd name="T57" fmla="*/ 229 h 423"/>
                <a:gd name="T58" fmla="*/ 237 w 373"/>
                <a:gd name="T59" fmla="*/ 271 h 423"/>
                <a:gd name="T60" fmla="*/ 161 w 373"/>
                <a:gd name="T61" fmla="*/ 246 h 423"/>
                <a:gd name="T62" fmla="*/ 280 w 373"/>
                <a:gd name="T63" fmla="*/ 161 h 423"/>
                <a:gd name="T64" fmla="*/ 339 w 373"/>
                <a:gd name="T65" fmla="*/ 161 h 423"/>
                <a:gd name="T66" fmla="*/ 373 w 373"/>
                <a:gd name="T67" fmla="*/ 102 h 423"/>
                <a:gd name="T68" fmla="*/ 339 w 373"/>
                <a:gd name="T69" fmla="*/ 51 h 423"/>
                <a:gd name="T70" fmla="*/ 271 w 373"/>
                <a:gd name="T71" fmla="*/ 9 h 423"/>
                <a:gd name="T72" fmla="*/ 195 w 373"/>
                <a:gd name="T73" fmla="*/ 25 h 423"/>
                <a:gd name="T74" fmla="*/ 186 w 373"/>
                <a:gd name="T75" fmla="*/ 76 h 423"/>
                <a:gd name="T76" fmla="*/ 237 w 373"/>
                <a:gd name="T77" fmla="*/ 135 h 423"/>
                <a:gd name="T78" fmla="*/ 203 w 373"/>
                <a:gd name="T79" fmla="*/ 68 h 423"/>
                <a:gd name="T80" fmla="*/ 220 w 373"/>
                <a:gd name="T81" fmla="*/ 25 h 423"/>
                <a:gd name="T82" fmla="*/ 297 w 373"/>
                <a:gd name="T83" fmla="*/ 51 h 423"/>
                <a:gd name="T84" fmla="*/ 347 w 373"/>
                <a:gd name="T85" fmla="*/ 93 h 423"/>
                <a:gd name="T86" fmla="*/ 330 w 373"/>
                <a:gd name="T87" fmla="*/ 135 h 423"/>
                <a:gd name="T88" fmla="*/ 254 w 373"/>
                <a:gd name="T89" fmla="*/ 11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73" h="423">
                  <a:moveTo>
                    <a:pt x="102" y="415"/>
                  </a:moveTo>
                  <a:lnTo>
                    <a:pt x="119" y="423"/>
                  </a:lnTo>
                  <a:lnTo>
                    <a:pt x="144" y="423"/>
                  </a:lnTo>
                  <a:lnTo>
                    <a:pt x="161" y="415"/>
                  </a:lnTo>
                  <a:lnTo>
                    <a:pt x="178" y="398"/>
                  </a:lnTo>
                  <a:lnTo>
                    <a:pt x="195" y="373"/>
                  </a:lnTo>
                  <a:lnTo>
                    <a:pt x="195" y="347"/>
                  </a:lnTo>
                  <a:lnTo>
                    <a:pt x="186" y="322"/>
                  </a:lnTo>
                  <a:lnTo>
                    <a:pt x="170" y="305"/>
                  </a:lnTo>
                  <a:lnTo>
                    <a:pt x="153" y="296"/>
                  </a:lnTo>
                  <a:lnTo>
                    <a:pt x="136" y="296"/>
                  </a:lnTo>
                  <a:lnTo>
                    <a:pt x="119" y="305"/>
                  </a:lnTo>
                  <a:lnTo>
                    <a:pt x="110" y="313"/>
                  </a:lnTo>
                  <a:lnTo>
                    <a:pt x="102" y="288"/>
                  </a:lnTo>
                  <a:lnTo>
                    <a:pt x="85" y="262"/>
                  </a:lnTo>
                  <a:lnTo>
                    <a:pt x="59" y="254"/>
                  </a:lnTo>
                  <a:lnTo>
                    <a:pt x="51" y="262"/>
                  </a:lnTo>
                  <a:lnTo>
                    <a:pt x="34" y="262"/>
                  </a:lnTo>
                  <a:lnTo>
                    <a:pt x="17" y="288"/>
                  </a:lnTo>
                  <a:lnTo>
                    <a:pt x="0" y="305"/>
                  </a:lnTo>
                  <a:lnTo>
                    <a:pt x="0" y="322"/>
                  </a:lnTo>
                  <a:lnTo>
                    <a:pt x="9" y="347"/>
                  </a:lnTo>
                  <a:lnTo>
                    <a:pt x="26" y="364"/>
                  </a:lnTo>
                  <a:lnTo>
                    <a:pt x="43" y="347"/>
                  </a:lnTo>
                  <a:lnTo>
                    <a:pt x="26" y="330"/>
                  </a:lnTo>
                  <a:lnTo>
                    <a:pt x="26" y="322"/>
                  </a:lnTo>
                  <a:lnTo>
                    <a:pt x="26" y="305"/>
                  </a:lnTo>
                  <a:lnTo>
                    <a:pt x="34" y="296"/>
                  </a:lnTo>
                  <a:lnTo>
                    <a:pt x="43" y="288"/>
                  </a:lnTo>
                  <a:lnTo>
                    <a:pt x="51" y="279"/>
                  </a:lnTo>
                  <a:lnTo>
                    <a:pt x="59" y="279"/>
                  </a:lnTo>
                  <a:lnTo>
                    <a:pt x="76" y="288"/>
                  </a:lnTo>
                  <a:lnTo>
                    <a:pt x="85" y="296"/>
                  </a:lnTo>
                  <a:lnTo>
                    <a:pt x="85" y="313"/>
                  </a:lnTo>
                  <a:lnTo>
                    <a:pt x="85" y="322"/>
                  </a:lnTo>
                  <a:lnTo>
                    <a:pt x="76" y="339"/>
                  </a:lnTo>
                  <a:lnTo>
                    <a:pt x="93" y="356"/>
                  </a:lnTo>
                  <a:lnTo>
                    <a:pt x="102" y="339"/>
                  </a:lnTo>
                  <a:lnTo>
                    <a:pt x="110" y="330"/>
                  </a:lnTo>
                  <a:lnTo>
                    <a:pt x="127" y="322"/>
                  </a:lnTo>
                  <a:lnTo>
                    <a:pt x="136" y="322"/>
                  </a:lnTo>
                  <a:lnTo>
                    <a:pt x="153" y="330"/>
                  </a:lnTo>
                  <a:lnTo>
                    <a:pt x="161" y="339"/>
                  </a:lnTo>
                  <a:lnTo>
                    <a:pt x="170" y="356"/>
                  </a:lnTo>
                  <a:lnTo>
                    <a:pt x="170" y="373"/>
                  </a:lnTo>
                  <a:lnTo>
                    <a:pt x="161" y="389"/>
                  </a:lnTo>
                  <a:lnTo>
                    <a:pt x="153" y="398"/>
                  </a:lnTo>
                  <a:lnTo>
                    <a:pt x="144" y="406"/>
                  </a:lnTo>
                  <a:lnTo>
                    <a:pt x="127" y="406"/>
                  </a:lnTo>
                  <a:lnTo>
                    <a:pt x="110" y="398"/>
                  </a:lnTo>
                  <a:lnTo>
                    <a:pt x="102" y="415"/>
                  </a:lnTo>
                  <a:close/>
                  <a:moveTo>
                    <a:pt x="144" y="271"/>
                  </a:moveTo>
                  <a:lnTo>
                    <a:pt x="170" y="288"/>
                  </a:lnTo>
                  <a:lnTo>
                    <a:pt x="186" y="296"/>
                  </a:lnTo>
                  <a:lnTo>
                    <a:pt x="203" y="296"/>
                  </a:lnTo>
                  <a:lnTo>
                    <a:pt x="220" y="296"/>
                  </a:lnTo>
                  <a:lnTo>
                    <a:pt x="246" y="296"/>
                  </a:lnTo>
                  <a:lnTo>
                    <a:pt x="263" y="271"/>
                  </a:lnTo>
                  <a:lnTo>
                    <a:pt x="271" y="254"/>
                  </a:lnTo>
                  <a:lnTo>
                    <a:pt x="280" y="237"/>
                  </a:lnTo>
                  <a:lnTo>
                    <a:pt x="271" y="220"/>
                  </a:lnTo>
                  <a:lnTo>
                    <a:pt x="263" y="203"/>
                  </a:lnTo>
                  <a:lnTo>
                    <a:pt x="246" y="186"/>
                  </a:lnTo>
                  <a:lnTo>
                    <a:pt x="220" y="161"/>
                  </a:lnTo>
                  <a:lnTo>
                    <a:pt x="195" y="152"/>
                  </a:lnTo>
                  <a:lnTo>
                    <a:pt x="178" y="144"/>
                  </a:lnTo>
                  <a:lnTo>
                    <a:pt x="144" y="135"/>
                  </a:lnTo>
                  <a:lnTo>
                    <a:pt x="119" y="144"/>
                  </a:lnTo>
                  <a:lnTo>
                    <a:pt x="102" y="161"/>
                  </a:lnTo>
                  <a:lnTo>
                    <a:pt x="93" y="178"/>
                  </a:lnTo>
                  <a:lnTo>
                    <a:pt x="85" y="195"/>
                  </a:lnTo>
                  <a:lnTo>
                    <a:pt x="93" y="212"/>
                  </a:lnTo>
                  <a:lnTo>
                    <a:pt x="102" y="229"/>
                  </a:lnTo>
                  <a:lnTo>
                    <a:pt x="119" y="254"/>
                  </a:lnTo>
                  <a:lnTo>
                    <a:pt x="144" y="271"/>
                  </a:lnTo>
                  <a:close/>
                  <a:moveTo>
                    <a:pt x="161" y="246"/>
                  </a:moveTo>
                  <a:lnTo>
                    <a:pt x="127" y="220"/>
                  </a:lnTo>
                  <a:lnTo>
                    <a:pt x="110" y="203"/>
                  </a:lnTo>
                  <a:lnTo>
                    <a:pt x="110" y="186"/>
                  </a:lnTo>
                  <a:lnTo>
                    <a:pt x="119" y="169"/>
                  </a:lnTo>
                  <a:lnTo>
                    <a:pt x="127" y="161"/>
                  </a:lnTo>
                  <a:lnTo>
                    <a:pt x="144" y="161"/>
                  </a:lnTo>
                  <a:lnTo>
                    <a:pt x="170" y="161"/>
                  </a:lnTo>
                  <a:lnTo>
                    <a:pt x="203" y="186"/>
                  </a:lnTo>
                  <a:lnTo>
                    <a:pt x="220" y="195"/>
                  </a:lnTo>
                  <a:lnTo>
                    <a:pt x="237" y="212"/>
                  </a:lnTo>
                  <a:lnTo>
                    <a:pt x="254" y="229"/>
                  </a:lnTo>
                  <a:lnTo>
                    <a:pt x="254" y="246"/>
                  </a:lnTo>
                  <a:lnTo>
                    <a:pt x="246" y="262"/>
                  </a:lnTo>
                  <a:lnTo>
                    <a:pt x="237" y="271"/>
                  </a:lnTo>
                  <a:lnTo>
                    <a:pt x="220" y="279"/>
                  </a:lnTo>
                  <a:lnTo>
                    <a:pt x="195" y="271"/>
                  </a:lnTo>
                  <a:lnTo>
                    <a:pt x="161" y="246"/>
                  </a:lnTo>
                  <a:close/>
                  <a:moveTo>
                    <a:pt x="237" y="135"/>
                  </a:moveTo>
                  <a:lnTo>
                    <a:pt x="263" y="152"/>
                  </a:lnTo>
                  <a:lnTo>
                    <a:pt x="280" y="161"/>
                  </a:lnTo>
                  <a:lnTo>
                    <a:pt x="297" y="161"/>
                  </a:lnTo>
                  <a:lnTo>
                    <a:pt x="313" y="161"/>
                  </a:lnTo>
                  <a:lnTo>
                    <a:pt x="339" y="161"/>
                  </a:lnTo>
                  <a:lnTo>
                    <a:pt x="356" y="135"/>
                  </a:lnTo>
                  <a:lnTo>
                    <a:pt x="364" y="119"/>
                  </a:lnTo>
                  <a:lnTo>
                    <a:pt x="373" y="102"/>
                  </a:lnTo>
                  <a:lnTo>
                    <a:pt x="364" y="85"/>
                  </a:lnTo>
                  <a:lnTo>
                    <a:pt x="356" y="68"/>
                  </a:lnTo>
                  <a:lnTo>
                    <a:pt x="339" y="51"/>
                  </a:lnTo>
                  <a:lnTo>
                    <a:pt x="313" y="25"/>
                  </a:lnTo>
                  <a:lnTo>
                    <a:pt x="288" y="17"/>
                  </a:lnTo>
                  <a:lnTo>
                    <a:pt x="271" y="9"/>
                  </a:lnTo>
                  <a:lnTo>
                    <a:pt x="237" y="0"/>
                  </a:lnTo>
                  <a:lnTo>
                    <a:pt x="212" y="9"/>
                  </a:lnTo>
                  <a:lnTo>
                    <a:pt x="195" y="25"/>
                  </a:lnTo>
                  <a:lnTo>
                    <a:pt x="186" y="42"/>
                  </a:lnTo>
                  <a:lnTo>
                    <a:pt x="178" y="59"/>
                  </a:lnTo>
                  <a:lnTo>
                    <a:pt x="186" y="76"/>
                  </a:lnTo>
                  <a:lnTo>
                    <a:pt x="195" y="93"/>
                  </a:lnTo>
                  <a:lnTo>
                    <a:pt x="212" y="119"/>
                  </a:lnTo>
                  <a:lnTo>
                    <a:pt x="237" y="135"/>
                  </a:lnTo>
                  <a:close/>
                  <a:moveTo>
                    <a:pt x="254" y="110"/>
                  </a:moveTo>
                  <a:lnTo>
                    <a:pt x="220" y="85"/>
                  </a:lnTo>
                  <a:lnTo>
                    <a:pt x="203" y="68"/>
                  </a:lnTo>
                  <a:lnTo>
                    <a:pt x="203" y="51"/>
                  </a:lnTo>
                  <a:lnTo>
                    <a:pt x="212" y="34"/>
                  </a:lnTo>
                  <a:lnTo>
                    <a:pt x="220" y="25"/>
                  </a:lnTo>
                  <a:lnTo>
                    <a:pt x="237" y="25"/>
                  </a:lnTo>
                  <a:lnTo>
                    <a:pt x="263" y="25"/>
                  </a:lnTo>
                  <a:lnTo>
                    <a:pt x="297" y="51"/>
                  </a:lnTo>
                  <a:lnTo>
                    <a:pt x="313" y="59"/>
                  </a:lnTo>
                  <a:lnTo>
                    <a:pt x="330" y="76"/>
                  </a:lnTo>
                  <a:lnTo>
                    <a:pt x="347" y="93"/>
                  </a:lnTo>
                  <a:lnTo>
                    <a:pt x="347" y="110"/>
                  </a:lnTo>
                  <a:lnTo>
                    <a:pt x="339" y="127"/>
                  </a:lnTo>
                  <a:lnTo>
                    <a:pt x="330" y="135"/>
                  </a:lnTo>
                  <a:lnTo>
                    <a:pt x="313" y="144"/>
                  </a:lnTo>
                  <a:lnTo>
                    <a:pt x="288" y="135"/>
                  </a:lnTo>
                  <a:lnTo>
                    <a:pt x="254" y="110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0" name="Rectangle 70">
              <a:extLst>
                <a:ext uri="{FF2B5EF4-FFF2-40B4-BE49-F238E27FC236}">
                  <a16:creationId xmlns:a16="http://schemas.microsoft.com/office/drawing/2014/main" id="{BF6FCBB5-B945-4B95-A6B4-A281B13417B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240000">
              <a:off x="5723" y="697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Rectangle 71">
              <a:extLst>
                <a:ext uri="{FF2B5EF4-FFF2-40B4-BE49-F238E27FC236}">
                  <a16:creationId xmlns:a16="http://schemas.microsoft.com/office/drawing/2014/main" id="{925106B5-E85B-4273-991A-487B1E0227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240000">
              <a:off x="5742" y="670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Rectangle 72">
              <a:extLst>
                <a:ext uri="{FF2B5EF4-FFF2-40B4-BE49-F238E27FC236}">
                  <a16:creationId xmlns:a16="http://schemas.microsoft.com/office/drawing/2014/main" id="{2A153583-2C5E-473A-91B2-A0A864F97DD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240000">
              <a:off x="5762" y="644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Freeform 73">
              <a:extLst>
                <a:ext uri="{FF2B5EF4-FFF2-40B4-BE49-F238E27FC236}">
                  <a16:creationId xmlns:a16="http://schemas.microsoft.com/office/drawing/2014/main" id="{A878CB9E-91F2-4512-BD1D-F4C6574DC2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79" y="867"/>
              <a:ext cx="82" cy="66"/>
            </a:xfrm>
            <a:custGeom>
              <a:avLst/>
              <a:gdLst>
                <a:gd name="T0" fmla="*/ 127 w 407"/>
                <a:gd name="T1" fmla="*/ 305 h 322"/>
                <a:gd name="T2" fmla="*/ 136 w 407"/>
                <a:gd name="T3" fmla="*/ 254 h 322"/>
                <a:gd name="T4" fmla="*/ 102 w 407"/>
                <a:gd name="T5" fmla="*/ 246 h 322"/>
                <a:gd name="T6" fmla="*/ 17 w 407"/>
                <a:gd name="T7" fmla="*/ 144 h 322"/>
                <a:gd name="T8" fmla="*/ 9 w 407"/>
                <a:gd name="T9" fmla="*/ 313 h 322"/>
                <a:gd name="T10" fmla="*/ 111 w 407"/>
                <a:gd name="T11" fmla="*/ 322 h 322"/>
                <a:gd name="T12" fmla="*/ 17 w 407"/>
                <a:gd name="T13" fmla="*/ 288 h 322"/>
                <a:gd name="T14" fmla="*/ 77 w 407"/>
                <a:gd name="T15" fmla="*/ 254 h 322"/>
                <a:gd name="T16" fmla="*/ 187 w 407"/>
                <a:gd name="T17" fmla="*/ 246 h 322"/>
                <a:gd name="T18" fmla="*/ 195 w 407"/>
                <a:gd name="T19" fmla="*/ 220 h 322"/>
                <a:gd name="T20" fmla="*/ 212 w 407"/>
                <a:gd name="T21" fmla="*/ 169 h 322"/>
                <a:gd name="T22" fmla="*/ 221 w 407"/>
                <a:gd name="T23" fmla="*/ 119 h 322"/>
                <a:gd name="T24" fmla="*/ 204 w 407"/>
                <a:gd name="T25" fmla="*/ 76 h 322"/>
                <a:gd name="T26" fmla="*/ 161 w 407"/>
                <a:gd name="T27" fmla="*/ 68 h 322"/>
                <a:gd name="T28" fmla="*/ 119 w 407"/>
                <a:gd name="T29" fmla="*/ 93 h 322"/>
                <a:gd name="T30" fmla="*/ 102 w 407"/>
                <a:gd name="T31" fmla="*/ 136 h 322"/>
                <a:gd name="T32" fmla="*/ 127 w 407"/>
                <a:gd name="T33" fmla="*/ 144 h 322"/>
                <a:gd name="T34" fmla="*/ 127 w 407"/>
                <a:gd name="T35" fmla="*/ 119 h 322"/>
                <a:gd name="T36" fmla="*/ 144 w 407"/>
                <a:gd name="T37" fmla="*/ 93 h 322"/>
                <a:gd name="T38" fmla="*/ 170 w 407"/>
                <a:gd name="T39" fmla="*/ 93 h 322"/>
                <a:gd name="T40" fmla="*/ 195 w 407"/>
                <a:gd name="T41" fmla="*/ 110 h 322"/>
                <a:gd name="T42" fmla="*/ 195 w 407"/>
                <a:gd name="T43" fmla="*/ 136 h 322"/>
                <a:gd name="T44" fmla="*/ 178 w 407"/>
                <a:gd name="T45" fmla="*/ 195 h 322"/>
                <a:gd name="T46" fmla="*/ 161 w 407"/>
                <a:gd name="T47" fmla="*/ 237 h 322"/>
                <a:gd name="T48" fmla="*/ 170 w 407"/>
                <a:gd name="T49" fmla="*/ 288 h 322"/>
                <a:gd name="T50" fmla="*/ 271 w 407"/>
                <a:gd name="T51" fmla="*/ 203 h 322"/>
                <a:gd name="T52" fmla="*/ 280 w 407"/>
                <a:gd name="T53" fmla="*/ 144 h 322"/>
                <a:gd name="T54" fmla="*/ 314 w 407"/>
                <a:gd name="T55" fmla="*/ 178 h 322"/>
                <a:gd name="T56" fmla="*/ 348 w 407"/>
                <a:gd name="T57" fmla="*/ 195 h 322"/>
                <a:gd name="T58" fmla="*/ 390 w 407"/>
                <a:gd name="T59" fmla="*/ 169 h 322"/>
                <a:gd name="T60" fmla="*/ 407 w 407"/>
                <a:gd name="T61" fmla="*/ 136 h 322"/>
                <a:gd name="T62" fmla="*/ 398 w 407"/>
                <a:gd name="T63" fmla="*/ 93 h 322"/>
                <a:gd name="T64" fmla="*/ 373 w 407"/>
                <a:gd name="T65" fmla="*/ 42 h 322"/>
                <a:gd name="T66" fmla="*/ 331 w 407"/>
                <a:gd name="T67" fmla="*/ 0 h 322"/>
                <a:gd name="T68" fmla="*/ 280 w 407"/>
                <a:gd name="T69" fmla="*/ 9 h 322"/>
                <a:gd name="T70" fmla="*/ 254 w 407"/>
                <a:gd name="T71" fmla="*/ 34 h 322"/>
                <a:gd name="T72" fmla="*/ 246 w 407"/>
                <a:gd name="T73" fmla="*/ 68 h 322"/>
                <a:gd name="T74" fmla="*/ 271 w 407"/>
                <a:gd name="T75" fmla="*/ 127 h 322"/>
                <a:gd name="T76" fmla="*/ 271 w 407"/>
                <a:gd name="T77" fmla="*/ 76 h 322"/>
                <a:gd name="T78" fmla="*/ 280 w 407"/>
                <a:gd name="T79" fmla="*/ 34 h 322"/>
                <a:gd name="T80" fmla="*/ 305 w 407"/>
                <a:gd name="T81" fmla="*/ 17 h 322"/>
                <a:gd name="T82" fmla="*/ 331 w 407"/>
                <a:gd name="T83" fmla="*/ 34 h 322"/>
                <a:gd name="T84" fmla="*/ 348 w 407"/>
                <a:gd name="T85" fmla="*/ 59 h 322"/>
                <a:gd name="T86" fmla="*/ 381 w 407"/>
                <a:gd name="T87" fmla="*/ 110 h 322"/>
                <a:gd name="T88" fmla="*/ 373 w 407"/>
                <a:gd name="T89" fmla="*/ 153 h 322"/>
                <a:gd name="T90" fmla="*/ 348 w 407"/>
                <a:gd name="T91" fmla="*/ 169 h 322"/>
                <a:gd name="T92" fmla="*/ 322 w 407"/>
                <a:gd name="T93" fmla="*/ 161 h 322"/>
                <a:gd name="T94" fmla="*/ 305 w 407"/>
                <a:gd name="T95" fmla="*/ 136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7" h="322">
                  <a:moveTo>
                    <a:pt x="111" y="322"/>
                  </a:moveTo>
                  <a:lnTo>
                    <a:pt x="127" y="305"/>
                  </a:lnTo>
                  <a:lnTo>
                    <a:pt x="111" y="263"/>
                  </a:lnTo>
                  <a:lnTo>
                    <a:pt x="136" y="254"/>
                  </a:lnTo>
                  <a:lnTo>
                    <a:pt x="119" y="229"/>
                  </a:lnTo>
                  <a:lnTo>
                    <a:pt x="102" y="246"/>
                  </a:lnTo>
                  <a:lnTo>
                    <a:pt x="34" y="136"/>
                  </a:lnTo>
                  <a:lnTo>
                    <a:pt x="17" y="144"/>
                  </a:lnTo>
                  <a:lnTo>
                    <a:pt x="0" y="296"/>
                  </a:lnTo>
                  <a:lnTo>
                    <a:pt x="9" y="313"/>
                  </a:lnTo>
                  <a:lnTo>
                    <a:pt x="85" y="280"/>
                  </a:lnTo>
                  <a:lnTo>
                    <a:pt x="111" y="322"/>
                  </a:lnTo>
                  <a:close/>
                  <a:moveTo>
                    <a:pt x="77" y="254"/>
                  </a:moveTo>
                  <a:lnTo>
                    <a:pt x="17" y="288"/>
                  </a:lnTo>
                  <a:lnTo>
                    <a:pt x="34" y="178"/>
                  </a:lnTo>
                  <a:lnTo>
                    <a:pt x="77" y="254"/>
                  </a:lnTo>
                  <a:close/>
                  <a:moveTo>
                    <a:pt x="271" y="203"/>
                  </a:moveTo>
                  <a:lnTo>
                    <a:pt x="187" y="246"/>
                  </a:lnTo>
                  <a:lnTo>
                    <a:pt x="187" y="229"/>
                  </a:lnTo>
                  <a:lnTo>
                    <a:pt x="195" y="220"/>
                  </a:lnTo>
                  <a:lnTo>
                    <a:pt x="204" y="195"/>
                  </a:lnTo>
                  <a:lnTo>
                    <a:pt x="212" y="169"/>
                  </a:lnTo>
                  <a:lnTo>
                    <a:pt x="221" y="144"/>
                  </a:lnTo>
                  <a:lnTo>
                    <a:pt x="221" y="119"/>
                  </a:lnTo>
                  <a:lnTo>
                    <a:pt x="221" y="93"/>
                  </a:lnTo>
                  <a:lnTo>
                    <a:pt x="204" y="76"/>
                  </a:lnTo>
                  <a:lnTo>
                    <a:pt x="187" y="68"/>
                  </a:lnTo>
                  <a:lnTo>
                    <a:pt x="161" y="68"/>
                  </a:lnTo>
                  <a:lnTo>
                    <a:pt x="136" y="76"/>
                  </a:lnTo>
                  <a:lnTo>
                    <a:pt x="119" y="93"/>
                  </a:lnTo>
                  <a:lnTo>
                    <a:pt x="102" y="110"/>
                  </a:lnTo>
                  <a:lnTo>
                    <a:pt x="102" y="136"/>
                  </a:lnTo>
                  <a:lnTo>
                    <a:pt x="102" y="161"/>
                  </a:lnTo>
                  <a:lnTo>
                    <a:pt x="127" y="144"/>
                  </a:lnTo>
                  <a:lnTo>
                    <a:pt x="127" y="136"/>
                  </a:lnTo>
                  <a:lnTo>
                    <a:pt x="127" y="119"/>
                  </a:lnTo>
                  <a:lnTo>
                    <a:pt x="136" y="102"/>
                  </a:lnTo>
                  <a:lnTo>
                    <a:pt x="144" y="93"/>
                  </a:lnTo>
                  <a:lnTo>
                    <a:pt x="161" y="93"/>
                  </a:lnTo>
                  <a:lnTo>
                    <a:pt x="170" y="93"/>
                  </a:lnTo>
                  <a:lnTo>
                    <a:pt x="187" y="93"/>
                  </a:lnTo>
                  <a:lnTo>
                    <a:pt x="195" y="110"/>
                  </a:lnTo>
                  <a:lnTo>
                    <a:pt x="195" y="119"/>
                  </a:lnTo>
                  <a:lnTo>
                    <a:pt x="195" y="136"/>
                  </a:lnTo>
                  <a:lnTo>
                    <a:pt x="195" y="161"/>
                  </a:lnTo>
                  <a:lnTo>
                    <a:pt x="178" y="195"/>
                  </a:lnTo>
                  <a:lnTo>
                    <a:pt x="170" y="220"/>
                  </a:lnTo>
                  <a:lnTo>
                    <a:pt x="161" y="237"/>
                  </a:lnTo>
                  <a:lnTo>
                    <a:pt x="161" y="271"/>
                  </a:lnTo>
                  <a:lnTo>
                    <a:pt x="170" y="288"/>
                  </a:lnTo>
                  <a:lnTo>
                    <a:pt x="288" y="220"/>
                  </a:lnTo>
                  <a:lnTo>
                    <a:pt x="271" y="203"/>
                  </a:lnTo>
                  <a:close/>
                  <a:moveTo>
                    <a:pt x="271" y="127"/>
                  </a:moveTo>
                  <a:lnTo>
                    <a:pt x="280" y="144"/>
                  </a:lnTo>
                  <a:lnTo>
                    <a:pt x="297" y="169"/>
                  </a:lnTo>
                  <a:lnTo>
                    <a:pt x="314" y="178"/>
                  </a:lnTo>
                  <a:lnTo>
                    <a:pt x="322" y="186"/>
                  </a:lnTo>
                  <a:lnTo>
                    <a:pt x="348" y="195"/>
                  </a:lnTo>
                  <a:lnTo>
                    <a:pt x="373" y="186"/>
                  </a:lnTo>
                  <a:lnTo>
                    <a:pt x="390" y="169"/>
                  </a:lnTo>
                  <a:lnTo>
                    <a:pt x="398" y="161"/>
                  </a:lnTo>
                  <a:lnTo>
                    <a:pt x="407" y="136"/>
                  </a:lnTo>
                  <a:lnTo>
                    <a:pt x="407" y="119"/>
                  </a:lnTo>
                  <a:lnTo>
                    <a:pt x="398" y="93"/>
                  </a:lnTo>
                  <a:lnTo>
                    <a:pt x="381" y="68"/>
                  </a:lnTo>
                  <a:lnTo>
                    <a:pt x="373" y="42"/>
                  </a:lnTo>
                  <a:lnTo>
                    <a:pt x="356" y="26"/>
                  </a:lnTo>
                  <a:lnTo>
                    <a:pt x="331" y="0"/>
                  </a:lnTo>
                  <a:lnTo>
                    <a:pt x="305" y="0"/>
                  </a:lnTo>
                  <a:lnTo>
                    <a:pt x="280" y="9"/>
                  </a:lnTo>
                  <a:lnTo>
                    <a:pt x="263" y="17"/>
                  </a:lnTo>
                  <a:lnTo>
                    <a:pt x="254" y="34"/>
                  </a:lnTo>
                  <a:lnTo>
                    <a:pt x="246" y="51"/>
                  </a:lnTo>
                  <a:lnTo>
                    <a:pt x="246" y="68"/>
                  </a:lnTo>
                  <a:lnTo>
                    <a:pt x="254" y="93"/>
                  </a:lnTo>
                  <a:lnTo>
                    <a:pt x="271" y="127"/>
                  </a:lnTo>
                  <a:close/>
                  <a:moveTo>
                    <a:pt x="288" y="110"/>
                  </a:moveTo>
                  <a:lnTo>
                    <a:pt x="271" y="76"/>
                  </a:lnTo>
                  <a:lnTo>
                    <a:pt x="271" y="51"/>
                  </a:lnTo>
                  <a:lnTo>
                    <a:pt x="280" y="34"/>
                  </a:lnTo>
                  <a:lnTo>
                    <a:pt x="288" y="26"/>
                  </a:lnTo>
                  <a:lnTo>
                    <a:pt x="305" y="17"/>
                  </a:lnTo>
                  <a:lnTo>
                    <a:pt x="322" y="26"/>
                  </a:lnTo>
                  <a:lnTo>
                    <a:pt x="331" y="34"/>
                  </a:lnTo>
                  <a:lnTo>
                    <a:pt x="339" y="42"/>
                  </a:lnTo>
                  <a:lnTo>
                    <a:pt x="348" y="59"/>
                  </a:lnTo>
                  <a:lnTo>
                    <a:pt x="365" y="76"/>
                  </a:lnTo>
                  <a:lnTo>
                    <a:pt x="381" y="110"/>
                  </a:lnTo>
                  <a:lnTo>
                    <a:pt x="381" y="136"/>
                  </a:lnTo>
                  <a:lnTo>
                    <a:pt x="373" y="153"/>
                  </a:lnTo>
                  <a:lnTo>
                    <a:pt x="365" y="169"/>
                  </a:lnTo>
                  <a:lnTo>
                    <a:pt x="348" y="169"/>
                  </a:lnTo>
                  <a:lnTo>
                    <a:pt x="331" y="169"/>
                  </a:lnTo>
                  <a:lnTo>
                    <a:pt x="322" y="161"/>
                  </a:lnTo>
                  <a:lnTo>
                    <a:pt x="314" y="144"/>
                  </a:lnTo>
                  <a:lnTo>
                    <a:pt x="305" y="136"/>
                  </a:lnTo>
                  <a:lnTo>
                    <a:pt x="288" y="110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4" name="Rectangle 74">
              <a:extLst>
                <a:ext uri="{FF2B5EF4-FFF2-40B4-BE49-F238E27FC236}">
                  <a16:creationId xmlns:a16="http://schemas.microsoft.com/office/drawing/2014/main" id="{2CB3F526-50D6-44E5-BB06-612EF8DBC1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60000">
              <a:off x="2469" y="867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Rectangle 75">
              <a:extLst>
                <a:ext uri="{FF2B5EF4-FFF2-40B4-BE49-F238E27FC236}">
                  <a16:creationId xmlns:a16="http://schemas.microsoft.com/office/drawing/2014/main" id="{0655D28A-6445-4EFD-8F8D-953D4F6228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60000">
              <a:off x="2499" y="856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76">
              <a:extLst>
                <a:ext uri="{FF2B5EF4-FFF2-40B4-BE49-F238E27FC236}">
                  <a16:creationId xmlns:a16="http://schemas.microsoft.com/office/drawing/2014/main" id="{50C2A877-02EC-467D-99E8-A04DC9F22D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60000">
              <a:off x="2526" y="841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Freeform 77">
              <a:extLst>
                <a:ext uri="{FF2B5EF4-FFF2-40B4-BE49-F238E27FC236}">
                  <a16:creationId xmlns:a16="http://schemas.microsoft.com/office/drawing/2014/main" id="{A4B56A12-0791-4889-A793-3FCF7D738E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5" y="4033"/>
              <a:ext cx="87" cy="60"/>
            </a:xfrm>
            <a:custGeom>
              <a:avLst/>
              <a:gdLst>
                <a:gd name="T0" fmla="*/ 135 w 432"/>
                <a:gd name="T1" fmla="*/ 288 h 297"/>
                <a:gd name="T2" fmla="*/ 144 w 432"/>
                <a:gd name="T3" fmla="*/ 237 h 297"/>
                <a:gd name="T4" fmla="*/ 110 w 432"/>
                <a:gd name="T5" fmla="*/ 220 h 297"/>
                <a:gd name="T6" fmla="*/ 42 w 432"/>
                <a:gd name="T7" fmla="*/ 110 h 297"/>
                <a:gd name="T8" fmla="*/ 8 w 432"/>
                <a:gd name="T9" fmla="*/ 280 h 297"/>
                <a:gd name="T10" fmla="*/ 110 w 432"/>
                <a:gd name="T11" fmla="*/ 297 h 297"/>
                <a:gd name="T12" fmla="*/ 25 w 432"/>
                <a:gd name="T13" fmla="*/ 254 h 297"/>
                <a:gd name="T14" fmla="*/ 85 w 432"/>
                <a:gd name="T15" fmla="*/ 229 h 297"/>
                <a:gd name="T16" fmla="*/ 279 w 432"/>
                <a:gd name="T17" fmla="*/ 237 h 297"/>
                <a:gd name="T18" fmla="*/ 288 w 432"/>
                <a:gd name="T19" fmla="*/ 187 h 297"/>
                <a:gd name="T20" fmla="*/ 254 w 432"/>
                <a:gd name="T21" fmla="*/ 170 h 297"/>
                <a:gd name="T22" fmla="*/ 186 w 432"/>
                <a:gd name="T23" fmla="*/ 60 h 297"/>
                <a:gd name="T24" fmla="*/ 152 w 432"/>
                <a:gd name="T25" fmla="*/ 229 h 297"/>
                <a:gd name="T26" fmla="*/ 254 w 432"/>
                <a:gd name="T27" fmla="*/ 246 h 297"/>
                <a:gd name="T28" fmla="*/ 169 w 432"/>
                <a:gd name="T29" fmla="*/ 204 h 297"/>
                <a:gd name="T30" fmla="*/ 229 w 432"/>
                <a:gd name="T31" fmla="*/ 178 h 297"/>
                <a:gd name="T32" fmla="*/ 305 w 432"/>
                <a:gd name="T33" fmla="*/ 144 h 297"/>
                <a:gd name="T34" fmla="*/ 330 w 432"/>
                <a:gd name="T35" fmla="*/ 178 h 297"/>
                <a:gd name="T36" fmla="*/ 373 w 432"/>
                <a:gd name="T37" fmla="*/ 204 h 297"/>
                <a:gd name="T38" fmla="*/ 415 w 432"/>
                <a:gd name="T39" fmla="*/ 187 h 297"/>
                <a:gd name="T40" fmla="*/ 432 w 432"/>
                <a:gd name="T41" fmla="*/ 153 h 297"/>
                <a:gd name="T42" fmla="*/ 432 w 432"/>
                <a:gd name="T43" fmla="*/ 110 h 297"/>
                <a:gd name="T44" fmla="*/ 406 w 432"/>
                <a:gd name="T45" fmla="*/ 51 h 297"/>
                <a:gd name="T46" fmla="*/ 373 w 432"/>
                <a:gd name="T47" fmla="*/ 9 h 297"/>
                <a:gd name="T48" fmla="*/ 322 w 432"/>
                <a:gd name="T49" fmla="*/ 0 h 297"/>
                <a:gd name="T50" fmla="*/ 296 w 432"/>
                <a:gd name="T51" fmla="*/ 26 h 297"/>
                <a:gd name="T52" fmla="*/ 288 w 432"/>
                <a:gd name="T53" fmla="*/ 68 h 297"/>
                <a:gd name="T54" fmla="*/ 296 w 432"/>
                <a:gd name="T55" fmla="*/ 119 h 297"/>
                <a:gd name="T56" fmla="*/ 313 w 432"/>
                <a:gd name="T57" fmla="*/ 77 h 297"/>
                <a:gd name="T58" fmla="*/ 313 w 432"/>
                <a:gd name="T59" fmla="*/ 34 h 297"/>
                <a:gd name="T60" fmla="*/ 347 w 432"/>
                <a:gd name="T61" fmla="*/ 17 h 297"/>
                <a:gd name="T62" fmla="*/ 373 w 432"/>
                <a:gd name="T63" fmla="*/ 34 h 297"/>
                <a:gd name="T64" fmla="*/ 389 w 432"/>
                <a:gd name="T65" fmla="*/ 68 h 297"/>
                <a:gd name="T66" fmla="*/ 406 w 432"/>
                <a:gd name="T67" fmla="*/ 127 h 297"/>
                <a:gd name="T68" fmla="*/ 398 w 432"/>
                <a:gd name="T69" fmla="*/ 170 h 297"/>
                <a:gd name="T70" fmla="*/ 373 w 432"/>
                <a:gd name="T71" fmla="*/ 178 h 297"/>
                <a:gd name="T72" fmla="*/ 347 w 432"/>
                <a:gd name="T73" fmla="*/ 161 h 297"/>
                <a:gd name="T74" fmla="*/ 330 w 432"/>
                <a:gd name="T75" fmla="*/ 136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2" h="297">
                  <a:moveTo>
                    <a:pt x="110" y="297"/>
                  </a:moveTo>
                  <a:lnTo>
                    <a:pt x="135" y="288"/>
                  </a:lnTo>
                  <a:lnTo>
                    <a:pt x="119" y="246"/>
                  </a:lnTo>
                  <a:lnTo>
                    <a:pt x="144" y="237"/>
                  </a:lnTo>
                  <a:lnTo>
                    <a:pt x="135" y="212"/>
                  </a:lnTo>
                  <a:lnTo>
                    <a:pt x="110" y="220"/>
                  </a:lnTo>
                  <a:lnTo>
                    <a:pt x="59" y="102"/>
                  </a:lnTo>
                  <a:lnTo>
                    <a:pt x="42" y="110"/>
                  </a:lnTo>
                  <a:lnTo>
                    <a:pt x="0" y="263"/>
                  </a:lnTo>
                  <a:lnTo>
                    <a:pt x="8" y="280"/>
                  </a:lnTo>
                  <a:lnTo>
                    <a:pt x="93" y="254"/>
                  </a:lnTo>
                  <a:lnTo>
                    <a:pt x="110" y="297"/>
                  </a:lnTo>
                  <a:close/>
                  <a:moveTo>
                    <a:pt x="85" y="229"/>
                  </a:moveTo>
                  <a:lnTo>
                    <a:pt x="25" y="254"/>
                  </a:lnTo>
                  <a:lnTo>
                    <a:pt x="51" y="144"/>
                  </a:lnTo>
                  <a:lnTo>
                    <a:pt x="85" y="229"/>
                  </a:lnTo>
                  <a:close/>
                  <a:moveTo>
                    <a:pt x="254" y="246"/>
                  </a:moveTo>
                  <a:lnTo>
                    <a:pt x="279" y="237"/>
                  </a:lnTo>
                  <a:lnTo>
                    <a:pt x="262" y="195"/>
                  </a:lnTo>
                  <a:lnTo>
                    <a:pt x="288" y="187"/>
                  </a:lnTo>
                  <a:lnTo>
                    <a:pt x="279" y="161"/>
                  </a:lnTo>
                  <a:lnTo>
                    <a:pt x="254" y="170"/>
                  </a:lnTo>
                  <a:lnTo>
                    <a:pt x="203" y="51"/>
                  </a:lnTo>
                  <a:lnTo>
                    <a:pt x="186" y="60"/>
                  </a:lnTo>
                  <a:lnTo>
                    <a:pt x="144" y="212"/>
                  </a:lnTo>
                  <a:lnTo>
                    <a:pt x="152" y="229"/>
                  </a:lnTo>
                  <a:lnTo>
                    <a:pt x="237" y="204"/>
                  </a:lnTo>
                  <a:lnTo>
                    <a:pt x="254" y="246"/>
                  </a:lnTo>
                  <a:close/>
                  <a:moveTo>
                    <a:pt x="229" y="178"/>
                  </a:moveTo>
                  <a:lnTo>
                    <a:pt x="169" y="204"/>
                  </a:lnTo>
                  <a:lnTo>
                    <a:pt x="195" y="93"/>
                  </a:lnTo>
                  <a:lnTo>
                    <a:pt x="229" y="178"/>
                  </a:lnTo>
                  <a:close/>
                  <a:moveTo>
                    <a:pt x="296" y="119"/>
                  </a:moveTo>
                  <a:lnTo>
                    <a:pt x="305" y="144"/>
                  </a:lnTo>
                  <a:lnTo>
                    <a:pt x="322" y="170"/>
                  </a:lnTo>
                  <a:lnTo>
                    <a:pt x="330" y="178"/>
                  </a:lnTo>
                  <a:lnTo>
                    <a:pt x="347" y="195"/>
                  </a:lnTo>
                  <a:lnTo>
                    <a:pt x="373" y="204"/>
                  </a:lnTo>
                  <a:lnTo>
                    <a:pt x="398" y="195"/>
                  </a:lnTo>
                  <a:lnTo>
                    <a:pt x="415" y="187"/>
                  </a:lnTo>
                  <a:lnTo>
                    <a:pt x="423" y="170"/>
                  </a:lnTo>
                  <a:lnTo>
                    <a:pt x="432" y="153"/>
                  </a:lnTo>
                  <a:lnTo>
                    <a:pt x="432" y="136"/>
                  </a:lnTo>
                  <a:lnTo>
                    <a:pt x="432" y="110"/>
                  </a:lnTo>
                  <a:lnTo>
                    <a:pt x="423" y="77"/>
                  </a:lnTo>
                  <a:lnTo>
                    <a:pt x="406" y="51"/>
                  </a:lnTo>
                  <a:lnTo>
                    <a:pt x="398" y="34"/>
                  </a:lnTo>
                  <a:lnTo>
                    <a:pt x="373" y="9"/>
                  </a:lnTo>
                  <a:lnTo>
                    <a:pt x="347" y="0"/>
                  </a:lnTo>
                  <a:lnTo>
                    <a:pt x="322" y="0"/>
                  </a:lnTo>
                  <a:lnTo>
                    <a:pt x="305" y="17"/>
                  </a:lnTo>
                  <a:lnTo>
                    <a:pt x="296" y="26"/>
                  </a:lnTo>
                  <a:lnTo>
                    <a:pt x="288" y="43"/>
                  </a:lnTo>
                  <a:lnTo>
                    <a:pt x="288" y="68"/>
                  </a:lnTo>
                  <a:lnTo>
                    <a:pt x="288" y="93"/>
                  </a:lnTo>
                  <a:lnTo>
                    <a:pt x="296" y="119"/>
                  </a:lnTo>
                  <a:close/>
                  <a:moveTo>
                    <a:pt x="322" y="110"/>
                  </a:moveTo>
                  <a:lnTo>
                    <a:pt x="313" y="77"/>
                  </a:lnTo>
                  <a:lnTo>
                    <a:pt x="305" y="43"/>
                  </a:lnTo>
                  <a:lnTo>
                    <a:pt x="313" y="34"/>
                  </a:lnTo>
                  <a:lnTo>
                    <a:pt x="330" y="26"/>
                  </a:lnTo>
                  <a:lnTo>
                    <a:pt x="347" y="17"/>
                  </a:lnTo>
                  <a:lnTo>
                    <a:pt x="364" y="26"/>
                  </a:lnTo>
                  <a:lnTo>
                    <a:pt x="373" y="34"/>
                  </a:lnTo>
                  <a:lnTo>
                    <a:pt x="381" y="51"/>
                  </a:lnTo>
                  <a:lnTo>
                    <a:pt x="389" y="68"/>
                  </a:lnTo>
                  <a:lnTo>
                    <a:pt x="398" y="85"/>
                  </a:lnTo>
                  <a:lnTo>
                    <a:pt x="406" y="127"/>
                  </a:lnTo>
                  <a:lnTo>
                    <a:pt x="406" y="153"/>
                  </a:lnTo>
                  <a:lnTo>
                    <a:pt x="398" y="170"/>
                  </a:lnTo>
                  <a:lnTo>
                    <a:pt x="389" y="178"/>
                  </a:lnTo>
                  <a:lnTo>
                    <a:pt x="373" y="178"/>
                  </a:lnTo>
                  <a:lnTo>
                    <a:pt x="356" y="170"/>
                  </a:lnTo>
                  <a:lnTo>
                    <a:pt x="347" y="161"/>
                  </a:lnTo>
                  <a:lnTo>
                    <a:pt x="339" y="153"/>
                  </a:lnTo>
                  <a:lnTo>
                    <a:pt x="330" y="136"/>
                  </a:lnTo>
                  <a:lnTo>
                    <a:pt x="322" y="110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8" name="Rectangle 78">
              <a:extLst>
                <a:ext uri="{FF2B5EF4-FFF2-40B4-BE49-F238E27FC236}">
                  <a16:creationId xmlns:a16="http://schemas.microsoft.com/office/drawing/2014/main" id="{8898639E-99A0-4D87-8D31-5C1AD8E127E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280000">
              <a:off x="4089" y="4026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Rectangle 79">
              <a:extLst>
                <a:ext uri="{FF2B5EF4-FFF2-40B4-BE49-F238E27FC236}">
                  <a16:creationId xmlns:a16="http://schemas.microsoft.com/office/drawing/2014/main" id="{D68B6369-BD26-4E71-A0CB-B9898BB5DA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280000">
              <a:off x="4120" y="4019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Rectangle 80">
              <a:extLst>
                <a:ext uri="{FF2B5EF4-FFF2-40B4-BE49-F238E27FC236}">
                  <a16:creationId xmlns:a16="http://schemas.microsoft.com/office/drawing/2014/main" id="{28FECD6E-FEA3-4805-8E4D-B81570C5EA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280000">
              <a:off x="4150" y="4008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Freeform 81">
              <a:extLst>
                <a:ext uri="{FF2B5EF4-FFF2-40B4-BE49-F238E27FC236}">
                  <a16:creationId xmlns:a16="http://schemas.microsoft.com/office/drawing/2014/main" id="{A49CB225-C639-4DC5-83D7-C49C0A6128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56" y="927"/>
              <a:ext cx="86" cy="85"/>
            </a:xfrm>
            <a:custGeom>
              <a:avLst/>
              <a:gdLst>
                <a:gd name="T0" fmla="*/ 110 w 423"/>
                <a:gd name="T1" fmla="*/ 356 h 415"/>
                <a:gd name="T2" fmla="*/ 118 w 423"/>
                <a:gd name="T3" fmla="*/ 288 h 415"/>
                <a:gd name="T4" fmla="*/ 110 w 423"/>
                <a:gd name="T5" fmla="*/ 212 h 415"/>
                <a:gd name="T6" fmla="*/ 50 w 423"/>
                <a:gd name="T7" fmla="*/ 195 h 415"/>
                <a:gd name="T8" fmla="*/ 0 w 423"/>
                <a:gd name="T9" fmla="*/ 246 h 415"/>
                <a:gd name="T10" fmla="*/ 34 w 423"/>
                <a:gd name="T11" fmla="*/ 280 h 415"/>
                <a:gd name="T12" fmla="*/ 25 w 423"/>
                <a:gd name="T13" fmla="*/ 237 h 415"/>
                <a:gd name="T14" fmla="*/ 67 w 423"/>
                <a:gd name="T15" fmla="*/ 221 h 415"/>
                <a:gd name="T16" fmla="*/ 93 w 423"/>
                <a:gd name="T17" fmla="*/ 246 h 415"/>
                <a:gd name="T18" fmla="*/ 93 w 423"/>
                <a:gd name="T19" fmla="*/ 322 h 415"/>
                <a:gd name="T20" fmla="*/ 84 w 423"/>
                <a:gd name="T21" fmla="*/ 398 h 415"/>
                <a:gd name="T22" fmla="*/ 186 w 423"/>
                <a:gd name="T23" fmla="*/ 314 h 415"/>
                <a:gd name="T24" fmla="*/ 169 w 423"/>
                <a:gd name="T25" fmla="*/ 237 h 415"/>
                <a:gd name="T26" fmla="*/ 203 w 423"/>
                <a:gd name="T27" fmla="*/ 280 h 415"/>
                <a:gd name="T28" fmla="*/ 271 w 423"/>
                <a:gd name="T29" fmla="*/ 271 h 415"/>
                <a:gd name="T30" fmla="*/ 296 w 423"/>
                <a:gd name="T31" fmla="*/ 204 h 415"/>
                <a:gd name="T32" fmla="*/ 254 w 423"/>
                <a:gd name="T33" fmla="*/ 170 h 415"/>
                <a:gd name="T34" fmla="*/ 228 w 423"/>
                <a:gd name="T35" fmla="*/ 153 h 415"/>
                <a:gd name="T36" fmla="*/ 220 w 423"/>
                <a:gd name="T37" fmla="*/ 119 h 415"/>
                <a:gd name="T38" fmla="*/ 160 w 423"/>
                <a:gd name="T39" fmla="*/ 102 h 415"/>
                <a:gd name="T40" fmla="*/ 118 w 423"/>
                <a:gd name="T41" fmla="*/ 153 h 415"/>
                <a:gd name="T42" fmla="*/ 144 w 423"/>
                <a:gd name="T43" fmla="*/ 195 h 415"/>
                <a:gd name="T44" fmla="*/ 177 w 423"/>
                <a:gd name="T45" fmla="*/ 204 h 415"/>
                <a:gd name="T46" fmla="*/ 144 w 423"/>
                <a:gd name="T47" fmla="*/ 153 h 415"/>
                <a:gd name="T48" fmla="*/ 169 w 423"/>
                <a:gd name="T49" fmla="*/ 119 h 415"/>
                <a:gd name="T50" fmla="*/ 203 w 423"/>
                <a:gd name="T51" fmla="*/ 136 h 415"/>
                <a:gd name="T52" fmla="*/ 203 w 423"/>
                <a:gd name="T53" fmla="*/ 170 h 415"/>
                <a:gd name="T54" fmla="*/ 169 w 423"/>
                <a:gd name="T55" fmla="*/ 187 h 415"/>
                <a:gd name="T56" fmla="*/ 203 w 423"/>
                <a:gd name="T57" fmla="*/ 254 h 415"/>
                <a:gd name="T58" fmla="*/ 194 w 423"/>
                <a:gd name="T59" fmla="*/ 204 h 415"/>
                <a:gd name="T60" fmla="*/ 237 w 423"/>
                <a:gd name="T61" fmla="*/ 187 h 415"/>
                <a:gd name="T62" fmla="*/ 271 w 423"/>
                <a:gd name="T63" fmla="*/ 212 h 415"/>
                <a:gd name="T64" fmla="*/ 254 w 423"/>
                <a:gd name="T65" fmla="*/ 254 h 415"/>
                <a:gd name="T66" fmla="*/ 203 w 423"/>
                <a:gd name="T67" fmla="*/ 254 h 415"/>
                <a:gd name="T68" fmla="*/ 313 w 423"/>
                <a:gd name="T69" fmla="*/ 170 h 415"/>
                <a:gd name="T70" fmla="*/ 372 w 423"/>
                <a:gd name="T71" fmla="*/ 187 h 415"/>
                <a:gd name="T72" fmla="*/ 414 w 423"/>
                <a:gd name="T73" fmla="*/ 144 h 415"/>
                <a:gd name="T74" fmla="*/ 406 w 423"/>
                <a:gd name="T75" fmla="*/ 85 h 415"/>
                <a:gd name="T76" fmla="*/ 355 w 423"/>
                <a:gd name="T77" fmla="*/ 26 h 415"/>
                <a:gd name="T78" fmla="*/ 271 w 423"/>
                <a:gd name="T79" fmla="*/ 17 h 415"/>
                <a:gd name="T80" fmla="*/ 245 w 423"/>
                <a:gd name="T81" fmla="*/ 68 h 415"/>
                <a:gd name="T82" fmla="*/ 279 w 423"/>
                <a:gd name="T83" fmla="*/ 136 h 415"/>
                <a:gd name="T84" fmla="*/ 271 w 423"/>
                <a:gd name="T85" fmla="*/ 60 h 415"/>
                <a:gd name="T86" fmla="*/ 296 w 423"/>
                <a:gd name="T87" fmla="*/ 26 h 415"/>
                <a:gd name="T88" fmla="*/ 364 w 423"/>
                <a:gd name="T89" fmla="*/ 68 h 415"/>
                <a:gd name="T90" fmla="*/ 398 w 423"/>
                <a:gd name="T91" fmla="*/ 144 h 415"/>
                <a:gd name="T92" fmla="*/ 355 w 423"/>
                <a:gd name="T93" fmla="*/ 170 h 415"/>
                <a:gd name="T94" fmla="*/ 304 w 423"/>
                <a:gd name="T95" fmla="*/ 11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23" h="415">
                  <a:moveTo>
                    <a:pt x="186" y="314"/>
                  </a:moveTo>
                  <a:lnTo>
                    <a:pt x="110" y="373"/>
                  </a:lnTo>
                  <a:lnTo>
                    <a:pt x="110" y="356"/>
                  </a:lnTo>
                  <a:lnTo>
                    <a:pt x="110" y="339"/>
                  </a:lnTo>
                  <a:lnTo>
                    <a:pt x="118" y="314"/>
                  </a:lnTo>
                  <a:lnTo>
                    <a:pt x="118" y="288"/>
                  </a:lnTo>
                  <a:lnTo>
                    <a:pt x="118" y="263"/>
                  </a:lnTo>
                  <a:lnTo>
                    <a:pt x="118" y="237"/>
                  </a:lnTo>
                  <a:lnTo>
                    <a:pt x="110" y="212"/>
                  </a:lnTo>
                  <a:lnTo>
                    <a:pt x="93" y="204"/>
                  </a:lnTo>
                  <a:lnTo>
                    <a:pt x="76" y="195"/>
                  </a:lnTo>
                  <a:lnTo>
                    <a:pt x="50" y="195"/>
                  </a:lnTo>
                  <a:lnTo>
                    <a:pt x="25" y="212"/>
                  </a:lnTo>
                  <a:lnTo>
                    <a:pt x="8" y="229"/>
                  </a:lnTo>
                  <a:lnTo>
                    <a:pt x="0" y="246"/>
                  </a:lnTo>
                  <a:lnTo>
                    <a:pt x="0" y="271"/>
                  </a:lnTo>
                  <a:lnTo>
                    <a:pt x="8" y="297"/>
                  </a:lnTo>
                  <a:lnTo>
                    <a:pt x="34" y="280"/>
                  </a:lnTo>
                  <a:lnTo>
                    <a:pt x="25" y="271"/>
                  </a:lnTo>
                  <a:lnTo>
                    <a:pt x="25" y="254"/>
                  </a:lnTo>
                  <a:lnTo>
                    <a:pt x="25" y="237"/>
                  </a:lnTo>
                  <a:lnTo>
                    <a:pt x="42" y="229"/>
                  </a:lnTo>
                  <a:lnTo>
                    <a:pt x="50" y="221"/>
                  </a:lnTo>
                  <a:lnTo>
                    <a:pt x="67" y="221"/>
                  </a:lnTo>
                  <a:lnTo>
                    <a:pt x="76" y="221"/>
                  </a:lnTo>
                  <a:lnTo>
                    <a:pt x="93" y="229"/>
                  </a:lnTo>
                  <a:lnTo>
                    <a:pt x="93" y="246"/>
                  </a:lnTo>
                  <a:lnTo>
                    <a:pt x="101" y="263"/>
                  </a:lnTo>
                  <a:lnTo>
                    <a:pt x="93" y="288"/>
                  </a:lnTo>
                  <a:lnTo>
                    <a:pt x="93" y="322"/>
                  </a:lnTo>
                  <a:lnTo>
                    <a:pt x="84" y="348"/>
                  </a:lnTo>
                  <a:lnTo>
                    <a:pt x="84" y="364"/>
                  </a:lnTo>
                  <a:lnTo>
                    <a:pt x="84" y="398"/>
                  </a:lnTo>
                  <a:lnTo>
                    <a:pt x="93" y="415"/>
                  </a:lnTo>
                  <a:lnTo>
                    <a:pt x="203" y="331"/>
                  </a:lnTo>
                  <a:lnTo>
                    <a:pt x="186" y="314"/>
                  </a:lnTo>
                  <a:close/>
                  <a:moveTo>
                    <a:pt x="177" y="204"/>
                  </a:moveTo>
                  <a:lnTo>
                    <a:pt x="169" y="221"/>
                  </a:lnTo>
                  <a:lnTo>
                    <a:pt x="169" y="237"/>
                  </a:lnTo>
                  <a:lnTo>
                    <a:pt x="169" y="254"/>
                  </a:lnTo>
                  <a:lnTo>
                    <a:pt x="177" y="263"/>
                  </a:lnTo>
                  <a:lnTo>
                    <a:pt x="203" y="280"/>
                  </a:lnTo>
                  <a:lnTo>
                    <a:pt x="220" y="288"/>
                  </a:lnTo>
                  <a:lnTo>
                    <a:pt x="245" y="288"/>
                  </a:lnTo>
                  <a:lnTo>
                    <a:pt x="271" y="271"/>
                  </a:lnTo>
                  <a:lnTo>
                    <a:pt x="287" y="254"/>
                  </a:lnTo>
                  <a:lnTo>
                    <a:pt x="296" y="229"/>
                  </a:lnTo>
                  <a:lnTo>
                    <a:pt x="296" y="204"/>
                  </a:lnTo>
                  <a:lnTo>
                    <a:pt x="287" y="187"/>
                  </a:lnTo>
                  <a:lnTo>
                    <a:pt x="271" y="170"/>
                  </a:lnTo>
                  <a:lnTo>
                    <a:pt x="254" y="170"/>
                  </a:lnTo>
                  <a:lnTo>
                    <a:pt x="237" y="161"/>
                  </a:lnTo>
                  <a:lnTo>
                    <a:pt x="220" y="170"/>
                  </a:lnTo>
                  <a:lnTo>
                    <a:pt x="228" y="153"/>
                  </a:lnTo>
                  <a:lnTo>
                    <a:pt x="228" y="144"/>
                  </a:lnTo>
                  <a:lnTo>
                    <a:pt x="228" y="127"/>
                  </a:lnTo>
                  <a:lnTo>
                    <a:pt x="220" y="119"/>
                  </a:lnTo>
                  <a:lnTo>
                    <a:pt x="203" y="102"/>
                  </a:lnTo>
                  <a:lnTo>
                    <a:pt x="186" y="102"/>
                  </a:lnTo>
                  <a:lnTo>
                    <a:pt x="160" y="102"/>
                  </a:lnTo>
                  <a:lnTo>
                    <a:pt x="144" y="110"/>
                  </a:lnTo>
                  <a:lnTo>
                    <a:pt x="127" y="127"/>
                  </a:lnTo>
                  <a:lnTo>
                    <a:pt x="118" y="153"/>
                  </a:lnTo>
                  <a:lnTo>
                    <a:pt x="118" y="170"/>
                  </a:lnTo>
                  <a:lnTo>
                    <a:pt x="127" y="187"/>
                  </a:lnTo>
                  <a:lnTo>
                    <a:pt x="144" y="195"/>
                  </a:lnTo>
                  <a:lnTo>
                    <a:pt x="152" y="204"/>
                  </a:lnTo>
                  <a:lnTo>
                    <a:pt x="160" y="204"/>
                  </a:lnTo>
                  <a:lnTo>
                    <a:pt x="177" y="204"/>
                  </a:lnTo>
                  <a:close/>
                  <a:moveTo>
                    <a:pt x="152" y="170"/>
                  </a:moveTo>
                  <a:lnTo>
                    <a:pt x="144" y="161"/>
                  </a:lnTo>
                  <a:lnTo>
                    <a:pt x="144" y="153"/>
                  </a:lnTo>
                  <a:lnTo>
                    <a:pt x="144" y="136"/>
                  </a:lnTo>
                  <a:lnTo>
                    <a:pt x="152" y="127"/>
                  </a:lnTo>
                  <a:lnTo>
                    <a:pt x="169" y="119"/>
                  </a:lnTo>
                  <a:lnTo>
                    <a:pt x="177" y="119"/>
                  </a:lnTo>
                  <a:lnTo>
                    <a:pt x="194" y="127"/>
                  </a:lnTo>
                  <a:lnTo>
                    <a:pt x="203" y="136"/>
                  </a:lnTo>
                  <a:lnTo>
                    <a:pt x="211" y="144"/>
                  </a:lnTo>
                  <a:lnTo>
                    <a:pt x="211" y="161"/>
                  </a:lnTo>
                  <a:lnTo>
                    <a:pt x="203" y="170"/>
                  </a:lnTo>
                  <a:lnTo>
                    <a:pt x="194" y="178"/>
                  </a:lnTo>
                  <a:lnTo>
                    <a:pt x="186" y="187"/>
                  </a:lnTo>
                  <a:lnTo>
                    <a:pt x="169" y="187"/>
                  </a:lnTo>
                  <a:lnTo>
                    <a:pt x="160" y="178"/>
                  </a:lnTo>
                  <a:lnTo>
                    <a:pt x="152" y="170"/>
                  </a:lnTo>
                  <a:close/>
                  <a:moveTo>
                    <a:pt x="203" y="254"/>
                  </a:moveTo>
                  <a:lnTo>
                    <a:pt x="194" y="237"/>
                  </a:lnTo>
                  <a:lnTo>
                    <a:pt x="194" y="221"/>
                  </a:lnTo>
                  <a:lnTo>
                    <a:pt x="194" y="204"/>
                  </a:lnTo>
                  <a:lnTo>
                    <a:pt x="203" y="195"/>
                  </a:lnTo>
                  <a:lnTo>
                    <a:pt x="220" y="187"/>
                  </a:lnTo>
                  <a:lnTo>
                    <a:pt x="237" y="187"/>
                  </a:lnTo>
                  <a:lnTo>
                    <a:pt x="254" y="187"/>
                  </a:lnTo>
                  <a:lnTo>
                    <a:pt x="262" y="204"/>
                  </a:lnTo>
                  <a:lnTo>
                    <a:pt x="271" y="212"/>
                  </a:lnTo>
                  <a:lnTo>
                    <a:pt x="271" y="229"/>
                  </a:lnTo>
                  <a:lnTo>
                    <a:pt x="271" y="246"/>
                  </a:lnTo>
                  <a:lnTo>
                    <a:pt x="254" y="254"/>
                  </a:lnTo>
                  <a:lnTo>
                    <a:pt x="237" y="263"/>
                  </a:lnTo>
                  <a:lnTo>
                    <a:pt x="220" y="263"/>
                  </a:lnTo>
                  <a:lnTo>
                    <a:pt x="203" y="254"/>
                  </a:lnTo>
                  <a:close/>
                  <a:moveTo>
                    <a:pt x="279" y="136"/>
                  </a:moveTo>
                  <a:lnTo>
                    <a:pt x="296" y="153"/>
                  </a:lnTo>
                  <a:lnTo>
                    <a:pt x="313" y="170"/>
                  </a:lnTo>
                  <a:lnTo>
                    <a:pt x="330" y="187"/>
                  </a:lnTo>
                  <a:lnTo>
                    <a:pt x="347" y="187"/>
                  </a:lnTo>
                  <a:lnTo>
                    <a:pt x="372" y="187"/>
                  </a:lnTo>
                  <a:lnTo>
                    <a:pt x="398" y="178"/>
                  </a:lnTo>
                  <a:lnTo>
                    <a:pt x="414" y="161"/>
                  </a:lnTo>
                  <a:lnTo>
                    <a:pt x="414" y="144"/>
                  </a:lnTo>
                  <a:lnTo>
                    <a:pt x="423" y="127"/>
                  </a:lnTo>
                  <a:lnTo>
                    <a:pt x="414" y="102"/>
                  </a:lnTo>
                  <a:lnTo>
                    <a:pt x="406" y="85"/>
                  </a:lnTo>
                  <a:lnTo>
                    <a:pt x="389" y="60"/>
                  </a:lnTo>
                  <a:lnTo>
                    <a:pt x="364" y="34"/>
                  </a:lnTo>
                  <a:lnTo>
                    <a:pt x="355" y="26"/>
                  </a:lnTo>
                  <a:lnTo>
                    <a:pt x="321" y="9"/>
                  </a:lnTo>
                  <a:lnTo>
                    <a:pt x="296" y="0"/>
                  </a:lnTo>
                  <a:lnTo>
                    <a:pt x="271" y="17"/>
                  </a:lnTo>
                  <a:lnTo>
                    <a:pt x="254" y="34"/>
                  </a:lnTo>
                  <a:lnTo>
                    <a:pt x="245" y="51"/>
                  </a:lnTo>
                  <a:lnTo>
                    <a:pt x="245" y="68"/>
                  </a:lnTo>
                  <a:lnTo>
                    <a:pt x="254" y="85"/>
                  </a:lnTo>
                  <a:lnTo>
                    <a:pt x="262" y="110"/>
                  </a:lnTo>
                  <a:lnTo>
                    <a:pt x="279" y="136"/>
                  </a:lnTo>
                  <a:close/>
                  <a:moveTo>
                    <a:pt x="304" y="119"/>
                  </a:moveTo>
                  <a:lnTo>
                    <a:pt x="279" y="85"/>
                  </a:lnTo>
                  <a:lnTo>
                    <a:pt x="271" y="60"/>
                  </a:lnTo>
                  <a:lnTo>
                    <a:pt x="271" y="43"/>
                  </a:lnTo>
                  <a:lnTo>
                    <a:pt x="279" y="34"/>
                  </a:lnTo>
                  <a:lnTo>
                    <a:pt x="296" y="26"/>
                  </a:lnTo>
                  <a:lnTo>
                    <a:pt x="313" y="26"/>
                  </a:lnTo>
                  <a:lnTo>
                    <a:pt x="338" y="43"/>
                  </a:lnTo>
                  <a:lnTo>
                    <a:pt x="364" y="68"/>
                  </a:lnTo>
                  <a:lnTo>
                    <a:pt x="389" y="102"/>
                  </a:lnTo>
                  <a:lnTo>
                    <a:pt x="398" y="127"/>
                  </a:lnTo>
                  <a:lnTo>
                    <a:pt x="398" y="144"/>
                  </a:lnTo>
                  <a:lnTo>
                    <a:pt x="381" y="161"/>
                  </a:lnTo>
                  <a:lnTo>
                    <a:pt x="372" y="170"/>
                  </a:lnTo>
                  <a:lnTo>
                    <a:pt x="355" y="170"/>
                  </a:lnTo>
                  <a:lnTo>
                    <a:pt x="338" y="161"/>
                  </a:lnTo>
                  <a:lnTo>
                    <a:pt x="330" y="153"/>
                  </a:lnTo>
                  <a:lnTo>
                    <a:pt x="304" y="119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2" name="Rectangle 82">
              <a:extLst>
                <a:ext uri="{FF2B5EF4-FFF2-40B4-BE49-F238E27FC236}">
                  <a16:creationId xmlns:a16="http://schemas.microsoft.com/office/drawing/2014/main" id="{3763D6FF-6FA0-4744-9D9A-678F8AE7C1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60000">
              <a:off x="5655" y="937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83">
              <a:extLst>
                <a:ext uri="{FF2B5EF4-FFF2-40B4-BE49-F238E27FC236}">
                  <a16:creationId xmlns:a16="http://schemas.microsoft.com/office/drawing/2014/main" id="{E947A5E2-1098-4B8A-860C-D71933B786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60000">
              <a:off x="5677" y="918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84">
              <a:extLst>
                <a:ext uri="{FF2B5EF4-FFF2-40B4-BE49-F238E27FC236}">
                  <a16:creationId xmlns:a16="http://schemas.microsoft.com/office/drawing/2014/main" id="{EC53F4F0-C62C-4280-937B-2D4D14144D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60000">
              <a:off x="5704" y="899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Freeform 85">
              <a:extLst>
                <a:ext uri="{FF2B5EF4-FFF2-40B4-BE49-F238E27FC236}">
                  <a16:creationId xmlns:a16="http://schemas.microsoft.com/office/drawing/2014/main" id="{EE1A9E3C-9DB6-4BCD-9AC8-AE8127652C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3" y="3505"/>
              <a:ext cx="80" cy="85"/>
            </a:xfrm>
            <a:custGeom>
              <a:avLst/>
              <a:gdLst>
                <a:gd name="T0" fmla="*/ 136 w 390"/>
                <a:gd name="T1" fmla="*/ 423 h 423"/>
                <a:gd name="T2" fmla="*/ 186 w 390"/>
                <a:gd name="T3" fmla="*/ 373 h 423"/>
                <a:gd name="T4" fmla="*/ 169 w 390"/>
                <a:gd name="T5" fmla="*/ 305 h 423"/>
                <a:gd name="T6" fmla="*/ 127 w 390"/>
                <a:gd name="T7" fmla="*/ 296 h 423"/>
                <a:gd name="T8" fmla="*/ 110 w 390"/>
                <a:gd name="T9" fmla="*/ 279 h 423"/>
                <a:gd name="T10" fmla="*/ 42 w 390"/>
                <a:gd name="T11" fmla="*/ 254 h 423"/>
                <a:gd name="T12" fmla="*/ 0 w 390"/>
                <a:gd name="T13" fmla="*/ 305 h 423"/>
                <a:gd name="T14" fmla="*/ 42 w 390"/>
                <a:gd name="T15" fmla="*/ 330 h 423"/>
                <a:gd name="T16" fmla="*/ 25 w 390"/>
                <a:gd name="T17" fmla="*/ 296 h 423"/>
                <a:gd name="T18" fmla="*/ 59 w 390"/>
                <a:gd name="T19" fmla="*/ 271 h 423"/>
                <a:gd name="T20" fmla="*/ 85 w 390"/>
                <a:gd name="T21" fmla="*/ 288 h 423"/>
                <a:gd name="T22" fmla="*/ 76 w 390"/>
                <a:gd name="T23" fmla="*/ 330 h 423"/>
                <a:gd name="T24" fmla="*/ 110 w 390"/>
                <a:gd name="T25" fmla="*/ 322 h 423"/>
                <a:gd name="T26" fmla="*/ 152 w 390"/>
                <a:gd name="T27" fmla="*/ 322 h 423"/>
                <a:gd name="T28" fmla="*/ 169 w 390"/>
                <a:gd name="T29" fmla="*/ 373 h 423"/>
                <a:gd name="T30" fmla="*/ 136 w 390"/>
                <a:gd name="T31" fmla="*/ 398 h 423"/>
                <a:gd name="T32" fmla="*/ 93 w 390"/>
                <a:gd name="T33" fmla="*/ 406 h 423"/>
                <a:gd name="T34" fmla="*/ 161 w 390"/>
                <a:gd name="T35" fmla="*/ 263 h 423"/>
                <a:gd name="T36" fmla="*/ 203 w 390"/>
                <a:gd name="T37" fmla="*/ 296 h 423"/>
                <a:gd name="T38" fmla="*/ 271 w 390"/>
                <a:gd name="T39" fmla="*/ 279 h 423"/>
                <a:gd name="T40" fmla="*/ 279 w 390"/>
                <a:gd name="T41" fmla="*/ 203 h 423"/>
                <a:gd name="T42" fmla="*/ 237 w 390"/>
                <a:gd name="T43" fmla="*/ 178 h 423"/>
                <a:gd name="T44" fmla="*/ 203 w 390"/>
                <a:gd name="T45" fmla="*/ 169 h 423"/>
                <a:gd name="T46" fmla="*/ 169 w 390"/>
                <a:gd name="T47" fmla="*/ 127 h 423"/>
                <a:gd name="T48" fmla="*/ 110 w 390"/>
                <a:gd name="T49" fmla="*/ 152 h 423"/>
                <a:gd name="T50" fmla="*/ 102 w 390"/>
                <a:gd name="T51" fmla="*/ 212 h 423"/>
                <a:gd name="T52" fmla="*/ 144 w 390"/>
                <a:gd name="T53" fmla="*/ 237 h 423"/>
                <a:gd name="T54" fmla="*/ 136 w 390"/>
                <a:gd name="T55" fmla="*/ 203 h 423"/>
                <a:gd name="T56" fmla="*/ 127 w 390"/>
                <a:gd name="T57" fmla="*/ 161 h 423"/>
                <a:gd name="T58" fmla="*/ 161 w 390"/>
                <a:gd name="T59" fmla="*/ 152 h 423"/>
                <a:gd name="T60" fmla="*/ 186 w 390"/>
                <a:gd name="T61" fmla="*/ 178 h 423"/>
                <a:gd name="T62" fmla="*/ 169 w 390"/>
                <a:gd name="T63" fmla="*/ 212 h 423"/>
                <a:gd name="T64" fmla="*/ 136 w 390"/>
                <a:gd name="T65" fmla="*/ 203 h 423"/>
                <a:gd name="T66" fmla="*/ 186 w 390"/>
                <a:gd name="T67" fmla="*/ 246 h 423"/>
                <a:gd name="T68" fmla="*/ 203 w 390"/>
                <a:gd name="T69" fmla="*/ 203 h 423"/>
                <a:gd name="T70" fmla="*/ 254 w 390"/>
                <a:gd name="T71" fmla="*/ 203 h 423"/>
                <a:gd name="T72" fmla="*/ 263 w 390"/>
                <a:gd name="T73" fmla="*/ 246 h 423"/>
                <a:gd name="T74" fmla="*/ 220 w 390"/>
                <a:gd name="T75" fmla="*/ 279 h 423"/>
                <a:gd name="T76" fmla="*/ 271 w 390"/>
                <a:gd name="T77" fmla="*/ 152 h 423"/>
                <a:gd name="T78" fmla="*/ 330 w 390"/>
                <a:gd name="T79" fmla="*/ 169 h 423"/>
                <a:gd name="T80" fmla="*/ 381 w 390"/>
                <a:gd name="T81" fmla="*/ 136 h 423"/>
                <a:gd name="T82" fmla="*/ 373 w 390"/>
                <a:gd name="T83" fmla="*/ 76 h 423"/>
                <a:gd name="T84" fmla="*/ 313 w 390"/>
                <a:gd name="T85" fmla="*/ 17 h 423"/>
                <a:gd name="T86" fmla="*/ 237 w 390"/>
                <a:gd name="T87" fmla="*/ 0 h 423"/>
                <a:gd name="T88" fmla="*/ 203 w 390"/>
                <a:gd name="T89" fmla="*/ 59 h 423"/>
                <a:gd name="T90" fmla="*/ 229 w 390"/>
                <a:gd name="T91" fmla="*/ 119 h 423"/>
                <a:gd name="T92" fmla="*/ 237 w 390"/>
                <a:gd name="T93" fmla="*/ 85 h 423"/>
                <a:gd name="T94" fmla="*/ 229 w 390"/>
                <a:gd name="T95" fmla="*/ 34 h 423"/>
                <a:gd name="T96" fmla="*/ 288 w 390"/>
                <a:gd name="T97" fmla="*/ 34 h 423"/>
                <a:gd name="T98" fmla="*/ 364 w 390"/>
                <a:gd name="T99" fmla="*/ 102 h 423"/>
                <a:gd name="T100" fmla="*/ 347 w 390"/>
                <a:gd name="T101" fmla="*/ 144 h 423"/>
                <a:gd name="T102" fmla="*/ 271 w 390"/>
                <a:gd name="T103" fmla="*/ 119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0" h="423">
                  <a:moveTo>
                    <a:pt x="93" y="406"/>
                  </a:moveTo>
                  <a:lnTo>
                    <a:pt x="119" y="423"/>
                  </a:lnTo>
                  <a:lnTo>
                    <a:pt x="136" y="423"/>
                  </a:lnTo>
                  <a:lnTo>
                    <a:pt x="161" y="415"/>
                  </a:lnTo>
                  <a:lnTo>
                    <a:pt x="178" y="398"/>
                  </a:lnTo>
                  <a:lnTo>
                    <a:pt x="186" y="373"/>
                  </a:lnTo>
                  <a:lnTo>
                    <a:pt x="195" y="347"/>
                  </a:lnTo>
                  <a:lnTo>
                    <a:pt x="186" y="322"/>
                  </a:lnTo>
                  <a:lnTo>
                    <a:pt x="169" y="305"/>
                  </a:lnTo>
                  <a:lnTo>
                    <a:pt x="152" y="296"/>
                  </a:lnTo>
                  <a:lnTo>
                    <a:pt x="136" y="296"/>
                  </a:lnTo>
                  <a:lnTo>
                    <a:pt x="127" y="296"/>
                  </a:lnTo>
                  <a:lnTo>
                    <a:pt x="110" y="305"/>
                  </a:lnTo>
                  <a:lnTo>
                    <a:pt x="110" y="288"/>
                  </a:lnTo>
                  <a:lnTo>
                    <a:pt x="110" y="279"/>
                  </a:lnTo>
                  <a:lnTo>
                    <a:pt x="93" y="254"/>
                  </a:lnTo>
                  <a:lnTo>
                    <a:pt x="68" y="246"/>
                  </a:lnTo>
                  <a:lnTo>
                    <a:pt x="42" y="254"/>
                  </a:lnTo>
                  <a:lnTo>
                    <a:pt x="17" y="271"/>
                  </a:lnTo>
                  <a:lnTo>
                    <a:pt x="9" y="288"/>
                  </a:lnTo>
                  <a:lnTo>
                    <a:pt x="0" y="305"/>
                  </a:lnTo>
                  <a:lnTo>
                    <a:pt x="9" y="330"/>
                  </a:lnTo>
                  <a:lnTo>
                    <a:pt x="17" y="347"/>
                  </a:lnTo>
                  <a:lnTo>
                    <a:pt x="42" y="330"/>
                  </a:lnTo>
                  <a:lnTo>
                    <a:pt x="34" y="322"/>
                  </a:lnTo>
                  <a:lnTo>
                    <a:pt x="25" y="305"/>
                  </a:lnTo>
                  <a:lnTo>
                    <a:pt x="25" y="296"/>
                  </a:lnTo>
                  <a:lnTo>
                    <a:pt x="34" y="279"/>
                  </a:lnTo>
                  <a:lnTo>
                    <a:pt x="42" y="271"/>
                  </a:lnTo>
                  <a:lnTo>
                    <a:pt x="59" y="271"/>
                  </a:lnTo>
                  <a:lnTo>
                    <a:pt x="68" y="271"/>
                  </a:lnTo>
                  <a:lnTo>
                    <a:pt x="76" y="279"/>
                  </a:lnTo>
                  <a:lnTo>
                    <a:pt x="85" y="288"/>
                  </a:lnTo>
                  <a:lnTo>
                    <a:pt x="93" y="305"/>
                  </a:lnTo>
                  <a:lnTo>
                    <a:pt x="85" y="313"/>
                  </a:lnTo>
                  <a:lnTo>
                    <a:pt x="76" y="330"/>
                  </a:lnTo>
                  <a:lnTo>
                    <a:pt x="93" y="347"/>
                  </a:lnTo>
                  <a:lnTo>
                    <a:pt x="102" y="330"/>
                  </a:lnTo>
                  <a:lnTo>
                    <a:pt x="110" y="322"/>
                  </a:lnTo>
                  <a:lnTo>
                    <a:pt x="127" y="313"/>
                  </a:lnTo>
                  <a:lnTo>
                    <a:pt x="144" y="322"/>
                  </a:lnTo>
                  <a:lnTo>
                    <a:pt x="152" y="322"/>
                  </a:lnTo>
                  <a:lnTo>
                    <a:pt x="169" y="339"/>
                  </a:lnTo>
                  <a:lnTo>
                    <a:pt x="169" y="356"/>
                  </a:lnTo>
                  <a:lnTo>
                    <a:pt x="169" y="373"/>
                  </a:lnTo>
                  <a:lnTo>
                    <a:pt x="161" y="381"/>
                  </a:lnTo>
                  <a:lnTo>
                    <a:pt x="152" y="389"/>
                  </a:lnTo>
                  <a:lnTo>
                    <a:pt x="136" y="398"/>
                  </a:lnTo>
                  <a:lnTo>
                    <a:pt x="127" y="398"/>
                  </a:lnTo>
                  <a:lnTo>
                    <a:pt x="110" y="389"/>
                  </a:lnTo>
                  <a:lnTo>
                    <a:pt x="93" y="406"/>
                  </a:lnTo>
                  <a:close/>
                  <a:moveTo>
                    <a:pt x="169" y="229"/>
                  </a:moveTo>
                  <a:lnTo>
                    <a:pt x="161" y="246"/>
                  </a:lnTo>
                  <a:lnTo>
                    <a:pt x="161" y="263"/>
                  </a:lnTo>
                  <a:lnTo>
                    <a:pt x="169" y="279"/>
                  </a:lnTo>
                  <a:lnTo>
                    <a:pt x="186" y="288"/>
                  </a:lnTo>
                  <a:lnTo>
                    <a:pt x="203" y="296"/>
                  </a:lnTo>
                  <a:lnTo>
                    <a:pt x="229" y="305"/>
                  </a:lnTo>
                  <a:lnTo>
                    <a:pt x="254" y="296"/>
                  </a:lnTo>
                  <a:lnTo>
                    <a:pt x="271" y="279"/>
                  </a:lnTo>
                  <a:lnTo>
                    <a:pt x="288" y="254"/>
                  </a:lnTo>
                  <a:lnTo>
                    <a:pt x="288" y="229"/>
                  </a:lnTo>
                  <a:lnTo>
                    <a:pt x="279" y="203"/>
                  </a:lnTo>
                  <a:lnTo>
                    <a:pt x="263" y="186"/>
                  </a:lnTo>
                  <a:lnTo>
                    <a:pt x="254" y="178"/>
                  </a:lnTo>
                  <a:lnTo>
                    <a:pt x="237" y="178"/>
                  </a:lnTo>
                  <a:lnTo>
                    <a:pt x="220" y="178"/>
                  </a:lnTo>
                  <a:lnTo>
                    <a:pt x="203" y="186"/>
                  </a:lnTo>
                  <a:lnTo>
                    <a:pt x="203" y="169"/>
                  </a:lnTo>
                  <a:lnTo>
                    <a:pt x="203" y="161"/>
                  </a:lnTo>
                  <a:lnTo>
                    <a:pt x="186" y="136"/>
                  </a:lnTo>
                  <a:lnTo>
                    <a:pt x="169" y="127"/>
                  </a:lnTo>
                  <a:lnTo>
                    <a:pt x="152" y="127"/>
                  </a:lnTo>
                  <a:lnTo>
                    <a:pt x="127" y="136"/>
                  </a:lnTo>
                  <a:lnTo>
                    <a:pt x="110" y="152"/>
                  </a:lnTo>
                  <a:lnTo>
                    <a:pt x="102" y="169"/>
                  </a:lnTo>
                  <a:lnTo>
                    <a:pt x="102" y="186"/>
                  </a:lnTo>
                  <a:lnTo>
                    <a:pt x="102" y="212"/>
                  </a:lnTo>
                  <a:lnTo>
                    <a:pt x="119" y="229"/>
                  </a:lnTo>
                  <a:lnTo>
                    <a:pt x="127" y="229"/>
                  </a:lnTo>
                  <a:lnTo>
                    <a:pt x="144" y="237"/>
                  </a:lnTo>
                  <a:lnTo>
                    <a:pt x="152" y="237"/>
                  </a:lnTo>
                  <a:lnTo>
                    <a:pt x="169" y="229"/>
                  </a:lnTo>
                  <a:close/>
                  <a:moveTo>
                    <a:pt x="136" y="203"/>
                  </a:moveTo>
                  <a:lnTo>
                    <a:pt x="119" y="186"/>
                  </a:lnTo>
                  <a:lnTo>
                    <a:pt x="119" y="169"/>
                  </a:lnTo>
                  <a:lnTo>
                    <a:pt x="127" y="161"/>
                  </a:lnTo>
                  <a:lnTo>
                    <a:pt x="136" y="152"/>
                  </a:lnTo>
                  <a:lnTo>
                    <a:pt x="152" y="152"/>
                  </a:lnTo>
                  <a:lnTo>
                    <a:pt x="161" y="152"/>
                  </a:lnTo>
                  <a:lnTo>
                    <a:pt x="178" y="152"/>
                  </a:lnTo>
                  <a:lnTo>
                    <a:pt x="178" y="161"/>
                  </a:lnTo>
                  <a:lnTo>
                    <a:pt x="186" y="178"/>
                  </a:lnTo>
                  <a:lnTo>
                    <a:pt x="186" y="186"/>
                  </a:lnTo>
                  <a:lnTo>
                    <a:pt x="178" y="203"/>
                  </a:lnTo>
                  <a:lnTo>
                    <a:pt x="169" y="212"/>
                  </a:lnTo>
                  <a:lnTo>
                    <a:pt x="152" y="212"/>
                  </a:lnTo>
                  <a:lnTo>
                    <a:pt x="144" y="212"/>
                  </a:lnTo>
                  <a:lnTo>
                    <a:pt x="136" y="203"/>
                  </a:lnTo>
                  <a:close/>
                  <a:moveTo>
                    <a:pt x="195" y="271"/>
                  </a:moveTo>
                  <a:lnTo>
                    <a:pt x="186" y="254"/>
                  </a:lnTo>
                  <a:lnTo>
                    <a:pt x="186" y="246"/>
                  </a:lnTo>
                  <a:lnTo>
                    <a:pt x="186" y="229"/>
                  </a:lnTo>
                  <a:lnTo>
                    <a:pt x="195" y="212"/>
                  </a:lnTo>
                  <a:lnTo>
                    <a:pt x="203" y="203"/>
                  </a:lnTo>
                  <a:lnTo>
                    <a:pt x="220" y="195"/>
                  </a:lnTo>
                  <a:lnTo>
                    <a:pt x="237" y="195"/>
                  </a:lnTo>
                  <a:lnTo>
                    <a:pt x="254" y="203"/>
                  </a:lnTo>
                  <a:lnTo>
                    <a:pt x="263" y="220"/>
                  </a:lnTo>
                  <a:lnTo>
                    <a:pt x="263" y="237"/>
                  </a:lnTo>
                  <a:lnTo>
                    <a:pt x="263" y="246"/>
                  </a:lnTo>
                  <a:lnTo>
                    <a:pt x="254" y="263"/>
                  </a:lnTo>
                  <a:lnTo>
                    <a:pt x="237" y="279"/>
                  </a:lnTo>
                  <a:lnTo>
                    <a:pt x="220" y="279"/>
                  </a:lnTo>
                  <a:lnTo>
                    <a:pt x="195" y="271"/>
                  </a:lnTo>
                  <a:close/>
                  <a:moveTo>
                    <a:pt x="254" y="136"/>
                  </a:moveTo>
                  <a:lnTo>
                    <a:pt x="271" y="152"/>
                  </a:lnTo>
                  <a:lnTo>
                    <a:pt x="296" y="161"/>
                  </a:lnTo>
                  <a:lnTo>
                    <a:pt x="313" y="169"/>
                  </a:lnTo>
                  <a:lnTo>
                    <a:pt x="330" y="169"/>
                  </a:lnTo>
                  <a:lnTo>
                    <a:pt x="356" y="169"/>
                  </a:lnTo>
                  <a:lnTo>
                    <a:pt x="373" y="152"/>
                  </a:lnTo>
                  <a:lnTo>
                    <a:pt x="381" y="136"/>
                  </a:lnTo>
                  <a:lnTo>
                    <a:pt x="390" y="110"/>
                  </a:lnTo>
                  <a:lnTo>
                    <a:pt x="381" y="93"/>
                  </a:lnTo>
                  <a:lnTo>
                    <a:pt x="373" y="76"/>
                  </a:lnTo>
                  <a:lnTo>
                    <a:pt x="356" y="59"/>
                  </a:lnTo>
                  <a:lnTo>
                    <a:pt x="330" y="34"/>
                  </a:lnTo>
                  <a:lnTo>
                    <a:pt x="313" y="17"/>
                  </a:lnTo>
                  <a:lnTo>
                    <a:pt x="296" y="9"/>
                  </a:lnTo>
                  <a:lnTo>
                    <a:pt x="263" y="0"/>
                  </a:lnTo>
                  <a:lnTo>
                    <a:pt x="237" y="0"/>
                  </a:lnTo>
                  <a:lnTo>
                    <a:pt x="212" y="25"/>
                  </a:lnTo>
                  <a:lnTo>
                    <a:pt x="203" y="42"/>
                  </a:lnTo>
                  <a:lnTo>
                    <a:pt x="203" y="59"/>
                  </a:lnTo>
                  <a:lnTo>
                    <a:pt x="203" y="76"/>
                  </a:lnTo>
                  <a:lnTo>
                    <a:pt x="212" y="93"/>
                  </a:lnTo>
                  <a:lnTo>
                    <a:pt x="229" y="119"/>
                  </a:lnTo>
                  <a:lnTo>
                    <a:pt x="254" y="136"/>
                  </a:lnTo>
                  <a:close/>
                  <a:moveTo>
                    <a:pt x="271" y="119"/>
                  </a:moveTo>
                  <a:lnTo>
                    <a:pt x="237" y="85"/>
                  </a:lnTo>
                  <a:lnTo>
                    <a:pt x="220" y="68"/>
                  </a:lnTo>
                  <a:lnTo>
                    <a:pt x="220" y="51"/>
                  </a:lnTo>
                  <a:lnTo>
                    <a:pt x="229" y="34"/>
                  </a:lnTo>
                  <a:lnTo>
                    <a:pt x="246" y="25"/>
                  </a:lnTo>
                  <a:lnTo>
                    <a:pt x="263" y="25"/>
                  </a:lnTo>
                  <a:lnTo>
                    <a:pt x="288" y="34"/>
                  </a:lnTo>
                  <a:lnTo>
                    <a:pt x="322" y="51"/>
                  </a:lnTo>
                  <a:lnTo>
                    <a:pt x="347" y="85"/>
                  </a:lnTo>
                  <a:lnTo>
                    <a:pt x="364" y="102"/>
                  </a:lnTo>
                  <a:lnTo>
                    <a:pt x="364" y="119"/>
                  </a:lnTo>
                  <a:lnTo>
                    <a:pt x="356" y="136"/>
                  </a:lnTo>
                  <a:lnTo>
                    <a:pt x="347" y="144"/>
                  </a:lnTo>
                  <a:lnTo>
                    <a:pt x="330" y="152"/>
                  </a:lnTo>
                  <a:lnTo>
                    <a:pt x="305" y="136"/>
                  </a:lnTo>
                  <a:lnTo>
                    <a:pt x="271" y="119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6" name="Rectangle 86">
              <a:extLst>
                <a:ext uri="{FF2B5EF4-FFF2-40B4-BE49-F238E27FC236}">
                  <a16:creationId xmlns:a16="http://schemas.microsoft.com/office/drawing/2014/main" id="{053E9063-EF79-4040-879F-3E2DD70389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480000">
              <a:off x="4673" y="3519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87">
              <a:extLst>
                <a:ext uri="{FF2B5EF4-FFF2-40B4-BE49-F238E27FC236}">
                  <a16:creationId xmlns:a16="http://schemas.microsoft.com/office/drawing/2014/main" id="{8473AA66-A738-4CCB-89FB-3EF5F4C169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480000">
              <a:off x="4692" y="3497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88">
              <a:extLst>
                <a:ext uri="{FF2B5EF4-FFF2-40B4-BE49-F238E27FC236}">
                  <a16:creationId xmlns:a16="http://schemas.microsoft.com/office/drawing/2014/main" id="{747814B5-4E89-482F-8699-43945829CC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480000">
              <a:off x="4711" y="3471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Freeform 89">
              <a:extLst>
                <a:ext uri="{FF2B5EF4-FFF2-40B4-BE49-F238E27FC236}">
                  <a16:creationId xmlns:a16="http://schemas.microsoft.com/office/drawing/2014/main" id="{836865F3-8583-4B6A-A3BF-7134779B11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3" y="3798"/>
              <a:ext cx="81" cy="71"/>
            </a:xfrm>
            <a:custGeom>
              <a:avLst/>
              <a:gdLst>
                <a:gd name="T0" fmla="*/ 136 w 398"/>
                <a:gd name="T1" fmla="*/ 330 h 347"/>
                <a:gd name="T2" fmla="*/ 136 w 398"/>
                <a:gd name="T3" fmla="*/ 271 h 347"/>
                <a:gd name="T4" fmla="*/ 102 w 398"/>
                <a:gd name="T5" fmla="*/ 271 h 347"/>
                <a:gd name="T6" fmla="*/ 9 w 398"/>
                <a:gd name="T7" fmla="*/ 169 h 347"/>
                <a:gd name="T8" fmla="*/ 17 w 398"/>
                <a:gd name="T9" fmla="*/ 347 h 347"/>
                <a:gd name="T10" fmla="*/ 119 w 398"/>
                <a:gd name="T11" fmla="*/ 338 h 347"/>
                <a:gd name="T12" fmla="*/ 26 w 398"/>
                <a:gd name="T13" fmla="*/ 313 h 347"/>
                <a:gd name="T14" fmla="*/ 76 w 398"/>
                <a:gd name="T15" fmla="*/ 279 h 347"/>
                <a:gd name="T16" fmla="*/ 271 w 398"/>
                <a:gd name="T17" fmla="*/ 245 h 347"/>
                <a:gd name="T18" fmla="*/ 263 w 398"/>
                <a:gd name="T19" fmla="*/ 194 h 347"/>
                <a:gd name="T20" fmla="*/ 229 w 398"/>
                <a:gd name="T21" fmla="*/ 186 h 347"/>
                <a:gd name="T22" fmla="*/ 144 w 398"/>
                <a:gd name="T23" fmla="*/ 84 h 347"/>
                <a:gd name="T24" fmla="*/ 144 w 398"/>
                <a:gd name="T25" fmla="*/ 262 h 347"/>
                <a:gd name="T26" fmla="*/ 246 w 398"/>
                <a:gd name="T27" fmla="*/ 262 h 347"/>
                <a:gd name="T28" fmla="*/ 153 w 398"/>
                <a:gd name="T29" fmla="*/ 237 h 347"/>
                <a:gd name="T30" fmla="*/ 212 w 398"/>
                <a:gd name="T31" fmla="*/ 203 h 347"/>
                <a:gd name="T32" fmla="*/ 280 w 398"/>
                <a:gd name="T33" fmla="*/ 152 h 347"/>
                <a:gd name="T34" fmla="*/ 305 w 398"/>
                <a:gd name="T35" fmla="*/ 186 h 347"/>
                <a:gd name="T36" fmla="*/ 347 w 398"/>
                <a:gd name="T37" fmla="*/ 194 h 347"/>
                <a:gd name="T38" fmla="*/ 390 w 398"/>
                <a:gd name="T39" fmla="*/ 169 h 347"/>
                <a:gd name="T40" fmla="*/ 398 w 398"/>
                <a:gd name="T41" fmla="*/ 135 h 347"/>
                <a:gd name="T42" fmla="*/ 390 w 398"/>
                <a:gd name="T43" fmla="*/ 93 h 347"/>
                <a:gd name="T44" fmla="*/ 356 w 398"/>
                <a:gd name="T45" fmla="*/ 42 h 347"/>
                <a:gd name="T46" fmla="*/ 313 w 398"/>
                <a:gd name="T47" fmla="*/ 8 h 347"/>
                <a:gd name="T48" fmla="*/ 263 w 398"/>
                <a:gd name="T49" fmla="*/ 8 h 347"/>
                <a:gd name="T50" fmla="*/ 237 w 398"/>
                <a:gd name="T51" fmla="*/ 42 h 347"/>
                <a:gd name="T52" fmla="*/ 237 w 398"/>
                <a:gd name="T53" fmla="*/ 84 h 347"/>
                <a:gd name="T54" fmla="*/ 263 w 398"/>
                <a:gd name="T55" fmla="*/ 135 h 347"/>
                <a:gd name="T56" fmla="*/ 263 w 398"/>
                <a:gd name="T57" fmla="*/ 84 h 347"/>
                <a:gd name="T58" fmla="*/ 263 w 398"/>
                <a:gd name="T59" fmla="*/ 42 h 347"/>
                <a:gd name="T60" fmla="*/ 288 w 398"/>
                <a:gd name="T61" fmla="*/ 25 h 347"/>
                <a:gd name="T62" fmla="*/ 330 w 398"/>
                <a:gd name="T63" fmla="*/ 42 h 347"/>
                <a:gd name="T64" fmla="*/ 373 w 398"/>
                <a:gd name="T65" fmla="*/ 110 h 347"/>
                <a:gd name="T66" fmla="*/ 373 w 398"/>
                <a:gd name="T67" fmla="*/ 152 h 347"/>
                <a:gd name="T68" fmla="*/ 347 w 398"/>
                <a:gd name="T69" fmla="*/ 169 h 347"/>
                <a:gd name="T70" fmla="*/ 322 w 398"/>
                <a:gd name="T71" fmla="*/ 160 h 347"/>
                <a:gd name="T72" fmla="*/ 297 w 398"/>
                <a:gd name="T73" fmla="*/ 135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8" h="347">
                  <a:moveTo>
                    <a:pt x="119" y="338"/>
                  </a:moveTo>
                  <a:lnTo>
                    <a:pt x="136" y="330"/>
                  </a:lnTo>
                  <a:lnTo>
                    <a:pt x="110" y="287"/>
                  </a:lnTo>
                  <a:lnTo>
                    <a:pt x="136" y="271"/>
                  </a:lnTo>
                  <a:lnTo>
                    <a:pt x="119" y="254"/>
                  </a:lnTo>
                  <a:lnTo>
                    <a:pt x="102" y="271"/>
                  </a:lnTo>
                  <a:lnTo>
                    <a:pt x="26" y="160"/>
                  </a:lnTo>
                  <a:lnTo>
                    <a:pt x="9" y="169"/>
                  </a:lnTo>
                  <a:lnTo>
                    <a:pt x="0" y="330"/>
                  </a:lnTo>
                  <a:lnTo>
                    <a:pt x="17" y="347"/>
                  </a:lnTo>
                  <a:lnTo>
                    <a:pt x="93" y="296"/>
                  </a:lnTo>
                  <a:lnTo>
                    <a:pt x="119" y="338"/>
                  </a:lnTo>
                  <a:close/>
                  <a:moveTo>
                    <a:pt x="76" y="279"/>
                  </a:moveTo>
                  <a:lnTo>
                    <a:pt x="26" y="313"/>
                  </a:lnTo>
                  <a:lnTo>
                    <a:pt x="26" y="203"/>
                  </a:lnTo>
                  <a:lnTo>
                    <a:pt x="76" y="279"/>
                  </a:lnTo>
                  <a:close/>
                  <a:moveTo>
                    <a:pt x="246" y="262"/>
                  </a:moveTo>
                  <a:lnTo>
                    <a:pt x="271" y="245"/>
                  </a:lnTo>
                  <a:lnTo>
                    <a:pt x="237" y="203"/>
                  </a:lnTo>
                  <a:lnTo>
                    <a:pt x="263" y="194"/>
                  </a:lnTo>
                  <a:lnTo>
                    <a:pt x="254" y="169"/>
                  </a:lnTo>
                  <a:lnTo>
                    <a:pt x="229" y="186"/>
                  </a:lnTo>
                  <a:lnTo>
                    <a:pt x="161" y="76"/>
                  </a:lnTo>
                  <a:lnTo>
                    <a:pt x="144" y="84"/>
                  </a:lnTo>
                  <a:lnTo>
                    <a:pt x="136" y="245"/>
                  </a:lnTo>
                  <a:lnTo>
                    <a:pt x="144" y="262"/>
                  </a:lnTo>
                  <a:lnTo>
                    <a:pt x="220" y="220"/>
                  </a:lnTo>
                  <a:lnTo>
                    <a:pt x="246" y="262"/>
                  </a:lnTo>
                  <a:close/>
                  <a:moveTo>
                    <a:pt x="212" y="203"/>
                  </a:moveTo>
                  <a:lnTo>
                    <a:pt x="153" y="237"/>
                  </a:lnTo>
                  <a:lnTo>
                    <a:pt x="161" y="127"/>
                  </a:lnTo>
                  <a:lnTo>
                    <a:pt x="212" y="203"/>
                  </a:lnTo>
                  <a:close/>
                  <a:moveTo>
                    <a:pt x="263" y="135"/>
                  </a:moveTo>
                  <a:lnTo>
                    <a:pt x="280" y="152"/>
                  </a:lnTo>
                  <a:lnTo>
                    <a:pt x="297" y="169"/>
                  </a:lnTo>
                  <a:lnTo>
                    <a:pt x="305" y="186"/>
                  </a:lnTo>
                  <a:lnTo>
                    <a:pt x="322" y="194"/>
                  </a:lnTo>
                  <a:lnTo>
                    <a:pt x="347" y="194"/>
                  </a:lnTo>
                  <a:lnTo>
                    <a:pt x="373" y="186"/>
                  </a:lnTo>
                  <a:lnTo>
                    <a:pt x="390" y="169"/>
                  </a:lnTo>
                  <a:lnTo>
                    <a:pt x="398" y="152"/>
                  </a:lnTo>
                  <a:lnTo>
                    <a:pt x="398" y="135"/>
                  </a:lnTo>
                  <a:lnTo>
                    <a:pt x="398" y="118"/>
                  </a:lnTo>
                  <a:lnTo>
                    <a:pt x="390" y="93"/>
                  </a:lnTo>
                  <a:lnTo>
                    <a:pt x="373" y="59"/>
                  </a:lnTo>
                  <a:lnTo>
                    <a:pt x="356" y="42"/>
                  </a:lnTo>
                  <a:lnTo>
                    <a:pt x="347" y="25"/>
                  </a:lnTo>
                  <a:lnTo>
                    <a:pt x="313" y="8"/>
                  </a:lnTo>
                  <a:lnTo>
                    <a:pt x="288" y="0"/>
                  </a:lnTo>
                  <a:lnTo>
                    <a:pt x="263" y="8"/>
                  </a:lnTo>
                  <a:lnTo>
                    <a:pt x="246" y="25"/>
                  </a:lnTo>
                  <a:lnTo>
                    <a:pt x="237" y="42"/>
                  </a:lnTo>
                  <a:lnTo>
                    <a:pt x="237" y="59"/>
                  </a:lnTo>
                  <a:lnTo>
                    <a:pt x="237" y="84"/>
                  </a:lnTo>
                  <a:lnTo>
                    <a:pt x="246" y="101"/>
                  </a:lnTo>
                  <a:lnTo>
                    <a:pt x="263" y="135"/>
                  </a:lnTo>
                  <a:close/>
                  <a:moveTo>
                    <a:pt x="280" y="118"/>
                  </a:moveTo>
                  <a:lnTo>
                    <a:pt x="263" y="84"/>
                  </a:lnTo>
                  <a:lnTo>
                    <a:pt x="254" y="59"/>
                  </a:lnTo>
                  <a:lnTo>
                    <a:pt x="263" y="42"/>
                  </a:lnTo>
                  <a:lnTo>
                    <a:pt x="271" y="25"/>
                  </a:lnTo>
                  <a:lnTo>
                    <a:pt x="288" y="25"/>
                  </a:lnTo>
                  <a:lnTo>
                    <a:pt x="305" y="25"/>
                  </a:lnTo>
                  <a:lnTo>
                    <a:pt x="330" y="42"/>
                  </a:lnTo>
                  <a:lnTo>
                    <a:pt x="347" y="76"/>
                  </a:lnTo>
                  <a:lnTo>
                    <a:pt x="373" y="110"/>
                  </a:lnTo>
                  <a:lnTo>
                    <a:pt x="373" y="135"/>
                  </a:lnTo>
                  <a:lnTo>
                    <a:pt x="373" y="152"/>
                  </a:lnTo>
                  <a:lnTo>
                    <a:pt x="364" y="169"/>
                  </a:lnTo>
                  <a:lnTo>
                    <a:pt x="347" y="169"/>
                  </a:lnTo>
                  <a:lnTo>
                    <a:pt x="330" y="169"/>
                  </a:lnTo>
                  <a:lnTo>
                    <a:pt x="322" y="160"/>
                  </a:lnTo>
                  <a:lnTo>
                    <a:pt x="305" y="152"/>
                  </a:lnTo>
                  <a:lnTo>
                    <a:pt x="297" y="135"/>
                  </a:lnTo>
                  <a:lnTo>
                    <a:pt x="280" y="118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0" name="Rectangle 90">
              <a:extLst>
                <a:ext uri="{FF2B5EF4-FFF2-40B4-BE49-F238E27FC236}">
                  <a16:creationId xmlns:a16="http://schemas.microsoft.com/office/drawing/2014/main" id="{E5ABDD13-835F-4B19-96B7-AE2B5EBF18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0000">
              <a:off x="2106" y="3802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91">
              <a:extLst>
                <a:ext uri="{FF2B5EF4-FFF2-40B4-BE49-F238E27FC236}">
                  <a16:creationId xmlns:a16="http://schemas.microsoft.com/office/drawing/2014/main" id="{5A8E2DD7-6D7A-4F69-8874-D7028E46F1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0000">
              <a:off x="2132" y="3787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92">
              <a:extLst>
                <a:ext uri="{FF2B5EF4-FFF2-40B4-BE49-F238E27FC236}">
                  <a16:creationId xmlns:a16="http://schemas.microsoft.com/office/drawing/2014/main" id="{C7CB5D68-ACB5-40DC-8EE1-6086049135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20000">
              <a:off x="2159" y="3768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Freeform 93">
              <a:extLst>
                <a:ext uri="{FF2B5EF4-FFF2-40B4-BE49-F238E27FC236}">
                  <a16:creationId xmlns:a16="http://schemas.microsoft.com/office/drawing/2014/main" id="{1C43CEF1-D158-4D09-A300-FF6D1FC1E1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76" y="3391"/>
              <a:ext cx="69" cy="88"/>
            </a:xfrm>
            <a:custGeom>
              <a:avLst/>
              <a:gdLst>
                <a:gd name="T0" fmla="*/ 177 w 338"/>
                <a:gd name="T1" fmla="*/ 364 h 432"/>
                <a:gd name="T2" fmla="*/ 152 w 338"/>
                <a:gd name="T3" fmla="*/ 322 h 432"/>
                <a:gd name="T4" fmla="*/ 118 w 338"/>
                <a:gd name="T5" fmla="*/ 331 h 432"/>
                <a:gd name="T6" fmla="*/ 0 w 338"/>
                <a:gd name="T7" fmla="*/ 271 h 432"/>
                <a:gd name="T8" fmla="*/ 76 w 338"/>
                <a:gd name="T9" fmla="*/ 432 h 432"/>
                <a:gd name="T10" fmla="*/ 160 w 338"/>
                <a:gd name="T11" fmla="*/ 390 h 432"/>
                <a:gd name="T12" fmla="*/ 67 w 338"/>
                <a:gd name="T13" fmla="*/ 407 h 432"/>
                <a:gd name="T14" fmla="*/ 101 w 338"/>
                <a:gd name="T15" fmla="*/ 347 h 432"/>
                <a:gd name="T16" fmla="*/ 194 w 338"/>
                <a:gd name="T17" fmla="*/ 288 h 432"/>
                <a:gd name="T18" fmla="*/ 186 w 338"/>
                <a:gd name="T19" fmla="*/ 263 h 432"/>
                <a:gd name="T20" fmla="*/ 177 w 338"/>
                <a:gd name="T21" fmla="*/ 204 h 432"/>
                <a:gd name="T22" fmla="*/ 169 w 338"/>
                <a:gd name="T23" fmla="*/ 153 h 432"/>
                <a:gd name="T24" fmla="*/ 127 w 338"/>
                <a:gd name="T25" fmla="*/ 127 h 432"/>
                <a:gd name="T26" fmla="*/ 84 w 338"/>
                <a:gd name="T27" fmla="*/ 144 h 432"/>
                <a:gd name="T28" fmla="*/ 59 w 338"/>
                <a:gd name="T29" fmla="*/ 187 h 432"/>
                <a:gd name="T30" fmla="*/ 59 w 338"/>
                <a:gd name="T31" fmla="*/ 229 h 432"/>
                <a:gd name="T32" fmla="*/ 93 w 338"/>
                <a:gd name="T33" fmla="*/ 229 h 432"/>
                <a:gd name="T34" fmla="*/ 76 w 338"/>
                <a:gd name="T35" fmla="*/ 204 h 432"/>
                <a:gd name="T36" fmla="*/ 84 w 338"/>
                <a:gd name="T37" fmla="*/ 170 h 432"/>
                <a:gd name="T38" fmla="*/ 110 w 338"/>
                <a:gd name="T39" fmla="*/ 153 h 432"/>
                <a:gd name="T40" fmla="*/ 135 w 338"/>
                <a:gd name="T41" fmla="*/ 161 h 432"/>
                <a:gd name="T42" fmla="*/ 152 w 338"/>
                <a:gd name="T43" fmla="*/ 187 h 432"/>
                <a:gd name="T44" fmla="*/ 160 w 338"/>
                <a:gd name="T45" fmla="*/ 246 h 432"/>
                <a:gd name="T46" fmla="*/ 169 w 338"/>
                <a:gd name="T47" fmla="*/ 288 h 432"/>
                <a:gd name="T48" fmla="*/ 203 w 338"/>
                <a:gd name="T49" fmla="*/ 331 h 432"/>
                <a:gd name="T50" fmla="*/ 253 w 338"/>
                <a:gd name="T51" fmla="*/ 204 h 432"/>
                <a:gd name="T52" fmla="*/ 228 w 338"/>
                <a:gd name="T53" fmla="*/ 153 h 432"/>
                <a:gd name="T54" fmla="*/ 270 w 338"/>
                <a:gd name="T55" fmla="*/ 170 h 432"/>
                <a:gd name="T56" fmla="*/ 313 w 338"/>
                <a:gd name="T57" fmla="*/ 161 h 432"/>
                <a:gd name="T58" fmla="*/ 338 w 338"/>
                <a:gd name="T59" fmla="*/ 119 h 432"/>
                <a:gd name="T60" fmla="*/ 330 w 338"/>
                <a:gd name="T61" fmla="*/ 85 h 432"/>
                <a:gd name="T62" fmla="*/ 304 w 338"/>
                <a:gd name="T63" fmla="*/ 51 h 432"/>
                <a:gd name="T64" fmla="*/ 253 w 338"/>
                <a:gd name="T65" fmla="*/ 17 h 432"/>
                <a:gd name="T66" fmla="*/ 203 w 338"/>
                <a:gd name="T67" fmla="*/ 0 h 432"/>
                <a:gd name="T68" fmla="*/ 152 w 338"/>
                <a:gd name="T69" fmla="*/ 26 h 432"/>
                <a:gd name="T70" fmla="*/ 143 w 338"/>
                <a:gd name="T71" fmla="*/ 68 h 432"/>
                <a:gd name="T72" fmla="*/ 160 w 338"/>
                <a:gd name="T73" fmla="*/ 102 h 432"/>
                <a:gd name="T74" fmla="*/ 203 w 338"/>
                <a:gd name="T75" fmla="*/ 136 h 432"/>
                <a:gd name="T76" fmla="*/ 186 w 338"/>
                <a:gd name="T77" fmla="*/ 94 h 432"/>
                <a:gd name="T78" fmla="*/ 169 w 338"/>
                <a:gd name="T79" fmla="*/ 51 h 432"/>
                <a:gd name="T80" fmla="*/ 186 w 338"/>
                <a:gd name="T81" fmla="*/ 26 h 432"/>
                <a:gd name="T82" fmla="*/ 228 w 338"/>
                <a:gd name="T83" fmla="*/ 26 h 432"/>
                <a:gd name="T84" fmla="*/ 279 w 338"/>
                <a:gd name="T85" fmla="*/ 60 h 432"/>
                <a:gd name="T86" fmla="*/ 304 w 338"/>
                <a:gd name="T87" fmla="*/ 85 h 432"/>
                <a:gd name="T88" fmla="*/ 313 w 338"/>
                <a:gd name="T89" fmla="*/ 110 h 432"/>
                <a:gd name="T90" fmla="*/ 296 w 338"/>
                <a:gd name="T91" fmla="*/ 136 h 432"/>
                <a:gd name="T92" fmla="*/ 253 w 338"/>
                <a:gd name="T93" fmla="*/ 136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8" h="432">
                  <a:moveTo>
                    <a:pt x="160" y="390"/>
                  </a:moveTo>
                  <a:lnTo>
                    <a:pt x="177" y="364"/>
                  </a:lnTo>
                  <a:lnTo>
                    <a:pt x="135" y="339"/>
                  </a:lnTo>
                  <a:lnTo>
                    <a:pt x="152" y="322"/>
                  </a:lnTo>
                  <a:lnTo>
                    <a:pt x="135" y="305"/>
                  </a:lnTo>
                  <a:lnTo>
                    <a:pt x="118" y="331"/>
                  </a:lnTo>
                  <a:lnTo>
                    <a:pt x="8" y="254"/>
                  </a:lnTo>
                  <a:lnTo>
                    <a:pt x="0" y="271"/>
                  </a:lnTo>
                  <a:lnTo>
                    <a:pt x="59" y="424"/>
                  </a:lnTo>
                  <a:lnTo>
                    <a:pt x="76" y="432"/>
                  </a:lnTo>
                  <a:lnTo>
                    <a:pt x="118" y="364"/>
                  </a:lnTo>
                  <a:lnTo>
                    <a:pt x="160" y="390"/>
                  </a:lnTo>
                  <a:close/>
                  <a:moveTo>
                    <a:pt x="101" y="347"/>
                  </a:moveTo>
                  <a:lnTo>
                    <a:pt x="67" y="407"/>
                  </a:lnTo>
                  <a:lnTo>
                    <a:pt x="25" y="297"/>
                  </a:lnTo>
                  <a:lnTo>
                    <a:pt x="101" y="347"/>
                  </a:lnTo>
                  <a:close/>
                  <a:moveTo>
                    <a:pt x="253" y="204"/>
                  </a:moveTo>
                  <a:lnTo>
                    <a:pt x="194" y="288"/>
                  </a:lnTo>
                  <a:lnTo>
                    <a:pt x="194" y="271"/>
                  </a:lnTo>
                  <a:lnTo>
                    <a:pt x="186" y="263"/>
                  </a:lnTo>
                  <a:lnTo>
                    <a:pt x="186" y="237"/>
                  </a:lnTo>
                  <a:lnTo>
                    <a:pt x="177" y="204"/>
                  </a:lnTo>
                  <a:lnTo>
                    <a:pt x="177" y="187"/>
                  </a:lnTo>
                  <a:lnTo>
                    <a:pt x="169" y="153"/>
                  </a:lnTo>
                  <a:lnTo>
                    <a:pt x="143" y="136"/>
                  </a:lnTo>
                  <a:lnTo>
                    <a:pt x="127" y="127"/>
                  </a:lnTo>
                  <a:lnTo>
                    <a:pt x="101" y="136"/>
                  </a:lnTo>
                  <a:lnTo>
                    <a:pt x="84" y="144"/>
                  </a:lnTo>
                  <a:lnTo>
                    <a:pt x="67" y="161"/>
                  </a:lnTo>
                  <a:lnTo>
                    <a:pt x="59" y="187"/>
                  </a:lnTo>
                  <a:lnTo>
                    <a:pt x="50" y="212"/>
                  </a:lnTo>
                  <a:lnTo>
                    <a:pt x="59" y="229"/>
                  </a:lnTo>
                  <a:lnTo>
                    <a:pt x="84" y="246"/>
                  </a:lnTo>
                  <a:lnTo>
                    <a:pt x="93" y="229"/>
                  </a:lnTo>
                  <a:lnTo>
                    <a:pt x="84" y="220"/>
                  </a:lnTo>
                  <a:lnTo>
                    <a:pt x="76" y="204"/>
                  </a:lnTo>
                  <a:lnTo>
                    <a:pt x="76" y="187"/>
                  </a:lnTo>
                  <a:lnTo>
                    <a:pt x="84" y="170"/>
                  </a:lnTo>
                  <a:lnTo>
                    <a:pt x="93" y="161"/>
                  </a:lnTo>
                  <a:lnTo>
                    <a:pt x="110" y="153"/>
                  </a:lnTo>
                  <a:lnTo>
                    <a:pt x="118" y="153"/>
                  </a:lnTo>
                  <a:lnTo>
                    <a:pt x="135" y="161"/>
                  </a:lnTo>
                  <a:lnTo>
                    <a:pt x="143" y="170"/>
                  </a:lnTo>
                  <a:lnTo>
                    <a:pt x="152" y="187"/>
                  </a:lnTo>
                  <a:lnTo>
                    <a:pt x="160" y="212"/>
                  </a:lnTo>
                  <a:lnTo>
                    <a:pt x="160" y="246"/>
                  </a:lnTo>
                  <a:lnTo>
                    <a:pt x="169" y="271"/>
                  </a:lnTo>
                  <a:lnTo>
                    <a:pt x="169" y="288"/>
                  </a:lnTo>
                  <a:lnTo>
                    <a:pt x="186" y="322"/>
                  </a:lnTo>
                  <a:lnTo>
                    <a:pt x="203" y="331"/>
                  </a:lnTo>
                  <a:lnTo>
                    <a:pt x="270" y="220"/>
                  </a:lnTo>
                  <a:lnTo>
                    <a:pt x="253" y="204"/>
                  </a:lnTo>
                  <a:close/>
                  <a:moveTo>
                    <a:pt x="203" y="136"/>
                  </a:moveTo>
                  <a:lnTo>
                    <a:pt x="228" y="153"/>
                  </a:lnTo>
                  <a:lnTo>
                    <a:pt x="253" y="161"/>
                  </a:lnTo>
                  <a:lnTo>
                    <a:pt x="270" y="170"/>
                  </a:lnTo>
                  <a:lnTo>
                    <a:pt x="287" y="170"/>
                  </a:lnTo>
                  <a:lnTo>
                    <a:pt x="313" y="161"/>
                  </a:lnTo>
                  <a:lnTo>
                    <a:pt x="330" y="136"/>
                  </a:lnTo>
                  <a:lnTo>
                    <a:pt x="338" y="119"/>
                  </a:lnTo>
                  <a:lnTo>
                    <a:pt x="338" y="102"/>
                  </a:lnTo>
                  <a:lnTo>
                    <a:pt x="330" y="85"/>
                  </a:lnTo>
                  <a:lnTo>
                    <a:pt x="321" y="68"/>
                  </a:lnTo>
                  <a:lnTo>
                    <a:pt x="304" y="51"/>
                  </a:lnTo>
                  <a:lnTo>
                    <a:pt x="279" y="26"/>
                  </a:lnTo>
                  <a:lnTo>
                    <a:pt x="253" y="17"/>
                  </a:lnTo>
                  <a:lnTo>
                    <a:pt x="237" y="9"/>
                  </a:lnTo>
                  <a:lnTo>
                    <a:pt x="203" y="0"/>
                  </a:lnTo>
                  <a:lnTo>
                    <a:pt x="177" y="9"/>
                  </a:lnTo>
                  <a:lnTo>
                    <a:pt x="152" y="26"/>
                  </a:lnTo>
                  <a:lnTo>
                    <a:pt x="143" y="43"/>
                  </a:lnTo>
                  <a:lnTo>
                    <a:pt x="143" y="68"/>
                  </a:lnTo>
                  <a:lnTo>
                    <a:pt x="152" y="85"/>
                  </a:lnTo>
                  <a:lnTo>
                    <a:pt x="160" y="102"/>
                  </a:lnTo>
                  <a:lnTo>
                    <a:pt x="177" y="119"/>
                  </a:lnTo>
                  <a:lnTo>
                    <a:pt x="203" y="136"/>
                  </a:lnTo>
                  <a:close/>
                  <a:moveTo>
                    <a:pt x="220" y="119"/>
                  </a:moveTo>
                  <a:lnTo>
                    <a:pt x="186" y="94"/>
                  </a:lnTo>
                  <a:lnTo>
                    <a:pt x="169" y="68"/>
                  </a:lnTo>
                  <a:lnTo>
                    <a:pt x="169" y="51"/>
                  </a:lnTo>
                  <a:lnTo>
                    <a:pt x="169" y="43"/>
                  </a:lnTo>
                  <a:lnTo>
                    <a:pt x="186" y="26"/>
                  </a:lnTo>
                  <a:lnTo>
                    <a:pt x="203" y="26"/>
                  </a:lnTo>
                  <a:lnTo>
                    <a:pt x="228" y="26"/>
                  </a:lnTo>
                  <a:lnTo>
                    <a:pt x="262" y="51"/>
                  </a:lnTo>
                  <a:lnTo>
                    <a:pt x="279" y="60"/>
                  </a:lnTo>
                  <a:lnTo>
                    <a:pt x="296" y="77"/>
                  </a:lnTo>
                  <a:lnTo>
                    <a:pt x="304" y="85"/>
                  </a:lnTo>
                  <a:lnTo>
                    <a:pt x="313" y="94"/>
                  </a:lnTo>
                  <a:lnTo>
                    <a:pt x="313" y="110"/>
                  </a:lnTo>
                  <a:lnTo>
                    <a:pt x="313" y="127"/>
                  </a:lnTo>
                  <a:lnTo>
                    <a:pt x="296" y="136"/>
                  </a:lnTo>
                  <a:lnTo>
                    <a:pt x="279" y="144"/>
                  </a:lnTo>
                  <a:lnTo>
                    <a:pt x="253" y="136"/>
                  </a:lnTo>
                  <a:lnTo>
                    <a:pt x="220" y="119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4" name="Rectangle 94">
              <a:extLst>
                <a:ext uri="{FF2B5EF4-FFF2-40B4-BE49-F238E27FC236}">
                  <a16:creationId xmlns:a16="http://schemas.microsoft.com/office/drawing/2014/main" id="{1E8117B5-8740-4F07-956E-9152A60823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120000">
              <a:off x="2368" y="3410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Rectangle 95">
              <a:extLst>
                <a:ext uri="{FF2B5EF4-FFF2-40B4-BE49-F238E27FC236}">
                  <a16:creationId xmlns:a16="http://schemas.microsoft.com/office/drawing/2014/main" id="{24433A86-DB38-4C9E-9CBF-89A92AC6EB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120000">
              <a:off x="2383" y="3384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Rectangle 96">
              <a:extLst>
                <a:ext uri="{FF2B5EF4-FFF2-40B4-BE49-F238E27FC236}">
                  <a16:creationId xmlns:a16="http://schemas.microsoft.com/office/drawing/2014/main" id="{0B8564F7-331B-4FDB-BBA4-FC4F28BD0E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120000">
              <a:off x="2402" y="3358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" name="Freeform 97">
              <a:extLst>
                <a:ext uri="{FF2B5EF4-FFF2-40B4-BE49-F238E27FC236}">
                  <a16:creationId xmlns:a16="http://schemas.microsoft.com/office/drawing/2014/main" id="{6D773653-D773-4E61-847F-CEE08D7FF5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0" y="3179"/>
              <a:ext cx="87" cy="56"/>
            </a:xfrm>
            <a:custGeom>
              <a:avLst/>
              <a:gdLst>
                <a:gd name="T0" fmla="*/ 119 w 432"/>
                <a:gd name="T1" fmla="*/ 271 h 279"/>
                <a:gd name="T2" fmla="*/ 135 w 432"/>
                <a:gd name="T3" fmla="*/ 220 h 279"/>
                <a:gd name="T4" fmla="*/ 102 w 432"/>
                <a:gd name="T5" fmla="*/ 203 h 279"/>
                <a:gd name="T6" fmla="*/ 42 w 432"/>
                <a:gd name="T7" fmla="*/ 84 h 279"/>
                <a:gd name="T8" fmla="*/ 0 w 432"/>
                <a:gd name="T9" fmla="*/ 254 h 279"/>
                <a:gd name="T10" fmla="*/ 102 w 432"/>
                <a:gd name="T11" fmla="*/ 279 h 279"/>
                <a:gd name="T12" fmla="*/ 17 w 432"/>
                <a:gd name="T13" fmla="*/ 228 h 279"/>
                <a:gd name="T14" fmla="*/ 76 w 432"/>
                <a:gd name="T15" fmla="*/ 211 h 279"/>
                <a:gd name="T16" fmla="*/ 262 w 432"/>
                <a:gd name="T17" fmla="*/ 228 h 279"/>
                <a:gd name="T18" fmla="*/ 279 w 432"/>
                <a:gd name="T19" fmla="*/ 177 h 279"/>
                <a:gd name="T20" fmla="*/ 246 w 432"/>
                <a:gd name="T21" fmla="*/ 161 h 279"/>
                <a:gd name="T22" fmla="*/ 186 w 432"/>
                <a:gd name="T23" fmla="*/ 42 h 279"/>
                <a:gd name="T24" fmla="*/ 144 w 432"/>
                <a:gd name="T25" fmla="*/ 211 h 279"/>
                <a:gd name="T26" fmla="*/ 246 w 432"/>
                <a:gd name="T27" fmla="*/ 237 h 279"/>
                <a:gd name="T28" fmla="*/ 161 w 432"/>
                <a:gd name="T29" fmla="*/ 186 h 279"/>
                <a:gd name="T30" fmla="*/ 220 w 432"/>
                <a:gd name="T31" fmla="*/ 169 h 279"/>
                <a:gd name="T32" fmla="*/ 305 w 432"/>
                <a:gd name="T33" fmla="*/ 144 h 279"/>
                <a:gd name="T34" fmla="*/ 330 w 432"/>
                <a:gd name="T35" fmla="*/ 177 h 279"/>
                <a:gd name="T36" fmla="*/ 364 w 432"/>
                <a:gd name="T37" fmla="*/ 194 h 279"/>
                <a:gd name="T38" fmla="*/ 406 w 432"/>
                <a:gd name="T39" fmla="*/ 186 h 279"/>
                <a:gd name="T40" fmla="*/ 423 w 432"/>
                <a:gd name="T41" fmla="*/ 161 h 279"/>
                <a:gd name="T42" fmla="*/ 432 w 432"/>
                <a:gd name="T43" fmla="*/ 110 h 279"/>
                <a:gd name="T44" fmla="*/ 415 w 432"/>
                <a:gd name="T45" fmla="*/ 51 h 279"/>
                <a:gd name="T46" fmla="*/ 381 w 432"/>
                <a:gd name="T47" fmla="*/ 8 h 279"/>
                <a:gd name="T48" fmla="*/ 330 w 432"/>
                <a:gd name="T49" fmla="*/ 0 h 279"/>
                <a:gd name="T50" fmla="*/ 296 w 432"/>
                <a:gd name="T51" fmla="*/ 25 h 279"/>
                <a:gd name="T52" fmla="*/ 288 w 432"/>
                <a:gd name="T53" fmla="*/ 59 h 279"/>
                <a:gd name="T54" fmla="*/ 296 w 432"/>
                <a:gd name="T55" fmla="*/ 118 h 279"/>
                <a:gd name="T56" fmla="*/ 313 w 432"/>
                <a:gd name="T57" fmla="*/ 67 h 279"/>
                <a:gd name="T58" fmla="*/ 322 w 432"/>
                <a:gd name="T59" fmla="*/ 25 h 279"/>
                <a:gd name="T60" fmla="*/ 356 w 432"/>
                <a:gd name="T61" fmla="*/ 17 h 279"/>
                <a:gd name="T62" fmla="*/ 373 w 432"/>
                <a:gd name="T63" fmla="*/ 34 h 279"/>
                <a:gd name="T64" fmla="*/ 389 w 432"/>
                <a:gd name="T65" fmla="*/ 67 h 279"/>
                <a:gd name="T66" fmla="*/ 406 w 432"/>
                <a:gd name="T67" fmla="*/ 127 h 279"/>
                <a:gd name="T68" fmla="*/ 398 w 432"/>
                <a:gd name="T69" fmla="*/ 169 h 279"/>
                <a:gd name="T70" fmla="*/ 364 w 432"/>
                <a:gd name="T71" fmla="*/ 177 h 279"/>
                <a:gd name="T72" fmla="*/ 339 w 432"/>
                <a:gd name="T73" fmla="*/ 161 h 279"/>
                <a:gd name="T74" fmla="*/ 330 w 432"/>
                <a:gd name="T75" fmla="*/ 127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2" h="279">
                  <a:moveTo>
                    <a:pt x="102" y="279"/>
                  </a:moveTo>
                  <a:lnTo>
                    <a:pt x="119" y="271"/>
                  </a:lnTo>
                  <a:lnTo>
                    <a:pt x="110" y="228"/>
                  </a:lnTo>
                  <a:lnTo>
                    <a:pt x="135" y="220"/>
                  </a:lnTo>
                  <a:lnTo>
                    <a:pt x="127" y="194"/>
                  </a:lnTo>
                  <a:lnTo>
                    <a:pt x="102" y="203"/>
                  </a:lnTo>
                  <a:lnTo>
                    <a:pt x="68" y="76"/>
                  </a:lnTo>
                  <a:lnTo>
                    <a:pt x="42" y="84"/>
                  </a:lnTo>
                  <a:lnTo>
                    <a:pt x="0" y="237"/>
                  </a:lnTo>
                  <a:lnTo>
                    <a:pt x="0" y="254"/>
                  </a:lnTo>
                  <a:lnTo>
                    <a:pt x="85" y="228"/>
                  </a:lnTo>
                  <a:lnTo>
                    <a:pt x="102" y="279"/>
                  </a:lnTo>
                  <a:close/>
                  <a:moveTo>
                    <a:pt x="76" y="211"/>
                  </a:moveTo>
                  <a:lnTo>
                    <a:pt x="17" y="228"/>
                  </a:lnTo>
                  <a:lnTo>
                    <a:pt x="51" y="127"/>
                  </a:lnTo>
                  <a:lnTo>
                    <a:pt x="76" y="211"/>
                  </a:lnTo>
                  <a:close/>
                  <a:moveTo>
                    <a:pt x="246" y="237"/>
                  </a:moveTo>
                  <a:lnTo>
                    <a:pt x="262" y="228"/>
                  </a:lnTo>
                  <a:lnTo>
                    <a:pt x="254" y="186"/>
                  </a:lnTo>
                  <a:lnTo>
                    <a:pt x="279" y="177"/>
                  </a:lnTo>
                  <a:lnTo>
                    <a:pt x="271" y="152"/>
                  </a:lnTo>
                  <a:lnTo>
                    <a:pt x="246" y="161"/>
                  </a:lnTo>
                  <a:lnTo>
                    <a:pt x="212" y="34"/>
                  </a:lnTo>
                  <a:lnTo>
                    <a:pt x="186" y="42"/>
                  </a:lnTo>
                  <a:lnTo>
                    <a:pt x="144" y="194"/>
                  </a:lnTo>
                  <a:lnTo>
                    <a:pt x="144" y="211"/>
                  </a:lnTo>
                  <a:lnTo>
                    <a:pt x="229" y="186"/>
                  </a:lnTo>
                  <a:lnTo>
                    <a:pt x="246" y="237"/>
                  </a:lnTo>
                  <a:close/>
                  <a:moveTo>
                    <a:pt x="220" y="169"/>
                  </a:moveTo>
                  <a:lnTo>
                    <a:pt x="161" y="186"/>
                  </a:lnTo>
                  <a:lnTo>
                    <a:pt x="195" y="84"/>
                  </a:lnTo>
                  <a:lnTo>
                    <a:pt x="220" y="169"/>
                  </a:lnTo>
                  <a:close/>
                  <a:moveTo>
                    <a:pt x="296" y="118"/>
                  </a:moveTo>
                  <a:lnTo>
                    <a:pt x="305" y="144"/>
                  </a:lnTo>
                  <a:lnTo>
                    <a:pt x="313" y="161"/>
                  </a:lnTo>
                  <a:lnTo>
                    <a:pt x="330" y="177"/>
                  </a:lnTo>
                  <a:lnTo>
                    <a:pt x="339" y="186"/>
                  </a:lnTo>
                  <a:lnTo>
                    <a:pt x="364" y="194"/>
                  </a:lnTo>
                  <a:lnTo>
                    <a:pt x="389" y="194"/>
                  </a:lnTo>
                  <a:lnTo>
                    <a:pt x="406" y="186"/>
                  </a:lnTo>
                  <a:lnTo>
                    <a:pt x="415" y="177"/>
                  </a:lnTo>
                  <a:lnTo>
                    <a:pt x="423" y="161"/>
                  </a:lnTo>
                  <a:lnTo>
                    <a:pt x="432" y="135"/>
                  </a:lnTo>
                  <a:lnTo>
                    <a:pt x="432" y="110"/>
                  </a:lnTo>
                  <a:lnTo>
                    <a:pt x="423" y="76"/>
                  </a:lnTo>
                  <a:lnTo>
                    <a:pt x="415" y="51"/>
                  </a:lnTo>
                  <a:lnTo>
                    <a:pt x="406" y="34"/>
                  </a:lnTo>
                  <a:lnTo>
                    <a:pt x="381" y="8"/>
                  </a:lnTo>
                  <a:lnTo>
                    <a:pt x="356" y="0"/>
                  </a:lnTo>
                  <a:lnTo>
                    <a:pt x="330" y="0"/>
                  </a:lnTo>
                  <a:lnTo>
                    <a:pt x="313" y="8"/>
                  </a:lnTo>
                  <a:lnTo>
                    <a:pt x="296" y="25"/>
                  </a:lnTo>
                  <a:lnTo>
                    <a:pt x="288" y="42"/>
                  </a:lnTo>
                  <a:lnTo>
                    <a:pt x="288" y="59"/>
                  </a:lnTo>
                  <a:lnTo>
                    <a:pt x="288" y="84"/>
                  </a:lnTo>
                  <a:lnTo>
                    <a:pt x="296" y="118"/>
                  </a:lnTo>
                  <a:close/>
                  <a:moveTo>
                    <a:pt x="322" y="110"/>
                  </a:moveTo>
                  <a:lnTo>
                    <a:pt x="313" y="67"/>
                  </a:lnTo>
                  <a:lnTo>
                    <a:pt x="313" y="42"/>
                  </a:lnTo>
                  <a:lnTo>
                    <a:pt x="322" y="25"/>
                  </a:lnTo>
                  <a:lnTo>
                    <a:pt x="339" y="17"/>
                  </a:lnTo>
                  <a:lnTo>
                    <a:pt x="356" y="17"/>
                  </a:lnTo>
                  <a:lnTo>
                    <a:pt x="364" y="25"/>
                  </a:lnTo>
                  <a:lnTo>
                    <a:pt x="373" y="34"/>
                  </a:lnTo>
                  <a:lnTo>
                    <a:pt x="381" y="51"/>
                  </a:lnTo>
                  <a:lnTo>
                    <a:pt x="389" y="67"/>
                  </a:lnTo>
                  <a:lnTo>
                    <a:pt x="398" y="84"/>
                  </a:lnTo>
                  <a:lnTo>
                    <a:pt x="406" y="127"/>
                  </a:lnTo>
                  <a:lnTo>
                    <a:pt x="406" y="152"/>
                  </a:lnTo>
                  <a:lnTo>
                    <a:pt x="398" y="169"/>
                  </a:lnTo>
                  <a:lnTo>
                    <a:pt x="381" y="177"/>
                  </a:lnTo>
                  <a:lnTo>
                    <a:pt x="364" y="177"/>
                  </a:lnTo>
                  <a:lnTo>
                    <a:pt x="347" y="169"/>
                  </a:lnTo>
                  <a:lnTo>
                    <a:pt x="339" y="161"/>
                  </a:lnTo>
                  <a:lnTo>
                    <a:pt x="339" y="144"/>
                  </a:lnTo>
                  <a:lnTo>
                    <a:pt x="330" y="127"/>
                  </a:lnTo>
                  <a:lnTo>
                    <a:pt x="322" y="110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8" name="Rectangle 98">
              <a:extLst>
                <a:ext uri="{FF2B5EF4-FFF2-40B4-BE49-F238E27FC236}">
                  <a16:creationId xmlns:a16="http://schemas.microsoft.com/office/drawing/2014/main" id="{33DF8E77-663A-46EA-99B3-57AA6AC3AB1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580000">
              <a:off x="4594" y="3172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Rectangle 99">
              <a:extLst>
                <a:ext uri="{FF2B5EF4-FFF2-40B4-BE49-F238E27FC236}">
                  <a16:creationId xmlns:a16="http://schemas.microsoft.com/office/drawing/2014/main" id="{F43A8AE7-0750-4AC3-B804-DAB2B57B0B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580000">
              <a:off x="4625" y="3161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100">
              <a:extLst>
                <a:ext uri="{FF2B5EF4-FFF2-40B4-BE49-F238E27FC236}">
                  <a16:creationId xmlns:a16="http://schemas.microsoft.com/office/drawing/2014/main" id="{60724DA3-190A-45F2-AC61-4822A9E8A42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580000">
              <a:off x="4655" y="3154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Freeform 101">
              <a:extLst>
                <a:ext uri="{FF2B5EF4-FFF2-40B4-BE49-F238E27FC236}">
                  <a16:creationId xmlns:a16="http://schemas.microsoft.com/office/drawing/2014/main" id="{722A8FF2-69A1-433C-9D9C-90AD2BDC65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79" y="330"/>
              <a:ext cx="84" cy="64"/>
            </a:xfrm>
            <a:custGeom>
              <a:avLst/>
              <a:gdLst>
                <a:gd name="T0" fmla="*/ 135 w 414"/>
                <a:gd name="T1" fmla="*/ 304 h 313"/>
                <a:gd name="T2" fmla="*/ 135 w 414"/>
                <a:gd name="T3" fmla="*/ 254 h 313"/>
                <a:gd name="T4" fmla="*/ 101 w 414"/>
                <a:gd name="T5" fmla="*/ 245 h 313"/>
                <a:gd name="T6" fmla="*/ 25 w 414"/>
                <a:gd name="T7" fmla="*/ 135 h 313"/>
                <a:gd name="T8" fmla="*/ 8 w 414"/>
                <a:gd name="T9" fmla="*/ 313 h 313"/>
                <a:gd name="T10" fmla="*/ 110 w 414"/>
                <a:gd name="T11" fmla="*/ 313 h 313"/>
                <a:gd name="T12" fmla="*/ 25 w 414"/>
                <a:gd name="T13" fmla="*/ 279 h 313"/>
                <a:gd name="T14" fmla="*/ 76 w 414"/>
                <a:gd name="T15" fmla="*/ 254 h 313"/>
                <a:gd name="T16" fmla="*/ 270 w 414"/>
                <a:gd name="T17" fmla="*/ 237 h 313"/>
                <a:gd name="T18" fmla="*/ 270 w 414"/>
                <a:gd name="T19" fmla="*/ 186 h 313"/>
                <a:gd name="T20" fmla="*/ 237 w 414"/>
                <a:gd name="T21" fmla="*/ 177 h 313"/>
                <a:gd name="T22" fmla="*/ 160 w 414"/>
                <a:gd name="T23" fmla="*/ 67 h 313"/>
                <a:gd name="T24" fmla="*/ 143 w 414"/>
                <a:gd name="T25" fmla="*/ 245 h 313"/>
                <a:gd name="T26" fmla="*/ 245 w 414"/>
                <a:gd name="T27" fmla="*/ 245 h 313"/>
                <a:gd name="T28" fmla="*/ 160 w 414"/>
                <a:gd name="T29" fmla="*/ 211 h 313"/>
                <a:gd name="T30" fmla="*/ 211 w 414"/>
                <a:gd name="T31" fmla="*/ 186 h 313"/>
                <a:gd name="T32" fmla="*/ 287 w 414"/>
                <a:gd name="T33" fmla="*/ 143 h 313"/>
                <a:gd name="T34" fmla="*/ 313 w 414"/>
                <a:gd name="T35" fmla="*/ 177 h 313"/>
                <a:gd name="T36" fmla="*/ 355 w 414"/>
                <a:gd name="T37" fmla="*/ 194 h 313"/>
                <a:gd name="T38" fmla="*/ 397 w 414"/>
                <a:gd name="T39" fmla="*/ 177 h 313"/>
                <a:gd name="T40" fmla="*/ 414 w 414"/>
                <a:gd name="T41" fmla="*/ 143 h 313"/>
                <a:gd name="T42" fmla="*/ 406 w 414"/>
                <a:gd name="T43" fmla="*/ 93 h 313"/>
                <a:gd name="T44" fmla="*/ 380 w 414"/>
                <a:gd name="T45" fmla="*/ 42 h 313"/>
                <a:gd name="T46" fmla="*/ 347 w 414"/>
                <a:gd name="T47" fmla="*/ 8 h 313"/>
                <a:gd name="T48" fmla="*/ 287 w 414"/>
                <a:gd name="T49" fmla="*/ 0 h 313"/>
                <a:gd name="T50" fmla="*/ 262 w 414"/>
                <a:gd name="T51" fmla="*/ 33 h 313"/>
                <a:gd name="T52" fmla="*/ 253 w 414"/>
                <a:gd name="T53" fmla="*/ 67 h 313"/>
                <a:gd name="T54" fmla="*/ 279 w 414"/>
                <a:gd name="T55" fmla="*/ 127 h 313"/>
                <a:gd name="T56" fmla="*/ 279 w 414"/>
                <a:gd name="T57" fmla="*/ 76 h 313"/>
                <a:gd name="T58" fmla="*/ 287 w 414"/>
                <a:gd name="T59" fmla="*/ 33 h 313"/>
                <a:gd name="T60" fmla="*/ 313 w 414"/>
                <a:gd name="T61" fmla="*/ 16 h 313"/>
                <a:gd name="T62" fmla="*/ 338 w 414"/>
                <a:gd name="T63" fmla="*/ 33 h 313"/>
                <a:gd name="T64" fmla="*/ 355 w 414"/>
                <a:gd name="T65" fmla="*/ 59 h 313"/>
                <a:gd name="T66" fmla="*/ 389 w 414"/>
                <a:gd name="T67" fmla="*/ 118 h 313"/>
                <a:gd name="T68" fmla="*/ 380 w 414"/>
                <a:gd name="T69" fmla="*/ 160 h 313"/>
                <a:gd name="T70" fmla="*/ 355 w 414"/>
                <a:gd name="T71" fmla="*/ 169 h 313"/>
                <a:gd name="T72" fmla="*/ 330 w 414"/>
                <a:gd name="T73" fmla="*/ 160 h 313"/>
                <a:gd name="T74" fmla="*/ 313 w 414"/>
                <a:gd name="T75" fmla="*/ 135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4" h="313">
                  <a:moveTo>
                    <a:pt x="110" y="313"/>
                  </a:moveTo>
                  <a:lnTo>
                    <a:pt x="135" y="304"/>
                  </a:lnTo>
                  <a:lnTo>
                    <a:pt x="110" y="262"/>
                  </a:lnTo>
                  <a:lnTo>
                    <a:pt x="135" y="254"/>
                  </a:lnTo>
                  <a:lnTo>
                    <a:pt x="126" y="228"/>
                  </a:lnTo>
                  <a:lnTo>
                    <a:pt x="101" y="245"/>
                  </a:lnTo>
                  <a:lnTo>
                    <a:pt x="42" y="127"/>
                  </a:lnTo>
                  <a:lnTo>
                    <a:pt x="25" y="135"/>
                  </a:lnTo>
                  <a:lnTo>
                    <a:pt x="0" y="287"/>
                  </a:lnTo>
                  <a:lnTo>
                    <a:pt x="8" y="313"/>
                  </a:lnTo>
                  <a:lnTo>
                    <a:pt x="93" y="270"/>
                  </a:lnTo>
                  <a:lnTo>
                    <a:pt x="110" y="313"/>
                  </a:lnTo>
                  <a:close/>
                  <a:moveTo>
                    <a:pt x="76" y="254"/>
                  </a:moveTo>
                  <a:lnTo>
                    <a:pt x="25" y="279"/>
                  </a:lnTo>
                  <a:lnTo>
                    <a:pt x="42" y="169"/>
                  </a:lnTo>
                  <a:lnTo>
                    <a:pt x="76" y="254"/>
                  </a:lnTo>
                  <a:close/>
                  <a:moveTo>
                    <a:pt x="245" y="245"/>
                  </a:moveTo>
                  <a:lnTo>
                    <a:pt x="270" y="237"/>
                  </a:lnTo>
                  <a:lnTo>
                    <a:pt x="245" y="194"/>
                  </a:lnTo>
                  <a:lnTo>
                    <a:pt x="270" y="186"/>
                  </a:lnTo>
                  <a:lnTo>
                    <a:pt x="262" y="160"/>
                  </a:lnTo>
                  <a:lnTo>
                    <a:pt x="237" y="177"/>
                  </a:lnTo>
                  <a:lnTo>
                    <a:pt x="177" y="59"/>
                  </a:lnTo>
                  <a:lnTo>
                    <a:pt x="160" y="67"/>
                  </a:lnTo>
                  <a:lnTo>
                    <a:pt x="135" y="220"/>
                  </a:lnTo>
                  <a:lnTo>
                    <a:pt x="143" y="245"/>
                  </a:lnTo>
                  <a:lnTo>
                    <a:pt x="228" y="203"/>
                  </a:lnTo>
                  <a:lnTo>
                    <a:pt x="245" y="245"/>
                  </a:lnTo>
                  <a:close/>
                  <a:moveTo>
                    <a:pt x="211" y="186"/>
                  </a:moveTo>
                  <a:lnTo>
                    <a:pt x="160" y="211"/>
                  </a:lnTo>
                  <a:lnTo>
                    <a:pt x="177" y="101"/>
                  </a:lnTo>
                  <a:lnTo>
                    <a:pt x="211" y="186"/>
                  </a:lnTo>
                  <a:close/>
                  <a:moveTo>
                    <a:pt x="279" y="127"/>
                  </a:moveTo>
                  <a:lnTo>
                    <a:pt x="287" y="143"/>
                  </a:lnTo>
                  <a:lnTo>
                    <a:pt x="304" y="160"/>
                  </a:lnTo>
                  <a:lnTo>
                    <a:pt x="313" y="177"/>
                  </a:lnTo>
                  <a:lnTo>
                    <a:pt x="330" y="186"/>
                  </a:lnTo>
                  <a:lnTo>
                    <a:pt x="355" y="194"/>
                  </a:lnTo>
                  <a:lnTo>
                    <a:pt x="380" y="186"/>
                  </a:lnTo>
                  <a:lnTo>
                    <a:pt x="397" y="177"/>
                  </a:lnTo>
                  <a:lnTo>
                    <a:pt x="406" y="160"/>
                  </a:lnTo>
                  <a:lnTo>
                    <a:pt x="414" y="143"/>
                  </a:lnTo>
                  <a:lnTo>
                    <a:pt x="414" y="118"/>
                  </a:lnTo>
                  <a:lnTo>
                    <a:pt x="406" y="93"/>
                  </a:lnTo>
                  <a:lnTo>
                    <a:pt x="389" y="67"/>
                  </a:lnTo>
                  <a:lnTo>
                    <a:pt x="380" y="42"/>
                  </a:lnTo>
                  <a:lnTo>
                    <a:pt x="364" y="25"/>
                  </a:lnTo>
                  <a:lnTo>
                    <a:pt x="347" y="8"/>
                  </a:lnTo>
                  <a:lnTo>
                    <a:pt x="321" y="0"/>
                  </a:lnTo>
                  <a:lnTo>
                    <a:pt x="287" y="0"/>
                  </a:lnTo>
                  <a:lnTo>
                    <a:pt x="270" y="16"/>
                  </a:lnTo>
                  <a:lnTo>
                    <a:pt x="262" y="33"/>
                  </a:lnTo>
                  <a:lnTo>
                    <a:pt x="253" y="50"/>
                  </a:lnTo>
                  <a:lnTo>
                    <a:pt x="253" y="67"/>
                  </a:lnTo>
                  <a:lnTo>
                    <a:pt x="262" y="93"/>
                  </a:lnTo>
                  <a:lnTo>
                    <a:pt x="279" y="127"/>
                  </a:lnTo>
                  <a:close/>
                  <a:moveTo>
                    <a:pt x="296" y="110"/>
                  </a:moveTo>
                  <a:lnTo>
                    <a:pt x="279" y="76"/>
                  </a:lnTo>
                  <a:lnTo>
                    <a:pt x="279" y="42"/>
                  </a:lnTo>
                  <a:lnTo>
                    <a:pt x="287" y="33"/>
                  </a:lnTo>
                  <a:lnTo>
                    <a:pt x="296" y="25"/>
                  </a:lnTo>
                  <a:lnTo>
                    <a:pt x="313" y="16"/>
                  </a:lnTo>
                  <a:lnTo>
                    <a:pt x="330" y="25"/>
                  </a:lnTo>
                  <a:lnTo>
                    <a:pt x="338" y="33"/>
                  </a:lnTo>
                  <a:lnTo>
                    <a:pt x="347" y="42"/>
                  </a:lnTo>
                  <a:lnTo>
                    <a:pt x="355" y="59"/>
                  </a:lnTo>
                  <a:lnTo>
                    <a:pt x="372" y="76"/>
                  </a:lnTo>
                  <a:lnTo>
                    <a:pt x="389" y="118"/>
                  </a:lnTo>
                  <a:lnTo>
                    <a:pt x="389" y="143"/>
                  </a:lnTo>
                  <a:lnTo>
                    <a:pt x="380" y="160"/>
                  </a:lnTo>
                  <a:lnTo>
                    <a:pt x="372" y="169"/>
                  </a:lnTo>
                  <a:lnTo>
                    <a:pt x="355" y="169"/>
                  </a:lnTo>
                  <a:lnTo>
                    <a:pt x="338" y="169"/>
                  </a:lnTo>
                  <a:lnTo>
                    <a:pt x="330" y="160"/>
                  </a:lnTo>
                  <a:lnTo>
                    <a:pt x="321" y="143"/>
                  </a:lnTo>
                  <a:lnTo>
                    <a:pt x="313" y="135"/>
                  </a:lnTo>
                  <a:lnTo>
                    <a:pt x="296" y="110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2" name="Rectangle 102">
              <a:extLst>
                <a:ext uri="{FF2B5EF4-FFF2-40B4-BE49-F238E27FC236}">
                  <a16:creationId xmlns:a16="http://schemas.microsoft.com/office/drawing/2014/main" id="{93E9CF90-650B-4530-AF71-F1BB01FD15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980000">
              <a:off x="2570" y="332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Rectangle 103">
              <a:extLst>
                <a:ext uri="{FF2B5EF4-FFF2-40B4-BE49-F238E27FC236}">
                  <a16:creationId xmlns:a16="http://schemas.microsoft.com/office/drawing/2014/main" id="{F409869C-9BC4-44F5-8C69-7C782CC4E2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980000">
              <a:off x="2600" y="317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Rectangle 104">
              <a:extLst>
                <a:ext uri="{FF2B5EF4-FFF2-40B4-BE49-F238E27FC236}">
                  <a16:creationId xmlns:a16="http://schemas.microsoft.com/office/drawing/2014/main" id="{57CC1D65-C671-42E7-B867-ECB02551D2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980000">
              <a:off x="2627" y="305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Freeform 105">
              <a:extLst>
                <a:ext uri="{FF2B5EF4-FFF2-40B4-BE49-F238E27FC236}">
                  <a16:creationId xmlns:a16="http://schemas.microsoft.com/office/drawing/2014/main" id="{33C2D3EF-DE5C-4B69-B70D-22E6BF75CC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6" y="2472"/>
              <a:ext cx="74" cy="87"/>
            </a:xfrm>
            <a:custGeom>
              <a:avLst/>
              <a:gdLst>
                <a:gd name="T0" fmla="*/ 0 w 364"/>
                <a:gd name="T1" fmla="*/ 93 h 432"/>
                <a:gd name="T2" fmla="*/ 25 w 364"/>
                <a:gd name="T3" fmla="*/ 161 h 432"/>
                <a:gd name="T4" fmla="*/ 102 w 364"/>
                <a:gd name="T5" fmla="*/ 161 h 432"/>
                <a:gd name="T6" fmla="*/ 118 w 364"/>
                <a:gd name="T7" fmla="*/ 119 h 432"/>
                <a:gd name="T8" fmla="*/ 169 w 364"/>
                <a:gd name="T9" fmla="*/ 102 h 432"/>
                <a:gd name="T10" fmla="*/ 186 w 364"/>
                <a:gd name="T11" fmla="*/ 51 h 432"/>
                <a:gd name="T12" fmla="*/ 144 w 364"/>
                <a:gd name="T13" fmla="*/ 0 h 432"/>
                <a:gd name="T14" fmla="*/ 110 w 364"/>
                <a:gd name="T15" fmla="*/ 25 h 432"/>
                <a:gd name="T16" fmla="*/ 152 w 364"/>
                <a:gd name="T17" fmla="*/ 25 h 432"/>
                <a:gd name="T18" fmla="*/ 169 w 364"/>
                <a:gd name="T19" fmla="*/ 59 h 432"/>
                <a:gd name="T20" fmla="*/ 144 w 364"/>
                <a:gd name="T21" fmla="*/ 85 h 432"/>
                <a:gd name="T22" fmla="*/ 102 w 364"/>
                <a:gd name="T23" fmla="*/ 59 h 432"/>
                <a:gd name="T24" fmla="*/ 102 w 364"/>
                <a:gd name="T25" fmla="*/ 102 h 432"/>
                <a:gd name="T26" fmla="*/ 85 w 364"/>
                <a:gd name="T27" fmla="*/ 136 h 432"/>
                <a:gd name="T28" fmla="*/ 34 w 364"/>
                <a:gd name="T29" fmla="*/ 136 h 432"/>
                <a:gd name="T30" fmla="*/ 17 w 364"/>
                <a:gd name="T31" fmla="*/ 102 h 432"/>
                <a:gd name="T32" fmla="*/ 17 w 364"/>
                <a:gd name="T33" fmla="*/ 51 h 432"/>
                <a:gd name="T34" fmla="*/ 279 w 364"/>
                <a:gd name="T35" fmla="*/ 203 h 432"/>
                <a:gd name="T36" fmla="*/ 245 w 364"/>
                <a:gd name="T37" fmla="*/ 136 h 432"/>
                <a:gd name="T38" fmla="*/ 186 w 364"/>
                <a:gd name="T39" fmla="*/ 136 h 432"/>
                <a:gd name="T40" fmla="*/ 118 w 364"/>
                <a:gd name="T41" fmla="*/ 169 h 432"/>
                <a:gd name="T42" fmla="*/ 85 w 364"/>
                <a:gd name="T43" fmla="*/ 212 h 432"/>
                <a:gd name="T44" fmla="*/ 118 w 364"/>
                <a:gd name="T45" fmla="*/ 288 h 432"/>
                <a:gd name="T46" fmla="*/ 169 w 364"/>
                <a:gd name="T47" fmla="*/ 296 h 432"/>
                <a:gd name="T48" fmla="*/ 220 w 364"/>
                <a:gd name="T49" fmla="*/ 246 h 432"/>
                <a:gd name="T50" fmla="*/ 186 w 364"/>
                <a:gd name="T51" fmla="*/ 178 h 432"/>
                <a:gd name="T52" fmla="*/ 203 w 364"/>
                <a:gd name="T53" fmla="*/ 152 h 432"/>
                <a:gd name="T54" fmla="*/ 254 w 364"/>
                <a:gd name="T55" fmla="*/ 186 h 432"/>
                <a:gd name="T56" fmla="*/ 245 w 364"/>
                <a:gd name="T57" fmla="*/ 212 h 432"/>
                <a:gd name="T58" fmla="*/ 144 w 364"/>
                <a:gd name="T59" fmla="*/ 195 h 432"/>
                <a:gd name="T60" fmla="*/ 186 w 364"/>
                <a:gd name="T61" fmla="*/ 203 h 432"/>
                <a:gd name="T62" fmla="*/ 186 w 364"/>
                <a:gd name="T63" fmla="*/ 254 h 432"/>
                <a:gd name="T64" fmla="*/ 135 w 364"/>
                <a:gd name="T65" fmla="*/ 271 h 432"/>
                <a:gd name="T66" fmla="*/ 110 w 364"/>
                <a:gd name="T67" fmla="*/ 237 h 432"/>
                <a:gd name="T68" fmla="*/ 229 w 364"/>
                <a:gd name="T69" fmla="*/ 288 h 432"/>
                <a:gd name="T70" fmla="*/ 186 w 364"/>
                <a:gd name="T71" fmla="*/ 339 h 432"/>
                <a:gd name="T72" fmla="*/ 186 w 364"/>
                <a:gd name="T73" fmla="*/ 406 h 432"/>
                <a:gd name="T74" fmla="*/ 229 w 364"/>
                <a:gd name="T75" fmla="*/ 432 h 432"/>
                <a:gd name="T76" fmla="*/ 305 w 364"/>
                <a:gd name="T77" fmla="*/ 398 h 432"/>
                <a:gd name="T78" fmla="*/ 356 w 364"/>
                <a:gd name="T79" fmla="*/ 347 h 432"/>
                <a:gd name="T80" fmla="*/ 339 w 364"/>
                <a:gd name="T81" fmla="*/ 279 h 432"/>
                <a:gd name="T82" fmla="*/ 288 w 364"/>
                <a:gd name="T83" fmla="*/ 271 h 432"/>
                <a:gd name="T84" fmla="*/ 245 w 364"/>
                <a:gd name="T85" fmla="*/ 313 h 432"/>
                <a:gd name="T86" fmla="*/ 322 w 364"/>
                <a:gd name="T87" fmla="*/ 288 h 432"/>
                <a:gd name="T88" fmla="*/ 339 w 364"/>
                <a:gd name="T89" fmla="*/ 330 h 432"/>
                <a:gd name="T90" fmla="*/ 305 w 364"/>
                <a:gd name="T91" fmla="*/ 364 h 432"/>
                <a:gd name="T92" fmla="*/ 229 w 364"/>
                <a:gd name="T93" fmla="*/ 406 h 432"/>
                <a:gd name="T94" fmla="*/ 195 w 364"/>
                <a:gd name="T95" fmla="*/ 373 h 432"/>
                <a:gd name="T96" fmla="*/ 212 w 364"/>
                <a:gd name="T97" fmla="*/ 339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4" h="432">
                  <a:moveTo>
                    <a:pt x="17" y="51"/>
                  </a:moveTo>
                  <a:lnTo>
                    <a:pt x="8" y="76"/>
                  </a:lnTo>
                  <a:lnTo>
                    <a:pt x="0" y="93"/>
                  </a:lnTo>
                  <a:lnTo>
                    <a:pt x="0" y="119"/>
                  </a:lnTo>
                  <a:lnTo>
                    <a:pt x="8" y="136"/>
                  </a:lnTo>
                  <a:lnTo>
                    <a:pt x="25" y="161"/>
                  </a:lnTo>
                  <a:lnTo>
                    <a:pt x="51" y="169"/>
                  </a:lnTo>
                  <a:lnTo>
                    <a:pt x="76" y="169"/>
                  </a:lnTo>
                  <a:lnTo>
                    <a:pt x="102" y="161"/>
                  </a:lnTo>
                  <a:lnTo>
                    <a:pt x="110" y="152"/>
                  </a:lnTo>
                  <a:lnTo>
                    <a:pt x="118" y="136"/>
                  </a:lnTo>
                  <a:lnTo>
                    <a:pt x="118" y="119"/>
                  </a:lnTo>
                  <a:lnTo>
                    <a:pt x="118" y="102"/>
                  </a:lnTo>
                  <a:lnTo>
                    <a:pt x="144" y="110"/>
                  </a:lnTo>
                  <a:lnTo>
                    <a:pt x="169" y="102"/>
                  </a:lnTo>
                  <a:lnTo>
                    <a:pt x="186" y="85"/>
                  </a:lnTo>
                  <a:lnTo>
                    <a:pt x="186" y="68"/>
                  </a:lnTo>
                  <a:lnTo>
                    <a:pt x="186" y="51"/>
                  </a:lnTo>
                  <a:lnTo>
                    <a:pt x="178" y="25"/>
                  </a:lnTo>
                  <a:lnTo>
                    <a:pt x="161" y="9"/>
                  </a:lnTo>
                  <a:lnTo>
                    <a:pt x="144" y="0"/>
                  </a:lnTo>
                  <a:lnTo>
                    <a:pt x="127" y="0"/>
                  </a:lnTo>
                  <a:lnTo>
                    <a:pt x="102" y="0"/>
                  </a:lnTo>
                  <a:lnTo>
                    <a:pt x="110" y="25"/>
                  </a:lnTo>
                  <a:lnTo>
                    <a:pt x="127" y="25"/>
                  </a:lnTo>
                  <a:lnTo>
                    <a:pt x="144" y="25"/>
                  </a:lnTo>
                  <a:lnTo>
                    <a:pt x="152" y="25"/>
                  </a:lnTo>
                  <a:lnTo>
                    <a:pt x="161" y="34"/>
                  </a:lnTo>
                  <a:lnTo>
                    <a:pt x="169" y="51"/>
                  </a:lnTo>
                  <a:lnTo>
                    <a:pt x="169" y="59"/>
                  </a:lnTo>
                  <a:lnTo>
                    <a:pt x="161" y="76"/>
                  </a:lnTo>
                  <a:lnTo>
                    <a:pt x="152" y="85"/>
                  </a:lnTo>
                  <a:lnTo>
                    <a:pt x="144" y="85"/>
                  </a:lnTo>
                  <a:lnTo>
                    <a:pt x="127" y="85"/>
                  </a:lnTo>
                  <a:lnTo>
                    <a:pt x="102" y="68"/>
                  </a:lnTo>
                  <a:lnTo>
                    <a:pt x="102" y="59"/>
                  </a:lnTo>
                  <a:lnTo>
                    <a:pt x="85" y="76"/>
                  </a:lnTo>
                  <a:lnTo>
                    <a:pt x="93" y="85"/>
                  </a:lnTo>
                  <a:lnTo>
                    <a:pt x="102" y="102"/>
                  </a:lnTo>
                  <a:lnTo>
                    <a:pt x="102" y="119"/>
                  </a:lnTo>
                  <a:lnTo>
                    <a:pt x="93" y="127"/>
                  </a:lnTo>
                  <a:lnTo>
                    <a:pt x="85" y="136"/>
                  </a:lnTo>
                  <a:lnTo>
                    <a:pt x="68" y="144"/>
                  </a:lnTo>
                  <a:lnTo>
                    <a:pt x="51" y="144"/>
                  </a:lnTo>
                  <a:lnTo>
                    <a:pt x="34" y="136"/>
                  </a:lnTo>
                  <a:lnTo>
                    <a:pt x="25" y="127"/>
                  </a:lnTo>
                  <a:lnTo>
                    <a:pt x="17" y="119"/>
                  </a:lnTo>
                  <a:lnTo>
                    <a:pt x="17" y="102"/>
                  </a:lnTo>
                  <a:lnTo>
                    <a:pt x="25" y="85"/>
                  </a:lnTo>
                  <a:lnTo>
                    <a:pt x="34" y="76"/>
                  </a:lnTo>
                  <a:lnTo>
                    <a:pt x="17" y="51"/>
                  </a:lnTo>
                  <a:close/>
                  <a:moveTo>
                    <a:pt x="254" y="237"/>
                  </a:moveTo>
                  <a:lnTo>
                    <a:pt x="271" y="220"/>
                  </a:lnTo>
                  <a:lnTo>
                    <a:pt x="279" y="203"/>
                  </a:lnTo>
                  <a:lnTo>
                    <a:pt x="279" y="178"/>
                  </a:lnTo>
                  <a:lnTo>
                    <a:pt x="271" y="161"/>
                  </a:lnTo>
                  <a:lnTo>
                    <a:pt x="245" y="136"/>
                  </a:lnTo>
                  <a:lnTo>
                    <a:pt x="220" y="127"/>
                  </a:lnTo>
                  <a:lnTo>
                    <a:pt x="203" y="127"/>
                  </a:lnTo>
                  <a:lnTo>
                    <a:pt x="186" y="136"/>
                  </a:lnTo>
                  <a:lnTo>
                    <a:pt x="161" y="144"/>
                  </a:lnTo>
                  <a:lnTo>
                    <a:pt x="135" y="161"/>
                  </a:lnTo>
                  <a:lnTo>
                    <a:pt x="118" y="169"/>
                  </a:lnTo>
                  <a:lnTo>
                    <a:pt x="102" y="186"/>
                  </a:lnTo>
                  <a:lnTo>
                    <a:pt x="93" y="203"/>
                  </a:lnTo>
                  <a:lnTo>
                    <a:pt x="85" y="212"/>
                  </a:lnTo>
                  <a:lnTo>
                    <a:pt x="85" y="246"/>
                  </a:lnTo>
                  <a:lnTo>
                    <a:pt x="93" y="271"/>
                  </a:lnTo>
                  <a:lnTo>
                    <a:pt x="118" y="288"/>
                  </a:lnTo>
                  <a:lnTo>
                    <a:pt x="135" y="296"/>
                  </a:lnTo>
                  <a:lnTo>
                    <a:pt x="152" y="296"/>
                  </a:lnTo>
                  <a:lnTo>
                    <a:pt x="169" y="296"/>
                  </a:lnTo>
                  <a:lnTo>
                    <a:pt x="186" y="288"/>
                  </a:lnTo>
                  <a:lnTo>
                    <a:pt x="203" y="262"/>
                  </a:lnTo>
                  <a:lnTo>
                    <a:pt x="220" y="246"/>
                  </a:lnTo>
                  <a:lnTo>
                    <a:pt x="220" y="220"/>
                  </a:lnTo>
                  <a:lnTo>
                    <a:pt x="212" y="203"/>
                  </a:lnTo>
                  <a:lnTo>
                    <a:pt x="186" y="178"/>
                  </a:lnTo>
                  <a:lnTo>
                    <a:pt x="161" y="169"/>
                  </a:lnTo>
                  <a:lnTo>
                    <a:pt x="186" y="161"/>
                  </a:lnTo>
                  <a:lnTo>
                    <a:pt x="203" y="152"/>
                  </a:lnTo>
                  <a:lnTo>
                    <a:pt x="237" y="152"/>
                  </a:lnTo>
                  <a:lnTo>
                    <a:pt x="254" y="169"/>
                  </a:lnTo>
                  <a:lnTo>
                    <a:pt x="254" y="186"/>
                  </a:lnTo>
                  <a:lnTo>
                    <a:pt x="254" y="195"/>
                  </a:lnTo>
                  <a:lnTo>
                    <a:pt x="254" y="203"/>
                  </a:lnTo>
                  <a:lnTo>
                    <a:pt x="245" y="212"/>
                  </a:lnTo>
                  <a:lnTo>
                    <a:pt x="254" y="237"/>
                  </a:lnTo>
                  <a:close/>
                  <a:moveTo>
                    <a:pt x="127" y="195"/>
                  </a:moveTo>
                  <a:lnTo>
                    <a:pt x="144" y="195"/>
                  </a:lnTo>
                  <a:lnTo>
                    <a:pt x="161" y="186"/>
                  </a:lnTo>
                  <a:lnTo>
                    <a:pt x="178" y="195"/>
                  </a:lnTo>
                  <a:lnTo>
                    <a:pt x="186" y="203"/>
                  </a:lnTo>
                  <a:lnTo>
                    <a:pt x="195" y="220"/>
                  </a:lnTo>
                  <a:lnTo>
                    <a:pt x="195" y="237"/>
                  </a:lnTo>
                  <a:lnTo>
                    <a:pt x="186" y="254"/>
                  </a:lnTo>
                  <a:lnTo>
                    <a:pt x="169" y="262"/>
                  </a:lnTo>
                  <a:lnTo>
                    <a:pt x="152" y="271"/>
                  </a:lnTo>
                  <a:lnTo>
                    <a:pt x="135" y="271"/>
                  </a:lnTo>
                  <a:lnTo>
                    <a:pt x="127" y="271"/>
                  </a:lnTo>
                  <a:lnTo>
                    <a:pt x="110" y="254"/>
                  </a:lnTo>
                  <a:lnTo>
                    <a:pt x="110" y="237"/>
                  </a:lnTo>
                  <a:lnTo>
                    <a:pt x="110" y="212"/>
                  </a:lnTo>
                  <a:lnTo>
                    <a:pt x="127" y="195"/>
                  </a:lnTo>
                  <a:close/>
                  <a:moveTo>
                    <a:pt x="229" y="288"/>
                  </a:moveTo>
                  <a:lnTo>
                    <a:pt x="212" y="305"/>
                  </a:lnTo>
                  <a:lnTo>
                    <a:pt x="195" y="322"/>
                  </a:lnTo>
                  <a:lnTo>
                    <a:pt x="186" y="339"/>
                  </a:lnTo>
                  <a:lnTo>
                    <a:pt x="178" y="356"/>
                  </a:lnTo>
                  <a:lnTo>
                    <a:pt x="169" y="381"/>
                  </a:lnTo>
                  <a:lnTo>
                    <a:pt x="186" y="406"/>
                  </a:lnTo>
                  <a:lnTo>
                    <a:pt x="195" y="415"/>
                  </a:lnTo>
                  <a:lnTo>
                    <a:pt x="212" y="423"/>
                  </a:lnTo>
                  <a:lnTo>
                    <a:pt x="229" y="432"/>
                  </a:lnTo>
                  <a:lnTo>
                    <a:pt x="254" y="423"/>
                  </a:lnTo>
                  <a:lnTo>
                    <a:pt x="279" y="415"/>
                  </a:lnTo>
                  <a:lnTo>
                    <a:pt x="305" y="398"/>
                  </a:lnTo>
                  <a:lnTo>
                    <a:pt x="322" y="381"/>
                  </a:lnTo>
                  <a:lnTo>
                    <a:pt x="339" y="373"/>
                  </a:lnTo>
                  <a:lnTo>
                    <a:pt x="356" y="347"/>
                  </a:lnTo>
                  <a:lnTo>
                    <a:pt x="364" y="313"/>
                  </a:lnTo>
                  <a:lnTo>
                    <a:pt x="356" y="288"/>
                  </a:lnTo>
                  <a:lnTo>
                    <a:pt x="339" y="279"/>
                  </a:lnTo>
                  <a:lnTo>
                    <a:pt x="322" y="271"/>
                  </a:lnTo>
                  <a:lnTo>
                    <a:pt x="305" y="262"/>
                  </a:lnTo>
                  <a:lnTo>
                    <a:pt x="288" y="271"/>
                  </a:lnTo>
                  <a:lnTo>
                    <a:pt x="262" y="279"/>
                  </a:lnTo>
                  <a:lnTo>
                    <a:pt x="229" y="288"/>
                  </a:lnTo>
                  <a:close/>
                  <a:moveTo>
                    <a:pt x="245" y="313"/>
                  </a:moveTo>
                  <a:lnTo>
                    <a:pt x="279" y="296"/>
                  </a:lnTo>
                  <a:lnTo>
                    <a:pt x="313" y="288"/>
                  </a:lnTo>
                  <a:lnTo>
                    <a:pt x="322" y="288"/>
                  </a:lnTo>
                  <a:lnTo>
                    <a:pt x="339" y="305"/>
                  </a:lnTo>
                  <a:lnTo>
                    <a:pt x="339" y="313"/>
                  </a:lnTo>
                  <a:lnTo>
                    <a:pt x="339" y="330"/>
                  </a:lnTo>
                  <a:lnTo>
                    <a:pt x="330" y="347"/>
                  </a:lnTo>
                  <a:lnTo>
                    <a:pt x="322" y="356"/>
                  </a:lnTo>
                  <a:lnTo>
                    <a:pt x="305" y="364"/>
                  </a:lnTo>
                  <a:lnTo>
                    <a:pt x="288" y="381"/>
                  </a:lnTo>
                  <a:lnTo>
                    <a:pt x="254" y="398"/>
                  </a:lnTo>
                  <a:lnTo>
                    <a:pt x="229" y="406"/>
                  </a:lnTo>
                  <a:lnTo>
                    <a:pt x="212" y="406"/>
                  </a:lnTo>
                  <a:lnTo>
                    <a:pt x="203" y="389"/>
                  </a:lnTo>
                  <a:lnTo>
                    <a:pt x="195" y="373"/>
                  </a:lnTo>
                  <a:lnTo>
                    <a:pt x="195" y="356"/>
                  </a:lnTo>
                  <a:lnTo>
                    <a:pt x="203" y="347"/>
                  </a:lnTo>
                  <a:lnTo>
                    <a:pt x="212" y="339"/>
                  </a:lnTo>
                  <a:lnTo>
                    <a:pt x="245" y="313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6" name="Rectangle 106">
              <a:extLst>
                <a:ext uri="{FF2B5EF4-FFF2-40B4-BE49-F238E27FC236}">
                  <a16:creationId xmlns:a16="http://schemas.microsoft.com/office/drawing/2014/main" id="{E206D27B-E480-4815-A522-B9F7324593E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60000">
              <a:off x="4806" y="2457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Rectangle 107">
              <a:extLst>
                <a:ext uri="{FF2B5EF4-FFF2-40B4-BE49-F238E27FC236}">
                  <a16:creationId xmlns:a16="http://schemas.microsoft.com/office/drawing/2014/main" id="{185CBA19-0519-4F4D-AB29-789F75950C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60000">
              <a:off x="4825" y="2483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Rectangle 108">
              <a:extLst>
                <a:ext uri="{FF2B5EF4-FFF2-40B4-BE49-F238E27FC236}">
                  <a16:creationId xmlns:a16="http://schemas.microsoft.com/office/drawing/2014/main" id="{038F3642-8B13-4851-ABD5-74B89A7D17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60000">
              <a:off x="4840" y="2510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Freeform 109">
              <a:extLst>
                <a:ext uri="{FF2B5EF4-FFF2-40B4-BE49-F238E27FC236}">
                  <a16:creationId xmlns:a16="http://schemas.microsoft.com/office/drawing/2014/main" id="{FC2F3D35-F24D-4D8A-8516-B95C6D6919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4" y="3822"/>
              <a:ext cx="82" cy="82"/>
            </a:xfrm>
            <a:custGeom>
              <a:avLst/>
              <a:gdLst>
                <a:gd name="T0" fmla="*/ 127 w 406"/>
                <a:gd name="T1" fmla="*/ 406 h 406"/>
                <a:gd name="T2" fmla="*/ 186 w 406"/>
                <a:gd name="T3" fmla="*/ 364 h 406"/>
                <a:gd name="T4" fmla="*/ 169 w 406"/>
                <a:gd name="T5" fmla="*/ 296 h 406"/>
                <a:gd name="T6" fmla="*/ 127 w 406"/>
                <a:gd name="T7" fmla="*/ 279 h 406"/>
                <a:gd name="T8" fmla="*/ 110 w 406"/>
                <a:gd name="T9" fmla="*/ 263 h 406"/>
                <a:gd name="T10" fmla="*/ 59 w 406"/>
                <a:gd name="T11" fmla="*/ 229 h 406"/>
                <a:gd name="T12" fmla="*/ 8 w 406"/>
                <a:gd name="T13" fmla="*/ 263 h 406"/>
                <a:gd name="T14" fmla="*/ 17 w 406"/>
                <a:gd name="T15" fmla="*/ 322 h 406"/>
                <a:gd name="T16" fmla="*/ 25 w 406"/>
                <a:gd name="T17" fmla="*/ 279 h 406"/>
                <a:gd name="T18" fmla="*/ 42 w 406"/>
                <a:gd name="T19" fmla="*/ 254 h 406"/>
                <a:gd name="T20" fmla="*/ 85 w 406"/>
                <a:gd name="T21" fmla="*/ 254 h 406"/>
                <a:gd name="T22" fmla="*/ 85 w 406"/>
                <a:gd name="T23" fmla="*/ 296 h 406"/>
                <a:gd name="T24" fmla="*/ 102 w 406"/>
                <a:gd name="T25" fmla="*/ 313 h 406"/>
                <a:gd name="T26" fmla="*/ 144 w 406"/>
                <a:gd name="T27" fmla="*/ 305 h 406"/>
                <a:gd name="T28" fmla="*/ 169 w 406"/>
                <a:gd name="T29" fmla="*/ 339 h 406"/>
                <a:gd name="T30" fmla="*/ 144 w 406"/>
                <a:gd name="T31" fmla="*/ 381 h 406"/>
                <a:gd name="T32" fmla="*/ 102 w 406"/>
                <a:gd name="T33" fmla="*/ 373 h 406"/>
                <a:gd name="T34" fmla="*/ 186 w 406"/>
                <a:gd name="T35" fmla="*/ 110 h 406"/>
                <a:gd name="T36" fmla="*/ 135 w 406"/>
                <a:gd name="T37" fmla="*/ 127 h 406"/>
                <a:gd name="T38" fmla="*/ 118 w 406"/>
                <a:gd name="T39" fmla="*/ 203 h 406"/>
                <a:gd name="T40" fmla="*/ 161 w 406"/>
                <a:gd name="T41" fmla="*/ 254 h 406"/>
                <a:gd name="T42" fmla="*/ 212 w 406"/>
                <a:gd name="T43" fmla="*/ 288 h 406"/>
                <a:gd name="T44" fmla="*/ 279 w 406"/>
                <a:gd name="T45" fmla="*/ 271 h 406"/>
                <a:gd name="T46" fmla="*/ 296 w 406"/>
                <a:gd name="T47" fmla="*/ 229 h 406"/>
                <a:gd name="T48" fmla="*/ 254 w 406"/>
                <a:gd name="T49" fmla="*/ 169 h 406"/>
                <a:gd name="T50" fmla="*/ 186 w 406"/>
                <a:gd name="T51" fmla="*/ 178 h 406"/>
                <a:gd name="T52" fmla="*/ 152 w 406"/>
                <a:gd name="T53" fmla="*/ 212 h 406"/>
                <a:gd name="T54" fmla="*/ 135 w 406"/>
                <a:gd name="T55" fmla="*/ 161 h 406"/>
                <a:gd name="T56" fmla="*/ 169 w 406"/>
                <a:gd name="T57" fmla="*/ 136 h 406"/>
                <a:gd name="T58" fmla="*/ 203 w 406"/>
                <a:gd name="T59" fmla="*/ 254 h 406"/>
                <a:gd name="T60" fmla="*/ 186 w 406"/>
                <a:gd name="T61" fmla="*/ 212 h 406"/>
                <a:gd name="T62" fmla="*/ 229 w 406"/>
                <a:gd name="T63" fmla="*/ 186 h 406"/>
                <a:gd name="T64" fmla="*/ 271 w 406"/>
                <a:gd name="T65" fmla="*/ 212 h 406"/>
                <a:gd name="T66" fmla="*/ 262 w 406"/>
                <a:gd name="T67" fmla="*/ 263 h 406"/>
                <a:gd name="T68" fmla="*/ 203 w 406"/>
                <a:gd name="T69" fmla="*/ 254 h 406"/>
                <a:gd name="T70" fmla="*/ 313 w 406"/>
                <a:gd name="T71" fmla="*/ 169 h 406"/>
                <a:gd name="T72" fmla="*/ 372 w 406"/>
                <a:gd name="T73" fmla="*/ 178 h 406"/>
                <a:gd name="T74" fmla="*/ 406 w 406"/>
                <a:gd name="T75" fmla="*/ 127 h 406"/>
                <a:gd name="T76" fmla="*/ 381 w 406"/>
                <a:gd name="T77" fmla="*/ 68 h 406"/>
                <a:gd name="T78" fmla="*/ 322 w 406"/>
                <a:gd name="T79" fmla="*/ 17 h 406"/>
                <a:gd name="T80" fmla="*/ 245 w 406"/>
                <a:gd name="T81" fmla="*/ 17 h 406"/>
                <a:gd name="T82" fmla="*/ 229 w 406"/>
                <a:gd name="T83" fmla="*/ 76 h 406"/>
                <a:gd name="T84" fmla="*/ 271 w 406"/>
                <a:gd name="T85" fmla="*/ 136 h 406"/>
                <a:gd name="T86" fmla="*/ 245 w 406"/>
                <a:gd name="T87" fmla="*/ 59 h 406"/>
                <a:gd name="T88" fmla="*/ 271 w 406"/>
                <a:gd name="T89" fmla="*/ 26 h 406"/>
                <a:gd name="T90" fmla="*/ 347 w 406"/>
                <a:gd name="T91" fmla="*/ 59 h 406"/>
                <a:gd name="T92" fmla="*/ 381 w 406"/>
                <a:gd name="T93" fmla="*/ 136 h 406"/>
                <a:gd name="T94" fmla="*/ 347 w 406"/>
                <a:gd name="T95" fmla="*/ 153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6" h="406">
                  <a:moveTo>
                    <a:pt x="85" y="398"/>
                  </a:moveTo>
                  <a:lnTo>
                    <a:pt x="102" y="406"/>
                  </a:lnTo>
                  <a:lnTo>
                    <a:pt x="127" y="406"/>
                  </a:lnTo>
                  <a:lnTo>
                    <a:pt x="152" y="398"/>
                  </a:lnTo>
                  <a:lnTo>
                    <a:pt x="169" y="390"/>
                  </a:lnTo>
                  <a:lnTo>
                    <a:pt x="186" y="364"/>
                  </a:lnTo>
                  <a:lnTo>
                    <a:pt x="186" y="339"/>
                  </a:lnTo>
                  <a:lnTo>
                    <a:pt x="186" y="313"/>
                  </a:lnTo>
                  <a:lnTo>
                    <a:pt x="169" y="296"/>
                  </a:lnTo>
                  <a:lnTo>
                    <a:pt x="152" y="279"/>
                  </a:lnTo>
                  <a:lnTo>
                    <a:pt x="144" y="279"/>
                  </a:lnTo>
                  <a:lnTo>
                    <a:pt x="127" y="279"/>
                  </a:lnTo>
                  <a:lnTo>
                    <a:pt x="110" y="288"/>
                  </a:lnTo>
                  <a:lnTo>
                    <a:pt x="110" y="271"/>
                  </a:lnTo>
                  <a:lnTo>
                    <a:pt x="110" y="263"/>
                  </a:lnTo>
                  <a:lnTo>
                    <a:pt x="102" y="237"/>
                  </a:lnTo>
                  <a:lnTo>
                    <a:pt x="76" y="229"/>
                  </a:lnTo>
                  <a:lnTo>
                    <a:pt x="59" y="229"/>
                  </a:lnTo>
                  <a:lnTo>
                    <a:pt x="42" y="229"/>
                  </a:lnTo>
                  <a:lnTo>
                    <a:pt x="17" y="246"/>
                  </a:lnTo>
                  <a:lnTo>
                    <a:pt x="8" y="263"/>
                  </a:lnTo>
                  <a:lnTo>
                    <a:pt x="0" y="279"/>
                  </a:lnTo>
                  <a:lnTo>
                    <a:pt x="8" y="305"/>
                  </a:lnTo>
                  <a:lnTo>
                    <a:pt x="17" y="322"/>
                  </a:lnTo>
                  <a:lnTo>
                    <a:pt x="34" y="313"/>
                  </a:lnTo>
                  <a:lnTo>
                    <a:pt x="25" y="296"/>
                  </a:lnTo>
                  <a:lnTo>
                    <a:pt x="25" y="279"/>
                  </a:lnTo>
                  <a:lnTo>
                    <a:pt x="25" y="271"/>
                  </a:lnTo>
                  <a:lnTo>
                    <a:pt x="34" y="263"/>
                  </a:lnTo>
                  <a:lnTo>
                    <a:pt x="42" y="254"/>
                  </a:lnTo>
                  <a:lnTo>
                    <a:pt x="59" y="246"/>
                  </a:lnTo>
                  <a:lnTo>
                    <a:pt x="68" y="254"/>
                  </a:lnTo>
                  <a:lnTo>
                    <a:pt x="85" y="254"/>
                  </a:lnTo>
                  <a:lnTo>
                    <a:pt x="93" y="271"/>
                  </a:lnTo>
                  <a:lnTo>
                    <a:pt x="93" y="279"/>
                  </a:lnTo>
                  <a:lnTo>
                    <a:pt x="85" y="296"/>
                  </a:lnTo>
                  <a:lnTo>
                    <a:pt x="76" y="313"/>
                  </a:lnTo>
                  <a:lnTo>
                    <a:pt x="85" y="330"/>
                  </a:lnTo>
                  <a:lnTo>
                    <a:pt x="102" y="313"/>
                  </a:lnTo>
                  <a:lnTo>
                    <a:pt x="110" y="305"/>
                  </a:lnTo>
                  <a:lnTo>
                    <a:pt x="127" y="305"/>
                  </a:lnTo>
                  <a:lnTo>
                    <a:pt x="144" y="305"/>
                  </a:lnTo>
                  <a:lnTo>
                    <a:pt x="152" y="313"/>
                  </a:lnTo>
                  <a:lnTo>
                    <a:pt x="161" y="330"/>
                  </a:lnTo>
                  <a:lnTo>
                    <a:pt x="169" y="339"/>
                  </a:lnTo>
                  <a:lnTo>
                    <a:pt x="161" y="356"/>
                  </a:lnTo>
                  <a:lnTo>
                    <a:pt x="152" y="373"/>
                  </a:lnTo>
                  <a:lnTo>
                    <a:pt x="144" y="381"/>
                  </a:lnTo>
                  <a:lnTo>
                    <a:pt x="127" y="381"/>
                  </a:lnTo>
                  <a:lnTo>
                    <a:pt x="118" y="381"/>
                  </a:lnTo>
                  <a:lnTo>
                    <a:pt x="102" y="373"/>
                  </a:lnTo>
                  <a:lnTo>
                    <a:pt x="85" y="398"/>
                  </a:lnTo>
                  <a:close/>
                  <a:moveTo>
                    <a:pt x="203" y="119"/>
                  </a:moveTo>
                  <a:lnTo>
                    <a:pt x="186" y="110"/>
                  </a:lnTo>
                  <a:lnTo>
                    <a:pt x="169" y="110"/>
                  </a:lnTo>
                  <a:lnTo>
                    <a:pt x="152" y="119"/>
                  </a:lnTo>
                  <a:lnTo>
                    <a:pt x="135" y="127"/>
                  </a:lnTo>
                  <a:lnTo>
                    <a:pt x="118" y="153"/>
                  </a:lnTo>
                  <a:lnTo>
                    <a:pt x="110" y="178"/>
                  </a:lnTo>
                  <a:lnTo>
                    <a:pt x="118" y="203"/>
                  </a:lnTo>
                  <a:lnTo>
                    <a:pt x="127" y="220"/>
                  </a:lnTo>
                  <a:lnTo>
                    <a:pt x="144" y="237"/>
                  </a:lnTo>
                  <a:lnTo>
                    <a:pt x="161" y="254"/>
                  </a:lnTo>
                  <a:lnTo>
                    <a:pt x="178" y="271"/>
                  </a:lnTo>
                  <a:lnTo>
                    <a:pt x="195" y="288"/>
                  </a:lnTo>
                  <a:lnTo>
                    <a:pt x="212" y="288"/>
                  </a:lnTo>
                  <a:lnTo>
                    <a:pt x="229" y="296"/>
                  </a:lnTo>
                  <a:lnTo>
                    <a:pt x="254" y="288"/>
                  </a:lnTo>
                  <a:lnTo>
                    <a:pt x="279" y="271"/>
                  </a:lnTo>
                  <a:lnTo>
                    <a:pt x="288" y="263"/>
                  </a:lnTo>
                  <a:lnTo>
                    <a:pt x="296" y="246"/>
                  </a:lnTo>
                  <a:lnTo>
                    <a:pt x="296" y="229"/>
                  </a:lnTo>
                  <a:lnTo>
                    <a:pt x="296" y="212"/>
                  </a:lnTo>
                  <a:lnTo>
                    <a:pt x="271" y="178"/>
                  </a:lnTo>
                  <a:lnTo>
                    <a:pt x="254" y="169"/>
                  </a:lnTo>
                  <a:lnTo>
                    <a:pt x="229" y="161"/>
                  </a:lnTo>
                  <a:lnTo>
                    <a:pt x="203" y="161"/>
                  </a:lnTo>
                  <a:lnTo>
                    <a:pt x="186" y="178"/>
                  </a:lnTo>
                  <a:lnTo>
                    <a:pt x="169" y="203"/>
                  </a:lnTo>
                  <a:lnTo>
                    <a:pt x="169" y="229"/>
                  </a:lnTo>
                  <a:lnTo>
                    <a:pt x="152" y="212"/>
                  </a:lnTo>
                  <a:lnTo>
                    <a:pt x="144" y="195"/>
                  </a:lnTo>
                  <a:lnTo>
                    <a:pt x="135" y="178"/>
                  </a:lnTo>
                  <a:lnTo>
                    <a:pt x="135" y="161"/>
                  </a:lnTo>
                  <a:lnTo>
                    <a:pt x="144" y="144"/>
                  </a:lnTo>
                  <a:lnTo>
                    <a:pt x="161" y="136"/>
                  </a:lnTo>
                  <a:lnTo>
                    <a:pt x="169" y="136"/>
                  </a:lnTo>
                  <a:lnTo>
                    <a:pt x="195" y="144"/>
                  </a:lnTo>
                  <a:lnTo>
                    <a:pt x="203" y="119"/>
                  </a:lnTo>
                  <a:close/>
                  <a:moveTo>
                    <a:pt x="203" y="254"/>
                  </a:moveTo>
                  <a:lnTo>
                    <a:pt x="186" y="246"/>
                  </a:lnTo>
                  <a:lnTo>
                    <a:pt x="186" y="229"/>
                  </a:lnTo>
                  <a:lnTo>
                    <a:pt x="186" y="212"/>
                  </a:lnTo>
                  <a:lnTo>
                    <a:pt x="195" y="195"/>
                  </a:lnTo>
                  <a:lnTo>
                    <a:pt x="212" y="186"/>
                  </a:lnTo>
                  <a:lnTo>
                    <a:pt x="229" y="186"/>
                  </a:lnTo>
                  <a:lnTo>
                    <a:pt x="237" y="186"/>
                  </a:lnTo>
                  <a:lnTo>
                    <a:pt x="254" y="203"/>
                  </a:lnTo>
                  <a:lnTo>
                    <a:pt x="271" y="212"/>
                  </a:lnTo>
                  <a:lnTo>
                    <a:pt x="271" y="229"/>
                  </a:lnTo>
                  <a:lnTo>
                    <a:pt x="271" y="246"/>
                  </a:lnTo>
                  <a:lnTo>
                    <a:pt x="262" y="263"/>
                  </a:lnTo>
                  <a:lnTo>
                    <a:pt x="245" y="271"/>
                  </a:lnTo>
                  <a:lnTo>
                    <a:pt x="220" y="271"/>
                  </a:lnTo>
                  <a:lnTo>
                    <a:pt x="203" y="254"/>
                  </a:lnTo>
                  <a:close/>
                  <a:moveTo>
                    <a:pt x="271" y="136"/>
                  </a:moveTo>
                  <a:lnTo>
                    <a:pt x="288" y="153"/>
                  </a:lnTo>
                  <a:lnTo>
                    <a:pt x="313" y="169"/>
                  </a:lnTo>
                  <a:lnTo>
                    <a:pt x="330" y="178"/>
                  </a:lnTo>
                  <a:lnTo>
                    <a:pt x="347" y="178"/>
                  </a:lnTo>
                  <a:lnTo>
                    <a:pt x="372" y="178"/>
                  </a:lnTo>
                  <a:lnTo>
                    <a:pt x="389" y="161"/>
                  </a:lnTo>
                  <a:lnTo>
                    <a:pt x="406" y="144"/>
                  </a:lnTo>
                  <a:lnTo>
                    <a:pt x="406" y="127"/>
                  </a:lnTo>
                  <a:lnTo>
                    <a:pt x="406" y="110"/>
                  </a:lnTo>
                  <a:lnTo>
                    <a:pt x="398" y="85"/>
                  </a:lnTo>
                  <a:lnTo>
                    <a:pt x="381" y="68"/>
                  </a:lnTo>
                  <a:lnTo>
                    <a:pt x="364" y="42"/>
                  </a:lnTo>
                  <a:lnTo>
                    <a:pt x="339" y="26"/>
                  </a:lnTo>
                  <a:lnTo>
                    <a:pt x="322" y="17"/>
                  </a:lnTo>
                  <a:lnTo>
                    <a:pt x="296" y="0"/>
                  </a:lnTo>
                  <a:lnTo>
                    <a:pt x="262" y="0"/>
                  </a:lnTo>
                  <a:lnTo>
                    <a:pt x="245" y="17"/>
                  </a:lnTo>
                  <a:lnTo>
                    <a:pt x="229" y="34"/>
                  </a:lnTo>
                  <a:lnTo>
                    <a:pt x="229" y="51"/>
                  </a:lnTo>
                  <a:lnTo>
                    <a:pt x="229" y="76"/>
                  </a:lnTo>
                  <a:lnTo>
                    <a:pt x="237" y="93"/>
                  </a:lnTo>
                  <a:lnTo>
                    <a:pt x="245" y="110"/>
                  </a:lnTo>
                  <a:lnTo>
                    <a:pt x="271" y="136"/>
                  </a:lnTo>
                  <a:close/>
                  <a:moveTo>
                    <a:pt x="288" y="119"/>
                  </a:moveTo>
                  <a:lnTo>
                    <a:pt x="262" y="85"/>
                  </a:lnTo>
                  <a:lnTo>
                    <a:pt x="245" y="59"/>
                  </a:lnTo>
                  <a:lnTo>
                    <a:pt x="245" y="51"/>
                  </a:lnTo>
                  <a:lnTo>
                    <a:pt x="254" y="34"/>
                  </a:lnTo>
                  <a:lnTo>
                    <a:pt x="271" y="26"/>
                  </a:lnTo>
                  <a:lnTo>
                    <a:pt x="288" y="26"/>
                  </a:lnTo>
                  <a:lnTo>
                    <a:pt x="313" y="34"/>
                  </a:lnTo>
                  <a:lnTo>
                    <a:pt x="347" y="59"/>
                  </a:lnTo>
                  <a:lnTo>
                    <a:pt x="372" y="93"/>
                  </a:lnTo>
                  <a:lnTo>
                    <a:pt x="381" y="119"/>
                  </a:lnTo>
                  <a:lnTo>
                    <a:pt x="381" y="136"/>
                  </a:lnTo>
                  <a:lnTo>
                    <a:pt x="372" y="144"/>
                  </a:lnTo>
                  <a:lnTo>
                    <a:pt x="364" y="153"/>
                  </a:lnTo>
                  <a:lnTo>
                    <a:pt x="347" y="153"/>
                  </a:lnTo>
                  <a:lnTo>
                    <a:pt x="322" y="144"/>
                  </a:lnTo>
                  <a:lnTo>
                    <a:pt x="288" y="119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0" name="Rectangle 110">
              <a:extLst>
                <a:ext uri="{FF2B5EF4-FFF2-40B4-BE49-F238E27FC236}">
                  <a16:creationId xmlns:a16="http://schemas.microsoft.com/office/drawing/2014/main" id="{AE500140-6923-41B4-A969-D43012F9CA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780000">
              <a:off x="4501" y="3835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ectangle 111">
              <a:extLst>
                <a:ext uri="{FF2B5EF4-FFF2-40B4-BE49-F238E27FC236}">
                  <a16:creationId xmlns:a16="http://schemas.microsoft.com/office/drawing/2014/main" id="{EBA35D7B-F2F4-4479-B6BB-D56BD459165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780000">
              <a:off x="4524" y="3812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Rectangle 112">
              <a:extLst>
                <a:ext uri="{FF2B5EF4-FFF2-40B4-BE49-F238E27FC236}">
                  <a16:creationId xmlns:a16="http://schemas.microsoft.com/office/drawing/2014/main" id="{2CE82C8D-E45E-4DD1-B311-7239116002D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780000">
              <a:off x="4547" y="3790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Freeform 113">
              <a:extLst>
                <a:ext uri="{FF2B5EF4-FFF2-40B4-BE49-F238E27FC236}">
                  <a16:creationId xmlns:a16="http://schemas.microsoft.com/office/drawing/2014/main" id="{8FE4A3F9-601B-433B-B1E2-88B9157628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7" y="4306"/>
              <a:ext cx="86" cy="79"/>
            </a:xfrm>
            <a:custGeom>
              <a:avLst/>
              <a:gdLst>
                <a:gd name="T0" fmla="*/ 110 w 424"/>
                <a:gd name="T1" fmla="*/ 390 h 390"/>
                <a:gd name="T2" fmla="*/ 178 w 424"/>
                <a:gd name="T3" fmla="*/ 356 h 390"/>
                <a:gd name="T4" fmla="*/ 170 w 424"/>
                <a:gd name="T5" fmla="*/ 288 h 390"/>
                <a:gd name="T6" fmla="*/ 127 w 424"/>
                <a:gd name="T7" fmla="*/ 263 h 390"/>
                <a:gd name="T8" fmla="*/ 119 w 424"/>
                <a:gd name="T9" fmla="*/ 246 h 390"/>
                <a:gd name="T10" fmla="*/ 68 w 424"/>
                <a:gd name="T11" fmla="*/ 203 h 390"/>
                <a:gd name="T12" fmla="*/ 9 w 424"/>
                <a:gd name="T13" fmla="*/ 237 h 390"/>
                <a:gd name="T14" fmla="*/ 17 w 424"/>
                <a:gd name="T15" fmla="*/ 297 h 390"/>
                <a:gd name="T16" fmla="*/ 26 w 424"/>
                <a:gd name="T17" fmla="*/ 254 h 390"/>
                <a:gd name="T18" fmla="*/ 51 w 424"/>
                <a:gd name="T19" fmla="*/ 229 h 390"/>
                <a:gd name="T20" fmla="*/ 85 w 424"/>
                <a:gd name="T21" fmla="*/ 237 h 390"/>
                <a:gd name="T22" fmla="*/ 77 w 424"/>
                <a:gd name="T23" fmla="*/ 288 h 390"/>
                <a:gd name="T24" fmla="*/ 94 w 424"/>
                <a:gd name="T25" fmla="*/ 297 h 390"/>
                <a:gd name="T26" fmla="*/ 136 w 424"/>
                <a:gd name="T27" fmla="*/ 297 h 390"/>
                <a:gd name="T28" fmla="*/ 161 w 424"/>
                <a:gd name="T29" fmla="*/ 330 h 390"/>
                <a:gd name="T30" fmla="*/ 136 w 424"/>
                <a:gd name="T31" fmla="*/ 364 h 390"/>
                <a:gd name="T32" fmla="*/ 94 w 424"/>
                <a:gd name="T33" fmla="*/ 356 h 390"/>
                <a:gd name="T34" fmla="*/ 237 w 424"/>
                <a:gd name="T35" fmla="*/ 280 h 390"/>
                <a:gd name="T36" fmla="*/ 237 w 424"/>
                <a:gd name="T37" fmla="*/ 229 h 390"/>
                <a:gd name="T38" fmla="*/ 246 w 424"/>
                <a:gd name="T39" fmla="*/ 144 h 390"/>
                <a:gd name="T40" fmla="*/ 195 w 424"/>
                <a:gd name="T41" fmla="*/ 102 h 390"/>
                <a:gd name="T42" fmla="*/ 127 w 424"/>
                <a:gd name="T43" fmla="*/ 136 h 390"/>
                <a:gd name="T44" fmla="*/ 136 w 424"/>
                <a:gd name="T45" fmla="*/ 203 h 390"/>
                <a:gd name="T46" fmla="*/ 144 w 424"/>
                <a:gd name="T47" fmla="*/ 161 h 390"/>
                <a:gd name="T48" fmla="*/ 178 w 424"/>
                <a:gd name="T49" fmla="*/ 127 h 390"/>
                <a:gd name="T50" fmla="*/ 212 w 424"/>
                <a:gd name="T51" fmla="*/ 136 h 390"/>
                <a:gd name="T52" fmla="*/ 221 w 424"/>
                <a:gd name="T53" fmla="*/ 195 h 390"/>
                <a:gd name="T54" fmla="*/ 212 w 424"/>
                <a:gd name="T55" fmla="*/ 271 h 390"/>
                <a:gd name="T56" fmla="*/ 322 w 424"/>
                <a:gd name="T57" fmla="*/ 237 h 390"/>
                <a:gd name="T58" fmla="*/ 305 w 424"/>
                <a:gd name="T59" fmla="*/ 153 h 390"/>
                <a:gd name="T60" fmla="*/ 356 w 424"/>
                <a:gd name="T61" fmla="*/ 187 h 390"/>
                <a:gd name="T62" fmla="*/ 415 w 424"/>
                <a:gd name="T63" fmla="*/ 161 h 390"/>
                <a:gd name="T64" fmla="*/ 415 w 424"/>
                <a:gd name="T65" fmla="*/ 102 h 390"/>
                <a:gd name="T66" fmla="*/ 364 w 424"/>
                <a:gd name="T67" fmla="*/ 34 h 390"/>
                <a:gd name="T68" fmla="*/ 297 w 424"/>
                <a:gd name="T69" fmla="*/ 0 h 390"/>
                <a:gd name="T70" fmla="*/ 246 w 424"/>
                <a:gd name="T71" fmla="*/ 51 h 390"/>
                <a:gd name="T72" fmla="*/ 263 w 424"/>
                <a:gd name="T73" fmla="*/ 110 h 390"/>
                <a:gd name="T74" fmla="*/ 280 w 424"/>
                <a:gd name="T75" fmla="*/ 85 h 390"/>
                <a:gd name="T76" fmla="*/ 280 w 424"/>
                <a:gd name="T77" fmla="*/ 34 h 390"/>
                <a:gd name="T78" fmla="*/ 339 w 424"/>
                <a:gd name="T79" fmla="*/ 43 h 390"/>
                <a:gd name="T80" fmla="*/ 398 w 424"/>
                <a:gd name="T81" fmla="*/ 127 h 390"/>
                <a:gd name="T82" fmla="*/ 373 w 424"/>
                <a:gd name="T83" fmla="*/ 161 h 390"/>
                <a:gd name="T84" fmla="*/ 331 w 424"/>
                <a:gd name="T85" fmla="*/ 153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4" h="390">
                  <a:moveTo>
                    <a:pt x="77" y="373"/>
                  </a:moveTo>
                  <a:lnTo>
                    <a:pt x="94" y="390"/>
                  </a:lnTo>
                  <a:lnTo>
                    <a:pt x="110" y="390"/>
                  </a:lnTo>
                  <a:lnTo>
                    <a:pt x="136" y="390"/>
                  </a:lnTo>
                  <a:lnTo>
                    <a:pt x="161" y="381"/>
                  </a:lnTo>
                  <a:lnTo>
                    <a:pt x="178" y="356"/>
                  </a:lnTo>
                  <a:lnTo>
                    <a:pt x="187" y="330"/>
                  </a:lnTo>
                  <a:lnTo>
                    <a:pt x="178" y="305"/>
                  </a:lnTo>
                  <a:lnTo>
                    <a:pt x="170" y="288"/>
                  </a:lnTo>
                  <a:lnTo>
                    <a:pt x="153" y="271"/>
                  </a:lnTo>
                  <a:lnTo>
                    <a:pt x="144" y="271"/>
                  </a:lnTo>
                  <a:lnTo>
                    <a:pt x="127" y="263"/>
                  </a:lnTo>
                  <a:lnTo>
                    <a:pt x="110" y="271"/>
                  </a:lnTo>
                  <a:lnTo>
                    <a:pt x="110" y="254"/>
                  </a:lnTo>
                  <a:lnTo>
                    <a:pt x="119" y="246"/>
                  </a:lnTo>
                  <a:lnTo>
                    <a:pt x="102" y="220"/>
                  </a:lnTo>
                  <a:lnTo>
                    <a:pt x="85" y="203"/>
                  </a:lnTo>
                  <a:lnTo>
                    <a:pt x="68" y="203"/>
                  </a:lnTo>
                  <a:lnTo>
                    <a:pt x="51" y="203"/>
                  </a:lnTo>
                  <a:lnTo>
                    <a:pt x="26" y="220"/>
                  </a:lnTo>
                  <a:lnTo>
                    <a:pt x="9" y="237"/>
                  </a:lnTo>
                  <a:lnTo>
                    <a:pt x="0" y="254"/>
                  </a:lnTo>
                  <a:lnTo>
                    <a:pt x="9" y="280"/>
                  </a:lnTo>
                  <a:lnTo>
                    <a:pt x="17" y="297"/>
                  </a:lnTo>
                  <a:lnTo>
                    <a:pt x="34" y="288"/>
                  </a:lnTo>
                  <a:lnTo>
                    <a:pt x="26" y="271"/>
                  </a:lnTo>
                  <a:lnTo>
                    <a:pt x="26" y="254"/>
                  </a:lnTo>
                  <a:lnTo>
                    <a:pt x="34" y="246"/>
                  </a:lnTo>
                  <a:lnTo>
                    <a:pt x="43" y="237"/>
                  </a:lnTo>
                  <a:lnTo>
                    <a:pt x="51" y="229"/>
                  </a:lnTo>
                  <a:lnTo>
                    <a:pt x="68" y="229"/>
                  </a:lnTo>
                  <a:lnTo>
                    <a:pt x="77" y="229"/>
                  </a:lnTo>
                  <a:lnTo>
                    <a:pt x="85" y="237"/>
                  </a:lnTo>
                  <a:lnTo>
                    <a:pt x="94" y="254"/>
                  </a:lnTo>
                  <a:lnTo>
                    <a:pt x="94" y="263"/>
                  </a:lnTo>
                  <a:lnTo>
                    <a:pt x="77" y="288"/>
                  </a:lnTo>
                  <a:lnTo>
                    <a:pt x="68" y="297"/>
                  </a:lnTo>
                  <a:lnTo>
                    <a:pt x="85" y="314"/>
                  </a:lnTo>
                  <a:lnTo>
                    <a:pt x="94" y="297"/>
                  </a:lnTo>
                  <a:lnTo>
                    <a:pt x="110" y="288"/>
                  </a:lnTo>
                  <a:lnTo>
                    <a:pt x="127" y="288"/>
                  </a:lnTo>
                  <a:lnTo>
                    <a:pt x="136" y="297"/>
                  </a:lnTo>
                  <a:lnTo>
                    <a:pt x="153" y="305"/>
                  </a:lnTo>
                  <a:lnTo>
                    <a:pt x="161" y="314"/>
                  </a:lnTo>
                  <a:lnTo>
                    <a:pt x="161" y="330"/>
                  </a:lnTo>
                  <a:lnTo>
                    <a:pt x="153" y="347"/>
                  </a:lnTo>
                  <a:lnTo>
                    <a:pt x="144" y="364"/>
                  </a:lnTo>
                  <a:lnTo>
                    <a:pt x="136" y="364"/>
                  </a:lnTo>
                  <a:lnTo>
                    <a:pt x="119" y="373"/>
                  </a:lnTo>
                  <a:lnTo>
                    <a:pt x="102" y="364"/>
                  </a:lnTo>
                  <a:lnTo>
                    <a:pt x="94" y="356"/>
                  </a:lnTo>
                  <a:lnTo>
                    <a:pt x="77" y="373"/>
                  </a:lnTo>
                  <a:close/>
                  <a:moveTo>
                    <a:pt x="314" y="220"/>
                  </a:moveTo>
                  <a:lnTo>
                    <a:pt x="237" y="280"/>
                  </a:lnTo>
                  <a:lnTo>
                    <a:pt x="237" y="263"/>
                  </a:lnTo>
                  <a:lnTo>
                    <a:pt x="237" y="246"/>
                  </a:lnTo>
                  <a:lnTo>
                    <a:pt x="237" y="229"/>
                  </a:lnTo>
                  <a:lnTo>
                    <a:pt x="246" y="195"/>
                  </a:lnTo>
                  <a:lnTo>
                    <a:pt x="246" y="178"/>
                  </a:lnTo>
                  <a:lnTo>
                    <a:pt x="246" y="144"/>
                  </a:lnTo>
                  <a:lnTo>
                    <a:pt x="229" y="127"/>
                  </a:lnTo>
                  <a:lnTo>
                    <a:pt x="212" y="110"/>
                  </a:lnTo>
                  <a:lnTo>
                    <a:pt x="195" y="102"/>
                  </a:lnTo>
                  <a:lnTo>
                    <a:pt x="170" y="110"/>
                  </a:lnTo>
                  <a:lnTo>
                    <a:pt x="144" y="119"/>
                  </a:lnTo>
                  <a:lnTo>
                    <a:pt x="127" y="136"/>
                  </a:lnTo>
                  <a:lnTo>
                    <a:pt x="119" y="161"/>
                  </a:lnTo>
                  <a:lnTo>
                    <a:pt x="127" y="187"/>
                  </a:lnTo>
                  <a:lnTo>
                    <a:pt x="136" y="203"/>
                  </a:lnTo>
                  <a:lnTo>
                    <a:pt x="153" y="195"/>
                  </a:lnTo>
                  <a:lnTo>
                    <a:pt x="144" y="178"/>
                  </a:lnTo>
                  <a:lnTo>
                    <a:pt x="144" y="161"/>
                  </a:lnTo>
                  <a:lnTo>
                    <a:pt x="153" y="153"/>
                  </a:lnTo>
                  <a:lnTo>
                    <a:pt x="161" y="136"/>
                  </a:lnTo>
                  <a:lnTo>
                    <a:pt x="178" y="127"/>
                  </a:lnTo>
                  <a:lnTo>
                    <a:pt x="187" y="127"/>
                  </a:lnTo>
                  <a:lnTo>
                    <a:pt x="204" y="127"/>
                  </a:lnTo>
                  <a:lnTo>
                    <a:pt x="212" y="136"/>
                  </a:lnTo>
                  <a:lnTo>
                    <a:pt x="221" y="153"/>
                  </a:lnTo>
                  <a:lnTo>
                    <a:pt x="221" y="170"/>
                  </a:lnTo>
                  <a:lnTo>
                    <a:pt x="221" y="195"/>
                  </a:lnTo>
                  <a:lnTo>
                    <a:pt x="212" y="229"/>
                  </a:lnTo>
                  <a:lnTo>
                    <a:pt x="212" y="254"/>
                  </a:lnTo>
                  <a:lnTo>
                    <a:pt x="212" y="271"/>
                  </a:lnTo>
                  <a:lnTo>
                    <a:pt x="212" y="305"/>
                  </a:lnTo>
                  <a:lnTo>
                    <a:pt x="221" y="322"/>
                  </a:lnTo>
                  <a:lnTo>
                    <a:pt x="322" y="237"/>
                  </a:lnTo>
                  <a:lnTo>
                    <a:pt x="314" y="220"/>
                  </a:lnTo>
                  <a:close/>
                  <a:moveTo>
                    <a:pt x="288" y="136"/>
                  </a:moveTo>
                  <a:lnTo>
                    <a:pt x="305" y="153"/>
                  </a:lnTo>
                  <a:lnTo>
                    <a:pt x="322" y="170"/>
                  </a:lnTo>
                  <a:lnTo>
                    <a:pt x="339" y="178"/>
                  </a:lnTo>
                  <a:lnTo>
                    <a:pt x="356" y="187"/>
                  </a:lnTo>
                  <a:lnTo>
                    <a:pt x="381" y="187"/>
                  </a:lnTo>
                  <a:lnTo>
                    <a:pt x="398" y="170"/>
                  </a:lnTo>
                  <a:lnTo>
                    <a:pt x="415" y="161"/>
                  </a:lnTo>
                  <a:lnTo>
                    <a:pt x="424" y="144"/>
                  </a:lnTo>
                  <a:lnTo>
                    <a:pt x="424" y="119"/>
                  </a:lnTo>
                  <a:lnTo>
                    <a:pt x="415" y="102"/>
                  </a:lnTo>
                  <a:lnTo>
                    <a:pt x="407" y="77"/>
                  </a:lnTo>
                  <a:lnTo>
                    <a:pt x="381" y="51"/>
                  </a:lnTo>
                  <a:lnTo>
                    <a:pt x="364" y="34"/>
                  </a:lnTo>
                  <a:lnTo>
                    <a:pt x="356" y="17"/>
                  </a:lnTo>
                  <a:lnTo>
                    <a:pt x="322" y="0"/>
                  </a:lnTo>
                  <a:lnTo>
                    <a:pt x="297" y="0"/>
                  </a:lnTo>
                  <a:lnTo>
                    <a:pt x="271" y="17"/>
                  </a:lnTo>
                  <a:lnTo>
                    <a:pt x="254" y="34"/>
                  </a:lnTo>
                  <a:lnTo>
                    <a:pt x="246" y="51"/>
                  </a:lnTo>
                  <a:lnTo>
                    <a:pt x="246" y="68"/>
                  </a:lnTo>
                  <a:lnTo>
                    <a:pt x="254" y="85"/>
                  </a:lnTo>
                  <a:lnTo>
                    <a:pt x="263" y="110"/>
                  </a:lnTo>
                  <a:lnTo>
                    <a:pt x="288" y="136"/>
                  </a:lnTo>
                  <a:close/>
                  <a:moveTo>
                    <a:pt x="305" y="119"/>
                  </a:moveTo>
                  <a:lnTo>
                    <a:pt x="280" y="85"/>
                  </a:lnTo>
                  <a:lnTo>
                    <a:pt x="271" y="60"/>
                  </a:lnTo>
                  <a:lnTo>
                    <a:pt x="271" y="43"/>
                  </a:lnTo>
                  <a:lnTo>
                    <a:pt x="280" y="34"/>
                  </a:lnTo>
                  <a:lnTo>
                    <a:pt x="297" y="26"/>
                  </a:lnTo>
                  <a:lnTo>
                    <a:pt x="314" y="26"/>
                  </a:lnTo>
                  <a:lnTo>
                    <a:pt x="339" y="43"/>
                  </a:lnTo>
                  <a:lnTo>
                    <a:pt x="364" y="68"/>
                  </a:lnTo>
                  <a:lnTo>
                    <a:pt x="390" y="102"/>
                  </a:lnTo>
                  <a:lnTo>
                    <a:pt x="398" y="127"/>
                  </a:lnTo>
                  <a:lnTo>
                    <a:pt x="398" y="144"/>
                  </a:lnTo>
                  <a:lnTo>
                    <a:pt x="390" y="161"/>
                  </a:lnTo>
                  <a:lnTo>
                    <a:pt x="373" y="161"/>
                  </a:lnTo>
                  <a:lnTo>
                    <a:pt x="356" y="161"/>
                  </a:lnTo>
                  <a:lnTo>
                    <a:pt x="348" y="161"/>
                  </a:lnTo>
                  <a:lnTo>
                    <a:pt x="331" y="153"/>
                  </a:lnTo>
                  <a:lnTo>
                    <a:pt x="305" y="119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4" name="Rectangle 114">
              <a:extLst>
                <a:ext uri="{FF2B5EF4-FFF2-40B4-BE49-F238E27FC236}">
                  <a16:creationId xmlns:a16="http://schemas.microsoft.com/office/drawing/2014/main" id="{A7509D1F-9D95-4092-9B3D-0D507F9125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00000">
              <a:off x="5186" y="4315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Rectangle 115">
              <a:extLst>
                <a:ext uri="{FF2B5EF4-FFF2-40B4-BE49-F238E27FC236}">
                  <a16:creationId xmlns:a16="http://schemas.microsoft.com/office/drawing/2014/main" id="{6AEE0CE4-06DA-43BB-BF8D-1056B8F1F9A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00000">
              <a:off x="5212" y="4296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Rectangle 116">
              <a:extLst>
                <a:ext uri="{FF2B5EF4-FFF2-40B4-BE49-F238E27FC236}">
                  <a16:creationId xmlns:a16="http://schemas.microsoft.com/office/drawing/2014/main" id="{AFAEB8EF-008F-4682-9C30-5485A15FA5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00000">
              <a:off x="5235" y="4274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Freeform 117">
              <a:extLst>
                <a:ext uri="{FF2B5EF4-FFF2-40B4-BE49-F238E27FC236}">
                  <a16:creationId xmlns:a16="http://schemas.microsoft.com/office/drawing/2014/main" id="{93D7791C-A1F5-4C0E-896E-411BF7FB6A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47" y="1550"/>
              <a:ext cx="60" cy="89"/>
            </a:xfrm>
            <a:custGeom>
              <a:avLst/>
              <a:gdLst>
                <a:gd name="T0" fmla="*/ 0 w 297"/>
                <a:gd name="T1" fmla="*/ 51 h 440"/>
                <a:gd name="T2" fmla="*/ 17 w 297"/>
                <a:gd name="T3" fmla="*/ 127 h 440"/>
                <a:gd name="T4" fmla="*/ 85 w 297"/>
                <a:gd name="T5" fmla="*/ 144 h 440"/>
                <a:gd name="T6" fmla="*/ 119 w 297"/>
                <a:gd name="T7" fmla="*/ 110 h 440"/>
                <a:gd name="T8" fmla="*/ 161 w 297"/>
                <a:gd name="T9" fmla="*/ 110 h 440"/>
                <a:gd name="T10" fmla="*/ 195 w 297"/>
                <a:gd name="T11" fmla="*/ 43 h 440"/>
                <a:gd name="T12" fmla="*/ 153 w 297"/>
                <a:gd name="T13" fmla="*/ 0 h 440"/>
                <a:gd name="T14" fmla="*/ 153 w 297"/>
                <a:gd name="T15" fmla="*/ 26 h 440"/>
                <a:gd name="T16" fmla="*/ 178 w 297"/>
                <a:gd name="T17" fmla="*/ 60 h 440"/>
                <a:gd name="T18" fmla="*/ 144 w 297"/>
                <a:gd name="T19" fmla="*/ 85 h 440"/>
                <a:gd name="T20" fmla="*/ 110 w 297"/>
                <a:gd name="T21" fmla="*/ 51 h 440"/>
                <a:gd name="T22" fmla="*/ 102 w 297"/>
                <a:gd name="T23" fmla="*/ 85 h 440"/>
                <a:gd name="T24" fmla="*/ 77 w 297"/>
                <a:gd name="T25" fmla="*/ 119 h 440"/>
                <a:gd name="T26" fmla="*/ 26 w 297"/>
                <a:gd name="T27" fmla="*/ 110 h 440"/>
                <a:gd name="T28" fmla="*/ 26 w 297"/>
                <a:gd name="T29" fmla="*/ 68 h 440"/>
                <a:gd name="T30" fmla="*/ 34 w 297"/>
                <a:gd name="T31" fmla="*/ 26 h 440"/>
                <a:gd name="T32" fmla="*/ 119 w 297"/>
                <a:gd name="T33" fmla="*/ 170 h 440"/>
                <a:gd name="T34" fmla="*/ 60 w 297"/>
                <a:gd name="T35" fmla="*/ 178 h 440"/>
                <a:gd name="T36" fmla="*/ 43 w 297"/>
                <a:gd name="T37" fmla="*/ 246 h 440"/>
                <a:gd name="T38" fmla="*/ 102 w 297"/>
                <a:gd name="T39" fmla="*/ 297 h 440"/>
                <a:gd name="T40" fmla="*/ 161 w 297"/>
                <a:gd name="T41" fmla="*/ 263 h 440"/>
                <a:gd name="T42" fmla="*/ 178 w 297"/>
                <a:gd name="T43" fmla="*/ 263 h 440"/>
                <a:gd name="T44" fmla="*/ 237 w 297"/>
                <a:gd name="T45" fmla="*/ 237 h 440"/>
                <a:gd name="T46" fmla="*/ 229 w 297"/>
                <a:gd name="T47" fmla="*/ 170 h 440"/>
                <a:gd name="T48" fmla="*/ 170 w 297"/>
                <a:gd name="T49" fmla="*/ 153 h 440"/>
                <a:gd name="T50" fmla="*/ 178 w 297"/>
                <a:gd name="T51" fmla="*/ 178 h 440"/>
                <a:gd name="T52" fmla="*/ 220 w 297"/>
                <a:gd name="T53" fmla="*/ 195 h 440"/>
                <a:gd name="T54" fmla="*/ 204 w 297"/>
                <a:gd name="T55" fmla="*/ 237 h 440"/>
                <a:gd name="T56" fmla="*/ 161 w 297"/>
                <a:gd name="T57" fmla="*/ 212 h 440"/>
                <a:gd name="T58" fmla="*/ 178 w 297"/>
                <a:gd name="T59" fmla="*/ 178 h 440"/>
                <a:gd name="T60" fmla="*/ 119 w 297"/>
                <a:gd name="T61" fmla="*/ 195 h 440"/>
                <a:gd name="T62" fmla="*/ 144 w 297"/>
                <a:gd name="T63" fmla="*/ 237 h 440"/>
                <a:gd name="T64" fmla="*/ 110 w 297"/>
                <a:gd name="T65" fmla="*/ 271 h 440"/>
                <a:gd name="T66" fmla="*/ 68 w 297"/>
                <a:gd name="T67" fmla="*/ 263 h 440"/>
                <a:gd name="T68" fmla="*/ 77 w 297"/>
                <a:gd name="T69" fmla="*/ 203 h 440"/>
                <a:gd name="T70" fmla="*/ 153 w 297"/>
                <a:gd name="T71" fmla="*/ 322 h 440"/>
                <a:gd name="T72" fmla="*/ 102 w 297"/>
                <a:gd name="T73" fmla="*/ 356 h 440"/>
                <a:gd name="T74" fmla="*/ 102 w 297"/>
                <a:gd name="T75" fmla="*/ 424 h 440"/>
                <a:gd name="T76" fmla="*/ 153 w 297"/>
                <a:gd name="T77" fmla="*/ 440 h 440"/>
                <a:gd name="T78" fmla="*/ 237 w 297"/>
                <a:gd name="T79" fmla="*/ 424 h 440"/>
                <a:gd name="T80" fmla="*/ 297 w 297"/>
                <a:gd name="T81" fmla="*/ 373 h 440"/>
                <a:gd name="T82" fmla="*/ 271 w 297"/>
                <a:gd name="T83" fmla="*/ 313 h 440"/>
                <a:gd name="T84" fmla="*/ 204 w 297"/>
                <a:gd name="T85" fmla="*/ 305 h 440"/>
                <a:gd name="T86" fmla="*/ 220 w 297"/>
                <a:gd name="T87" fmla="*/ 322 h 440"/>
                <a:gd name="T88" fmla="*/ 271 w 297"/>
                <a:gd name="T89" fmla="*/ 347 h 440"/>
                <a:gd name="T90" fmla="*/ 254 w 297"/>
                <a:gd name="T91" fmla="*/ 390 h 440"/>
                <a:gd name="T92" fmla="*/ 204 w 297"/>
                <a:gd name="T93" fmla="*/ 407 h 440"/>
                <a:gd name="T94" fmla="*/ 127 w 297"/>
                <a:gd name="T95" fmla="*/ 407 h 440"/>
                <a:gd name="T96" fmla="*/ 119 w 297"/>
                <a:gd name="T97" fmla="*/ 364 h 440"/>
                <a:gd name="T98" fmla="*/ 161 w 297"/>
                <a:gd name="T99" fmla="*/ 339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7" h="440">
                  <a:moveTo>
                    <a:pt x="34" y="26"/>
                  </a:moveTo>
                  <a:lnTo>
                    <a:pt x="17" y="34"/>
                  </a:lnTo>
                  <a:lnTo>
                    <a:pt x="0" y="51"/>
                  </a:lnTo>
                  <a:lnTo>
                    <a:pt x="0" y="76"/>
                  </a:lnTo>
                  <a:lnTo>
                    <a:pt x="0" y="102"/>
                  </a:lnTo>
                  <a:lnTo>
                    <a:pt x="17" y="127"/>
                  </a:lnTo>
                  <a:lnTo>
                    <a:pt x="34" y="144"/>
                  </a:lnTo>
                  <a:lnTo>
                    <a:pt x="60" y="153"/>
                  </a:lnTo>
                  <a:lnTo>
                    <a:pt x="85" y="144"/>
                  </a:lnTo>
                  <a:lnTo>
                    <a:pt x="93" y="136"/>
                  </a:lnTo>
                  <a:lnTo>
                    <a:pt x="110" y="127"/>
                  </a:lnTo>
                  <a:lnTo>
                    <a:pt x="119" y="110"/>
                  </a:lnTo>
                  <a:lnTo>
                    <a:pt x="119" y="93"/>
                  </a:lnTo>
                  <a:lnTo>
                    <a:pt x="136" y="110"/>
                  </a:lnTo>
                  <a:lnTo>
                    <a:pt x="161" y="110"/>
                  </a:lnTo>
                  <a:lnTo>
                    <a:pt x="187" y="93"/>
                  </a:lnTo>
                  <a:lnTo>
                    <a:pt x="195" y="68"/>
                  </a:lnTo>
                  <a:lnTo>
                    <a:pt x="195" y="43"/>
                  </a:lnTo>
                  <a:lnTo>
                    <a:pt x="187" y="17"/>
                  </a:lnTo>
                  <a:lnTo>
                    <a:pt x="170" y="9"/>
                  </a:lnTo>
                  <a:lnTo>
                    <a:pt x="153" y="0"/>
                  </a:lnTo>
                  <a:lnTo>
                    <a:pt x="127" y="0"/>
                  </a:lnTo>
                  <a:lnTo>
                    <a:pt x="136" y="26"/>
                  </a:lnTo>
                  <a:lnTo>
                    <a:pt x="153" y="26"/>
                  </a:lnTo>
                  <a:lnTo>
                    <a:pt x="161" y="26"/>
                  </a:lnTo>
                  <a:lnTo>
                    <a:pt x="178" y="43"/>
                  </a:lnTo>
                  <a:lnTo>
                    <a:pt x="178" y="60"/>
                  </a:lnTo>
                  <a:lnTo>
                    <a:pt x="178" y="68"/>
                  </a:lnTo>
                  <a:lnTo>
                    <a:pt x="161" y="85"/>
                  </a:lnTo>
                  <a:lnTo>
                    <a:pt x="144" y="85"/>
                  </a:lnTo>
                  <a:lnTo>
                    <a:pt x="127" y="85"/>
                  </a:lnTo>
                  <a:lnTo>
                    <a:pt x="110" y="60"/>
                  </a:lnTo>
                  <a:lnTo>
                    <a:pt x="110" y="51"/>
                  </a:lnTo>
                  <a:lnTo>
                    <a:pt x="93" y="60"/>
                  </a:lnTo>
                  <a:lnTo>
                    <a:pt x="102" y="76"/>
                  </a:lnTo>
                  <a:lnTo>
                    <a:pt x="102" y="85"/>
                  </a:lnTo>
                  <a:lnTo>
                    <a:pt x="93" y="102"/>
                  </a:lnTo>
                  <a:lnTo>
                    <a:pt x="85" y="110"/>
                  </a:lnTo>
                  <a:lnTo>
                    <a:pt x="77" y="119"/>
                  </a:lnTo>
                  <a:lnTo>
                    <a:pt x="60" y="127"/>
                  </a:lnTo>
                  <a:lnTo>
                    <a:pt x="43" y="119"/>
                  </a:lnTo>
                  <a:lnTo>
                    <a:pt x="26" y="110"/>
                  </a:lnTo>
                  <a:lnTo>
                    <a:pt x="17" y="93"/>
                  </a:lnTo>
                  <a:lnTo>
                    <a:pt x="17" y="76"/>
                  </a:lnTo>
                  <a:lnTo>
                    <a:pt x="26" y="68"/>
                  </a:lnTo>
                  <a:lnTo>
                    <a:pt x="34" y="60"/>
                  </a:lnTo>
                  <a:lnTo>
                    <a:pt x="51" y="43"/>
                  </a:lnTo>
                  <a:lnTo>
                    <a:pt x="34" y="26"/>
                  </a:lnTo>
                  <a:close/>
                  <a:moveTo>
                    <a:pt x="144" y="195"/>
                  </a:moveTo>
                  <a:lnTo>
                    <a:pt x="136" y="178"/>
                  </a:lnTo>
                  <a:lnTo>
                    <a:pt x="119" y="170"/>
                  </a:lnTo>
                  <a:lnTo>
                    <a:pt x="102" y="170"/>
                  </a:lnTo>
                  <a:lnTo>
                    <a:pt x="85" y="170"/>
                  </a:lnTo>
                  <a:lnTo>
                    <a:pt x="60" y="178"/>
                  </a:lnTo>
                  <a:lnTo>
                    <a:pt x="51" y="195"/>
                  </a:lnTo>
                  <a:lnTo>
                    <a:pt x="43" y="220"/>
                  </a:lnTo>
                  <a:lnTo>
                    <a:pt x="43" y="246"/>
                  </a:lnTo>
                  <a:lnTo>
                    <a:pt x="60" y="271"/>
                  </a:lnTo>
                  <a:lnTo>
                    <a:pt x="77" y="288"/>
                  </a:lnTo>
                  <a:lnTo>
                    <a:pt x="102" y="297"/>
                  </a:lnTo>
                  <a:lnTo>
                    <a:pt x="119" y="297"/>
                  </a:lnTo>
                  <a:lnTo>
                    <a:pt x="153" y="280"/>
                  </a:lnTo>
                  <a:lnTo>
                    <a:pt x="161" y="263"/>
                  </a:lnTo>
                  <a:lnTo>
                    <a:pt x="161" y="246"/>
                  </a:lnTo>
                  <a:lnTo>
                    <a:pt x="170" y="254"/>
                  </a:lnTo>
                  <a:lnTo>
                    <a:pt x="178" y="263"/>
                  </a:lnTo>
                  <a:lnTo>
                    <a:pt x="204" y="263"/>
                  </a:lnTo>
                  <a:lnTo>
                    <a:pt x="229" y="254"/>
                  </a:lnTo>
                  <a:lnTo>
                    <a:pt x="237" y="237"/>
                  </a:lnTo>
                  <a:lnTo>
                    <a:pt x="246" y="212"/>
                  </a:lnTo>
                  <a:lnTo>
                    <a:pt x="237" y="187"/>
                  </a:lnTo>
                  <a:lnTo>
                    <a:pt x="229" y="170"/>
                  </a:lnTo>
                  <a:lnTo>
                    <a:pt x="212" y="153"/>
                  </a:lnTo>
                  <a:lnTo>
                    <a:pt x="195" y="153"/>
                  </a:lnTo>
                  <a:lnTo>
                    <a:pt x="170" y="153"/>
                  </a:lnTo>
                  <a:lnTo>
                    <a:pt x="153" y="161"/>
                  </a:lnTo>
                  <a:lnTo>
                    <a:pt x="144" y="195"/>
                  </a:lnTo>
                  <a:close/>
                  <a:moveTo>
                    <a:pt x="178" y="178"/>
                  </a:moveTo>
                  <a:lnTo>
                    <a:pt x="195" y="170"/>
                  </a:lnTo>
                  <a:lnTo>
                    <a:pt x="204" y="178"/>
                  </a:lnTo>
                  <a:lnTo>
                    <a:pt x="220" y="195"/>
                  </a:lnTo>
                  <a:lnTo>
                    <a:pt x="220" y="212"/>
                  </a:lnTo>
                  <a:lnTo>
                    <a:pt x="220" y="220"/>
                  </a:lnTo>
                  <a:lnTo>
                    <a:pt x="204" y="237"/>
                  </a:lnTo>
                  <a:lnTo>
                    <a:pt x="187" y="237"/>
                  </a:lnTo>
                  <a:lnTo>
                    <a:pt x="178" y="237"/>
                  </a:lnTo>
                  <a:lnTo>
                    <a:pt x="161" y="212"/>
                  </a:lnTo>
                  <a:lnTo>
                    <a:pt x="161" y="203"/>
                  </a:lnTo>
                  <a:lnTo>
                    <a:pt x="161" y="187"/>
                  </a:lnTo>
                  <a:lnTo>
                    <a:pt x="178" y="178"/>
                  </a:lnTo>
                  <a:close/>
                  <a:moveTo>
                    <a:pt x="93" y="195"/>
                  </a:moveTo>
                  <a:lnTo>
                    <a:pt x="110" y="195"/>
                  </a:lnTo>
                  <a:lnTo>
                    <a:pt x="119" y="195"/>
                  </a:lnTo>
                  <a:lnTo>
                    <a:pt x="136" y="203"/>
                  </a:lnTo>
                  <a:lnTo>
                    <a:pt x="144" y="220"/>
                  </a:lnTo>
                  <a:lnTo>
                    <a:pt x="144" y="237"/>
                  </a:lnTo>
                  <a:lnTo>
                    <a:pt x="136" y="254"/>
                  </a:lnTo>
                  <a:lnTo>
                    <a:pt x="127" y="263"/>
                  </a:lnTo>
                  <a:lnTo>
                    <a:pt x="110" y="271"/>
                  </a:lnTo>
                  <a:lnTo>
                    <a:pt x="102" y="271"/>
                  </a:lnTo>
                  <a:lnTo>
                    <a:pt x="85" y="271"/>
                  </a:lnTo>
                  <a:lnTo>
                    <a:pt x="68" y="263"/>
                  </a:lnTo>
                  <a:lnTo>
                    <a:pt x="68" y="246"/>
                  </a:lnTo>
                  <a:lnTo>
                    <a:pt x="60" y="220"/>
                  </a:lnTo>
                  <a:lnTo>
                    <a:pt x="77" y="203"/>
                  </a:lnTo>
                  <a:lnTo>
                    <a:pt x="93" y="195"/>
                  </a:lnTo>
                  <a:close/>
                  <a:moveTo>
                    <a:pt x="178" y="313"/>
                  </a:moveTo>
                  <a:lnTo>
                    <a:pt x="153" y="322"/>
                  </a:lnTo>
                  <a:lnTo>
                    <a:pt x="127" y="330"/>
                  </a:lnTo>
                  <a:lnTo>
                    <a:pt x="110" y="339"/>
                  </a:lnTo>
                  <a:lnTo>
                    <a:pt x="102" y="356"/>
                  </a:lnTo>
                  <a:lnTo>
                    <a:pt x="93" y="373"/>
                  </a:lnTo>
                  <a:lnTo>
                    <a:pt x="93" y="398"/>
                  </a:lnTo>
                  <a:lnTo>
                    <a:pt x="102" y="424"/>
                  </a:lnTo>
                  <a:lnTo>
                    <a:pt x="119" y="432"/>
                  </a:lnTo>
                  <a:lnTo>
                    <a:pt x="136" y="440"/>
                  </a:lnTo>
                  <a:lnTo>
                    <a:pt x="153" y="440"/>
                  </a:lnTo>
                  <a:lnTo>
                    <a:pt x="178" y="440"/>
                  </a:lnTo>
                  <a:lnTo>
                    <a:pt x="212" y="432"/>
                  </a:lnTo>
                  <a:lnTo>
                    <a:pt x="237" y="424"/>
                  </a:lnTo>
                  <a:lnTo>
                    <a:pt x="254" y="415"/>
                  </a:lnTo>
                  <a:lnTo>
                    <a:pt x="280" y="398"/>
                  </a:lnTo>
                  <a:lnTo>
                    <a:pt x="297" y="373"/>
                  </a:lnTo>
                  <a:lnTo>
                    <a:pt x="288" y="339"/>
                  </a:lnTo>
                  <a:lnTo>
                    <a:pt x="280" y="322"/>
                  </a:lnTo>
                  <a:lnTo>
                    <a:pt x="271" y="313"/>
                  </a:lnTo>
                  <a:lnTo>
                    <a:pt x="254" y="305"/>
                  </a:lnTo>
                  <a:lnTo>
                    <a:pt x="229" y="297"/>
                  </a:lnTo>
                  <a:lnTo>
                    <a:pt x="204" y="305"/>
                  </a:lnTo>
                  <a:lnTo>
                    <a:pt x="178" y="313"/>
                  </a:lnTo>
                  <a:close/>
                  <a:moveTo>
                    <a:pt x="178" y="330"/>
                  </a:moveTo>
                  <a:lnTo>
                    <a:pt x="220" y="322"/>
                  </a:lnTo>
                  <a:lnTo>
                    <a:pt x="246" y="330"/>
                  </a:lnTo>
                  <a:lnTo>
                    <a:pt x="263" y="339"/>
                  </a:lnTo>
                  <a:lnTo>
                    <a:pt x="271" y="347"/>
                  </a:lnTo>
                  <a:lnTo>
                    <a:pt x="271" y="364"/>
                  </a:lnTo>
                  <a:lnTo>
                    <a:pt x="263" y="381"/>
                  </a:lnTo>
                  <a:lnTo>
                    <a:pt x="254" y="390"/>
                  </a:lnTo>
                  <a:lnTo>
                    <a:pt x="246" y="398"/>
                  </a:lnTo>
                  <a:lnTo>
                    <a:pt x="229" y="407"/>
                  </a:lnTo>
                  <a:lnTo>
                    <a:pt x="204" y="407"/>
                  </a:lnTo>
                  <a:lnTo>
                    <a:pt x="161" y="424"/>
                  </a:lnTo>
                  <a:lnTo>
                    <a:pt x="136" y="415"/>
                  </a:lnTo>
                  <a:lnTo>
                    <a:pt x="127" y="407"/>
                  </a:lnTo>
                  <a:lnTo>
                    <a:pt x="119" y="398"/>
                  </a:lnTo>
                  <a:lnTo>
                    <a:pt x="110" y="381"/>
                  </a:lnTo>
                  <a:lnTo>
                    <a:pt x="119" y="364"/>
                  </a:lnTo>
                  <a:lnTo>
                    <a:pt x="127" y="356"/>
                  </a:lnTo>
                  <a:lnTo>
                    <a:pt x="144" y="347"/>
                  </a:lnTo>
                  <a:lnTo>
                    <a:pt x="161" y="339"/>
                  </a:lnTo>
                  <a:lnTo>
                    <a:pt x="178" y="330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8" name="Rectangle 118">
              <a:extLst>
                <a:ext uri="{FF2B5EF4-FFF2-40B4-BE49-F238E27FC236}">
                  <a16:creationId xmlns:a16="http://schemas.microsoft.com/office/drawing/2014/main" id="{79633EA0-FCB3-40F8-982D-D2178AC1AC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380000">
              <a:off x="5744" y="1535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Rectangle 119">
              <a:extLst>
                <a:ext uri="{FF2B5EF4-FFF2-40B4-BE49-F238E27FC236}">
                  <a16:creationId xmlns:a16="http://schemas.microsoft.com/office/drawing/2014/main" id="{C16488CD-4222-4AD2-89C7-81EFE70D56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380000">
              <a:off x="5755" y="1565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0" name="Rectangle 120">
              <a:extLst>
                <a:ext uri="{FF2B5EF4-FFF2-40B4-BE49-F238E27FC236}">
                  <a16:creationId xmlns:a16="http://schemas.microsoft.com/office/drawing/2014/main" id="{37423D55-1859-4E2C-AC62-801931E51E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380000">
              <a:off x="5763" y="1595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1" name="Freeform 121">
              <a:extLst>
                <a:ext uri="{FF2B5EF4-FFF2-40B4-BE49-F238E27FC236}">
                  <a16:creationId xmlns:a16="http://schemas.microsoft.com/office/drawing/2014/main" id="{3845E5F1-068C-4B01-9D95-DFFB25652F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3" y="414"/>
              <a:ext cx="91" cy="62"/>
            </a:xfrm>
            <a:custGeom>
              <a:avLst/>
              <a:gdLst>
                <a:gd name="T0" fmla="*/ 84 w 448"/>
                <a:gd name="T1" fmla="*/ 187 h 305"/>
                <a:gd name="T2" fmla="*/ 127 w 448"/>
                <a:gd name="T3" fmla="*/ 153 h 305"/>
                <a:gd name="T4" fmla="*/ 110 w 448"/>
                <a:gd name="T5" fmla="*/ 119 h 305"/>
                <a:gd name="T6" fmla="*/ 144 w 448"/>
                <a:gd name="T7" fmla="*/ 0 h 305"/>
                <a:gd name="T8" fmla="*/ 0 w 448"/>
                <a:gd name="T9" fmla="*/ 102 h 305"/>
                <a:gd name="T10" fmla="*/ 59 w 448"/>
                <a:gd name="T11" fmla="*/ 178 h 305"/>
                <a:gd name="T12" fmla="*/ 34 w 448"/>
                <a:gd name="T13" fmla="*/ 85 h 305"/>
                <a:gd name="T14" fmla="*/ 93 w 448"/>
                <a:gd name="T15" fmla="*/ 110 h 305"/>
                <a:gd name="T16" fmla="*/ 220 w 448"/>
                <a:gd name="T17" fmla="*/ 246 h 305"/>
                <a:gd name="T18" fmla="*/ 271 w 448"/>
                <a:gd name="T19" fmla="*/ 212 h 305"/>
                <a:gd name="T20" fmla="*/ 254 w 448"/>
                <a:gd name="T21" fmla="*/ 178 h 305"/>
                <a:gd name="T22" fmla="*/ 288 w 448"/>
                <a:gd name="T23" fmla="*/ 60 h 305"/>
                <a:gd name="T24" fmla="*/ 144 w 448"/>
                <a:gd name="T25" fmla="*/ 161 h 305"/>
                <a:gd name="T26" fmla="*/ 203 w 448"/>
                <a:gd name="T27" fmla="*/ 237 h 305"/>
                <a:gd name="T28" fmla="*/ 169 w 448"/>
                <a:gd name="T29" fmla="*/ 144 h 305"/>
                <a:gd name="T30" fmla="*/ 228 w 448"/>
                <a:gd name="T31" fmla="*/ 170 h 305"/>
                <a:gd name="T32" fmla="*/ 305 w 448"/>
                <a:gd name="T33" fmla="*/ 229 h 305"/>
                <a:gd name="T34" fmla="*/ 313 w 448"/>
                <a:gd name="T35" fmla="*/ 288 h 305"/>
                <a:gd name="T36" fmla="*/ 355 w 448"/>
                <a:gd name="T37" fmla="*/ 305 h 305"/>
                <a:gd name="T38" fmla="*/ 389 w 448"/>
                <a:gd name="T39" fmla="*/ 297 h 305"/>
                <a:gd name="T40" fmla="*/ 423 w 448"/>
                <a:gd name="T41" fmla="*/ 263 h 305"/>
                <a:gd name="T42" fmla="*/ 448 w 448"/>
                <a:gd name="T43" fmla="*/ 212 h 305"/>
                <a:gd name="T44" fmla="*/ 448 w 448"/>
                <a:gd name="T45" fmla="*/ 161 h 305"/>
                <a:gd name="T46" fmla="*/ 415 w 448"/>
                <a:gd name="T47" fmla="*/ 119 h 305"/>
                <a:gd name="T48" fmla="*/ 381 w 448"/>
                <a:gd name="T49" fmla="*/ 110 h 305"/>
                <a:gd name="T50" fmla="*/ 347 w 448"/>
                <a:gd name="T51" fmla="*/ 136 h 305"/>
                <a:gd name="T52" fmla="*/ 313 w 448"/>
                <a:gd name="T53" fmla="*/ 187 h 305"/>
                <a:gd name="T54" fmla="*/ 355 w 448"/>
                <a:gd name="T55" fmla="*/ 153 h 305"/>
                <a:gd name="T56" fmla="*/ 389 w 448"/>
                <a:gd name="T57" fmla="*/ 127 h 305"/>
                <a:gd name="T58" fmla="*/ 423 w 448"/>
                <a:gd name="T59" fmla="*/ 144 h 305"/>
                <a:gd name="T60" fmla="*/ 423 w 448"/>
                <a:gd name="T61" fmla="*/ 187 h 305"/>
                <a:gd name="T62" fmla="*/ 406 w 448"/>
                <a:gd name="T63" fmla="*/ 246 h 305"/>
                <a:gd name="T64" fmla="*/ 381 w 448"/>
                <a:gd name="T65" fmla="*/ 271 h 305"/>
                <a:gd name="T66" fmla="*/ 355 w 448"/>
                <a:gd name="T67" fmla="*/ 288 h 305"/>
                <a:gd name="T68" fmla="*/ 330 w 448"/>
                <a:gd name="T69" fmla="*/ 271 h 305"/>
                <a:gd name="T70" fmla="*/ 330 w 448"/>
                <a:gd name="T71" fmla="*/ 229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8" h="305">
                  <a:moveTo>
                    <a:pt x="59" y="178"/>
                  </a:moveTo>
                  <a:lnTo>
                    <a:pt x="84" y="187"/>
                  </a:lnTo>
                  <a:lnTo>
                    <a:pt x="101" y="144"/>
                  </a:lnTo>
                  <a:lnTo>
                    <a:pt x="127" y="153"/>
                  </a:lnTo>
                  <a:lnTo>
                    <a:pt x="135" y="136"/>
                  </a:lnTo>
                  <a:lnTo>
                    <a:pt x="110" y="119"/>
                  </a:lnTo>
                  <a:lnTo>
                    <a:pt x="161" y="9"/>
                  </a:lnTo>
                  <a:lnTo>
                    <a:pt x="144" y="0"/>
                  </a:lnTo>
                  <a:lnTo>
                    <a:pt x="8" y="77"/>
                  </a:lnTo>
                  <a:lnTo>
                    <a:pt x="0" y="102"/>
                  </a:lnTo>
                  <a:lnTo>
                    <a:pt x="76" y="136"/>
                  </a:lnTo>
                  <a:lnTo>
                    <a:pt x="59" y="178"/>
                  </a:lnTo>
                  <a:close/>
                  <a:moveTo>
                    <a:pt x="93" y="110"/>
                  </a:moveTo>
                  <a:lnTo>
                    <a:pt x="34" y="85"/>
                  </a:lnTo>
                  <a:lnTo>
                    <a:pt x="127" y="34"/>
                  </a:lnTo>
                  <a:lnTo>
                    <a:pt x="93" y="110"/>
                  </a:lnTo>
                  <a:close/>
                  <a:moveTo>
                    <a:pt x="203" y="237"/>
                  </a:moveTo>
                  <a:lnTo>
                    <a:pt x="220" y="246"/>
                  </a:lnTo>
                  <a:lnTo>
                    <a:pt x="245" y="204"/>
                  </a:lnTo>
                  <a:lnTo>
                    <a:pt x="271" y="212"/>
                  </a:lnTo>
                  <a:lnTo>
                    <a:pt x="279" y="195"/>
                  </a:lnTo>
                  <a:lnTo>
                    <a:pt x="254" y="178"/>
                  </a:lnTo>
                  <a:lnTo>
                    <a:pt x="305" y="68"/>
                  </a:lnTo>
                  <a:lnTo>
                    <a:pt x="288" y="60"/>
                  </a:lnTo>
                  <a:lnTo>
                    <a:pt x="152" y="136"/>
                  </a:lnTo>
                  <a:lnTo>
                    <a:pt x="144" y="161"/>
                  </a:lnTo>
                  <a:lnTo>
                    <a:pt x="220" y="195"/>
                  </a:lnTo>
                  <a:lnTo>
                    <a:pt x="203" y="237"/>
                  </a:lnTo>
                  <a:close/>
                  <a:moveTo>
                    <a:pt x="228" y="170"/>
                  </a:moveTo>
                  <a:lnTo>
                    <a:pt x="169" y="144"/>
                  </a:lnTo>
                  <a:lnTo>
                    <a:pt x="262" y="93"/>
                  </a:lnTo>
                  <a:lnTo>
                    <a:pt x="228" y="170"/>
                  </a:lnTo>
                  <a:close/>
                  <a:moveTo>
                    <a:pt x="313" y="187"/>
                  </a:moveTo>
                  <a:lnTo>
                    <a:pt x="305" y="229"/>
                  </a:lnTo>
                  <a:lnTo>
                    <a:pt x="305" y="263"/>
                  </a:lnTo>
                  <a:lnTo>
                    <a:pt x="313" y="288"/>
                  </a:lnTo>
                  <a:lnTo>
                    <a:pt x="338" y="305"/>
                  </a:lnTo>
                  <a:lnTo>
                    <a:pt x="355" y="305"/>
                  </a:lnTo>
                  <a:lnTo>
                    <a:pt x="372" y="305"/>
                  </a:lnTo>
                  <a:lnTo>
                    <a:pt x="389" y="297"/>
                  </a:lnTo>
                  <a:lnTo>
                    <a:pt x="406" y="280"/>
                  </a:lnTo>
                  <a:lnTo>
                    <a:pt x="423" y="263"/>
                  </a:lnTo>
                  <a:lnTo>
                    <a:pt x="431" y="237"/>
                  </a:lnTo>
                  <a:lnTo>
                    <a:pt x="448" y="212"/>
                  </a:lnTo>
                  <a:lnTo>
                    <a:pt x="448" y="187"/>
                  </a:lnTo>
                  <a:lnTo>
                    <a:pt x="448" y="161"/>
                  </a:lnTo>
                  <a:lnTo>
                    <a:pt x="440" y="136"/>
                  </a:lnTo>
                  <a:lnTo>
                    <a:pt x="415" y="119"/>
                  </a:lnTo>
                  <a:lnTo>
                    <a:pt x="398" y="110"/>
                  </a:lnTo>
                  <a:lnTo>
                    <a:pt x="381" y="110"/>
                  </a:lnTo>
                  <a:lnTo>
                    <a:pt x="364" y="119"/>
                  </a:lnTo>
                  <a:lnTo>
                    <a:pt x="347" y="136"/>
                  </a:lnTo>
                  <a:lnTo>
                    <a:pt x="330" y="153"/>
                  </a:lnTo>
                  <a:lnTo>
                    <a:pt x="313" y="187"/>
                  </a:lnTo>
                  <a:close/>
                  <a:moveTo>
                    <a:pt x="338" y="195"/>
                  </a:moveTo>
                  <a:lnTo>
                    <a:pt x="355" y="153"/>
                  </a:lnTo>
                  <a:lnTo>
                    <a:pt x="381" y="136"/>
                  </a:lnTo>
                  <a:lnTo>
                    <a:pt x="389" y="127"/>
                  </a:lnTo>
                  <a:lnTo>
                    <a:pt x="406" y="136"/>
                  </a:lnTo>
                  <a:lnTo>
                    <a:pt x="423" y="144"/>
                  </a:lnTo>
                  <a:lnTo>
                    <a:pt x="431" y="161"/>
                  </a:lnTo>
                  <a:lnTo>
                    <a:pt x="423" y="187"/>
                  </a:lnTo>
                  <a:lnTo>
                    <a:pt x="415" y="220"/>
                  </a:lnTo>
                  <a:lnTo>
                    <a:pt x="406" y="246"/>
                  </a:lnTo>
                  <a:lnTo>
                    <a:pt x="389" y="263"/>
                  </a:lnTo>
                  <a:lnTo>
                    <a:pt x="381" y="271"/>
                  </a:lnTo>
                  <a:lnTo>
                    <a:pt x="372" y="280"/>
                  </a:lnTo>
                  <a:lnTo>
                    <a:pt x="355" y="288"/>
                  </a:lnTo>
                  <a:lnTo>
                    <a:pt x="347" y="280"/>
                  </a:lnTo>
                  <a:lnTo>
                    <a:pt x="330" y="271"/>
                  </a:lnTo>
                  <a:lnTo>
                    <a:pt x="321" y="254"/>
                  </a:lnTo>
                  <a:lnTo>
                    <a:pt x="330" y="229"/>
                  </a:lnTo>
                  <a:lnTo>
                    <a:pt x="338" y="195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2" name="Rectangle 122">
              <a:extLst>
                <a:ext uri="{FF2B5EF4-FFF2-40B4-BE49-F238E27FC236}">
                  <a16:creationId xmlns:a16="http://schemas.microsoft.com/office/drawing/2014/main" id="{F35FEA16-F033-4B8F-8089-0FAECABA89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0000">
              <a:off x="2163" y="395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3" name="Rectangle 123">
              <a:extLst>
                <a:ext uri="{FF2B5EF4-FFF2-40B4-BE49-F238E27FC236}">
                  <a16:creationId xmlns:a16="http://schemas.microsoft.com/office/drawing/2014/main" id="{BD017E81-81E6-4710-9161-4A7ED6B530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0000">
              <a:off x="2193" y="406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" name="Rectangle 124">
              <a:extLst>
                <a:ext uri="{FF2B5EF4-FFF2-40B4-BE49-F238E27FC236}">
                  <a16:creationId xmlns:a16="http://schemas.microsoft.com/office/drawing/2014/main" id="{5D639D08-0303-433F-8171-92F1C6ABE1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0000">
              <a:off x="2224" y="421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5" name="Freeform 125">
              <a:extLst>
                <a:ext uri="{FF2B5EF4-FFF2-40B4-BE49-F238E27FC236}">
                  <a16:creationId xmlns:a16="http://schemas.microsoft.com/office/drawing/2014/main" id="{2C6F89E2-2ADA-465C-8ADC-BCA0C1EB1C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7" y="3433"/>
              <a:ext cx="62" cy="92"/>
            </a:xfrm>
            <a:custGeom>
              <a:avLst/>
              <a:gdLst>
                <a:gd name="T0" fmla="*/ 195 w 305"/>
                <a:gd name="T1" fmla="*/ 372 h 457"/>
                <a:gd name="T2" fmla="*/ 161 w 305"/>
                <a:gd name="T3" fmla="*/ 330 h 457"/>
                <a:gd name="T4" fmla="*/ 127 w 305"/>
                <a:gd name="T5" fmla="*/ 347 h 457"/>
                <a:gd name="T6" fmla="*/ 0 w 305"/>
                <a:gd name="T7" fmla="*/ 313 h 457"/>
                <a:gd name="T8" fmla="*/ 110 w 305"/>
                <a:gd name="T9" fmla="*/ 457 h 457"/>
                <a:gd name="T10" fmla="*/ 186 w 305"/>
                <a:gd name="T11" fmla="*/ 389 h 457"/>
                <a:gd name="T12" fmla="*/ 102 w 305"/>
                <a:gd name="T13" fmla="*/ 423 h 457"/>
                <a:gd name="T14" fmla="*/ 118 w 305"/>
                <a:gd name="T15" fmla="*/ 364 h 457"/>
                <a:gd name="T16" fmla="*/ 254 w 305"/>
                <a:gd name="T17" fmla="*/ 228 h 457"/>
                <a:gd name="T18" fmla="*/ 220 w 305"/>
                <a:gd name="T19" fmla="*/ 186 h 457"/>
                <a:gd name="T20" fmla="*/ 186 w 305"/>
                <a:gd name="T21" fmla="*/ 203 h 457"/>
                <a:gd name="T22" fmla="*/ 59 w 305"/>
                <a:gd name="T23" fmla="*/ 177 h 457"/>
                <a:gd name="T24" fmla="*/ 169 w 305"/>
                <a:gd name="T25" fmla="*/ 313 h 457"/>
                <a:gd name="T26" fmla="*/ 245 w 305"/>
                <a:gd name="T27" fmla="*/ 254 h 457"/>
                <a:gd name="T28" fmla="*/ 161 w 305"/>
                <a:gd name="T29" fmla="*/ 287 h 457"/>
                <a:gd name="T30" fmla="*/ 178 w 305"/>
                <a:gd name="T31" fmla="*/ 228 h 457"/>
                <a:gd name="T32" fmla="*/ 229 w 305"/>
                <a:gd name="T33" fmla="*/ 152 h 457"/>
                <a:gd name="T34" fmla="*/ 288 w 305"/>
                <a:gd name="T35" fmla="*/ 135 h 457"/>
                <a:gd name="T36" fmla="*/ 305 w 305"/>
                <a:gd name="T37" fmla="*/ 93 h 457"/>
                <a:gd name="T38" fmla="*/ 296 w 305"/>
                <a:gd name="T39" fmla="*/ 59 h 457"/>
                <a:gd name="T40" fmla="*/ 262 w 305"/>
                <a:gd name="T41" fmla="*/ 33 h 457"/>
                <a:gd name="T42" fmla="*/ 203 w 305"/>
                <a:gd name="T43" fmla="*/ 8 h 457"/>
                <a:gd name="T44" fmla="*/ 152 w 305"/>
                <a:gd name="T45" fmla="*/ 8 h 457"/>
                <a:gd name="T46" fmla="*/ 110 w 305"/>
                <a:gd name="T47" fmla="*/ 42 h 457"/>
                <a:gd name="T48" fmla="*/ 110 w 305"/>
                <a:gd name="T49" fmla="*/ 76 h 457"/>
                <a:gd name="T50" fmla="*/ 135 w 305"/>
                <a:gd name="T51" fmla="*/ 110 h 457"/>
                <a:gd name="T52" fmla="*/ 186 w 305"/>
                <a:gd name="T53" fmla="*/ 135 h 457"/>
                <a:gd name="T54" fmla="*/ 152 w 305"/>
                <a:gd name="T55" fmla="*/ 93 h 457"/>
                <a:gd name="T56" fmla="*/ 127 w 305"/>
                <a:gd name="T57" fmla="*/ 59 h 457"/>
                <a:gd name="T58" fmla="*/ 144 w 305"/>
                <a:gd name="T59" fmla="*/ 33 h 457"/>
                <a:gd name="T60" fmla="*/ 186 w 305"/>
                <a:gd name="T61" fmla="*/ 25 h 457"/>
                <a:gd name="T62" fmla="*/ 245 w 305"/>
                <a:gd name="T63" fmla="*/ 50 h 457"/>
                <a:gd name="T64" fmla="*/ 271 w 305"/>
                <a:gd name="T65" fmla="*/ 67 h 457"/>
                <a:gd name="T66" fmla="*/ 288 w 305"/>
                <a:gd name="T67" fmla="*/ 93 h 457"/>
                <a:gd name="T68" fmla="*/ 271 w 305"/>
                <a:gd name="T69" fmla="*/ 118 h 457"/>
                <a:gd name="T70" fmla="*/ 229 w 305"/>
                <a:gd name="T71" fmla="*/ 12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5" h="457">
                  <a:moveTo>
                    <a:pt x="186" y="389"/>
                  </a:moveTo>
                  <a:lnTo>
                    <a:pt x="195" y="372"/>
                  </a:lnTo>
                  <a:lnTo>
                    <a:pt x="152" y="355"/>
                  </a:lnTo>
                  <a:lnTo>
                    <a:pt x="161" y="330"/>
                  </a:lnTo>
                  <a:lnTo>
                    <a:pt x="135" y="321"/>
                  </a:lnTo>
                  <a:lnTo>
                    <a:pt x="127" y="347"/>
                  </a:lnTo>
                  <a:lnTo>
                    <a:pt x="8" y="296"/>
                  </a:lnTo>
                  <a:lnTo>
                    <a:pt x="0" y="313"/>
                  </a:lnTo>
                  <a:lnTo>
                    <a:pt x="85" y="448"/>
                  </a:lnTo>
                  <a:lnTo>
                    <a:pt x="110" y="457"/>
                  </a:lnTo>
                  <a:lnTo>
                    <a:pt x="144" y="372"/>
                  </a:lnTo>
                  <a:lnTo>
                    <a:pt x="186" y="389"/>
                  </a:lnTo>
                  <a:close/>
                  <a:moveTo>
                    <a:pt x="118" y="364"/>
                  </a:moveTo>
                  <a:lnTo>
                    <a:pt x="102" y="423"/>
                  </a:lnTo>
                  <a:lnTo>
                    <a:pt x="34" y="330"/>
                  </a:lnTo>
                  <a:lnTo>
                    <a:pt x="118" y="364"/>
                  </a:lnTo>
                  <a:close/>
                  <a:moveTo>
                    <a:pt x="245" y="254"/>
                  </a:moveTo>
                  <a:lnTo>
                    <a:pt x="254" y="228"/>
                  </a:lnTo>
                  <a:lnTo>
                    <a:pt x="212" y="211"/>
                  </a:lnTo>
                  <a:lnTo>
                    <a:pt x="220" y="186"/>
                  </a:lnTo>
                  <a:lnTo>
                    <a:pt x="195" y="177"/>
                  </a:lnTo>
                  <a:lnTo>
                    <a:pt x="186" y="203"/>
                  </a:lnTo>
                  <a:lnTo>
                    <a:pt x="68" y="160"/>
                  </a:lnTo>
                  <a:lnTo>
                    <a:pt x="59" y="177"/>
                  </a:lnTo>
                  <a:lnTo>
                    <a:pt x="144" y="304"/>
                  </a:lnTo>
                  <a:lnTo>
                    <a:pt x="169" y="313"/>
                  </a:lnTo>
                  <a:lnTo>
                    <a:pt x="203" y="237"/>
                  </a:lnTo>
                  <a:lnTo>
                    <a:pt x="245" y="254"/>
                  </a:lnTo>
                  <a:close/>
                  <a:moveTo>
                    <a:pt x="178" y="228"/>
                  </a:moveTo>
                  <a:lnTo>
                    <a:pt x="161" y="287"/>
                  </a:lnTo>
                  <a:lnTo>
                    <a:pt x="93" y="194"/>
                  </a:lnTo>
                  <a:lnTo>
                    <a:pt x="178" y="228"/>
                  </a:lnTo>
                  <a:close/>
                  <a:moveTo>
                    <a:pt x="186" y="135"/>
                  </a:moveTo>
                  <a:lnTo>
                    <a:pt x="229" y="152"/>
                  </a:lnTo>
                  <a:lnTo>
                    <a:pt x="262" y="152"/>
                  </a:lnTo>
                  <a:lnTo>
                    <a:pt x="288" y="135"/>
                  </a:lnTo>
                  <a:lnTo>
                    <a:pt x="305" y="118"/>
                  </a:lnTo>
                  <a:lnTo>
                    <a:pt x="305" y="93"/>
                  </a:lnTo>
                  <a:lnTo>
                    <a:pt x="305" y="76"/>
                  </a:lnTo>
                  <a:lnTo>
                    <a:pt x="296" y="59"/>
                  </a:lnTo>
                  <a:lnTo>
                    <a:pt x="279" y="42"/>
                  </a:lnTo>
                  <a:lnTo>
                    <a:pt x="262" y="33"/>
                  </a:lnTo>
                  <a:lnTo>
                    <a:pt x="229" y="16"/>
                  </a:lnTo>
                  <a:lnTo>
                    <a:pt x="203" y="8"/>
                  </a:lnTo>
                  <a:lnTo>
                    <a:pt x="186" y="0"/>
                  </a:lnTo>
                  <a:lnTo>
                    <a:pt x="152" y="8"/>
                  </a:lnTo>
                  <a:lnTo>
                    <a:pt x="127" y="16"/>
                  </a:lnTo>
                  <a:lnTo>
                    <a:pt x="110" y="42"/>
                  </a:lnTo>
                  <a:lnTo>
                    <a:pt x="110" y="59"/>
                  </a:lnTo>
                  <a:lnTo>
                    <a:pt x="110" y="76"/>
                  </a:lnTo>
                  <a:lnTo>
                    <a:pt x="118" y="93"/>
                  </a:lnTo>
                  <a:lnTo>
                    <a:pt x="135" y="110"/>
                  </a:lnTo>
                  <a:lnTo>
                    <a:pt x="152" y="127"/>
                  </a:lnTo>
                  <a:lnTo>
                    <a:pt x="186" y="135"/>
                  </a:lnTo>
                  <a:close/>
                  <a:moveTo>
                    <a:pt x="195" y="110"/>
                  </a:moveTo>
                  <a:lnTo>
                    <a:pt x="152" y="93"/>
                  </a:lnTo>
                  <a:lnTo>
                    <a:pt x="135" y="76"/>
                  </a:lnTo>
                  <a:lnTo>
                    <a:pt x="127" y="59"/>
                  </a:lnTo>
                  <a:lnTo>
                    <a:pt x="135" y="50"/>
                  </a:lnTo>
                  <a:lnTo>
                    <a:pt x="144" y="33"/>
                  </a:lnTo>
                  <a:lnTo>
                    <a:pt x="161" y="25"/>
                  </a:lnTo>
                  <a:lnTo>
                    <a:pt x="186" y="25"/>
                  </a:lnTo>
                  <a:lnTo>
                    <a:pt x="220" y="42"/>
                  </a:lnTo>
                  <a:lnTo>
                    <a:pt x="245" y="50"/>
                  </a:lnTo>
                  <a:lnTo>
                    <a:pt x="262" y="59"/>
                  </a:lnTo>
                  <a:lnTo>
                    <a:pt x="271" y="67"/>
                  </a:lnTo>
                  <a:lnTo>
                    <a:pt x="279" y="76"/>
                  </a:lnTo>
                  <a:lnTo>
                    <a:pt x="288" y="93"/>
                  </a:lnTo>
                  <a:lnTo>
                    <a:pt x="288" y="110"/>
                  </a:lnTo>
                  <a:lnTo>
                    <a:pt x="271" y="118"/>
                  </a:lnTo>
                  <a:lnTo>
                    <a:pt x="262" y="127"/>
                  </a:lnTo>
                  <a:lnTo>
                    <a:pt x="229" y="127"/>
                  </a:lnTo>
                  <a:lnTo>
                    <a:pt x="195" y="110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6" name="Rectangle 126">
              <a:extLst>
                <a:ext uri="{FF2B5EF4-FFF2-40B4-BE49-F238E27FC236}">
                  <a16:creationId xmlns:a16="http://schemas.microsoft.com/office/drawing/2014/main" id="{E780FE2C-C594-4055-BD4C-2E2B580CDE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460000">
              <a:off x="2119" y="3453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7" name="Rectangle 127">
              <a:extLst>
                <a:ext uri="{FF2B5EF4-FFF2-40B4-BE49-F238E27FC236}">
                  <a16:creationId xmlns:a16="http://schemas.microsoft.com/office/drawing/2014/main" id="{C34E37E6-6702-41FD-A6F6-BAEB691AB69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460000">
              <a:off x="2134" y="3426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8" name="Rectangle 128">
              <a:extLst>
                <a:ext uri="{FF2B5EF4-FFF2-40B4-BE49-F238E27FC236}">
                  <a16:creationId xmlns:a16="http://schemas.microsoft.com/office/drawing/2014/main" id="{6B5D45A3-EEEC-4E16-A1A2-5535C39497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460000">
              <a:off x="2145" y="3396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" name="Freeform 129">
              <a:extLst>
                <a:ext uri="{FF2B5EF4-FFF2-40B4-BE49-F238E27FC236}">
                  <a16:creationId xmlns:a16="http://schemas.microsoft.com/office/drawing/2014/main" id="{DB9E414B-8220-4077-9C5D-CF8552DB95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7" y="56"/>
              <a:ext cx="76" cy="86"/>
            </a:xfrm>
            <a:custGeom>
              <a:avLst/>
              <a:gdLst>
                <a:gd name="T0" fmla="*/ 0 w 373"/>
                <a:gd name="T1" fmla="*/ 93 h 423"/>
                <a:gd name="T2" fmla="*/ 34 w 373"/>
                <a:gd name="T3" fmla="*/ 161 h 423"/>
                <a:gd name="T4" fmla="*/ 102 w 373"/>
                <a:gd name="T5" fmla="*/ 161 h 423"/>
                <a:gd name="T6" fmla="*/ 127 w 373"/>
                <a:gd name="T7" fmla="*/ 119 h 423"/>
                <a:gd name="T8" fmla="*/ 153 w 373"/>
                <a:gd name="T9" fmla="*/ 110 h 423"/>
                <a:gd name="T10" fmla="*/ 195 w 373"/>
                <a:gd name="T11" fmla="*/ 51 h 423"/>
                <a:gd name="T12" fmla="*/ 153 w 373"/>
                <a:gd name="T13" fmla="*/ 0 h 423"/>
                <a:gd name="T14" fmla="*/ 119 w 373"/>
                <a:gd name="T15" fmla="*/ 26 h 423"/>
                <a:gd name="T16" fmla="*/ 161 w 373"/>
                <a:gd name="T17" fmla="*/ 26 h 423"/>
                <a:gd name="T18" fmla="*/ 170 w 373"/>
                <a:gd name="T19" fmla="*/ 59 h 423"/>
                <a:gd name="T20" fmla="*/ 144 w 373"/>
                <a:gd name="T21" fmla="*/ 85 h 423"/>
                <a:gd name="T22" fmla="*/ 110 w 373"/>
                <a:gd name="T23" fmla="*/ 68 h 423"/>
                <a:gd name="T24" fmla="*/ 110 w 373"/>
                <a:gd name="T25" fmla="*/ 102 h 423"/>
                <a:gd name="T26" fmla="*/ 94 w 373"/>
                <a:gd name="T27" fmla="*/ 144 h 423"/>
                <a:gd name="T28" fmla="*/ 43 w 373"/>
                <a:gd name="T29" fmla="*/ 144 h 423"/>
                <a:gd name="T30" fmla="*/ 26 w 373"/>
                <a:gd name="T31" fmla="*/ 102 h 423"/>
                <a:gd name="T32" fmla="*/ 26 w 373"/>
                <a:gd name="T33" fmla="*/ 59 h 423"/>
                <a:gd name="T34" fmla="*/ 110 w 373"/>
                <a:gd name="T35" fmla="*/ 186 h 423"/>
                <a:gd name="T36" fmla="*/ 94 w 373"/>
                <a:gd name="T37" fmla="*/ 237 h 423"/>
                <a:gd name="T38" fmla="*/ 127 w 373"/>
                <a:gd name="T39" fmla="*/ 288 h 423"/>
                <a:gd name="T40" fmla="*/ 195 w 373"/>
                <a:gd name="T41" fmla="*/ 279 h 423"/>
                <a:gd name="T42" fmla="*/ 263 w 373"/>
                <a:gd name="T43" fmla="*/ 229 h 423"/>
                <a:gd name="T44" fmla="*/ 271 w 373"/>
                <a:gd name="T45" fmla="*/ 153 h 423"/>
                <a:gd name="T46" fmla="*/ 221 w 373"/>
                <a:gd name="T47" fmla="*/ 127 h 423"/>
                <a:gd name="T48" fmla="*/ 144 w 373"/>
                <a:gd name="T49" fmla="*/ 153 h 423"/>
                <a:gd name="T50" fmla="*/ 229 w 373"/>
                <a:gd name="T51" fmla="*/ 144 h 423"/>
                <a:gd name="T52" fmla="*/ 263 w 373"/>
                <a:gd name="T53" fmla="*/ 178 h 423"/>
                <a:gd name="T54" fmla="*/ 237 w 373"/>
                <a:gd name="T55" fmla="*/ 212 h 423"/>
                <a:gd name="T56" fmla="*/ 170 w 373"/>
                <a:gd name="T57" fmla="*/ 263 h 423"/>
                <a:gd name="T58" fmla="*/ 119 w 373"/>
                <a:gd name="T59" fmla="*/ 254 h 423"/>
                <a:gd name="T60" fmla="*/ 119 w 373"/>
                <a:gd name="T61" fmla="*/ 212 h 423"/>
                <a:gd name="T62" fmla="*/ 161 w 373"/>
                <a:gd name="T63" fmla="*/ 178 h 423"/>
                <a:gd name="T64" fmla="*/ 204 w 373"/>
                <a:gd name="T65" fmla="*/ 322 h 423"/>
                <a:gd name="T66" fmla="*/ 187 w 373"/>
                <a:gd name="T67" fmla="*/ 373 h 423"/>
                <a:gd name="T68" fmla="*/ 221 w 373"/>
                <a:gd name="T69" fmla="*/ 423 h 423"/>
                <a:gd name="T70" fmla="*/ 288 w 373"/>
                <a:gd name="T71" fmla="*/ 415 h 423"/>
                <a:gd name="T72" fmla="*/ 356 w 373"/>
                <a:gd name="T73" fmla="*/ 364 h 423"/>
                <a:gd name="T74" fmla="*/ 364 w 373"/>
                <a:gd name="T75" fmla="*/ 288 h 423"/>
                <a:gd name="T76" fmla="*/ 314 w 373"/>
                <a:gd name="T77" fmla="*/ 263 h 423"/>
                <a:gd name="T78" fmla="*/ 237 w 373"/>
                <a:gd name="T79" fmla="*/ 288 h 423"/>
                <a:gd name="T80" fmla="*/ 322 w 373"/>
                <a:gd name="T81" fmla="*/ 279 h 423"/>
                <a:gd name="T82" fmla="*/ 356 w 373"/>
                <a:gd name="T83" fmla="*/ 313 h 423"/>
                <a:gd name="T84" fmla="*/ 331 w 373"/>
                <a:gd name="T85" fmla="*/ 347 h 423"/>
                <a:gd name="T86" fmla="*/ 263 w 373"/>
                <a:gd name="T87" fmla="*/ 398 h 423"/>
                <a:gd name="T88" fmla="*/ 212 w 373"/>
                <a:gd name="T89" fmla="*/ 390 h 423"/>
                <a:gd name="T90" fmla="*/ 212 w 373"/>
                <a:gd name="T91" fmla="*/ 347 h 423"/>
                <a:gd name="T92" fmla="*/ 254 w 373"/>
                <a:gd name="T93" fmla="*/ 31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73" h="423">
                  <a:moveTo>
                    <a:pt x="26" y="59"/>
                  </a:moveTo>
                  <a:lnTo>
                    <a:pt x="9" y="76"/>
                  </a:lnTo>
                  <a:lnTo>
                    <a:pt x="0" y="93"/>
                  </a:lnTo>
                  <a:lnTo>
                    <a:pt x="0" y="119"/>
                  </a:lnTo>
                  <a:lnTo>
                    <a:pt x="17" y="144"/>
                  </a:lnTo>
                  <a:lnTo>
                    <a:pt x="34" y="161"/>
                  </a:lnTo>
                  <a:lnTo>
                    <a:pt x="60" y="169"/>
                  </a:lnTo>
                  <a:lnTo>
                    <a:pt x="85" y="169"/>
                  </a:lnTo>
                  <a:lnTo>
                    <a:pt x="102" y="161"/>
                  </a:lnTo>
                  <a:lnTo>
                    <a:pt x="119" y="153"/>
                  </a:lnTo>
                  <a:lnTo>
                    <a:pt x="127" y="136"/>
                  </a:lnTo>
                  <a:lnTo>
                    <a:pt x="127" y="119"/>
                  </a:lnTo>
                  <a:lnTo>
                    <a:pt x="127" y="102"/>
                  </a:lnTo>
                  <a:lnTo>
                    <a:pt x="136" y="110"/>
                  </a:lnTo>
                  <a:lnTo>
                    <a:pt x="153" y="110"/>
                  </a:lnTo>
                  <a:lnTo>
                    <a:pt x="170" y="102"/>
                  </a:lnTo>
                  <a:lnTo>
                    <a:pt x="195" y="85"/>
                  </a:lnTo>
                  <a:lnTo>
                    <a:pt x="195" y="51"/>
                  </a:lnTo>
                  <a:lnTo>
                    <a:pt x="187" y="26"/>
                  </a:lnTo>
                  <a:lnTo>
                    <a:pt x="170" y="9"/>
                  </a:lnTo>
                  <a:lnTo>
                    <a:pt x="153" y="0"/>
                  </a:lnTo>
                  <a:lnTo>
                    <a:pt x="127" y="0"/>
                  </a:lnTo>
                  <a:lnTo>
                    <a:pt x="110" y="9"/>
                  </a:lnTo>
                  <a:lnTo>
                    <a:pt x="119" y="26"/>
                  </a:lnTo>
                  <a:lnTo>
                    <a:pt x="136" y="26"/>
                  </a:lnTo>
                  <a:lnTo>
                    <a:pt x="144" y="26"/>
                  </a:lnTo>
                  <a:lnTo>
                    <a:pt x="161" y="26"/>
                  </a:lnTo>
                  <a:lnTo>
                    <a:pt x="170" y="34"/>
                  </a:lnTo>
                  <a:lnTo>
                    <a:pt x="170" y="51"/>
                  </a:lnTo>
                  <a:lnTo>
                    <a:pt x="170" y="59"/>
                  </a:lnTo>
                  <a:lnTo>
                    <a:pt x="170" y="76"/>
                  </a:lnTo>
                  <a:lnTo>
                    <a:pt x="161" y="85"/>
                  </a:lnTo>
                  <a:lnTo>
                    <a:pt x="144" y="85"/>
                  </a:lnTo>
                  <a:lnTo>
                    <a:pt x="136" y="85"/>
                  </a:lnTo>
                  <a:lnTo>
                    <a:pt x="119" y="76"/>
                  </a:lnTo>
                  <a:lnTo>
                    <a:pt x="110" y="68"/>
                  </a:lnTo>
                  <a:lnTo>
                    <a:pt x="85" y="76"/>
                  </a:lnTo>
                  <a:lnTo>
                    <a:pt x="102" y="85"/>
                  </a:lnTo>
                  <a:lnTo>
                    <a:pt x="110" y="102"/>
                  </a:lnTo>
                  <a:lnTo>
                    <a:pt x="110" y="119"/>
                  </a:lnTo>
                  <a:lnTo>
                    <a:pt x="102" y="127"/>
                  </a:lnTo>
                  <a:lnTo>
                    <a:pt x="94" y="144"/>
                  </a:lnTo>
                  <a:lnTo>
                    <a:pt x="77" y="144"/>
                  </a:lnTo>
                  <a:lnTo>
                    <a:pt x="60" y="144"/>
                  </a:lnTo>
                  <a:lnTo>
                    <a:pt x="43" y="144"/>
                  </a:lnTo>
                  <a:lnTo>
                    <a:pt x="34" y="127"/>
                  </a:lnTo>
                  <a:lnTo>
                    <a:pt x="26" y="119"/>
                  </a:lnTo>
                  <a:lnTo>
                    <a:pt x="26" y="102"/>
                  </a:lnTo>
                  <a:lnTo>
                    <a:pt x="34" y="93"/>
                  </a:lnTo>
                  <a:lnTo>
                    <a:pt x="43" y="76"/>
                  </a:lnTo>
                  <a:lnTo>
                    <a:pt x="26" y="59"/>
                  </a:lnTo>
                  <a:close/>
                  <a:moveTo>
                    <a:pt x="144" y="153"/>
                  </a:moveTo>
                  <a:lnTo>
                    <a:pt x="127" y="169"/>
                  </a:lnTo>
                  <a:lnTo>
                    <a:pt x="110" y="186"/>
                  </a:lnTo>
                  <a:lnTo>
                    <a:pt x="102" y="203"/>
                  </a:lnTo>
                  <a:lnTo>
                    <a:pt x="94" y="212"/>
                  </a:lnTo>
                  <a:lnTo>
                    <a:pt x="94" y="237"/>
                  </a:lnTo>
                  <a:lnTo>
                    <a:pt x="102" y="263"/>
                  </a:lnTo>
                  <a:lnTo>
                    <a:pt x="110" y="279"/>
                  </a:lnTo>
                  <a:lnTo>
                    <a:pt x="127" y="288"/>
                  </a:lnTo>
                  <a:lnTo>
                    <a:pt x="153" y="288"/>
                  </a:lnTo>
                  <a:lnTo>
                    <a:pt x="170" y="288"/>
                  </a:lnTo>
                  <a:lnTo>
                    <a:pt x="195" y="279"/>
                  </a:lnTo>
                  <a:lnTo>
                    <a:pt x="221" y="263"/>
                  </a:lnTo>
                  <a:lnTo>
                    <a:pt x="246" y="246"/>
                  </a:lnTo>
                  <a:lnTo>
                    <a:pt x="263" y="229"/>
                  </a:lnTo>
                  <a:lnTo>
                    <a:pt x="280" y="203"/>
                  </a:lnTo>
                  <a:lnTo>
                    <a:pt x="280" y="178"/>
                  </a:lnTo>
                  <a:lnTo>
                    <a:pt x="271" y="153"/>
                  </a:lnTo>
                  <a:lnTo>
                    <a:pt x="254" y="136"/>
                  </a:lnTo>
                  <a:lnTo>
                    <a:pt x="237" y="127"/>
                  </a:lnTo>
                  <a:lnTo>
                    <a:pt x="221" y="127"/>
                  </a:lnTo>
                  <a:lnTo>
                    <a:pt x="204" y="127"/>
                  </a:lnTo>
                  <a:lnTo>
                    <a:pt x="178" y="136"/>
                  </a:lnTo>
                  <a:lnTo>
                    <a:pt x="144" y="153"/>
                  </a:lnTo>
                  <a:close/>
                  <a:moveTo>
                    <a:pt x="161" y="178"/>
                  </a:moveTo>
                  <a:lnTo>
                    <a:pt x="195" y="153"/>
                  </a:lnTo>
                  <a:lnTo>
                    <a:pt x="229" y="144"/>
                  </a:lnTo>
                  <a:lnTo>
                    <a:pt x="237" y="153"/>
                  </a:lnTo>
                  <a:lnTo>
                    <a:pt x="254" y="161"/>
                  </a:lnTo>
                  <a:lnTo>
                    <a:pt x="263" y="178"/>
                  </a:lnTo>
                  <a:lnTo>
                    <a:pt x="254" y="195"/>
                  </a:lnTo>
                  <a:lnTo>
                    <a:pt x="246" y="203"/>
                  </a:lnTo>
                  <a:lnTo>
                    <a:pt x="237" y="212"/>
                  </a:lnTo>
                  <a:lnTo>
                    <a:pt x="229" y="229"/>
                  </a:lnTo>
                  <a:lnTo>
                    <a:pt x="204" y="237"/>
                  </a:lnTo>
                  <a:lnTo>
                    <a:pt x="170" y="263"/>
                  </a:lnTo>
                  <a:lnTo>
                    <a:pt x="144" y="271"/>
                  </a:lnTo>
                  <a:lnTo>
                    <a:pt x="127" y="263"/>
                  </a:lnTo>
                  <a:lnTo>
                    <a:pt x="119" y="254"/>
                  </a:lnTo>
                  <a:lnTo>
                    <a:pt x="110" y="237"/>
                  </a:lnTo>
                  <a:lnTo>
                    <a:pt x="110" y="220"/>
                  </a:lnTo>
                  <a:lnTo>
                    <a:pt x="119" y="212"/>
                  </a:lnTo>
                  <a:lnTo>
                    <a:pt x="127" y="203"/>
                  </a:lnTo>
                  <a:lnTo>
                    <a:pt x="144" y="186"/>
                  </a:lnTo>
                  <a:lnTo>
                    <a:pt x="161" y="178"/>
                  </a:lnTo>
                  <a:close/>
                  <a:moveTo>
                    <a:pt x="237" y="288"/>
                  </a:moveTo>
                  <a:lnTo>
                    <a:pt x="221" y="305"/>
                  </a:lnTo>
                  <a:lnTo>
                    <a:pt x="204" y="322"/>
                  </a:lnTo>
                  <a:lnTo>
                    <a:pt x="195" y="339"/>
                  </a:lnTo>
                  <a:lnTo>
                    <a:pt x="187" y="347"/>
                  </a:lnTo>
                  <a:lnTo>
                    <a:pt x="187" y="373"/>
                  </a:lnTo>
                  <a:lnTo>
                    <a:pt x="195" y="398"/>
                  </a:lnTo>
                  <a:lnTo>
                    <a:pt x="204" y="415"/>
                  </a:lnTo>
                  <a:lnTo>
                    <a:pt x="221" y="423"/>
                  </a:lnTo>
                  <a:lnTo>
                    <a:pt x="246" y="423"/>
                  </a:lnTo>
                  <a:lnTo>
                    <a:pt x="263" y="423"/>
                  </a:lnTo>
                  <a:lnTo>
                    <a:pt x="288" y="415"/>
                  </a:lnTo>
                  <a:lnTo>
                    <a:pt x="314" y="398"/>
                  </a:lnTo>
                  <a:lnTo>
                    <a:pt x="339" y="381"/>
                  </a:lnTo>
                  <a:lnTo>
                    <a:pt x="356" y="364"/>
                  </a:lnTo>
                  <a:lnTo>
                    <a:pt x="373" y="339"/>
                  </a:lnTo>
                  <a:lnTo>
                    <a:pt x="373" y="313"/>
                  </a:lnTo>
                  <a:lnTo>
                    <a:pt x="364" y="288"/>
                  </a:lnTo>
                  <a:lnTo>
                    <a:pt x="348" y="271"/>
                  </a:lnTo>
                  <a:lnTo>
                    <a:pt x="331" y="263"/>
                  </a:lnTo>
                  <a:lnTo>
                    <a:pt x="314" y="263"/>
                  </a:lnTo>
                  <a:lnTo>
                    <a:pt x="297" y="263"/>
                  </a:lnTo>
                  <a:lnTo>
                    <a:pt x="271" y="271"/>
                  </a:lnTo>
                  <a:lnTo>
                    <a:pt x="237" y="288"/>
                  </a:lnTo>
                  <a:close/>
                  <a:moveTo>
                    <a:pt x="254" y="313"/>
                  </a:moveTo>
                  <a:lnTo>
                    <a:pt x="288" y="288"/>
                  </a:lnTo>
                  <a:lnTo>
                    <a:pt x="322" y="279"/>
                  </a:lnTo>
                  <a:lnTo>
                    <a:pt x="331" y="288"/>
                  </a:lnTo>
                  <a:lnTo>
                    <a:pt x="348" y="296"/>
                  </a:lnTo>
                  <a:lnTo>
                    <a:pt x="356" y="313"/>
                  </a:lnTo>
                  <a:lnTo>
                    <a:pt x="348" y="330"/>
                  </a:lnTo>
                  <a:lnTo>
                    <a:pt x="339" y="339"/>
                  </a:lnTo>
                  <a:lnTo>
                    <a:pt x="331" y="347"/>
                  </a:lnTo>
                  <a:lnTo>
                    <a:pt x="322" y="364"/>
                  </a:lnTo>
                  <a:lnTo>
                    <a:pt x="297" y="373"/>
                  </a:lnTo>
                  <a:lnTo>
                    <a:pt x="263" y="398"/>
                  </a:lnTo>
                  <a:lnTo>
                    <a:pt x="237" y="406"/>
                  </a:lnTo>
                  <a:lnTo>
                    <a:pt x="221" y="398"/>
                  </a:lnTo>
                  <a:lnTo>
                    <a:pt x="212" y="390"/>
                  </a:lnTo>
                  <a:lnTo>
                    <a:pt x="204" y="373"/>
                  </a:lnTo>
                  <a:lnTo>
                    <a:pt x="204" y="356"/>
                  </a:lnTo>
                  <a:lnTo>
                    <a:pt x="212" y="347"/>
                  </a:lnTo>
                  <a:lnTo>
                    <a:pt x="221" y="339"/>
                  </a:lnTo>
                  <a:lnTo>
                    <a:pt x="237" y="322"/>
                  </a:lnTo>
                  <a:lnTo>
                    <a:pt x="254" y="313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0" name="Rectangle 130">
              <a:extLst>
                <a:ext uri="{FF2B5EF4-FFF2-40B4-BE49-F238E27FC236}">
                  <a16:creationId xmlns:a16="http://schemas.microsoft.com/office/drawing/2014/main" id="{97358A5C-4E81-4A0E-9D80-22405CCA51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60000">
              <a:off x="5719" y="43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1" name="Rectangle 131">
              <a:extLst>
                <a:ext uri="{FF2B5EF4-FFF2-40B4-BE49-F238E27FC236}">
                  <a16:creationId xmlns:a16="http://schemas.microsoft.com/office/drawing/2014/main" id="{CE233EE7-4478-4508-8137-2910B650EC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60000">
              <a:off x="5738" y="70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2" name="Rectangle 132">
              <a:extLst>
                <a:ext uri="{FF2B5EF4-FFF2-40B4-BE49-F238E27FC236}">
                  <a16:creationId xmlns:a16="http://schemas.microsoft.com/office/drawing/2014/main" id="{411EF852-23A8-4A18-9C17-60F1622C52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60000">
              <a:off x="5753" y="96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3" name="Freeform 133">
              <a:extLst>
                <a:ext uri="{FF2B5EF4-FFF2-40B4-BE49-F238E27FC236}">
                  <a16:creationId xmlns:a16="http://schemas.microsoft.com/office/drawing/2014/main" id="{6C6F9CAA-75FC-4FDD-B7C3-7F1E0B8AAD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86" y="2353"/>
              <a:ext cx="72" cy="84"/>
            </a:xfrm>
            <a:custGeom>
              <a:avLst/>
              <a:gdLst>
                <a:gd name="T0" fmla="*/ 160 w 355"/>
                <a:gd name="T1" fmla="*/ 356 h 415"/>
                <a:gd name="T2" fmla="*/ 143 w 355"/>
                <a:gd name="T3" fmla="*/ 305 h 415"/>
                <a:gd name="T4" fmla="*/ 110 w 355"/>
                <a:gd name="T5" fmla="*/ 313 h 415"/>
                <a:gd name="T6" fmla="*/ 0 w 355"/>
                <a:gd name="T7" fmla="*/ 245 h 415"/>
                <a:gd name="T8" fmla="*/ 50 w 355"/>
                <a:gd name="T9" fmla="*/ 415 h 415"/>
                <a:gd name="T10" fmla="*/ 143 w 355"/>
                <a:gd name="T11" fmla="*/ 381 h 415"/>
                <a:gd name="T12" fmla="*/ 50 w 355"/>
                <a:gd name="T13" fmla="*/ 381 h 415"/>
                <a:gd name="T14" fmla="*/ 93 w 355"/>
                <a:gd name="T15" fmla="*/ 330 h 415"/>
                <a:gd name="T16" fmla="*/ 194 w 355"/>
                <a:gd name="T17" fmla="*/ 279 h 415"/>
                <a:gd name="T18" fmla="*/ 194 w 355"/>
                <a:gd name="T19" fmla="*/ 254 h 415"/>
                <a:gd name="T20" fmla="*/ 194 w 355"/>
                <a:gd name="T21" fmla="*/ 195 h 415"/>
                <a:gd name="T22" fmla="*/ 177 w 355"/>
                <a:gd name="T23" fmla="*/ 144 h 415"/>
                <a:gd name="T24" fmla="*/ 143 w 355"/>
                <a:gd name="T25" fmla="*/ 118 h 415"/>
                <a:gd name="T26" fmla="*/ 101 w 355"/>
                <a:gd name="T27" fmla="*/ 127 h 415"/>
                <a:gd name="T28" fmla="*/ 67 w 355"/>
                <a:gd name="T29" fmla="*/ 161 h 415"/>
                <a:gd name="T30" fmla="*/ 67 w 355"/>
                <a:gd name="T31" fmla="*/ 203 h 415"/>
                <a:gd name="T32" fmla="*/ 101 w 355"/>
                <a:gd name="T33" fmla="*/ 212 h 415"/>
                <a:gd name="T34" fmla="*/ 93 w 355"/>
                <a:gd name="T35" fmla="*/ 178 h 415"/>
                <a:gd name="T36" fmla="*/ 101 w 355"/>
                <a:gd name="T37" fmla="*/ 152 h 415"/>
                <a:gd name="T38" fmla="*/ 126 w 355"/>
                <a:gd name="T39" fmla="*/ 135 h 415"/>
                <a:gd name="T40" fmla="*/ 152 w 355"/>
                <a:gd name="T41" fmla="*/ 144 h 415"/>
                <a:gd name="T42" fmla="*/ 160 w 355"/>
                <a:gd name="T43" fmla="*/ 178 h 415"/>
                <a:gd name="T44" fmla="*/ 169 w 355"/>
                <a:gd name="T45" fmla="*/ 237 h 415"/>
                <a:gd name="T46" fmla="*/ 169 w 355"/>
                <a:gd name="T47" fmla="*/ 279 h 415"/>
                <a:gd name="T48" fmla="*/ 194 w 355"/>
                <a:gd name="T49" fmla="*/ 322 h 415"/>
                <a:gd name="T50" fmla="*/ 262 w 355"/>
                <a:gd name="T51" fmla="*/ 203 h 415"/>
                <a:gd name="T52" fmla="*/ 245 w 355"/>
                <a:gd name="T53" fmla="*/ 152 h 415"/>
                <a:gd name="T54" fmla="*/ 279 w 355"/>
                <a:gd name="T55" fmla="*/ 169 h 415"/>
                <a:gd name="T56" fmla="*/ 321 w 355"/>
                <a:gd name="T57" fmla="*/ 169 h 415"/>
                <a:gd name="T58" fmla="*/ 355 w 355"/>
                <a:gd name="T59" fmla="*/ 135 h 415"/>
                <a:gd name="T60" fmla="*/ 355 w 355"/>
                <a:gd name="T61" fmla="*/ 93 h 415"/>
                <a:gd name="T62" fmla="*/ 330 w 355"/>
                <a:gd name="T63" fmla="*/ 59 h 415"/>
                <a:gd name="T64" fmla="*/ 287 w 355"/>
                <a:gd name="T65" fmla="*/ 17 h 415"/>
                <a:gd name="T66" fmla="*/ 237 w 355"/>
                <a:gd name="T67" fmla="*/ 0 h 415"/>
                <a:gd name="T68" fmla="*/ 186 w 355"/>
                <a:gd name="T69" fmla="*/ 17 h 415"/>
                <a:gd name="T70" fmla="*/ 177 w 355"/>
                <a:gd name="T71" fmla="*/ 51 h 415"/>
                <a:gd name="T72" fmla="*/ 186 w 355"/>
                <a:gd name="T73" fmla="*/ 93 h 415"/>
                <a:gd name="T74" fmla="*/ 228 w 355"/>
                <a:gd name="T75" fmla="*/ 135 h 415"/>
                <a:gd name="T76" fmla="*/ 211 w 355"/>
                <a:gd name="T77" fmla="*/ 85 h 415"/>
                <a:gd name="T78" fmla="*/ 194 w 355"/>
                <a:gd name="T79" fmla="*/ 42 h 415"/>
                <a:gd name="T80" fmla="*/ 220 w 355"/>
                <a:gd name="T81" fmla="*/ 25 h 415"/>
                <a:gd name="T82" fmla="*/ 262 w 355"/>
                <a:gd name="T83" fmla="*/ 25 h 415"/>
                <a:gd name="T84" fmla="*/ 321 w 355"/>
                <a:gd name="T85" fmla="*/ 85 h 415"/>
                <a:gd name="T86" fmla="*/ 338 w 355"/>
                <a:gd name="T87" fmla="*/ 118 h 415"/>
                <a:gd name="T88" fmla="*/ 313 w 355"/>
                <a:gd name="T89" fmla="*/ 144 h 415"/>
                <a:gd name="T90" fmla="*/ 270 w 355"/>
                <a:gd name="T91" fmla="*/ 13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5" h="415">
                  <a:moveTo>
                    <a:pt x="143" y="381"/>
                  </a:moveTo>
                  <a:lnTo>
                    <a:pt x="160" y="356"/>
                  </a:lnTo>
                  <a:lnTo>
                    <a:pt x="126" y="330"/>
                  </a:lnTo>
                  <a:lnTo>
                    <a:pt x="143" y="305"/>
                  </a:lnTo>
                  <a:lnTo>
                    <a:pt x="126" y="296"/>
                  </a:lnTo>
                  <a:lnTo>
                    <a:pt x="110" y="313"/>
                  </a:lnTo>
                  <a:lnTo>
                    <a:pt x="8" y="229"/>
                  </a:lnTo>
                  <a:lnTo>
                    <a:pt x="0" y="245"/>
                  </a:lnTo>
                  <a:lnTo>
                    <a:pt x="33" y="398"/>
                  </a:lnTo>
                  <a:lnTo>
                    <a:pt x="50" y="415"/>
                  </a:lnTo>
                  <a:lnTo>
                    <a:pt x="110" y="347"/>
                  </a:lnTo>
                  <a:lnTo>
                    <a:pt x="143" y="381"/>
                  </a:lnTo>
                  <a:close/>
                  <a:moveTo>
                    <a:pt x="93" y="330"/>
                  </a:moveTo>
                  <a:lnTo>
                    <a:pt x="50" y="381"/>
                  </a:lnTo>
                  <a:lnTo>
                    <a:pt x="25" y="271"/>
                  </a:lnTo>
                  <a:lnTo>
                    <a:pt x="93" y="330"/>
                  </a:lnTo>
                  <a:close/>
                  <a:moveTo>
                    <a:pt x="262" y="203"/>
                  </a:moveTo>
                  <a:lnTo>
                    <a:pt x="194" y="279"/>
                  </a:lnTo>
                  <a:lnTo>
                    <a:pt x="194" y="262"/>
                  </a:lnTo>
                  <a:lnTo>
                    <a:pt x="194" y="254"/>
                  </a:lnTo>
                  <a:lnTo>
                    <a:pt x="194" y="229"/>
                  </a:lnTo>
                  <a:lnTo>
                    <a:pt x="194" y="195"/>
                  </a:lnTo>
                  <a:lnTo>
                    <a:pt x="186" y="178"/>
                  </a:lnTo>
                  <a:lnTo>
                    <a:pt x="177" y="144"/>
                  </a:lnTo>
                  <a:lnTo>
                    <a:pt x="169" y="127"/>
                  </a:lnTo>
                  <a:lnTo>
                    <a:pt x="143" y="118"/>
                  </a:lnTo>
                  <a:lnTo>
                    <a:pt x="126" y="118"/>
                  </a:lnTo>
                  <a:lnTo>
                    <a:pt x="101" y="127"/>
                  </a:lnTo>
                  <a:lnTo>
                    <a:pt x="84" y="135"/>
                  </a:lnTo>
                  <a:lnTo>
                    <a:pt x="67" y="161"/>
                  </a:lnTo>
                  <a:lnTo>
                    <a:pt x="67" y="186"/>
                  </a:lnTo>
                  <a:lnTo>
                    <a:pt x="67" y="203"/>
                  </a:lnTo>
                  <a:lnTo>
                    <a:pt x="84" y="229"/>
                  </a:lnTo>
                  <a:lnTo>
                    <a:pt x="101" y="212"/>
                  </a:lnTo>
                  <a:lnTo>
                    <a:pt x="93" y="195"/>
                  </a:lnTo>
                  <a:lnTo>
                    <a:pt x="93" y="178"/>
                  </a:lnTo>
                  <a:lnTo>
                    <a:pt x="93" y="169"/>
                  </a:lnTo>
                  <a:lnTo>
                    <a:pt x="101" y="152"/>
                  </a:lnTo>
                  <a:lnTo>
                    <a:pt x="110" y="144"/>
                  </a:lnTo>
                  <a:lnTo>
                    <a:pt x="126" y="135"/>
                  </a:lnTo>
                  <a:lnTo>
                    <a:pt x="135" y="144"/>
                  </a:lnTo>
                  <a:lnTo>
                    <a:pt x="152" y="144"/>
                  </a:lnTo>
                  <a:lnTo>
                    <a:pt x="160" y="161"/>
                  </a:lnTo>
                  <a:lnTo>
                    <a:pt x="160" y="178"/>
                  </a:lnTo>
                  <a:lnTo>
                    <a:pt x="169" y="203"/>
                  </a:lnTo>
                  <a:lnTo>
                    <a:pt x="169" y="237"/>
                  </a:lnTo>
                  <a:lnTo>
                    <a:pt x="169" y="262"/>
                  </a:lnTo>
                  <a:lnTo>
                    <a:pt x="169" y="279"/>
                  </a:lnTo>
                  <a:lnTo>
                    <a:pt x="177" y="305"/>
                  </a:lnTo>
                  <a:lnTo>
                    <a:pt x="194" y="322"/>
                  </a:lnTo>
                  <a:lnTo>
                    <a:pt x="279" y="220"/>
                  </a:lnTo>
                  <a:lnTo>
                    <a:pt x="262" y="203"/>
                  </a:lnTo>
                  <a:close/>
                  <a:moveTo>
                    <a:pt x="228" y="135"/>
                  </a:moveTo>
                  <a:lnTo>
                    <a:pt x="245" y="152"/>
                  </a:lnTo>
                  <a:lnTo>
                    <a:pt x="262" y="161"/>
                  </a:lnTo>
                  <a:lnTo>
                    <a:pt x="279" y="169"/>
                  </a:lnTo>
                  <a:lnTo>
                    <a:pt x="296" y="169"/>
                  </a:lnTo>
                  <a:lnTo>
                    <a:pt x="321" y="169"/>
                  </a:lnTo>
                  <a:lnTo>
                    <a:pt x="347" y="152"/>
                  </a:lnTo>
                  <a:lnTo>
                    <a:pt x="355" y="135"/>
                  </a:lnTo>
                  <a:lnTo>
                    <a:pt x="355" y="110"/>
                  </a:lnTo>
                  <a:lnTo>
                    <a:pt x="355" y="93"/>
                  </a:lnTo>
                  <a:lnTo>
                    <a:pt x="347" y="76"/>
                  </a:lnTo>
                  <a:lnTo>
                    <a:pt x="330" y="59"/>
                  </a:lnTo>
                  <a:lnTo>
                    <a:pt x="304" y="34"/>
                  </a:lnTo>
                  <a:lnTo>
                    <a:pt x="287" y="17"/>
                  </a:lnTo>
                  <a:lnTo>
                    <a:pt x="270" y="8"/>
                  </a:lnTo>
                  <a:lnTo>
                    <a:pt x="237" y="0"/>
                  </a:lnTo>
                  <a:lnTo>
                    <a:pt x="211" y="0"/>
                  </a:lnTo>
                  <a:lnTo>
                    <a:pt x="186" y="17"/>
                  </a:lnTo>
                  <a:lnTo>
                    <a:pt x="177" y="34"/>
                  </a:lnTo>
                  <a:lnTo>
                    <a:pt x="177" y="51"/>
                  </a:lnTo>
                  <a:lnTo>
                    <a:pt x="177" y="68"/>
                  </a:lnTo>
                  <a:lnTo>
                    <a:pt x="186" y="93"/>
                  </a:lnTo>
                  <a:lnTo>
                    <a:pt x="203" y="110"/>
                  </a:lnTo>
                  <a:lnTo>
                    <a:pt x="228" y="135"/>
                  </a:lnTo>
                  <a:close/>
                  <a:moveTo>
                    <a:pt x="237" y="110"/>
                  </a:moveTo>
                  <a:lnTo>
                    <a:pt x="211" y="85"/>
                  </a:lnTo>
                  <a:lnTo>
                    <a:pt x="194" y="59"/>
                  </a:lnTo>
                  <a:lnTo>
                    <a:pt x="194" y="42"/>
                  </a:lnTo>
                  <a:lnTo>
                    <a:pt x="203" y="34"/>
                  </a:lnTo>
                  <a:lnTo>
                    <a:pt x="220" y="25"/>
                  </a:lnTo>
                  <a:lnTo>
                    <a:pt x="237" y="17"/>
                  </a:lnTo>
                  <a:lnTo>
                    <a:pt x="262" y="25"/>
                  </a:lnTo>
                  <a:lnTo>
                    <a:pt x="296" y="51"/>
                  </a:lnTo>
                  <a:lnTo>
                    <a:pt x="321" y="85"/>
                  </a:lnTo>
                  <a:lnTo>
                    <a:pt x="338" y="102"/>
                  </a:lnTo>
                  <a:lnTo>
                    <a:pt x="338" y="118"/>
                  </a:lnTo>
                  <a:lnTo>
                    <a:pt x="330" y="135"/>
                  </a:lnTo>
                  <a:lnTo>
                    <a:pt x="313" y="144"/>
                  </a:lnTo>
                  <a:lnTo>
                    <a:pt x="296" y="144"/>
                  </a:lnTo>
                  <a:lnTo>
                    <a:pt x="270" y="135"/>
                  </a:lnTo>
                  <a:lnTo>
                    <a:pt x="237" y="110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4" name="Rectangle 134">
              <a:extLst>
                <a:ext uri="{FF2B5EF4-FFF2-40B4-BE49-F238E27FC236}">
                  <a16:creationId xmlns:a16="http://schemas.microsoft.com/office/drawing/2014/main" id="{308EBAA1-11C6-406E-93C3-483ECF90F8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600000">
              <a:off x="5476" y="2367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5" name="Rectangle 135">
              <a:extLst>
                <a:ext uri="{FF2B5EF4-FFF2-40B4-BE49-F238E27FC236}">
                  <a16:creationId xmlns:a16="http://schemas.microsoft.com/office/drawing/2014/main" id="{A3F54BB4-6142-4AD6-A2C3-A6E5C2AC83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600000">
              <a:off x="5499" y="2344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6" name="Rectangle 136">
              <a:extLst>
                <a:ext uri="{FF2B5EF4-FFF2-40B4-BE49-F238E27FC236}">
                  <a16:creationId xmlns:a16="http://schemas.microsoft.com/office/drawing/2014/main" id="{6315C88C-8AA3-40B9-9636-2B5C032DE2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600000">
              <a:off x="5518" y="2322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7" name="Freeform 137">
              <a:extLst>
                <a:ext uri="{FF2B5EF4-FFF2-40B4-BE49-F238E27FC236}">
                  <a16:creationId xmlns:a16="http://schemas.microsoft.com/office/drawing/2014/main" id="{AB2D593E-4F8A-486C-A70A-17921E6F1F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6" y="1495"/>
              <a:ext cx="79" cy="86"/>
            </a:xfrm>
            <a:custGeom>
              <a:avLst/>
              <a:gdLst>
                <a:gd name="T0" fmla="*/ 110 w 389"/>
                <a:gd name="T1" fmla="*/ 424 h 424"/>
                <a:gd name="T2" fmla="*/ 152 w 389"/>
                <a:gd name="T3" fmla="*/ 415 h 424"/>
                <a:gd name="T4" fmla="*/ 186 w 389"/>
                <a:gd name="T5" fmla="*/ 373 h 424"/>
                <a:gd name="T6" fmla="*/ 186 w 389"/>
                <a:gd name="T7" fmla="*/ 322 h 424"/>
                <a:gd name="T8" fmla="*/ 152 w 389"/>
                <a:gd name="T9" fmla="*/ 297 h 424"/>
                <a:gd name="T10" fmla="*/ 118 w 389"/>
                <a:gd name="T11" fmla="*/ 297 h 424"/>
                <a:gd name="T12" fmla="*/ 110 w 389"/>
                <a:gd name="T13" fmla="*/ 288 h 424"/>
                <a:gd name="T14" fmla="*/ 93 w 389"/>
                <a:gd name="T15" fmla="*/ 254 h 424"/>
                <a:gd name="T16" fmla="*/ 42 w 389"/>
                <a:gd name="T17" fmla="*/ 246 h 424"/>
                <a:gd name="T18" fmla="*/ 8 w 389"/>
                <a:gd name="T19" fmla="*/ 288 h 424"/>
                <a:gd name="T20" fmla="*/ 8 w 389"/>
                <a:gd name="T21" fmla="*/ 331 h 424"/>
                <a:gd name="T22" fmla="*/ 34 w 389"/>
                <a:gd name="T23" fmla="*/ 331 h 424"/>
                <a:gd name="T24" fmla="*/ 25 w 389"/>
                <a:gd name="T25" fmla="*/ 305 h 424"/>
                <a:gd name="T26" fmla="*/ 34 w 389"/>
                <a:gd name="T27" fmla="*/ 280 h 424"/>
                <a:gd name="T28" fmla="*/ 51 w 389"/>
                <a:gd name="T29" fmla="*/ 271 h 424"/>
                <a:gd name="T30" fmla="*/ 76 w 389"/>
                <a:gd name="T31" fmla="*/ 271 h 424"/>
                <a:gd name="T32" fmla="*/ 85 w 389"/>
                <a:gd name="T33" fmla="*/ 305 h 424"/>
                <a:gd name="T34" fmla="*/ 76 w 389"/>
                <a:gd name="T35" fmla="*/ 331 h 424"/>
                <a:gd name="T36" fmla="*/ 101 w 389"/>
                <a:gd name="T37" fmla="*/ 331 h 424"/>
                <a:gd name="T38" fmla="*/ 127 w 389"/>
                <a:gd name="T39" fmla="*/ 314 h 424"/>
                <a:gd name="T40" fmla="*/ 152 w 389"/>
                <a:gd name="T41" fmla="*/ 331 h 424"/>
                <a:gd name="T42" fmla="*/ 169 w 389"/>
                <a:gd name="T43" fmla="*/ 356 h 424"/>
                <a:gd name="T44" fmla="*/ 161 w 389"/>
                <a:gd name="T45" fmla="*/ 381 h 424"/>
                <a:gd name="T46" fmla="*/ 135 w 389"/>
                <a:gd name="T47" fmla="*/ 398 h 424"/>
                <a:gd name="T48" fmla="*/ 101 w 389"/>
                <a:gd name="T49" fmla="*/ 390 h 424"/>
                <a:gd name="T50" fmla="*/ 279 w 389"/>
                <a:gd name="T51" fmla="*/ 271 h 424"/>
                <a:gd name="T52" fmla="*/ 254 w 389"/>
                <a:gd name="T53" fmla="*/ 220 h 424"/>
                <a:gd name="T54" fmla="*/ 254 w 389"/>
                <a:gd name="T55" fmla="*/ 187 h 424"/>
                <a:gd name="T56" fmla="*/ 144 w 389"/>
                <a:gd name="T57" fmla="*/ 119 h 424"/>
                <a:gd name="T58" fmla="*/ 169 w 389"/>
                <a:gd name="T59" fmla="*/ 288 h 424"/>
                <a:gd name="T60" fmla="*/ 245 w 389"/>
                <a:gd name="T61" fmla="*/ 237 h 424"/>
                <a:gd name="T62" fmla="*/ 220 w 389"/>
                <a:gd name="T63" fmla="*/ 229 h 424"/>
                <a:gd name="T64" fmla="*/ 152 w 389"/>
                <a:gd name="T65" fmla="*/ 170 h 424"/>
                <a:gd name="T66" fmla="*/ 254 w 389"/>
                <a:gd name="T67" fmla="*/ 144 h 424"/>
                <a:gd name="T68" fmla="*/ 296 w 389"/>
                <a:gd name="T69" fmla="*/ 170 h 424"/>
                <a:gd name="T70" fmla="*/ 330 w 389"/>
                <a:gd name="T71" fmla="*/ 178 h 424"/>
                <a:gd name="T72" fmla="*/ 381 w 389"/>
                <a:gd name="T73" fmla="*/ 153 h 424"/>
                <a:gd name="T74" fmla="*/ 389 w 389"/>
                <a:gd name="T75" fmla="*/ 119 h 424"/>
                <a:gd name="T76" fmla="*/ 381 w 389"/>
                <a:gd name="T77" fmla="*/ 85 h 424"/>
                <a:gd name="T78" fmla="*/ 338 w 389"/>
                <a:gd name="T79" fmla="*/ 43 h 424"/>
                <a:gd name="T80" fmla="*/ 305 w 389"/>
                <a:gd name="T81" fmla="*/ 9 h 424"/>
                <a:gd name="T82" fmla="*/ 245 w 389"/>
                <a:gd name="T83" fmla="*/ 9 h 424"/>
                <a:gd name="T84" fmla="*/ 212 w 389"/>
                <a:gd name="T85" fmla="*/ 43 h 424"/>
                <a:gd name="T86" fmla="*/ 212 w 389"/>
                <a:gd name="T87" fmla="*/ 77 h 424"/>
                <a:gd name="T88" fmla="*/ 237 w 389"/>
                <a:gd name="T89" fmla="*/ 119 h 424"/>
                <a:gd name="T90" fmla="*/ 271 w 389"/>
                <a:gd name="T91" fmla="*/ 119 h 424"/>
                <a:gd name="T92" fmla="*/ 228 w 389"/>
                <a:gd name="T93" fmla="*/ 68 h 424"/>
                <a:gd name="T94" fmla="*/ 237 w 389"/>
                <a:gd name="T95" fmla="*/ 34 h 424"/>
                <a:gd name="T96" fmla="*/ 271 w 389"/>
                <a:gd name="T97" fmla="*/ 26 h 424"/>
                <a:gd name="T98" fmla="*/ 322 w 389"/>
                <a:gd name="T99" fmla="*/ 60 h 424"/>
                <a:gd name="T100" fmla="*/ 372 w 389"/>
                <a:gd name="T101" fmla="*/ 110 h 424"/>
                <a:gd name="T102" fmla="*/ 364 w 389"/>
                <a:gd name="T103" fmla="*/ 144 h 424"/>
                <a:gd name="T104" fmla="*/ 330 w 389"/>
                <a:gd name="T105" fmla="*/ 153 h 424"/>
                <a:gd name="T106" fmla="*/ 271 w 389"/>
                <a:gd name="T107" fmla="*/ 119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89" h="424">
                  <a:moveTo>
                    <a:pt x="93" y="415"/>
                  </a:moveTo>
                  <a:lnTo>
                    <a:pt x="110" y="424"/>
                  </a:lnTo>
                  <a:lnTo>
                    <a:pt x="135" y="424"/>
                  </a:lnTo>
                  <a:lnTo>
                    <a:pt x="152" y="415"/>
                  </a:lnTo>
                  <a:lnTo>
                    <a:pt x="178" y="398"/>
                  </a:lnTo>
                  <a:lnTo>
                    <a:pt x="186" y="373"/>
                  </a:lnTo>
                  <a:lnTo>
                    <a:pt x="195" y="347"/>
                  </a:lnTo>
                  <a:lnTo>
                    <a:pt x="186" y="322"/>
                  </a:lnTo>
                  <a:lnTo>
                    <a:pt x="169" y="305"/>
                  </a:lnTo>
                  <a:lnTo>
                    <a:pt x="152" y="297"/>
                  </a:lnTo>
                  <a:lnTo>
                    <a:pt x="135" y="297"/>
                  </a:lnTo>
                  <a:lnTo>
                    <a:pt x="118" y="297"/>
                  </a:lnTo>
                  <a:lnTo>
                    <a:pt x="110" y="305"/>
                  </a:lnTo>
                  <a:lnTo>
                    <a:pt x="110" y="288"/>
                  </a:lnTo>
                  <a:lnTo>
                    <a:pt x="110" y="280"/>
                  </a:lnTo>
                  <a:lnTo>
                    <a:pt x="93" y="254"/>
                  </a:lnTo>
                  <a:lnTo>
                    <a:pt x="68" y="246"/>
                  </a:lnTo>
                  <a:lnTo>
                    <a:pt x="42" y="246"/>
                  </a:lnTo>
                  <a:lnTo>
                    <a:pt x="17" y="271"/>
                  </a:lnTo>
                  <a:lnTo>
                    <a:pt x="8" y="288"/>
                  </a:lnTo>
                  <a:lnTo>
                    <a:pt x="0" y="305"/>
                  </a:lnTo>
                  <a:lnTo>
                    <a:pt x="8" y="331"/>
                  </a:lnTo>
                  <a:lnTo>
                    <a:pt x="17" y="347"/>
                  </a:lnTo>
                  <a:lnTo>
                    <a:pt x="34" y="331"/>
                  </a:lnTo>
                  <a:lnTo>
                    <a:pt x="25" y="322"/>
                  </a:lnTo>
                  <a:lnTo>
                    <a:pt x="25" y="305"/>
                  </a:lnTo>
                  <a:lnTo>
                    <a:pt x="25" y="288"/>
                  </a:lnTo>
                  <a:lnTo>
                    <a:pt x="34" y="280"/>
                  </a:lnTo>
                  <a:lnTo>
                    <a:pt x="42" y="271"/>
                  </a:lnTo>
                  <a:lnTo>
                    <a:pt x="51" y="271"/>
                  </a:lnTo>
                  <a:lnTo>
                    <a:pt x="68" y="271"/>
                  </a:lnTo>
                  <a:lnTo>
                    <a:pt x="76" y="271"/>
                  </a:lnTo>
                  <a:lnTo>
                    <a:pt x="85" y="288"/>
                  </a:lnTo>
                  <a:lnTo>
                    <a:pt x="85" y="305"/>
                  </a:lnTo>
                  <a:lnTo>
                    <a:pt x="85" y="314"/>
                  </a:lnTo>
                  <a:lnTo>
                    <a:pt x="76" y="331"/>
                  </a:lnTo>
                  <a:lnTo>
                    <a:pt x="85" y="347"/>
                  </a:lnTo>
                  <a:lnTo>
                    <a:pt x="101" y="331"/>
                  </a:lnTo>
                  <a:lnTo>
                    <a:pt x="110" y="322"/>
                  </a:lnTo>
                  <a:lnTo>
                    <a:pt x="127" y="314"/>
                  </a:lnTo>
                  <a:lnTo>
                    <a:pt x="135" y="322"/>
                  </a:lnTo>
                  <a:lnTo>
                    <a:pt x="152" y="331"/>
                  </a:lnTo>
                  <a:lnTo>
                    <a:pt x="161" y="339"/>
                  </a:lnTo>
                  <a:lnTo>
                    <a:pt x="169" y="356"/>
                  </a:lnTo>
                  <a:lnTo>
                    <a:pt x="169" y="373"/>
                  </a:lnTo>
                  <a:lnTo>
                    <a:pt x="161" y="381"/>
                  </a:lnTo>
                  <a:lnTo>
                    <a:pt x="144" y="398"/>
                  </a:lnTo>
                  <a:lnTo>
                    <a:pt x="135" y="398"/>
                  </a:lnTo>
                  <a:lnTo>
                    <a:pt x="118" y="398"/>
                  </a:lnTo>
                  <a:lnTo>
                    <a:pt x="101" y="390"/>
                  </a:lnTo>
                  <a:lnTo>
                    <a:pt x="93" y="415"/>
                  </a:lnTo>
                  <a:close/>
                  <a:moveTo>
                    <a:pt x="279" y="271"/>
                  </a:moveTo>
                  <a:lnTo>
                    <a:pt x="296" y="254"/>
                  </a:lnTo>
                  <a:lnTo>
                    <a:pt x="254" y="220"/>
                  </a:lnTo>
                  <a:lnTo>
                    <a:pt x="271" y="204"/>
                  </a:lnTo>
                  <a:lnTo>
                    <a:pt x="254" y="187"/>
                  </a:lnTo>
                  <a:lnTo>
                    <a:pt x="237" y="204"/>
                  </a:lnTo>
                  <a:lnTo>
                    <a:pt x="144" y="119"/>
                  </a:lnTo>
                  <a:lnTo>
                    <a:pt x="127" y="136"/>
                  </a:lnTo>
                  <a:lnTo>
                    <a:pt x="169" y="288"/>
                  </a:lnTo>
                  <a:lnTo>
                    <a:pt x="186" y="305"/>
                  </a:lnTo>
                  <a:lnTo>
                    <a:pt x="245" y="237"/>
                  </a:lnTo>
                  <a:lnTo>
                    <a:pt x="279" y="271"/>
                  </a:lnTo>
                  <a:close/>
                  <a:moveTo>
                    <a:pt x="220" y="229"/>
                  </a:moveTo>
                  <a:lnTo>
                    <a:pt x="186" y="271"/>
                  </a:lnTo>
                  <a:lnTo>
                    <a:pt x="152" y="170"/>
                  </a:lnTo>
                  <a:lnTo>
                    <a:pt x="220" y="229"/>
                  </a:lnTo>
                  <a:close/>
                  <a:moveTo>
                    <a:pt x="254" y="144"/>
                  </a:moveTo>
                  <a:lnTo>
                    <a:pt x="279" y="153"/>
                  </a:lnTo>
                  <a:lnTo>
                    <a:pt x="296" y="170"/>
                  </a:lnTo>
                  <a:lnTo>
                    <a:pt x="313" y="178"/>
                  </a:lnTo>
                  <a:lnTo>
                    <a:pt x="330" y="178"/>
                  </a:lnTo>
                  <a:lnTo>
                    <a:pt x="355" y="170"/>
                  </a:lnTo>
                  <a:lnTo>
                    <a:pt x="381" y="153"/>
                  </a:lnTo>
                  <a:lnTo>
                    <a:pt x="389" y="136"/>
                  </a:lnTo>
                  <a:lnTo>
                    <a:pt x="389" y="119"/>
                  </a:lnTo>
                  <a:lnTo>
                    <a:pt x="389" y="102"/>
                  </a:lnTo>
                  <a:lnTo>
                    <a:pt x="381" y="85"/>
                  </a:lnTo>
                  <a:lnTo>
                    <a:pt x="364" y="60"/>
                  </a:lnTo>
                  <a:lnTo>
                    <a:pt x="338" y="43"/>
                  </a:lnTo>
                  <a:lnTo>
                    <a:pt x="322" y="26"/>
                  </a:lnTo>
                  <a:lnTo>
                    <a:pt x="305" y="9"/>
                  </a:lnTo>
                  <a:lnTo>
                    <a:pt x="271" y="0"/>
                  </a:lnTo>
                  <a:lnTo>
                    <a:pt x="245" y="9"/>
                  </a:lnTo>
                  <a:lnTo>
                    <a:pt x="220" y="26"/>
                  </a:lnTo>
                  <a:lnTo>
                    <a:pt x="212" y="43"/>
                  </a:lnTo>
                  <a:lnTo>
                    <a:pt x="203" y="60"/>
                  </a:lnTo>
                  <a:lnTo>
                    <a:pt x="212" y="77"/>
                  </a:lnTo>
                  <a:lnTo>
                    <a:pt x="220" y="102"/>
                  </a:lnTo>
                  <a:lnTo>
                    <a:pt x="237" y="119"/>
                  </a:lnTo>
                  <a:lnTo>
                    <a:pt x="254" y="144"/>
                  </a:lnTo>
                  <a:close/>
                  <a:moveTo>
                    <a:pt x="271" y="119"/>
                  </a:moveTo>
                  <a:lnTo>
                    <a:pt x="245" y="94"/>
                  </a:lnTo>
                  <a:lnTo>
                    <a:pt x="228" y="68"/>
                  </a:lnTo>
                  <a:lnTo>
                    <a:pt x="228" y="51"/>
                  </a:lnTo>
                  <a:lnTo>
                    <a:pt x="237" y="34"/>
                  </a:lnTo>
                  <a:lnTo>
                    <a:pt x="245" y="26"/>
                  </a:lnTo>
                  <a:lnTo>
                    <a:pt x="271" y="26"/>
                  </a:lnTo>
                  <a:lnTo>
                    <a:pt x="288" y="34"/>
                  </a:lnTo>
                  <a:lnTo>
                    <a:pt x="322" y="60"/>
                  </a:lnTo>
                  <a:lnTo>
                    <a:pt x="355" y="85"/>
                  </a:lnTo>
                  <a:lnTo>
                    <a:pt x="372" y="110"/>
                  </a:lnTo>
                  <a:lnTo>
                    <a:pt x="372" y="127"/>
                  </a:lnTo>
                  <a:lnTo>
                    <a:pt x="364" y="144"/>
                  </a:lnTo>
                  <a:lnTo>
                    <a:pt x="347" y="153"/>
                  </a:lnTo>
                  <a:lnTo>
                    <a:pt x="330" y="153"/>
                  </a:lnTo>
                  <a:lnTo>
                    <a:pt x="305" y="144"/>
                  </a:lnTo>
                  <a:lnTo>
                    <a:pt x="271" y="119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8" name="Rectangle 138">
              <a:extLst>
                <a:ext uri="{FF2B5EF4-FFF2-40B4-BE49-F238E27FC236}">
                  <a16:creationId xmlns:a16="http://schemas.microsoft.com/office/drawing/2014/main" id="{6F2D500A-54CA-4D8B-9BB2-15D7694967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540000">
              <a:off x="5262" y="1515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9" name="Rectangle 139">
              <a:extLst>
                <a:ext uri="{FF2B5EF4-FFF2-40B4-BE49-F238E27FC236}">
                  <a16:creationId xmlns:a16="http://schemas.microsoft.com/office/drawing/2014/main" id="{286CD6B3-DB6A-4547-B7B8-F57E4D366DB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540000">
              <a:off x="5285" y="1489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0" name="Rectangle 140">
              <a:extLst>
                <a:ext uri="{FF2B5EF4-FFF2-40B4-BE49-F238E27FC236}">
                  <a16:creationId xmlns:a16="http://schemas.microsoft.com/office/drawing/2014/main" id="{C0A1D73A-694B-410F-A56F-D37497ED48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540000">
              <a:off x="5304" y="1466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1" name="Freeform 141">
              <a:extLst>
                <a:ext uri="{FF2B5EF4-FFF2-40B4-BE49-F238E27FC236}">
                  <a16:creationId xmlns:a16="http://schemas.microsoft.com/office/drawing/2014/main" id="{3D9AD0AA-1CD1-4C6B-B33D-218194EBF9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7" y="572"/>
              <a:ext cx="70" cy="81"/>
            </a:xfrm>
            <a:custGeom>
              <a:avLst/>
              <a:gdLst>
                <a:gd name="T0" fmla="*/ 17 w 347"/>
                <a:gd name="T1" fmla="*/ 136 h 398"/>
                <a:gd name="T2" fmla="*/ 76 w 347"/>
                <a:gd name="T3" fmla="*/ 136 h 398"/>
                <a:gd name="T4" fmla="*/ 76 w 347"/>
                <a:gd name="T5" fmla="*/ 93 h 398"/>
                <a:gd name="T6" fmla="*/ 178 w 347"/>
                <a:gd name="T7" fmla="*/ 9 h 398"/>
                <a:gd name="T8" fmla="*/ 0 w 347"/>
                <a:gd name="T9" fmla="*/ 17 h 398"/>
                <a:gd name="T10" fmla="*/ 8 w 347"/>
                <a:gd name="T11" fmla="*/ 110 h 398"/>
                <a:gd name="T12" fmla="*/ 34 w 347"/>
                <a:gd name="T13" fmla="*/ 26 h 398"/>
                <a:gd name="T14" fmla="*/ 68 w 347"/>
                <a:gd name="T15" fmla="*/ 76 h 398"/>
                <a:gd name="T16" fmla="*/ 101 w 347"/>
                <a:gd name="T17" fmla="*/ 144 h 398"/>
                <a:gd name="T18" fmla="*/ 76 w 347"/>
                <a:gd name="T19" fmla="*/ 169 h 398"/>
                <a:gd name="T20" fmla="*/ 68 w 347"/>
                <a:gd name="T21" fmla="*/ 212 h 398"/>
                <a:gd name="T22" fmla="*/ 93 w 347"/>
                <a:gd name="T23" fmla="*/ 254 h 398"/>
                <a:gd name="T24" fmla="*/ 127 w 347"/>
                <a:gd name="T25" fmla="*/ 263 h 398"/>
                <a:gd name="T26" fmla="*/ 169 w 347"/>
                <a:gd name="T27" fmla="*/ 254 h 398"/>
                <a:gd name="T28" fmla="*/ 220 w 347"/>
                <a:gd name="T29" fmla="*/ 220 h 398"/>
                <a:gd name="T30" fmla="*/ 254 w 347"/>
                <a:gd name="T31" fmla="*/ 178 h 398"/>
                <a:gd name="T32" fmla="*/ 254 w 347"/>
                <a:gd name="T33" fmla="*/ 144 h 398"/>
                <a:gd name="T34" fmla="*/ 237 w 347"/>
                <a:gd name="T35" fmla="*/ 110 h 398"/>
                <a:gd name="T36" fmla="*/ 203 w 347"/>
                <a:gd name="T37" fmla="*/ 102 h 398"/>
                <a:gd name="T38" fmla="*/ 152 w 347"/>
                <a:gd name="T39" fmla="*/ 110 h 398"/>
                <a:gd name="T40" fmla="*/ 144 w 347"/>
                <a:gd name="T41" fmla="*/ 144 h 398"/>
                <a:gd name="T42" fmla="*/ 203 w 347"/>
                <a:gd name="T43" fmla="*/ 119 h 398"/>
                <a:gd name="T44" fmla="*/ 228 w 347"/>
                <a:gd name="T45" fmla="*/ 136 h 398"/>
                <a:gd name="T46" fmla="*/ 228 w 347"/>
                <a:gd name="T47" fmla="*/ 169 h 398"/>
                <a:gd name="T48" fmla="*/ 212 w 347"/>
                <a:gd name="T49" fmla="*/ 186 h 398"/>
                <a:gd name="T50" fmla="*/ 186 w 347"/>
                <a:gd name="T51" fmla="*/ 212 h 398"/>
                <a:gd name="T52" fmla="*/ 118 w 347"/>
                <a:gd name="T53" fmla="*/ 237 h 398"/>
                <a:gd name="T54" fmla="*/ 93 w 347"/>
                <a:gd name="T55" fmla="*/ 229 h 398"/>
                <a:gd name="T56" fmla="*/ 93 w 347"/>
                <a:gd name="T57" fmla="*/ 195 h 398"/>
                <a:gd name="T58" fmla="*/ 144 w 347"/>
                <a:gd name="T59" fmla="*/ 144 h 398"/>
                <a:gd name="T60" fmla="*/ 195 w 347"/>
                <a:gd name="T61" fmla="*/ 271 h 398"/>
                <a:gd name="T62" fmla="*/ 169 w 347"/>
                <a:gd name="T63" fmla="*/ 305 h 398"/>
                <a:gd name="T64" fmla="*/ 152 w 347"/>
                <a:gd name="T65" fmla="*/ 347 h 398"/>
                <a:gd name="T66" fmla="*/ 178 w 347"/>
                <a:gd name="T67" fmla="*/ 381 h 398"/>
                <a:gd name="T68" fmla="*/ 212 w 347"/>
                <a:gd name="T69" fmla="*/ 398 h 398"/>
                <a:gd name="T70" fmla="*/ 254 w 347"/>
                <a:gd name="T71" fmla="*/ 381 h 398"/>
                <a:gd name="T72" fmla="*/ 305 w 347"/>
                <a:gd name="T73" fmla="*/ 356 h 398"/>
                <a:gd name="T74" fmla="*/ 339 w 347"/>
                <a:gd name="T75" fmla="*/ 313 h 398"/>
                <a:gd name="T76" fmla="*/ 339 w 347"/>
                <a:gd name="T77" fmla="*/ 271 h 398"/>
                <a:gd name="T78" fmla="*/ 322 w 347"/>
                <a:gd name="T79" fmla="*/ 246 h 398"/>
                <a:gd name="T80" fmla="*/ 288 w 347"/>
                <a:gd name="T81" fmla="*/ 229 h 398"/>
                <a:gd name="T82" fmla="*/ 245 w 347"/>
                <a:gd name="T83" fmla="*/ 246 h 398"/>
                <a:gd name="T84" fmla="*/ 228 w 347"/>
                <a:gd name="T85" fmla="*/ 279 h 398"/>
                <a:gd name="T86" fmla="*/ 288 w 347"/>
                <a:gd name="T87" fmla="*/ 254 h 398"/>
                <a:gd name="T88" fmla="*/ 322 w 347"/>
                <a:gd name="T89" fmla="*/ 271 h 398"/>
                <a:gd name="T90" fmla="*/ 322 w 347"/>
                <a:gd name="T91" fmla="*/ 305 h 398"/>
                <a:gd name="T92" fmla="*/ 305 w 347"/>
                <a:gd name="T93" fmla="*/ 322 h 398"/>
                <a:gd name="T94" fmla="*/ 271 w 347"/>
                <a:gd name="T95" fmla="*/ 347 h 398"/>
                <a:gd name="T96" fmla="*/ 212 w 347"/>
                <a:gd name="T97" fmla="*/ 373 h 398"/>
                <a:gd name="T98" fmla="*/ 186 w 347"/>
                <a:gd name="T99" fmla="*/ 356 h 398"/>
                <a:gd name="T100" fmla="*/ 178 w 347"/>
                <a:gd name="T101" fmla="*/ 322 h 398"/>
                <a:gd name="T102" fmla="*/ 228 w 347"/>
                <a:gd name="T103" fmla="*/ 279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7" h="398">
                  <a:moveTo>
                    <a:pt x="8" y="110"/>
                  </a:moveTo>
                  <a:lnTo>
                    <a:pt x="17" y="136"/>
                  </a:lnTo>
                  <a:lnTo>
                    <a:pt x="59" y="110"/>
                  </a:lnTo>
                  <a:lnTo>
                    <a:pt x="76" y="136"/>
                  </a:lnTo>
                  <a:lnTo>
                    <a:pt x="93" y="119"/>
                  </a:lnTo>
                  <a:lnTo>
                    <a:pt x="76" y="93"/>
                  </a:lnTo>
                  <a:lnTo>
                    <a:pt x="186" y="26"/>
                  </a:lnTo>
                  <a:lnTo>
                    <a:pt x="178" y="9"/>
                  </a:lnTo>
                  <a:lnTo>
                    <a:pt x="17" y="0"/>
                  </a:lnTo>
                  <a:lnTo>
                    <a:pt x="0" y="17"/>
                  </a:lnTo>
                  <a:lnTo>
                    <a:pt x="42" y="85"/>
                  </a:lnTo>
                  <a:lnTo>
                    <a:pt x="8" y="110"/>
                  </a:lnTo>
                  <a:close/>
                  <a:moveTo>
                    <a:pt x="68" y="76"/>
                  </a:moveTo>
                  <a:lnTo>
                    <a:pt x="34" y="26"/>
                  </a:lnTo>
                  <a:lnTo>
                    <a:pt x="144" y="26"/>
                  </a:lnTo>
                  <a:lnTo>
                    <a:pt x="68" y="76"/>
                  </a:lnTo>
                  <a:close/>
                  <a:moveTo>
                    <a:pt x="127" y="127"/>
                  </a:moveTo>
                  <a:lnTo>
                    <a:pt x="101" y="144"/>
                  </a:lnTo>
                  <a:lnTo>
                    <a:pt x="93" y="161"/>
                  </a:lnTo>
                  <a:lnTo>
                    <a:pt x="76" y="169"/>
                  </a:lnTo>
                  <a:lnTo>
                    <a:pt x="68" y="186"/>
                  </a:lnTo>
                  <a:lnTo>
                    <a:pt x="68" y="212"/>
                  </a:lnTo>
                  <a:lnTo>
                    <a:pt x="76" y="237"/>
                  </a:lnTo>
                  <a:lnTo>
                    <a:pt x="93" y="254"/>
                  </a:lnTo>
                  <a:lnTo>
                    <a:pt x="110" y="263"/>
                  </a:lnTo>
                  <a:lnTo>
                    <a:pt x="127" y="263"/>
                  </a:lnTo>
                  <a:lnTo>
                    <a:pt x="144" y="263"/>
                  </a:lnTo>
                  <a:lnTo>
                    <a:pt x="169" y="254"/>
                  </a:lnTo>
                  <a:lnTo>
                    <a:pt x="195" y="237"/>
                  </a:lnTo>
                  <a:lnTo>
                    <a:pt x="220" y="220"/>
                  </a:lnTo>
                  <a:lnTo>
                    <a:pt x="237" y="203"/>
                  </a:lnTo>
                  <a:lnTo>
                    <a:pt x="254" y="178"/>
                  </a:lnTo>
                  <a:lnTo>
                    <a:pt x="254" y="153"/>
                  </a:lnTo>
                  <a:lnTo>
                    <a:pt x="254" y="144"/>
                  </a:lnTo>
                  <a:lnTo>
                    <a:pt x="245" y="127"/>
                  </a:lnTo>
                  <a:lnTo>
                    <a:pt x="237" y="110"/>
                  </a:lnTo>
                  <a:lnTo>
                    <a:pt x="220" y="102"/>
                  </a:lnTo>
                  <a:lnTo>
                    <a:pt x="203" y="102"/>
                  </a:lnTo>
                  <a:lnTo>
                    <a:pt x="178" y="102"/>
                  </a:lnTo>
                  <a:lnTo>
                    <a:pt x="152" y="110"/>
                  </a:lnTo>
                  <a:lnTo>
                    <a:pt x="127" y="127"/>
                  </a:lnTo>
                  <a:close/>
                  <a:moveTo>
                    <a:pt x="144" y="144"/>
                  </a:moveTo>
                  <a:lnTo>
                    <a:pt x="178" y="127"/>
                  </a:lnTo>
                  <a:lnTo>
                    <a:pt x="203" y="119"/>
                  </a:lnTo>
                  <a:lnTo>
                    <a:pt x="220" y="127"/>
                  </a:lnTo>
                  <a:lnTo>
                    <a:pt x="228" y="136"/>
                  </a:lnTo>
                  <a:lnTo>
                    <a:pt x="237" y="153"/>
                  </a:lnTo>
                  <a:lnTo>
                    <a:pt x="228" y="169"/>
                  </a:lnTo>
                  <a:lnTo>
                    <a:pt x="228" y="178"/>
                  </a:lnTo>
                  <a:lnTo>
                    <a:pt x="212" y="186"/>
                  </a:lnTo>
                  <a:lnTo>
                    <a:pt x="203" y="203"/>
                  </a:lnTo>
                  <a:lnTo>
                    <a:pt x="186" y="212"/>
                  </a:lnTo>
                  <a:lnTo>
                    <a:pt x="144" y="237"/>
                  </a:lnTo>
                  <a:lnTo>
                    <a:pt x="118" y="237"/>
                  </a:lnTo>
                  <a:lnTo>
                    <a:pt x="101" y="237"/>
                  </a:lnTo>
                  <a:lnTo>
                    <a:pt x="93" y="229"/>
                  </a:lnTo>
                  <a:lnTo>
                    <a:pt x="85" y="212"/>
                  </a:lnTo>
                  <a:lnTo>
                    <a:pt x="93" y="195"/>
                  </a:lnTo>
                  <a:lnTo>
                    <a:pt x="110" y="169"/>
                  </a:lnTo>
                  <a:lnTo>
                    <a:pt x="144" y="144"/>
                  </a:lnTo>
                  <a:close/>
                  <a:moveTo>
                    <a:pt x="212" y="254"/>
                  </a:moveTo>
                  <a:lnTo>
                    <a:pt x="195" y="271"/>
                  </a:lnTo>
                  <a:lnTo>
                    <a:pt x="178" y="288"/>
                  </a:lnTo>
                  <a:lnTo>
                    <a:pt x="169" y="305"/>
                  </a:lnTo>
                  <a:lnTo>
                    <a:pt x="161" y="322"/>
                  </a:lnTo>
                  <a:lnTo>
                    <a:pt x="152" y="347"/>
                  </a:lnTo>
                  <a:lnTo>
                    <a:pt x="169" y="364"/>
                  </a:lnTo>
                  <a:lnTo>
                    <a:pt x="178" y="381"/>
                  </a:lnTo>
                  <a:lnTo>
                    <a:pt x="195" y="390"/>
                  </a:lnTo>
                  <a:lnTo>
                    <a:pt x="212" y="398"/>
                  </a:lnTo>
                  <a:lnTo>
                    <a:pt x="237" y="390"/>
                  </a:lnTo>
                  <a:lnTo>
                    <a:pt x="254" y="381"/>
                  </a:lnTo>
                  <a:lnTo>
                    <a:pt x="288" y="364"/>
                  </a:lnTo>
                  <a:lnTo>
                    <a:pt x="305" y="356"/>
                  </a:lnTo>
                  <a:lnTo>
                    <a:pt x="322" y="339"/>
                  </a:lnTo>
                  <a:lnTo>
                    <a:pt x="339" y="313"/>
                  </a:lnTo>
                  <a:lnTo>
                    <a:pt x="347" y="288"/>
                  </a:lnTo>
                  <a:lnTo>
                    <a:pt x="339" y="271"/>
                  </a:lnTo>
                  <a:lnTo>
                    <a:pt x="339" y="254"/>
                  </a:lnTo>
                  <a:lnTo>
                    <a:pt x="322" y="246"/>
                  </a:lnTo>
                  <a:lnTo>
                    <a:pt x="305" y="237"/>
                  </a:lnTo>
                  <a:lnTo>
                    <a:pt x="288" y="229"/>
                  </a:lnTo>
                  <a:lnTo>
                    <a:pt x="271" y="237"/>
                  </a:lnTo>
                  <a:lnTo>
                    <a:pt x="245" y="246"/>
                  </a:lnTo>
                  <a:lnTo>
                    <a:pt x="212" y="254"/>
                  </a:lnTo>
                  <a:close/>
                  <a:moveTo>
                    <a:pt x="228" y="279"/>
                  </a:moveTo>
                  <a:lnTo>
                    <a:pt x="262" y="263"/>
                  </a:lnTo>
                  <a:lnTo>
                    <a:pt x="288" y="254"/>
                  </a:lnTo>
                  <a:lnTo>
                    <a:pt x="305" y="254"/>
                  </a:lnTo>
                  <a:lnTo>
                    <a:pt x="322" y="271"/>
                  </a:lnTo>
                  <a:lnTo>
                    <a:pt x="322" y="288"/>
                  </a:lnTo>
                  <a:lnTo>
                    <a:pt x="322" y="305"/>
                  </a:lnTo>
                  <a:lnTo>
                    <a:pt x="313" y="313"/>
                  </a:lnTo>
                  <a:lnTo>
                    <a:pt x="305" y="322"/>
                  </a:lnTo>
                  <a:lnTo>
                    <a:pt x="288" y="330"/>
                  </a:lnTo>
                  <a:lnTo>
                    <a:pt x="271" y="347"/>
                  </a:lnTo>
                  <a:lnTo>
                    <a:pt x="237" y="364"/>
                  </a:lnTo>
                  <a:lnTo>
                    <a:pt x="212" y="373"/>
                  </a:lnTo>
                  <a:lnTo>
                    <a:pt x="195" y="364"/>
                  </a:lnTo>
                  <a:lnTo>
                    <a:pt x="186" y="356"/>
                  </a:lnTo>
                  <a:lnTo>
                    <a:pt x="178" y="339"/>
                  </a:lnTo>
                  <a:lnTo>
                    <a:pt x="178" y="322"/>
                  </a:lnTo>
                  <a:lnTo>
                    <a:pt x="195" y="305"/>
                  </a:lnTo>
                  <a:lnTo>
                    <a:pt x="228" y="279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2" name="Rectangle 142">
              <a:extLst>
                <a:ext uri="{FF2B5EF4-FFF2-40B4-BE49-F238E27FC236}">
                  <a16:creationId xmlns:a16="http://schemas.microsoft.com/office/drawing/2014/main" id="{09A7310E-9F25-4250-925B-3152DEE02B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20000">
              <a:off x="4224" y="550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3" name="Rectangle 143">
              <a:extLst>
                <a:ext uri="{FF2B5EF4-FFF2-40B4-BE49-F238E27FC236}">
                  <a16:creationId xmlns:a16="http://schemas.microsoft.com/office/drawing/2014/main" id="{A9A259DD-952D-40DD-803A-EE9D7041B72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20000">
              <a:off x="4239" y="580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4" name="Rectangle 144">
              <a:extLst>
                <a:ext uri="{FF2B5EF4-FFF2-40B4-BE49-F238E27FC236}">
                  <a16:creationId xmlns:a16="http://schemas.microsoft.com/office/drawing/2014/main" id="{19B6DBD2-3967-403F-851F-0F846F9435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20000">
              <a:off x="4258" y="606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5" name="Freeform 145">
              <a:extLst>
                <a:ext uri="{FF2B5EF4-FFF2-40B4-BE49-F238E27FC236}">
                  <a16:creationId xmlns:a16="http://schemas.microsoft.com/office/drawing/2014/main" id="{EACC6A75-234B-42BC-AFD0-868CE818C6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68" y="3615"/>
              <a:ext cx="82" cy="78"/>
            </a:xfrm>
            <a:custGeom>
              <a:avLst/>
              <a:gdLst>
                <a:gd name="T0" fmla="*/ 110 w 406"/>
                <a:gd name="T1" fmla="*/ 389 h 389"/>
                <a:gd name="T2" fmla="*/ 169 w 406"/>
                <a:gd name="T3" fmla="*/ 355 h 389"/>
                <a:gd name="T4" fmla="*/ 161 w 406"/>
                <a:gd name="T5" fmla="*/ 288 h 389"/>
                <a:gd name="T6" fmla="*/ 118 w 406"/>
                <a:gd name="T7" fmla="*/ 271 h 389"/>
                <a:gd name="T8" fmla="*/ 101 w 406"/>
                <a:gd name="T9" fmla="*/ 245 h 389"/>
                <a:gd name="T10" fmla="*/ 42 w 406"/>
                <a:gd name="T11" fmla="*/ 211 h 389"/>
                <a:gd name="T12" fmla="*/ 0 w 406"/>
                <a:gd name="T13" fmla="*/ 262 h 389"/>
                <a:gd name="T14" fmla="*/ 25 w 406"/>
                <a:gd name="T15" fmla="*/ 288 h 389"/>
                <a:gd name="T16" fmla="*/ 25 w 406"/>
                <a:gd name="T17" fmla="*/ 245 h 389"/>
                <a:gd name="T18" fmla="*/ 51 w 406"/>
                <a:gd name="T19" fmla="*/ 228 h 389"/>
                <a:gd name="T20" fmla="*/ 85 w 406"/>
                <a:gd name="T21" fmla="*/ 254 h 389"/>
                <a:gd name="T22" fmla="*/ 59 w 406"/>
                <a:gd name="T23" fmla="*/ 296 h 389"/>
                <a:gd name="T24" fmla="*/ 101 w 406"/>
                <a:gd name="T25" fmla="*/ 288 h 389"/>
                <a:gd name="T26" fmla="*/ 144 w 406"/>
                <a:gd name="T27" fmla="*/ 305 h 389"/>
                <a:gd name="T28" fmla="*/ 144 w 406"/>
                <a:gd name="T29" fmla="*/ 347 h 389"/>
                <a:gd name="T30" fmla="*/ 110 w 406"/>
                <a:gd name="T31" fmla="*/ 372 h 389"/>
                <a:gd name="T32" fmla="*/ 68 w 406"/>
                <a:gd name="T33" fmla="*/ 372 h 389"/>
                <a:gd name="T34" fmla="*/ 186 w 406"/>
                <a:gd name="T35" fmla="*/ 271 h 389"/>
                <a:gd name="T36" fmla="*/ 245 w 406"/>
                <a:gd name="T37" fmla="*/ 288 h 389"/>
                <a:gd name="T38" fmla="*/ 288 w 406"/>
                <a:gd name="T39" fmla="*/ 237 h 389"/>
                <a:gd name="T40" fmla="*/ 271 w 406"/>
                <a:gd name="T41" fmla="*/ 178 h 389"/>
                <a:gd name="T42" fmla="*/ 212 w 406"/>
                <a:gd name="T43" fmla="*/ 118 h 389"/>
                <a:gd name="T44" fmla="*/ 135 w 406"/>
                <a:gd name="T45" fmla="*/ 118 h 389"/>
                <a:gd name="T46" fmla="*/ 110 w 406"/>
                <a:gd name="T47" fmla="*/ 169 h 389"/>
                <a:gd name="T48" fmla="*/ 152 w 406"/>
                <a:gd name="T49" fmla="*/ 237 h 389"/>
                <a:gd name="T50" fmla="*/ 135 w 406"/>
                <a:gd name="T51" fmla="*/ 161 h 389"/>
                <a:gd name="T52" fmla="*/ 161 w 406"/>
                <a:gd name="T53" fmla="*/ 127 h 389"/>
                <a:gd name="T54" fmla="*/ 228 w 406"/>
                <a:gd name="T55" fmla="*/ 169 h 389"/>
                <a:gd name="T56" fmla="*/ 262 w 406"/>
                <a:gd name="T57" fmla="*/ 245 h 389"/>
                <a:gd name="T58" fmla="*/ 220 w 406"/>
                <a:gd name="T59" fmla="*/ 262 h 389"/>
                <a:gd name="T60" fmla="*/ 271 w 406"/>
                <a:gd name="T61" fmla="*/ 135 h 389"/>
                <a:gd name="T62" fmla="*/ 322 w 406"/>
                <a:gd name="T63" fmla="*/ 178 h 389"/>
                <a:gd name="T64" fmla="*/ 389 w 406"/>
                <a:gd name="T65" fmla="*/ 169 h 389"/>
                <a:gd name="T66" fmla="*/ 406 w 406"/>
                <a:gd name="T67" fmla="*/ 118 h 389"/>
                <a:gd name="T68" fmla="*/ 364 w 406"/>
                <a:gd name="T69" fmla="*/ 51 h 389"/>
                <a:gd name="T70" fmla="*/ 305 w 406"/>
                <a:gd name="T71" fmla="*/ 0 h 389"/>
                <a:gd name="T72" fmla="*/ 237 w 406"/>
                <a:gd name="T73" fmla="*/ 34 h 389"/>
                <a:gd name="T74" fmla="*/ 237 w 406"/>
                <a:gd name="T75" fmla="*/ 85 h 389"/>
                <a:gd name="T76" fmla="*/ 288 w 406"/>
                <a:gd name="T77" fmla="*/ 118 h 389"/>
                <a:gd name="T78" fmla="*/ 254 w 406"/>
                <a:gd name="T79" fmla="*/ 42 h 389"/>
                <a:gd name="T80" fmla="*/ 296 w 406"/>
                <a:gd name="T81" fmla="*/ 25 h 389"/>
                <a:gd name="T82" fmla="*/ 372 w 406"/>
                <a:gd name="T83" fmla="*/ 93 h 389"/>
                <a:gd name="T84" fmla="*/ 372 w 406"/>
                <a:gd name="T85" fmla="*/ 152 h 389"/>
                <a:gd name="T86" fmla="*/ 322 w 406"/>
                <a:gd name="T87" fmla="*/ 14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6" h="389">
                  <a:moveTo>
                    <a:pt x="68" y="372"/>
                  </a:moveTo>
                  <a:lnTo>
                    <a:pt x="85" y="389"/>
                  </a:lnTo>
                  <a:lnTo>
                    <a:pt x="110" y="389"/>
                  </a:lnTo>
                  <a:lnTo>
                    <a:pt x="127" y="389"/>
                  </a:lnTo>
                  <a:lnTo>
                    <a:pt x="152" y="372"/>
                  </a:lnTo>
                  <a:lnTo>
                    <a:pt x="169" y="355"/>
                  </a:lnTo>
                  <a:lnTo>
                    <a:pt x="178" y="330"/>
                  </a:lnTo>
                  <a:lnTo>
                    <a:pt x="169" y="305"/>
                  </a:lnTo>
                  <a:lnTo>
                    <a:pt x="161" y="288"/>
                  </a:lnTo>
                  <a:lnTo>
                    <a:pt x="144" y="271"/>
                  </a:lnTo>
                  <a:lnTo>
                    <a:pt x="135" y="271"/>
                  </a:lnTo>
                  <a:lnTo>
                    <a:pt x="118" y="271"/>
                  </a:lnTo>
                  <a:lnTo>
                    <a:pt x="101" y="271"/>
                  </a:lnTo>
                  <a:lnTo>
                    <a:pt x="101" y="262"/>
                  </a:lnTo>
                  <a:lnTo>
                    <a:pt x="101" y="245"/>
                  </a:lnTo>
                  <a:lnTo>
                    <a:pt x="93" y="220"/>
                  </a:lnTo>
                  <a:lnTo>
                    <a:pt x="68" y="211"/>
                  </a:lnTo>
                  <a:lnTo>
                    <a:pt x="42" y="211"/>
                  </a:lnTo>
                  <a:lnTo>
                    <a:pt x="17" y="220"/>
                  </a:lnTo>
                  <a:lnTo>
                    <a:pt x="0" y="237"/>
                  </a:lnTo>
                  <a:lnTo>
                    <a:pt x="0" y="262"/>
                  </a:lnTo>
                  <a:lnTo>
                    <a:pt x="0" y="279"/>
                  </a:lnTo>
                  <a:lnTo>
                    <a:pt x="8" y="305"/>
                  </a:lnTo>
                  <a:lnTo>
                    <a:pt x="25" y="288"/>
                  </a:lnTo>
                  <a:lnTo>
                    <a:pt x="17" y="271"/>
                  </a:lnTo>
                  <a:lnTo>
                    <a:pt x="17" y="262"/>
                  </a:lnTo>
                  <a:lnTo>
                    <a:pt x="25" y="245"/>
                  </a:lnTo>
                  <a:lnTo>
                    <a:pt x="34" y="237"/>
                  </a:lnTo>
                  <a:lnTo>
                    <a:pt x="42" y="228"/>
                  </a:lnTo>
                  <a:lnTo>
                    <a:pt x="51" y="228"/>
                  </a:lnTo>
                  <a:lnTo>
                    <a:pt x="68" y="237"/>
                  </a:lnTo>
                  <a:lnTo>
                    <a:pt x="76" y="237"/>
                  </a:lnTo>
                  <a:lnTo>
                    <a:pt x="85" y="254"/>
                  </a:lnTo>
                  <a:lnTo>
                    <a:pt x="85" y="271"/>
                  </a:lnTo>
                  <a:lnTo>
                    <a:pt x="68" y="288"/>
                  </a:lnTo>
                  <a:lnTo>
                    <a:pt x="59" y="296"/>
                  </a:lnTo>
                  <a:lnTo>
                    <a:pt x="76" y="313"/>
                  </a:lnTo>
                  <a:lnTo>
                    <a:pt x="85" y="296"/>
                  </a:lnTo>
                  <a:lnTo>
                    <a:pt x="101" y="288"/>
                  </a:lnTo>
                  <a:lnTo>
                    <a:pt x="118" y="288"/>
                  </a:lnTo>
                  <a:lnTo>
                    <a:pt x="127" y="296"/>
                  </a:lnTo>
                  <a:lnTo>
                    <a:pt x="144" y="305"/>
                  </a:lnTo>
                  <a:lnTo>
                    <a:pt x="152" y="313"/>
                  </a:lnTo>
                  <a:lnTo>
                    <a:pt x="152" y="330"/>
                  </a:lnTo>
                  <a:lnTo>
                    <a:pt x="144" y="347"/>
                  </a:lnTo>
                  <a:lnTo>
                    <a:pt x="135" y="364"/>
                  </a:lnTo>
                  <a:lnTo>
                    <a:pt x="127" y="364"/>
                  </a:lnTo>
                  <a:lnTo>
                    <a:pt x="110" y="372"/>
                  </a:lnTo>
                  <a:lnTo>
                    <a:pt x="101" y="364"/>
                  </a:lnTo>
                  <a:lnTo>
                    <a:pt x="85" y="355"/>
                  </a:lnTo>
                  <a:lnTo>
                    <a:pt x="68" y="372"/>
                  </a:lnTo>
                  <a:close/>
                  <a:moveTo>
                    <a:pt x="152" y="237"/>
                  </a:moveTo>
                  <a:lnTo>
                    <a:pt x="169" y="262"/>
                  </a:lnTo>
                  <a:lnTo>
                    <a:pt x="186" y="271"/>
                  </a:lnTo>
                  <a:lnTo>
                    <a:pt x="203" y="279"/>
                  </a:lnTo>
                  <a:lnTo>
                    <a:pt x="220" y="288"/>
                  </a:lnTo>
                  <a:lnTo>
                    <a:pt x="245" y="288"/>
                  </a:lnTo>
                  <a:lnTo>
                    <a:pt x="271" y="271"/>
                  </a:lnTo>
                  <a:lnTo>
                    <a:pt x="279" y="254"/>
                  </a:lnTo>
                  <a:lnTo>
                    <a:pt x="288" y="237"/>
                  </a:lnTo>
                  <a:lnTo>
                    <a:pt x="288" y="220"/>
                  </a:lnTo>
                  <a:lnTo>
                    <a:pt x="279" y="203"/>
                  </a:lnTo>
                  <a:lnTo>
                    <a:pt x="271" y="178"/>
                  </a:lnTo>
                  <a:lnTo>
                    <a:pt x="245" y="152"/>
                  </a:lnTo>
                  <a:lnTo>
                    <a:pt x="228" y="135"/>
                  </a:lnTo>
                  <a:lnTo>
                    <a:pt x="212" y="118"/>
                  </a:lnTo>
                  <a:lnTo>
                    <a:pt x="186" y="110"/>
                  </a:lnTo>
                  <a:lnTo>
                    <a:pt x="161" y="110"/>
                  </a:lnTo>
                  <a:lnTo>
                    <a:pt x="135" y="118"/>
                  </a:lnTo>
                  <a:lnTo>
                    <a:pt x="118" y="135"/>
                  </a:lnTo>
                  <a:lnTo>
                    <a:pt x="110" y="152"/>
                  </a:lnTo>
                  <a:lnTo>
                    <a:pt x="110" y="169"/>
                  </a:lnTo>
                  <a:lnTo>
                    <a:pt x="118" y="195"/>
                  </a:lnTo>
                  <a:lnTo>
                    <a:pt x="135" y="211"/>
                  </a:lnTo>
                  <a:lnTo>
                    <a:pt x="152" y="237"/>
                  </a:lnTo>
                  <a:close/>
                  <a:moveTo>
                    <a:pt x="169" y="220"/>
                  </a:moveTo>
                  <a:lnTo>
                    <a:pt x="144" y="186"/>
                  </a:lnTo>
                  <a:lnTo>
                    <a:pt x="135" y="161"/>
                  </a:lnTo>
                  <a:lnTo>
                    <a:pt x="135" y="152"/>
                  </a:lnTo>
                  <a:lnTo>
                    <a:pt x="144" y="135"/>
                  </a:lnTo>
                  <a:lnTo>
                    <a:pt x="161" y="127"/>
                  </a:lnTo>
                  <a:lnTo>
                    <a:pt x="178" y="127"/>
                  </a:lnTo>
                  <a:lnTo>
                    <a:pt x="203" y="144"/>
                  </a:lnTo>
                  <a:lnTo>
                    <a:pt x="228" y="169"/>
                  </a:lnTo>
                  <a:lnTo>
                    <a:pt x="254" y="203"/>
                  </a:lnTo>
                  <a:lnTo>
                    <a:pt x="262" y="228"/>
                  </a:lnTo>
                  <a:lnTo>
                    <a:pt x="262" y="245"/>
                  </a:lnTo>
                  <a:lnTo>
                    <a:pt x="254" y="254"/>
                  </a:lnTo>
                  <a:lnTo>
                    <a:pt x="237" y="262"/>
                  </a:lnTo>
                  <a:lnTo>
                    <a:pt x="220" y="262"/>
                  </a:lnTo>
                  <a:lnTo>
                    <a:pt x="203" y="254"/>
                  </a:lnTo>
                  <a:lnTo>
                    <a:pt x="169" y="220"/>
                  </a:lnTo>
                  <a:close/>
                  <a:moveTo>
                    <a:pt x="271" y="135"/>
                  </a:moveTo>
                  <a:lnTo>
                    <a:pt x="288" y="152"/>
                  </a:lnTo>
                  <a:lnTo>
                    <a:pt x="305" y="169"/>
                  </a:lnTo>
                  <a:lnTo>
                    <a:pt x="322" y="178"/>
                  </a:lnTo>
                  <a:lnTo>
                    <a:pt x="339" y="178"/>
                  </a:lnTo>
                  <a:lnTo>
                    <a:pt x="364" y="178"/>
                  </a:lnTo>
                  <a:lnTo>
                    <a:pt x="389" y="169"/>
                  </a:lnTo>
                  <a:lnTo>
                    <a:pt x="398" y="152"/>
                  </a:lnTo>
                  <a:lnTo>
                    <a:pt x="406" y="135"/>
                  </a:lnTo>
                  <a:lnTo>
                    <a:pt x="406" y="118"/>
                  </a:lnTo>
                  <a:lnTo>
                    <a:pt x="398" y="93"/>
                  </a:lnTo>
                  <a:lnTo>
                    <a:pt x="389" y="76"/>
                  </a:lnTo>
                  <a:lnTo>
                    <a:pt x="364" y="51"/>
                  </a:lnTo>
                  <a:lnTo>
                    <a:pt x="347" y="25"/>
                  </a:lnTo>
                  <a:lnTo>
                    <a:pt x="330" y="17"/>
                  </a:lnTo>
                  <a:lnTo>
                    <a:pt x="305" y="0"/>
                  </a:lnTo>
                  <a:lnTo>
                    <a:pt x="279" y="0"/>
                  </a:lnTo>
                  <a:lnTo>
                    <a:pt x="254" y="17"/>
                  </a:lnTo>
                  <a:lnTo>
                    <a:pt x="237" y="34"/>
                  </a:lnTo>
                  <a:lnTo>
                    <a:pt x="228" y="51"/>
                  </a:lnTo>
                  <a:lnTo>
                    <a:pt x="228" y="68"/>
                  </a:lnTo>
                  <a:lnTo>
                    <a:pt x="237" y="85"/>
                  </a:lnTo>
                  <a:lnTo>
                    <a:pt x="254" y="110"/>
                  </a:lnTo>
                  <a:lnTo>
                    <a:pt x="271" y="135"/>
                  </a:lnTo>
                  <a:close/>
                  <a:moveTo>
                    <a:pt x="288" y="118"/>
                  </a:moveTo>
                  <a:lnTo>
                    <a:pt x="262" y="85"/>
                  </a:lnTo>
                  <a:lnTo>
                    <a:pt x="254" y="59"/>
                  </a:lnTo>
                  <a:lnTo>
                    <a:pt x="254" y="42"/>
                  </a:lnTo>
                  <a:lnTo>
                    <a:pt x="262" y="34"/>
                  </a:lnTo>
                  <a:lnTo>
                    <a:pt x="279" y="25"/>
                  </a:lnTo>
                  <a:lnTo>
                    <a:pt x="296" y="25"/>
                  </a:lnTo>
                  <a:lnTo>
                    <a:pt x="322" y="34"/>
                  </a:lnTo>
                  <a:lnTo>
                    <a:pt x="347" y="68"/>
                  </a:lnTo>
                  <a:lnTo>
                    <a:pt x="372" y="93"/>
                  </a:lnTo>
                  <a:lnTo>
                    <a:pt x="381" y="118"/>
                  </a:lnTo>
                  <a:lnTo>
                    <a:pt x="381" y="135"/>
                  </a:lnTo>
                  <a:lnTo>
                    <a:pt x="372" y="152"/>
                  </a:lnTo>
                  <a:lnTo>
                    <a:pt x="355" y="161"/>
                  </a:lnTo>
                  <a:lnTo>
                    <a:pt x="339" y="161"/>
                  </a:lnTo>
                  <a:lnTo>
                    <a:pt x="322" y="144"/>
                  </a:lnTo>
                  <a:lnTo>
                    <a:pt x="288" y="118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6" name="Rectangle 146">
              <a:extLst>
                <a:ext uri="{FF2B5EF4-FFF2-40B4-BE49-F238E27FC236}">
                  <a16:creationId xmlns:a16="http://schemas.microsoft.com/office/drawing/2014/main" id="{34AE70A7-EA16-40FD-BA47-74F5EBEEC21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080000">
              <a:off x="5664" y="3624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7" name="Rectangle 147">
              <a:extLst>
                <a:ext uri="{FF2B5EF4-FFF2-40B4-BE49-F238E27FC236}">
                  <a16:creationId xmlns:a16="http://schemas.microsoft.com/office/drawing/2014/main" id="{A72F0AEE-C22E-4098-B04A-B51A2FA90CE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080000">
              <a:off x="5691" y="3602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8" name="Rectangle 148">
              <a:extLst>
                <a:ext uri="{FF2B5EF4-FFF2-40B4-BE49-F238E27FC236}">
                  <a16:creationId xmlns:a16="http://schemas.microsoft.com/office/drawing/2014/main" id="{D3023F3C-7FE9-4236-8385-0DA9B95C81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080000">
              <a:off x="5713" y="3583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9" name="Freeform 149">
              <a:extLst>
                <a:ext uri="{FF2B5EF4-FFF2-40B4-BE49-F238E27FC236}">
                  <a16:creationId xmlns:a16="http://schemas.microsoft.com/office/drawing/2014/main" id="{5C080A47-AEA5-4F9B-840D-EE7B7C0AFC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57" y="4200"/>
              <a:ext cx="55" cy="92"/>
            </a:xfrm>
            <a:custGeom>
              <a:avLst/>
              <a:gdLst>
                <a:gd name="T0" fmla="*/ 203 w 271"/>
                <a:gd name="T1" fmla="*/ 356 h 458"/>
                <a:gd name="T2" fmla="*/ 161 w 271"/>
                <a:gd name="T3" fmla="*/ 322 h 458"/>
                <a:gd name="T4" fmla="*/ 135 w 271"/>
                <a:gd name="T5" fmla="*/ 339 h 458"/>
                <a:gd name="T6" fmla="*/ 0 w 271"/>
                <a:gd name="T7" fmla="*/ 331 h 458"/>
                <a:gd name="T8" fmla="*/ 127 w 271"/>
                <a:gd name="T9" fmla="*/ 458 h 458"/>
                <a:gd name="T10" fmla="*/ 194 w 271"/>
                <a:gd name="T11" fmla="*/ 381 h 458"/>
                <a:gd name="T12" fmla="*/ 110 w 271"/>
                <a:gd name="T13" fmla="*/ 424 h 458"/>
                <a:gd name="T14" fmla="*/ 127 w 271"/>
                <a:gd name="T15" fmla="*/ 364 h 458"/>
                <a:gd name="T16" fmla="*/ 194 w 271"/>
                <a:gd name="T17" fmla="*/ 271 h 458"/>
                <a:gd name="T18" fmla="*/ 178 w 271"/>
                <a:gd name="T19" fmla="*/ 246 h 458"/>
                <a:gd name="T20" fmla="*/ 152 w 271"/>
                <a:gd name="T21" fmla="*/ 204 h 458"/>
                <a:gd name="T22" fmla="*/ 118 w 271"/>
                <a:gd name="T23" fmla="*/ 161 h 458"/>
                <a:gd name="T24" fmla="*/ 76 w 271"/>
                <a:gd name="T25" fmla="*/ 153 h 458"/>
                <a:gd name="T26" fmla="*/ 42 w 271"/>
                <a:gd name="T27" fmla="*/ 178 h 458"/>
                <a:gd name="T28" fmla="*/ 25 w 271"/>
                <a:gd name="T29" fmla="*/ 229 h 458"/>
                <a:gd name="T30" fmla="*/ 51 w 271"/>
                <a:gd name="T31" fmla="*/ 263 h 458"/>
                <a:gd name="T32" fmla="*/ 76 w 271"/>
                <a:gd name="T33" fmla="*/ 254 h 458"/>
                <a:gd name="T34" fmla="*/ 51 w 271"/>
                <a:gd name="T35" fmla="*/ 238 h 458"/>
                <a:gd name="T36" fmla="*/ 51 w 271"/>
                <a:gd name="T37" fmla="*/ 204 h 458"/>
                <a:gd name="T38" fmla="*/ 67 w 271"/>
                <a:gd name="T39" fmla="*/ 178 h 458"/>
                <a:gd name="T40" fmla="*/ 93 w 271"/>
                <a:gd name="T41" fmla="*/ 178 h 458"/>
                <a:gd name="T42" fmla="*/ 118 w 271"/>
                <a:gd name="T43" fmla="*/ 195 h 458"/>
                <a:gd name="T44" fmla="*/ 152 w 271"/>
                <a:gd name="T45" fmla="*/ 246 h 458"/>
                <a:gd name="T46" fmla="*/ 169 w 271"/>
                <a:gd name="T47" fmla="*/ 288 h 458"/>
                <a:gd name="T48" fmla="*/ 211 w 271"/>
                <a:gd name="T49" fmla="*/ 314 h 458"/>
                <a:gd name="T50" fmla="*/ 220 w 271"/>
                <a:gd name="T51" fmla="*/ 178 h 458"/>
                <a:gd name="T52" fmla="*/ 203 w 271"/>
                <a:gd name="T53" fmla="*/ 136 h 458"/>
                <a:gd name="T54" fmla="*/ 254 w 271"/>
                <a:gd name="T55" fmla="*/ 119 h 458"/>
                <a:gd name="T56" fmla="*/ 271 w 271"/>
                <a:gd name="T57" fmla="*/ 68 h 458"/>
                <a:gd name="T58" fmla="*/ 254 w 271"/>
                <a:gd name="T59" fmla="*/ 34 h 458"/>
                <a:gd name="T60" fmla="*/ 211 w 271"/>
                <a:gd name="T61" fmla="*/ 17 h 458"/>
                <a:gd name="T62" fmla="*/ 152 w 271"/>
                <a:gd name="T63" fmla="*/ 0 h 458"/>
                <a:gd name="T64" fmla="*/ 101 w 271"/>
                <a:gd name="T65" fmla="*/ 0 h 458"/>
                <a:gd name="T66" fmla="*/ 67 w 271"/>
                <a:gd name="T67" fmla="*/ 43 h 458"/>
                <a:gd name="T68" fmla="*/ 67 w 271"/>
                <a:gd name="T69" fmla="*/ 85 h 458"/>
                <a:gd name="T70" fmla="*/ 101 w 271"/>
                <a:gd name="T71" fmla="*/ 111 h 458"/>
                <a:gd name="T72" fmla="*/ 152 w 271"/>
                <a:gd name="T73" fmla="*/ 127 h 458"/>
                <a:gd name="T74" fmla="*/ 118 w 271"/>
                <a:gd name="T75" fmla="*/ 94 h 458"/>
                <a:gd name="T76" fmla="*/ 84 w 271"/>
                <a:gd name="T77" fmla="*/ 68 h 458"/>
                <a:gd name="T78" fmla="*/ 93 w 271"/>
                <a:gd name="T79" fmla="*/ 34 h 458"/>
                <a:gd name="T80" fmla="*/ 135 w 271"/>
                <a:gd name="T81" fmla="*/ 26 h 458"/>
                <a:gd name="T82" fmla="*/ 194 w 271"/>
                <a:gd name="T83" fmla="*/ 34 h 458"/>
                <a:gd name="T84" fmla="*/ 228 w 271"/>
                <a:gd name="T85" fmla="*/ 51 h 458"/>
                <a:gd name="T86" fmla="*/ 245 w 271"/>
                <a:gd name="T87" fmla="*/ 68 h 458"/>
                <a:gd name="T88" fmla="*/ 237 w 271"/>
                <a:gd name="T89" fmla="*/ 102 h 458"/>
                <a:gd name="T90" fmla="*/ 194 w 271"/>
                <a:gd name="T91" fmla="*/ 111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1" h="458">
                  <a:moveTo>
                    <a:pt x="194" y="381"/>
                  </a:moveTo>
                  <a:lnTo>
                    <a:pt x="203" y="356"/>
                  </a:lnTo>
                  <a:lnTo>
                    <a:pt x="152" y="348"/>
                  </a:lnTo>
                  <a:lnTo>
                    <a:pt x="161" y="322"/>
                  </a:lnTo>
                  <a:lnTo>
                    <a:pt x="135" y="314"/>
                  </a:lnTo>
                  <a:lnTo>
                    <a:pt x="135" y="339"/>
                  </a:lnTo>
                  <a:lnTo>
                    <a:pt x="8" y="314"/>
                  </a:lnTo>
                  <a:lnTo>
                    <a:pt x="0" y="331"/>
                  </a:lnTo>
                  <a:lnTo>
                    <a:pt x="110" y="449"/>
                  </a:lnTo>
                  <a:lnTo>
                    <a:pt x="127" y="458"/>
                  </a:lnTo>
                  <a:lnTo>
                    <a:pt x="144" y="373"/>
                  </a:lnTo>
                  <a:lnTo>
                    <a:pt x="194" y="381"/>
                  </a:lnTo>
                  <a:close/>
                  <a:moveTo>
                    <a:pt x="127" y="364"/>
                  </a:moveTo>
                  <a:lnTo>
                    <a:pt x="110" y="424"/>
                  </a:lnTo>
                  <a:lnTo>
                    <a:pt x="42" y="348"/>
                  </a:lnTo>
                  <a:lnTo>
                    <a:pt x="127" y="364"/>
                  </a:lnTo>
                  <a:close/>
                  <a:moveTo>
                    <a:pt x="220" y="178"/>
                  </a:moveTo>
                  <a:lnTo>
                    <a:pt x="194" y="271"/>
                  </a:lnTo>
                  <a:lnTo>
                    <a:pt x="186" y="263"/>
                  </a:lnTo>
                  <a:lnTo>
                    <a:pt x="178" y="246"/>
                  </a:lnTo>
                  <a:lnTo>
                    <a:pt x="169" y="229"/>
                  </a:lnTo>
                  <a:lnTo>
                    <a:pt x="152" y="204"/>
                  </a:lnTo>
                  <a:lnTo>
                    <a:pt x="144" y="187"/>
                  </a:lnTo>
                  <a:lnTo>
                    <a:pt x="118" y="161"/>
                  </a:lnTo>
                  <a:lnTo>
                    <a:pt x="101" y="153"/>
                  </a:lnTo>
                  <a:lnTo>
                    <a:pt x="76" y="153"/>
                  </a:lnTo>
                  <a:lnTo>
                    <a:pt x="59" y="161"/>
                  </a:lnTo>
                  <a:lnTo>
                    <a:pt x="42" y="178"/>
                  </a:lnTo>
                  <a:lnTo>
                    <a:pt x="34" y="204"/>
                  </a:lnTo>
                  <a:lnTo>
                    <a:pt x="25" y="229"/>
                  </a:lnTo>
                  <a:lnTo>
                    <a:pt x="34" y="246"/>
                  </a:lnTo>
                  <a:lnTo>
                    <a:pt x="51" y="263"/>
                  </a:lnTo>
                  <a:lnTo>
                    <a:pt x="67" y="280"/>
                  </a:lnTo>
                  <a:lnTo>
                    <a:pt x="76" y="254"/>
                  </a:lnTo>
                  <a:lnTo>
                    <a:pt x="67" y="246"/>
                  </a:lnTo>
                  <a:lnTo>
                    <a:pt x="51" y="238"/>
                  </a:lnTo>
                  <a:lnTo>
                    <a:pt x="51" y="221"/>
                  </a:lnTo>
                  <a:lnTo>
                    <a:pt x="51" y="204"/>
                  </a:lnTo>
                  <a:lnTo>
                    <a:pt x="59" y="195"/>
                  </a:lnTo>
                  <a:lnTo>
                    <a:pt x="67" y="178"/>
                  </a:lnTo>
                  <a:lnTo>
                    <a:pt x="76" y="178"/>
                  </a:lnTo>
                  <a:lnTo>
                    <a:pt x="93" y="178"/>
                  </a:lnTo>
                  <a:lnTo>
                    <a:pt x="101" y="187"/>
                  </a:lnTo>
                  <a:lnTo>
                    <a:pt x="118" y="195"/>
                  </a:lnTo>
                  <a:lnTo>
                    <a:pt x="135" y="212"/>
                  </a:lnTo>
                  <a:lnTo>
                    <a:pt x="152" y="246"/>
                  </a:lnTo>
                  <a:lnTo>
                    <a:pt x="161" y="271"/>
                  </a:lnTo>
                  <a:lnTo>
                    <a:pt x="169" y="288"/>
                  </a:lnTo>
                  <a:lnTo>
                    <a:pt x="194" y="305"/>
                  </a:lnTo>
                  <a:lnTo>
                    <a:pt x="211" y="314"/>
                  </a:lnTo>
                  <a:lnTo>
                    <a:pt x="237" y="187"/>
                  </a:lnTo>
                  <a:lnTo>
                    <a:pt x="220" y="178"/>
                  </a:lnTo>
                  <a:close/>
                  <a:moveTo>
                    <a:pt x="152" y="127"/>
                  </a:moveTo>
                  <a:lnTo>
                    <a:pt x="203" y="136"/>
                  </a:lnTo>
                  <a:lnTo>
                    <a:pt x="237" y="127"/>
                  </a:lnTo>
                  <a:lnTo>
                    <a:pt x="254" y="119"/>
                  </a:lnTo>
                  <a:lnTo>
                    <a:pt x="262" y="94"/>
                  </a:lnTo>
                  <a:lnTo>
                    <a:pt x="271" y="68"/>
                  </a:lnTo>
                  <a:lnTo>
                    <a:pt x="262" y="51"/>
                  </a:lnTo>
                  <a:lnTo>
                    <a:pt x="254" y="34"/>
                  </a:lnTo>
                  <a:lnTo>
                    <a:pt x="237" y="26"/>
                  </a:lnTo>
                  <a:lnTo>
                    <a:pt x="211" y="17"/>
                  </a:lnTo>
                  <a:lnTo>
                    <a:pt x="178" y="0"/>
                  </a:lnTo>
                  <a:lnTo>
                    <a:pt x="152" y="0"/>
                  </a:lnTo>
                  <a:lnTo>
                    <a:pt x="135" y="0"/>
                  </a:lnTo>
                  <a:lnTo>
                    <a:pt x="101" y="0"/>
                  </a:lnTo>
                  <a:lnTo>
                    <a:pt x="84" y="17"/>
                  </a:lnTo>
                  <a:lnTo>
                    <a:pt x="67" y="43"/>
                  </a:lnTo>
                  <a:lnTo>
                    <a:pt x="67" y="68"/>
                  </a:lnTo>
                  <a:lnTo>
                    <a:pt x="67" y="85"/>
                  </a:lnTo>
                  <a:lnTo>
                    <a:pt x="84" y="102"/>
                  </a:lnTo>
                  <a:lnTo>
                    <a:pt x="101" y="111"/>
                  </a:lnTo>
                  <a:lnTo>
                    <a:pt x="118" y="119"/>
                  </a:lnTo>
                  <a:lnTo>
                    <a:pt x="152" y="127"/>
                  </a:lnTo>
                  <a:close/>
                  <a:moveTo>
                    <a:pt x="161" y="111"/>
                  </a:moveTo>
                  <a:lnTo>
                    <a:pt x="118" y="94"/>
                  </a:lnTo>
                  <a:lnTo>
                    <a:pt x="93" y="77"/>
                  </a:lnTo>
                  <a:lnTo>
                    <a:pt x="84" y="68"/>
                  </a:lnTo>
                  <a:lnTo>
                    <a:pt x="84" y="51"/>
                  </a:lnTo>
                  <a:lnTo>
                    <a:pt x="93" y="34"/>
                  </a:lnTo>
                  <a:lnTo>
                    <a:pt x="110" y="26"/>
                  </a:lnTo>
                  <a:lnTo>
                    <a:pt x="135" y="26"/>
                  </a:lnTo>
                  <a:lnTo>
                    <a:pt x="178" y="26"/>
                  </a:lnTo>
                  <a:lnTo>
                    <a:pt x="194" y="34"/>
                  </a:lnTo>
                  <a:lnTo>
                    <a:pt x="211" y="43"/>
                  </a:lnTo>
                  <a:lnTo>
                    <a:pt x="228" y="51"/>
                  </a:lnTo>
                  <a:lnTo>
                    <a:pt x="237" y="51"/>
                  </a:lnTo>
                  <a:lnTo>
                    <a:pt x="245" y="68"/>
                  </a:lnTo>
                  <a:lnTo>
                    <a:pt x="245" y="85"/>
                  </a:lnTo>
                  <a:lnTo>
                    <a:pt x="237" y="102"/>
                  </a:lnTo>
                  <a:lnTo>
                    <a:pt x="228" y="111"/>
                  </a:lnTo>
                  <a:lnTo>
                    <a:pt x="194" y="111"/>
                  </a:lnTo>
                  <a:lnTo>
                    <a:pt x="161" y="111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0" name="Rectangle 150">
              <a:extLst>
                <a:ext uri="{FF2B5EF4-FFF2-40B4-BE49-F238E27FC236}">
                  <a16:creationId xmlns:a16="http://schemas.microsoft.com/office/drawing/2014/main" id="{FE8362FF-B384-42FD-8717-1E43B98CBF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980000">
              <a:off x="3951" y="4221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1" name="Rectangle 151">
              <a:extLst>
                <a:ext uri="{FF2B5EF4-FFF2-40B4-BE49-F238E27FC236}">
                  <a16:creationId xmlns:a16="http://schemas.microsoft.com/office/drawing/2014/main" id="{E544CC21-ABB6-4478-91EE-EA19A10D66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980000">
              <a:off x="3958" y="4190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2" name="Rectangle 152">
              <a:extLst>
                <a:ext uri="{FF2B5EF4-FFF2-40B4-BE49-F238E27FC236}">
                  <a16:creationId xmlns:a16="http://schemas.microsoft.com/office/drawing/2014/main" id="{189A26B4-0B6E-45D4-A553-FBF6DA42D4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980000">
              <a:off x="3966" y="4160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3" name="Freeform 153">
              <a:extLst>
                <a:ext uri="{FF2B5EF4-FFF2-40B4-BE49-F238E27FC236}">
                  <a16:creationId xmlns:a16="http://schemas.microsoft.com/office/drawing/2014/main" id="{77F5A8D0-A4A4-4591-BCAC-87D5E1F93E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9" y="2053"/>
              <a:ext cx="81" cy="69"/>
            </a:xfrm>
            <a:custGeom>
              <a:avLst/>
              <a:gdLst>
                <a:gd name="T0" fmla="*/ 127 w 398"/>
                <a:gd name="T1" fmla="*/ 321 h 338"/>
                <a:gd name="T2" fmla="*/ 127 w 398"/>
                <a:gd name="T3" fmla="*/ 270 h 338"/>
                <a:gd name="T4" fmla="*/ 93 w 398"/>
                <a:gd name="T5" fmla="*/ 262 h 338"/>
                <a:gd name="T6" fmla="*/ 8 w 398"/>
                <a:gd name="T7" fmla="*/ 160 h 338"/>
                <a:gd name="T8" fmla="*/ 8 w 398"/>
                <a:gd name="T9" fmla="*/ 338 h 338"/>
                <a:gd name="T10" fmla="*/ 110 w 398"/>
                <a:gd name="T11" fmla="*/ 338 h 338"/>
                <a:gd name="T12" fmla="*/ 17 w 398"/>
                <a:gd name="T13" fmla="*/ 304 h 338"/>
                <a:gd name="T14" fmla="*/ 76 w 398"/>
                <a:gd name="T15" fmla="*/ 279 h 338"/>
                <a:gd name="T16" fmla="*/ 186 w 398"/>
                <a:gd name="T17" fmla="*/ 262 h 338"/>
                <a:gd name="T18" fmla="*/ 195 w 398"/>
                <a:gd name="T19" fmla="*/ 228 h 338"/>
                <a:gd name="T20" fmla="*/ 212 w 398"/>
                <a:gd name="T21" fmla="*/ 177 h 338"/>
                <a:gd name="T22" fmla="*/ 220 w 398"/>
                <a:gd name="T23" fmla="*/ 127 h 338"/>
                <a:gd name="T24" fmla="*/ 195 w 398"/>
                <a:gd name="T25" fmla="*/ 93 h 338"/>
                <a:gd name="T26" fmla="*/ 152 w 398"/>
                <a:gd name="T27" fmla="*/ 76 h 338"/>
                <a:gd name="T28" fmla="*/ 110 w 398"/>
                <a:gd name="T29" fmla="*/ 110 h 338"/>
                <a:gd name="T30" fmla="*/ 93 w 398"/>
                <a:gd name="T31" fmla="*/ 143 h 338"/>
                <a:gd name="T32" fmla="*/ 127 w 398"/>
                <a:gd name="T33" fmla="*/ 160 h 338"/>
                <a:gd name="T34" fmla="*/ 119 w 398"/>
                <a:gd name="T35" fmla="*/ 127 h 338"/>
                <a:gd name="T36" fmla="*/ 135 w 398"/>
                <a:gd name="T37" fmla="*/ 110 h 338"/>
                <a:gd name="T38" fmla="*/ 161 w 398"/>
                <a:gd name="T39" fmla="*/ 101 h 338"/>
                <a:gd name="T40" fmla="*/ 186 w 398"/>
                <a:gd name="T41" fmla="*/ 118 h 338"/>
                <a:gd name="T42" fmla="*/ 195 w 398"/>
                <a:gd name="T43" fmla="*/ 152 h 338"/>
                <a:gd name="T44" fmla="*/ 178 w 398"/>
                <a:gd name="T45" fmla="*/ 211 h 338"/>
                <a:gd name="T46" fmla="*/ 161 w 398"/>
                <a:gd name="T47" fmla="*/ 254 h 338"/>
                <a:gd name="T48" fmla="*/ 169 w 398"/>
                <a:gd name="T49" fmla="*/ 296 h 338"/>
                <a:gd name="T50" fmla="*/ 271 w 398"/>
                <a:gd name="T51" fmla="*/ 211 h 338"/>
                <a:gd name="T52" fmla="*/ 271 w 398"/>
                <a:gd name="T53" fmla="*/ 152 h 338"/>
                <a:gd name="T54" fmla="*/ 305 w 398"/>
                <a:gd name="T55" fmla="*/ 186 h 338"/>
                <a:gd name="T56" fmla="*/ 347 w 398"/>
                <a:gd name="T57" fmla="*/ 194 h 338"/>
                <a:gd name="T58" fmla="*/ 381 w 398"/>
                <a:gd name="T59" fmla="*/ 169 h 338"/>
                <a:gd name="T60" fmla="*/ 398 w 398"/>
                <a:gd name="T61" fmla="*/ 135 h 338"/>
                <a:gd name="T62" fmla="*/ 389 w 398"/>
                <a:gd name="T63" fmla="*/ 93 h 338"/>
                <a:gd name="T64" fmla="*/ 356 w 398"/>
                <a:gd name="T65" fmla="*/ 42 h 338"/>
                <a:gd name="T66" fmla="*/ 322 w 398"/>
                <a:gd name="T67" fmla="*/ 8 h 338"/>
                <a:gd name="T68" fmla="*/ 262 w 398"/>
                <a:gd name="T69" fmla="*/ 8 h 338"/>
                <a:gd name="T70" fmla="*/ 237 w 398"/>
                <a:gd name="T71" fmla="*/ 42 h 338"/>
                <a:gd name="T72" fmla="*/ 237 w 398"/>
                <a:gd name="T73" fmla="*/ 76 h 338"/>
                <a:gd name="T74" fmla="*/ 262 w 398"/>
                <a:gd name="T75" fmla="*/ 127 h 338"/>
                <a:gd name="T76" fmla="*/ 262 w 398"/>
                <a:gd name="T77" fmla="*/ 84 h 338"/>
                <a:gd name="T78" fmla="*/ 262 w 398"/>
                <a:gd name="T79" fmla="*/ 42 h 338"/>
                <a:gd name="T80" fmla="*/ 288 w 398"/>
                <a:gd name="T81" fmla="*/ 25 h 338"/>
                <a:gd name="T82" fmla="*/ 322 w 398"/>
                <a:gd name="T83" fmla="*/ 33 h 338"/>
                <a:gd name="T84" fmla="*/ 356 w 398"/>
                <a:gd name="T85" fmla="*/ 76 h 338"/>
                <a:gd name="T86" fmla="*/ 373 w 398"/>
                <a:gd name="T87" fmla="*/ 143 h 338"/>
                <a:gd name="T88" fmla="*/ 356 w 398"/>
                <a:gd name="T89" fmla="*/ 169 h 338"/>
                <a:gd name="T90" fmla="*/ 322 w 398"/>
                <a:gd name="T91" fmla="*/ 169 h 338"/>
                <a:gd name="T92" fmla="*/ 305 w 398"/>
                <a:gd name="T93" fmla="*/ 152 h 338"/>
                <a:gd name="T94" fmla="*/ 279 w 398"/>
                <a:gd name="T95" fmla="*/ 11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8" h="338">
                  <a:moveTo>
                    <a:pt x="110" y="338"/>
                  </a:moveTo>
                  <a:lnTo>
                    <a:pt x="127" y="321"/>
                  </a:lnTo>
                  <a:lnTo>
                    <a:pt x="102" y="279"/>
                  </a:lnTo>
                  <a:lnTo>
                    <a:pt x="127" y="270"/>
                  </a:lnTo>
                  <a:lnTo>
                    <a:pt x="119" y="254"/>
                  </a:lnTo>
                  <a:lnTo>
                    <a:pt x="93" y="262"/>
                  </a:lnTo>
                  <a:lnTo>
                    <a:pt x="25" y="152"/>
                  </a:lnTo>
                  <a:lnTo>
                    <a:pt x="8" y="160"/>
                  </a:lnTo>
                  <a:lnTo>
                    <a:pt x="0" y="321"/>
                  </a:lnTo>
                  <a:lnTo>
                    <a:pt x="8" y="338"/>
                  </a:lnTo>
                  <a:lnTo>
                    <a:pt x="85" y="296"/>
                  </a:lnTo>
                  <a:lnTo>
                    <a:pt x="110" y="338"/>
                  </a:lnTo>
                  <a:close/>
                  <a:moveTo>
                    <a:pt x="76" y="279"/>
                  </a:moveTo>
                  <a:lnTo>
                    <a:pt x="17" y="304"/>
                  </a:lnTo>
                  <a:lnTo>
                    <a:pt x="25" y="194"/>
                  </a:lnTo>
                  <a:lnTo>
                    <a:pt x="76" y="279"/>
                  </a:lnTo>
                  <a:close/>
                  <a:moveTo>
                    <a:pt x="271" y="211"/>
                  </a:moveTo>
                  <a:lnTo>
                    <a:pt x="186" y="262"/>
                  </a:lnTo>
                  <a:lnTo>
                    <a:pt x="186" y="245"/>
                  </a:lnTo>
                  <a:lnTo>
                    <a:pt x="195" y="228"/>
                  </a:lnTo>
                  <a:lnTo>
                    <a:pt x="203" y="211"/>
                  </a:lnTo>
                  <a:lnTo>
                    <a:pt x="212" y="177"/>
                  </a:lnTo>
                  <a:lnTo>
                    <a:pt x="212" y="160"/>
                  </a:lnTo>
                  <a:lnTo>
                    <a:pt x="220" y="127"/>
                  </a:lnTo>
                  <a:lnTo>
                    <a:pt x="212" y="101"/>
                  </a:lnTo>
                  <a:lnTo>
                    <a:pt x="195" y="93"/>
                  </a:lnTo>
                  <a:lnTo>
                    <a:pt x="178" y="76"/>
                  </a:lnTo>
                  <a:lnTo>
                    <a:pt x="152" y="76"/>
                  </a:lnTo>
                  <a:lnTo>
                    <a:pt x="127" y="93"/>
                  </a:lnTo>
                  <a:lnTo>
                    <a:pt x="110" y="110"/>
                  </a:lnTo>
                  <a:lnTo>
                    <a:pt x="93" y="127"/>
                  </a:lnTo>
                  <a:lnTo>
                    <a:pt x="93" y="143"/>
                  </a:lnTo>
                  <a:lnTo>
                    <a:pt x="102" y="169"/>
                  </a:lnTo>
                  <a:lnTo>
                    <a:pt x="127" y="160"/>
                  </a:lnTo>
                  <a:lnTo>
                    <a:pt x="119" y="143"/>
                  </a:lnTo>
                  <a:lnTo>
                    <a:pt x="119" y="127"/>
                  </a:lnTo>
                  <a:lnTo>
                    <a:pt x="127" y="118"/>
                  </a:lnTo>
                  <a:lnTo>
                    <a:pt x="135" y="110"/>
                  </a:lnTo>
                  <a:lnTo>
                    <a:pt x="152" y="101"/>
                  </a:lnTo>
                  <a:lnTo>
                    <a:pt x="161" y="101"/>
                  </a:lnTo>
                  <a:lnTo>
                    <a:pt x="178" y="110"/>
                  </a:lnTo>
                  <a:lnTo>
                    <a:pt x="186" y="118"/>
                  </a:lnTo>
                  <a:lnTo>
                    <a:pt x="195" y="135"/>
                  </a:lnTo>
                  <a:lnTo>
                    <a:pt x="195" y="152"/>
                  </a:lnTo>
                  <a:lnTo>
                    <a:pt x="186" y="177"/>
                  </a:lnTo>
                  <a:lnTo>
                    <a:pt x="178" y="211"/>
                  </a:lnTo>
                  <a:lnTo>
                    <a:pt x="169" y="228"/>
                  </a:lnTo>
                  <a:lnTo>
                    <a:pt x="161" y="254"/>
                  </a:lnTo>
                  <a:lnTo>
                    <a:pt x="161" y="279"/>
                  </a:lnTo>
                  <a:lnTo>
                    <a:pt x="169" y="296"/>
                  </a:lnTo>
                  <a:lnTo>
                    <a:pt x="279" y="228"/>
                  </a:lnTo>
                  <a:lnTo>
                    <a:pt x="271" y="211"/>
                  </a:lnTo>
                  <a:close/>
                  <a:moveTo>
                    <a:pt x="262" y="127"/>
                  </a:moveTo>
                  <a:lnTo>
                    <a:pt x="271" y="152"/>
                  </a:lnTo>
                  <a:lnTo>
                    <a:pt x="288" y="169"/>
                  </a:lnTo>
                  <a:lnTo>
                    <a:pt x="305" y="186"/>
                  </a:lnTo>
                  <a:lnTo>
                    <a:pt x="322" y="194"/>
                  </a:lnTo>
                  <a:lnTo>
                    <a:pt x="347" y="194"/>
                  </a:lnTo>
                  <a:lnTo>
                    <a:pt x="373" y="186"/>
                  </a:lnTo>
                  <a:lnTo>
                    <a:pt x="381" y="169"/>
                  </a:lnTo>
                  <a:lnTo>
                    <a:pt x="398" y="160"/>
                  </a:lnTo>
                  <a:lnTo>
                    <a:pt x="398" y="135"/>
                  </a:lnTo>
                  <a:lnTo>
                    <a:pt x="398" y="118"/>
                  </a:lnTo>
                  <a:lnTo>
                    <a:pt x="389" y="93"/>
                  </a:lnTo>
                  <a:lnTo>
                    <a:pt x="373" y="67"/>
                  </a:lnTo>
                  <a:lnTo>
                    <a:pt x="356" y="42"/>
                  </a:lnTo>
                  <a:lnTo>
                    <a:pt x="347" y="25"/>
                  </a:lnTo>
                  <a:lnTo>
                    <a:pt x="322" y="8"/>
                  </a:lnTo>
                  <a:lnTo>
                    <a:pt x="296" y="0"/>
                  </a:lnTo>
                  <a:lnTo>
                    <a:pt x="262" y="8"/>
                  </a:lnTo>
                  <a:lnTo>
                    <a:pt x="254" y="25"/>
                  </a:lnTo>
                  <a:lnTo>
                    <a:pt x="237" y="42"/>
                  </a:lnTo>
                  <a:lnTo>
                    <a:pt x="237" y="59"/>
                  </a:lnTo>
                  <a:lnTo>
                    <a:pt x="237" y="76"/>
                  </a:lnTo>
                  <a:lnTo>
                    <a:pt x="246" y="101"/>
                  </a:lnTo>
                  <a:lnTo>
                    <a:pt x="262" y="127"/>
                  </a:lnTo>
                  <a:close/>
                  <a:moveTo>
                    <a:pt x="279" y="118"/>
                  </a:moveTo>
                  <a:lnTo>
                    <a:pt x="262" y="84"/>
                  </a:lnTo>
                  <a:lnTo>
                    <a:pt x="262" y="50"/>
                  </a:lnTo>
                  <a:lnTo>
                    <a:pt x="262" y="42"/>
                  </a:lnTo>
                  <a:lnTo>
                    <a:pt x="279" y="25"/>
                  </a:lnTo>
                  <a:lnTo>
                    <a:pt x="288" y="25"/>
                  </a:lnTo>
                  <a:lnTo>
                    <a:pt x="305" y="25"/>
                  </a:lnTo>
                  <a:lnTo>
                    <a:pt x="322" y="33"/>
                  </a:lnTo>
                  <a:lnTo>
                    <a:pt x="330" y="42"/>
                  </a:lnTo>
                  <a:lnTo>
                    <a:pt x="356" y="76"/>
                  </a:lnTo>
                  <a:lnTo>
                    <a:pt x="373" y="118"/>
                  </a:lnTo>
                  <a:lnTo>
                    <a:pt x="373" y="143"/>
                  </a:lnTo>
                  <a:lnTo>
                    <a:pt x="373" y="160"/>
                  </a:lnTo>
                  <a:lnTo>
                    <a:pt x="356" y="169"/>
                  </a:lnTo>
                  <a:lnTo>
                    <a:pt x="347" y="169"/>
                  </a:lnTo>
                  <a:lnTo>
                    <a:pt x="322" y="169"/>
                  </a:lnTo>
                  <a:lnTo>
                    <a:pt x="313" y="160"/>
                  </a:lnTo>
                  <a:lnTo>
                    <a:pt x="305" y="152"/>
                  </a:lnTo>
                  <a:lnTo>
                    <a:pt x="296" y="135"/>
                  </a:lnTo>
                  <a:lnTo>
                    <a:pt x="279" y="118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4" name="Rectangle 154">
              <a:extLst>
                <a:ext uri="{FF2B5EF4-FFF2-40B4-BE49-F238E27FC236}">
                  <a16:creationId xmlns:a16="http://schemas.microsoft.com/office/drawing/2014/main" id="{A1615B72-04E6-4E33-B156-963C2B3F5E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40000">
              <a:off x="3149" y="2057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5" name="Rectangle 155">
              <a:extLst>
                <a:ext uri="{FF2B5EF4-FFF2-40B4-BE49-F238E27FC236}">
                  <a16:creationId xmlns:a16="http://schemas.microsoft.com/office/drawing/2014/main" id="{29F730F3-5E57-41D4-AB00-9A0912CB2A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40000">
              <a:off x="3175" y="2042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6" name="Rectangle 156">
              <a:extLst>
                <a:ext uri="{FF2B5EF4-FFF2-40B4-BE49-F238E27FC236}">
                  <a16:creationId xmlns:a16="http://schemas.microsoft.com/office/drawing/2014/main" id="{8A92DF39-94E2-4C9F-A4A3-86B4467D4F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40000">
              <a:off x="3202" y="2027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7" name="Freeform 157">
              <a:extLst>
                <a:ext uri="{FF2B5EF4-FFF2-40B4-BE49-F238E27FC236}">
                  <a16:creationId xmlns:a16="http://schemas.microsoft.com/office/drawing/2014/main" id="{F1A60319-E48F-4DEB-BF70-8E0F1D7740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02" y="3192"/>
              <a:ext cx="71" cy="90"/>
            </a:xfrm>
            <a:custGeom>
              <a:avLst/>
              <a:gdLst>
                <a:gd name="T0" fmla="*/ 152 w 347"/>
                <a:gd name="T1" fmla="*/ 441 h 441"/>
                <a:gd name="T2" fmla="*/ 194 w 347"/>
                <a:gd name="T3" fmla="*/ 381 h 441"/>
                <a:gd name="T4" fmla="*/ 160 w 347"/>
                <a:gd name="T5" fmla="*/ 322 h 441"/>
                <a:gd name="T6" fmla="*/ 118 w 347"/>
                <a:gd name="T7" fmla="*/ 314 h 441"/>
                <a:gd name="T8" fmla="*/ 84 w 347"/>
                <a:gd name="T9" fmla="*/ 288 h 441"/>
                <a:gd name="T10" fmla="*/ 25 w 347"/>
                <a:gd name="T11" fmla="*/ 288 h 441"/>
                <a:gd name="T12" fmla="*/ 0 w 347"/>
                <a:gd name="T13" fmla="*/ 356 h 441"/>
                <a:gd name="T14" fmla="*/ 42 w 347"/>
                <a:gd name="T15" fmla="*/ 373 h 441"/>
                <a:gd name="T16" fmla="*/ 25 w 347"/>
                <a:gd name="T17" fmla="*/ 331 h 441"/>
                <a:gd name="T18" fmla="*/ 42 w 347"/>
                <a:gd name="T19" fmla="*/ 305 h 441"/>
                <a:gd name="T20" fmla="*/ 84 w 347"/>
                <a:gd name="T21" fmla="*/ 314 h 441"/>
                <a:gd name="T22" fmla="*/ 76 w 347"/>
                <a:gd name="T23" fmla="*/ 356 h 441"/>
                <a:gd name="T24" fmla="*/ 101 w 347"/>
                <a:gd name="T25" fmla="*/ 356 h 441"/>
                <a:gd name="T26" fmla="*/ 135 w 347"/>
                <a:gd name="T27" fmla="*/ 339 h 441"/>
                <a:gd name="T28" fmla="*/ 169 w 347"/>
                <a:gd name="T29" fmla="*/ 364 h 441"/>
                <a:gd name="T30" fmla="*/ 160 w 347"/>
                <a:gd name="T31" fmla="*/ 407 h 441"/>
                <a:gd name="T32" fmla="*/ 118 w 347"/>
                <a:gd name="T33" fmla="*/ 415 h 441"/>
                <a:gd name="T34" fmla="*/ 220 w 347"/>
                <a:gd name="T35" fmla="*/ 288 h 441"/>
                <a:gd name="T36" fmla="*/ 211 w 347"/>
                <a:gd name="T37" fmla="*/ 237 h 441"/>
                <a:gd name="T38" fmla="*/ 186 w 347"/>
                <a:gd name="T39" fmla="*/ 161 h 441"/>
                <a:gd name="T40" fmla="*/ 118 w 347"/>
                <a:gd name="T41" fmla="*/ 136 h 441"/>
                <a:gd name="T42" fmla="*/ 76 w 347"/>
                <a:gd name="T43" fmla="*/ 195 h 441"/>
                <a:gd name="T44" fmla="*/ 101 w 347"/>
                <a:gd name="T45" fmla="*/ 254 h 441"/>
                <a:gd name="T46" fmla="*/ 101 w 347"/>
                <a:gd name="T47" fmla="*/ 212 h 441"/>
                <a:gd name="T48" fmla="*/ 110 w 347"/>
                <a:gd name="T49" fmla="*/ 170 h 441"/>
                <a:gd name="T50" fmla="*/ 152 w 347"/>
                <a:gd name="T51" fmla="*/ 170 h 441"/>
                <a:gd name="T52" fmla="*/ 177 w 347"/>
                <a:gd name="T53" fmla="*/ 212 h 441"/>
                <a:gd name="T54" fmla="*/ 203 w 347"/>
                <a:gd name="T55" fmla="*/ 288 h 441"/>
                <a:gd name="T56" fmla="*/ 287 w 347"/>
                <a:gd name="T57" fmla="*/ 212 h 441"/>
                <a:gd name="T58" fmla="*/ 262 w 347"/>
                <a:gd name="T59" fmla="*/ 161 h 441"/>
                <a:gd name="T60" fmla="*/ 338 w 347"/>
                <a:gd name="T61" fmla="*/ 136 h 441"/>
                <a:gd name="T62" fmla="*/ 338 w 347"/>
                <a:gd name="T63" fmla="*/ 77 h 441"/>
                <a:gd name="T64" fmla="*/ 279 w 347"/>
                <a:gd name="T65" fmla="*/ 26 h 441"/>
                <a:gd name="T66" fmla="*/ 203 w 347"/>
                <a:gd name="T67" fmla="*/ 0 h 441"/>
                <a:gd name="T68" fmla="*/ 152 w 347"/>
                <a:gd name="T69" fmla="*/ 51 h 441"/>
                <a:gd name="T70" fmla="*/ 169 w 347"/>
                <a:gd name="T71" fmla="*/ 110 h 441"/>
                <a:gd name="T72" fmla="*/ 228 w 347"/>
                <a:gd name="T73" fmla="*/ 119 h 441"/>
                <a:gd name="T74" fmla="*/ 177 w 347"/>
                <a:gd name="T75" fmla="*/ 60 h 441"/>
                <a:gd name="T76" fmla="*/ 203 w 347"/>
                <a:gd name="T77" fmla="*/ 26 h 441"/>
                <a:gd name="T78" fmla="*/ 287 w 347"/>
                <a:gd name="T79" fmla="*/ 60 h 441"/>
                <a:gd name="T80" fmla="*/ 321 w 347"/>
                <a:gd name="T81" fmla="*/ 94 h 441"/>
                <a:gd name="T82" fmla="*/ 313 w 347"/>
                <a:gd name="T83" fmla="*/ 136 h 441"/>
                <a:gd name="T84" fmla="*/ 228 w 347"/>
                <a:gd name="T85" fmla="*/ 119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7" h="441">
                  <a:moveTo>
                    <a:pt x="110" y="441"/>
                  </a:moveTo>
                  <a:lnTo>
                    <a:pt x="127" y="441"/>
                  </a:lnTo>
                  <a:lnTo>
                    <a:pt x="152" y="441"/>
                  </a:lnTo>
                  <a:lnTo>
                    <a:pt x="169" y="432"/>
                  </a:lnTo>
                  <a:lnTo>
                    <a:pt x="186" y="407"/>
                  </a:lnTo>
                  <a:lnTo>
                    <a:pt x="194" y="381"/>
                  </a:lnTo>
                  <a:lnTo>
                    <a:pt x="194" y="356"/>
                  </a:lnTo>
                  <a:lnTo>
                    <a:pt x="186" y="339"/>
                  </a:lnTo>
                  <a:lnTo>
                    <a:pt x="160" y="322"/>
                  </a:lnTo>
                  <a:lnTo>
                    <a:pt x="152" y="314"/>
                  </a:lnTo>
                  <a:lnTo>
                    <a:pt x="135" y="314"/>
                  </a:lnTo>
                  <a:lnTo>
                    <a:pt x="118" y="314"/>
                  </a:lnTo>
                  <a:lnTo>
                    <a:pt x="101" y="331"/>
                  </a:lnTo>
                  <a:lnTo>
                    <a:pt x="101" y="305"/>
                  </a:lnTo>
                  <a:lnTo>
                    <a:pt x="84" y="288"/>
                  </a:lnTo>
                  <a:lnTo>
                    <a:pt x="59" y="280"/>
                  </a:lnTo>
                  <a:lnTo>
                    <a:pt x="42" y="280"/>
                  </a:lnTo>
                  <a:lnTo>
                    <a:pt x="25" y="288"/>
                  </a:lnTo>
                  <a:lnTo>
                    <a:pt x="8" y="314"/>
                  </a:lnTo>
                  <a:lnTo>
                    <a:pt x="0" y="331"/>
                  </a:lnTo>
                  <a:lnTo>
                    <a:pt x="0" y="356"/>
                  </a:lnTo>
                  <a:lnTo>
                    <a:pt x="8" y="373"/>
                  </a:lnTo>
                  <a:lnTo>
                    <a:pt x="25" y="390"/>
                  </a:lnTo>
                  <a:lnTo>
                    <a:pt x="42" y="373"/>
                  </a:lnTo>
                  <a:lnTo>
                    <a:pt x="25" y="356"/>
                  </a:lnTo>
                  <a:lnTo>
                    <a:pt x="25" y="348"/>
                  </a:lnTo>
                  <a:lnTo>
                    <a:pt x="25" y="331"/>
                  </a:lnTo>
                  <a:lnTo>
                    <a:pt x="25" y="322"/>
                  </a:lnTo>
                  <a:lnTo>
                    <a:pt x="33" y="314"/>
                  </a:lnTo>
                  <a:lnTo>
                    <a:pt x="42" y="305"/>
                  </a:lnTo>
                  <a:lnTo>
                    <a:pt x="59" y="305"/>
                  </a:lnTo>
                  <a:lnTo>
                    <a:pt x="67" y="305"/>
                  </a:lnTo>
                  <a:lnTo>
                    <a:pt x="84" y="314"/>
                  </a:lnTo>
                  <a:lnTo>
                    <a:pt x="84" y="331"/>
                  </a:lnTo>
                  <a:lnTo>
                    <a:pt x="84" y="348"/>
                  </a:lnTo>
                  <a:lnTo>
                    <a:pt x="76" y="356"/>
                  </a:lnTo>
                  <a:lnTo>
                    <a:pt x="76" y="364"/>
                  </a:lnTo>
                  <a:lnTo>
                    <a:pt x="93" y="373"/>
                  </a:lnTo>
                  <a:lnTo>
                    <a:pt x="101" y="356"/>
                  </a:lnTo>
                  <a:lnTo>
                    <a:pt x="110" y="348"/>
                  </a:lnTo>
                  <a:lnTo>
                    <a:pt x="127" y="339"/>
                  </a:lnTo>
                  <a:lnTo>
                    <a:pt x="135" y="339"/>
                  </a:lnTo>
                  <a:lnTo>
                    <a:pt x="152" y="339"/>
                  </a:lnTo>
                  <a:lnTo>
                    <a:pt x="169" y="356"/>
                  </a:lnTo>
                  <a:lnTo>
                    <a:pt x="169" y="364"/>
                  </a:lnTo>
                  <a:lnTo>
                    <a:pt x="177" y="381"/>
                  </a:lnTo>
                  <a:lnTo>
                    <a:pt x="169" y="398"/>
                  </a:lnTo>
                  <a:lnTo>
                    <a:pt x="160" y="407"/>
                  </a:lnTo>
                  <a:lnTo>
                    <a:pt x="152" y="415"/>
                  </a:lnTo>
                  <a:lnTo>
                    <a:pt x="135" y="415"/>
                  </a:lnTo>
                  <a:lnTo>
                    <a:pt x="118" y="415"/>
                  </a:lnTo>
                  <a:lnTo>
                    <a:pt x="110" y="441"/>
                  </a:lnTo>
                  <a:close/>
                  <a:moveTo>
                    <a:pt x="271" y="204"/>
                  </a:moveTo>
                  <a:lnTo>
                    <a:pt x="220" y="288"/>
                  </a:lnTo>
                  <a:lnTo>
                    <a:pt x="220" y="271"/>
                  </a:lnTo>
                  <a:lnTo>
                    <a:pt x="211" y="263"/>
                  </a:lnTo>
                  <a:lnTo>
                    <a:pt x="211" y="237"/>
                  </a:lnTo>
                  <a:lnTo>
                    <a:pt x="203" y="204"/>
                  </a:lnTo>
                  <a:lnTo>
                    <a:pt x="194" y="187"/>
                  </a:lnTo>
                  <a:lnTo>
                    <a:pt x="186" y="161"/>
                  </a:lnTo>
                  <a:lnTo>
                    <a:pt x="160" y="144"/>
                  </a:lnTo>
                  <a:lnTo>
                    <a:pt x="144" y="136"/>
                  </a:lnTo>
                  <a:lnTo>
                    <a:pt x="118" y="136"/>
                  </a:lnTo>
                  <a:lnTo>
                    <a:pt x="101" y="153"/>
                  </a:lnTo>
                  <a:lnTo>
                    <a:pt x="84" y="170"/>
                  </a:lnTo>
                  <a:lnTo>
                    <a:pt x="76" y="195"/>
                  </a:lnTo>
                  <a:lnTo>
                    <a:pt x="76" y="221"/>
                  </a:lnTo>
                  <a:lnTo>
                    <a:pt x="84" y="237"/>
                  </a:lnTo>
                  <a:lnTo>
                    <a:pt x="101" y="254"/>
                  </a:lnTo>
                  <a:lnTo>
                    <a:pt x="118" y="237"/>
                  </a:lnTo>
                  <a:lnTo>
                    <a:pt x="110" y="229"/>
                  </a:lnTo>
                  <a:lnTo>
                    <a:pt x="101" y="212"/>
                  </a:lnTo>
                  <a:lnTo>
                    <a:pt x="101" y="195"/>
                  </a:lnTo>
                  <a:lnTo>
                    <a:pt x="101" y="187"/>
                  </a:lnTo>
                  <a:lnTo>
                    <a:pt x="110" y="170"/>
                  </a:lnTo>
                  <a:lnTo>
                    <a:pt x="127" y="161"/>
                  </a:lnTo>
                  <a:lnTo>
                    <a:pt x="135" y="161"/>
                  </a:lnTo>
                  <a:lnTo>
                    <a:pt x="152" y="170"/>
                  </a:lnTo>
                  <a:lnTo>
                    <a:pt x="160" y="178"/>
                  </a:lnTo>
                  <a:lnTo>
                    <a:pt x="169" y="187"/>
                  </a:lnTo>
                  <a:lnTo>
                    <a:pt x="177" y="212"/>
                  </a:lnTo>
                  <a:lnTo>
                    <a:pt x="186" y="246"/>
                  </a:lnTo>
                  <a:lnTo>
                    <a:pt x="194" y="271"/>
                  </a:lnTo>
                  <a:lnTo>
                    <a:pt x="203" y="288"/>
                  </a:lnTo>
                  <a:lnTo>
                    <a:pt x="211" y="322"/>
                  </a:lnTo>
                  <a:lnTo>
                    <a:pt x="228" y="331"/>
                  </a:lnTo>
                  <a:lnTo>
                    <a:pt x="287" y="212"/>
                  </a:lnTo>
                  <a:lnTo>
                    <a:pt x="271" y="204"/>
                  </a:lnTo>
                  <a:close/>
                  <a:moveTo>
                    <a:pt x="220" y="144"/>
                  </a:moveTo>
                  <a:lnTo>
                    <a:pt x="262" y="161"/>
                  </a:lnTo>
                  <a:lnTo>
                    <a:pt x="296" y="161"/>
                  </a:lnTo>
                  <a:lnTo>
                    <a:pt x="321" y="153"/>
                  </a:lnTo>
                  <a:lnTo>
                    <a:pt x="338" y="136"/>
                  </a:lnTo>
                  <a:lnTo>
                    <a:pt x="347" y="110"/>
                  </a:lnTo>
                  <a:lnTo>
                    <a:pt x="347" y="94"/>
                  </a:lnTo>
                  <a:lnTo>
                    <a:pt x="338" y="77"/>
                  </a:lnTo>
                  <a:lnTo>
                    <a:pt x="330" y="60"/>
                  </a:lnTo>
                  <a:lnTo>
                    <a:pt x="313" y="43"/>
                  </a:lnTo>
                  <a:lnTo>
                    <a:pt x="279" y="26"/>
                  </a:lnTo>
                  <a:lnTo>
                    <a:pt x="262" y="17"/>
                  </a:lnTo>
                  <a:lnTo>
                    <a:pt x="237" y="9"/>
                  </a:lnTo>
                  <a:lnTo>
                    <a:pt x="203" y="0"/>
                  </a:lnTo>
                  <a:lnTo>
                    <a:pt x="177" y="9"/>
                  </a:lnTo>
                  <a:lnTo>
                    <a:pt x="160" y="34"/>
                  </a:lnTo>
                  <a:lnTo>
                    <a:pt x="152" y="51"/>
                  </a:lnTo>
                  <a:lnTo>
                    <a:pt x="152" y="68"/>
                  </a:lnTo>
                  <a:lnTo>
                    <a:pt x="160" y="94"/>
                  </a:lnTo>
                  <a:lnTo>
                    <a:pt x="169" y="110"/>
                  </a:lnTo>
                  <a:lnTo>
                    <a:pt x="194" y="127"/>
                  </a:lnTo>
                  <a:lnTo>
                    <a:pt x="220" y="144"/>
                  </a:lnTo>
                  <a:close/>
                  <a:moveTo>
                    <a:pt x="228" y="119"/>
                  </a:moveTo>
                  <a:lnTo>
                    <a:pt x="194" y="94"/>
                  </a:lnTo>
                  <a:lnTo>
                    <a:pt x="177" y="77"/>
                  </a:lnTo>
                  <a:lnTo>
                    <a:pt x="177" y="60"/>
                  </a:lnTo>
                  <a:lnTo>
                    <a:pt x="177" y="43"/>
                  </a:lnTo>
                  <a:lnTo>
                    <a:pt x="186" y="34"/>
                  </a:lnTo>
                  <a:lnTo>
                    <a:pt x="203" y="26"/>
                  </a:lnTo>
                  <a:lnTo>
                    <a:pt x="228" y="34"/>
                  </a:lnTo>
                  <a:lnTo>
                    <a:pt x="271" y="51"/>
                  </a:lnTo>
                  <a:lnTo>
                    <a:pt x="287" y="60"/>
                  </a:lnTo>
                  <a:lnTo>
                    <a:pt x="304" y="68"/>
                  </a:lnTo>
                  <a:lnTo>
                    <a:pt x="313" y="77"/>
                  </a:lnTo>
                  <a:lnTo>
                    <a:pt x="321" y="94"/>
                  </a:lnTo>
                  <a:lnTo>
                    <a:pt x="330" y="110"/>
                  </a:lnTo>
                  <a:lnTo>
                    <a:pt x="321" y="119"/>
                  </a:lnTo>
                  <a:lnTo>
                    <a:pt x="313" y="136"/>
                  </a:lnTo>
                  <a:lnTo>
                    <a:pt x="296" y="136"/>
                  </a:lnTo>
                  <a:lnTo>
                    <a:pt x="271" y="136"/>
                  </a:lnTo>
                  <a:lnTo>
                    <a:pt x="228" y="119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8" name="Rectangle 158">
              <a:extLst>
                <a:ext uri="{FF2B5EF4-FFF2-40B4-BE49-F238E27FC236}">
                  <a16:creationId xmlns:a16="http://schemas.microsoft.com/office/drawing/2014/main" id="{E4C80F81-433C-4AB6-B442-B6627177F4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880000">
              <a:off x="5199" y="3212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9" name="Rectangle 159">
              <a:extLst>
                <a:ext uri="{FF2B5EF4-FFF2-40B4-BE49-F238E27FC236}">
                  <a16:creationId xmlns:a16="http://schemas.microsoft.com/office/drawing/2014/main" id="{02F2E0CB-E717-4419-B43A-D7F1544E69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880000">
              <a:off x="5215" y="3185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0" name="Rectangle 160">
              <a:extLst>
                <a:ext uri="{FF2B5EF4-FFF2-40B4-BE49-F238E27FC236}">
                  <a16:creationId xmlns:a16="http://schemas.microsoft.com/office/drawing/2014/main" id="{7111C3A3-C78B-4ED1-9E65-A18AD4294D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880000">
              <a:off x="5230" y="3155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1" name="Freeform 161">
              <a:extLst>
                <a:ext uri="{FF2B5EF4-FFF2-40B4-BE49-F238E27FC236}">
                  <a16:creationId xmlns:a16="http://schemas.microsoft.com/office/drawing/2014/main" id="{961F0E70-8F7C-4B36-B573-FC8866862C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5" y="66"/>
              <a:ext cx="82" cy="74"/>
            </a:xfrm>
            <a:custGeom>
              <a:avLst/>
              <a:gdLst>
                <a:gd name="T0" fmla="*/ 50 w 406"/>
                <a:gd name="T1" fmla="*/ 161 h 364"/>
                <a:gd name="T2" fmla="*/ 101 w 406"/>
                <a:gd name="T3" fmla="*/ 144 h 364"/>
                <a:gd name="T4" fmla="*/ 93 w 406"/>
                <a:gd name="T5" fmla="*/ 110 h 364"/>
                <a:gd name="T6" fmla="*/ 169 w 406"/>
                <a:gd name="T7" fmla="*/ 0 h 364"/>
                <a:gd name="T8" fmla="*/ 0 w 406"/>
                <a:gd name="T9" fmla="*/ 51 h 364"/>
                <a:gd name="T10" fmla="*/ 25 w 406"/>
                <a:gd name="T11" fmla="*/ 144 h 364"/>
                <a:gd name="T12" fmla="*/ 34 w 406"/>
                <a:gd name="T13" fmla="*/ 51 h 364"/>
                <a:gd name="T14" fmla="*/ 76 w 406"/>
                <a:gd name="T15" fmla="*/ 93 h 364"/>
                <a:gd name="T16" fmla="*/ 161 w 406"/>
                <a:gd name="T17" fmla="*/ 262 h 364"/>
                <a:gd name="T18" fmla="*/ 211 w 406"/>
                <a:gd name="T19" fmla="*/ 245 h 364"/>
                <a:gd name="T20" fmla="*/ 203 w 406"/>
                <a:gd name="T21" fmla="*/ 212 h 364"/>
                <a:gd name="T22" fmla="*/ 279 w 406"/>
                <a:gd name="T23" fmla="*/ 102 h 364"/>
                <a:gd name="T24" fmla="*/ 110 w 406"/>
                <a:gd name="T25" fmla="*/ 152 h 364"/>
                <a:gd name="T26" fmla="*/ 135 w 406"/>
                <a:gd name="T27" fmla="*/ 245 h 364"/>
                <a:gd name="T28" fmla="*/ 144 w 406"/>
                <a:gd name="T29" fmla="*/ 152 h 364"/>
                <a:gd name="T30" fmla="*/ 186 w 406"/>
                <a:gd name="T31" fmla="*/ 195 h 364"/>
                <a:gd name="T32" fmla="*/ 254 w 406"/>
                <a:gd name="T33" fmla="*/ 254 h 364"/>
                <a:gd name="T34" fmla="*/ 237 w 406"/>
                <a:gd name="T35" fmla="*/ 288 h 364"/>
                <a:gd name="T36" fmla="*/ 237 w 406"/>
                <a:gd name="T37" fmla="*/ 330 h 364"/>
                <a:gd name="T38" fmla="*/ 262 w 406"/>
                <a:gd name="T39" fmla="*/ 364 h 364"/>
                <a:gd name="T40" fmla="*/ 304 w 406"/>
                <a:gd name="T41" fmla="*/ 364 h 364"/>
                <a:gd name="T42" fmla="*/ 347 w 406"/>
                <a:gd name="T43" fmla="*/ 339 h 364"/>
                <a:gd name="T44" fmla="*/ 381 w 406"/>
                <a:gd name="T45" fmla="*/ 296 h 364"/>
                <a:gd name="T46" fmla="*/ 406 w 406"/>
                <a:gd name="T47" fmla="*/ 254 h 364"/>
                <a:gd name="T48" fmla="*/ 389 w 406"/>
                <a:gd name="T49" fmla="*/ 203 h 364"/>
                <a:gd name="T50" fmla="*/ 355 w 406"/>
                <a:gd name="T51" fmla="*/ 186 h 364"/>
                <a:gd name="T52" fmla="*/ 313 w 406"/>
                <a:gd name="T53" fmla="*/ 195 h 364"/>
                <a:gd name="T54" fmla="*/ 271 w 406"/>
                <a:gd name="T55" fmla="*/ 228 h 364"/>
                <a:gd name="T56" fmla="*/ 321 w 406"/>
                <a:gd name="T57" fmla="*/ 220 h 364"/>
                <a:gd name="T58" fmla="*/ 364 w 406"/>
                <a:gd name="T59" fmla="*/ 203 h 364"/>
                <a:gd name="T60" fmla="*/ 381 w 406"/>
                <a:gd name="T61" fmla="*/ 228 h 364"/>
                <a:gd name="T62" fmla="*/ 372 w 406"/>
                <a:gd name="T63" fmla="*/ 271 h 364"/>
                <a:gd name="T64" fmla="*/ 321 w 406"/>
                <a:gd name="T65" fmla="*/ 330 h 364"/>
                <a:gd name="T66" fmla="*/ 279 w 406"/>
                <a:gd name="T67" fmla="*/ 347 h 364"/>
                <a:gd name="T68" fmla="*/ 254 w 406"/>
                <a:gd name="T69" fmla="*/ 322 h 364"/>
                <a:gd name="T70" fmla="*/ 262 w 406"/>
                <a:gd name="T71" fmla="*/ 279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6" h="364">
                  <a:moveTo>
                    <a:pt x="25" y="144"/>
                  </a:moveTo>
                  <a:lnTo>
                    <a:pt x="50" y="161"/>
                  </a:lnTo>
                  <a:lnTo>
                    <a:pt x="76" y="127"/>
                  </a:lnTo>
                  <a:lnTo>
                    <a:pt x="101" y="144"/>
                  </a:lnTo>
                  <a:lnTo>
                    <a:pt x="118" y="127"/>
                  </a:lnTo>
                  <a:lnTo>
                    <a:pt x="93" y="110"/>
                  </a:lnTo>
                  <a:lnTo>
                    <a:pt x="186" y="17"/>
                  </a:lnTo>
                  <a:lnTo>
                    <a:pt x="169" y="0"/>
                  </a:lnTo>
                  <a:lnTo>
                    <a:pt x="8" y="34"/>
                  </a:lnTo>
                  <a:lnTo>
                    <a:pt x="0" y="51"/>
                  </a:lnTo>
                  <a:lnTo>
                    <a:pt x="59" y="110"/>
                  </a:lnTo>
                  <a:lnTo>
                    <a:pt x="25" y="144"/>
                  </a:lnTo>
                  <a:close/>
                  <a:moveTo>
                    <a:pt x="76" y="93"/>
                  </a:moveTo>
                  <a:lnTo>
                    <a:pt x="34" y="51"/>
                  </a:lnTo>
                  <a:lnTo>
                    <a:pt x="135" y="25"/>
                  </a:lnTo>
                  <a:lnTo>
                    <a:pt x="76" y="93"/>
                  </a:lnTo>
                  <a:close/>
                  <a:moveTo>
                    <a:pt x="135" y="245"/>
                  </a:moveTo>
                  <a:lnTo>
                    <a:pt x="161" y="262"/>
                  </a:lnTo>
                  <a:lnTo>
                    <a:pt x="186" y="228"/>
                  </a:lnTo>
                  <a:lnTo>
                    <a:pt x="211" y="245"/>
                  </a:lnTo>
                  <a:lnTo>
                    <a:pt x="228" y="228"/>
                  </a:lnTo>
                  <a:lnTo>
                    <a:pt x="203" y="212"/>
                  </a:lnTo>
                  <a:lnTo>
                    <a:pt x="296" y="118"/>
                  </a:lnTo>
                  <a:lnTo>
                    <a:pt x="279" y="102"/>
                  </a:lnTo>
                  <a:lnTo>
                    <a:pt x="118" y="135"/>
                  </a:lnTo>
                  <a:lnTo>
                    <a:pt x="110" y="152"/>
                  </a:lnTo>
                  <a:lnTo>
                    <a:pt x="169" y="212"/>
                  </a:lnTo>
                  <a:lnTo>
                    <a:pt x="135" y="245"/>
                  </a:lnTo>
                  <a:close/>
                  <a:moveTo>
                    <a:pt x="186" y="195"/>
                  </a:moveTo>
                  <a:lnTo>
                    <a:pt x="144" y="152"/>
                  </a:lnTo>
                  <a:lnTo>
                    <a:pt x="245" y="127"/>
                  </a:lnTo>
                  <a:lnTo>
                    <a:pt x="186" y="195"/>
                  </a:lnTo>
                  <a:close/>
                  <a:moveTo>
                    <a:pt x="271" y="228"/>
                  </a:moveTo>
                  <a:lnTo>
                    <a:pt x="254" y="254"/>
                  </a:lnTo>
                  <a:lnTo>
                    <a:pt x="237" y="271"/>
                  </a:lnTo>
                  <a:lnTo>
                    <a:pt x="237" y="288"/>
                  </a:lnTo>
                  <a:lnTo>
                    <a:pt x="228" y="305"/>
                  </a:lnTo>
                  <a:lnTo>
                    <a:pt x="237" y="330"/>
                  </a:lnTo>
                  <a:lnTo>
                    <a:pt x="245" y="347"/>
                  </a:lnTo>
                  <a:lnTo>
                    <a:pt x="262" y="364"/>
                  </a:lnTo>
                  <a:lnTo>
                    <a:pt x="288" y="364"/>
                  </a:lnTo>
                  <a:lnTo>
                    <a:pt x="304" y="364"/>
                  </a:lnTo>
                  <a:lnTo>
                    <a:pt x="321" y="355"/>
                  </a:lnTo>
                  <a:lnTo>
                    <a:pt x="347" y="339"/>
                  </a:lnTo>
                  <a:lnTo>
                    <a:pt x="364" y="322"/>
                  </a:lnTo>
                  <a:lnTo>
                    <a:pt x="381" y="296"/>
                  </a:lnTo>
                  <a:lnTo>
                    <a:pt x="398" y="279"/>
                  </a:lnTo>
                  <a:lnTo>
                    <a:pt x="406" y="254"/>
                  </a:lnTo>
                  <a:lnTo>
                    <a:pt x="406" y="220"/>
                  </a:lnTo>
                  <a:lnTo>
                    <a:pt x="389" y="203"/>
                  </a:lnTo>
                  <a:lnTo>
                    <a:pt x="372" y="186"/>
                  </a:lnTo>
                  <a:lnTo>
                    <a:pt x="355" y="186"/>
                  </a:lnTo>
                  <a:lnTo>
                    <a:pt x="330" y="186"/>
                  </a:lnTo>
                  <a:lnTo>
                    <a:pt x="313" y="195"/>
                  </a:lnTo>
                  <a:lnTo>
                    <a:pt x="296" y="212"/>
                  </a:lnTo>
                  <a:lnTo>
                    <a:pt x="271" y="228"/>
                  </a:lnTo>
                  <a:close/>
                  <a:moveTo>
                    <a:pt x="288" y="245"/>
                  </a:moveTo>
                  <a:lnTo>
                    <a:pt x="321" y="220"/>
                  </a:lnTo>
                  <a:lnTo>
                    <a:pt x="347" y="203"/>
                  </a:lnTo>
                  <a:lnTo>
                    <a:pt x="364" y="203"/>
                  </a:lnTo>
                  <a:lnTo>
                    <a:pt x="372" y="212"/>
                  </a:lnTo>
                  <a:lnTo>
                    <a:pt x="381" y="228"/>
                  </a:lnTo>
                  <a:lnTo>
                    <a:pt x="381" y="245"/>
                  </a:lnTo>
                  <a:lnTo>
                    <a:pt x="372" y="271"/>
                  </a:lnTo>
                  <a:lnTo>
                    <a:pt x="347" y="305"/>
                  </a:lnTo>
                  <a:lnTo>
                    <a:pt x="321" y="330"/>
                  </a:lnTo>
                  <a:lnTo>
                    <a:pt x="296" y="347"/>
                  </a:lnTo>
                  <a:lnTo>
                    <a:pt x="279" y="347"/>
                  </a:lnTo>
                  <a:lnTo>
                    <a:pt x="262" y="339"/>
                  </a:lnTo>
                  <a:lnTo>
                    <a:pt x="254" y="322"/>
                  </a:lnTo>
                  <a:lnTo>
                    <a:pt x="254" y="305"/>
                  </a:lnTo>
                  <a:lnTo>
                    <a:pt x="262" y="279"/>
                  </a:lnTo>
                  <a:lnTo>
                    <a:pt x="288" y="245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2" name="Rectangle 162">
              <a:extLst>
                <a:ext uri="{FF2B5EF4-FFF2-40B4-BE49-F238E27FC236}">
                  <a16:creationId xmlns:a16="http://schemas.microsoft.com/office/drawing/2014/main" id="{036BB619-462D-4600-B50C-8C7E585E22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520000">
              <a:off x="2114" y="46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3" name="Rectangle 163">
              <a:extLst>
                <a:ext uri="{FF2B5EF4-FFF2-40B4-BE49-F238E27FC236}">
                  <a16:creationId xmlns:a16="http://schemas.microsoft.com/office/drawing/2014/main" id="{2829848C-042C-4208-81EE-97FAFBAD5C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520000">
              <a:off x="2137" y="68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4" name="Rectangle 164">
              <a:extLst>
                <a:ext uri="{FF2B5EF4-FFF2-40B4-BE49-F238E27FC236}">
                  <a16:creationId xmlns:a16="http://schemas.microsoft.com/office/drawing/2014/main" id="{E1372F52-3C63-43BF-958A-129530F1470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520000">
              <a:off x="2160" y="87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5" name="Freeform 165">
              <a:extLst>
                <a:ext uri="{FF2B5EF4-FFF2-40B4-BE49-F238E27FC236}">
                  <a16:creationId xmlns:a16="http://schemas.microsoft.com/office/drawing/2014/main" id="{0368CCDE-C8A6-47C2-9157-55DC23F149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9" y="4086"/>
              <a:ext cx="44" cy="90"/>
            </a:xfrm>
            <a:custGeom>
              <a:avLst/>
              <a:gdLst>
                <a:gd name="T0" fmla="*/ 34 w 220"/>
                <a:gd name="T1" fmla="*/ 8 h 440"/>
                <a:gd name="T2" fmla="*/ 8 w 220"/>
                <a:gd name="T3" fmla="*/ 42 h 440"/>
                <a:gd name="T4" fmla="*/ 8 w 220"/>
                <a:gd name="T5" fmla="*/ 93 h 440"/>
                <a:gd name="T6" fmla="*/ 42 w 220"/>
                <a:gd name="T7" fmla="*/ 127 h 440"/>
                <a:gd name="T8" fmla="*/ 85 w 220"/>
                <a:gd name="T9" fmla="*/ 127 h 440"/>
                <a:gd name="T10" fmla="*/ 110 w 220"/>
                <a:gd name="T11" fmla="*/ 110 h 440"/>
                <a:gd name="T12" fmla="*/ 135 w 220"/>
                <a:gd name="T13" fmla="*/ 110 h 440"/>
                <a:gd name="T14" fmla="*/ 186 w 220"/>
                <a:gd name="T15" fmla="*/ 110 h 440"/>
                <a:gd name="T16" fmla="*/ 212 w 220"/>
                <a:gd name="T17" fmla="*/ 59 h 440"/>
                <a:gd name="T18" fmla="*/ 195 w 220"/>
                <a:gd name="T19" fmla="*/ 17 h 440"/>
                <a:gd name="T20" fmla="*/ 152 w 220"/>
                <a:gd name="T21" fmla="*/ 0 h 440"/>
                <a:gd name="T22" fmla="*/ 169 w 220"/>
                <a:gd name="T23" fmla="*/ 25 h 440"/>
                <a:gd name="T24" fmla="*/ 186 w 220"/>
                <a:gd name="T25" fmla="*/ 42 h 440"/>
                <a:gd name="T26" fmla="*/ 186 w 220"/>
                <a:gd name="T27" fmla="*/ 68 h 440"/>
                <a:gd name="T28" fmla="*/ 169 w 220"/>
                <a:gd name="T29" fmla="*/ 93 h 440"/>
                <a:gd name="T30" fmla="*/ 144 w 220"/>
                <a:gd name="T31" fmla="*/ 93 h 440"/>
                <a:gd name="T32" fmla="*/ 127 w 220"/>
                <a:gd name="T33" fmla="*/ 68 h 440"/>
                <a:gd name="T34" fmla="*/ 102 w 220"/>
                <a:gd name="T35" fmla="*/ 51 h 440"/>
                <a:gd name="T36" fmla="*/ 102 w 220"/>
                <a:gd name="T37" fmla="*/ 76 h 440"/>
                <a:gd name="T38" fmla="*/ 85 w 220"/>
                <a:gd name="T39" fmla="*/ 101 h 440"/>
                <a:gd name="T40" fmla="*/ 51 w 220"/>
                <a:gd name="T41" fmla="*/ 101 h 440"/>
                <a:gd name="T42" fmla="*/ 25 w 220"/>
                <a:gd name="T43" fmla="*/ 84 h 440"/>
                <a:gd name="T44" fmla="*/ 25 w 220"/>
                <a:gd name="T45" fmla="*/ 51 h 440"/>
                <a:gd name="T46" fmla="*/ 42 w 220"/>
                <a:gd name="T47" fmla="*/ 34 h 440"/>
                <a:gd name="T48" fmla="*/ 59 w 220"/>
                <a:gd name="T49" fmla="*/ 0 h 440"/>
                <a:gd name="T50" fmla="*/ 34 w 220"/>
                <a:gd name="T51" fmla="*/ 186 h 440"/>
                <a:gd name="T52" fmla="*/ 59 w 220"/>
                <a:gd name="T53" fmla="*/ 203 h 440"/>
                <a:gd name="T54" fmla="*/ 93 w 220"/>
                <a:gd name="T55" fmla="*/ 245 h 440"/>
                <a:gd name="T56" fmla="*/ 135 w 220"/>
                <a:gd name="T57" fmla="*/ 271 h 440"/>
                <a:gd name="T58" fmla="*/ 178 w 220"/>
                <a:gd name="T59" fmla="*/ 271 h 440"/>
                <a:gd name="T60" fmla="*/ 212 w 220"/>
                <a:gd name="T61" fmla="*/ 237 h 440"/>
                <a:gd name="T62" fmla="*/ 212 w 220"/>
                <a:gd name="T63" fmla="*/ 186 h 440"/>
                <a:gd name="T64" fmla="*/ 178 w 220"/>
                <a:gd name="T65" fmla="*/ 152 h 440"/>
                <a:gd name="T66" fmla="*/ 152 w 220"/>
                <a:gd name="T67" fmla="*/ 178 h 440"/>
                <a:gd name="T68" fmla="*/ 178 w 220"/>
                <a:gd name="T69" fmla="*/ 186 h 440"/>
                <a:gd name="T70" fmla="*/ 195 w 220"/>
                <a:gd name="T71" fmla="*/ 211 h 440"/>
                <a:gd name="T72" fmla="*/ 186 w 220"/>
                <a:gd name="T73" fmla="*/ 237 h 440"/>
                <a:gd name="T74" fmla="*/ 161 w 220"/>
                <a:gd name="T75" fmla="*/ 254 h 440"/>
                <a:gd name="T76" fmla="*/ 127 w 220"/>
                <a:gd name="T77" fmla="*/ 245 h 440"/>
                <a:gd name="T78" fmla="*/ 85 w 220"/>
                <a:gd name="T79" fmla="*/ 203 h 440"/>
                <a:gd name="T80" fmla="*/ 51 w 220"/>
                <a:gd name="T81" fmla="*/ 169 h 440"/>
                <a:gd name="T82" fmla="*/ 8 w 220"/>
                <a:gd name="T83" fmla="*/ 152 h 440"/>
                <a:gd name="T84" fmla="*/ 34 w 220"/>
                <a:gd name="T85" fmla="*/ 279 h 440"/>
                <a:gd name="T86" fmla="*/ 68 w 220"/>
                <a:gd name="T87" fmla="*/ 321 h 440"/>
                <a:gd name="T88" fmla="*/ 17 w 220"/>
                <a:gd name="T89" fmla="*/ 355 h 440"/>
                <a:gd name="T90" fmla="*/ 17 w 220"/>
                <a:gd name="T91" fmla="*/ 398 h 440"/>
                <a:gd name="T92" fmla="*/ 42 w 220"/>
                <a:gd name="T93" fmla="*/ 432 h 440"/>
                <a:gd name="T94" fmla="*/ 93 w 220"/>
                <a:gd name="T95" fmla="*/ 440 h 440"/>
                <a:gd name="T96" fmla="*/ 144 w 220"/>
                <a:gd name="T97" fmla="*/ 440 h 440"/>
                <a:gd name="T98" fmla="*/ 195 w 220"/>
                <a:gd name="T99" fmla="*/ 423 h 440"/>
                <a:gd name="T100" fmla="*/ 220 w 220"/>
                <a:gd name="T101" fmla="*/ 372 h 440"/>
                <a:gd name="T102" fmla="*/ 212 w 220"/>
                <a:gd name="T103" fmla="*/ 338 h 440"/>
                <a:gd name="T104" fmla="*/ 169 w 220"/>
                <a:gd name="T105" fmla="*/ 313 h 440"/>
                <a:gd name="T106" fmla="*/ 119 w 220"/>
                <a:gd name="T107" fmla="*/ 313 h 440"/>
                <a:gd name="T108" fmla="*/ 161 w 220"/>
                <a:gd name="T109" fmla="*/ 338 h 440"/>
                <a:gd name="T110" fmla="*/ 195 w 220"/>
                <a:gd name="T111" fmla="*/ 355 h 440"/>
                <a:gd name="T112" fmla="*/ 195 w 220"/>
                <a:gd name="T113" fmla="*/ 389 h 440"/>
                <a:gd name="T114" fmla="*/ 161 w 220"/>
                <a:gd name="T115" fmla="*/ 415 h 440"/>
                <a:gd name="T116" fmla="*/ 119 w 220"/>
                <a:gd name="T117" fmla="*/ 415 h 440"/>
                <a:gd name="T118" fmla="*/ 51 w 220"/>
                <a:gd name="T119" fmla="*/ 406 h 440"/>
                <a:gd name="T120" fmla="*/ 34 w 220"/>
                <a:gd name="T121" fmla="*/ 381 h 440"/>
                <a:gd name="T122" fmla="*/ 51 w 220"/>
                <a:gd name="T123" fmla="*/ 347 h 440"/>
                <a:gd name="T124" fmla="*/ 119 w 220"/>
                <a:gd name="T125" fmla="*/ 338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0" h="440">
                  <a:moveTo>
                    <a:pt x="59" y="0"/>
                  </a:moveTo>
                  <a:lnTo>
                    <a:pt x="34" y="8"/>
                  </a:lnTo>
                  <a:lnTo>
                    <a:pt x="17" y="25"/>
                  </a:lnTo>
                  <a:lnTo>
                    <a:pt x="8" y="42"/>
                  </a:lnTo>
                  <a:lnTo>
                    <a:pt x="0" y="68"/>
                  </a:lnTo>
                  <a:lnTo>
                    <a:pt x="8" y="93"/>
                  </a:lnTo>
                  <a:lnTo>
                    <a:pt x="25" y="110"/>
                  </a:lnTo>
                  <a:lnTo>
                    <a:pt x="42" y="127"/>
                  </a:lnTo>
                  <a:lnTo>
                    <a:pt x="68" y="127"/>
                  </a:lnTo>
                  <a:lnTo>
                    <a:pt x="85" y="127"/>
                  </a:lnTo>
                  <a:lnTo>
                    <a:pt x="102" y="118"/>
                  </a:lnTo>
                  <a:lnTo>
                    <a:pt x="110" y="110"/>
                  </a:lnTo>
                  <a:lnTo>
                    <a:pt x="119" y="93"/>
                  </a:lnTo>
                  <a:lnTo>
                    <a:pt x="135" y="110"/>
                  </a:lnTo>
                  <a:lnTo>
                    <a:pt x="161" y="118"/>
                  </a:lnTo>
                  <a:lnTo>
                    <a:pt x="186" y="110"/>
                  </a:lnTo>
                  <a:lnTo>
                    <a:pt x="203" y="84"/>
                  </a:lnTo>
                  <a:lnTo>
                    <a:pt x="212" y="59"/>
                  </a:lnTo>
                  <a:lnTo>
                    <a:pt x="203" y="34"/>
                  </a:lnTo>
                  <a:lnTo>
                    <a:pt x="195" y="17"/>
                  </a:lnTo>
                  <a:lnTo>
                    <a:pt x="178" y="8"/>
                  </a:lnTo>
                  <a:lnTo>
                    <a:pt x="152" y="0"/>
                  </a:lnTo>
                  <a:lnTo>
                    <a:pt x="152" y="25"/>
                  </a:lnTo>
                  <a:lnTo>
                    <a:pt x="169" y="25"/>
                  </a:lnTo>
                  <a:lnTo>
                    <a:pt x="178" y="34"/>
                  </a:lnTo>
                  <a:lnTo>
                    <a:pt x="186" y="42"/>
                  </a:lnTo>
                  <a:lnTo>
                    <a:pt x="186" y="59"/>
                  </a:lnTo>
                  <a:lnTo>
                    <a:pt x="186" y="68"/>
                  </a:lnTo>
                  <a:lnTo>
                    <a:pt x="178" y="84"/>
                  </a:lnTo>
                  <a:lnTo>
                    <a:pt x="169" y="93"/>
                  </a:lnTo>
                  <a:lnTo>
                    <a:pt x="161" y="93"/>
                  </a:lnTo>
                  <a:lnTo>
                    <a:pt x="144" y="93"/>
                  </a:lnTo>
                  <a:lnTo>
                    <a:pt x="135" y="84"/>
                  </a:lnTo>
                  <a:lnTo>
                    <a:pt x="127" y="68"/>
                  </a:lnTo>
                  <a:lnTo>
                    <a:pt x="127" y="51"/>
                  </a:lnTo>
                  <a:lnTo>
                    <a:pt x="102" y="51"/>
                  </a:lnTo>
                  <a:lnTo>
                    <a:pt x="102" y="68"/>
                  </a:lnTo>
                  <a:lnTo>
                    <a:pt x="102" y="76"/>
                  </a:lnTo>
                  <a:lnTo>
                    <a:pt x="93" y="93"/>
                  </a:lnTo>
                  <a:lnTo>
                    <a:pt x="85" y="101"/>
                  </a:lnTo>
                  <a:lnTo>
                    <a:pt x="68" y="101"/>
                  </a:lnTo>
                  <a:lnTo>
                    <a:pt x="51" y="101"/>
                  </a:lnTo>
                  <a:lnTo>
                    <a:pt x="34" y="93"/>
                  </a:lnTo>
                  <a:lnTo>
                    <a:pt x="25" y="84"/>
                  </a:lnTo>
                  <a:lnTo>
                    <a:pt x="25" y="68"/>
                  </a:lnTo>
                  <a:lnTo>
                    <a:pt x="25" y="51"/>
                  </a:lnTo>
                  <a:lnTo>
                    <a:pt x="34" y="42"/>
                  </a:lnTo>
                  <a:lnTo>
                    <a:pt x="42" y="34"/>
                  </a:lnTo>
                  <a:lnTo>
                    <a:pt x="59" y="25"/>
                  </a:lnTo>
                  <a:lnTo>
                    <a:pt x="59" y="0"/>
                  </a:lnTo>
                  <a:close/>
                  <a:moveTo>
                    <a:pt x="34" y="279"/>
                  </a:moveTo>
                  <a:lnTo>
                    <a:pt x="34" y="186"/>
                  </a:lnTo>
                  <a:lnTo>
                    <a:pt x="51" y="194"/>
                  </a:lnTo>
                  <a:lnTo>
                    <a:pt x="59" y="203"/>
                  </a:lnTo>
                  <a:lnTo>
                    <a:pt x="76" y="220"/>
                  </a:lnTo>
                  <a:lnTo>
                    <a:pt x="93" y="245"/>
                  </a:lnTo>
                  <a:lnTo>
                    <a:pt x="110" y="262"/>
                  </a:lnTo>
                  <a:lnTo>
                    <a:pt x="135" y="271"/>
                  </a:lnTo>
                  <a:lnTo>
                    <a:pt x="161" y="279"/>
                  </a:lnTo>
                  <a:lnTo>
                    <a:pt x="178" y="271"/>
                  </a:lnTo>
                  <a:lnTo>
                    <a:pt x="195" y="262"/>
                  </a:lnTo>
                  <a:lnTo>
                    <a:pt x="212" y="237"/>
                  </a:lnTo>
                  <a:lnTo>
                    <a:pt x="212" y="211"/>
                  </a:lnTo>
                  <a:lnTo>
                    <a:pt x="212" y="186"/>
                  </a:lnTo>
                  <a:lnTo>
                    <a:pt x="195" y="169"/>
                  </a:lnTo>
                  <a:lnTo>
                    <a:pt x="178" y="152"/>
                  </a:lnTo>
                  <a:lnTo>
                    <a:pt x="152" y="152"/>
                  </a:lnTo>
                  <a:lnTo>
                    <a:pt x="152" y="178"/>
                  </a:lnTo>
                  <a:lnTo>
                    <a:pt x="169" y="178"/>
                  </a:lnTo>
                  <a:lnTo>
                    <a:pt x="178" y="186"/>
                  </a:lnTo>
                  <a:lnTo>
                    <a:pt x="186" y="194"/>
                  </a:lnTo>
                  <a:lnTo>
                    <a:pt x="195" y="211"/>
                  </a:lnTo>
                  <a:lnTo>
                    <a:pt x="186" y="228"/>
                  </a:lnTo>
                  <a:lnTo>
                    <a:pt x="186" y="237"/>
                  </a:lnTo>
                  <a:lnTo>
                    <a:pt x="169" y="245"/>
                  </a:lnTo>
                  <a:lnTo>
                    <a:pt x="161" y="254"/>
                  </a:lnTo>
                  <a:lnTo>
                    <a:pt x="144" y="254"/>
                  </a:lnTo>
                  <a:lnTo>
                    <a:pt x="127" y="245"/>
                  </a:lnTo>
                  <a:lnTo>
                    <a:pt x="110" y="228"/>
                  </a:lnTo>
                  <a:lnTo>
                    <a:pt x="85" y="203"/>
                  </a:lnTo>
                  <a:lnTo>
                    <a:pt x="68" y="178"/>
                  </a:lnTo>
                  <a:lnTo>
                    <a:pt x="51" y="169"/>
                  </a:lnTo>
                  <a:lnTo>
                    <a:pt x="25" y="152"/>
                  </a:lnTo>
                  <a:lnTo>
                    <a:pt x="8" y="152"/>
                  </a:lnTo>
                  <a:lnTo>
                    <a:pt x="17" y="279"/>
                  </a:lnTo>
                  <a:lnTo>
                    <a:pt x="34" y="279"/>
                  </a:lnTo>
                  <a:close/>
                  <a:moveTo>
                    <a:pt x="119" y="313"/>
                  </a:moveTo>
                  <a:lnTo>
                    <a:pt x="68" y="321"/>
                  </a:lnTo>
                  <a:lnTo>
                    <a:pt x="34" y="330"/>
                  </a:lnTo>
                  <a:lnTo>
                    <a:pt x="17" y="355"/>
                  </a:lnTo>
                  <a:lnTo>
                    <a:pt x="17" y="381"/>
                  </a:lnTo>
                  <a:lnTo>
                    <a:pt x="17" y="398"/>
                  </a:lnTo>
                  <a:lnTo>
                    <a:pt x="34" y="415"/>
                  </a:lnTo>
                  <a:lnTo>
                    <a:pt x="42" y="432"/>
                  </a:lnTo>
                  <a:lnTo>
                    <a:pt x="68" y="440"/>
                  </a:lnTo>
                  <a:lnTo>
                    <a:pt x="93" y="440"/>
                  </a:lnTo>
                  <a:lnTo>
                    <a:pt x="119" y="440"/>
                  </a:lnTo>
                  <a:lnTo>
                    <a:pt x="144" y="440"/>
                  </a:lnTo>
                  <a:lnTo>
                    <a:pt x="169" y="432"/>
                  </a:lnTo>
                  <a:lnTo>
                    <a:pt x="195" y="423"/>
                  </a:lnTo>
                  <a:lnTo>
                    <a:pt x="212" y="398"/>
                  </a:lnTo>
                  <a:lnTo>
                    <a:pt x="220" y="372"/>
                  </a:lnTo>
                  <a:lnTo>
                    <a:pt x="220" y="355"/>
                  </a:lnTo>
                  <a:lnTo>
                    <a:pt x="212" y="338"/>
                  </a:lnTo>
                  <a:lnTo>
                    <a:pt x="195" y="321"/>
                  </a:lnTo>
                  <a:lnTo>
                    <a:pt x="169" y="313"/>
                  </a:lnTo>
                  <a:lnTo>
                    <a:pt x="152" y="313"/>
                  </a:lnTo>
                  <a:lnTo>
                    <a:pt x="119" y="313"/>
                  </a:lnTo>
                  <a:close/>
                  <a:moveTo>
                    <a:pt x="119" y="338"/>
                  </a:moveTo>
                  <a:lnTo>
                    <a:pt x="161" y="338"/>
                  </a:lnTo>
                  <a:lnTo>
                    <a:pt x="186" y="347"/>
                  </a:lnTo>
                  <a:lnTo>
                    <a:pt x="195" y="355"/>
                  </a:lnTo>
                  <a:lnTo>
                    <a:pt x="203" y="372"/>
                  </a:lnTo>
                  <a:lnTo>
                    <a:pt x="195" y="389"/>
                  </a:lnTo>
                  <a:lnTo>
                    <a:pt x="186" y="406"/>
                  </a:lnTo>
                  <a:lnTo>
                    <a:pt x="161" y="415"/>
                  </a:lnTo>
                  <a:lnTo>
                    <a:pt x="144" y="415"/>
                  </a:lnTo>
                  <a:lnTo>
                    <a:pt x="119" y="415"/>
                  </a:lnTo>
                  <a:lnTo>
                    <a:pt x="76" y="415"/>
                  </a:lnTo>
                  <a:lnTo>
                    <a:pt x="51" y="406"/>
                  </a:lnTo>
                  <a:lnTo>
                    <a:pt x="42" y="398"/>
                  </a:lnTo>
                  <a:lnTo>
                    <a:pt x="34" y="381"/>
                  </a:lnTo>
                  <a:lnTo>
                    <a:pt x="42" y="364"/>
                  </a:lnTo>
                  <a:lnTo>
                    <a:pt x="51" y="347"/>
                  </a:lnTo>
                  <a:lnTo>
                    <a:pt x="76" y="338"/>
                  </a:lnTo>
                  <a:lnTo>
                    <a:pt x="119" y="338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6" name="Rectangle 166">
              <a:extLst>
                <a:ext uri="{FF2B5EF4-FFF2-40B4-BE49-F238E27FC236}">
                  <a16:creationId xmlns:a16="http://schemas.microsoft.com/office/drawing/2014/main" id="{28487BF8-BB6C-41C3-AD02-0004128B73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220000">
              <a:off x="5636" y="4067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7" name="Rectangle 167">
              <a:extLst>
                <a:ext uri="{FF2B5EF4-FFF2-40B4-BE49-F238E27FC236}">
                  <a16:creationId xmlns:a16="http://schemas.microsoft.com/office/drawing/2014/main" id="{89CBF5AB-6759-48F6-B6DC-8B96C8DF06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220000">
              <a:off x="5636" y="4101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8" name="Rectangle 168">
              <a:extLst>
                <a:ext uri="{FF2B5EF4-FFF2-40B4-BE49-F238E27FC236}">
                  <a16:creationId xmlns:a16="http://schemas.microsoft.com/office/drawing/2014/main" id="{9F507B09-B3F9-4855-9B92-E38E249DD0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220000">
              <a:off x="5636" y="4131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9" name="Freeform 169">
              <a:extLst>
                <a:ext uri="{FF2B5EF4-FFF2-40B4-BE49-F238E27FC236}">
                  <a16:creationId xmlns:a16="http://schemas.microsoft.com/office/drawing/2014/main" id="{9D26CB1B-8F9A-4A08-BC94-7875358A8C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1" y="3657"/>
              <a:ext cx="55" cy="93"/>
            </a:xfrm>
            <a:custGeom>
              <a:avLst/>
              <a:gdLst>
                <a:gd name="T0" fmla="*/ 194 w 270"/>
                <a:gd name="T1" fmla="*/ 364 h 458"/>
                <a:gd name="T2" fmla="*/ 160 w 270"/>
                <a:gd name="T3" fmla="*/ 322 h 458"/>
                <a:gd name="T4" fmla="*/ 127 w 270"/>
                <a:gd name="T5" fmla="*/ 348 h 458"/>
                <a:gd name="T6" fmla="*/ 0 w 270"/>
                <a:gd name="T7" fmla="*/ 331 h 458"/>
                <a:gd name="T8" fmla="*/ 127 w 270"/>
                <a:gd name="T9" fmla="*/ 458 h 458"/>
                <a:gd name="T10" fmla="*/ 194 w 270"/>
                <a:gd name="T11" fmla="*/ 381 h 458"/>
                <a:gd name="T12" fmla="*/ 110 w 270"/>
                <a:gd name="T13" fmla="*/ 432 h 458"/>
                <a:gd name="T14" fmla="*/ 127 w 270"/>
                <a:gd name="T15" fmla="*/ 364 h 458"/>
                <a:gd name="T16" fmla="*/ 160 w 270"/>
                <a:gd name="T17" fmla="*/ 297 h 458"/>
                <a:gd name="T18" fmla="*/ 220 w 270"/>
                <a:gd name="T19" fmla="*/ 271 h 458"/>
                <a:gd name="T20" fmla="*/ 228 w 270"/>
                <a:gd name="T21" fmla="*/ 229 h 458"/>
                <a:gd name="T22" fmla="*/ 220 w 270"/>
                <a:gd name="T23" fmla="*/ 195 h 458"/>
                <a:gd name="T24" fmla="*/ 177 w 270"/>
                <a:gd name="T25" fmla="*/ 170 h 458"/>
                <a:gd name="T26" fmla="*/ 118 w 270"/>
                <a:gd name="T27" fmla="*/ 153 h 458"/>
                <a:gd name="T28" fmla="*/ 67 w 270"/>
                <a:gd name="T29" fmla="*/ 161 h 458"/>
                <a:gd name="T30" fmla="*/ 33 w 270"/>
                <a:gd name="T31" fmla="*/ 204 h 458"/>
                <a:gd name="T32" fmla="*/ 33 w 270"/>
                <a:gd name="T33" fmla="*/ 238 h 458"/>
                <a:gd name="T34" fmla="*/ 59 w 270"/>
                <a:gd name="T35" fmla="*/ 271 h 458"/>
                <a:gd name="T36" fmla="*/ 118 w 270"/>
                <a:gd name="T37" fmla="*/ 288 h 458"/>
                <a:gd name="T38" fmla="*/ 84 w 270"/>
                <a:gd name="T39" fmla="*/ 254 h 458"/>
                <a:gd name="T40" fmla="*/ 50 w 270"/>
                <a:gd name="T41" fmla="*/ 221 h 458"/>
                <a:gd name="T42" fmla="*/ 59 w 270"/>
                <a:gd name="T43" fmla="*/ 195 h 458"/>
                <a:gd name="T44" fmla="*/ 101 w 270"/>
                <a:gd name="T45" fmla="*/ 178 h 458"/>
                <a:gd name="T46" fmla="*/ 160 w 270"/>
                <a:gd name="T47" fmla="*/ 195 h 458"/>
                <a:gd name="T48" fmla="*/ 194 w 270"/>
                <a:gd name="T49" fmla="*/ 204 h 458"/>
                <a:gd name="T50" fmla="*/ 211 w 270"/>
                <a:gd name="T51" fmla="*/ 229 h 458"/>
                <a:gd name="T52" fmla="*/ 203 w 270"/>
                <a:gd name="T53" fmla="*/ 263 h 458"/>
                <a:gd name="T54" fmla="*/ 160 w 270"/>
                <a:gd name="T55" fmla="*/ 271 h 458"/>
                <a:gd name="T56" fmla="*/ 160 w 270"/>
                <a:gd name="T57" fmla="*/ 136 h 458"/>
                <a:gd name="T58" fmla="*/ 237 w 270"/>
                <a:gd name="T59" fmla="*/ 136 h 458"/>
                <a:gd name="T60" fmla="*/ 270 w 270"/>
                <a:gd name="T61" fmla="*/ 94 h 458"/>
                <a:gd name="T62" fmla="*/ 270 w 270"/>
                <a:gd name="T63" fmla="*/ 60 h 458"/>
                <a:gd name="T64" fmla="*/ 245 w 270"/>
                <a:gd name="T65" fmla="*/ 26 h 458"/>
                <a:gd name="T66" fmla="*/ 186 w 270"/>
                <a:gd name="T67" fmla="*/ 9 h 458"/>
                <a:gd name="T68" fmla="*/ 143 w 270"/>
                <a:gd name="T69" fmla="*/ 0 h 458"/>
                <a:gd name="T70" fmla="*/ 84 w 270"/>
                <a:gd name="T71" fmla="*/ 17 h 458"/>
                <a:gd name="T72" fmla="*/ 76 w 270"/>
                <a:gd name="T73" fmla="*/ 60 h 458"/>
                <a:gd name="T74" fmla="*/ 84 w 270"/>
                <a:gd name="T75" fmla="*/ 94 h 458"/>
                <a:gd name="T76" fmla="*/ 127 w 270"/>
                <a:gd name="T77" fmla="*/ 119 h 458"/>
                <a:gd name="T78" fmla="*/ 160 w 270"/>
                <a:gd name="T79" fmla="*/ 111 h 458"/>
                <a:gd name="T80" fmla="*/ 101 w 270"/>
                <a:gd name="T81" fmla="*/ 77 h 458"/>
                <a:gd name="T82" fmla="*/ 93 w 270"/>
                <a:gd name="T83" fmla="*/ 51 h 458"/>
                <a:gd name="T84" fmla="*/ 118 w 270"/>
                <a:gd name="T85" fmla="*/ 26 h 458"/>
                <a:gd name="T86" fmla="*/ 186 w 270"/>
                <a:gd name="T87" fmla="*/ 34 h 458"/>
                <a:gd name="T88" fmla="*/ 220 w 270"/>
                <a:gd name="T89" fmla="*/ 43 h 458"/>
                <a:gd name="T90" fmla="*/ 245 w 270"/>
                <a:gd name="T91" fmla="*/ 60 h 458"/>
                <a:gd name="T92" fmla="*/ 254 w 270"/>
                <a:gd name="T93" fmla="*/ 94 h 458"/>
                <a:gd name="T94" fmla="*/ 228 w 270"/>
                <a:gd name="T95" fmla="*/ 111 h 458"/>
                <a:gd name="T96" fmla="*/ 160 w 270"/>
                <a:gd name="T97" fmla="*/ 111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0" h="458">
                  <a:moveTo>
                    <a:pt x="194" y="381"/>
                  </a:moveTo>
                  <a:lnTo>
                    <a:pt x="194" y="364"/>
                  </a:lnTo>
                  <a:lnTo>
                    <a:pt x="152" y="348"/>
                  </a:lnTo>
                  <a:lnTo>
                    <a:pt x="160" y="322"/>
                  </a:lnTo>
                  <a:lnTo>
                    <a:pt x="135" y="314"/>
                  </a:lnTo>
                  <a:lnTo>
                    <a:pt x="127" y="348"/>
                  </a:lnTo>
                  <a:lnTo>
                    <a:pt x="8" y="314"/>
                  </a:lnTo>
                  <a:lnTo>
                    <a:pt x="0" y="331"/>
                  </a:lnTo>
                  <a:lnTo>
                    <a:pt x="101" y="449"/>
                  </a:lnTo>
                  <a:lnTo>
                    <a:pt x="127" y="458"/>
                  </a:lnTo>
                  <a:lnTo>
                    <a:pt x="143" y="373"/>
                  </a:lnTo>
                  <a:lnTo>
                    <a:pt x="194" y="381"/>
                  </a:lnTo>
                  <a:close/>
                  <a:moveTo>
                    <a:pt x="127" y="364"/>
                  </a:moveTo>
                  <a:lnTo>
                    <a:pt x="110" y="432"/>
                  </a:lnTo>
                  <a:lnTo>
                    <a:pt x="33" y="348"/>
                  </a:lnTo>
                  <a:lnTo>
                    <a:pt x="127" y="364"/>
                  </a:lnTo>
                  <a:close/>
                  <a:moveTo>
                    <a:pt x="118" y="288"/>
                  </a:moveTo>
                  <a:lnTo>
                    <a:pt x="160" y="297"/>
                  </a:lnTo>
                  <a:lnTo>
                    <a:pt x="194" y="288"/>
                  </a:lnTo>
                  <a:lnTo>
                    <a:pt x="220" y="271"/>
                  </a:lnTo>
                  <a:lnTo>
                    <a:pt x="228" y="254"/>
                  </a:lnTo>
                  <a:lnTo>
                    <a:pt x="228" y="229"/>
                  </a:lnTo>
                  <a:lnTo>
                    <a:pt x="228" y="212"/>
                  </a:lnTo>
                  <a:lnTo>
                    <a:pt x="220" y="195"/>
                  </a:lnTo>
                  <a:lnTo>
                    <a:pt x="203" y="187"/>
                  </a:lnTo>
                  <a:lnTo>
                    <a:pt x="177" y="170"/>
                  </a:lnTo>
                  <a:lnTo>
                    <a:pt x="143" y="161"/>
                  </a:lnTo>
                  <a:lnTo>
                    <a:pt x="118" y="153"/>
                  </a:lnTo>
                  <a:lnTo>
                    <a:pt x="101" y="153"/>
                  </a:lnTo>
                  <a:lnTo>
                    <a:pt x="67" y="161"/>
                  </a:lnTo>
                  <a:lnTo>
                    <a:pt x="42" y="178"/>
                  </a:lnTo>
                  <a:lnTo>
                    <a:pt x="33" y="204"/>
                  </a:lnTo>
                  <a:lnTo>
                    <a:pt x="33" y="221"/>
                  </a:lnTo>
                  <a:lnTo>
                    <a:pt x="33" y="238"/>
                  </a:lnTo>
                  <a:lnTo>
                    <a:pt x="42" y="254"/>
                  </a:lnTo>
                  <a:lnTo>
                    <a:pt x="59" y="271"/>
                  </a:lnTo>
                  <a:lnTo>
                    <a:pt x="84" y="280"/>
                  </a:lnTo>
                  <a:lnTo>
                    <a:pt x="118" y="288"/>
                  </a:lnTo>
                  <a:close/>
                  <a:moveTo>
                    <a:pt x="118" y="263"/>
                  </a:moveTo>
                  <a:lnTo>
                    <a:pt x="84" y="254"/>
                  </a:lnTo>
                  <a:lnTo>
                    <a:pt x="59" y="238"/>
                  </a:lnTo>
                  <a:lnTo>
                    <a:pt x="50" y="221"/>
                  </a:lnTo>
                  <a:lnTo>
                    <a:pt x="50" y="204"/>
                  </a:lnTo>
                  <a:lnTo>
                    <a:pt x="59" y="195"/>
                  </a:lnTo>
                  <a:lnTo>
                    <a:pt x="76" y="178"/>
                  </a:lnTo>
                  <a:lnTo>
                    <a:pt x="101" y="178"/>
                  </a:lnTo>
                  <a:lnTo>
                    <a:pt x="143" y="187"/>
                  </a:lnTo>
                  <a:lnTo>
                    <a:pt x="160" y="195"/>
                  </a:lnTo>
                  <a:lnTo>
                    <a:pt x="177" y="204"/>
                  </a:lnTo>
                  <a:lnTo>
                    <a:pt x="194" y="204"/>
                  </a:lnTo>
                  <a:lnTo>
                    <a:pt x="203" y="212"/>
                  </a:lnTo>
                  <a:lnTo>
                    <a:pt x="211" y="229"/>
                  </a:lnTo>
                  <a:lnTo>
                    <a:pt x="211" y="246"/>
                  </a:lnTo>
                  <a:lnTo>
                    <a:pt x="203" y="263"/>
                  </a:lnTo>
                  <a:lnTo>
                    <a:pt x="186" y="271"/>
                  </a:lnTo>
                  <a:lnTo>
                    <a:pt x="160" y="271"/>
                  </a:lnTo>
                  <a:lnTo>
                    <a:pt x="118" y="263"/>
                  </a:lnTo>
                  <a:close/>
                  <a:moveTo>
                    <a:pt x="160" y="136"/>
                  </a:moveTo>
                  <a:lnTo>
                    <a:pt x="203" y="136"/>
                  </a:lnTo>
                  <a:lnTo>
                    <a:pt x="237" y="136"/>
                  </a:lnTo>
                  <a:lnTo>
                    <a:pt x="262" y="119"/>
                  </a:lnTo>
                  <a:lnTo>
                    <a:pt x="270" y="94"/>
                  </a:lnTo>
                  <a:lnTo>
                    <a:pt x="270" y="77"/>
                  </a:lnTo>
                  <a:lnTo>
                    <a:pt x="270" y="60"/>
                  </a:lnTo>
                  <a:lnTo>
                    <a:pt x="262" y="43"/>
                  </a:lnTo>
                  <a:lnTo>
                    <a:pt x="245" y="26"/>
                  </a:lnTo>
                  <a:lnTo>
                    <a:pt x="220" y="17"/>
                  </a:lnTo>
                  <a:lnTo>
                    <a:pt x="186" y="9"/>
                  </a:lnTo>
                  <a:lnTo>
                    <a:pt x="160" y="0"/>
                  </a:lnTo>
                  <a:lnTo>
                    <a:pt x="143" y="0"/>
                  </a:lnTo>
                  <a:lnTo>
                    <a:pt x="110" y="0"/>
                  </a:lnTo>
                  <a:lnTo>
                    <a:pt x="84" y="17"/>
                  </a:lnTo>
                  <a:lnTo>
                    <a:pt x="76" y="43"/>
                  </a:lnTo>
                  <a:lnTo>
                    <a:pt x="76" y="60"/>
                  </a:lnTo>
                  <a:lnTo>
                    <a:pt x="76" y="85"/>
                  </a:lnTo>
                  <a:lnTo>
                    <a:pt x="84" y="94"/>
                  </a:lnTo>
                  <a:lnTo>
                    <a:pt x="101" y="111"/>
                  </a:lnTo>
                  <a:lnTo>
                    <a:pt x="127" y="119"/>
                  </a:lnTo>
                  <a:lnTo>
                    <a:pt x="160" y="136"/>
                  </a:lnTo>
                  <a:close/>
                  <a:moveTo>
                    <a:pt x="160" y="111"/>
                  </a:moveTo>
                  <a:lnTo>
                    <a:pt x="127" y="94"/>
                  </a:lnTo>
                  <a:lnTo>
                    <a:pt x="101" y="77"/>
                  </a:lnTo>
                  <a:lnTo>
                    <a:pt x="93" y="68"/>
                  </a:lnTo>
                  <a:lnTo>
                    <a:pt x="93" y="51"/>
                  </a:lnTo>
                  <a:lnTo>
                    <a:pt x="101" y="34"/>
                  </a:lnTo>
                  <a:lnTo>
                    <a:pt x="118" y="26"/>
                  </a:lnTo>
                  <a:lnTo>
                    <a:pt x="143" y="26"/>
                  </a:lnTo>
                  <a:lnTo>
                    <a:pt x="186" y="34"/>
                  </a:lnTo>
                  <a:lnTo>
                    <a:pt x="203" y="34"/>
                  </a:lnTo>
                  <a:lnTo>
                    <a:pt x="220" y="43"/>
                  </a:lnTo>
                  <a:lnTo>
                    <a:pt x="237" y="51"/>
                  </a:lnTo>
                  <a:lnTo>
                    <a:pt x="245" y="60"/>
                  </a:lnTo>
                  <a:lnTo>
                    <a:pt x="254" y="77"/>
                  </a:lnTo>
                  <a:lnTo>
                    <a:pt x="254" y="94"/>
                  </a:lnTo>
                  <a:lnTo>
                    <a:pt x="245" y="102"/>
                  </a:lnTo>
                  <a:lnTo>
                    <a:pt x="228" y="111"/>
                  </a:lnTo>
                  <a:lnTo>
                    <a:pt x="203" y="119"/>
                  </a:lnTo>
                  <a:lnTo>
                    <a:pt x="160" y="111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0" name="Rectangle 170">
              <a:extLst>
                <a:ext uri="{FF2B5EF4-FFF2-40B4-BE49-F238E27FC236}">
                  <a16:creationId xmlns:a16="http://schemas.microsoft.com/office/drawing/2014/main" id="{10764546-6D1F-4C0F-AC07-331C11B3362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040000">
              <a:off x="3784" y="3680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1" name="Rectangle 171">
              <a:extLst>
                <a:ext uri="{FF2B5EF4-FFF2-40B4-BE49-F238E27FC236}">
                  <a16:creationId xmlns:a16="http://schemas.microsoft.com/office/drawing/2014/main" id="{8082A386-5DC9-4FB9-A1B8-F2F4683A132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040000">
              <a:off x="3792" y="3650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2" name="Rectangle 172">
              <a:extLst>
                <a:ext uri="{FF2B5EF4-FFF2-40B4-BE49-F238E27FC236}">
                  <a16:creationId xmlns:a16="http://schemas.microsoft.com/office/drawing/2014/main" id="{92AB1015-E993-48C2-8B0A-1047C2044E1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040000">
              <a:off x="3800" y="3620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3" name="Freeform 173">
              <a:extLst>
                <a:ext uri="{FF2B5EF4-FFF2-40B4-BE49-F238E27FC236}">
                  <a16:creationId xmlns:a16="http://schemas.microsoft.com/office/drawing/2014/main" id="{5D95BC49-8188-416D-A00D-8BFC600B18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8" y="2312"/>
              <a:ext cx="67" cy="83"/>
            </a:xfrm>
            <a:custGeom>
              <a:avLst/>
              <a:gdLst>
                <a:gd name="T0" fmla="*/ 17 w 330"/>
                <a:gd name="T1" fmla="*/ 127 h 406"/>
                <a:gd name="T2" fmla="*/ 68 w 330"/>
                <a:gd name="T3" fmla="*/ 135 h 406"/>
                <a:gd name="T4" fmla="*/ 76 w 330"/>
                <a:gd name="T5" fmla="*/ 93 h 406"/>
                <a:gd name="T6" fmla="*/ 186 w 330"/>
                <a:gd name="T7" fmla="*/ 17 h 406"/>
                <a:gd name="T8" fmla="*/ 9 w 330"/>
                <a:gd name="T9" fmla="*/ 8 h 406"/>
                <a:gd name="T10" fmla="*/ 0 w 330"/>
                <a:gd name="T11" fmla="*/ 110 h 406"/>
                <a:gd name="T12" fmla="*/ 34 w 330"/>
                <a:gd name="T13" fmla="*/ 17 h 406"/>
                <a:gd name="T14" fmla="*/ 68 w 330"/>
                <a:gd name="T15" fmla="*/ 76 h 406"/>
                <a:gd name="T16" fmla="*/ 76 w 330"/>
                <a:gd name="T17" fmla="*/ 186 h 406"/>
                <a:gd name="T18" fmla="*/ 102 w 330"/>
                <a:gd name="T19" fmla="*/ 195 h 406"/>
                <a:gd name="T20" fmla="*/ 153 w 330"/>
                <a:gd name="T21" fmla="*/ 220 h 406"/>
                <a:gd name="T22" fmla="*/ 203 w 330"/>
                <a:gd name="T23" fmla="*/ 228 h 406"/>
                <a:gd name="T24" fmla="*/ 246 w 330"/>
                <a:gd name="T25" fmla="*/ 203 h 406"/>
                <a:gd name="T26" fmla="*/ 254 w 330"/>
                <a:gd name="T27" fmla="*/ 161 h 406"/>
                <a:gd name="T28" fmla="*/ 237 w 330"/>
                <a:gd name="T29" fmla="*/ 118 h 406"/>
                <a:gd name="T30" fmla="*/ 195 w 330"/>
                <a:gd name="T31" fmla="*/ 101 h 406"/>
                <a:gd name="T32" fmla="*/ 178 w 330"/>
                <a:gd name="T33" fmla="*/ 135 h 406"/>
                <a:gd name="T34" fmla="*/ 212 w 330"/>
                <a:gd name="T35" fmla="*/ 127 h 406"/>
                <a:gd name="T36" fmla="*/ 229 w 330"/>
                <a:gd name="T37" fmla="*/ 144 h 406"/>
                <a:gd name="T38" fmla="*/ 237 w 330"/>
                <a:gd name="T39" fmla="*/ 178 h 406"/>
                <a:gd name="T40" fmla="*/ 220 w 330"/>
                <a:gd name="T41" fmla="*/ 195 h 406"/>
                <a:gd name="T42" fmla="*/ 186 w 330"/>
                <a:gd name="T43" fmla="*/ 203 h 406"/>
                <a:gd name="T44" fmla="*/ 127 w 330"/>
                <a:gd name="T45" fmla="*/ 178 h 406"/>
                <a:gd name="T46" fmla="*/ 85 w 330"/>
                <a:gd name="T47" fmla="*/ 169 h 406"/>
                <a:gd name="T48" fmla="*/ 34 w 330"/>
                <a:gd name="T49" fmla="*/ 169 h 406"/>
                <a:gd name="T50" fmla="*/ 119 w 330"/>
                <a:gd name="T51" fmla="*/ 279 h 406"/>
                <a:gd name="T52" fmla="*/ 178 w 330"/>
                <a:gd name="T53" fmla="*/ 288 h 406"/>
                <a:gd name="T54" fmla="*/ 144 w 330"/>
                <a:gd name="T55" fmla="*/ 313 h 406"/>
                <a:gd name="T56" fmla="*/ 127 w 330"/>
                <a:gd name="T57" fmla="*/ 355 h 406"/>
                <a:gd name="T58" fmla="*/ 153 w 330"/>
                <a:gd name="T59" fmla="*/ 398 h 406"/>
                <a:gd name="T60" fmla="*/ 186 w 330"/>
                <a:gd name="T61" fmla="*/ 406 h 406"/>
                <a:gd name="T62" fmla="*/ 229 w 330"/>
                <a:gd name="T63" fmla="*/ 398 h 406"/>
                <a:gd name="T64" fmla="*/ 280 w 330"/>
                <a:gd name="T65" fmla="*/ 372 h 406"/>
                <a:gd name="T66" fmla="*/ 322 w 330"/>
                <a:gd name="T67" fmla="*/ 338 h 406"/>
                <a:gd name="T68" fmla="*/ 330 w 330"/>
                <a:gd name="T69" fmla="*/ 296 h 406"/>
                <a:gd name="T70" fmla="*/ 313 w 330"/>
                <a:gd name="T71" fmla="*/ 262 h 406"/>
                <a:gd name="T72" fmla="*/ 280 w 330"/>
                <a:gd name="T73" fmla="*/ 254 h 406"/>
                <a:gd name="T74" fmla="*/ 229 w 330"/>
                <a:gd name="T75" fmla="*/ 254 h 406"/>
                <a:gd name="T76" fmla="*/ 212 w 330"/>
                <a:gd name="T77" fmla="*/ 296 h 406"/>
                <a:gd name="T78" fmla="*/ 280 w 330"/>
                <a:gd name="T79" fmla="*/ 271 h 406"/>
                <a:gd name="T80" fmla="*/ 305 w 330"/>
                <a:gd name="T81" fmla="*/ 288 h 406"/>
                <a:gd name="T82" fmla="*/ 305 w 330"/>
                <a:gd name="T83" fmla="*/ 321 h 406"/>
                <a:gd name="T84" fmla="*/ 288 w 330"/>
                <a:gd name="T85" fmla="*/ 347 h 406"/>
                <a:gd name="T86" fmla="*/ 246 w 330"/>
                <a:gd name="T87" fmla="*/ 364 h 406"/>
                <a:gd name="T88" fmla="*/ 186 w 330"/>
                <a:gd name="T89" fmla="*/ 389 h 406"/>
                <a:gd name="T90" fmla="*/ 153 w 330"/>
                <a:gd name="T91" fmla="*/ 364 h 406"/>
                <a:gd name="T92" fmla="*/ 161 w 330"/>
                <a:gd name="T93" fmla="*/ 338 h 406"/>
                <a:gd name="T94" fmla="*/ 178 w 330"/>
                <a:gd name="T95" fmla="*/ 313 h 406"/>
                <a:gd name="T96" fmla="*/ 212 w 330"/>
                <a:gd name="T97" fmla="*/ 29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0" h="406">
                  <a:moveTo>
                    <a:pt x="0" y="110"/>
                  </a:moveTo>
                  <a:lnTo>
                    <a:pt x="17" y="127"/>
                  </a:lnTo>
                  <a:lnTo>
                    <a:pt x="59" y="110"/>
                  </a:lnTo>
                  <a:lnTo>
                    <a:pt x="68" y="135"/>
                  </a:lnTo>
                  <a:lnTo>
                    <a:pt x="93" y="118"/>
                  </a:lnTo>
                  <a:lnTo>
                    <a:pt x="76" y="93"/>
                  </a:lnTo>
                  <a:lnTo>
                    <a:pt x="195" y="34"/>
                  </a:lnTo>
                  <a:lnTo>
                    <a:pt x="186" y="17"/>
                  </a:lnTo>
                  <a:lnTo>
                    <a:pt x="26" y="0"/>
                  </a:lnTo>
                  <a:lnTo>
                    <a:pt x="9" y="8"/>
                  </a:lnTo>
                  <a:lnTo>
                    <a:pt x="51" y="84"/>
                  </a:lnTo>
                  <a:lnTo>
                    <a:pt x="0" y="110"/>
                  </a:lnTo>
                  <a:close/>
                  <a:moveTo>
                    <a:pt x="68" y="76"/>
                  </a:moveTo>
                  <a:lnTo>
                    <a:pt x="34" y="17"/>
                  </a:lnTo>
                  <a:lnTo>
                    <a:pt x="144" y="34"/>
                  </a:lnTo>
                  <a:lnTo>
                    <a:pt x="68" y="76"/>
                  </a:lnTo>
                  <a:close/>
                  <a:moveTo>
                    <a:pt x="119" y="279"/>
                  </a:moveTo>
                  <a:lnTo>
                    <a:pt x="76" y="186"/>
                  </a:lnTo>
                  <a:lnTo>
                    <a:pt x="93" y="195"/>
                  </a:lnTo>
                  <a:lnTo>
                    <a:pt x="102" y="195"/>
                  </a:lnTo>
                  <a:lnTo>
                    <a:pt x="127" y="203"/>
                  </a:lnTo>
                  <a:lnTo>
                    <a:pt x="153" y="220"/>
                  </a:lnTo>
                  <a:lnTo>
                    <a:pt x="178" y="220"/>
                  </a:lnTo>
                  <a:lnTo>
                    <a:pt x="203" y="228"/>
                  </a:lnTo>
                  <a:lnTo>
                    <a:pt x="229" y="220"/>
                  </a:lnTo>
                  <a:lnTo>
                    <a:pt x="246" y="203"/>
                  </a:lnTo>
                  <a:lnTo>
                    <a:pt x="254" y="186"/>
                  </a:lnTo>
                  <a:lnTo>
                    <a:pt x="254" y="161"/>
                  </a:lnTo>
                  <a:lnTo>
                    <a:pt x="246" y="135"/>
                  </a:lnTo>
                  <a:lnTo>
                    <a:pt x="237" y="118"/>
                  </a:lnTo>
                  <a:lnTo>
                    <a:pt x="212" y="101"/>
                  </a:lnTo>
                  <a:lnTo>
                    <a:pt x="195" y="101"/>
                  </a:lnTo>
                  <a:lnTo>
                    <a:pt x="170" y="110"/>
                  </a:lnTo>
                  <a:lnTo>
                    <a:pt x="178" y="135"/>
                  </a:lnTo>
                  <a:lnTo>
                    <a:pt x="195" y="127"/>
                  </a:lnTo>
                  <a:lnTo>
                    <a:pt x="212" y="127"/>
                  </a:lnTo>
                  <a:lnTo>
                    <a:pt x="220" y="135"/>
                  </a:lnTo>
                  <a:lnTo>
                    <a:pt x="229" y="144"/>
                  </a:lnTo>
                  <a:lnTo>
                    <a:pt x="237" y="161"/>
                  </a:lnTo>
                  <a:lnTo>
                    <a:pt x="237" y="178"/>
                  </a:lnTo>
                  <a:lnTo>
                    <a:pt x="229" y="186"/>
                  </a:lnTo>
                  <a:lnTo>
                    <a:pt x="220" y="195"/>
                  </a:lnTo>
                  <a:lnTo>
                    <a:pt x="203" y="203"/>
                  </a:lnTo>
                  <a:lnTo>
                    <a:pt x="186" y="203"/>
                  </a:lnTo>
                  <a:lnTo>
                    <a:pt x="161" y="195"/>
                  </a:lnTo>
                  <a:lnTo>
                    <a:pt x="127" y="178"/>
                  </a:lnTo>
                  <a:lnTo>
                    <a:pt x="102" y="169"/>
                  </a:lnTo>
                  <a:lnTo>
                    <a:pt x="85" y="169"/>
                  </a:lnTo>
                  <a:lnTo>
                    <a:pt x="51" y="161"/>
                  </a:lnTo>
                  <a:lnTo>
                    <a:pt x="34" y="169"/>
                  </a:lnTo>
                  <a:lnTo>
                    <a:pt x="102" y="288"/>
                  </a:lnTo>
                  <a:lnTo>
                    <a:pt x="119" y="279"/>
                  </a:lnTo>
                  <a:close/>
                  <a:moveTo>
                    <a:pt x="203" y="271"/>
                  </a:moveTo>
                  <a:lnTo>
                    <a:pt x="178" y="288"/>
                  </a:lnTo>
                  <a:lnTo>
                    <a:pt x="161" y="296"/>
                  </a:lnTo>
                  <a:lnTo>
                    <a:pt x="144" y="313"/>
                  </a:lnTo>
                  <a:lnTo>
                    <a:pt x="136" y="330"/>
                  </a:lnTo>
                  <a:lnTo>
                    <a:pt x="127" y="355"/>
                  </a:lnTo>
                  <a:lnTo>
                    <a:pt x="136" y="381"/>
                  </a:lnTo>
                  <a:lnTo>
                    <a:pt x="153" y="398"/>
                  </a:lnTo>
                  <a:lnTo>
                    <a:pt x="170" y="406"/>
                  </a:lnTo>
                  <a:lnTo>
                    <a:pt x="186" y="406"/>
                  </a:lnTo>
                  <a:lnTo>
                    <a:pt x="203" y="406"/>
                  </a:lnTo>
                  <a:lnTo>
                    <a:pt x="229" y="398"/>
                  </a:lnTo>
                  <a:lnTo>
                    <a:pt x="263" y="389"/>
                  </a:lnTo>
                  <a:lnTo>
                    <a:pt x="280" y="372"/>
                  </a:lnTo>
                  <a:lnTo>
                    <a:pt x="297" y="364"/>
                  </a:lnTo>
                  <a:lnTo>
                    <a:pt x="322" y="338"/>
                  </a:lnTo>
                  <a:lnTo>
                    <a:pt x="330" y="313"/>
                  </a:lnTo>
                  <a:lnTo>
                    <a:pt x="330" y="296"/>
                  </a:lnTo>
                  <a:lnTo>
                    <a:pt x="322" y="279"/>
                  </a:lnTo>
                  <a:lnTo>
                    <a:pt x="313" y="262"/>
                  </a:lnTo>
                  <a:lnTo>
                    <a:pt x="297" y="254"/>
                  </a:lnTo>
                  <a:lnTo>
                    <a:pt x="280" y="254"/>
                  </a:lnTo>
                  <a:lnTo>
                    <a:pt x="254" y="254"/>
                  </a:lnTo>
                  <a:lnTo>
                    <a:pt x="229" y="254"/>
                  </a:lnTo>
                  <a:lnTo>
                    <a:pt x="203" y="271"/>
                  </a:lnTo>
                  <a:close/>
                  <a:moveTo>
                    <a:pt x="212" y="296"/>
                  </a:moveTo>
                  <a:lnTo>
                    <a:pt x="254" y="279"/>
                  </a:lnTo>
                  <a:lnTo>
                    <a:pt x="280" y="271"/>
                  </a:lnTo>
                  <a:lnTo>
                    <a:pt x="297" y="279"/>
                  </a:lnTo>
                  <a:lnTo>
                    <a:pt x="305" y="288"/>
                  </a:lnTo>
                  <a:lnTo>
                    <a:pt x="305" y="305"/>
                  </a:lnTo>
                  <a:lnTo>
                    <a:pt x="305" y="321"/>
                  </a:lnTo>
                  <a:lnTo>
                    <a:pt x="297" y="330"/>
                  </a:lnTo>
                  <a:lnTo>
                    <a:pt x="288" y="347"/>
                  </a:lnTo>
                  <a:lnTo>
                    <a:pt x="271" y="355"/>
                  </a:lnTo>
                  <a:lnTo>
                    <a:pt x="246" y="364"/>
                  </a:lnTo>
                  <a:lnTo>
                    <a:pt x="212" y="381"/>
                  </a:lnTo>
                  <a:lnTo>
                    <a:pt x="186" y="389"/>
                  </a:lnTo>
                  <a:lnTo>
                    <a:pt x="170" y="381"/>
                  </a:lnTo>
                  <a:lnTo>
                    <a:pt x="153" y="364"/>
                  </a:lnTo>
                  <a:lnTo>
                    <a:pt x="153" y="355"/>
                  </a:lnTo>
                  <a:lnTo>
                    <a:pt x="161" y="338"/>
                  </a:lnTo>
                  <a:lnTo>
                    <a:pt x="161" y="321"/>
                  </a:lnTo>
                  <a:lnTo>
                    <a:pt x="178" y="313"/>
                  </a:lnTo>
                  <a:lnTo>
                    <a:pt x="195" y="305"/>
                  </a:lnTo>
                  <a:lnTo>
                    <a:pt x="212" y="296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4" name="Rectangle 174">
              <a:extLst>
                <a:ext uri="{FF2B5EF4-FFF2-40B4-BE49-F238E27FC236}">
                  <a16:creationId xmlns:a16="http://schemas.microsoft.com/office/drawing/2014/main" id="{B7593223-FDDE-4FB4-A870-6EBE2277A9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720000">
              <a:off x="4816" y="2291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5" name="Rectangle 175">
              <a:extLst>
                <a:ext uri="{FF2B5EF4-FFF2-40B4-BE49-F238E27FC236}">
                  <a16:creationId xmlns:a16="http://schemas.microsoft.com/office/drawing/2014/main" id="{B584B0EE-D070-45F8-8099-2FAB33566F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720000">
              <a:off x="4832" y="2317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6" name="Rectangle 176">
              <a:extLst>
                <a:ext uri="{FF2B5EF4-FFF2-40B4-BE49-F238E27FC236}">
                  <a16:creationId xmlns:a16="http://schemas.microsoft.com/office/drawing/2014/main" id="{A1E33A5C-2554-4935-8557-2DA51148B4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720000">
              <a:off x="4843" y="2347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7" name="Freeform 177">
              <a:extLst>
                <a:ext uri="{FF2B5EF4-FFF2-40B4-BE49-F238E27FC236}">
                  <a16:creationId xmlns:a16="http://schemas.microsoft.com/office/drawing/2014/main" id="{27640EB5-E562-4D03-BC26-78A09F461D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37" y="3283"/>
              <a:ext cx="65" cy="91"/>
            </a:xfrm>
            <a:custGeom>
              <a:avLst/>
              <a:gdLst>
                <a:gd name="T0" fmla="*/ 178 w 322"/>
                <a:gd name="T1" fmla="*/ 373 h 449"/>
                <a:gd name="T2" fmla="*/ 153 w 322"/>
                <a:gd name="T3" fmla="*/ 322 h 449"/>
                <a:gd name="T4" fmla="*/ 119 w 322"/>
                <a:gd name="T5" fmla="*/ 339 h 449"/>
                <a:gd name="T6" fmla="*/ 0 w 322"/>
                <a:gd name="T7" fmla="*/ 296 h 449"/>
                <a:gd name="T8" fmla="*/ 85 w 322"/>
                <a:gd name="T9" fmla="*/ 449 h 449"/>
                <a:gd name="T10" fmla="*/ 170 w 322"/>
                <a:gd name="T11" fmla="*/ 389 h 449"/>
                <a:gd name="T12" fmla="*/ 77 w 322"/>
                <a:gd name="T13" fmla="*/ 415 h 449"/>
                <a:gd name="T14" fmla="*/ 110 w 322"/>
                <a:gd name="T15" fmla="*/ 356 h 449"/>
                <a:gd name="T16" fmla="*/ 161 w 322"/>
                <a:gd name="T17" fmla="*/ 296 h 449"/>
                <a:gd name="T18" fmla="*/ 220 w 322"/>
                <a:gd name="T19" fmla="*/ 288 h 449"/>
                <a:gd name="T20" fmla="*/ 246 w 322"/>
                <a:gd name="T21" fmla="*/ 254 h 449"/>
                <a:gd name="T22" fmla="*/ 237 w 322"/>
                <a:gd name="T23" fmla="*/ 220 h 449"/>
                <a:gd name="T24" fmla="*/ 203 w 322"/>
                <a:gd name="T25" fmla="*/ 186 h 449"/>
                <a:gd name="T26" fmla="*/ 153 w 322"/>
                <a:gd name="T27" fmla="*/ 152 h 449"/>
                <a:gd name="T28" fmla="*/ 102 w 322"/>
                <a:gd name="T29" fmla="*/ 144 h 449"/>
                <a:gd name="T30" fmla="*/ 60 w 322"/>
                <a:gd name="T31" fmla="*/ 178 h 449"/>
                <a:gd name="T32" fmla="*/ 51 w 322"/>
                <a:gd name="T33" fmla="*/ 212 h 449"/>
                <a:gd name="T34" fmla="*/ 68 w 322"/>
                <a:gd name="T35" fmla="*/ 246 h 449"/>
                <a:gd name="T36" fmla="*/ 119 w 322"/>
                <a:gd name="T37" fmla="*/ 279 h 449"/>
                <a:gd name="T38" fmla="*/ 93 w 322"/>
                <a:gd name="T39" fmla="*/ 237 h 449"/>
                <a:gd name="T40" fmla="*/ 77 w 322"/>
                <a:gd name="T41" fmla="*/ 203 h 449"/>
                <a:gd name="T42" fmla="*/ 85 w 322"/>
                <a:gd name="T43" fmla="*/ 169 h 449"/>
                <a:gd name="T44" fmla="*/ 127 w 322"/>
                <a:gd name="T45" fmla="*/ 169 h 449"/>
                <a:gd name="T46" fmla="*/ 187 w 322"/>
                <a:gd name="T47" fmla="*/ 203 h 449"/>
                <a:gd name="T48" fmla="*/ 212 w 322"/>
                <a:gd name="T49" fmla="*/ 220 h 449"/>
                <a:gd name="T50" fmla="*/ 229 w 322"/>
                <a:gd name="T51" fmla="*/ 246 h 449"/>
                <a:gd name="T52" fmla="*/ 212 w 322"/>
                <a:gd name="T53" fmla="*/ 271 h 449"/>
                <a:gd name="T54" fmla="*/ 170 w 322"/>
                <a:gd name="T55" fmla="*/ 271 h 449"/>
                <a:gd name="T56" fmla="*/ 195 w 322"/>
                <a:gd name="T57" fmla="*/ 144 h 449"/>
                <a:gd name="T58" fmla="*/ 271 w 322"/>
                <a:gd name="T59" fmla="*/ 161 h 449"/>
                <a:gd name="T60" fmla="*/ 314 w 322"/>
                <a:gd name="T61" fmla="*/ 136 h 449"/>
                <a:gd name="T62" fmla="*/ 322 w 322"/>
                <a:gd name="T63" fmla="*/ 93 h 449"/>
                <a:gd name="T64" fmla="*/ 305 w 322"/>
                <a:gd name="T65" fmla="*/ 59 h 449"/>
                <a:gd name="T66" fmla="*/ 254 w 322"/>
                <a:gd name="T67" fmla="*/ 25 h 449"/>
                <a:gd name="T68" fmla="*/ 212 w 322"/>
                <a:gd name="T69" fmla="*/ 9 h 449"/>
                <a:gd name="T70" fmla="*/ 153 w 322"/>
                <a:gd name="T71" fmla="*/ 17 h 449"/>
                <a:gd name="T72" fmla="*/ 127 w 322"/>
                <a:gd name="T73" fmla="*/ 51 h 449"/>
                <a:gd name="T74" fmla="*/ 136 w 322"/>
                <a:gd name="T75" fmla="*/ 93 h 449"/>
                <a:gd name="T76" fmla="*/ 170 w 322"/>
                <a:gd name="T77" fmla="*/ 127 h 449"/>
                <a:gd name="T78" fmla="*/ 203 w 322"/>
                <a:gd name="T79" fmla="*/ 119 h 449"/>
                <a:gd name="T80" fmla="*/ 153 w 322"/>
                <a:gd name="T81" fmla="*/ 76 h 449"/>
                <a:gd name="T82" fmla="*/ 153 w 322"/>
                <a:gd name="T83" fmla="*/ 42 h 449"/>
                <a:gd name="T84" fmla="*/ 178 w 322"/>
                <a:gd name="T85" fmla="*/ 25 h 449"/>
                <a:gd name="T86" fmla="*/ 246 w 322"/>
                <a:gd name="T87" fmla="*/ 51 h 449"/>
                <a:gd name="T88" fmla="*/ 280 w 322"/>
                <a:gd name="T89" fmla="*/ 68 h 449"/>
                <a:gd name="T90" fmla="*/ 297 w 322"/>
                <a:gd name="T91" fmla="*/ 93 h 449"/>
                <a:gd name="T92" fmla="*/ 297 w 322"/>
                <a:gd name="T93" fmla="*/ 119 h 449"/>
                <a:gd name="T94" fmla="*/ 271 w 322"/>
                <a:gd name="T95" fmla="*/ 136 h 449"/>
                <a:gd name="T96" fmla="*/ 203 w 322"/>
                <a:gd name="T97" fmla="*/ 11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2" h="449">
                  <a:moveTo>
                    <a:pt x="170" y="389"/>
                  </a:moveTo>
                  <a:lnTo>
                    <a:pt x="178" y="373"/>
                  </a:lnTo>
                  <a:lnTo>
                    <a:pt x="136" y="347"/>
                  </a:lnTo>
                  <a:lnTo>
                    <a:pt x="153" y="322"/>
                  </a:lnTo>
                  <a:lnTo>
                    <a:pt x="136" y="313"/>
                  </a:lnTo>
                  <a:lnTo>
                    <a:pt x="119" y="339"/>
                  </a:lnTo>
                  <a:lnTo>
                    <a:pt x="9" y="279"/>
                  </a:lnTo>
                  <a:lnTo>
                    <a:pt x="0" y="296"/>
                  </a:lnTo>
                  <a:lnTo>
                    <a:pt x="68" y="432"/>
                  </a:lnTo>
                  <a:lnTo>
                    <a:pt x="85" y="449"/>
                  </a:lnTo>
                  <a:lnTo>
                    <a:pt x="127" y="373"/>
                  </a:lnTo>
                  <a:lnTo>
                    <a:pt x="170" y="389"/>
                  </a:lnTo>
                  <a:close/>
                  <a:moveTo>
                    <a:pt x="110" y="356"/>
                  </a:moveTo>
                  <a:lnTo>
                    <a:pt x="77" y="415"/>
                  </a:lnTo>
                  <a:lnTo>
                    <a:pt x="26" y="313"/>
                  </a:lnTo>
                  <a:lnTo>
                    <a:pt x="110" y="356"/>
                  </a:lnTo>
                  <a:close/>
                  <a:moveTo>
                    <a:pt x="119" y="279"/>
                  </a:moveTo>
                  <a:lnTo>
                    <a:pt x="161" y="296"/>
                  </a:lnTo>
                  <a:lnTo>
                    <a:pt x="195" y="305"/>
                  </a:lnTo>
                  <a:lnTo>
                    <a:pt x="220" y="288"/>
                  </a:lnTo>
                  <a:lnTo>
                    <a:pt x="237" y="271"/>
                  </a:lnTo>
                  <a:lnTo>
                    <a:pt x="246" y="254"/>
                  </a:lnTo>
                  <a:lnTo>
                    <a:pt x="246" y="237"/>
                  </a:lnTo>
                  <a:lnTo>
                    <a:pt x="237" y="220"/>
                  </a:lnTo>
                  <a:lnTo>
                    <a:pt x="229" y="195"/>
                  </a:lnTo>
                  <a:lnTo>
                    <a:pt x="203" y="186"/>
                  </a:lnTo>
                  <a:lnTo>
                    <a:pt x="178" y="169"/>
                  </a:lnTo>
                  <a:lnTo>
                    <a:pt x="153" y="152"/>
                  </a:lnTo>
                  <a:lnTo>
                    <a:pt x="136" y="144"/>
                  </a:lnTo>
                  <a:lnTo>
                    <a:pt x="102" y="144"/>
                  </a:lnTo>
                  <a:lnTo>
                    <a:pt x="77" y="152"/>
                  </a:lnTo>
                  <a:lnTo>
                    <a:pt x="60" y="178"/>
                  </a:lnTo>
                  <a:lnTo>
                    <a:pt x="51" y="195"/>
                  </a:lnTo>
                  <a:lnTo>
                    <a:pt x="51" y="212"/>
                  </a:lnTo>
                  <a:lnTo>
                    <a:pt x="60" y="229"/>
                  </a:lnTo>
                  <a:lnTo>
                    <a:pt x="68" y="246"/>
                  </a:lnTo>
                  <a:lnTo>
                    <a:pt x="93" y="263"/>
                  </a:lnTo>
                  <a:lnTo>
                    <a:pt x="119" y="279"/>
                  </a:lnTo>
                  <a:close/>
                  <a:moveTo>
                    <a:pt x="127" y="254"/>
                  </a:moveTo>
                  <a:lnTo>
                    <a:pt x="93" y="237"/>
                  </a:lnTo>
                  <a:lnTo>
                    <a:pt x="77" y="212"/>
                  </a:lnTo>
                  <a:lnTo>
                    <a:pt x="77" y="203"/>
                  </a:lnTo>
                  <a:lnTo>
                    <a:pt x="77" y="186"/>
                  </a:lnTo>
                  <a:lnTo>
                    <a:pt x="85" y="169"/>
                  </a:lnTo>
                  <a:lnTo>
                    <a:pt x="102" y="169"/>
                  </a:lnTo>
                  <a:lnTo>
                    <a:pt x="127" y="169"/>
                  </a:lnTo>
                  <a:lnTo>
                    <a:pt x="170" y="186"/>
                  </a:lnTo>
                  <a:lnTo>
                    <a:pt x="187" y="203"/>
                  </a:lnTo>
                  <a:lnTo>
                    <a:pt x="203" y="212"/>
                  </a:lnTo>
                  <a:lnTo>
                    <a:pt x="212" y="220"/>
                  </a:lnTo>
                  <a:lnTo>
                    <a:pt x="220" y="229"/>
                  </a:lnTo>
                  <a:lnTo>
                    <a:pt x="229" y="246"/>
                  </a:lnTo>
                  <a:lnTo>
                    <a:pt x="220" y="263"/>
                  </a:lnTo>
                  <a:lnTo>
                    <a:pt x="212" y="271"/>
                  </a:lnTo>
                  <a:lnTo>
                    <a:pt x="195" y="279"/>
                  </a:lnTo>
                  <a:lnTo>
                    <a:pt x="170" y="271"/>
                  </a:lnTo>
                  <a:lnTo>
                    <a:pt x="127" y="254"/>
                  </a:lnTo>
                  <a:close/>
                  <a:moveTo>
                    <a:pt x="195" y="144"/>
                  </a:moveTo>
                  <a:lnTo>
                    <a:pt x="237" y="161"/>
                  </a:lnTo>
                  <a:lnTo>
                    <a:pt x="271" y="161"/>
                  </a:lnTo>
                  <a:lnTo>
                    <a:pt x="297" y="152"/>
                  </a:lnTo>
                  <a:lnTo>
                    <a:pt x="314" y="136"/>
                  </a:lnTo>
                  <a:lnTo>
                    <a:pt x="322" y="110"/>
                  </a:lnTo>
                  <a:lnTo>
                    <a:pt x="322" y="93"/>
                  </a:lnTo>
                  <a:lnTo>
                    <a:pt x="314" y="76"/>
                  </a:lnTo>
                  <a:lnTo>
                    <a:pt x="305" y="59"/>
                  </a:lnTo>
                  <a:lnTo>
                    <a:pt x="280" y="42"/>
                  </a:lnTo>
                  <a:lnTo>
                    <a:pt x="254" y="25"/>
                  </a:lnTo>
                  <a:lnTo>
                    <a:pt x="229" y="17"/>
                  </a:lnTo>
                  <a:lnTo>
                    <a:pt x="212" y="9"/>
                  </a:lnTo>
                  <a:lnTo>
                    <a:pt x="178" y="0"/>
                  </a:lnTo>
                  <a:lnTo>
                    <a:pt x="153" y="17"/>
                  </a:lnTo>
                  <a:lnTo>
                    <a:pt x="136" y="34"/>
                  </a:lnTo>
                  <a:lnTo>
                    <a:pt x="127" y="51"/>
                  </a:lnTo>
                  <a:lnTo>
                    <a:pt x="127" y="76"/>
                  </a:lnTo>
                  <a:lnTo>
                    <a:pt x="136" y="93"/>
                  </a:lnTo>
                  <a:lnTo>
                    <a:pt x="144" y="110"/>
                  </a:lnTo>
                  <a:lnTo>
                    <a:pt x="170" y="127"/>
                  </a:lnTo>
                  <a:lnTo>
                    <a:pt x="195" y="144"/>
                  </a:lnTo>
                  <a:close/>
                  <a:moveTo>
                    <a:pt x="203" y="119"/>
                  </a:moveTo>
                  <a:lnTo>
                    <a:pt x="170" y="93"/>
                  </a:lnTo>
                  <a:lnTo>
                    <a:pt x="153" y="76"/>
                  </a:lnTo>
                  <a:lnTo>
                    <a:pt x="153" y="59"/>
                  </a:lnTo>
                  <a:lnTo>
                    <a:pt x="153" y="42"/>
                  </a:lnTo>
                  <a:lnTo>
                    <a:pt x="161" y="34"/>
                  </a:lnTo>
                  <a:lnTo>
                    <a:pt x="178" y="25"/>
                  </a:lnTo>
                  <a:lnTo>
                    <a:pt x="203" y="34"/>
                  </a:lnTo>
                  <a:lnTo>
                    <a:pt x="246" y="51"/>
                  </a:lnTo>
                  <a:lnTo>
                    <a:pt x="263" y="59"/>
                  </a:lnTo>
                  <a:lnTo>
                    <a:pt x="280" y="68"/>
                  </a:lnTo>
                  <a:lnTo>
                    <a:pt x="288" y="76"/>
                  </a:lnTo>
                  <a:lnTo>
                    <a:pt x="297" y="93"/>
                  </a:lnTo>
                  <a:lnTo>
                    <a:pt x="305" y="110"/>
                  </a:lnTo>
                  <a:lnTo>
                    <a:pt x="297" y="119"/>
                  </a:lnTo>
                  <a:lnTo>
                    <a:pt x="288" y="136"/>
                  </a:lnTo>
                  <a:lnTo>
                    <a:pt x="271" y="136"/>
                  </a:lnTo>
                  <a:lnTo>
                    <a:pt x="246" y="136"/>
                  </a:lnTo>
                  <a:lnTo>
                    <a:pt x="203" y="119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8" name="Rectangle 178">
              <a:extLst>
                <a:ext uri="{FF2B5EF4-FFF2-40B4-BE49-F238E27FC236}">
                  <a16:creationId xmlns:a16="http://schemas.microsoft.com/office/drawing/2014/main" id="{7A33BCC1-8433-4043-A0D0-9560BD665A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880000">
              <a:off x="4728" y="3302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9" name="Rectangle 179">
              <a:extLst>
                <a:ext uri="{FF2B5EF4-FFF2-40B4-BE49-F238E27FC236}">
                  <a16:creationId xmlns:a16="http://schemas.microsoft.com/office/drawing/2014/main" id="{D4EA215A-2D75-41E1-A5F5-8612FF5F642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880000">
              <a:off x="4743" y="3275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0" name="Rectangle 180">
              <a:extLst>
                <a:ext uri="{FF2B5EF4-FFF2-40B4-BE49-F238E27FC236}">
                  <a16:creationId xmlns:a16="http://schemas.microsoft.com/office/drawing/2014/main" id="{B813ECF5-7FB3-46E6-B553-A69992D47C5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880000">
              <a:off x="4758" y="3249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1" name="Freeform 181">
              <a:extLst>
                <a:ext uri="{FF2B5EF4-FFF2-40B4-BE49-F238E27FC236}">
                  <a16:creationId xmlns:a16="http://schemas.microsoft.com/office/drawing/2014/main" id="{5170FDA8-032F-4DEB-9AF1-6C11B916BC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37" y="3136"/>
              <a:ext cx="89" cy="44"/>
            </a:xfrm>
            <a:custGeom>
              <a:avLst/>
              <a:gdLst>
                <a:gd name="T0" fmla="*/ 16 w 440"/>
                <a:gd name="T1" fmla="*/ 186 h 220"/>
                <a:gd name="T2" fmla="*/ 84 w 440"/>
                <a:gd name="T3" fmla="*/ 203 h 220"/>
                <a:gd name="T4" fmla="*/ 127 w 440"/>
                <a:gd name="T5" fmla="*/ 144 h 220"/>
                <a:gd name="T6" fmla="*/ 110 w 440"/>
                <a:gd name="T7" fmla="*/ 102 h 220"/>
                <a:gd name="T8" fmla="*/ 127 w 440"/>
                <a:gd name="T9" fmla="*/ 51 h 220"/>
                <a:gd name="T10" fmla="*/ 67 w 440"/>
                <a:gd name="T11" fmla="*/ 0 h 220"/>
                <a:gd name="T12" fmla="*/ 16 w 440"/>
                <a:gd name="T13" fmla="*/ 25 h 220"/>
                <a:gd name="T14" fmla="*/ 33 w 440"/>
                <a:gd name="T15" fmla="*/ 42 h 220"/>
                <a:gd name="T16" fmla="*/ 67 w 440"/>
                <a:gd name="T17" fmla="*/ 17 h 220"/>
                <a:gd name="T18" fmla="*/ 101 w 440"/>
                <a:gd name="T19" fmla="*/ 51 h 220"/>
                <a:gd name="T20" fmla="*/ 67 w 440"/>
                <a:gd name="T21" fmla="*/ 85 h 220"/>
                <a:gd name="T22" fmla="*/ 50 w 440"/>
                <a:gd name="T23" fmla="*/ 102 h 220"/>
                <a:gd name="T24" fmla="*/ 93 w 440"/>
                <a:gd name="T25" fmla="*/ 119 h 220"/>
                <a:gd name="T26" fmla="*/ 101 w 440"/>
                <a:gd name="T27" fmla="*/ 161 h 220"/>
                <a:gd name="T28" fmla="*/ 59 w 440"/>
                <a:gd name="T29" fmla="*/ 186 h 220"/>
                <a:gd name="T30" fmla="*/ 25 w 440"/>
                <a:gd name="T31" fmla="*/ 161 h 220"/>
                <a:gd name="T32" fmla="*/ 152 w 440"/>
                <a:gd name="T33" fmla="*/ 110 h 220"/>
                <a:gd name="T34" fmla="*/ 186 w 440"/>
                <a:gd name="T35" fmla="*/ 203 h 220"/>
                <a:gd name="T36" fmla="*/ 245 w 440"/>
                <a:gd name="T37" fmla="*/ 203 h 220"/>
                <a:gd name="T38" fmla="*/ 279 w 440"/>
                <a:gd name="T39" fmla="*/ 144 h 220"/>
                <a:gd name="T40" fmla="*/ 279 w 440"/>
                <a:gd name="T41" fmla="*/ 68 h 220"/>
                <a:gd name="T42" fmla="*/ 220 w 440"/>
                <a:gd name="T43" fmla="*/ 9 h 220"/>
                <a:gd name="T44" fmla="*/ 169 w 440"/>
                <a:gd name="T45" fmla="*/ 34 h 220"/>
                <a:gd name="T46" fmla="*/ 152 w 440"/>
                <a:gd name="T47" fmla="*/ 110 h 220"/>
                <a:gd name="T48" fmla="*/ 194 w 440"/>
                <a:gd name="T49" fmla="*/ 42 h 220"/>
                <a:gd name="T50" fmla="*/ 237 w 440"/>
                <a:gd name="T51" fmla="*/ 34 h 220"/>
                <a:gd name="T52" fmla="*/ 254 w 440"/>
                <a:gd name="T53" fmla="*/ 110 h 220"/>
                <a:gd name="T54" fmla="*/ 245 w 440"/>
                <a:gd name="T55" fmla="*/ 169 h 220"/>
                <a:gd name="T56" fmla="*/ 211 w 440"/>
                <a:gd name="T57" fmla="*/ 195 h 220"/>
                <a:gd name="T58" fmla="*/ 177 w 440"/>
                <a:gd name="T59" fmla="*/ 152 h 220"/>
                <a:gd name="T60" fmla="*/ 313 w 440"/>
                <a:gd name="T61" fmla="*/ 161 h 220"/>
                <a:gd name="T62" fmla="*/ 372 w 440"/>
                <a:gd name="T63" fmla="*/ 220 h 220"/>
                <a:gd name="T64" fmla="*/ 423 w 440"/>
                <a:gd name="T65" fmla="*/ 195 h 220"/>
                <a:gd name="T66" fmla="*/ 440 w 440"/>
                <a:gd name="T67" fmla="*/ 119 h 220"/>
                <a:gd name="T68" fmla="*/ 431 w 440"/>
                <a:gd name="T69" fmla="*/ 42 h 220"/>
                <a:gd name="T70" fmla="*/ 364 w 440"/>
                <a:gd name="T71" fmla="*/ 17 h 220"/>
                <a:gd name="T72" fmla="*/ 321 w 440"/>
                <a:gd name="T73" fmla="*/ 59 h 220"/>
                <a:gd name="T74" fmla="*/ 338 w 440"/>
                <a:gd name="T75" fmla="*/ 110 h 220"/>
                <a:gd name="T76" fmla="*/ 364 w 440"/>
                <a:gd name="T77" fmla="*/ 34 h 220"/>
                <a:gd name="T78" fmla="*/ 406 w 440"/>
                <a:gd name="T79" fmla="*/ 51 h 220"/>
                <a:gd name="T80" fmla="*/ 414 w 440"/>
                <a:gd name="T81" fmla="*/ 144 h 220"/>
                <a:gd name="T82" fmla="*/ 406 w 440"/>
                <a:gd name="T83" fmla="*/ 186 h 220"/>
                <a:gd name="T84" fmla="*/ 355 w 440"/>
                <a:gd name="T85" fmla="*/ 195 h 220"/>
                <a:gd name="T86" fmla="*/ 338 w 440"/>
                <a:gd name="T87" fmla="*/ 11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0" h="220">
                  <a:moveTo>
                    <a:pt x="0" y="144"/>
                  </a:moveTo>
                  <a:lnTo>
                    <a:pt x="0" y="169"/>
                  </a:lnTo>
                  <a:lnTo>
                    <a:pt x="16" y="186"/>
                  </a:lnTo>
                  <a:lnTo>
                    <a:pt x="33" y="203"/>
                  </a:lnTo>
                  <a:lnTo>
                    <a:pt x="59" y="203"/>
                  </a:lnTo>
                  <a:lnTo>
                    <a:pt x="84" y="203"/>
                  </a:lnTo>
                  <a:lnTo>
                    <a:pt x="110" y="186"/>
                  </a:lnTo>
                  <a:lnTo>
                    <a:pt x="127" y="169"/>
                  </a:lnTo>
                  <a:lnTo>
                    <a:pt x="127" y="144"/>
                  </a:lnTo>
                  <a:lnTo>
                    <a:pt x="127" y="127"/>
                  </a:lnTo>
                  <a:lnTo>
                    <a:pt x="118" y="110"/>
                  </a:lnTo>
                  <a:lnTo>
                    <a:pt x="110" y="102"/>
                  </a:lnTo>
                  <a:lnTo>
                    <a:pt x="93" y="93"/>
                  </a:lnTo>
                  <a:lnTo>
                    <a:pt x="118" y="76"/>
                  </a:lnTo>
                  <a:lnTo>
                    <a:pt x="127" y="51"/>
                  </a:lnTo>
                  <a:lnTo>
                    <a:pt x="118" y="25"/>
                  </a:lnTo>
                  <a:lnTo>
                    <a:pt x="93" y="9"/>
                  </a:lnTo>
                  <a:lnTo>
                    <a:pt x="67" y="0"/>
                  </a:lnTo>
                  <a:lnTo>
                    <a:pt x="42" y="0"/>
                  </a:lnTo>
                  <a:lnTo>
                    <a:pt x="25" y="9"/>
                  </a:lnTo>
                  <a:lnTo>
                    <a:pt x="16" y="25"/>
                  </a:lnTo>
                  <a:lnTo>
                    <a:pt x="8" y="51"/>
                  </a:lnTo>
                  <a:lnTo>
                    <a:pt x="25" y="51"/>
                  </a:lnTo>
                  <a:lnTo>
                    <a:pt x="33" y="42"/>
                  </a:lnTo>
                  <a:lnTo>
                    <a:pt x="42" y="25"/>
                  </a:lnTo>
                  <a:lnTo>
                    <a:pt x="50" y="25"/>
                  </a:lnTo>
                  <a:lnTo>
                    <a:pt x="67" y="17"/>
                  </a:lnTo>
                  <a:lnTo>
                    <a:pt x="93" y="34"/>
                  </a:lnTo>
                  <a:lnTo>
                    <a:pt x="93" y="42"/>
                  </a:lnTo>
                  <a:lnTo>
                    <a:pt x="101" y="51"/>
                  </a:lnTo>
                  <a:lnTo>
                    <a:pt x="93" y="68"/>
                  </a:lnTo>
                  <a:lnTo>
                    <a:pt x="84" y="76"/>
                  </a:lnTo>
                  <a:lnTo>
                    <a:pt x="67" y="85"/>
                  </a:lnTo>
                  <a:lnTo>
                    <a:pt x="59" y="85"/>
                  </a:lnTo>
                  <a:lnTo>
                    <a:pt x="50" y="85"/>
                  </a:lnTo>
                  <a:lnTo>
                    <a:pt x="50" y="102"/>
                  </a:lnTo>
                  <a:lnTo>
                    <a:pt x="67" y="102"/>
                  </a:lnTo>
                  <a:lnTo>
                    <a:pt x="84" y="110"/>
                  </a:lnTo>
                  <a:lnTo>
                    <a:pt x="93" y="119"/>
                  </a:lnTo>
                  <a:lnTo>
                    <a:pt x="101" y="127"/>
                  </a:lnTo>
                  <a:lnTo>
                    <a:pt x="101" y="144"/>
                  </a:lnTo>
                  <a:lnTo>
                    <a:pt x="101" y="161"/>
                  </a:lnTo>
                  <a:lnTo>
                    <a:pt x="93" y="178"/>
                  </a:lnTo>
                  <a:lnTo>
                    <a:pt x="76" y="186"/>
                  </a:lnTo>
                  <a:lnTo>
                    <a:pt x="59" y="186"/>
                  </a:lnTo>
                  <a:lnTo>
                    <a:pt x="42" y="178"/>
                  </a:lnTo>
                  <a:lnTo>
                    <a:pt x="33" y="178"/>
                  </a:lnTo>
                  <a:lnTo>
                    <a:pt x="25" y="161"/>
                  </a:lnTo>
                  <a:lnTo>
                    <a:pt x="25" y="144"/>
                  </a:lnTo>
                  <a:lnTo>
                    <a:pt x="0" y="144"/>
                  </a:lnTo>
                  <a:close/>
                  <a:moveTo>
                    <a:pt x="152" y="110"/>
                  </a:moveTo>
                  <a:lnTo>
                    <a:pt x="152" y="161"/>
                  </a:lnTo>
                  <a:lnTo>
                    <a:pt x="169" y="186"/>
                  </a:lnTo>
                  <a:lnTo>
                    <a:pt x="186" y="203"/>
                  </a:lnTo>
                  <a:lnTo>
                    <a:pt x="211" y="212"/>
                  </a:lnTo>
                  <a:lnTo>
                    <a:pt x="228" y="212"/>
                  </a:lnTo>
                  <a:lnTo>
                    <a:pt x="245" y="203"/>
                  </a:lnTo>
                  <a:lnTo>
                    <a:pt x="262" y="186"/>
                  </a:lnTo>
                  <a:lnTo>
                    <a:pt x="270" y="169"/>
                  </a:lnTo>
                  <a:lnTo>
                    <a:pt x="279" y="144"/>
                  </a:lnTo>
                  <a:lnTo>
                    <a:pt x="279" y="110"/>
                  </a:lnTo>
                  <a:lnTo>
                    <a:pt x="279" y="85"/>
                  </a:lnTo>
                  <a:lnTo>
                    <a:pt x="279" y="68"/>
                  </a:lnTo>
                  <a:lnTo>
                    <a:pt x="270" y="34"/>
                  </a:lnTo>
                  <a:lnTo>
                    <a:pt x="254" y="17"/>
                  </a:lnTo>
                  <a:lnTo>
                    <a:pt x="220" y="9"/>
                  </a:lnTo>
                  <a:lnTo>
                    <a:pt x="203" y="9"/>
                  </a:lnTo>
                  <a:lnTo>
                    <a:pt x="186" y="17"/>
                  </a:lnTo>
                  <a:lnTo>
                    <a:pt x="169" y="34"/>
                  </a:lnTo>
                  <a:lnTo>
                    <a:pt x="160" y="51"/>
                  </a:lnTo>
                  <a:lnTo>
                    <a:pt x="152" y="76"/>
                  </a:lnTo>
                  <a:lnTo>
                    <a:pt x="152" y="110"/>
                  </a:lnTo>
                  <a:close/>
                  <a:moveTo>
                    <a:pt x="177" y="110"/>
                  </a:moveTo>
                  <a:lnTo>
                    <a:pt x="186" y="68"/>
                  </a:lnTo>
                  <a:lnTo>
                    <a:pt x="194" y="42"/>
                  </a:lnTo>
                  <a:lnTo>
                    <a:pt x="203" y="34"/>
                  </a:lnTo>
                  <a:lnTo>
                    <a:pt x="220" y="25"/>
                  </a:lnTo>
                  <a:lnTo>
                    <a:pt x="237" y="34"/>
                  </a:lnTo>
                  <a:lnTo>
                    <a:pt x="245" y="51"/>
                  </a:lnTo>
                  <a:lnTo>
                    <a:pt x="254" y="68"/>
                  </a:lnTo>
                  <a:lnTo>
                    <a:pt x="254" y="110"/>
                  </a:lnTo>
                  <a:lnTo>
                    <a:pt x="254" y="136"/>
                  </a:lnTo>
                  <a:lnTo>
                    <a:pt x="254" y="152"/>
                  </a:lnTo>
                  <a:lnTo>
                    <a:pt x="245" y="169"/>
                  </a:lnTo>
                  <a:lnTo>
                    <a:pt x="245" y="178"/>
                  </a:lnTo>
                  <a:lnTo>
                    <a:pt x="228" y="186"/>
                  </a:lnTo>
                  <a:lnTo>
                    <a:pt x="211" y="195"/>
                  </a:lnTo>
                  <a:lnTo>
                    <a:pt x="194" y="186"/>
                  </a:lnTo>
                  <a:lnTo>
                    <a:pt x="186" y="178"/>
                  </a:lnTo>
                  <a:lnTo>
                    <a:pt x="177" y="152"/>
                  </a:lnTo>
                  <a:lnTo>
                    <a:pt x="177" y="110"/>
                  </a:lnTo>
                  <a:close/>
                  <a:moveTo>
                    <a:pt x="313" y="110"/>
                  </a:moveTo>
                  <a:lnTo>
                    <a:pt x="313" y="161"/>
                  </a:lnTo>
                  <a:lnTo>
                    <a:pt x="330" y="195"/>
                  </a:lnTo>
                  <a:lnTo>
                    <a:pt x="347" y="212"/>
                  </a:lnTo>
                  <a:lnTo>
                    <a:pt x="372" y="220"/>
                  </a:lnTo>
                  <a:lnTo>
                    <a:pt x="389" y="212"/>
                  </a:lnTo>
                  <a:lnTo>
                    <a:pt x="406" y="212"/>
                  </a:lnTo>
                  <a:lnTo>
                    <a:pt x="423" y="195"/>
                  </a:lnTo>
                  <a:lnTo>
                    <a:pt x="431" y="178"/>
                  </a:lnTo>
                  <a:lnTo>
                    <a:pt x="440" y="152"/>
                  </a:lnTo>
                  <a:lnTo>
                    <a:pt x="440" y="119"/>
                  </a:lnTo>
                  <a:lnTo>
                    <a:pt x="440" y="93"/>
                  </a:lnTo>
                  <a:lnTo>
                    <a:pt x="440" y="68"/>
                  </a:lnTo>
                  <a:lnTo>
                    <a:pt x="431" y="42"/>
                  </a:lnTo>
                  <a:lnTo>
                    <a:pt x="414" y="17"/>
                  </a:lnTo>
                  <a:lnTo>
                    <a:pt x="381" y="17"/>
                  </a:lnTo>
                  <a:lnTo>
                    <a:pt x="364" y="17"/>
                  </a:lnTo>
                  <a:lnTo>
                    <a:pt x="347" y="25"/>
                  </a:lnTo>
                  <a:lnTo>
                    <a:pt x="330" y="34"/>
                  </a:lnTo>
                  <a:lnTo>
                    <a:pt x="321" y="59"/>
                  </a:lnTo>
                  <a:lnTo>
                    <a:pt x="313" y="76"/>
                  </a:lnTo>
                  <a:lnTo>
                    <a:pt x="313" y="110"/>
                  </a:lnTo>
                  <a:close/>
                  <a:moveTo>
                    <a:pt x="338" y="110"/>
                  </a:moveTo>
                  <a:lnTo>
                    <a:pt x="347" y="76"/>
                  </a:lnTo>
                  <a:lnTo>
                    <a:pt x="355" y="42"/>
                  </a:lnTo>
                  <a:lnTo>
                    <a:pt x="364" y="34"/>
                  </a:lnTo>
                  <a:lnTo>
                    <a:pt x="381" y="34"/>
                  </a:lnTo>
                  <a:lnTo>
                    <a:pt x="397" y="34"/>
                  </a:lnTo>
                  <a:lnTo>
                    <a:pt x="406" y="51"/>
                  </a:lnTo>
                  <a:lnTo>
                    <a:pt x="414" y="76"/>
                  </a:lnTo>
                  <a:lnTo>
                    <a:pt x="414" y="119"/>
                  </a:lnTo>
                  <a:lnTo>
                    <a:pt x="414" y="144"/>
                  </a:lnTo>
                  <a:lnTo>
                    <a:pt x="414" y="161"/>
                  </a:lnTo>
                  <a:lnTo>
                    <a:pt x="406" y="169"/>
                  </a:lnTo>
                  <a:lnTo>
                    <a:pt x="406" y="186"/>
                  </a:lnTo>
                  <a:lnTo>
                    <a:pt x="389" y="195"/>
                  </a:lnTo>
                  <a:lnTo>
                    <a:pt x="372" y="195"/>
                  </a:lnTo>
                  <a:lnTo>
                    <a:pt x="355" y="195"/>
                  </a:lnTo>
                  <a:lnTo>
                    <a:pt x="347" y="178"/>
                  </a:lnTo>
                  <a:lnTo>
                    <a:pt x="338" y="152"/>
                  </a:lnTo>
                  <a:lnTo>
                    <a:pt x="338" y="110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82" name="Rectangle 182">
              <a:extLst>
                <a:ext uri="{FF2B5EF4-FFF2-40B4-BE49-F238E27FC236}">
                  <a16:creationId xmlns:a16="http://schemas.microsoft.com/office/drawing/2014/main" id="{A7D78F14-4BD4-475C-9E0D-8EFCB13032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000">
              <a:off x="5735" y="3112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3" name="Rectangle 183">
              <a:extLst>
                <a:ext uri="{FF2B5EF4-FFF2-40B4-BE49-F238E27FC236}">
                  <a16:creationId xmlns:a16="http://schemas.microsoft.com/office/drawing/2014/main" id="{E8051458-D6BF-46C6-8B3F-22C4B262A7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000">
              <a:off x="5766" y="3116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4" name="Rectangle 184">
              <a:extLst>
                <a:ext uri="{FF2B5EF4-FFF2-40B4-BE49-F238E27FC236}">
                  <a16:creationId xmlns:a16="http://schemas.microsoft.com/office/drawing/2014/main" id="{1EDE71E6-9839-4748-9922-F554B6C9EDE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000">
              <a:off x="5796" y="3116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5" name="Freeform 185">
              <a:extLst>
                <a:ext uri="{FF2B5EF4-FFF2-40B4-BE49-F238E27FC236}">
                  <a16:creationId xmlns:a16="http://schemas.microsoft.com/office/drawing/2014/main" id="{87075C81-6F92-4005-BCAE-B1ABAB1162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9" y="4052"/>
              <a:ext cx="67" cy="89"/>
            </a:xfrm>
            <a:custGeom>
              <a:avLst/>
              <a:gdLst>
                <a:gd name="T0" fmla="*/ 144 w 330"/>
                <a:gd name="T1" fmla="*/ 441 h 441"/>
                <a:gd name="T2" fmla="*/ 186 w 330"/>
                <a:gd name="T3" fmla="*/ 424 h 441"/>
                <a:gd name="T4" fmla="*/ 203 w 330"/>
                <a:gd name="T5" fmla="*/ 381 h 441"/>
                <a:gd name="T6" fmla="*/ 186 w 330"/>
                <a:gd name="T7" fmla="*/ 331 h 441"/>
                <a:gd name="T8" fmla="*/ 152 w 330"/>
                <a:gd name="T9" fmla="*/ 314 h 441"/>
                <a:gd name="T10" fmla="*/ 118 w 330"/>
                <a:gd name="T11" fmla="*/ 322 h 441"/>
                <a:gd name="T12" fmla="*/ 101 w 330"/>
                <a:gd name="T13" fmla="*/ 305 h 441"/>
                <a:gd name="T14" fmla="*/ 59 w 330"/>
                <a:gd name="T15" fmla="*/ 288 h 441"/>
                <a:gd name="T16" fmla="*/ 8 w 330"/>
                <a:gd name="T17" fmla="*/ 322 h 441"/>
                <a:gd name="T18" fmla="*/ 8 w 330"/>
                <a:gd name="T19" fmla="*/ 364 h 441"/>
                <a:gd name="T20" fmla="*/ 34 w 330"/>
                <a:gd name="T21" fmla="*/ 398 h 441"/>
                <a:gd name="T22" fmla="*/ 34 w 330"/>
                <a:gd name="T23" fmla="*/ 364 h 441"/>
                <a:gd name="T24" fmla="*/ 25 w 330"/>
                <a:gd name="T25" fmla="*/ 339 h 441"/>
                <a:gd name="T26" fmla="*/ 51 w 330"/>
                <a:gd name="T27" fmla="*/ 314 h 441"/>
                <a:gd name="T28" fmla="*/ 68 w 330"/>
                <a:gd name="T29" fmla="*/ 314 h 441"/>
                <a:gd name="T30" fmla="*/ 84 w 330"/>
                <a:gd name="T31" fmla="*/ 331 h 441"/>
                <a:gd name="T32" fmla="*/ 84 w 330"/>
                <a:gd name="T33" fmla="*/ 364 h 441"/>
                <a:gd name="T34" fmla="*/ 101 w 330"/>
                <a:gd name="T35" fmla="*/ 364 h 441"/>
                <a:gd name="T36" fmla="*/ 127 w 330"/>
                <a:gd name="T37" fmla="*/ 339 h 441"/>
                <a:gd name="T38" fmla="*/ 161 w 330"/>
                <a:gd name="T39" fmla="*/ 339 h 441"/>
                <a:gd name="T40" fmla="*/ 178 w 330"/>
                <a:gd name="T41" fmla="*/ 364 h 441"/>
                <a:gd name="T42" fmla="*/ 178 w 330"/>
                <a:gd name="T43" fmla="*/ 398 h 441"/>
                <a:gd name="T44" fmla="*/ 161 w 330"/>
                <a:gd name="T45" fmla="*/ 415 h 441"/>
                <a:gd name="T46" fmla="*/ 127 w 330"/>
                <a:gd name="T47" fmla="*/ 415 h 441"/>
                <a:gd name="T48" fmla="*/ 262 w 330"/>
                <a:gd name="T49" fmla="*/ 254 h 441"/>
                <a:gd name="T50" fmla="*/ 228 w 330"/>
                <a:gd name="T51" fmla="*/ 212 h 441"/>
                <a:gd name="T52" fmla="*/ 220 w 330"/>
                <a:gd name="T53" fmla="*/ 178 h 441"/>
                <a:gd name="T54" fmla="*/ 93 w 330"/>
                <a:gd name="T55" fmla="*/ 144 h 441"/>
                <a:gd name="T56" fmla="*/ 161 w 330"/>
                <a:gd name="T57" fmla="*/ 305 h 441"/>
                <a:gd name="T58" fmla="*/ 220 w 330"/>
                <a:gd name="T59" fmla="*/ 238 h 441"/>
                <a:gd name="T60" fmla="*/ 195 w 330"/>
                <a:gd name="T61" fmla="*/ 229 h 441"/>
                <a:gd name="T62" fmla="*/ 118 w 330"/>
                <a:gd name="T63" fmla="*/ 187 h 441"/>
                <a:gd name="T64" fmla="*/ 203 w 330"/>
                <a:gd name="T65" fmla="*/ 136 h 441"/>
                <a:gd name="T66" fmla="*/ 288 w 330"/>
                <a:gd name="T67" fmla="*/ 153 h 441"/>
                <a:gd name="T68" fmla="*/ 330 w 330"/>
                <a:gd name="T69" fmla="*/ 119 h 441"/>
                <a:gd name="T70" fmla="*/ 330 w 330"/>
                <a:gd name="T71" fmla="*/ 85 h 441"/>
                <a:gd name="T72" fmla="*/ 313 w 330"/>
                <a:gd name="T73" fmla="*/ 51 h 441"/>
                <a:gd name="T74" fmla="*/ 262 w 330"/>
                <a:gd name="T75" fmla="*/ 17 h 441"/>
                <a:gd name="T76" fmla="*/ 220 w 330"/>
                <a:gd name="T77" fmla="*/ 0 h 441"/>
                <a:gd name="T78" fmla="*/ 161 w 330"/>
                <a:gd name="T79" fmla="*/ 9 h 441"/>
                <a:gd name="T80" fmla="*/ 135 w 330"/>
                <a:gd name="T81" fmla="*/ 51 h 441"/>
                <a:gd name="T82" fmla="*/ 144 w 330"/>
                <a:gd name="T83" fmla="*/ 94 h 441"/>
                <a:gd name="T84" fmla="*/ 178 w 330"/>
                <a:gd name="T85" fmla="*/ 119 h 441"/>
                <a:gd name="T86" fmla="*/ 220 w 330"/>
                <a:gd name="T87" fmla="*/ 111 h 441"/>
                <a:gd name="T88" fmla="*/ 161 w 330"/>
                <a:gd name="T89" fmla="*/ 77 h 441"/>
                <a:gd name="T90" fmla="*/ 161 w 330"/>
                <a:gd name="T91" fmla="*/ 43 h 441"/>
                <a:gd name="T92" fmla="*/ 186 w 330"/>
                <a:gd name="T93" fmla="*/ 26 h 441"/>
                <a:gd name="T94" fmla="*/ 254 w 330"/>
                <a:gd name="T95" fmla="*/ 43 h 441"/>
                <a:gd name="T96" fmla="*/ 288 w 330"/>
                <a:gd name="T97" fmla="*/ 60 h 441"/>
                <a:gd name="T98" fmla="*/ 305 w 330"/>
                <a:gd name="T99" fmla="*/ 77 h 441"/>
                <a:gd name="T100" fmla="*/ 313 w 330"/>
                <a:gd name="T101" fmla="*/ 111 h 441"/>
                <a:gd name="T102" fmla="*/ 279 w 330"/>
                <a:gd name="T103" fmla="*/ 136 h 441"/>
                <a:gd name="T104" fmla="*/ 220 w 330"/>
                <a:gd name="T105" fmla="*/ 111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0" h="441">
                  <a:moveTo>
                    <a:pt x="118" y="441"/>
                  </a:moveTo>
                  <a:lnTo>
                    <a:pt x="144" y="441"/>
                  </a:lnTo>
                  <a:lnTo>
                    <a:pt x="161" y="441"/>
                  </a:lnTo>
                  <a:lnTo>
                    <a:pt x="186" y="424"/>
                  </a:lnTo>
                  <a:lnTo>
                    <a:pt x="195" y="407"/>
                  </a:lnTo>
                  <a:lnTo>
                    <a:pt x="203" y="381"/>
                  </a:lnTo>
                  <a:lnTo>
                    <a:pt x="203" y="356"/>
                  </a:lnTo>
                  <a:lnTo>
                    <a:pt x="186" y="331"/>
                  </a:lnTo>
                  <a:lnTo>
                    <a:pt x="169" y="322"/>
                  </a:lnTo>
                  <a:lnTo>
                    <a:pt x="152" y="314"/>
                  </a:lnTo>
                  <a:lnTo>
                    <a:pt x="135" y="314"/>
                  </a:lnTo>
                  <a:lnTo>
                    <a:pt x="118" y="322"/>
                  </a:lnTo>
                  <a:lnTo>
                    <a:pt x="110" y="331"/>
                  </a:lnTo>
                  <a:lnTo>
                    <a:pt x="101" y="305"/>
                  </a:lnTo>
                  <a:lnTo>
                    <a:pt x="84" y="288"/>
                  </a:lnTo>
                  <a:lnTo>
                    <a:pt x="59" y="288"/>
                  </a:lnTo>
                  <a:lnTo>
                    <a:pt x="25" y="297"/>
                  </a:lnTo>
                  <a:lnTo>
                    <a:pt x="8" y="322"/>
                  </a:lnTo>
                  <a:lnTo>
                    <a:pt x="0" y="339"/>
                  </a:lnTo>
                  <a:lnTo>
                    <a:pt x="8" y="364"/>
                  </a:lnTo>
                  <a:lnTo>
                    <a:pt x="17" y="381"/>
                  </a:lnTo>
                  <a:lnTo>
                    <a:pt x="34" y="398"/>
                  </a:lnTo>
                  <a:lnTo>
                    <a:pt x="42" y="373"/>
                  </a:lnTo>
                  <a:lnTo>
                    <a:pt x="34" y="364"/>
                  </a:lnTo>
                  <a:lnTo>
                    <a:pt x="25" y="356"/>
                  </a:lnTo>
                  <a:lnTo>
                    <a:pt x="25" y="339"/>
                  </a:lnTo>
                  <a:lnTo>
                    <a:pt x="25" y="331"/>
                  </a:lnTo>
                  <a:lnTo>
                    <a:pt x="51" y="314"/>
                  </a:lnTo>
                  <a:lnTo>
                    <a:pt x="59" y="305"/>
                  </a:lnTo>
                  <a:lnTo>
                    <a:pt x="68" y="314"/>
                  </a:lnTo>
                  <a:lnTo>
                    <a:pt x="84" y="322"/>
                  </a:lnTo>
                  <a:lnTo>
                    <a:pt x="84" y="331"/>
                  </a:lnTo>
                  <a:lnTo>
                    <a:pt x="84" y="348"/>
                  </a:lnTo>
                  <a:lnTo>
                    <a:pt x="84" y="364"/>
                  </a:lnTo>
                  <a:lnTo>
                    <a:pt x="101" y="381"/>
                  </a:lnTo>
                  <a:lnTo>
                    <a:pt x="101" y="364"/>
                  </a:lnTo>
                  <a:lnTo>
                    <a:pt x="118" y="348"/>
                  </a:lnTo>
                  <a:lnTo>
                    <a:pt x="127" y="339"/>
                  </a:lnTo>
                  <a:lnTo>
                    <a:pt x="144" y="339"/>
                  </a:lnTo>
                  <a:lnTo>
                    <a:pt x="161" y="339"/>
                  </a:lnTo>
                  <a:lnTo>
                    <a:pt x="169" y="356"/>
                  </a:lnTo>
                  <a:lnTo>
                    <a:pt x="178" y="364"/>
                  </a:lnTo>
                  <a:lnTo>
                    <a:pt x="178" y="381"/>
                  </a:lnTo>
                  <a:lnTo>
                    <a:pt x="178" y="398"/>
                  </a:lnTo>
                  <a:lnTo>
                    <a:pt x="169" y="407"/>
                  </a:lnTo>
                  <a:lnTo>
                    <a:pt x="161" y="415"/>
                  </a:lnTo>
                  <a:lnTo>
                    <a:pt x="144" y="415"/>
                  </a:lnTo>
                  <a:lnTo>
                    <a:pt x="127" y="415"/>
                  </a:lnTo>
                  <a:lnTo>
                    <a:pt x="118" y="441"/>
                  </a:lnTo>
                  <a:close/>
                  <a:moveTo>
                    <a:pt x="262" y="254"/>
                  </a:moveTo>
                  <a:lnTo>
                    <a:pt x="271" y="238"/>
                  </a:lnTo>
                  <a:lnTo>
                    <a:pt x="228" y="212"/>
                  </a:lnTo>
                  <a:lnTo>
                    <a:pt x="245" y="187"/>
                  </a:lnTo>
                  <a:lnTo>
                    <a:pt x="220" y="178"/>
                  </a:lnTo>
                  <a:lnTo>
                    <a:pt x="211" y="204"/>
                  </a:lnTo>
                  <a:lnTo>
                    <a:pt x="93" y="144"/>
                  </a:lnTo>
                  <a:lnTo>
                    <a:pt x="84" y="170"/>
                  </a:lnTo>
                  <a:lnTo>
                    <a:pt x="161" y="305"/>
                  </a:lnTo>
                  <a:lnTo>
                    <a:pt x="186" y="314"/>
                  </a:lnTo>
                  <a:lnTo>
                    <a:pt x="220" y="238"/>
                  </a:lnTo>
                  <a:lnTo>
                    <a:pt x="262" y="254"/>
                  </a:lnTo>
                  <a:close/>
                  <a:moveTo>
                    <a:pt x="195" y="229"/>
                  </a:moveTo>
                  <a:lnTo>
                    <a:pt x="169" y="280"/>
                  </a:lnTo>
                  <a:lnTo>
                    <a:pt x="118" y="187"/>
                  </a:lnTo>
                  <a:lnTo>
                    <a:pt x="195" y="229"/>
                  </a:lnTo>
                  <a:close/>
                  <a:moveTo>
                    <a:pt x="203" y="136"/>
                  </a:moveTo>
                  <a:lnTo>
                    <a:pt x="254" y="153"/>
                  </a:lnTo>
                  <a:lnTo>
                    <a:pt x="288" y="153"/>
                  </a:lnTo>
                  <a:lnTo>
                    <a:pt x="313" y="144"/>
                  </a:lnTo>
                  <a:lnTo>
                    <a:pt x="330" y="119"/>
                  </a:lnTo>
                  <a:lnTo>
                    <a:pt x="330" y="102"/>
                  </a:lnTo>
                  <a:lnTo>
                    <a:pt x="330" y="85"/>
                  </a:lnTo>
                  <a:lnTo>
                    <a:pt x="322" y="68"/>
                  </a:lnTo>
                  <a:lnTo>
                    <a:pt x="313" y="51"/>
                  </a:lnTo>
                  <a:lnTo>
                    <a:pt x="288" y="34"/>
                  </a:lnTo>
                  <a:lnTo>
                    <a:pt x="262" y="17"/>
                  </a:lnTo>
                  <a:lnTo>
                    <a:pt x="237" y="9"/>
                  </a:lnTo>
                  <a:lnTo>
                    <a:pt x="220" y="0"/>
                  </a:lnTo>
                  <a:lnTo>
                    <a:pt x="186" y="0"/>
                  </a:lnTo>
                  <a:lnTo>
                    <a:pt x="161" y="9"/>
                  </a:lnTo>
                  <a:lnTo>
                    <a:pt x="144" y="34"/>
                  </a:lnTo>
                  <a:lnTo>
                    <a:pt x="135" y="51"/>
                  </a:lnTo>
                  <a:lnTo>
                    <a:pt x="135" y="77"/>
                  </a:lnTo>
                  <a:lnTo>
                    <a:pt x="144" y="94"/>
                  </a:lnTo>
                  <a:lnTo>
                    <a:pt x="161" y="111"/>
                  </a:lnTo>
                  <a:lnTo>
                    <a:pt x="178" y="119"/>
                  </a:lnTo>
                  <a:lnTo>
                    <a:pt x="203" y="136"/>
                  </a:lnTo>
                  <a:close/>
                  <a:moveTo>
                    <a:pt x="220" y="111"/>
                  </a:moveTo>
                  <a:lnTo>
                    <a:pt x="178" y="94"/>
                  </a:lnTo>
                  <a:lnTo>
                    <a:pt x="161" y="77"/>
                  </a:lnTo>
                  <a:lnTo>
                    <a:pt x="161" y="60"/>
                  </a:lnTo>
                  <a:lnTo>
                    <a:pt x="161" y="43"/>
                  </a:lnTo>
                  <a:lnTo>
                    <a:pt x="169" y="34"/>
                  </a:lnTo>
                  <a:lnTo>
                    <a:pt x="186" y="26"/>
                  </a:lnTo>
                  <a:lnTo>
                    <a:pt x="211" y="26"/>
                  </a:lnTo>
                  <a:lnTo>
                    <a:pt x="254" y="43"/>
                  </a:lnTo>
                  <a:lnTo>
                    <a:pt x="271" y="51"/>
                  </a:lnTo>
                  <a:lnTo>
                    <a:pt x="288" y="60"/>
                  </a:lnTo>
                  <a:lnTo>
                    <a:pt x="296" y="68"/>
                  </a:lnTo>
                  <a:lnTo>
                    <a:pt x="305" y="77"/>
                  </a:lnTo>
                  <a:lnTo>
                    <a:pt x="313" y="94"/>
                  </a:lnTo>
                  <a:lnTo>
                    <a:pt x="313" y="111"/>
                  </a:lnTo>
                  <a:lnTo>
                    <a:pt x="296" y="127"/>
                  </a:lnTo>
                  <a:lnTo>
                    <a:pt x="279" y="136"/>
                  </a:lnTo>
                  <a:lnTo>
                    <a:pt x="254" y="127"/>
                  </a:lnTo>
                  <a:lnTo>
                    <a:pt x="220" y="111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86" name="Rectangle 186">
              <a:extLst>
                <a:ext uri="{FF2B5EF4-FFF2-40B4-BE49-F238E27FC236}">
                  <a16:creationId xmlns:a16="http://schemas.microsoft.com/office/drawing/2014/main" id="{AAE44067-B7F8-4FCC-A71A-CE145F1E3C0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640000">
              <a:off x="4455" y="4072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7" name="Rectangle 187">
              <a:extLst>
                <a:ext uri="{FF2B5EF4-FFF2-40B4-BE49-F238E27FC236}">
                  <a16:creationId xmlns:a16="http://schemas.microsoft.com/office/drawing/2014/main" id="{9AD55D07-CFF0-4F00-942A-1F48DFE811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640000">
              <a:off x="4470" y="4046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8" name="Rectangle 188">
              <a:extLst>
                <a:ext uri="{FF2B5EF4-FFF2-40B4-BE49-F238E27FC236}">
                  <a16:creationId xmlns:a16="http://schemas.microsoft.com/office/drawing/2014/main" id="{A92F8239-371B-430C-BA37-B323BB88FA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640000">
              <a:off x="4481" y="4016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9" name="Freeform 189">
              <a:extLst>
                <a:ext uri="{FF2B5EF4-FFF2-40B4-BE49-F238E27FC236}">
                  <a16:creationId xmlns:a16="http://schemas.microsoft.com/office/drawing/2014/main" id="{4BE943A6-BA44-488A-A3A1-05D9066A73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1" y="1396"/>
              <a:ext cx="85" cy="79"/>
            </a:xfrm>
            <a:custGeom>
              <a:avLst/>
              <a:gdLst>
                <a:gd name="T0" fmla="*/ 119 w 415"/>
                <a:gd name="T1" fmla="*/ 390 h 390"/>
                <a:gd name="T2" fmla="*/ 178 w 415"/>
                <a:gd name="T3" fmla="*/ 356 h 390"/>
                <a:gd name="T4" fmla="*/ 170 w 415"/>
                <a:gd name="T5" fmla="*/ 280 h 390"/>
                <a:gd name="T6" fmla="*/ 127 w 415"/>
                <a:gd name="T7" fmla="*/ 263 h 390"/>
                <a:gd name="T8" fmla="*/ 110 w 415"/>
                <a:gd name="T9" fmla="*/ 246 h 390"/>
                <a:gd name="T10" fmla="*/ 51 w 415"/>
                <a:gd name="T11" fmla="*/ 204 h 390"/>
                <a:gd name="T12" fmla="*/ 0 w 415"/>
                <a:gd name="T13" fmla="*/ 254 h 390"/>
                <a:gd name="T14" fmla="*/ 34 w 415"/>
                <a:gd name="T15" fmla="*/ 288 h 390"/>
                <a:gd name="T16" fmla="*/ 34 w 415"/>
                <a:gd name="T17" fmla="*/ 246 h 390"/>
                <a:gd name="T18" fmla="*/ 60 w 415"/>
                <a:gd name="T19" fmla="*/ 229 h 390"/>
                <a:gd name="T20" fmla="*/ 93 w 415"/>
                <a:gd name="T21" fmla="*/ 246 h 390"/>
                <a:gd name="T22" fmla="*/ 68 w 415"/>
                <a:gd name="T23" fmla="*/ 288 h 390"/>
                <a:gd name="T24" fmla="*/ 110 w 415"/>
                <a:gd name="T25" fmla="*/ 288 h 390"/>
                <a:gd name="T26" fmla="*/ 153 w 415"/>
                <a:gd name="T27" fmla="*/ 297 h 390"/>
                <a:gd name="T28" fmla="*/ 161 w 415"/>
                <a:gd name="T29" fmla="*/ 347 h 390"/>
                <a:gd name="T30" fmla="*/ 127 w 415"/>
                <a:gd name="T31" fmla="*/ 364 h 390"/>
                <a:gd name="T32" fmla="*/ 77 w 415"/>
                <a:gd name="T33" fmla="*/ 373 h 390"/>
                <a:gd name="T34" fmla="*/ 229 w 415"/>
                <a:gd name="T35" fmla="*/ 254 h 390"/>
                <a:gd name="T36" fmla="*/ 237 w 415"/>
                <a:gd name="T37" fmla="*/ 187 h 390"/>
                <a:gd name="T38" fmla="*/ 229 w 415"/>
                <a:gd name="T39" fmla="*/ 119 h 390"/>
                <a:gd name="T40" fmla="*/ 161 w 415"/>
                <a:gd name="T41" fmla="*/ 102 h 390"/>
                <a:gd name="T42" fmla="*/ 119 w 415"/>
                <a:gd name="T43" fmla="*/ 153 h 390"/>
                <a:gd name="T44" fmla="*/ 153 w 415"/>
                <a:gd name="T45" fmla="*/ 187 h 390"/>
                <a:gd name="T46" fmla="*/ 144 w 415"/>
                <a:gd name="T47" fmla="*/ 144 h 390"/>
                <a:gd name="T48" fmla="*/ 187 w 415"/>
                <a:gd name="T49" fmla="*/ 119 h 390"/>
                <a:gd name="T50" fmla="*/ 212 w 415"/>
                <a:gd name="T51" fmla="*/ 144 h 390"/>
                <a:gd name="T52" fmla="*/ 212 w 415"/>
                <a:gd name="T53" fmla="*/ 221 h 390"/>
                <a:gd name="T54" fmla="*/ 212 w 415"/>
                <a:gd name="T55" fmla="*/ 297 h 390"/>
                <a:gd name="T56" fmla="*/ 305 w 415"/>
                <a:gd name="T57" fmla="*/ 204 h 390"/>
                <a:gd name="T58" fmla="*/ 314 w 415"/>
                <a:gd name="T59" fmla="*/ 161 h 390"/>
                <a:gd name="T60" fmla="*/ 373 w 415"/>
                <a:gd name="T61" fmla="*/ 178 h 390"/>
                <a:gd name="T62" fmla="*/ 415 w 415"/>
                <a:gd name="T63" fmla="*/ 136 h 390"/>
                <a:gd name="T64" fmla="*/ 398 w 415"/>
                <a:gd name="T65" fmla="*/ 68 h 390"/>
                <a:gd name="T66" fmla="*/ 339 w 415"/>
                <a:gd name="T67" fmla="*/ 9 h 390"/>
                <a:gd name="T68" fmla="*/ 263 w 415"/>
                <a:gd name="T69" fmla="*/ 9 h 390"/>
                <a:gd name="T70" fmla="*/ 237 w 415"/>
                <a:gd name="T71" fmla="*/ 60 h 390"/>
                <a:gd name="T72" fmla="*/ 280 w 415"/>
                <a:gd name="T73" fmla="*/ 127 h 390"/>
                <a:gd name="T74" fmla="*/ 263 w 415"/>
                <a:gd name="T75" fmla="*/ 51 h 390"/>
                <a:gd name="T76" fmla="*/ 288 w 415"/>
                <a:gd name="T77" fmla="*/ 17 h 390"/>
                <a:gd name="T78" fmla="*/ 356 w 415"/>
                <a:gd name="T79" fmla="*/ 60 h 390"/>
                <a:gd name="T80" fmla="*/ 390 w 415"/>
                <a:gd name="T81" fmla="*/ 136 h 390"/>
                <a:gd name="T82" fmla="*/ 347 w 415"/>
                <a:gd name="T83" fmla="*/ 153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15" h="390">
                  <a:moveTo>
                    <a:pt x="77" y="373"/>
                  </a:moveTo>
                  <a:lnTo>
                    <a:pt x="93" y="390"/>
                  </a:lnTo>
                  <a:lnTo>
                    <a:pt x="119" y="390"/>
                  </a:lnTo>
                  <a:lnTo>
                    <a:pt x="144" y="390"/>
                  </a:lnTo>
                  <a:lnTo>
                    <a:pt x="161" y="373"/>
                  </a:lnTo>
                  <a:lnTo>
                    <a:pt x="178" y="356"/>
                  </a:lnTo>
                  <a:lnTo>
                    <a:pt x="187" y="331"/>
                  </a:lnTo>
                  <a:lnTo>
                    <a:pt x="187" y="305"/>
                  </a:lnTo>
                  <a:lnTo>
                    <a:pt x="170" y="280"/>
                  </a:lnTo>
                  <a:lnTo>
                    <a:pt x="161" y="271"/>
                  </a:lnTo>
                  <a:lnTo>
                    <a:pt x="144" y="263"/>
                  </a:lnTo>
                  <a:lnTo>
                    <a:pt x="127" y="263"/>
                  </a:lnTo>
                  <a:lnTo>
                    <a:pt x="110" y="271"/>
                  </a:lnTo>
                  <a:lnTo>
                    <a:pt x="110" y="254"/>
                  </a:lnTo>
                  <a:lnTo>
                    <a:pt x="110" y="246"/>
                  </a:lnTo>
                  <a:lnTo>
                    <a:pt x="102" y="221"/>
                  </a:lnTo>
                  <a:lnTo>
                    <a:pt x="85" y="204"/>
                  </a:lnTo>
                  <a:lnTo>
                    <a:pt x="51" y="204"/>
                  </a:lnTo>
                  <a:lnTo>
                    <a:pt x="26" y="221"/>
                  </a:lnTo>
                  <a:lnTo>
                    <a:pt x="9" y="237"/>
                  </a:lnTo>
                  <a:lnTo>
                    <a:pt x="0" y="254"/>
                  </a:lnTo>
                  <a:lnTo>
                    <a:pt x="9" y="280"/>
                  </a:lnTo>
                  <a:lnTo>
                    <a:pt x="17" y="297"/>
                  </a:lnTo>
                  <a:lnTo>
                    <a:pt x="34" y="288"/>
                  </a:lnTo>
                  <a:lnTo>
                    <a:pt x="26" y="271"/>
                  </a:lnTo>
                  <a:lnTo>
                    <a:pt x="26" y="254"/>
                  </a:lnTo>
                  <a:lnTo>
                    <a:pt x="34" y="246"/>
                  </a:lnTo>
                  <a:lnTo>
                    <a:pt x="43" y="237"/>
                  </a:lnTo>
                  <a:lnTo>
                    <a:pt x="51" y="229"/>
                  </a:lnTo>
                  <a:lnTo>
                    <a:pt x="60" y="229"/>
                  </a:lnTo>
                  <a:lnTo>
                    <a:pt x="77" y="229"/>
                  </a:lnTo>
                  <a:lnTo>
                    <a:pt x="85" y="237"/>
                  </a:lnTo>
                  <a:lnTo>
                    <a:pt x="93" y="246"/>
                  </a:lnTo>
                  <a:lnTo>
                    <a:pt x="93" y="263"/>
                  </a:lnTo>
                  <a:lnTo>
                    <a:pt x="77" y="288"/>
                  </a:lnTo>
                  <a:lnTo>
                    <a:pt x="68" y="288"/>
                  </a:lnTo>
                  <a:lnTo>
                    <a:pt x="85" y="305"/>
                  </a:lnTo>
                  <a:lnTo>
                    <a:pt x="93" y="297"/>
                  </a:lnTo>
                  <a:lnTo>
                    <a:pt x="110" y="288"/>
                  </a:lnTo>
                  <a:lnTo>
                    <a:pt x="127" y="288"/>
                  </a:lnTo>
                  <a:lnTo>
                    <a:pt x="136" y="288"/>
                  </a:lnTo>
                  <a:lnTo>
                    <a:pt x="153" y="297"/>
                  </a:lnTo>
                  <a:lnTo>
                    <a:pt x="161" y="314"/>
                  </a:lnTo>
                  <a:lnTo>
                    <a:pt x="161" y="331"/>
                  </a:lnTo>
                  <a:lnTo>
                    <a:pt x="161" y="347"/>
                  </a:lnTo>
                  <a:lnTo>
                    <a:pt x="144" y="356"/>
                  </a:lnTo>
                  <a:lnTo>
                    <a:pt x="136" y="364"/>
                  </a:lnTo>
                  <a:lnTo>
                    <a:pt x="127" y="364"/>
                  </a:lnTo>
                  <a:lnTo>
                    <a:pt x="110" y="364"/>
                  </a:lnTo>
                  <a:lnTo>
                    <a:pt x="93" y="356"/>
                  </a:lnTo>
                  <a:lnTo>
                    <a:pt x="77" y="373"/>
                  </a:lnTo>
                  <a:close/>
                  <a:moveTo>
                    <a:pt x="305" y="204"/>
                  </a:moveTo>
                  <a:lnTo>
                    <a:pt x="229" y="271"/>
                  </a:lnTo>
                  <a:lnTo>
                    <a:pt x="229" y="254"/>
                  </a:lnTo>
                  <a:lnTo>
                    <a:pt x="237" y="246"/>
                  </a:lnTo>
                  <a:lnTo>
                    <a:pt x="237" y="221"/>
                  </a:lnTo>
                  <a:lnTo>
                    <a:pt x="237" y="187"/>
                  </a:lnTo>
                  <a:lnTo>
                    <a:pt x="246" y="170"/>
                  </a:lnTo>
                  <a:lnTo>
                    <a:pt x="237" y="136"/>
                  </a:lnTo>
                  <a:lnTo>
                    <a:pt x="229" y="119"/>
                  </a:lnTo>
                  <a:lnTo>
                    <a:pt x="212" y="102"/>
                  </a:lnTo>
                  <a:lnTo>
                    <a:pt x="187" y="94"/>
                  </a:lnTo>
                  <a:lnTo>
                    <a:pt x="161" y="102"/>
                  </a:lnTo>
                  <a:lnTo>
                    <a:pt x="144" y="119"/>
                  </a:lnTo>
                  <a:lnTo>
                    <a:pt x="127" y="136"/>
                  </a:lnTo>
                  <a:lnTo>
                    <a:pt x="119" y="153"/>
                  </a:lnTo>
                  <a:lnTo>
                    <a:pt x="119" y="178"/>
                  </a:lnTo>
                  <a:lnTo>
                    <a:pt x="127" y="204"/>
                  </a:lnTo>
                  <a:lnTo>
                    <a:pt x="153" y="187"/>
                  </a:lnTo>
                  <a:lnTo>
                    <a:pt x="144" y="170"/>
                  </a:lnTo>
                  <a:lnTo>
                    <a:pt x="144" y="161"/>
                  </a:lnTo>
                  <a:lnTo>
                    <a:pt x="144" y="144"/>
                  </a:lnTo>
                  <a:lnTo>
                    <a:pt x="153" y="127"/>
                  </a:lnTo>
                  <a:lnTo>
                    <a:pt x="170" y="119"/>
                  </a:lnTo>
                  <a:lnTo>
                    <a:pt x="187" y="119"/>
                  </a:lnTo>
                  <a:lnTo>
                    <a:pt x="195" y="127"/>
                  </a:lnTo>
                  <a:lnTo>
                    <a:pt x="204" y="136"/>
                  </a:lnTo>
                  <a:lnTo>
                    <a:pt x="212" y="144"/>
                  </a:lnTo>
                  <a:lnTo>
                    <a:pt x="220" y="161"/>
                  </a:lnTo>
                  <a:lnTo>
                    <a:pt x="220" y="187"/>
                  </a:lnTo>
                  <a:lnTo>
                    <a:pt x="212" y="221"/>
                  </a:lnTo>
                  <a:lnTo>
                    <a:pt x="212" y="246"/>
                  </a:lnTo>
                  <a:lnTo>
                    <a:pt x="212" y="271"/>
                  </a:lnTo>
                  <a:lnTo>
                    <a:pt x="212" y="297"/>
                  </a:lnTo>
                  <a:lnTo>
                    <a:pt x="220" y="314"/>
                  </a:lnTo>
                  <a:lnTo>
                    <a:pt x="322" y="229"/>
                  </a:lnTo>
                  <a:lnTo>
                    <a:pt x="305" y="204"/>
                  </a:lnTo>
                  <a:close/>
                  <a:moveTo>
                    <a:pt x="280" y="127"/>
                  </a:moveTo>
                  <a:lnTo>
                    <a:pt x="297" y="153"/>
                  </a:lnTo>
                  <a:lnTo>
                    <a:pt x="314" y="161"/>
                  </a:lnTo>
                  <a:lnTo>
                    <a:pt x="331" y="178"/>
                  </a:lnTo>
                  <a:lnTo>
                    <a:pt x="347" y="178"/>
                  </a:lnTo>
                  <a:lnTo>
                    <a:pt x="373" y="178"/>
                  </a:lnTo>
                  <a:lnTo>
                    <a:pt x="398" y="161"/>
                  </a:lnTo>
                  <a:lnTo>
                    <a:pt x="407" y="153"/>
                  </a:lnTo>
                  <a:lnTo>
                    <a:pt x="415" y="136"/>
                  </a:lnTo>
                  <a:lnTo>
                    <a:pt x="415" y="110"/>
                  </a:lnTo>
                  <a:lnTo>
                    <a:pt x="407" y="94"/>
                  </a:lnTo>
                  <a:lnTo>
                    <a:pt x="398" y="68"/>
                  </a:lnTo>
                  <a:lnTo>
                    <a:pt x="373" y="43"/>
                  </a:lnTo>
                  <a:lnTo>
                    <a:pt x="356" y="26"/>
                  </a:lnTo>
                  <a:lnTo>
                    <a:pt x="339" y="9"/>
                  </a:lnTo>
                  <a:lnTo>
                    <a:pt x="314" y="0"/>
                  </a:lnTo>
                  <a:lnTo>
                    <a:pt x="288" y="0"/>
                  </a:lnTo>
                  <a:lnTo>
                    <a:pt x="263" y="9"/>
                  </a:lnTo>
                  <a:lnTo>
                    <a:pt x="246" y="26"/>
                  </a:lnTo>
                  <a:lnTo>
                    <a:pt x="237" y="43"/>
                  </a:lnTo>
                  <a:lnTo>
                    <a:pt x="237" y="60"/>
                  </a:lnTo>
                  <a:lnTo>
                    <a:pt x="246" y="85"/>
                  </a:lnTo>
                  <a:lnTo>
                    <a:pt x="254" y="102"/>
                  </a:lnTo>
                  <a:lnTo>
                    <a:pt x="280" y="127"/>
                  </a:lnTo>
                  <a:close/>
                  <a:moveTo>
                    <a:pt x="297" y="110"/>
                  </a:moveTo>
                  <a:lnTo>
                    <a:pt x="271" y="77"/>
                  </a:lnTo>
                  <a:lnTo>
                    <a:pt x="263" y="51"/>
                  </a:lnTo>
                  <a:lnTo>
                    <a:pt x="263" y="43"/>
                  </a:lnTo>
                  <a:lnTo>
                    <a:pt x="271" y="26"/>
                  </a:lnTo>
                  <a:lnTo>
                    <a:pt x="288" y="17"/>
                  </a:lnTo>
                  <a:lnTo>
                    <a:pt x="305" y="17"/>
                  </a:lnTo>
                  <a:lnTo>
                    <a:pt x="331" y="34"/>
                  </a:lnTo>
                  <a:lnTo>
                    <a:pt x="356" y="60"/>
                  </a:lnTo>
                  <a:lnTo>
                    <a:pt x="381" y="94"/>
                  </a:lnTo>
                  <a:lnTo>
                    <a:pt x="390" y="119"/>
                  </a:lnTo>
                  <a:lnTo>
                    <a:pt x="390" y="136"/>
                  </a:lnTo>
                  <a:lnTo>
                    <a:pt x="381" y="153"/>
                  </a:lnTo>
                  <a:lnTo>
                    <a:pt x="364" y="161"/>
                  </a:lnTo>
                  <a:lnTo>
                    <a:pt x="347" y="153"/>
                  </a:lnTo>
                  <a:lnTo>
                    <a:pt x="331" y="144"/>
                  </a:lnTo>
                  <a:lnTo>
                    <a:pt x="297" y="110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0" name="Rectangle 190">
              <a:extLst>
                <a:ext uri="{FF2B5EF4-FFF2-40B4-BE49-F238E27FC236}">
                  <a16:creationId xmlns:a16="http://schemas.microsoft.com/office/drawing/2014/main" id="{E9B55667-35E3-4922-817E-A316518245E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080000">
              <a:off x="5341" y="1406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1" name="Rectangle 191">
              <a:extLst>
                <a:ext uri="{FF2B5EF4-FFF2-40B4-BE49-F238E27FC236}">
                  <a16:creationId xmlns:a16="http://schemas.microsoft.com/office/drawing/2014/main" id="{4BC47083-9424-4BD3-8CFA-72EF2BEBAD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080000">
              <a:off x="5364" y="1387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2" name="Rectangle 192">
              <a:extLst>
                <a:ext uri="{FF2B5EF4-FFF2-40B4-BE49-F238E27FC236}">
                  <a16:creationId xmlns:a16="http://schemas.microsoft.com/office/drawing/2014/main" id="{0F095D81-585B-4DBC-B81C-BBE5005DE20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080000">
              <a:off x="5386" y="1365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3" name="Freeform 193">
              <a:extLst>
                <a:ext uri="{FF2B5EF4-FFF2-40B4-BE49-F238E27FC236}">
                  <a16:creationId xmlns:a16="http://schemas.microsoft.com/office/drawing/2014/main" id="{D68A12F3-3E2C-4F44-B0D1-F0BA0E2D90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6" y="2770"/>
              <a:ext cx="72" cy="83"/>
            </a:xfrm>
            <a:custGeom>
              <a:avLst/>
              <a:gdLst>
                <a:gd name="T0" fmla="*/ 161 w 356"/>
                <a:gd name="T1" fmla="*/ 356 h 406"/>
                <a:gd name="T2" fmla="*/ 144 w 356"/>
                <a:gd name="T3" fmla="*/ 305 h 406"/>
                <a:gd name="T4" fmla="*/ 110 w 356"/>
                <a:gd name="T5" fmla="*/ 313 h 406"/>
                <a:gd name="T6" fmla="*/ 0 w 356"/>
                <a:gd name="T7" fmla="*/ 237 h 406"/>
                <a:gd name="T8" fmla="*/ 51 w 356"/>
                <a:gd name="T9" fmla="*/ 406 h 406"/>
                <a:gd name="T10" fmla="*/ 144 w 356"/>
                <a:gd name="T11" fmla="*/ 372 h 406"/>
                <a:gd name="T12" fmla="*/ 51 w 356"/>
                <a:gd name="T13" fmla="*/ 372 h 406"/>
                <a:gd name="T14" fmla="*/ 93 w 356"/>
                <a:gd name="T15" fmla="*/ 330 h 406"/>
                <a:gd name="T16" fmla="*/ 195 w 356"/>
                <a:gd name="T17" fmla="*/ 279 h 406"/>
                <a:gd name="T18" fmla="*/ 195 w 356"/>
                <a:gd name="T19" fmla="*/ 254 h 406"/>
                <a:gd name="T20" fmla="*/ 195 w 356"/>
                <a:gd name="T21" fmla="*/ 195 h 406"/>
                <a:gd name="T22" fmla="*/ 187 w 356"/>
                <a:gd name="T23" fmla="*/ 144 h 406"/>
                <a:gd name="T24" fmla="*/ 153 w 356"/>
                <a:gd name="T25" fmla="*/ 119 h 406"/>
                <a:gd name="T26" fmla="*/ 102 w 356"/>
                <a:gd name="T27" fmla="*/ 119 h 406"/>
                <a:gd name="T28" fmla="*/ 68 w 356"/>
                <a:gd name="T29" fmla="*/ 161 h 406"/>
                <a:gd name="T30" fmla="*/ 68 w 356"/>
                <a:gd name="T31" fmla="*/ 203 h 406"/>
                <a:gd name="T32" fmla="*/ 102 w 356"/>
                <a:gd name="T33" fmla="*/ 212 h 406"/>
                <a:gd name="T34" fmla="*/ 93 w 356"/>
                <a:gd name="T35" fmla="*/ 178 h 406"/>
                <a:gd name="T36" fmla="*/ 102 w 356"/>
                <a:gd name="T37" fmla="*/ 152 h 406"/>
                <a:gd name="T38" fmla="*/ 127 w 356"/>
                <a:gd name="T39" fmla="*/ 135 h 406"/>
                <a:gd name="T40" fmla="*/ 153 w 356"/>
                <a:gd name="T41" fmla="*/ 144 h 406"/>
                <a:gd name="T42" fmla="*/ 170 w 356"/>
                <a:gd name="T43" fmla="*/ 178 h 406"/>
                <a:gd name="T44" fmla="*/ 170 w 356"/>
                <a:gd name="T45" fmla="*/ 237 h 406"/>
                <a:gd name="T46" fmla="*/ 170 w 356"/>
                <a:gd name="T47" fmla="*/ 279 h 406"/>
                <a:gd name="T48" fmla="*/ 195 w 356"/>
                <a:gd name="T49" fmla="*/ 322 h 406"/>
                <a:gd name="T50" fmla="*/ 263 w 356"/>
                <a:gd name="T51" fmla="*/ 203 h 406"/>
                <a:gd name="T52" fmla="*/ 246 w 356"/>
                <a:gd name="T53" fmla="*/ 152 h 406"/>
                <a:gd name="T54" fmla="*/ 280 w 356"/>
                <a:gd name="T55" fmla="*/ 169 h 406"/>
                <a:gd name="T56" fmla="*/ 322 w 356"/>
                <a:gd name="T57" fmla="*/ 169 h 406"/>
                <a:gd name="T58" fmla="*/ 356 w 356"/>
                <a:gd name="T59" fmla="*/ 135 h 406"/>
                <a:gd name="T60" fmla="*/ 356 w 356"/>
                <a:gd name="T61" fmla="*/ 93 h 406"/>
                <a:gd name="T62" fmla="*/ 331 w 356"/>
                <a:gd name="T63" fmla="*/ 59 h 406"/>
                <a:gd name="T64" fmla="*/ 288 w 356"/>
                <a:gd name="T65" fmla="*/ 17 h 406"/>
                <a:gd name="T66" fmla="*/ 237 w 356"/>
                <a:gd name="T67" fmla="*/ 0 h 406"/>
                <a:gd name="T68" fmla="*/ 187 w 356"/>
                <a:gd name="T69" fmla="*/ 17 h 406"/>
                <a:gd name="T70" fmla="*/ 178 w 356"/>
                <a:gd name="T71" fmla="*/ 51 h 406"/>
                <a:gd name="T72" fmla="*/ 187 w 356"/>
                <a:gd name="T73" fmla="*/ 93 h 406"/>
                <a:gd name="T74" fmla="*/ 229 w 356"/>
                <a:gd name="T75" fmla="*/ 135 h 406"/>
                <a:gd name="T76" fmla="*/ 212 w 356"/>
                <a:gd name="T77" fmla="*/ 85 h 406"/>
                <a:gd name="T78" fmla="*/ 195 w 356"/>
                <a:gd name="T79" fmla="*/ 42 h 406"/>
                <a:gd name="T80" fmla="*/ 220 w 356"/>
                <a:gd name="T81" fmla="*/ 25 h 406"/>
                <a:gd name="T82" fmla="*/ 263 w 356"/>
                <a:gd name="T83" fmla="*/ 25 h 406"/>
                <a:gd name="T84" fmla="*/ 322 w 356"/>
                <a:gd name="T85" fmla="*/ 85 h 406"/>
                <a:gd name="T86" fmla="*/ 339 w 356"/>
                <a:gd name="T87" fmla="*/ 119 h 406"/>
                <a:gd name="T88" fmla="*/ 314 w 356"/>
                <a:gd name="T89" fmla="*/ 144 h 406"/>
                <a:gd name="T90" fmla="*/ 271 w 356"/>
                <a:gd name="T91" fmla="*/ 135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6" h="406">
                  <a:moveTo>
                    <a:pt x="144" y="372"/>
                  </a:moveTo>
                  <a:lnTo>
                    <a:pt x="161" y="356"/>
                  </a:lnTo>
                  <a:lnTo>
                    <a:pt x="127" y="322"/>
                  </a:lnTo>
                  <a:lnTo>
                    <a:pt x="144" y="305"/>
                  </a:lnTo>
                  <a:lnTo>
                    <a:pt x="127" y="288"/>
                  </a:lnTo>
                  <a:lnTo>
                    <a:pt x="110" y="313"/>
                  </a:lnTo>
                  <a:lnTo>
                    <a:pt x="9" y="229"/>
                  </a:lnTo>
                  <a:lnTo>
                    <a:pt x="0" y="237"/>
                  </a:lnTo>
                  <a:lnTo>
                    <a:pt x="34" y="398"/>
                  </a:lnTo>
                  <a:lnTo>
                    <a:pt x="51" y="406"/>
                  </a:lnTo>
                  <a:lnTo>
                    <a:pt x="110" y="347"/>
                  </a:lnTo>
                  <a:lnTo>
                    <a:pt x="144" y="372"/>
                  </a:lnTo>
                  <a:close/>
                  <a:moveTo>
                    <a:pt x="93" y="330"/>
                  </a:moveTo>
                  <a:lnTo>
                    <a:pt x="51" y="372"/>
                  </a:lnTo>
                  <a:lnTo>
                    <a:pt x="26" y="271"/>
                  </a:lnTo>
                  <a:lnTo>
                    <a:pt x="93" y="330"/>
                  </a:lnTo>
                  <a:close/>
                  <a:moveTo>
                    <a:pt x="263" y="203"/>
                  </a:moveTo>
                  <a:lnTo>
                    <a:pt x="195" y="279"/>
                  </a:lnTo>
                  <a:lnTo>
                    <a:pt x="195" y="262"/>
                  </a:lnTo>
                  <a:lnTo>
                    <a:pt x="195" y="254"/>
                  </a:lnTo>
                  <a:lnTo>
                    <a:pt x="195" y="229"/>
                  </a:lnTo>
                  <a:lnTo>
                    <a:pt x="195" y="195"/>
                  </a:lnTo>
                  <a:lnTo>
                    <a:pt x="187" y="178"/>
                  </a:lnTo>
                  <a:lnTo>
                    <a:pt x="187" y="144"/>
                  </a:lnTo>
                  <a:lnTo>
                    <a:pt x="170" y="127"/>
                  </a:lnTo>
                  <a:lnTo>
                    <a:pt x="153" y="119"/>
                  </a:lnTo>
                  <a:lnTo>
                    <a:pt x="127" y="119"/>
                  </a:lnTo>
                  <a:lnTo>
                    <a:pt x="102" y="119"/>
                  </a:lnTo>
                  <a:lnTo>
                    <a:pt x="85" y="135"/>
                  </a:lnTo>
                  <a:lnTo>
                    <a:pt x="68" y="161"/>
                  </a:lnTo>
                  <a:lnTo>
                    <a:pt x="68" y="186"/>
                  </a:lnTo>
                  <a:lnTo>
                    <a:pt x="68" y="203"/>
                  </a:lnTo>
                  <a:lnTo>
                    <a:pt x="85" y="229"/>
                  </a:lnTo>
                  <a:lnTo>
                    <a:pt x="102" y="212"/>
                  </a:lnTo>
                  <a:lnTo>
                    <a:pt x="93" y="195"/>
                  </a:lnTo>
                  <a:lnTo>
                    <a:pt x="93" y="178"/>
                  </a:lnTo>
                  <a:lnTo>
                    <a:pt x="93" y="169"/>
                  </a:lnTo>
                  <a:lnTo>
                    <a:pt x="102" y="152"/>
                  </a:lnTo>
                  <a:lnTo>
                    <a:pt x="110" y="144"/>
                  </a:lnTo>
                  <a:lnTo>
                    <a:pt x="127" y="135"/>
                  </a:lnTo>
                  <a:lnTo>
                    <a:pt x="136" y="144"/>
                  </a:lnTo>
                  <a:lnTo>
                    <a:pt x="153" y="144"/>
                  </a:lnTo>
                  <a:lnTo>
                    <a:pt x="161" y="161"/>
                  </a:lnTo>
                  <a:lnTo>
                    <a:pt x="170" y="178"/>
                  </a:lnTo>
                  <a:lnTo>
                    <a:pt x="170" y="203"/>
                  </a:lnTo>
                  <a:lnTo>
                    <a:pt x="170" y="237"/>
                  </a:lnTo>
                  <a:lnTo>
                    <a:pt x="170" y="262"/>
                  </a:lnTo>
                  <a:lnTo>
                    <a:pt x="170" y="279"/>
                  </a:lnTo>
                  <a:lnTo>
                    <a:pt x="178" y="305"/>
                  </a:lnTo>
                  <a:lnTo>
                    <a:pt x="195" y="322"/>
                  </a:lnTo>
                  <a:lnTo>
                    <a:pt x="280" y="220"/>
                  </a:lnTo>
                  <a:lnTo>
                    <a:pt x="263" y="203"/>
                  </a:lnTo>
                  <a:close/>
                  <a:moveTo>
                    <a:pt x="229" y="135"/>
                  </a:moveTo>
                  <a:lnTo>
                    <a:pt x="246" y="152"/>
                  </a:lnTo>
                  <a:lnTo>
                    <a:pt x="263" y="161"/>
                  </a:lnTo>
                  <a:lnTo>
                    <a:pt x="280" y="169"/>
                  </a:lnTo>
                  <a:lnTo>
                    <a:pt x="297" y="169"/>
                  </a:lnTo>
                  <a:lnTo>
                    <a:pt x="322" y="169"/>
                  </a:lnTo>
                  <a:lnTo>
                    <a:pt x="347" y="152"/>
                  </a:lnTo>
                  <a:lnTo>
                    <a:pt x="356" y="135"/>
                  </a:lnTo>
                  <a:lnTo>
                    <a:pt x="356" y="119"/>
                  </a:lnTo>
                  <a:lnTo>
                    <a:pt x="356" y="93"/>
                  </a:lnTo>
                  <a:lnTo>
                    <a:pt x="347" y="76"/>
                  </a:lnTo>
                  <a:lnTo>
                    <a:pt x="331" y="59"/>
                  </a:lnTo>
                  <a:lnTo>
                    <a:pt x="314" y="34"/>
                  </a:lnTo>
                  <a:lnTo>
                    <a:pt x="288" y="17"/>
                  </a:lnTo>
                  <a:lnTo>
                    <a:pt x="271" y="8"/>
                  </a:lnTo>
                  <a:lnTo>
                    <a:pt x="237" y="0"/>
                  </a:lnTo>
                  <a:lnTo>
                    <a:pt x="212" y="0"/>
                  </a:lnTo>
                  <a:lnTo>
                    <a:pt x="187" y="17"/>
                  </a:lnTo>
                  <a:lnTo>
                    <a:pt x="178" y="34"/>
                  </a:lnTo>
                  <a:lnTo>
                    <a:pt x="178" y="51"/>
                  </a:lnTo>
                  <a:lnTo>
                    <a:pt x="178" y="68"/>
                  </a:lnTo>
                  <a:lnTo>
                    <a:pt x="187" y="93"/>
                  </a:lnTo>
                  <a:lnTo>
                    <a:pt x="204" y="110"/>
                  </a:lnTo>
                  <a:lnTo>
                    <a:pt x="229" y="135"/>
                  </a:lnTo>
                  <a:close/>
                  <a:moveTo>
                    <a:pt x="246" y="110"/>
                  </a:moveTo>
                  <a:lnTo>
                    <a:pt x="212" y="85"/>
                  </a:lnTo>
                  <a:lnTo>
                    <a:pt x="195" y="59"/>
                  </a:lnTo>
                  <a:lnTo>
                    <a:pt x="195" y="42"/>
                  </a:lnTo>
                  <a:lnTo>
                    <a:pt x="204" y="34"/>
                  </a:lnTo>
                  <a:lnTo>
                    <a:pt x="220" y="25"/>
                  </a:lnTo>
                  <a:lnTo>
                    <a:pt x="237" y="17"/>
                  </a:lnTo>
                  <a:lnTo>
                    <a:pt x="263" y="25"/>
                  </a:lnTo>
                  <a:lnTo>
                    <a:pt x="297" y="51"/>
                  </a:lnTo>
                  <a:lnTo>
                    <a:pt x="322" y="85"/>
                  </a:lnTo>
                  <a:lnTo>
                    <a:pt x="339" y="102"/>
                  </a:lnTo>
                  <a:lnTo>
                    <a:pt x="339" y="119"/>
                  </a:lnTo>
                  <a:lnTo>
                    <a:pt x="331" y="135"/>
                  </a:lnTo>
                  <a:lnTo>
                    <a:pt x="314" y="144"/>
                  </a:lnTo>
                  <a:lnTo>
                    <a:pt x="297" y="144"/>
                  </a:lnTo>
                  <a:lnTo>
                    <a:pt x="271" y="135"/>
                  </a:lnTo>
                  <a:lnTo>
                    <a:pt x="246" y="110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4" name="Rectangle 194">
              <a:extLst>
                <a:ext uri="{FF2B5EF4-FFF2-40B4-BE49-F238E27FC236}">
                  <a16:creationId xmlns:a16="http://schemas.microsoft.com/office/drawing/2014/main" id="{A26317DC-4BF0-4C36-BD96-8619160B5EB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600000">
              <a:off x="5206" y="2784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5" name="Rectangle 195">
              <a:extLst>
                <a:ext uri="{FF2B5EF4-FFF2-40B4-BE49-F238E27FC236}">
                  <a16:creationId xmlns:a16="http://schemas.microsoft.com/office/drawing/2014/main" id="{259DAA3D-455A-4D59-808A-B5596B15B4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600000">
              <a:off x="5229" y="2761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6" name="Rectangle 196">
              <a:extLst>
                <a:ext uri="{FF2B5EF4-FFF2-40B4-BE49-F238E27FC236}">
                  <a16:creationId xmlns:a16="http://schemas.microsoft.com/office/drawing/2014/main" id="{0E432553-EC3C-4F9D-AFB9-B2C2B2D714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600000">
              <a:off x="5248" y="2739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7" name="Freeform 197">
              <a:extLst>
                <a:ext uri="{FF2B5EF4-FFF2-40B4-BE49-F238E27FC236}">
                  <a16:creationId xmlns:a16="http://schemas.microsoft.com/office/drawing/2014/main" id="{A8D2617D-EDD1-4145-B6E4-F4793263F3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4" y="4387"/>
              <a:ext cx="72" cy="87"/>
            </a:xfrm>
            <a:custGeom>
              <a:avLst/>
              <a:gdLst>
                <a:gd name="T0" fmla="*/ 178 w 356"/>
                <a:gd name="T1" fmla="*/ 373 h 432"/>
                <a:gd name="T2" fmla="*/ 152 w 356"/>
                <a:gd name="T3" fmla="*/ 322 h 432"/>
                <a:gd name="T4" fmla="*/ 119 w 356"/>
                <a:gd name="T5" fmla="*/ 330 h 432"/>
                <a:gd name="T6" fmla="*/ 0 w 356"/>
                <a:gd name="T7" fmla="*/ 263 h 432"/>
                <a:gd name="T8" fmla="*/ 68 w 356"/>
                <a:gd name="T9" fmla="*/ 432 h 432"/>
                <a:gd name="T10" fmla="*/ 161 w 356"/>
                <a:gd name="T11" fmla="*/ 390 h 432"/>
                <a:gd name="T12" fmla="*/ 68 w 356"/>
                <a:gd name="T13" fmla="*/ 398 h 432"/>
                <a:gd name="T14" fmla="*/ 102 w 356"/>
                <a:gd name="T15" fmla="*/ 347 h 432"/>
                <a:gd name="T16" fmla="*/ 262 w 356"/>
                <a:gd name="T17" fmla="*/ 246 h 432"/>
                <a:gd name="T18" fmla="*/ 245 w 356"/>
                <a:gd name="T19" fmla="*/ 195 h 432"/>
                <a:gd name="T20" fmla="*/ 203 w 356"/>
                <a:gd name="T21" fmla="*/ 203 h 432"/>
                <a:gd name="T22" fmla="*/ 93 w 356"/>
                <a:gd name="T23" fmla="*/ 144 h 432"/>
                <a:gd name="T24" fmla="*/ 161 w 356"/>
                <a:gd name="T25" fmla="*/ 305 h 432"/>
                <a:gd name="T26" fmla="*/ 245 w 356"/>
                <a:gd name="T27" fmla="*/ 263 h 432"/>
                <a:gd name="T28" fmla="*/ 152 w 356"/>
                <a:gd name="T29" fmla="*/ 271 h 432"/>
                <a:gd name="T30" fmla="*/ 195 w 356"/>
                <a:gd name="T31" fmla="*/ 220 h 432"/>
                <a:gd name="T32" fmla="*/ 245 w 356"/>
                <a:gd name="T33" fmla="*/ 153 h 432"/>
                <a:gd name="T34" fmla="*/ 279 w 356"/>
                <a:gd name="T35" fmla="*/ 169 h 432"/>
                <a:gd name="T36" fmla="*/ 322 w 356"/>
                <a:gd name="T37" fmla="*/ 161 h 432"/>
                <a:gd name="T38" fmla="*/ 347 w 356"/>
                <a:gd name="T39" fmla="*/ 127 h 432"/>
                <a:gd name="T40" fmla="*/ 347 w 356"/>
                <a:gd name="T41" fmla="*/ 93 h 432"/>
                <a:gd name="T42" fmla="*/ 322 w 356"/>
                <a:gd name="T43" fmla="*/ 51 h 432"/>
                <a:gd name="T44" fmla="*/ 279 w 356"/>
                <a:gd name="T45" fmla="*/ 17 h 432"/>
                <a:gd name="T46" fmla="*/ 229 w 356"/>
                <a:gd name="T47" fmla="*/ 0 h 432"/>
                <a:gd name="T48" fmla="*/ 178 w 356"/>
                <a:gd name="T49" fmla="*/ 26 h 432"/>
                <a:gd name="T50" fmla="*/ 161 w 356"/>
                <a:gd name="T51" fmla="*/ 59 h 432"/>
                <a:gd name="T52" fmla="*/ 178 w 356"/>
                <a:gd name="T53" fmla="*/ 102 h 432"/>
                <a:gd name="T54" fmla="*/ 220 w 356"/>
                <a:gd name="T55" fmla="*/ 136 h 432"/>
                <a:gd name="T56" fmla="*/ 203 w 356"/>
                <a:gd name="T57" fmla="*/ 93 h 432"/>
                <a:gd name="T58" fmla="*/ 186 w 356"/>
                <a:gd name="T59" fmla="*/ 51 h 432"/>
                <a:gd name="T60" fmla="*/ 203 w 356"/>
                <a:gd name="T61" fmla="*/ 26 h 432"/>
                <a:gd name="T62" fmla="*/ 245 w 356"/>
                <a:gd name="T63" fmla="*/ 34 h 432"/>
                <a:gd name="T64" fmla="*/ 305 w 356"/>
                <a:gd name="T65" fmla="*/ 68 h 432"/>
                <a:gd name="T66" fmla="*/ 330 w 356"/>
                <a:gd name="T67" fmla="*/ 102 h 432"/>
                <a:gd name="T68" fmla="*/ 322 w 356"/>
                <a:gd name="T69" fmla="*/ 136 h 432"/>
                <a:gd name="T70" fmla="*/ 296 w 356"/>
                <a:gd name="T71" fmla="*/ 144 h 432"/>
                <a:gd name="T72" fmla="*/ 237 w 356"/>
                <a:gd name="T73" fmla="*/ 119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6" h="432">
                  <a:moveTo>
                    <a:pt x="161" y="390"/>
                  </a:moveTo>
                  <a:lnTo>
                    <a:pt x="178" y="373"/>
                  </a:lnTo>
                  <a:lnTo>
                    <a:pt x="135" y="339"/>
                  </a:lnTo>
                  <a:lnTo>
                    <a:pt x="152" y="322"/>
                  </a:lnTo>
                  <a:lnTo>
                    <a:pt x="135" y="305"/>
                  </a:lnTo>
                  <a:lnTo>
                    <a:pt x="119" y="330"/>
                  </a:lnTo>
                  <a:lnTo>
                    <a:pt x="17" y="246"/>
                  </a:lnTo>
                  <a:lnTo>
                    <a:pt x="0" y="263"/>
                  </a:lnTo>
                  <a:lnTo>
                    <a:pt x="51" y="415"/>
                  </a:lnTo>
                  <a:lnTo>
                    <a:pt x="68" y="432"/>
                  </a:lnTo>
                  <a:lnTo>
                    <a:pt x="119" y="356"/>
                  </a:lnTo>
                  <a:lnTo>
                    <a:pt x="161" y="390"/>
                  </a:lnTo>
                  <a:close/>
                  <a:moveTo>
                    <a:pt x="102" y="347"/>
                  </a:moveTo>
                  <a:lnTo>
                    <a:pt x="68" y="398"/>
                  </a:lnTo>
                  <a:lnTo>
                    <a:pt x="34" y="288"/>
                  </a:lnTo>
                  <a:lnTo>
                    <a:pt x="102" y="347"/>
                  </a:lnTo>
                  <a:close/>
                  <a:moveTo>
                    <a:pt x="245" y="263"/>
                  </a:moveTo>
                  <a:lnTo>
                    <a:pt x="262" y="246"/>
                  </a:lnTo>
                  <a:lnTo>
                    <a:pt x="229" y="220"/>
                  </a:lnTo>
                  <a:lnTo>
                    <a:pt x="245" y="195"/>
                  </a:lnTo>
                  <a:lnTo>
                    <a:pt x="220" y="178"/>
                  </a:lnTo>
                  <a:lnTo>
                    <a:pt x="203" y="203"/>
                  </a:lnTo>
                  <a:lnTo>
                    <a:pt x="102" y="127"/>
                  </a:lnTo>
                  <a:lnTo>
                    <a:pt x="93" y="144"/>
                  </a:lnTo>
                  <a:lnTo>
                    <a:pt x="144" y="296"/>
                  </a:lnTo>
                  <a:lnTo>
                    <a:pt x="161" y="305"/>
                  </a:lnTo>
                  <a:lnTo>
                    <a:pt x="212" y="237"/>
                  </a:lnTo>
                  <a:lnTo>
                    <a:pt x="245" y="263"/>
                  </a:lnTo>
                  <a:close/>
                  <a:moveTo>
                    <a:pt x="195" y="220"/>
                  </a:moveTo>
                  <a:lnTo>
                    <a:pt x="152" y="271"/>
                  </a:lnTo>
                  <a:lnTo>
                    <a:pt x="119" y="169"/>
                  </a:lnTo>
                  <a:lnTo>
                    <a:pt x="195" y="220"/>
                  </a:lnTo>
                  <a:close/>
                  <a:moveTo>
                    <a:pt x="220" y="136"/>
                  </a:moveTo>
                  <a:lnTo>
                    <a:pt x="245" y="153"/>
                  </a:lnTo>
                  <a:lnTo>
                    <a:pt x="262" y="161"/>
                  </a:lnTo>
                  <a:lnTo>
                    <a:pt x="279" y="169"/>
                  </a:lnTo>
                  <a:lnTo>
                    <a:pt x="296" y="169"/>
                  </a:lnTo>
                  <a:lnTo>
                    <a:pt x="322" y="161"/>
                  </a:lnTo>
                  <a:lnTo>
                    <a:pt x="339" y="144"/>
                  </a:lnTo>
                  <a:lnTo>
                    <a:pt x="347" y="127"/>
                  </a:lnTo>
                  <a:lnTo>
                    <a:pt x="356" y="110"/>
                  </a:lnTo>
                  <a:lnTo>
                    <a:pt x="347" y="93"/>
                  </a:lnTo>
                  <a:lnTo>
                    <a:pt x="339" y="76"/>
                  </a:lnTo>
                  <a:lnTo>
                    <a:pt x="322" y="51"/>
                  </a:lnTo>
                  <a:lnTo>
                    <a:pt x="296" y="34"/>
                  </a:lnTo>
                  <a:lnTo>
                    <a:pt x="279" y="17"/>
                  </a:lnTo>
                  <a:lnTo>
                    <a:pt x="254" y="9"/>
                  </a:lnTo>
                  <a:lnTo>
                    <a:pt x="229" y="0"/>
                  </a:lnTo>
                  <a:lnTo>
                    <a:pt x="203" y="9"/>
                  </a:lnTo>
                  <a:lnTo>
                    <a:pt x="178" y="26"/>
                  </a:lnTo>
                  <a:lnTo>
                    <a:pt x="169" y="43"/>
                  </a:lnTo>
                  <a:lnTo>
                    <a:pt x="161" y="59"/>
                  </a:lnTo>
                  <a:lnTo>
                    <a:pt x="169" y="76"/>
                  </a:lnTo>
                  <a:lnTo>
                    <a:pt x="178" y="102"/>
                  </a:lnTo>
                  <a:lnTo>
                    <a:pt x="195" y="119"/>
                  </a:lnTo>
                  <a:lnTo>
                    <a:pt x="220" y="136"/>
                  </a:lnTo>
                  <a:close/>
                  <a:moveTo>
                    <a:pt x="237" y="119"/>
                  </a:moveTo>
                  <a:lnTo>
                    <a:pt x="203" y="93"/>
                  </a:lnTo>
                  <a:lnTo>
                    <a:pt x="186" y="68"/>
                  </a:lnTo>
                  <a:lnTo>
                    <a:pt x="186" y="51"/>
                  </a:lnTo>
                  <a:lnTo>
                    <a:pt x="195" y="34"/>
                  </a:lnTo>
                  <a:lnTo>
                    <a:pt x="203" y="26"/>
                  </a:lnTo>
                  <a:lnTo>
                    <a:pt x="220" y="26"/>
                  </a:lnTo>
                  <a:lnTo>
                    <a:pt x="245" y="34"/>
                  </a:lnTo>
                  <a:lnTo>
                    <a:pt x="279" y="51"/>
                  </a:lnTo>
                  <a:lnTo>
                    <a:pt x="305" y="68"/>
                  </a:lnTo>
                  <a:lnTo>
                    <a:pt x="313" y="85"/>
                  </a:lnTo>
                  <a:lnTo>
                    <a:pt x="330" y="102"/>
                  </a:lnTo>
                  <a:lnTo>
                    <a:pt x="330" y="119"/>
                  </a:lnTo>
                  <a:lnTo>
                    <a:pt x="322" y="136"/>
                  </a:lnTo>
                  <a:lnTo>
                    <a:pt x="313" y="144"/>
                  </a:lnTo>
                  <a:lnTo>
                    <a:pt x="296" y="144"/>
                  </a:lnTo>
                  <a:lnTo>
                    <a:pt x="271" y="144"/>
                  </a:lnTo>
                  <a:lnTo>
                    <a:pt x="237" y="119"/>
                  </a:lnTo>
                  <a:close/>
                </a:path>
              </a:pathLst>
            </a:custGeom>
            <a:noFill/>
            <a:ln w="460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8" name="Rectangle 198">
              <a:extLst>
                <a:ext uri="{FF2B5EF4-FFF2-40B4-BE49-F238E27FC236}">
                  <a16:creationId xmlns:a16="http://schemas.microsoft.com/office/drawing/2014/main" id="{AC64245B-11BD-4EAC-B2FD-F67D466E71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360000">
              <a:off x="3835" y="4401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9" name="Rectangle 199">
              <a:extLst>
                <a:ext uri="{FF2B5EF4-FFF2-40B4-BE49-F238E27FC236}">
                  <a16:creationId xmlns:a16="http://schemas.microsoft.com/office/drawing/2014/main" id="{E8DFC5CF-C791-475E-A8F9-42E3643C45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360000">
              <a:off x="3854" y="4379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0" name="Rectangle 200">
              <a:extLst>
                <a:ext uri="{FF2B5EF4-FFF2-40B4-BE49-F238E27FC236}">
                  <a16:creationId xmlns:a16="http://schemas.microsoft.com/office/drawing/2014/main" id="{D1EE797F-57AD-4063-A504-85FAF3945D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360000">
              <a:off x="3873" y="4353"/>
              <a:ext cx="5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1" name="Rectangle 201">
              <a:extLst>
                <a:ext uri="{FF2B5EF4-FFF2-40B4-BE49-F238E27FC236}">
                  <a16:creationId xmlns:a16="http://schemas.microsoft.com/office/drawing/2014/main" id="{0BCD7923-1689-4A96-AFEE-0091279A6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6" y="11"/>
              <a:ext cx="3845" cy="4513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254" name="Group 57">
            <a:extLst>
              <a:ext uri="{FF2B5EF4-FFF2-40B4-BE49-F238E27FC236}">
                <a16:creationId xmlns:a16="http://schemas.microsoft.com/office/drawing/2014/main" id="{57C81946-C963-464F-96D8-B80FED8D782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33738" y="3175"/>
            <a:ext cx="6137275" cy="7199313"/>
            <a:chOff x="2037" y="2"/>
            <a:chExt cx="3866" cy="4535"/>
          </a:xfrm>
        </p:grpSpPr>
        <p:sp>
          <p:nvSpPr>
            <p:cNvPr id="255" name="AutoShape 56">
              <a:extLst>
                <a:ext uri="{FF2B5EF4-FFF2-40B4-BE49-F238E27FC236}">
                  <a16:creationId xmlns:a16="http://schemas.microsoft.com/office/drawing/2014/main" id="{5CA9ACAB-C60B-467C-9856-C8186F13E34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37" y="2"/>
              <a:ext cx="3866" cy="4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6" name="Freeform 58">
              <a:extLst>
                <a:ext uri="{FF2B5EF4-FFF2-40B4-BE49-F238E27FC236}">
                  <a16:creationId xmlns:a16="http://schemas.microsoft.com/office/drawing/2014/main" id="{C1990EBC-7214-46B6-90EA-EFE1554EB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" y="349"/>
              <a:ext cx="75" cy="337"/>
            </a:xfrm>
            <a:custGeom>
              <a:avLst/>
              <a:gdLst>
                <a:gd name="T0" fmla="*/ 322 w 372"/>
                <a:gd name="T1" fmla="*/ 1659 h 1659"/>
                <a:gd name="T2" fmla="*/ 372 w 372"/>
                <a:gd name="T3" fmla="*/ 1084 h 1659"/>
                <a:gd name="T4" fmla="*/ 254 w 372"/>
                <a:gd name="T5" fmla="*/ 821 h 1659"/>
                <a:gd name="T6" fmla="*/ 101 w 372"/>
                <a:gd name="T7" fmla="*/ 381 h 1659"/>
                <a:gd name="T8" fmla="*/ 0 w 372"/>
                <a:gd name="T9" fmla="*/ 0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2" h="1659">
                  <a:moveTo>
                    <a:pt x="322" y="1659"/>
                  </a:moveTo>
                  <a:lnTo>
                    <a:pt x="372" y="1084"/>
                  </a:lnTo>
                  <a:lnTo>
                    <a:pt x="254" y="821"/>
                  </a:lnTo>
                  <a:lnTo>
                    <a:pt x="101" y="381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7" name="Freeform 59">
              <a:extLst>
                <a:ext uri="{FF2B5EF4-FFF2-40B4-BE49-F238E27FC236}">
                  <a16:creationId xmlns:a16="http://schemas.microsoft.com/office/drawing/2014/main" id="{31287F18-6FC3-4CD5-92EF-180EBBBD0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" y="2856"/>
              <a:ext cx="72" cy="306"/>
            </a:xfrm>
            <a:custGeom>
              <a:avLst/>
              <a:gdLst>
                <a:gd name="T0" fmla="*/ 0 w 355"/>
                <a:gd name="T1" fmla="*/ 1507 h 1507"/>
                <a:gd name="T2" fmla="*/ 186 w 355"/>
                <a:gd name="T3" fmla="*/ 999 h 1507"/>
                <a:gd name="T4" fmla="*/ 305 w 355"/>
                <a:gd name="T5" fmla="*/ 702 h 1507"/>
                <a:gd name="T6" fmla="*/ 338 w 355"/>
                <a:gd name="T7" fmla="*/ 381 h 1507"/>
                <a:gd name="T8" fmla="*/ 355 w 355"/>
                <a:gd name="T9" fmla="*/ 101 h 1507"/>
                <a:gd name="T10" fmla="*/ 355 w 355"/>
                <a:gd name="T11" fmla="*/ 0 h 1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5" h="1507">
                  <a:moveTo>
                    <a:pt x="0" y="1507"/>
                  </a:moveTo>
                  <a:lnTo>
                    <a:pt x="186" y="999"/>
                  </a:lnTo>
                  <a:lnTo>
                    <a:pt x="305" y="702"/>
                  </a:lnTo>
                  <a:lnTo>
                    <a:pt x="338" y="381"/>
                  </a:lnTo>
                  <a:lnTo>
                    <a:pt x="355" y="101"/>
                  </a:lnTo>
                  <a:lnTo>
                    <a:pt x="355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8" name="Freeform 60">
              <a:extLst>
                <a:ext uri="{FF2B5EF4-FFF2-40B4-BE49-F238E27FC236}">
                  <a16:creationId xmlns:a16="http://schemas.microsoft.com/office/drawing/2014/main" id="{816C7A7E-1372-46DD-88EC-D68BA87E3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9" y="1959"/>
              <a:ext cx="48" cy="209"/>
            </a:xfrm>
            <a:custGeom>
              <a:avLst/>
              <a:gdLst>
                <a:gd name="T0" fmla="*/ 237 w 237"/>
                <a:gd name="T1" fmla="*/ 0 h 1032"/>
                <a:gd name="T2" fmla="*/ 119 w 237"/>
                <a:gd name="T3" fmla="*/ 313 h 1032"/>
                <a:gd name="T4" fmla="*/ 68 w 237"/>
                <a:gd name="T5" fmla="*/ 609 h 1032"/>
                <a:gd name="T6" fmla="*/ 0 w 237"/>
                <a:gd name="T7" fmla="*/ 1032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1032">
                  <a:moveTo>
                    <a:pt x="237" y="0"/>
                  </a:moveTo>
                  <a:lnTo>
                    <a:pt x="119" y="313"/>
                  </a:lnTo>
                  <a:lnTo>
                    <a:pt x="68" y="609"/>
                  </a:lnTo>
                  <a:lnTo>
                    <a:pt x="0" y="1032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9" name="Freeform 61">
              <a:extLst>
                <a:ext uri="{FF2B5EF4-FFF2-40B4-BE49-F238E27FC236}">
                  <a16:creationId xmlns:a16="http://schemas.microsoft.com/office/drawing/2014/main" id="{9167C260-DF6E-40B7-BD57-2BD6C20DE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" y="1834"/>
              <a:ext cx="300" cy="68"/>
            </a:xfrm>
            <a:custGeom>
              <a:avLst/>
              <a:gdLst>
                <a:gd name="T0" fmla="*/ 1482 w 1482"/>
                <a:gd name="T1" fmla="*/ 338 h 338"/>
                <a:gd name="T2" fmla="*/ 1313 w 1482"/>
                <a:gd name="T3" fmla="*/ 169 h 338"/>
                <a:gd name="T4" fmla="*/ 822 w 1482"/>
                <a:gd name="T5" fmla="*/ 42 h 338"/>
                <a:gd name="T6" fmla="*/ 492 w 1482"/>
                <a:gd name="T7" fmla="*/ 0 h 338"/>
                <a:gd name="T8" fmla="*/ 0 w 1482"/>
                <a:gd name="T9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2" h="338">
                  <a:moveTo>
                    <a:pt x="1482" y="338"/>
                  </a:moveTo>
                  <a:lnTo>
                    <a:pt x="1313" y="169"/>
                  </a:lnTo>
                  <a:lnTo>
                    <a:pt x="822" y="42"/>
                  </a:lnTo>
                  <a:lnTo>
                    <a:pt x="492" y="0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0" name="Freeform 62">
              <a:extLst>
                <a:ext uri="{FF2B5EF4-FFF2-40B4-BE49-F238E27FC236}">
                  <a16:creationId xmlns:a16="http://schemas.microsoft.com/office/drawing/2014/main" id="{FAF65B17-7B8F-4118-A65F-43BD3DD94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4" y="504"/>
              <a:ext cx="232" cy="190"/>
            </a:xfrm>
            <a:custGeom>
              <a:avLst/>
              <a:gdLst>
                <a:gd name="T0" fmla="*/ 0 w 1143"/>
                <a:gd name="T1" fmla="*/ 940 h 940"/>
                <a:gd name="T2" fmla="*/ 330 w 1143"/>
                <a:gd name="T3" fmla="*/ 601 h 940"/>
                <a:gd name="T4" fmla="*/ 889 w 1143"/>
                <a:gd name="T5" fmla="*/ 229 h 940"/>
                <a:gd name="T6" fmla="*/ 1143 w 1143"/>
                <a:gd name="T7" fmla="*/ 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3" h="940">
                  <a:moveTo>
                    <a:pt x="0" y="940"/>
                  </a:moveTo>
                  <a:lnTo>
                    <a:pt x="330" y="601"/>
                  </a:lnTo>
                  <a:lnTo>
                    <a:pt x="889" y="229"/>
                  </a:lnTo>
                  <a:lnTo>
                    <a:pt x="1143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1" name="Freeform 63">
              <a:extLst>
                <a:ext uri="{FF2B5EF4-FFF2-40B4-BE49-F238E27FC236}">
                  <a16:creationId xmlns:a16="http://schemas.microsoft.com/office/drawing/2014/main" id="{AEEE2819-80C3-4075-8958-1BFC3154F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4" y="2674"/>
              <a:ext cx="111" cy="164"/>
            </a:xfrm>
            <a:custGeom>
              <a:avLst/>
              <a:gdLst>
                <a:gd name="T0" fmla="*/ 550 w 550"/>
                <a:gd name="T1" fmla="*/ 805 h 805"/>
                <a:gd name="T2" fmla="*/ 389 w 550"/>
                <a:gd name="T3" fmla="*/ 618 h 805"/>
                <a:gd name="T4" fmla="*/ 228 w 550"/>
                <a:gd name="T5" fmla="*/ 432 h 805"/>
                <a:gd name="T6" fmla="*/ 101 w 550"/>
                <a:gd name="T7" fmla="*/ 195 h 805"/>
                <a:gd name="T8" fmla="*/ 0 w 550"/>
                <a:gd name="T9" fmla="*/ 0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0" h="805">
                  <a:moveTo>
                    <a:pt x="550" y="805"/>
                  </a:moveTo>
                  <a:lnTo>
                    <a:pt x="389" y="618"/>
                  </a:lnTo>
                  <a:lnTo>
                    <a:pt x="228" y="432"/>
                  </a:lnTo>
                  <a:lnTo>
                    <a:pt x="101" y="195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2" name="Freeform 64">
              <a:extLst>
                <a:ext uri="{FF2B5EF4-FFF2-40B4-BE49-F238E27FC236}">
                  <a16:creationId xmlns:a16="http://schemas.microsoft.com/office/drawing/2014/main" id="{39581AA1-A8EF-4496-A98D-42D0305C6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" y="2397"/>
              <a:ext cx="93" cy="231"/>
            </a:xfrm>
            <a:custGeom>
              <a:avLst/>
              <a:gdLst>
                <a:gd name="T0" fmla="*/ 457 w 457"/>
                <a:gd name="T1" fmla="*/ 1143 h 1143"/>
                <a:gd name="T2" fmla="*/ 305 w 457"/>
                <a:gd name="T3" fmla="*/ 923 h 1143"/>
                <a:gd name="T4" fmla="*/ 169 w 457"/>
                <a:gd name="T5" fmla="*/ 660 h 1143"/>
                <a:gd name="T6" fmla="*/ 68 w 457"/>
                <a:gd name="T7" fmla="*/ 271 h 1143"/>
                <a:gd name="T8" fmla="*/ 0 w 457"/>
                <a:gd name="T9" fmla="*/ 0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7" h="1143">
                  <a:moveTo>
                    <a:pt x="457" y="1143"/>
                  </a:moveTo>
                  <a:lnTo>
                    <a:pt x="305" y="923"/>
                  </a:lnTo>
                  <a:lnTo>
                    <a:pt x="169" y="660"/>
                  </a:lnTo>
                  <a:lnTo>
                    <a:pt x="68" y="271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3" name="Freeform 65">
              <a:extLst>
                <a:ext uri="{FF2B5EF4-FFF2-40B4-BE49-F238E27FC236}">
                  <a16:creationId xmlns:a16="http://schemas.microsoft.com/office/drawing/2014/main" id="{5480DFFC-C8C8-4021-AC1A-5DF30647D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" y="2376"/>
              <a:ext cx="105" cy="197"/>
            </a:xfrm>
            <a:custGeom>
              <a:avLst/>
              <a:gdLst>
                <a:gd name="T0" fmla="*/ 516 w 516"/>
                <a:gd name="T1" fmla="*/ 973 h 973"/>
                <a:gd name="T2" fmla="*/ 220 w 516"/>
                <a:gd name="T3" fmla="*/ 660 h 973"/>
                <a:gd name="T4" fmla="*/ 68 w 516"/>
                <a:gd name="T5" fmla="*/ 465 h 973"/>
                <a:gd name="T6" fmla="*/ 25 w 516"/>
                <a:gd name="T7" fmla="*/ 177 h 973"/>
                <a:gd name="T8" fmla="*/ 0 w 516"/>
                <a:gd name="T9" fmla="*/ 0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6" h="973">
                  <a:moveTo>
                    <a:pt x="516" y="973"/>
                  </a:moveTo>
                  <a:lnTo>
                    <a:pt x="220" y="660"/>
                  </a:lnTo>
                  <a:lnTo>
                    <a:pt x="68" y="465"/>
                  </a:lnTo>
                  <a:lnTo>
                    <a:pt x="25" y="177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4" name="Freeform 66">
              <a:extLst>
                <a:ext uri="{FF2B5EF4-FFF2-40B4-BE49-F238E27FC236}">
                  <a16:creationId xmlns:a16="http://schemas.microsoft.com/office/drawing/2014/main" id="{6BF57681-A95F-4290-9952-F2C1BA1CB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" y="876"/>
              <a:ext cx="257" cy="40"/>
            </a:xfrm>
            <a:custGeom>
              <a:avLst/>
              <a:gdLst>
                <a:gd name="T0" fmla="*/ 1270 w 1270"/>
                <a:gd name="T1" fmla="*/ 42 h 195"/>
                <a:gd name="T2" fmla="*/ 880 w 1270"/>
                <a:gd name="T3" fmla="*/ 0 h 195"/>
                <a:gd name="T4" fmla="*/ 338 w 1270"/>
                <a:gd name="T5" fmla="*/ 85 h 195"/>
                <a:gd name="T6" fmla="*/ 0 w 1270"/>
                <a:gd name="T7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0" h="195">
                  <a:moveTo>
                    <a:pt x="1270" y="42"/>
                  </a:moveTo>
                  <a:lnTo>
                    <a:pt x="880" y="0"/>
                  </a:lnTo>
                  <a:lnTo>
                    <a:pt x="338" y="85"/>
                  </a:lnTo>
                  <a:lnTo>
                    <a:pt x="0" y="195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5" name="Freeform 67">
              <a:extLst>
                <a:ext uri="{FF2B5EF4-FFF2-40B4-BE49-F238E27FC236}">
                  <a16:creationId xmlns:a16="http://schemas.microsoft.com/office/drawing/2014/main" id="{10F9610B-2C48-4649-B37E-5EFFC2C4A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3" y="2580"/>
              <a:ext cx="371" cy="110"/>
            </a:xfrm>
            <a:custGeom>
              <a:avLst/>
              <a:gdLst>
                <a:gd name="T0" fmla="*/ 1828 w 1828"/>
                <a:gd name="T1" fmla="*/ 542 h 542"/>
                <a:gd name="T2" fmla="*/ 1583 w 1828"/>
                <a:gd name="T3" fmla="*/ 347 h 542"/>
                <a:gd name="T4" fmla="*/ 1388 w 1828"/>
                <a:gd name="T5" fmla="*/ 212 h 542"/>
                <a:gd name="T6" fmla="*/ 973 w 1828"/>
                <a:gd name="T7" fmla="*/ 127 h 542"/>
                <a:gd name="T8" fmla="*/ 694 w 1828"/>
                <a:gd name="T9" fmla="*/ 127 h 542"/>
                <a:gd name="T10" fmla="*/ 271 w 1828"/>
                <a:gd name="T11" fmla="*/ 59 h 542"/>
                <a:gd name="T12" fmla="*/ 0 w 1828"/>
                <a:gd name="T13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28" h="542">
                  <a:moveTo>
                    <a:pt x="1828" y="542"/>
                  </a:moveTo>
                  <a:lnTo>
                    <a:pt x="1583" y="347"/>
                  </a:lnTo>
                  <a:lnTo>
                    <a:pt x="1388" y="212"/>
                  </a:lnTo>
                  <a:lnTo>
                    <a:pt x="973" y="127"/>
                  </a:lnTo>
                  <a:lnTo>
                    <a:pt x="694" y="127"/>
                  </a:lnTo>
                  <a:lnTo>
                    <a:pt x="271" y="59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6" name="Freeform 68">
              <a:extLst>
                <a:ext uri="{FF2B5EF4-FFF2-40B4-BE49-F238E27FC236}">
                  <a16:creationId xmlns:a16="http://schemas.microsoft.com/office/drawing/2014/main" id="{DBB5AB0F-61F6-4171-9380-83085E107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" y="972"/>
              <a:ext cx="2958" cy="3554"/>
            </a:xfrm>
            <a:custGeom>
              <a:avLst/>
              <a:gdLst>
                <a:gd name="T0" fmla="*/ 0 w 14586"/>
                <a:gd name="T1" fmla="*/ 17531 h 17531"/>
                <a:gd name="T2" fmla="*/ 135 w 14586"/>
                <a:gd name="T3" fmla="*/ 17015 h 17531"/>
                <a:gd name="T4" fmla="*/ 448 w 14586"/>
                <a:gd name="T5" fmla="*/ 16499 h 17531"/>
                <a:gd name="T6" fmla="*/ 719 w 14586"/>
                <a:gd name="T7" fmla="*/ 15991 h 17531"/>
                <a:gd name="T8" fmla="*/ 914 w 14586"/>
                <a:gd name="T9" fmla="*/ 15424 h 17531"/>
                <a:gd name="T10" fmla="*/ 1109 w 14586"/>
                <a:gd name="T11" fmla="*/ 15017 h 17531"/>
                <a:gd name="T12" fmla="*/ 1379 w 14586"/>
                <a:gd name="T13" fmla="*/ 14602 h 17531"/>
                <a:gd name="T14" fmla="*/ 1515 w 14586"/>
                <a:gd name="T15" fmla="*/ 14255 h 17531"/>
                <a:gd name="T16" fmla="*/ 1938 w 14586"/>
                <a:gd name="T17" fmla="*/ 13604 h 17531"/>
                <a:gd name="T18" fmla="*/ 2472 w 14586"/>
                <a:gd name="T19" fmla="*/ 12554 h 17531"/>
                <a:gd name="T20" fmla="*/ 2717 w 14586"/>
                <a:gd name="T21" fmla="*/ 11868 h 17531"/>
                <a:gd name="T22" fmla="*/ 3107 w 14586"/>
                <a:gd name="T23" fmla="*/ 11411 h 17531"/>
                <a:gd name="T24" fmla="*/ 3420 w 14586"/>
                <a:gd name="T25" fmla="*/ 10895 h 17531"/>
                <a:gd name="T26" fmla="*/ 3716 w 14586"/>
                <a:gd name="T27" fmla="*/ 10234 h 17531"/>
                <a:gd name="T28" fmla="*/ 4224 w 14586"/>
                <a:gd name="T29" fmla="*/ 9481 h 17531"/>
                <a:gd name="T30" fmla="*/ 4740 w 14586"/>
                <a:gd name="T31" fmla="*/ 8651 h 17531"/>
                <a:gd name="T32" fmla="*/ 5206 w 14586"/>
                <a:gd name="T33" fmla="*/ 7898 h 17531"/>
                <a:gd name="T34" fmla="*/ 5790 w 14586"/>
                <a:gd name="T35" fmla="*/ 7018 h 17531"/>
                <a:gd name="T36" fmla="*/ 6349 w 14586"/>
                <a:gd name="T37" fmla="*/ 6213 h 17531"/>
                <a:gd name="T38" fmla="*/ 7052 w 14586"/>
                <a:gd name="T39" fmla="*/ 5460 h 17531"/>
                <a:gd name="T40" fmla="*/ 7492 w 14586"/>
                <a:gd name="T41" fmla="*/ 4995 h 17531"/>
                <a:gd name="T42" fmla="*/ 7932 w 14586"/>
                <a:gd name="T43" fmla="*/ 4512 h 17531"/>
                <a:gd name="T44" fmla="*/ 8398 w 14586"/>
                <a:gd name="T45" fmla="*/ 4072 h 17531"/>
                <a:gd name="T46" fmla="*/ 8635 w 14586"/>
                <a:gd name="T47" fmla="*/ 3852 h 17531"/>
                <a:gd name="T48" fmla="*/ 9219 w 14586"/>
                <a:gd name="T49" fmla="*/ 3488 h 17531"/>
                <a:gd name="T50" fmla="*/ 10125 w 14586"/>
                <a:gd name="T51" fmla="*/ 2997 h 17531"/>
                <a:gd name="T52" fmla="*/ 10540 w 14586"/>
                <a:gd name="T53" fmla="*/ 2734 h 17531"/>
                <a:gd name="T54" fmla="*/ 10904 w 14586"/>
                <a:gd name="T55" fmla="*/ 2463 h 17531"/>
                <a:gd name="T56" fmla="*/ 11234 w 14586"/>
                <a:gd name="T57" fmla="*/ 2294 h 17531"/>
                <a:gd name="T58" fmla="*/ 11463 w 14586"/>
                <a:gd name="T59" fmla="*/ 2150 h 17531"/>
                <a:gd name="T60" fmla="*/ 11581 w 14586"/>
                <a:gd name="T61" fmla="*/ 2074 h 17531"/>
                <a:gd name="T62" fmla="*/ 11717 w 14586"/>
                <a:gd name="T63" fmla="*/ 1956 h 17531"/>
                <a:gd name="T64" fmla="*/ 11843 w 14586"/>
                <a:gd name="T65" fmla="*/ 1744 h 17531"/>
                <a:gd name="T66" fmla="*/ 12148 w 14586"/>
                <a:gd name="T67" fmla="*/ 1338 h 17531"/>
                <a:gd name="T68" fmla="*/ 12512 w 14586"/>
                <a:gd name="T69" fmla="*/ 999 h 17531"/>
                <a:gd name="T70" fmla="*/ 13037 w 14586"/>
                <a:gd name="T71" fmla="*/ 737 h 17531"/>
                <a:gd name="T72" fmla="*/ 13791 w 14586"/>
                <a:gd name="T73" fmla="*/ 339 h 17531"/>
                <a:gd name="T74" fmla="*/ 14400 w 14586"/>
                <a:gd name="T75" fmla="*/ 68 h 17531"/>
                <a:gd name="T76" fmla="*/ 14586 w 14586"/>
                <a:gd name="T77" fmla="*/ 0 h 17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586" h="17531">
                  <a:moveTo>
                    <a:pt x="0" y="17531"/>
                  </a:moveTo>
                  <a:lnTo>
                    <a:pt x="135" y="17015"/>
                  </a:lnTo>
                  <a:lnTo>
                    <a:pt x="448" y="16499"/>
                  </a:lnTo>
                  <a:lnTo>
                    <a:pt x="719" y="15991"/>
                  </a:lnTo>
                  <a:lnTo>
                    <a:pt x="914" y="15424"/>
                  </a:lnTo>
                  <a:lnTo>
                    <a:pt x="1109" y="15017"/>
                  </a:lnTo>
                  <a:lnTo>
                    <a:pt x="1379" y="14602"/>
                  </a:lnTo>
                  <a:lnTo>
                    <a:pt x="1515" y="14255"/>
                  </a:lnTo>
                  <a:lnTo>
                    <a:pt x="1938" y="13604"/>
                  </a:lnTo>
                  <a:lnTo>
                    <a:pt x="2472" y="12554"/>
                  </a:lnTo>
                  <a:lnTo>
                    <a:pt x="2717" y="11868"/>
                  </a:lnTo>
                  <a:lnTo>
                    <a:pt x="3107" y="11411"/>
                  </a:lnTo>
                  <a:lnTo>
                    <a:pt x="3420" y="10895"/>
                  </a:lnTo>
                  <a:lnTo>
                    <a:pt x="3716" y="10234"/>
                  </a:lnTo>
                  <a:lnTo>
                    <a:pt x="4224" y="9481"/>
                  </a:lnTo>
                  <a:lnTo>
                    <a:pt x="4740" y="8651"/>
                  </a:lnTo>
                  <a:lnTo>
                    <a:pt x="5206" y="7898"/>
                  </a:lnTo>
                  <a:lnTo>
                    <a:pt x="5790" y="7018"/>
                  </a:lnTo>
                  <a:lnTo>
                    <a:pt x="6349" y="6213"/>
                  </a:lnTo>
                  <a:lnTo>
                    <a:pt x="7052" y="5460"/>
                  </a:lnTo>
                  <a:lnTo>
                    <a:pt x="7492" y="4995"/>
                  </a:lnTo>
                  <a:lnTo>
                    <a:pt x="7932" y="4512"/>
                  </a:lnTo>
                  <a:lnTo>
                    <a:pt x="8398" y="4072"/>
                  </a:lnTo>
                  <a:lnTo>
                    <a:pt x="8635" y="3852"/>
                  </a:lnTo>
                  <a:lnTo>
                    <a:pt x="9219" y="3488"/>
                  </a:lnTo>
                  <a:lnTo>
                    <a:pt x="10125" y="2997"/>
                  </a:lnTo>
                  <a:lnTo>
                    <a:pt x="10540" y="2734"/>
                  </a:lnTo>
                  <a:lnTo>
                    <a:pt x="10904" y="2463"/>
                  </a:lnTo>
                  <a:lnTo>
                    <a:pt x="11234" y="2294"/>
                  </a:lnTo>
                  <a:lnTo>
                    <a:pt x="11463" y="2150"/>
                  </a:lnTo>
                  <a:lnTo>
                    <a:pt x="11581" y="2074"/>
                  </a:lnTo>
                  <a:lnTo>
                    <a:pt x="11717" y="1956"/>
                  </a:lnTo>
                  <a:lnTo>
                    <a:pt x="11843" y="1744"/>
                  </a:lnTo>
                  <a:lnTo>
                    <a:pt x="12148" y="1338"/>
                  </a:lnTo>
                  <a:lnTo>
                    <a:pt x="12512" y="999"/>
                  </a:lnTo>
                  <a:lnTo>
                    <a:pt x="13037" y="737"/>
                  </a:lnTo>
                  <a:lnTo>
                    <a:pt x="13791" y="339"/>
                  </a:lnTo>
                  <a:lnTo>
                    <a:pt x="14400" y="68"/>
                  </a:lnTo>
                  <a:lnTo>
                    <a:pt x="14586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dirty="0"/>
            </a:p>
          </p:txBody>
        </p:sp>
        <p:sp>
          <p:nvSpPr>
            <p:cNvPr id="267" name="Freeform 69">
              <a:extLst>
                <a:ext uri="{FF2B5EF4-FFF2-40B4-BE49-F238E27FC236}">
                  <a16:creationId xmlns:a16="http://schemas.microsoft.com/office/drawing/2014/main" id="{80B4E90B-CB73-4D5F-9682-11CF31E86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" y="555"/>
              <a:ext cx="429" cy="302"/>
            </a:xfrm>
            <a:custGeom>
              <a:avLst/>
              <a:gdLst>
                <a:gd name="T0" fmla="*/ 0 w 2116"/>
                <a:gd name="T1" fmla="*/ 1490 h 1490"/>
                <a:gd name="T2" fmla="*/ 279 w 2116"/>
                <a:gd name="T3" fmla="*/ 1253 h 1490"/>
                <a:gd name="T4" fmla="*/ 601 w 2116"/>
                <a:gd name="T5" fmla="*/ 889 h 1490"/>
                <a:gd name="T6" fmla="*/ 1778 w 2116"/>
                <a:gd name="T7" fmla="*/ 220 h 1490"/>
                <a:gd name="T8" fmla="*/ 2116 w 2116"/>
                <a:gd name="T9" fmla="*/ 0 h 1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6" h="1490">
                  <a:moveTo>
                    <a:pt x="0" y="1490"/>
                  </a:moveTo>
                  <a:lnTo>
                    <a:pt x="279" y="1253"/>
                  </a:lnTo>
                  <a:lnTo>
                    <a:pt x="601" y="889"/>
                  </a:lnTo>
                  <a:lnTo>
                    <a:pt x="1778" y="220"/>
                  </a:lnTo>
                  <a:lnTo>
                    <a:pt x="2116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" name="Freeform 70">
              <a:extLst>
                <a:ext uri="{FF2B5EF4-FFF2-40B4-BE49-F238E27FC236}">
                  <a16:creationId xmlns:a16="http://schemas.microsoft.com/office/drawing/2014/main" id="{0D6DAA4E-17DD-49C9-8490-589B5D1EB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" y="3220"/>
              <a:ext cx="125" cy="170"/>
            </a:xfrm>
            <a:custGeom>
              <a:avLst/>
              <a:gdLst>
                <a:gd name="T0" fmla="*/ 618 w 618"/>
                <a:gd name="T1" fmla="*/ 838 h 838"/>
                <a:gd name="T2" fmla="*/ 440 w 618"/>
                <a:gd name="T3" fmla="*/ 771 h 838"/>
                <a:gd name="T4" fmla="*/ 203 w 618"/>
                <a:gd name="T5" fmla="*/ 593 h 838"/>
                <a:gd name="T6" fmla="*/ 76 w 618"/>
                <a:gd name="T7" fmla="*/ 483 h 838"/>
                <a:gd name="T8" fmla="*/ 8 w 618"/>
                <a:gd name="T9" fmla="*/ 195 h 838"/>
                <a:gd name="T10" fmla="*/ 0 w 618"/>
                <a:gd name="T11" fmla="*/ 0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8" h="838">
                  <a:moveTo>
                    <a:pt x="618" y="838"/>
                  </a:moveTo>
                  <a:lnTo>
                    <a:pt x="440" y="771"/>
                  </a:lnTo>
                  <a:lnTo>
                    <a:pt x="203" y="593"/>
                  </a:lnTo>
                  <a:lnTo>
                    <a:pt x="76" y="483"/>
                  </a:lnTo>
                  <a:lnTo>
                    <a:pt x="8" y="195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9" name="Freeform 71">
              <a:extLst>
                <a:ext uri="{FF2B5EF4-FFF2-40B4-BE49-F238E27FC236}">
                  <a16:creationId xmlns:a16="http://schemas.microsoft.com/office/drawing/2014/main" id="{D972D87B-29E9-4710-B129-A69D6C8E0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1" y="2980"/>
              <a:ext cx="81" cy="146"/>
            </a:xfrm>
            <a:custGeom>
              <a:avLst/>
              <a:gdLst>
                <a:gd name="T0" fmla="*/ 398 w 398"/>
                <a:gd name="T1" fmla="*/ 720 h 720"/>
                <a:gd name="T2" fmla="*/ 161 w 398"/>
                <a:gd name="T3" fmla="*/ 280 h 720"/>
                <a:gd name="T4" fmla="*/ 0 w 398"/>
                <a:gd name="T5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8" h="720">
                  <a:moveTo>
                    <a:pt x="398" y="720"/>
                  </a:moveTo>
                  <a:lnTo>
                    <a:pt x="161" y="280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70" name="Freeform 72">
              <a:extLst>
                <a:ext uri="{FF2B5EF4-FFF2-40B4-BE49-F238E27FC236}">
                  <a16:creationId xmlns:a16="http://schemas.microsoft.com/office/drawing/2014/main" id="{1B3CB79A-7602-44EE-BA97-0012929E1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" y="3608"/>
              <a:ext cx="304" cy="122"/>
            </a:xfrm>
            <a:custGeom>
              <a:avLst/>
              <a:gdLst>
                <a:gd name="T0" fmla="*/ 1498 w 1498"/>
                <a:gd name="T1" fmla="*/ 601 h 601"/>
                <a:gd name="T2" fmla="*/ 1075 w 1498"/>
                <a:gd name="T3" fmla="*/ 389 h 601"/>
                <a:gd name="T4" fmla="*/ 753 w 1498"/>
                <a:gd name="T5" fmla="*/ 203 h 601"/>
                <a:gd name="T6" fmla="*/ 474 w 1498"/>
                <a:gd name="T7" fmla="*/ 152 h 601"/>
                <a:gd name="T8" fmla="*/ 135 w 1498"/>
                <a:gd name="T9" fmla="*/ 127 h 601"/>
                <a:gd name="T10" fmla="*/ 0 w 1498"/>
                <a:gd name="T11" fmla="*/ 0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8" h="601">
                  <a:moveTo>
                    <a:pt x="1498" y="601"/>
                  </a:moveTo>
                  <a:lnTo>
                    <a:pt x="1075" y="389"/>
                  </a:lnTo>
                  <a:lnTo>
                    <a:pt x="753" y="203"/>
                  </a:lnTo>
                  <a:lnTo>
                    <a:pt x="474" y="152"/>
                  </a:lnTo>
                  <a:lnTo>
                    <a:pt x="135" y="127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71" name="Freeform 73">
              <a:extLst>
                <a:ext uri="{FF2B5EF4-FFF2-40B4-BE49-F238E27FC236}">
                  <a16:creationId xmlns:a16="http://schemas.microsoft.com/office/drawing/2014/main" id="{75E37BD1-FDF3-4439-B580-A51E6CF18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3093"/>
              <a:ext cx="646" cy="283"/>
            </a:xfrm>
            <a:custGeom>
              <a:avLst/>
              <a:gdLst>
                <a:gd name="T0" fmla="*/ 3184 w 3184"/>
                <a:gd name="T1" fmla="*/ 1397 h 1397"/>
                <a:gd name="T2" fmla="*/ 2557 w 3184"/>
                <a:gd name="T3" fmla="*/ 1168 h 1397"/>
                <a:gd name="T4" fmla="*/ 2159 w 3184"/>
                <a:gd name="T5" fmla="*/ 973 h 1397"/>
                <a:gd name="T6" fmla="*/ 1829 w 3184"/>
                <a:gd name="T7" fmla="*/ 762 h 1397"/>
                <a:gd name="T8" fmla="*/ 1313 w 3184"/>
                <a:gd name="T9" fmla="*/ 601 h 1397"/>
                <a:gd name="T10" fmla="*/ 796 w 3184"/>
                <a:gd name="T11" fmla="*/ 474 h 1397"/>
                <a:gd name="T12" fmla="*/ 254 w 3184"/>
                <a:gd name="T13" fmla="*/ 245 h 1397"/>
                <a:gd name="T14" fmla="*/ 0 w 3184"/>
                <a:gd name="T15" fmla="*/ 0 h 1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84" h="1397">
                  <a:moveTo>
                    <a:pt x="3184" y="1397"/>
                  </a:moveTo>
                  <a:lnTo>
                    <a:pt x="2557" y="1168"/>
                  </a:lnTo>
                  <a:lnTo>
                    <a:pt x="2159" y="973"/>
                  </a:lnTo>
                  <a:lnTo>
                    <a:pt x="1829" y="762"/>
                  </a:lnTo>
                  <a:lnTo>
                    <a:pt x="1313" y="601"/>
                  </a:lnTo>
                  <a:lnTo>
                    <a:pt x="796" y="474"/>
                  </a:lnTo>
                  <a:lnTo>
                    <a:pt x="254" y="245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72" name="Freeform 74">
              <a:extLst>
                <a:ext uri="{FF2B5EF4-FFF2-40B4-BE49-F238E27FC236}">
                  <a16:creationId xmlns:a16="http://schemas.microsoft.com/office/drawing/2014/main" id="{6E99B358-E664-4ECE-923C-50E9C6F33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4" y="2120"/>
              <a:ext cx="297" cy="527"/>
            </a:xfrm>
            <a:custGeom>
              <a:avLst/>
              <a:gdLst>
                <a:gd name="T0" fmla="*/ 576 w 1465"/>
                <a:gd name="T1" fmla="*/ 2599 h 2599"/>
                <a:gd name="T2" fmla="*/ 432 w 1465"/>
                <a:gd name="T3" fmla="*/ 2337 h 2599"/>
                <a:gd name="T4" fmla="*/ 330 w 1465"/>
                <a:gd name="T5" fmla="*/ 2040 h 2599"/>
                <a:gd name="T6" fmla="*/ 195 w 1465"/>
                <a:gd name="T7" fmla="*/ 1769 h 2599"/>
                <a:gd name="T8" fmla="*/ 8 w 1465"/>
                <a:gd name="T9" fmla="*/ 1397 h 2599"/>
                <a:gd name="T10" fmla="*/ 0 w 1465"/>
                <a:gd name="T11" fmla="*/ 1194 h 2599"/>
                <a:gd name="T12" fmla="*/ 93 w 1465"/>
                <a:gd name="T13" fmla="*/ 1008 h 2599"/>
                <a:gd name="T14" fmla="*/ 355 w 1465"/>
                <a:gd name="T15" fmla="*/ 804 h 2599"/>
                <a:gd name="T16" fmla="*/ 652 w 1465"/>
                <a:gd name="T17" fmla="*/ 534 h 2599"/>
                <a:gd name="T18" fmla="*/ 1185 w 1465"/>
                <a:gd name="T19" fmla="*/ 186 h 2599"/>
                <a:gd name="T20" fmla="*/ 1465 w 1465"/>
                <a:gd name="T21" fmla="*/ 0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5" h="2599">
                  <a:moveTo>
                    <a:pt x="576" y="2599"/>
                  </a:moveTo>
                  <a:lnTo>
                    <a:pt x="432" y="2337"/>
                  </a:lnTo>
                  <a:lnTo>
                    <a:pt x="330" y="2040"/>
                  </a:lnTo>
                  <a:lnTo>
                    <a:pt x="195" y="1769"/>
                  </a:lnTo>
                  <a:lnTo>
                    <a:pt x="8" y="1397"/>
                  </a:lnTo>
                  <a:lnTo>
                    <a:pt x="0" y="1194"/>
                  </a:lnTo>
                  <a:lnTo>
                    <a:pt x="93" y="1008"/>
                  </a:lnTo>
                  <a:lnTo>
                    <a:pt x="355" y="804"/>
                  </a:lnTo>
                  <a:lnTo>
                    <a:pt x="652" y="534"/>
                  </a:lnTo>
                  <a:lnTo>
                    <a:pt x="1185" y="186"/>
                  </a:lnTo>
                  <a:lnTo>
                    <a:pt x="1465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73" name="Freeform 75">
              <a:extLst>
                <a:ext uri="{FF2B5EF4-FFF2-40B4-BE49-F238E27FC236}">
                  <a16:creationId xmlns:a16="http://schemas.microsoft.com/office/drawing/2014/main" id="{A1E11A58-342B-4DED-B230-F9D88CEB8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1" y="4015"/>
              <a:ext cx="321" cy="406"/>
            </a:xfrm>
            <a:custGeom>
              <a:avLst/>
              <a:gdLst>
                <a:gd name="T0" fmla="*/ 1583 w 1583"/>
                <a:gd name="T1" fmla="*/ 2006 h 2006"/>
                <a:gd name="T2" fmla="*/ 1100 w 1583"/>
                <a:gd name="T3" fmla="*/ 1642 h 2006"/>
                <a:gd name="T4" fmla="*/ 719 w 1583"/>
                <a:gd name="T5" fmla="*/ 1193 h 2006"/>
                <a:gd name="T6" fmla="*/ 465 w 1583"/>
                <a:gd name="T7" fmla="*/ 906 h 2006"/>
                <a:gd name="T8" fmla="*/ 144 w 1583"/>
                <a:gd name="T9" fmla="*/ 711 h 2006"/>
                <a:gd name="T10" fmla="*/ 34 w 1583"/>
                <a:gd name="T11" fmla="*/ 364 h 2006"/>
                <a:gd name="T12" fmla="*/ 0 w 1583"/>
                <a:gd name="T13" fmla="*/ 0 h 2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3" h="2006">
                  <a:moveTo>
                    <a:pt x="1583" y="2006"/>
                  </a:moveTo>
                  <a:lnTo>
                    <a:pt x="1100" y="1642"/>
                  </a:lnTo>
                  <a:lnTo>
                    <a:pt x="719" y="1193"/>
                  </a:lnTo>
                  <a:lnTo>
                    <a:pt x="465" y="906"/>
                  </a:lnTo>
                  <a:lnTo>
                    <a:pt x="144" y="711"/>
                  </a:lnTo>
                  <a:lnTo>
                    <a:pt x="34" y="364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74" name="Freeform 76">
              <a:extLst>
                <a:ext uri="{FF2B5EF4-FFF2-40B4-BE49-F238E27FC236}">
                  <a16:creationId xmlns:a16="http://schemas.microsoft.com/office/drawing/2014/main" id="{E9C99639-EB5E-4EED-9C6C-E4B025C2B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2" y="509"/>
              <a:ext cx="65" cy="161"/>
            </a:xfrm>
            <a:custGeom>
              <a:avLst/>
              <a:gdLst>
                <a:gd name="T0" fmla="*/ 0 w 321"/>
                <a:gd name="T1" fmla="*/ 796 h 796"/>
                <a:gd name="T2" fmla="*/ 59 w 321"/>
                <a:gd name="T3" fmla="*/ 432 h 796"/>
                <a:gd name="T4" fmla="*/ 305 w 321"/>
                <a:gd name="T5" fmla="*/ 237 h 796"/>
                <a:gd name="T6" fmla="*/ 321 w 321"/>
                <a:gd name="T7" fmla="*/ 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1" h="796">
                  <a:moveTo>
                    <a:pt x="0" y="796"/>
                  </a:moveTo>
                  <a:lnTo>
                    <a:pt x="59" y="432"/>
                  </a:lnTo>
                  <a:lnTo>
                    <a:pt x="305" y="237"/>
                  </a:lnTo>
                  <a:lnTo>
                    <a:pt x="321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75" name="Freeform 77">
              <a:extLst>
                <a:ext uri="{FF2B5EF4-FFF2-40B4-BE49-F238E27FC236}">
                  <a16:creationId xmlns:a16="http://schemas.microsoft.com/office/drawing/2014/main" id="{14D9B242-2226-40E3-870F-4B2FBEAE5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" y="1570"/>
              <a:ext cx="321" cy="1098"/>
            </a:xfrm>
            <a:custGeom>
              <a:avLst/>
              <a:gdLst>
                <a:gd name="T0" fmla="*/ 1583 w 1583"/>
                <a:gd name="T1" fmla="*/ 5418 h 5418"/>
                <a:gd name="T2" fmla="*/ 1219 w 1583"/>
                <a:gd name="T3" fmla="*/ 5172 h 5418"/>
                <a:gd name="T4" fmla="*/ 940 w 1583"/>
                <a:gd name="T5" fmla="*/ 5087 h 5418"/>
                <a:gd name="T6" fmla="*/ 720 w 1583"/>
                <a:gd name="T7" fmla="*/ 4834 h 5418"/>
                <a:gd name="T8" fmla="*/ 669 w 1583"/>
                <a:gd name="T9" fmla="*/ 4173 h 5418"/>
                <a:gd name="T10" fmla="*/ 652 w 1583"/>
                <a:gd name="T11" fmla="*/ 3640 h 5418"/>
                <a:gd name="T12" fmla="*/ 745 w 1583"/>
                <a:gd name="T13" fmla="*/ 3276 h 5418"/>
                <a:gd name="T14" fmla="*/ 991 w 1583"/>
                <a:gd name="T15" fmla="*/ 2692 h 5418"/>
                <a:gd name="T16" fmla="*/ 1041 w 1583"/>
                <a:gd name="T17" fmla="*/ 2531 h 5418"/>
                <a:gd name="T18" fmla="*/ 1134 w 1583"/>
                <a:gd name="T19" fmla="*/ 1862 h 5418"/>
                <a:gd name="T20" fmla="*/ 991 w 1583"/>
                <a:gd name="T21" fmla="*/ 1304 h 5418"/>
                <a:gd name="T22" fmla="*/ 677 w 1583"/>
                <a:gd name="T23" fmla="*/ 990 h 5418"/>
                <a:gd name="T24" fmla="*/ 279 w 1583"/>
                <a:gd name="T25" fmla="*/ 432 h 5418"/>
                <a:gd name="T26" fmla="*/ 85 w 1583"/>
                <a:gd name="T27" fmla="*/ 152 h 5418"/>
                <a:gd name="T28" fmla="*/ 0 w 1583"/>
                <a:gd name="T29" fmla="*/ 0 h 5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83" h="5418">
                  <a:moveTo>
                    <a:pt x="1583" y="5418"/>
                  </a:moveTo>
                  <a:lnTo>
                    <a:pt x="1219" y="5172"/>
                  </a:lnTo>
                  <a:lnTo>
                    <a:pt x="940" y="5087"/>
                  </a:lnTo>
                  <a:lnTo>
                    <a:pt x="720" y="4834"/>
                  </a:lnTo>
                  <a:lnTo>
                    <a:pt x="669" y="4173"/>
                  </a:lnTo>
                  <a:lnTo>
                    <a:pt x="652" y="3640"/>
                  </a:lnTo>
                  <a:lnTo>
                    <a:pt x="745" y="3276"/>
                  </a:lnTo>
                  <a:lnTo>
                    <a:pt x="991" y="2692"/>
                  </a:lnTo>
                  <a:lnTo>
                    <a:pt x="1041" y="2531"/>
                  </a:lnTo>
                  <a:lnTo>
                    <a:pt x="1134" y="1862"/>
                  </a:lnTo>
                  <a:lnTo>
                    <a:pt x="991" y="1304"/>
                  </a:lnTo>
                  <a:lnTo>
                    <a:pt x="677" y="990"/>
                  </a:lnTo>
                  <a:lnTo>
                    <a:pt x="279" y="432"/>
                  </a:lnTo>
                  <a:lnTo>
                    <a:pt x="85" y="152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76" name="Freeform 78">
              <a:extLst>
                <a:ext uri="{FF2B5EF4-FFF2-40B4-BE49-F238E27FC236}">
                  <a16:creationId xmlns:a16="http://schemas.microsoft.com/office/drawing/2014/main" id="{EE53FF37-9D2A-47BE-8DA8-370ECC337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6" y="1012"/>
              <a:ext cx="106" cy="177"/>
            </a:xfrm>
            <a:custGeom>
              <a:avLst/>
              <a:gdLst>
                <a:gd name="T0" fmla="*/ 0 w 525"/>
                <a:gd name="T1" fmla="*/ 872 h 872"/>
                <a:gd name="T2" fmla="*/ 152 w 525"/>
                <a:gd name="T3" fmla="*/ 542 h 872"/>
                <a:gd name="T4" fmla="*/ 347 w 525"/>
                <a:gd name="T5" fmla="*/ 228 h 872"/>
                <a:gd name="T6" fmla="*/ 525 w 525"/>
                <a:gd name="T7" fmla="*/ 0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5" h="872">
                  <a:moveTo>
                    <a:pt x="0" y="872"/>
                  </a:moveTo>
                  <a:lnTo>
                    <a:pt x="152" y="542"/>
                  </a:lnTo>
                  <a:lnTo>
                    <a:pt x="347" y="228"/>
                  </a:lnTo>
                  <a:lnTo>
                    <a:pt x="525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77" name="Freeform 79">
              <a:extLst>
                <a:ext uri="{FF2B5EF4-FFF2-40B4-BE49-F238E27FC236}">
                  <a16:creationId xmlns:a16="http://schemas.microsoft.com/office/drawing/2014/main" id="{345F6C8D-F588-4B74-91A6-DC5559559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2" y="1161"/>
              <a:ext cx="108" cy="160"/>
            </a:xfrm>
            <a:custGeom>
              <a:avLst/>
              <a:gdLst>
                <a:gd name="T0" fmla="*/ 0 w 533"/>
                <a:gd name="T1" fmla="*/ 787 h 787"/>
                <a:gd name="T2" fmla="*/ 110 w 533"/>
                <a:gd name="T3" fmla="*/ 440 h 787"/>
                <a:gd name="T4" fmla="*/ 330 w 533"/>
                <a:gd name="T5" fmla="*/ 170 h 787"/>
                <a:gd name="T6" fmla="*/ 533 w 533"/>
                <a:gd name="T7" fmla="*/ 0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3" h="787">
                  <a:moveTo>
                    <a:pt x="0" y="787"/>
                  </a:moveTo>
                  <a:lnTo>
                    <a:pt x="110" y="440"/>
                  </a:lnTo>
                  <a:lnTo>
                    <a:pt x="330" y="170"/>
                  </a:lnTo>
                  <a:lnTo>
                    <a:pt x="533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78" name="Freeform 80">
              <a:extLst>
                <a:ext uri="{FF2B5EF4-FFF2-40B4-BE49-F238E27FC236}">
                  <a16:creationId xmlns:a16="http://schemas.microsoft.com/office/drawing/2014/main" id="{0EC40DB4-44DB-49AA-91BF-F42481834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" y="2050"/>
              <a:ext cx="556" cy="868"/>
            </a:xfrm>
            <a:custGeom>
              <a:avLst/>
              <a:gdLst>
                <a:gd name="T0" fmla="*/ 2743 w 2743"/>
                <a:gd name="T1" fmla="*/ 4284 h 4284"/>
                <a:gd name="T2" fmla="*/ 2633 w 2743"/>
                <a:gd name="T3" fmla="*/ 3793 h 4284"/>
                <a:gd name="T4" fmla="*/ 2557 w 2743"/>
                <a:gd name="T5" fmla="*/ 3361 h 4284"/>
                <a:gd name="T6" fmla="*/ 2489 w 2743"/>
                <a:gd name="T7" fmla="*/ 3039 h 4284"/>
                <a:gd name="T8" fmla="*/ 2269 w 2743"/>
                <a:gd name="T9" fmla="*/ 2844 h 4284"/>
                <a:gd name="T10" fmla="*/ 2023 w 2743"/>
                <a:gd name="T11" fmla="*/ 2641 h 4284"/>
                <a:gd name="T12" fmla="*/ 1600 w 2743"/>
                <a:gd name="T13" fmla="*/ 2252 h 4284"/>
                <a:gd name="T14" fmla="*/ 1109 w 2743"/>
                <a:gd name="T15" fmla="*/ 2100 h 4284"/>
                <a:gd name="T16" fmla="*/ 728 w 2743"/>
                <a:gd name="T17" fmla="*/ 1693 h 4284"/>
                <a:gd name="T18" fmla="*/ 559 w 2743"/>
                <a:gd name="T19" fmla="*/ 1304 h 4284"/>
                <a:gd name="T20" fmla="*/ 415 w 2743"/>
                <a:gd name="T21" fmla="*/ 923 h 4284"/>
                <a:gd name="T22" fmla="*/ 271 w 2743"/>
                <a:gd name="T23" fmla="*/ 627 h 4284"/>
                <a:gd name="T24" fmla="*/ 85 w 2743"/>
                <a:gd name="T25" fmla="*/ 288 h 4284"/>
                <a:gd name="T26" fmla="*/ 0 w 2743"/>
                <a:gd name="T27" fmla="*/ 0 h 4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43" h="4284">
                  <a:moveTo>
                    <a:pt x="2743" y="4284"/>
                  </a:moveTo>
                  <a:lnTo>
                    <a:pt x="2633" y="3793"/>
                  </a:lnTo>
                  <a:lnTo>
                    <a:pt x="2557" y="3361"/>
                  </a:lnTo>
                  <a:lnTo>
                    <a:pt x="2489" y="3039"/>
                  </a:lnTo>
                  <a:lnTo>
                    <a:pt x="2269" y="2844"/>
                  </a:lnTo>
                  <a:lnTo>
                    <a:pt x="2023" y="2641"/>
                  </a:lnTo>
                  <a:lnTo>
                    <a:pt x="1600" y="2252"/>
                  </a:lnTo>
                  <a:lnTo>
                    <a:pt x="1109" y="2100"/>
                  </a:lnTo>
                  <a:lnTo>
                    <a:pt x="728" y="1693"/>
                  </a:lnTo>
                  <a:lnTo>
                    <a:pt x="559" y="1304"/>
                  </a:lnTo>
                  <a:lnTo>
                    <a:pt x="415" y="923"/>
                  </a:lnTo>
                  <a:lnTo>
                    <a:pt x="271" y="627"/>
                  </a:lnTo>
                  <a:lnTo>
                    <a:pt x="85" y="288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79" name="Freeform 81">
              <a:extLst>
                <a:ext uri="{FF2B5EF4-FFF2-40B4-BE49-F238E27FC236}">
                  <a16:creationId xmlns:a16="http://schemas.microsoft.com/office/drawing/2014/main" id="{77022B57-C080-4C44-B9ED-580FD4441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" y="341"/>
              <a:ext cx="1647" cy="1484"/>
            </a:xfrm>
            <a:custGeom>
              <a:avLst/>
              <a:gdLst>
                <a:gd name="T0" fmla="*/ 8119 w 8119"/>
                <a:gd name="T1" fmla="*/ 7322 h 7322"/>
                <a:gd name="T2" fmla="*/ 7569 w 8119"/>
                <a:gd name="T3" fmla="*/ 6984 h 7322"/>
                <a:gd name="T4" fmla="*/ 7230 w 8119"/>
                <a:gd name="T5" fmla="*/ 6543 h 7322"/>
                <a:gd name="T6" fmla="*/ 6781 w 8119"/>
                <a:gd name="T7" fmla="*/ 6188 h 7322"/>
                <a:gd name="T8" fmla="*/ 6003 w 8119"/>
                <a:gd name="T9" fmla="*/ 5172 h 7322"/>
                <a:gd name="T10" fmla="*/ 5410 w 8119"/>
                <a:gd name="T11" fmla="*/ 4520 h 7322"/>
                <a:gd name="T12" fmla="*/ 5004 w 8119"/>
                <a:gd name="T13" fmla="*/ 4173 h 7322"/>
                <a:gd name="T14" fmla="*/ 4741 w 8119"/>
                <a:gd name="T15" fmla="*/ 3911 h 7322"/>
                <a:gd name="T16" fmla="*/ 4022 w 8119"/>
                <a:gd name="T17" fmla="*/ 3538 h 7322"/>
                <a:gd name="T18" fmla="*/ 3632 w 8119"/>
                <a:gd name="T19" fmla="*/ 2734 h 7322"/>
                <a:gd name="T20" fmla="*/ 3429 w 8119"/>
                <a:gd name="T21" fmla="*/ 1930 h 7322"/>
                <a:gd name="T22" fmla="*/ 3065 w 8119"/>
                <a:gd name="T23" fmla="*/ 1693 h 7322"/>
                <a:gd name="T24" fmla="*/ 2472 w 8119"/>
                <a:gd name="T25" fmla="*/ 1566 h 7322"/>
                <a:gd name="T26" fmla="*/ 2125 w 8119"/>
                <a:gd name="T27" fmla="*/ 1380 h 7322"/>
                <a:gd name="T28" fmla="*/ 1685 w 8119"/>
                <a:gd name="T29" fmla="*/ 1075 h 7322"/>
                <a:gd name="T30" fmla="*/ 1101 w 8119"/>
                <a:gd name="T31" fmla="*/ 643 h 7322"/>
                <a:gd name="T32" fmla="*/ 686 w 8119"/>
                <a:gd name="T33" fmla="*/ 347 h 7322"/>
                <a:gd name="T34" fmla="*/ 0 w 8119"/>
                <a:gd name="T35" fmla="*/ 0 h 7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19" h="7322">
                  <a:moveTo>
                    <a:pt x="8119" y="7322"/>
                  </a:moveTo>
                  <a:lnTo>
                    <a:pt x="7569" y="6984"/>
                  </a:lnTo>
                  <a:lnTo>
                    <a:pt x="7230" y="6543"/>
                  </a:lnTo>
                  <a:lnTo>
                    <a:pt x="6781" y="6188"/>
                  </a:lnTo>
                  <a:lnTo>
                    <a:pt x="6003" y="5172"/>
                  </a:lnTo>
                  <a:lnTo>
                    <a:pt x="5410" y="4520"/>
                  </a:lnTo>
                  <a:lnTo>
                    <a:pt x="5004" y="4173"/>
                  </a:lnTo>
                  <a:lnTo>
                    <a:pt x="4741" y="3911"/>
                  </a:lnTo>
                  <a:lnTo>
                    <a:pt x="4022" y="3538"/>
                  </a:lnTo>
                  <a:lnTo>
                    <a:pt x="3632" y="2734"/>
                  </a:lnTo>
                  <a:lnTo>
                    <a:pt x="3429" y="1930"/>
                  </a:lnTo>
                  <a:lnTo>
                    <a:pt x="3065" y="1693"/>
                  </a:lnTo>
                  <a:lnTo>
                    <a:pt x="2472" y="1566"/>
                  </a:lnTo>
                  <a:lnTo>
                    <a:pt x="2125" y="1380"/>
                  </a:lnTo>
                  <a:lnTo>
                    <a:pt x="1685" y="1075"/>
                  </a:lnTo>
                  <a:lnTo>
                    <a:pt x="1101" y="643"/>
                  </a:lnTo>
                  <a:lnTo>
                    <a:pt x="686" y="347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80" name="Freeform 82">
              <a:extLst>
                <a:ext uri="{FF2B5EF4-FFF2-40B4-BE49-F238E27FC236}">
                  <a16:creationId xmlns:a16="http://schemas.microsoft.com/office/drawing/2014/main" id="{5F900115-31E3-434E-962E-105456C86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" y="2524"/>
              <a:ext cx="31" cy="115"/>
            </a:xfrm>
            <a:custGeom>
              <a:avLst/>
              <a:gdLst>
                <a:gd name="T0" fmla="*/ 0 w 153"/>
                <a:gd name="T1" fmla="*/ 567 h 567"/>
                <a:gd name="T2" fmla="*/ 0 w 153"/>
                <a:gd name="T3" fmla="*/ 347 h 567"/>
                <a:gd name="T4" fmla="*/ 93 w 153"/>
                <a:gd name="T5" fmla="*/ 169 h 567"/>
                <a:gd name="T6" fmla="*/ 153 w 153"/>
                <a:gd name="T7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" h="567">
                  <a:moveTo>
                    <a:pt x="0" y="567"/>
                  </a:moveTo>
                  <a:lnTo>
                    <a:pt x="0" y="347"/>
                  </a:lnTo>
                  <a:lnTo>
                    <a:pt x="93" y="169"/>
                  </a:lnTo>
                  <a:lnTo>
                    <a:pt x="153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81" name="Freeform 83">
              <a:extLst>
                <a:ext uri="{FF2B5EF4-FFF2-40B4-BE49-F238E27FC236}">
                  <a16:creationId xmlns:a16="http://schemas.microsoft.com/office/drawing/2014/main" id="{845CFD77-60AD-40CD-B015-D762323D4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6" y="3836"/>
              <a:ext cx="427" cy="115"/>
            </a:xfrm>
            <a:custGeom>
              <a:avLst/>
              <a:gdLst>
                <a:gd name="T0" fmla="*/ 2108 w 2108"/>
                <a:gd name="T1" fmla="*/ 568 h 568"/>
                <a:gd name="T2" fmla="*/ 1625 w 2108"/>
                <a:gd name="T3" fmla="*/ 398 h 568"/>
                <a:gd name="T4" fmla="*/ 1177 w 2108"/>
                <a:gd name="T5" fmla="*/ 373 h 568"/>
                <a:gd name="T6" fmla="*/ 711 w 2108"/>
                <a:gd name="T7" fmla="*/ 331 h 568"/>
                <a:gd name="T8" fmla="*/ 499 w 2108"/>
                <a:gd name="T9" fmla="*/ 254 h 568"/>
                <a:gd name="T10" fmla="*/ 245 w 2108"/>
                <a:gd name="T11" fmla="*/ 153 h 568"/>
                <a:gd name="T12" fmla="*/ 0 w 2108"/>
                <a:gd name="T13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8" h="568">
                  <a:moveTo>
                    <a:pt x="2108" y="568"/>
                  </a:moveTo>
                  <a:lnTo>
                    <a:pt x="1625" y="398"/>
                  </a:lnTo>
                  <a:lnTo>
                    <a:pt x="1177" y="373"/>
                  </a:lnTo>
                  <a:lnTo>
                    <a:pt x="711" y="331"/>
                  </a:lnTo>
                  <a:lnTo>
                    <a:pt x="499" y="254"/>
                  </a:lnTo>
                  <a:lnTo>
                    <a:pt x="245" y="153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82" name="Freeform 84">
              <a:extLst>
                <a:ext uri="{FF2B5EF4-FFF2-40B4-BE49-F238E27FC236}">
                  <a16:creationId xmlns:a16="http://schemas.microsoft.com/office/drawing/2014/main" id="{FE0797C9-BE19-46AC-BFDE-0A9AC4149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" y="4057"/>
              <a:ext cx="639" cy="335"/>
            </a:xfrm>
            <a:custGeom>
              <a:avLst/>
              <a:gdLst>
                <a:gd name="T0" fmla="*/ 3149 w 3149"/>
                <a:gd name="T1" fmla="*/ 1651 h 1651"/>
                <a:gd name="T2" fmla="*/ 2827 w 3149"/>
                <a:gd name="T3" fmla="*/ 1575 h 1651"/>
                <a:gd name="T4" fmla="*/ 2540 w 3149"/>
                <a:gd name="T5" fmla="*/ 1431 h 1651"/>
                <a:gd name="T6" fmla="*/ 2319 w 3149"/>
                <a:gd name="T7" fmla="*/ 974 h 1651"/>
                <a:gd name="T8" fmla="*/ 1921 w 3149"/>
                <a:gd name="T9" fmla="*/ 576 h 1651"/>
                <a:gd name="T10" fmla="*/ 1193 w 3149"/>
                <a:gd name="T11" fmla="*/ 356 h 1651"/>
                <a:gd name="T12" fmla="*/ 364 w 3149"/>
                <a:gd name="T13" fmla="*/ 170 h 1651"/>
                <a:gd name="T14" fmla="*/ 0 w 3149"/>
                <a:gd name="T15" fmla="*/ 0 h 1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49" h="1651">
                  <a:moveTo>
                    <a:pt x="3149" y="1651"/>
                  </a:moveTo>
                  <a:lnTo>
                    <a:pt x="2827" y="1575"/>
                  </a:lnTo>
                  <a:lnTo>
                    <a:pt x="2540" y="1431"/>
                  </a:lnTo>
                  <a:lnTo>
                    <a:pt x="2319" y="974"/>
                  </a:lnTo>
                  <a:lnTo>
                    <a:pt x="1921" y="576"/>
                  </a:lnTo>
                  <a:lnTo>
                    <a:pt x="1193" y="356"/>
                  </a:lnTo>
                  <a:lnTo>
                    <a:pt x="364" y="170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83" name="Freeform 85">
              <a:extLst>
                <a:ext uri="{FF2B5EF4-FFF2-40B4-BE49-F238E27FC236}">
                  <a16:creationId xmlns:a16="http://schemas.microsoft.com/office/drawing/2014/main" id="{964C682B-22F6-4F7D-877C-67FAD0E09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2" y="3464"/>
              <a:ext cx="960" cy="1062"/>
            </a:xfrm>
            <a:custGeom>
              <a:avLst/>
              <a:gdLst>
                <a:gd name="T0" fmla="*/ 0 w 4732"/>
                <a:gd name="T1" fmla="*/ 5240 h 5240"/>
                <a:gd name="T2" fmla="*/ 593 w 4732"/>
                <a:gd name="T3" fmla="*/ 4707 h 5240"/>
                <a:gd name="T4" fmla="*/ 991 w 4732"/>
                <a:gd name="T5" fmla="*/ 4233 h 5240"/>
                <a:gd name="T6" fmla="*/ 1346 w 4732"/>
                <a:gd name="T7" fmla="*/ 3818 h 5240"/>
                <a:gd name="T8" fmla="*/ 2294 w 4732"/>
                <a:gd name="T9" fmla="*/ 2574 h 5240"/>
                <a:gd name="T10" fmla="*/ 2489 w 4732"/>
                <a:gd name="T11" fmla="*/ 2210 h 5240"/>
                <a:gd name="T12" fmla="*/ 2963 w 4732"/>
                <a:gd name="T13" fmla="*/ 1541 h 5240"/>
                <a:gd name="T14" fmla="*/ 3276 w 4732"/>
                <a:gd name="T15" fmla="*/ 1126 h 5240"/>
                <a:gd name="T16" fmla="*/ 3674 w 4732"/>
                <a:gd name="T17" fmla="*/ 669 h 5240"/>
                <a:gd name="T18" fmla="*/ 3945 w 4732"/>
                <a:gd name="T19" fmla="*/ 390 h 5240"/>
                <a:gd name="T20" fmla="*/ 4309 w 4732"/>
                <a:gd name="T21" fmla="*/ 136 h 5240"/>
                <a:gd name="T22" fmla="*/ 4682 w 4732"/>
                <a:gd name="T23" fmla="*/ 0 h 5240"/>
                <a:gd name="T24" fmla="*/ 4732 w 4732"/>
                <a:gd name="T25" fmla="*/ 9 h 5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32" h="5240">
                  <a:moveTo>
                    <a:pt x="0" y="5240"/>
                  </a:moveTo>
                  <a:lnTo>
                    <a:pt x="593" y="4707"/>
                  </a:lnTo>
                  <a:lnTo>
                    <a:pt x="991" y="4233"/>
                  </a:lnTo>
                  <a:lnTo>
                    <a:pt x="1346" y="3818"/>
                  </a:lnTo>
                  <a:lnTo>
                    <a:pt x="2294" y="2574"/>
                  </a:lnTo>
                  <a:lnTo>
                    <a:pt x="2489" y="2210"/>
                  </a:lnTo>
                  <a:lnTo>
                    <a:pt x="2963" y="1541"/>
                  </a:lnTo>
                  <a:lnTo>
                    <a:pt x="3276" y="1126"/>
                  </a:lnTo>
                  <a:lnTo>
                    <a:pt x="3674" y="669"/>
                  </a:lnTo>
                  <a:lnTo>
                    <a:pt x="3945" y="390"/>
                  </a:lnTo>
                  <a:lnTo>
                    <a:pt x="4309" y="136"/>
                  </a:lnTo>
                  <a:lnTo>
                    <a:pt x="4682" y="0"/>
                  </a:lnTo>
                  <a:lnTo>
                    <a:pt x="4732" y="9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84" name="Freeform 86">
              <a:extLst>
                <a:ext uri="{FF2B5EF4-FFF2-40B4-BE49-F238E27FC236}">
                  <a16:creationId xmlns:a16="http://schemas.microsoft.com/office/drawing/2014/main" id="{B29614C8-9EEC-45EF-9E74-C7E2A63FD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8" y="2424"/>
              <a:ext cx="111" cy="240"/>
            </a:xfrm>
            <a:custGeom>
              <a:avLst/>
              <a:gdLst>
                <a:gd name="T0" fmla="*/ 0 w 551"/>
                <a:gd name="T1" fmla="*/ 1185 h 1185"/>
                <a:gd name="T2" fmla="*/ 93 w 551"/>
                <a:gd name="T3" fmla="*/ 1015 h 1185"/>
                <a:gd name="T4" fmla="*/ 203 w 551"/>
                <a:gd name="T5" fmla="*/ 888 h 1185"/>
                <a:gd name="T6" fmla="*/ 381 w 551"/>
                <a:gd name="T7" fmla="*/ 736 h 1185"/>
                <a:gd name="T8" fmla="*/ 483 w 551"/>
                <a:gd name="T9" fmla="*/ 575 h 1185"/>
                <a:gd name="T10" fmla="*/ 551 w 551"/>
                <a:gd name="T11" fmla="*/ 330 h 1185"/>
                <a:gd name="T12" fmla="*/ 525 w 551"/>
                <a:gd name="T13" fmla="*/ 0 h 1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1" h="1185">
                  <a:moveTo>
                    <a:pt x="0" y="1185"/>
                  </a:moveTo>
                  <a:lnTo>
                    <a:pt x="93" y="1015"/>
                  </a:lnTo>
                  <a:lnTo>
                    <a:pt x="203" y="888"/>
                  </a:lnTo>
                  <a:lnTo>
                    <a:pt x="381" y="736"/>
                  </a:lnTo>
                  <a:lnTo>
                    <a:pt x="483" y="575"/>
                  </a:lnTo>
                  <a:lnTo>
                    <a:pt x="551" y="330"/>
                  </a:lnTo>
                  <a:lnTo>
                    <a:pt x="525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85" name="Freeform 87">
              <a:extLst>
                <a:ext uri="{FF2B5EF4-FFF2-40B4-BE49-F238E27FC236}">
                  <a16:creationId xmlns:a16="http://schemas.microsoft.com/office/drawing/2014/main" id="{1820E8D0-DBC9-418F-B453-64F188F4E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8" y="2270"/>
              <a:ext cx="98" cy="133"/>
            </a:xfrm>
            <a:custGeom>
              <a:avLst/>
              <a:gdLst>
                <a:gd name="T0" fmla="*/ 482 w 482"/>
                <a:gd name="T1" fmla="*/ 660 h 660"/>
                <a:gd name="T2" fmla="*/ 398 w 482"/>
                <a:gd name="T3" fmla="*/ 491 h 660"/>
                <a:gd name="T4" fmla="*/ 288 w 482"/>
                <a:gd name="T5" fmla="*/ 321 h 660"/>
                <a:gd name="T6" fmla="*/ 169 w 482"/>
                <a:gd name="T7" fmla="*/ 161 h 660"/>
                <a:gd name="T8" fmla="*/ 0 w 482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" h="660">
                  <a:moveTo>
                    <a:pt x="482" y="660"/>
                  </a:moveTo>
                  <a:lnTo>
                    <a:pt x="398" y="491"/>
                  </a:lnTo>
                  <a:lnTo>
                    <a:pt x="288" y="321"/>
                  </a:lnTo>
                  <a:lnTo>
                    <a:pt x="169" y="161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86" name="Freeform 88">
              <a:extLst>
                <a:ext uri="{FF2B5EF4-FFF2-40B4-BE49-F238E27FC236}">
                  <a16:creationId xmlns:a16="http://schemas.microsoft.com/office/drawing/2014/main" id="{35295AC1-0FA1-4D0F-88AC-39919C6A1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2" y="2046"/>
              <a:ext cx="283" cy="129"/>
            </a:xfrm>
            <a:custGeom>
              <a:avLst/>
              <a:gdLst>
                <a:gd name="T0" fmla="*/ 1397 w 1397"/>
                <a:gd name="T1" fmla="*/ 635 h 635"/>
                <a:gd name="T2" fmla="*/ 1049 w 1397"/>
                <a:gd name="T3" fmla="*/ 440 h 635"/>
                <a:gd name="T4" fmla="*/ 541 w 1397"/>
                <a:gd name="T5" fmla="*/ 381 h 635"/>
                <a:gd name="T6" fmla="*/ 254 w 1397"/>
                <a:gd name="T7" fmla="*/ 280 h 635"/>
                <a:gd name="T8" fmla="*/ 67 w 1397"/>
                <a:gd name="T9" fmla="*/ 110 h 635"/>
                <a:gd name="T10" fmla="*/ 0 w 1397"/>
                <a:gd name="T11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7" h="635">
                  <a:moveTo>
                    <a:pt x="1397" y="635"/>
                  </a:moveTo>
                  <a:lnTo>
                    <a:pt x="1049" y="440"/>
                  </a:lnTo>
                  <a:lnTo>
                    <a:pt x="541" y="381"/>
                  </a:lnTo>
                  <a:lnTo>
                    <a:pt x="254" y="280"/>
                  </a:lnTo>
                  <a:lnTo>
                    <a:pt x="67" y="110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87" name="Freeform 89">
              <a:extLst>
                <a:ext uri="{FF2B5EF4-FFF2-40B4-BE49-F238E27FC236}">
                  <a16:creationId xmlns:a16="http://schemas.microsoft.com/office/drawing/2014/main" id="{EE5D8863-E58E-425F-A2B2-C5FA9F491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813"/>
              <a:ext cx="637" cy="657"/>
            </a:xfrm>
            <a:custGeom>
              <a:avLst/>
              <a:gdLst>
                <a:gd name="T0" fmla="*/ 3141 w 3141"/>
                <a:gd name="T1" fmla="*/ 3242 h 3242"/>
                <a:gd name="T2" fmla="*/ 2573 w 3141"/>
                <a:gd name="T3" fmla="*/ 2751 h 3242"/>
                <a:gd name="T4" fmla="*/ 2108 w 3141"/>
                <a:gd name="T5" fmla="*/ 2192 h 3242"/>
                <a:gd name="T6" fmla="*/ 1413 w 3141"/>
                <a:gd name="T7" fmla="*/ 1718 h 3242"/>
                <a:gd name="T8" fmla="*/ 1117 w 3141"/>
                <a:gd name="T9" fmla="*/ 1210 h 3242"/>
                <a:gd name="T10" fmla="*/ 1092 w 3141"/>
                <a:gd name="T11" fmla="*/ 838 h 3242"/>
                <a:gd name="T12" fmla="*/ 1016 w 3141"/>
                <a:gd name="T13" fmla="*/ 432 h 3242"/>
                <a:gd name="T14" fmla="*/ 558 w 3141"/>
                <a:gd name="T15" fmla="*/ 135 h 3242"/>
                <a:gd name="T16" fmla="*/ 279 w 3141"/>
                <a:gd name="T17" fmla="*/ 0 h 3242"/>
                <a:gd name="T18" fmla="*/ 0 w 3141"/>
                <a:gd name="T19" fmla="*/ 42 h 3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41" h="3242">
                  <a:moveTo>
                    <a:pt x="3141" y="3242"/>
                  </a:moveTo>
                  <a:lnTo>
                    <a:pt x="2573" y="2751"/>
                  </a:lnTo>
                  <a:lnTo>
                    <a:pt x="2108" y="2192"/>
                  </a:lnTo>
                  <a:lnTo>
                    <a:pt x="1413" y="1718"/>
                  </a:lnTo>
                  <a:lnTo>
                    <a:pt x="1117" y="1210"/>
                  </a:lnTo>
                  <a:lnTo>
                    <a:pt x="1092" y="838"/>
                  </a:lnTo>
                  <a:lnTo>
                    <a:pt x="1016" y="432"/>
                  </a:lnTo>
                  <a:lnTo>
                    <a:pt x="558" y="135"/>
                  </a:lnTo>
                  <a:lnTo>
                    <a:pt x="279" y="0"/>
                  </a:lnTo>
                  <a:lnTo>
                    <a:pt x="0" y="42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88" name="Freeform 90">
              <a:extLst>
                <a:ext uri="{FF2B5EF4-FFF2-40B4-BE49-F238E27FC236}">
                  <a16:creationId xmlns:a16="http://schemas.microsoft.com/office/drawing/2014/main" id="{A9F09CE8-0FAC-4E71-8D53-F627CCEE8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3272"/>
              <a:ext cx="1076" cy="422"/>
            </a:xfrm>
            <a:custGeom>
              <a:avLst/>
              <a:gdLst>
                <a:gd name="T0" fmla="*/ 5308 w 5308"/>
                <a:gd name="T1" fmla="*/ 525 h 2083"/>
                <a:gd name="T2" fmla="*/ 5037 w 5308"/>
                <a:gd name="T3" fmla="*/ 534 h 2083"/>
                <a:gd name="T4" fmla="*/ 4580 w 5308"/>
                <a:gd name="T5" fmla="*/ 432 h 2083"/>
                <a:gd name="T6" fmla="*/ 3877 w 5308"/>
                <a:gd name="T7" fmla="*/ 305 h 2083"/>
                <a:gd name="T8" fmla="*/ 3547 w 5308"/>
                <a:gd name="T9" fmla="*/ 195 h 2083"/>
                <a:gd name="T10" fmla="*/ 3183 w 5308"/>
                <a:gd name="T11" fmla="*/ 0 h 2083"/>
                <a:gd name="T12" fmla="*/ 2743 w 5308"/>
                <a:gd name="T13" fmla="*/ 0 h 2083"/>
                <a:gd name="T14" fmla="*/ 2464 w 5308"/>
                <a:gd name="T15" fmla="*/ 68 h 2083"/>
                <a:gd name="T16" fmla="*/ 2074 w 5308"/>
                <a:gd name="T17" fmla="*/ 305 h 2083"/>
                <a:gd name="T18" fmla="*/ 1922 w 5308"/>
                <a:gd name="T19" fmla="*/ 584 h 2083"/>
                <a:gd name="T20" fmla="*/ 1896 w 5308"/>
                <a:gd name="T21" fmla="*/ 695 h 2083"/>
                <a:gd name="T22" fmla="*/ 1778 w 5308"/>
                <a:gd name="T23" fmla="*/ 1194 h 2083"/>
                <a:gd name="T24" fmla="*/ 1651 w 5308"/>
                <a:gd name="T25" fmla="*/ 1499 h 2083"/>
                <a:gd name="T26" fmla="*/ 1558 w 5308"/>
                <a:gd name="T27" fmla="*/ 1702 h 2083"/>
                <a:gd name="T28" fmla="*/ 1329 w 5308"/>
                <a:gd name="T29" fmla="*/ 1981 h 2083"/>
                <a:gd name="T30" fmla="*/ 1016 w 5308"/>
                <a:gd name="T31" fmla="*/ 2066 h 2083"/>
                <a:gd name="T32" fmla="*/ 745 w 5308"/>
                <a:gd name="T33" fmla="*/ 2083 h 2083"/>
                <a:gd name="T34" fmla="*/ 220 w 5308"/>
                <a:gd name="T35" fmla="*/ 1998 h 2083"/>
                <a:gd name="T36" fmla="*/ 59 w 5308"/>
                <a:gd name="T37" fmla="*/ 1778 h 2083"/>
                <a:gd name="T38" fmla="*/ 0 w 5308"/>
                <a:gd name="T39" fmla="*/ 1499 h 2083"/>
                <a:gd name="T40" fmla="*/ 17 w 5308"/>
                <a:gd name="T41" fmla="*/ 1084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08" h="2083">
                  <a:moveTo>
                    <a:pt x="5308" y="525"/>
                  </a:moveTo>
                  <a:lnTo>
                    <a:pt x="5037" y="534"/>
                  </a:lnTo>
                  <a:lnTo>
                    <a:pt x="4580" y="432"/>
                  </a:lnTo>
                  <a:lnTo>
                    <a:pt x="3877" y="305"/>
                  </a:lnTo>
                  <a:lnTo>
                    <a:pt x="3547" y="195"/>
                  </a:lnTo>
                  <a:lnTo>
                    <a:pt x="3183" y="0"/>
                  </a:lnTo>
                  <a:lnTo>
                    <a:pt x="2743" y="0"/>
                  </a:lnTo>
                  <a:lnTo>
                    <a:pt x="2464" y="68"/>
                  </a:lnTo>
                  <a:lnTo>
                    <a:pt x="2074" y="305"/>
                  </a:lnTo>
                  <a:lnTo>
                    <a:pt x="1922" y="584"/>
                  </a:lnTo>
                  <a:lnTo>
                    <a:pt x="1896" y="695"/>
                  </a:lnTo>
                  <a:lnTo>
                    <a:pt x="1778" y="1194"/>
                  </a:lnTo>
                  <a:lnTo>
                    <a:pt x="1651" y="1499"/>
                  </a:lnTo>
                  <a:lnTo>
                    <a:pt x="1558" y="1702"/>
                  </a:lnTo>
                  <a:lnTo>
                    <a:pt x="1329" y="1981"/>
                  </a:lnTo>
                  <a:lnTo>
                    <a:pt x="1016" y="2066"/>
                  </a:lnTo>
                  <a:lnTo>
                    <a:pt x="745" y="2083"/>
                  </a:lnTo>
                  <a:lnTo>
                    <a:pt x="220" y="1998"/>
                  </a:lnTo>
                  <a:lnTo>
                    <a:pt x="59" y="1778"/>
                  </a:lnTo>
                  <a:lnTo>
                    <a:pt x="0" y="1499"/>
                  </a:lnTo>
                  <a:lnTo>
                    <a:pt x="17" y="1084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89" name="Freeform 91">
              <a:extLst>
                <a:ext uri="{FF2B5EF4-FFF2-40B4-BE49-F238E27FC236}">
                  <a16:creationId xmlns:a16="http://schemas.microsoft.com/office/drawing/2014/main" id="{AA3AB830-4C95-4B0D-8243-F1BE9BF9C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4" y="1238"/>
              <a:ext cx="252" cy="251"/>
            </a:xfrm>
            <a:custGeom>
              <a:avLst/>
              <a:gdLst>
                <a:gd name="T0" fmla="*/ 0 w 1244"/>
                <a:gd name="T1" fmla="*/ 1236 h 1236"/>
                <a:gd name="T2" fmla="*/ 67 w 1244"/>
                <a:gd name="T3" fmla="*/ 982 h 1236"/>
                <a:gd name="T4" fmla="*/ 347 w 1244"/>
                <a:gd name="T5" fmla="*/ 677 h 1236"/>
                <a:gd name="T6" fmla="*/ 550 w 1244"/>
                <a:gd name="T7" fmla="*/ 390 h 1236"/>
                <a:gd name="T8" fmla="*/ 1244 w 1244"/>
                <a:gd name="T9" fmla="*/ 0 h 1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1236">
                  <a:moveTo>
                    <a:pt x="0" y="1236"/>
                  </a:moveTo>
                  <a:lnTo>
                    <a:pt x="67" y="982"/>
                  </a:lnTo>
                  <a:lnTo>
                    <a:pt x="347" y="677"/>
                  </a:lnTo>
                  <a:lnTo>
                    <a:pt x="550" y="390"/>
                  </a:lnTo>
                  <a:lnTo>
                    <a:pt x="1244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0" name="Freeform 92">
              <a:extLst>
                <a:ext uri="{FF2B5EF4-FFF2-40B4-BE49-F238E27FC236}">
                  <a16:creationId xmlns:a16="http://schemas.microsoft.com/office/drawing/2014/main" id="{23D20C62-6CEC-43BC-B9B7-C08524A5F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" y="900"/>
              <a:ext cx="348" cy="259"/>
            </a:xfrm>
            <a:custGeom>
              <a:avLst/>
              <a:gdLst>
                <a:gd name="T0" fmla="*/ 0 w 1718"/>
                <a:gd name="T1" fmla="*/ 1278 h 1278"/>
                <a:gd name="T2" fmla="*/ 67 w 1718"/>
                <a:gd name="T3" fmla="*/ 1049 h 1278"/>
                <a:gd name="T4" fmla="*/ 160 w 1718"/>
                <a:gd name="T5" fmla="*/ 871 h 1278"/>
                <a:gd name="T6" fmla="*/ 287 w 1718"/>
                <a:gd name="T7" fmla="*/ 685 h 1278"/>
                <a:gd name="T8" fmla="*/ 533 w 1718"/>
                <a:gd name="T9" fmla="*/ 550 h 1278"/>
                <a:gd name="T10" fmla="*/ 922 w 1718"/>
                <a:gd name="T11" fmla="*/ 355 h 1278"/>
                <a:gd name="T12" fmla="*/ 1718 w 1718"/>
                <a:gd name="T13" fmla="*/ 0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8" h="1278">
                  <a:moveTo>
                    <a:pt x="0" y="1278"/>
                  </a:moveTo>
                  <a:lnTo>
                    <a:pt x="67" y="1049"/>
                  </a:lnTo>
                  <a:lnTo>
                    <a:pt x="160" y="871"/>
                  </a:lnTo>
                  <a:lnTo>
                    <a:pt x="287" y="685"/>
                  </a:lnTo>
                  <a:lnTo>
                    <a:pt x="533" y="550"/>
                  </a:lnTo>
                  <a:lnTo>
                    <a:pt x="922" y="355"/>
                  </a:lnTo>
                  <a:lnTo>
                    <a:pt x="1718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1" name="Freeform 93">
              <a:extLst>
                <a:ext uri="{FF2B5EF4-FFF2-40B4-BE49-F238E27FC236}">
                  <a16:creationId xmlns:a16="http://schemas.microsoft.com/office/drawing/2014/main" id="{3459D209-5DD8-4837-B036-86921341D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8" y="1430"/>
              <a:ext cx="987" cy="721"/>
            </a:xfrm>
            <a:custGeom>
              <a:avLst/>
              <a:gdLst>
                <a:gd name="T0" fmla="*/ 4868 w 4868"/>
                <a:gd name="T1" fmla="*/ 0 h 3556"/>
                <a:gd name="T2" fmla="*/ 4495 w 4868"/>
                <a:gd name="T3" fmla="*/ 93 h 3556"/>
                <a:gd name="T4" fmla="*/ 4199 w 4868"/>
                <a:gd name="T5" fmla="*/ 203 h 3556"/>
                <a:gd name="T6" fmla="*/ 3733 w 4868"/>
                <a:gd name="T7" fmla="*/ 466 h 3556"/>
                <a:gd name="T8" fmla="*/ 3403 w 4868"/>
                <a:gd name="T9" fmla="*/ 923 h 3556"/>
                <a:gd name="T10" fmla="*/ 2955 w 4868"/>
                <a:gd name="T11" fmla="*/ 1507 h 3556"/>
                <a:gd name="T12" fmla="*/ 2684 w 4868"/>
                <a:gd name="T13" fmla="*/ 1913 h 3556"/>
                <a:gd name="T14" fmla="*/ 2337 w 4868"/>
                <a:gd name="T15" fmla="*/ 2159 h 3556"/>
                <a:gd name="T16" fmla="*/ 1947 w 4868"/>
                <a:gd name="T17" fmla="*/ 2201 h 3556"/>
                <a:gd name="T18" fmla="*/ 1566 w 4868"/>
                <a:gd name="T19" fmla="*/ 2438 h 3556"/>
                <a:gd name="T20" fmla="*/ 1185 w 4868"/>
                <a:gd name="T21" fmla="*/ 2667 h 3556"/>
                <a:gd name="T22" fmla="*/ 635 w 4868"/>
                <a:gd name="T23" fmla="*/ 2946 h 3556"/>
                <a:gd name="T24" fmla="*/ 42 w 4868"/>
                <a:gd name="T25" fmla="*/ 3488 h 3556"/>
                <a:gd name="T26" fmla="*/ 0 w 4868"/>
                <a:gd name="T27" fmla="*/ 3556 h 3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68" h="3556">
                  <a:moveTo>
                    <a:pt x="4868" y="0"/>
                  </a:moveTo>
                  <a:lnTo>
                    <a:pt x="4495" y="93"/>
                  </a:lnTo>
                  <a:lnTo>
                    <a:pt x="4199" y="203"/>
                  </a:lnTo>
                  <a:lnTo>
                    <a:pt x="3733" y="466"/>
                  </a:lnTo>
                  <a:lnTo>
                    <a:pt x="3403" y="923"/>
                  </a:lnTo>
                  <a:lnTo>
                    <a:pt x="2955" y="1507"/>
                  </a:lnTo>
                  <a:lnTo>
                    <a:pt x="2684" y="1913"/>
                  </a:lnTo>
                  <a:lnTo>
                    <a:pt x="2337" y="2159"/>
                  </a:lnTo>
                  <a:lnTo>
                    <a:pt x="1947" y="2201"/>
                  </a:lnTo>
                  <a:lnTo>
                    <a:pt x="1566" y="2438"/>
                  </a:lnTo>
                  <a:lnTo>
                    <a:pt x="1185" y="2667"/>
                  </a:lnTo>
                  <a:lnTo>
                    <a:pt x="635" y="2946"/>
                  </a:lnTo>
                  <a:lnTo>
                    <a:pt x="42" y="3488"/>
                  </a:lnTo>
                  <a:lnTo>
                    <a:pt x="0" y="3556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2" name="Freeform 94">
              <a:extLst>
                <a:ext uri="{FF2B5EF4-FFF2-40B4-BE49-F238E27FC236}">
                  <a16:creationId xmlns:a16="http://schemas.microsoft.com/office/drawing/2014/main" id="{186D594A-4DF9-4E73-B73F-5CF064836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" y="2584"/>
              <a:ext cx="1739" cy="415"/>
            </a:xfrm>
            <a:custGeom>
              <a:avLst/>
              <a:gdLst>
                <a:gd name="T0" fmla="*/ 8576 w 8576"/>
                <a:gd name="T1" fmla="*/ 474 h 2048"/>
                <a:gd name="T2" fmla="*/ 7992 w 8576"/>
                <a:gd name="T3" fmla="*/ 381 h 2048"/>
                <a:gd name="T4" fmla="*/ 7272 w 8576"/>
                <a:gd name="T5" fmla="*/ 355 h 2048"/>
                <a:gd name="T6" fmla="*/ 5968 w 8576"/>
                <a:gd name="T7" fmla="*/ 322 h 2048"/>
                <a:gd name="T8" fmla="*/ 5139 w 8576"/>
                <a:gd name="T9" fmla="*/ 211 h 2048"/>
                <a:gd name="T10" fmla="*/ 4690 w 8576"/>
                <a:gd name="T11" fmla="*/ 144 h 2048"/>
                <a:gd name="T12" fmla="*/ 4199 w 8576"/>
                <a:gd name="T13" fmla="*/ 0 h 2048"/>
                <a:gd name="T14" fmla="*/ 3547 w 8576"/>
                <a:gd name="T15" fmla="*/ 0 h 2048"/>
                <a:gd name="T16" fmla="*/ 3081 w 8576"/>
                <a:gd name="T17" fmla="*/ 135 h 2048"/>
                <a:gd name="T18" fmla="*/ 2802 w 8576"/>
                <a:gd name="T19" fmla="*/ 220 h 2048"/>
                <a:gd name="T20" fmla="*/ 2404 w 8576"/>
                <a:gd name="T21" fmla="*/ 372 h 2048"/>
                <a:gd name="T22" fmla="*/ 2023 w 8576"/>
                <a:gd name="T23" fmla="*/ 584 h 2048"/>
                <a:gd name="T24" fmla="*/ 1541 w 8576"/>
                <a:gd name="T25" fmla="*/ 948 h 2048"/>
                <a:gd name="T26" fmla="*/ 1168 w 8576"/>
                <a:gd name="T27" fmla="*/ 1397 h 2048"/>
                <a:gd name="T28" fmla="*/ 1067 w 8576"/>
                <a:gd name="T29" fmla="*/ 1473 h 2048"/>
                <a:gd name="T30" fmla="*/ 804 w 8576"/>
                <a:gd name="T31" fmla="*/ 1583 h 2048"/>
                <a:gd name="T32" fmla="*/ 533 w 8576"/>
                <a:gd name="T33" fmla="*/ 1676 h 2048"/>
                <a:gd name="T34" fmla="*/ 0 w 8576"/>
                <a:gd name="T35" fmla="*/ 2048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76" h="2048">
                  <a:moveTo>
                    <a:pt x="8576" y="474"/>
                  </a:moveTo>
                  <a:lnTo>
                    <a:pt x="7992" y="381"/>
                  </a:lnTo>
                  <a:lnTo>
                    <a:pt x="7272" y="355"/>
                  </a:lnTo>
                  <a:lnTo>
                    <a:pt x="5968" y="322"/>
                  </a:lnTo>
                  <a:lnTo>
                    <a:pt x="5139" y="211"/>
                  </a:lnTo>
                  <a:lnTo>
                    <a:pt x="4690" y="144"/>
                  </a:lnTo>
                  <a:lnTo>
                    <a:pt x="4199" y="0"/>
                  </a:lnTo>
                  <a:lnTo>
                    <a:pt x="3547" y="0"/>
                  </a:lnTo>
                  <a:lnTo>
                    <a:pt x="3081" y="135"/>
                  </a:lnTo>
                  <a:lnTo>
                    <a:pt x="2802" y="220"/>
                  </a:lnTo>
                  <a:lnTo>
                    <a:pt x="2404" y="372"/>
                  </a:lnTo>
                  <a:lnTo>
                    <a:pt x="2023" y="584"/>
                  </a:lnTo>
                  <a:lnTo>
                    <a:pt x="1541" y="948"/>
                  </a:lnTo>
                  <a:lnTo>
                    <a:pt x="1168" y="1397"/>
                  </a:lnTo>
                  <a:lnTo>
                    <a:pt x="1067" y="1473"/>
                  </a:lnTo>
                  <a:lnTo>
                    <a:pt x="804" y="1583"/>
                  </a:lnTo>
                  <a:lnTo>
                    <a:pt x="533" y="1676"/>
                  </a:lnTo>
                  <a:lnTo>
                    <a:pt x="0" y="2048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3" name="Freeform 95">
              <a:extLst>
                <a:ext uri="{FF2B5EF4-FFF2-40B4-BE49-F238E27FC236}">
                  <a16:creationId xmlns:a16="http://schemas.microsoft.com/office/drawing/2014/main" id="{23F87C26-57C6-4579-A2CB-01540EA8A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" y="1027"/>
              <a:ext cx="141" cy="292"/>
            </a:xfrm>
            <a:custGeom>
              <a:avLst/>
              <a:gdLst>
                <a:gd name="T0" fmla="*/ 8 w 694"/>
                <a:gd name="T1" fmla="*/ 1439 h 1439"/>
                <a:gd name="T2" fmla="*/ 0 w 694"/>
                <a:gd name="T3" fmla="*/ 1151 h 1439"/>
                <a:gd name="T4" fmla="*/ 93 w 694"/>
                <a:gd name="T5" fmla="*/ 813 h 1439"/>
                <a:gd name="T6" fmla="*/ 355 w 694"/>
                <a:gd name="T7" fmla="*/ 339 h 1439"/>
                <a:gd name="T8" fmla="*/ 694 w 694"/>
                <a:gd name="T9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4" h="1439">
                  <a:moveTo>
                    <a:pt x="8" y="1439"/>
                  </a:moveTo>
                  <a:lnTo>
                    <a:pt x="0" y="1151"/>
                  </a:lnTo>
                  <a:lnTo>
                    <a:pt x="93" y="813"/>
                  </a:lnTo>
                  <a:lnTo>
                    <a:pt x="355" y="339"/>
                  </a:lnTo>
                  <a:lnTo>
                    <a:pt x="694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4" name="Freeform 96">
              <a:extLst>
                <a:ext uri="{FF2B5EF4-FFF2-40B4-BE49-F238E27FC236}">
                  <a16:creationId xmlns:a16="http://schemas.microsoft.com/office/drawing/2014/main" id="{5DAC873C-12F5-49FE-9B03-8F3373AC7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2" y="3126"/>
              <a:ext cx="343" cy="832"/>
            </a:xfrm>
            <a:custGeom>
              <a:avLst/>
              <a:gdLst>
                <a:gd name="T0" fmla="*/ 1693 w 1693"/>
                <a:gd name="T1" fmla="*/ 4105 h 4105"/>
                <a:gd name="T2" fmla="*/ 1431 w 1693"/>
                <a:gd name="T3" fmla="*/ 3708 h 4105"/>
                <a:gd name="T4" fmla="*/ 1245 w 1693"/>
                <a:gd name="T5" fmla="*/ 3487 h 4105"/>
                <a:gd name="T6" fmla="*/ 1134 w 1693"/>
                <a:gd name="T7" fmla="*/ 2988 h 4105"/>
                <a:gd name="T8" fmla="*/ 1084 w 1693"/>
                <a:gd name="T9" fmla="*/ 2599 h 4105"/>
                <a:gd name="T10" fmla="*/ 999 w 1693"/>
                <a:gd name="T11" fmla="*/ 2125 h 4105"/>
                <a:gd name="T12" fmla="*/ 847 w 1693"/>
                <a:gd name="T13" fmla="*/ 1659 h 4105"/>
                <a:gd name="T14" fmla="*/ 584 w 1693"/>
                <a:gd name="T15" fmla="*/ 1270 h 4105"/>
                <a:gd name="T16" fmla="*/ 296 w 1693"/>
                <a:gd name="T17" fmla="*/ 829 h 4105"/>
                <a:gd name="T18" fmla="*/ 0 w 1693"/>
                <a:gd name="T19" fmla="*/ 0 h 4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93" h="4105">
                  <a:moveTo>
                    <a:pt x="1693" y="4105"/>
                  </a:moveTo>
                  <a:lnTo>
                    <a:pt x="1431" y="3708"/>
                  </a:lnTo>
                  <a:lnTo>
                    <a:pt x="1245" y="3487"/>
                  </a:lnTo>
                  <a:lnTo>
                    <a:pt x="1134" y="2988"/>
                  </a:lnTo>
                  <a:lnTo>
                    <a:pt x="1084" y="2599"/>
                  </a:lnTo>
                  <a:lnTo>
                    <a:pt x="999" y="2125"/>
                  </a:lnTo>
                  <a:lnTo>
                    <a:pt x="847" y="1659"/>
                  </a:lnTo>
                  <a:lnTo>
                    <a:pt x="584" y="1270"/>
                  </a:lnTo>
                  <a:lnTo>
                    <a:pt x="296" y="829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5" name="Freeform 97">
              <a:extLst>
                <a:ext uri="{FF2B5EF4-FFF2-40B4-BE49-F238E27FC236}">
                  <a16:creationId xmlns:a16="http://schemas.microsoft.com/office/drawing/2014/main" id="{1A30145A-DD5C-458B-B096-FF47BDDA9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0" y="1015"/>
              <a:ext cx="276" cy="251"/>
            </a:xfrm>
            <a:custGeom>
              <a:avLst/>
              <a:gdLst>
                <a:gd name="T0" fmla="*/ 0 w 1363"/>
                <a:gd name="T1" fmla="*/ 1236 h 1236"/>
                <a:gd name="T2" fmla="*/ 288 w 1363"/>
                <a:gd name="T3" fmla="*/ 999 h 1236"/>
                <a:gd name="T4" fmla="*/ 618 w 1363"/>
                <a:gd name="T5" fmla="*/ 702 h 1236"/>
                <a:gd name="T6" fmla="*/ 1007 w 1363"/>
                <a:gd name="T7" fmla="*/ 398 h 1236"/>
                <a:gd name="T8" fmla="*/ 1363 w 1363"/>
                <a:gd name="T9" fmla="*/ 0 h 1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3" h="1236">
                  <a:moveTo>
                    <a:pt x="0" y="1236"/>
                  </a:moveTo>
                  <a:lnTo>
                    <a:pt x="288" y="999"/>
                  </a:lnTo>
                  <a:lnTo>
                    <a:pt x="618" y="702"/>
                  </a:lnTo>
                  <a:lnTo>
                    <a:pt x="1007" y="398"/>
                  </a:lnTo>
                  <a:lnTo>
                    <a:pt x="1363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6" name="Freeform 98">
              <a:extLst>
                <a:ext uri="{FF2B5EF4-FFF2-40B4-BE49-F238E27FC236}">
                  <a16:creationId xmlns:a16="http://schemas.microsoft.com/office/drawing/2014/main" id="{CF7322F0-886A-4306-BCE7-F341C8D8E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6" y="2530"/>
              <a:ext cx="654" cy="488"/>
            </a:xfrm>
            <a:custGeom>
              <a:avLst/>
              <a:gdLst>
                <a:gd name="T0" fmla="*/ 3225 w 3225"/>
                <a:gd name="T1" fmla="*/ 2405 h 2405"/>
                <a:gd name="T2" fmla="*/ 2980 w 3225"/>
                <a:gd name="T3" fmla="*/ 2168 h 2405"/>
                <a:gd name="T4" fmla="*/ 2700 w 3225"/>
                <a:gd name="T5" fmla="*/ 1939 h 2405"/>
                <a:gd name="T6" fmla="*/ 2582 w 3225"/>
                <a:gd name="T7" fmla="*/ 1778 h 2405"/>
                <a:gd name="T8" fmla="*/ 2235 w 3225"/>
                <a:gd name="T9" fmla="*/ 1541 h 2405"/>
                <a:gd name="T10" fmla="*/ 1871 w 3225"/>
                <a:gd name="T11" fmla="*/ 1363 h 2405"/>
                <a:gd name="T12" fmla="*/ 1430 w 3225"/>
                <a:gd name="T13" fmla="*/ 1279 h 2405"/>
                <a:gd name="T14" fmla="*/ 931 w 3225"/>
                <a:gd name="T15" fmla="*/ 915 h 2405"/>
                <a:gd name="T16" fmla="*/ 584 w 3225"/>
                <a:gd name="T17" fmla="*/ 601 h 2405"/>
                <a:gd name="T18" fmla="*/ 262 w 3225"/>
                <a:gd name="T19" fmla="*/ 390 h 2405"/>
                <a:gd name="T20" fmla="*/ 0 w 3225"/>
                <a:gd name="T21" fmla="*/ 0 h 2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25" h="2405">
                  <a:moveTo>
                    <a:pt x="3225" y="2405"/>
                  </a:moveTo>
                  <a:lnTo>
                    <a:pt x="2980" y="2168"/>
                  </a:lnTo>
                  <a:lnTo>
                    <a:pt x="2700" y="1939"/>
                  </a:lnTo>
                  <a:lnTo>
                    <a:pt x="2582" y="1778"/>
                  </a:lnTo>
                  <a:lnTo>
                    <a:pt x="2235" y="1541"/>
                  </a:lnTo>
                  <a:lnTo>
                    <a:pt x="1871" y="1363"/>
                  </a:lnTo>
                  <a:lnTo>
                    <a:pt x="1430" y="1279"/>
                  </a:lnTo>
                  <a:lnTo>
                    <a:pt x="931" y="915"/>
                  </a:lnTo>
                  <a:lnTo>
                    <a:pt x="584" y="601"/>
                  </a:lnTo>
                  <a:lnTo>
                    <a:pt x="262" y="390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7" name="Freeform 99">
              <a:extLst>
                <a:ext uri="{FF2B5EF4-FFF2-40B4-BE49-F238E27FC236}">
                  <a16:creationId xmlns:a16="http://schemas.microsoft.com/office/drawing/2014/main" id="{F958D050-4571-488D-8387-0248FE27E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" y="1714"/>
              <a:ext cx="172" cy="128"/>
            </a:xfrm>
            <a:custGeom>
              <a:avLst/>
              <a:gdLst>
                <a:gd name="T0" fmla="*/ 0 w 847"/>
                <a:gd name="T1" fmla="*/ 0 h 635"/>
                <a:gd name="T2" fmla="*/ 195 w 847"/>
                <a:gd name="T3" fmla="*/ 178 h 635"/>
                <a:gd name="T4" fmla="*/ 364 w 847"/>
                <a:gd name="T5" fmla="*/ 372 h 635"/>
                <a:gd name="T6" fmla="*/ 847 w 847"/>
                <a:gd name="T7" fmla="*/ 635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7" h="635">
                  <a:moveTo>
                    <a:pt x="0" y="0"/>
                  </a:moveTo>
                  <a:lnTo>
                    <a:pt x="195" y="178"/>
                  </a:lnTo>
                  <a:lnTo>
                    <a:pt x="364" y="372"/>
                  </a:lnTo>
                  <a:lnTo>
                    <a:pt x="847" y="635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8" name="Freeform 100">
              <a:extLst>
                <a:ext uri="{FF2B5EF4-FFF2-40B4-BE49-F238E27FC236}">
                  <a16:creationId xmlns:a16="http://schemas.microsoft.com/office/drawing/2014/main" id="{49153BEB-9009-466A-B424-8572F14DC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" y="3294"/>
              <a:ext cx="500" cy="362"/>
            </a:xfrm>
            <a:custGeom>
              <a:avLst/>
              <a:gdLst>
                <a:gd name="T0" fmla="*/ 2464 w 2464"/>
                <a:gd name="T1" fmla="*/ 1787 h 1787"/>
                <a:gd name="T2" fmla="*/ 2091 w 2464"/>
                <a:gd name="T3" fmla="*/ 1499 h 1787"/>
                <a:gd name="T4" fmla="*/ 1567 w 2464"/>
                <a:gd name="T5" fmla="*/ 1338 h 1787"/>
                <a:gd name="T6" fmla="*/ 1008 w 2464"/>
                <a:gd name="T7" fmla="*/ 1033 h 1787"/>
                <a:gd name="T8" fmla="*/ 483 w 2464"/>
                <a:gd name="T9" fmla="*/ 373 h 1787"/>
                <a:gd name="T10" fmla="*/ 0 w 2464"/>
                <a:gd name="T11" fmla="*/ 0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64" h="1787">
                  <a:moveTo>
                    <a:pt x="2464" y="1787"/>
                  </a:moveTo>
                  <a:lnTo>
                    <a:pt x="2091" y="1499"/>
                  </a:lnTo>
                  <a:lnTo>
                    <a:pt x="1567" y="1338"/>
                  </a:lnTo>
                  <a:lnTo>
                    <a:pt x="1008" y="1033"/>
                  </a:lnTo>
                  <a:lnTo>
                    <a:pt x="483" y="373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9" name="Freeform 101">
              <a:extLst>
                <a:ext uri="{FF2B5EF4-FFF2-40B4-BE49-F238E27FC236}">
                  <a16:creationId xmlns:a16="http://schemas.microsoft.com/office/drawing/2014/main" id="{E119D37A-FD74-4C16-ABDE-55C750F46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5" y="1074"/>
              <a:ext cx="300" cy="187"/>
            </a:xfrm>
            <a:custGeom>
              <a:avLst/>
              <a:gdLst>
                <a:gd name="T0" fmla="*/ 0 w 1481"/>
                <a:gd name="T1" fmla="*/ 922 h 922"/>
                <a:gd name="T2" fmla="*/ 220 w 1481"/>
                <a:gd name="T3" fmla="*/ 643 h 922"/>
                <a:gd name="T4" fmla="*/ 423 w 1481"/>
                <a:gd name="T5" fmla="*/ 482 h 922"/>
                <a:gd name="T6" fmla="*/ 779 w 1481"/>
                <a:gd name="T7" fmla="*/ 448 h 922"/>
                <a:gd name="T8" fmla="*/ 1024 w 1481"/>
                <a:gd name="T9" fmla="*/ 330 h 922"/>
                <a:gd name="T10" fmla="*/ 1481 w 1481"/>
                <a:gd name="T11" fmla="*/ 0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1" h="922">
                  <a:moveTo>
                    <a:pt x="0" y="922"/>
                  </a:moveTo>
                  <a:lnTo>
                    <a:pt x="220" y="643"/>
                  </a:lnTo>
                  <a:lnTo>
                    <a:pt x="423" y="482"/>
                  </a:lnTo>
                  <a:lnTo>
                    <a:pt x="779" y="448"/>
                  </a:lnTo>
                  <a:lnTo>
                    <a:pt x="1024" y="330"/>
                  </a:lnTo>
                  <a:lnTo>
                    <a:pt x="1481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0" name="Freeform 102">
              <a:extLst>
                <a:ext uri="{FF2B5EF4-FFF2-40B4-BE49-F238E27FC236}">
                  <a16:creationId xmlns:a16="http://schemas.microsoft.com/office/drawing/2014/main" id="{3ABAC8A3-7BD6-4C6A-8199-D894E9098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3" y="1334"/>
              <a:ext cx="190" cy="211"/>
            </a:xfrm>
            <a:custGeom>
              <a:avLst/>
              <a:gdLst>
                <a:gd name="T0" fmla="*/ 0 w 940"/>
                <a:gd name="T1" fmla="*/ 1041 h 1041"/>
                <a:gd name="T2" fmla="*/ 110 w 940"/>
                <a:gd name="T3" fmla="*/ 694 h 1041"/>
                <a:gd name="T4" fmla="*/ 228 w 940"/>
                <a:gd name="T5" fmla="*/ 500 h 1041"/>
                <a:gd name="T6" fmla="*/ 423 w 940"/>
                <a:gd name="T7" fmla="*/ 339 h 1041"/>
                <a:gd name="T8" fmla="*/ 940 w 940"/>
                <a:gd name="T9" fmla="*/ 0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0" h="1041">
                  <a:moveTo>
                    <a:pt x="0" y="1041"/>
                  </a:moveTo>
                  <a:lnTo>
                    <a:pt x="110" y="694"/>
                  </a:lnTo>
                  <a:lnTo>
                    <a:pt x="228" y="500"/>
                  </a:lnTo>
                  <a:lnTo>
                    <a:pt x="423" y="339"/>
                  </a:lnTo>
                  <a:lnTo>
                    <a:pt x="94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1" name="Freeform 103">
              <a:extLst>
                <a:ext uri="{FF2B5EF4-FFF2-40B4-BE49-F238E27FC236}">
                  <a16:creationId xmlns:a16="http://schemas.microsoft.com/office/drawing/2014/main" id="{3B5B1B13-2B83-41E0-94B8-B5D4B8167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7" y="262"/>
              <a:ext cx="975" cy="831"/>
            </a:xfrm>
            <a:custGeom>
              <a:avLst/>
              <a:gdLst>
                <a:gd name="T0" fmla="*/ 4809 w 4809"/>
                <a:gd name="T1" fmla="*/ 4098 h 4098"/>
                <a:gd name="T2" fmla="*/ 4250 w 4809"/>
                <a:gd name="T3" fmla="*/ 3607 h 4098"/>
                <a:gd name="T4" fmla="*/ 3877 w 4809"/>
                <a:gd name="T5" fmla="*/ 3048 h 4098"/>
                <a:gd name="T6" fmla="*/ 3505 w 4809"/>
                <a:gd name="T7" fmla="*/ 2515 h 4098"/>
                <a:gd name="T8" fmla="*/ 3132 w 4809"/>
                <a:gd name="T9" fmla="*/ 1964 h 4098"/>
                <a:gd name="T10" fmla="*/ 2658 w 4809"/>
                <a:gd name="T11" fmla="*/ 1490 h 4098"/>
                <a:gd name="T12" fmla="*/ 2252 w 4809"/>
                <a:gd name="T13" fmla="*/ 813 h 4098"/>
                <a:gd name="T14" fmla="*/ 1879 w 4809"/>
                <a:gd name="T15" fmla="*/ 500 h 4098"/>
                <a:gd name="T16" fmla="*/ 1566 w 4809"/>
                <a:gd name="T17" fmla="*/ 398 h 4098"/>
                <a:gd name="T18" fmla="*/ 821 w 4809"/>
                <a:gd name="T19" fmla="*/ 314 h 4098"/>
                <a:gd name="T20" fmla="*/ 347 w 4809"/>
                <a:gd name="T21" fmla="*/ 119 h 4098"/>
                <a:gd name="T22" fmla="*/ 0 w 4809"/>
                <a:gd name="T23" fmla="*/ 0 h 4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09" h="4098">
                  <a:moveTo>
                    <a:pt x="4809" y="4098"/>
                  </a:moveTo>
                  <a:lnTo>
                    <a:pt x="4250" y="3607"/>
                  </a:lnTo>
                  <a:lnTo>
                    <a:pt x="3877" y="3048"/>
                  </a:lnTo>
                  <a:lnTo>
                    <a:pt x="3505" y="2515"/>
                  </a:lnTo>
                  <a:lnTo>
                    <a:pt x="3132" y="1964"/>
                  </a:lnTo>
                  <a:lnTo>
                    <a:pt x="2658" y="1490"/>
                  </a:lnTo>
                  <a:lnTo>
                    <a:pt x="2252" y="813"/>
                  </a:lnTo>
                  <a:lnTo>
                    <a:pt x="1879" y="500"/>
                  </a:lnTo>
                  <a:lnTo>
                    <a:pt x="1566" y="398"/>
                  </a:lnTo>
                  <a:lnTo>
                    <a:pt x="821" y="314"/>
                  </a:lnTo>
                  <a:lnTo>
                    <a:pt x="347" y="119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2" name="Freeform 104">
              <a:extLst>
                <a:ext uri="{FF2B5EF4-FFF2-40B4-BE49-F238E27FC236}">
                  <a16:creationId xmlns:a16="http://schemas.microsoft.com/office/drawing/2014/main" id="{F234D846-9174-4B11-A379-1EFC84C20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1510"/>
              <a:ext cx="166" cy="66"/>
            </a:xfrm>
            <a:custGeom>
              <a:avLst/>
              <a:gdLst>
                <a:gd name="T0" fmla="*/ 821 w 821"/>
                <a:gd name="T1" fmla="*/ 330 h 330"/>
                <a:gd name="T2" fmla="*/ 567 w 821"/>
                <a:gd name="T3" fmla="*/ 228 h 330"/>
                <a:gd name="T4" fmla="*/ 228 w 821"/>
                <a:gd name="T5" fmla="*/ 101 h 330"/>
                <a:gd name="T6" fmla="*/ 0 w 821"/>
                <a:gd name="T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1" h="330">
                  <a:moveTo>
                    <a:pt x="821" y="330"/>
                  </a:moveTo>
                  <a:lnTo>
                    <a:pt x="567" y="228"/>
                  </a:lnTo>
                  <a:lnTo>
                    <a:pt x="228" y="101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3" name="Freeform 105">
              <a:extLst>
                <a:ext uri="{FF2B5EF4-FFF2-40B4-BE49-F238E27FC236}">
                  <a16:creationId xmlns:a16="http://schemas.microsoft.com/office/drawing/2014/main" id="{7ECD50CA-8A55-44F7-88E0-F99778EFD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" y="1128"/>
              <a:ext cx="1921" cy="891"/>
            </a:xfrm>
            <a:custGeom>
              <a:avLst/>
              <a:gdLst>
                <a:gd name="T0" fmla="*/ 9474 w 9474"/>
                <a:gd name="T1" fmla="*/ 4394 h 4394"/>
                <a:gd name="T2" fmla="*/ 8805 w 9474"/>
                <a:gd name="T3" fmla="*/ 3954 h 4394"/>
                <a:gd name="T4" fmla="*/ 7501 w 9474"/>
                <a:gd name="T5" fmla="*/ 3344 h 4394"/>
                <a:gd name="T6" fmla="*/ 6612 w 9474"/>
                <a:gd name="T7" fmla="*/ 2811 h 4394"/>
                <a:gd name="T8" fmla="*/ 5554 w 9474"/>
                <a:gd name="T9" fmla="*/ 2176 h 4394"/>
                <a:gd name="T10" fmla="*/ 4030 w 9474"/>
                <a:gd name="T11" fmla="*/ 1643 h 4394"/>
                <a:gd name="T12" fmla="*/ 3751 w 9474"/>
                <a:gd name="T13" fmla="*/ 1490 h 4394"/>
                <a:gd name="T14" fmla="*/ 3641 w 9474"/>
                <a:gd name="T15" fmla="*/ 1312 h 4394"/>
                <a:gd name="T16" fmla="*/ 3378 w 9474"/>
                <a:gd name="T17" fmla="*/ 1042 h 4394"/>
                <a:gd name="T18" fmla="*/ 2989 w 9474"/>
                <a:gd name="T19" fmla="*/ 974 h 4394"/>
                <a:gd name="T20" fmla="*/ 2515 w 9474"/>
                <a:gd name="T21" fmla="*/ 948 h 4394"/>
                <a:gd name="T22" fmla="*/ 1965 w 9474"/>
                <a:gd name="T23" fmla="*/ 872 h 4394"/>
                <a:gd name="T24" fmla="*/ 1600 w 9474"/>
                <a:gd name="T25" fmla="*/ 559 h 4394"/>
                <a:gd name="T26" fmla="*/ 1093 w 9474"/>
                <a:gd name="T27" fmla="*/ 331 h 4394"/>
                <a:gd name="T28" fmla="*/ 779 w 9474"/>
                <a:gd name="T29" fmla="*/ 220 h 4394"/>
                <a:gd name="T30" fmla="*/ 229 w 9474"/>
                <a:gd name="T31" fmla="*/ 68 h 4394"/>
                <a:gd name="T32" fmla="*/ 0 w 9474"/>
                <a:gd name="T33" fmla="*/ 0 h 4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74" h="4394">
                  <a:moveTo>
                    <a:pt x="9474" y="4394"/>
                  </a:moveTo>
                  <a:lnTo>
                    <a:pt x="8805" y="3954"/>
                  </a:lnTo>
                  <a:lnTo>
                    <a:pt x="7501" y="3344"/>
                  </a:lnTo>
                  <a:lnTo>
                    <a:pt x="6612" y="2811"/>
                  </a:lnTo>
                  <a:lnTo>
                    <a:pt x="5554" y="2176"/>
                  </a:lnTo>
                  <a:lnTo>
                    <a:pt x="4030" y="1643"/>
                  </a:lnTo>
                  <a:lnTo>
                    <a:pt x="3751" y="1490"/>
                  </a:lnTo>
                  <a:lnTo>
                    <a:pt x="3641" y="1312"/>
                  </a:lnTo>
                  <a:lnTo>
                    <a:pt x="3378" y="1042"/>
                  </a:lnTo>
                  <a:lnTo>
                    <a:pt x="2989" y="974"/>
                  </a:lnTo>
                  <a:lnTo>
                    <a:pt x="2515" y="948"/>
                  </a:lnTo>
                  <a:lnTo>
                    <a:pt x="1965" y="872"/>
                  </a:lnTo>
                  <a:lnTo>
                    <a:pt x="1600" y="559"/>
                  </a:lnTo>
                  <a:lnTo>
                    <a:pt x="1093" y="331"/>
                  </a:lnTo>
                  <a:lnTo>
                    <a:pt x="779" y="220"/>
                  </a:lnTo>
                  <a:lnTo>
                    <a:pt x="229" y="68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4" name="Freeform 106">
              <a:extLst>
                <a:ext uri="{FF2B5EF4-FFF2-40B4-BE49-F238E27FC236}">
                  <a16:creationId xmlns:a16="http://schemas.microsoft.com/office/drawing/2014/main" id="{689A4D6F-5095-43CA-8124-2CB67A414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" y="1635"/>
              <a:ext cx="204" cy="84"/>
            </a:xfrm>
            <a:custGeom>
              <a:avLst/>
              <a:gdLst>
                <a:gd name="T0" fmla="*/ 1007 w 1007"/>
                <a:gd name="T1" fmla="*/ 414 h 414"/>
                <a:gd name="T2" fmla="*/ 652 w 1007"/>
                <a:gd name="T3" fmla="*/ 203 h 414"/>
                <a:gd name="T4" fmla="*/ 288 w 1007"/>
                <a:gd name="T5" fmla="*/ 177 h 414"/>
                <a:gd name="T6" fmla="*/ 0 w 1007"/>
                <a:gd name="T7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7" h="414">
                  <a:moveTo>
                    <a:pt x="1007" y="414"/>
                  </a:moveTo>
                  <a:lnTo>
                    <a:pt x="652" y="203"/>
                  </a:lnTo>
                  <a:lnTo>
                    <a:pt x="288" y="177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2029577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168529-04FC-4D57-9EBE-5BBF51F377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1" t="15141" r="9983" b="4492"/>
          <a:stretch/>
        </p:blipFill>
        <p:spPr>
          <a:xfrm>
            <a:off x="202222" y="158262"/>
            <a:ext cx="6570511" cy="373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04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F83BF0-811B-465B-AADD-6EC6020D34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3" t="14408" r="9354" b="4615"/>
          <a:stretch/>
        </p:blipFill>
        <p:spPr>
          <a:xfrm>
            <a:off x="0" y="0"/>
            <a:ext cx="8493370" cy="47842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E0F605-1D57-4EC8-80BA-9442D386A1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5" t="20393" r="17031" b="3516"/>
          <a:stretch/>
        </p:blipFill>
        <p:spPr>
          <a:xfrm>
            <a:off x="5052577" y="1670538"/>
            <a:ext cx="7191628" cy="501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36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293D8BD3-2FF1-4E1A-BFEB-285BE186B8B4}"/>
              </a:ext>
            </a:extLst>
          </p:cNvPr>
          <p:cNvSpPr>
            <a:spLocks noEditPoints="1"/>
          </p:cNvSpPr>
          <p:nvPr/>
        </p:nvSpPr>
        <p:spPr bwMode="auto">
          <a:xfrm>
            <a:off x="3251200" y="17463"/>
            <a:ext cx="5816600" cy="7164388"/>
          </a:xfrm>
          <a:custGeom>
            <a:avLst/>
            <a:gdLst>
              <a:gd name="T0" fmla="*/ 17998 w 18066"/>
              <a:gd name="T1" fmla="*/ 2184 h 22263"/>
              <a:gd name="T2" fmla="*/ 16500 w 18066"/>
              <a:gd name="T3" fmla="*/ 2641 h 22263"/>
              <a:gd name="T4" fmla="*/ 14824 w 18066"/>
              <a:gd name="T5" fmla="*/ 1659 h 22263"/>
              <a:gd name="T6" fmla="*/ 12834 w 18066"/>
              <a:gd name="T7" fmla="*/ 880 h 22263"/>
              <a:gd name="T8" fmla="*/ 14036 w 18066"/>
              <a:gd name="T9" fmla="*/ 1913 h 22263"/>
              <a:gd name="T10" fmla="*/ 15823 w 18066"/>
              <a:gd name="T11" fmla="*/ 5934 h 22263"/>
              <a:gd name="T12" fmla="*/ 14062 w 18066"/>
              <a:gd name="T13" fmla="*/ 5291 h 22263"/>
              <a:gd name="T14" fmla="*/ 13325 w 18066"/>
              <a:gd name="T15" fmla="*/ 4156 h 22263"/>
              <a:gd name="T16" fmla="*/ 12335 w 18066"/>
              <a:gd name="T17" fmla="*/ 4139 h 22263"/>
              <a:gd name="T18" fmla="*/ 13477 w 18066"/>
              <a:gd name="T19" fmla="*/ 6129 h 22263"/>
              <a:gd name="T20" fmla="*/ 12893 w 18066"/>
              <a:gd name="T21" fmla="*/ 7923 h 22263"/>
              <a:gd name="T22" fmla="*/ 11285 w 18066"/>
              <a:gd name="T23" fmla="*/ 6806 h 22263"/>
              <a:gd name="T24" fmla="*/ 10125 w 18066"/>
              <a:gd name="T25" fmla="*/ 5722 h 22263"/>
              <a:gd name="T26" fmla="*/ 8974 w 18066"/>
              <a:gd name="T27" fmla="*/ 5181 h 22263"/>
              <a:gd name="T28" fmla="*/ 7907 w 18066"/>
              <a:gd name="T29" fmla="*/ 4334 h 22263"/>
              <a:gd name="T30" fmla="*/ 9219 w 18066"/>
              <a:gd name="T31" fmla="*/ 7272 h 22263"/>
              <a:gd name="T32" fmla="*/ 6578 w 18066"/>
              <a:gd name="T33" fmla="*/ 6950 h 22263"/>
              <a:gd name="T34" fmla="*/ 5553 w 18066"/>
              <a:gd name="T35" fmla="*/ 6188 h 22263"/>
              <a:gd name="T36" fmla="*/ 5037 w 18066"/>
              <a:gd name="T37" fmla="*/ 7162 h 22263"/>
              <a:gd name="T38" fmla="*/ 4495 w 18066"/>
              <a:gd name="T39" fmla="*/ 8364 h 22263"/>
              <a:gd name="T40" fmla="*/ 6095 w 18066"/>
              <a:gd name="T41" fmla="*/ 7373 h 22263"/>
              <a:gd name="T42" fmla="*/ 8118 w 18066"/>
              <a:gd name="T43" fmla="*/ 8127 h 22263"/>
              <a:gd name="T44" fmla="*/ 8364 w 18066"/>
              <a:gd name="T45" fmla="*/ 9413 h 22263"/>
              <a:gd name="T46" fmla="*/ 10193 w 18066"/>
              <a:gd name="T47" fmla="*/ 9803 h 22263"/>
              <a:gd name="T48" fmla="*/ 7543 w 18066"/>
              <a:gd name="T49" fmla="*/ 12562 h 22263"/>
              <a:gd name="T50" fmla="*/ 6332 w 18066"/>
              <a:gd name="T51" fmla="*/ 11445 h 22263"/>
              <a:gd name="T52" fmla="*/ 4740 w 18066"/>
              <a:gd name="T53" fmla="*/ 12308 h 22263"/>
              <a:gd name="T54" fmla="*/ 3987 w 18066"/>
              <a:gd name="T55" fmla="*/ 12977 h 22263"/>
              <a:gd name="T56" fmla="*/ 6755 w 18066"/>
              <a:gd name="T57" fmla="*/ 13468 h 22263"/>
              <a:gd name="T58" fmla="*/ 7509 w 18066"/>
              <a:gd name="T59" fmla="*/ 14628 h 22263"/>
              <a:gd name="T60" fmla="*/ 5274 w 18066"/>
              <a:gd name="T61" fmla="*/ 16152 h 22263"/>
              <a:gd name="T62" fmla="*/ 4089 w 18066"/>
              <a:gd name="T63" fmla="*/ 16177 h 22263"/>
              <a:gd name="T64" fmla="*/ 5579 w 18066"/>
              <a:gd name="T65" fmla="*/ 16710 h 22263"/>
              <a:gd name="T66" fmla="*/ 5028 w 18066"/>
              <a:gd name="T67" fmla="*/ 18183 h 22263"/>
              <a:gd name="T68" fmla="*/ 4148 w 18066"/>
              <a:gd name="T69" fmla="*/ 19800 h 22263"/>
              <a:gd name="T70" fmla="*/ 2836 w 18066"/>
              <a:gd name="T71" fmla="*/ 20316 h 22263"/>
              <a:gd name="T72" fmla="*/ 1278 w 18066"/>
              <a:gd name="T73" fmla="*/ 21781 h 22263"/>
              <a:gd name="T74" fmla="*/ 0 w 18066"/>
              <a:gd name="T75" fmla="*/ 19959 h 22263"/>
              <a:gd name="T76" fmla="*/ 2175 w 18066"/>
              <a:gd name="T77" fmla="*/ 20232 h 22263"/>
              <a:gd name="T78" fmla="*/ 1650 w 18066"/>
              <a:gd name="T79" fmla="*/ 18073 h 22263"/>
              <a:gd name="T80" fmla="*/ 3284 w 18066"/>
              <a:gd name="T81" fmla="*/ 16795 h 22263"/>
              <a:gd name="T82" fmla="*/ 4309 w 18066"/>
              <a:gd name="T83" fmla="*/ 15517 h 22263"/>
              <a:gd name="T84" fmla="*/ 3801 w 18066"/>
              <a:gd name="T85" fmla="*/ 14238 h 22263"/>
              <a:gd name="T86" fmla="*/ 1261 w 18066"/>
              <a:gd name="T87" fmla="*/ 14712 h 22263"/>
              <a:gd name="T88" fmla="*/ 1286 w 18066"/>
              <a:gd name="T89" fmla="*/ 13011 h 22263"/>
              <a:gd name="T90" fmla="*/ 3979 w 18066"/>
              <a:gd name="T91" fmla="*/ 11640 h 22263"/>
              <a:gd name="T92" fmla="*/ 6501 w 18066"/>
              <a:gd name="T93" fmla="*/ 9591 h 22263"/>
              <a:gd name="T94" fmla="*/ 2861 w 18066"/>
              <a:gd name="T95" fmla="*/ 10065 h 22263"/>
              <a:gd name="T96" fmla="*/ 3132 w 18066"/>
              <a:gd name="T97" fmla="*/ 8194 h 22263"/>
              <a:gd name="T98" fmla="*/ 3200 w 18066"/>
              <a:gd name="T99" fmla="*/ 6527 h 22263"/>
              <a:gd name="T100" fmla="*/ 3521 w 18066"/>
              <a:gd name="T101" fmla="*/ 5291 h 22263"/>
              <a:gd name="T102" fmla="*/ 6603 w 18066"/>
              <a:gd name="T103" fmla="*/ 5155 h 22263"/>
              <a:gd name="T104" fmla="*/ 6992 w 18066"/>
              <a:gd name="T105" fmla="*/ 3335 h 22263"/>
              <a:gd name="T106" fmla="*/ 8085 w 18066"/>
              <a:gd name="T107" fmla="*/ 3039 h 22263"/>
              <a:gd name="T108" fmla="*/ 8982 w 18066"/>
              <a:gd name="T109" fmla="*/ 4478 h 22263"/>
              <a:gd name="T110" fmla="*/ 11471 w 18066"/>
              <a:gd name="T111" fmla="*/ 4918 h 22263"/>
              <a:gd name="T112" fmla="*/ 11649 w 18066"/>
              <a:gd name="T113" fmla="*/ 2531 h 22263"/>
              <a:gd name="T114" fmla="*/ 10878 w 18066"/>
              <a:gd name="T115" fmla="*/ 804 h 22263"/>
              <a:gd name="T116" fmla="*/ 13105 w 18066"/>
              <a:gd name="T117" fmla="*/ 483 h 22263"/>
              <a:gd name="T118" fmla="*/ 15873 w 18066"/>
              <a:gd name="T119" fmla="*/ 1304 h 22263"/>
              <a:gd name="T120" fmla="*/ 15069 w 18066"/>
              <a:gd name="T121" fmla="*/ 212 h 22263"/>
              <a:gd name="T122" fmla="*/ 12876 w 18066"/>
              <a:gd name="T123" fmla="*/ 212 h 22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066" h="22263">
                <a:moveTo>
                  <a:pt x="11903" y="0"/>
                </a:moveTo>
                <a:lnTo>
                  <a:pt x="16838" y="0"/>
                </a:lnTo>
                <a:lnTo>
                  <a:pt x="16855" y="17"/>
                </a:lnTo>
                <a:lnTo>
                  <a:pt x="17059" y="322"/>
                </a:lnTo>
                <a:lnTo>
                  <a:pt x="17219" y="567"/>
                </a:lnTo>
                <a:lnTo>
                  <a:pt x="17338" y="737"/>
                </a:lnTo>
                <a:lnTo>
                  <a:pt x="17465" y="880"/>
                </a:lnTo>
                <a:lnTo>
                  <a:pt x="17617" y="1092"/>
                </a:lnTo>
                <a:lnTo>
                  <a:pt x="17778" y="1371"/>
                </a:lnTo>
                <a:lnTo>
                  <a:pt x="17778" y="1668"/>
                </a:lnTo>
                <a:lnTo>
                  <a:pt x="17871" y="1972"/>
                </a:lnTo>
                <a:lnTo>
                  <a:pt x="17998" y="2184"/>
                </a:lnTo>
                <a:lnTo>
                  <a:pt x="18066" y="2463"/>
                </a:lnTo>
                <a:lnTo>
                  <a:pt x="18024" y="2692"/>
                </a:lnTo>
                <a:lnTo>
                  <a:pt x="17939" y="3022"/>
                </a:lnTo>
                <a:lnTo>
                  <a:pt x="17634" y="3386"/>
                </a:lnTo>
                <a:lnTo>
                  <a:pt x="17389" y="3513"/>
                </a:lnTo>
                <a:lnTo>
                  <a:pt x="17059" y="3589"/>
                </a:lnTo>
                <a:lnTo>
                  <a:pt x="16838" y="3513"/>
                </a:lnTo>
                <a:lnTo>
                  <a:pt x="16720" y="3428"/>
                </a:lnTo>
                <a:lnTo>
                  <a:pt x="16652" y="3200"/>
                </a:lnTo>
                <a:lnTo>
                  <a:pt x="16652" y="2921"/>
                </a:lnTo>
                <a:lnTo>
                  <a:pt x="16652" y="2768"/>
                </a:lnTo>
                <a:lnTo>
                  <a:pt x="16500" y="2641"/>
                </a:lnTo>
                <a:lnTo>
                  <a:pt x="16237" y="2633"/>
                </a:lnTo>
                <a:lnTo>
                  <a:pt x="15983" y="2573"/>
                </a:lnTo>
                <a:lnTo>
                  <a:pt x="15831" y="2531"/>
                </a:lnTo>
                <a:lnTo>
                  <a:pt x="15704" y="2497"/>
                </a:lnTo>
                <a:lnTo>
                  <a:pt x="15569" y="2387"/>
                </a:lnTo>
                <a:lnTo>
                  <a:pt x="15425" y="2193"/>
                </a:lnTo>
                <a:lnTo>
                  <a:pt x="15340" y="1905"/>
                </a:lnTo>
                <a:lnTo>
                  <a:pt x="15340" y="1778"/>
                </a:lnTo>
                <a:lnTo>
                  <a:pt x="15264" y="1735"/>
                </a:lnTo>
                <a:lnTo>
                  <a:pt x="15086" y="1735"/>
                </a:lnTo>
                <a:lnTo>
                  <a:pt x="14908" y="1685"/>
                </a:lnTo>
                <a:lnTo>
                  <a:pt x="14824" y="1659"/>
                </a:lnTo>
                <a:lnTo>
                  <a:pt x="14756" y="1583"/>
                </a:lnTo>
                <a:lnTo>
                  <a:pt x="14705" y="1498"/>
                </a:lnTo>
                <a:lnTo>
                  <a:pt x="14680" y="1321"/>
                </a:lnTo>
                <a:lnTo>
                  <a:pt x="14671" y="1244"/>
                </a:lnTo>
                <a:lnTo>
                  <a:pt x="14586" y="1261"/>
                </a:lnTo>
                <a:lnTo>
                  <a:pt x="14459" y="1380"/>
                </a:lnTo>
                <a:lnTo>
                  <a:pt x="14256" y="1481"/>
                </a:lnTo>
                <a:lnTo>
                  <a:pt x="14095" y="1456"/>
                </a:lnTo>
                <a:lnTo>
                  <a:pt x="13774" y="1371"/>
                </a:lnTo>
                <a:lnTo>
                  <a:pt x="13418" y="1211"/>
                </a:lnTo>
                <a:lnTo>
                  <a:pt x="12961" y="1041"/>
                </a:lnTo>
                <a:lnTo>
                  <a:pt x="12834" y="880"/>
                </a:lnTo>
                <a:lnTo>
                  <a:pt x="12597" y="872"/>
                </a:lnTo>
                <a:lnTo>
                  <a:pt x="12487" y="990"/>
                </a:lnTo>
                <a:lnTo>
                  <a:pt x="12419" y="1177"/>
                </a:lnTo>
                <a:lnTo>
                  <a:pt x="12512" y="1354"/>
                </a:lnTo>
                <a:lnTo>
                  <a:pt x="12614" y="1465"/>
                </a:lnTo>
                <a:lnTo>
                  <a:pt x="12775" y="1431"/>
                </a:lnTo>
                <a:lnTo>
                  <a:pt x="12851" y="1456"/>
                </a:lnTo>
                <a:lnTo>
                  <a:pt x="13130" y="1651"/>
                </a:lnTo>
                <a:lnTo>
                  <a:pt x="13308" y="1795"/>
                </a:lnTo>
                <a:lnTo>
                  <a:pt x="13537" y="1913"/>
                </a:lnTo>
                <a:lnTo>
                  <a:pt x="13782" y="1913"/>
                </a:lnTo>
                <a:lnTo>
                  <a:pt x="14036" y="1913"/>
                </a:lnTo>
                <a:lnTo>
                  <a:pt x="14307" y="1879"/>
                </a:lnTo>
                <a:lnTo>
                  <a:pt x="14510" y="1964"/>
                </a:lnTo>
                <a:lnTo>
                  <a:pt x="14849" y="2209"/>
                </a:lnTo>
                <a:lnTo>
                  <a:pt x="15094" y="2472"/>
                </a:lnTo>
                <a:lnTo>
                  <a:pt x="15298" y="2827"/>
                </a:lnTo>
                <a:lnTo>
                  <a:pt x="15543" y="3225"/>
                </a:lnTo>
                <a:lnTo>
                  <a:pt x="15772" y="3615"/>
                </a:lnTo>
                <a:lnTo>
                  <a:pt x="16077" y="4512"/>
                </a:lnTo>
                <a:lnTo>
                  <a:pt x="16127" y="4901"/>
                </a:lnTo>
                <a:lnTo>
                  <a:pt x="16161" y="5299"/>
                </a:lnTo>
                <a:lnTo>
                  <a:pt x="16093" y="5596"/>
                </a:lnTo>
                <a:lnTo>
                  <a:pt x="15823" y="5934"/>
                </a:lnTo>
                <a:lnTo>
                  <a:pt x="15492" y="6239"/>
                </a:lnTo>
                <a:lnTo>
                  <a:pt x="15086" y="6417"/>
                </a:lnTo>
                <a:lnTo>
                  <a:pt x="14959" y="6442"/>
                </a:lnTo>
                <a:lnTo>
                  <a:pt x="14739" y="6357"/>
                </a:lnTo>
                <a:lnTo>
                  <a:pt x="14680" y="6239"/>
                </a:lnTo>
                <a:lnTo>
                  <a:pt x="14671" y="5993"/>
                </a:lnTo>
                <a:lnTo>
                  <a:pt x="14697" y="5849"/>
                </a:lnTo>
                <a:lnTo>
                  <a:pt x="14544" y="5883"/>
                </a:lnTo>
                <a:lnTo>
                  <a:pt x="14417" y="5934"/>
                </a:lnTo>
                <a:lnTo>
                  <a:pt x="14231" y="5875"/>
                </a:lnTo>
                <a:lnTo>
                  <a:pt x="14095" y="5638"/>
                </a:lnTo>
                <a:lnTo>
                  <a:pt x="14062" y="5291"/>
                </a:lnTo>
                <a:lnTo>
                  <a:pt x="13985" y="5206"/>
                </a:lnTo>
                <a:lnTo>
                  <a:pt x="13901" y="5215"/>
                </a:lnTo>
                <a:lnTo>
                  <a:pt x="13858" y="5189"/>
                </a:lnTo>
                <a:lnTo>
                  <a:pt x="13689" y="5291"/>
                </a:lnTo>
                <a:lnTo>
                  <a:pt x="13554" y="5325"/>
                </a:lnTo>
                <a:lnTo>
                  <a:pt x="13435" y="5291"/>
                </a:lnTo>
                <a:lnTo>
                  <a:pt x="13384" y="5045"/>
                </a:lnTo>
                <a:lnTo>
                  <a:pt x="13342" y="4851"/>
                </a:lnTo>
                <a:lnTo>
                  <a:pt x="13342" y="4656"/>
                </a:lnTo>
                <a:lnTo>
                  <a:pt x="13325" y="4520"/>
                </a:lnTo>
                <a:lnTo>
                  <a:pt x="13334" y="4334"/>
                </a:lnTo>
                <a:lnTo>
                  <a:pt x="13325" y="4156"/>
                </a:lnTo>
                <a:lnTo>
                  <a:pt x="13190" y="4097"/>
                </a:lnTo>
                <a:lnTo>
                  <a:pt x="13113" y="4063"/>
                </a:lnTo>
                <a:lnTo>
                  <a:pt x="13054" y="3928"/>
                </a:lnTo>
                <a:lnTo>
                  <a:pt x="12775" y="3928"/>
                </a:lnTo>
                <a:lnTo>
                  <a:pt x="12572" y="3919"/>
                </a:lnTo>
                <a:lnTo>
                  <a:pt x="12436" y="3835"/>
                </a:lnTo>
                <a:lnTo>
                  <a:pt x="12419" y="3674"/>
                </a:lnTo>
                <a:lnTo>
                  <a:pt x="12351" y="3615"/>
                </a:lnTo>
                <a:lnTo>
                  <a:pt x="12182" y="3649"/>
                </a:lnTo>
                <a:lnTo>
                  <a:pt x="12182" y="3818"/>
                </a:lnTo>
                <a:lnTo>
                  <a:pt x="12191" y="4004"/>
                </a:lnTo>
                <a:lnTo>
                  <a:pt x="12335" y="4139"/>
                </a:lnTo>
                <a:lnTo>
                  <a:pt x="12546" y="4207"/>
                </a:lnTo>
                <a:lnTo>
                  <a:pt x="12749" y="4351"/>
                </a:lnTo>
                <a:lnTo>
                  <a:pt x="12936" y="4504"/>
                </a:lnTo>
                <a:lnTo>
                  <a:pt x="12969" y="4630"/>
                </a:lnTo>
                <a:lnTo>
                  <a:pt x="13063" y="4842"/>
                </a:lnTo>
                <a:lnTo>
                  <a:pt x="13063" y="5147"/>
                </a:lnTo>
                <a:lnTo>
                  <a:pt x="13046" y="5401"/>
                </a:lnTo>
                <a:lnTo>
                  <a:pt x="13054" y="5833"/>
                </a:lnTo>
                <a:lnTo>
                  <a:pt x="13130" y="6053"/>
                </a:lnTo>
                <a:lnTo>
                  <a:pt x="13274" y="6112"/>
                </a:lnTo>
                <a:lnTo>
                  <a:pt x="13384" y="6129"/>
                </a:lnTo>
                <a:lnTo>
                  <a:pt x="13477" y="6129"/>
                </a:lnTo>
                <a:lnTo>
                  <a:pt x="13587" y="6129"/>
                </a:lnTo>
                <a:lnTo>
                  <a:pt x="13706" y="6129"/>
                </a:lnTo>
                <a:lnTo>
                  <a:pt x="13867" y="6197"/>
                </a:lnTo>
                <a:lnTo>
                  <a:pt x="14011" y="6281"/>
                </a:lnTo>
                <a:lnTo>
                  <a:pt x="14121" y="6417"/>
                </a:lnTo>
                <a:lnTo>
                  <a:pt x="14180" y="6688"/>
                </a:lnTo>
                <a:lnTo>
                  <a:pt x="14180" y="6806"/>
                </a:lnTo>
                <a:lnTo>
                  <a:pt x="14095" y="7026"/>
                </a:lnTo>
                <a:lnTo>
                  <a:pt x="13943" y="7195"/>
                </a:lnTo>
                <a:lnTo>
                  <a:pt x="13647" y="7424"/>
                </a:lnTo>
                <a:lnTo>
                  <a:pt x="13367" y="7669"/>
                </a:lnTo>
                <a:lnTo>
                  <a:pt x="12893" y="7923"/>
                </a:lnTo>
                <a:lnTo>
                  <a:pt x="12572" y="8067"/>
                </a:lnTo>
                <a:lnTo>
                  <a:pt x="12157" y="8000"/>
                </a:lnTo>
                <a:lnTo>
                  <a:pt x="11818" y="7873"/>
                </a:lnTo>
                <a:lnTo>
                  <a:pt x="11623" y="7695"/>
                </a:lnTo>
                <a:lnTo>
                  <a:pt x="11479" y="7534"/>
                </a:lnTo>
                <a:lnTo>
                  <a:pt x="11429" y="7390"/>
                </a:lnTo>
                <a:lnTo>
                  <a:pt x="11429" y="7246"/>
                </a:lnTo>
                <a:lnTo>
                  <a:pt x="11429" y="7060"/>
                </a:lnTo>
                <a:lnTo>
                  <a:pt x="11488" y="6865"/>
                </a:lnTo>
                <a:lnTo>
                  <a:pt x="11488" y="6798"/>
                </a:lnTo>
                <a:lnTo>
                  <a:pt x="11378" y="6798"/>
                </a:lnTo>
                <a:lnTo>
                  <a:pt x="11285" y="6806"/>
                </a:lnTo>
                <a:lnTo>
                  <a:pt x="11048" y="6865"/>
                </a:lnTo>
                <a:lnTo>
                  <a:pt x="10921" y="6865"/>
                </a:lnTo>
                <a:lnTo>
                  <a:pt x="10751" y="6798"/>
                </a:lnTo>
                <a:lnTo>
                  <a:pt x="10514" y="6611"/>
                </a:lnTo>
                <a:lnTo>
                  <a:pt x="10362" y="6434"/>
                </a:lnTo>
                <a:lnTo>
                  <a:pt x="10311" y="6273"/>
                </a:lnTo>
                <a:lnTo>
                  <a:pt x="10311" y="6163"/>
                </a:lnTo>
                <a:lnTo>
                  <a:pt x="10345" y="5985"/>
                </a:lnTo>
                <a:lnTo>
                  <a:pt x="10387" y="5799"/>
                </a:lnTo>
                <a:lnTo>
                  <a:pt x="10387" y="5722"/>
                </a:lnTo>
                <a:lnTo>
                  <a:pt x="10260" y="5722"/>
                </a:lnTo>
                <a:lnTo>
                  <a:pt x="10125" y="5722"/>
                </a:lnTo>
                <a:lnTo>
                  <a:pt x="9913" y="5706"/>
                </a:lnTo>
                <a:lnTo>
                  <a:pt x="9829" y="5706"/>
                </a:lnTo>
                <a:lnTo>
                  <a:pt x="9702" y="5655"/>
                </a:lnTo>
                <a:lnTo>
                  <a:pt x="9651" y="5545"/>
                </a:lnTo>
                <a:lnTo>
                  <a:pt x="9651" y="5443"/>
                </a:lnTo>
                <a:lnTo>
                  <a:pt x="9744" y="5316"/>
                </a:lnTo>
                <a:lnTo>
                  <a:pt x="9744" y="5130"/>
                </a:lnTo>
                <a:lnTo>
                  <a:pt x="9668" y="5045"/>
                </a:lnTo>
                <a:lnTo>
                  <a:pt x="9558" y="5037"/>
                </a:lnTo>
                <a:lnTo>
                  <a:pt x="9388" y="5096"/>
                </a:lnTo>
                <a:lnTo>
                  <a:pt x="9160" y="5189"/>
                </a:lnTo>
                <a:lnTo>
                  <a:pt x="8974" y="5181"/>
                </a:lnTo>
                <a:lnTo>
                  <a:pt x="8830" y="5071"/>
                </a:lnTo>
                <a:lnTo>
                  <a:pt x="8694" y="4986"/>
                </a:lnTo>
                <a:lnTo>
                  <a:pt x="8635" y="4741"/>
                </a:lnTo>
                <a:lnTo>
                  <a:pt x="8516" y="4588"/>
                </a:lnTo>
                <a:lnTo>
                  <a:pt x="8296" y="4504"/>
                </a:lnTo>
                <a:lnTo>
                  <a:pt x="8271" y="4241"/>
                </a:lnTo>
                <a:lnTo>
                  <a:pt x="8237" y="4029"/>
                </a:lnTo>
                <a:lnTo>
                  <a:pt x="8212" y="3953"/>
                </a:lnTo>
                <a:lnTo>
                  <a:pt x="8135" y="3869"/>
                </a:lnTo>
                <a:lnTo>
                  <a:pt x="7991" y="3953"/>
                </a:lnTo>
                <a:lnTo>
                  <a:pt x="7941" y="4148"/>
                </a:lnTo>
                <a:lnTo>
                  <a:pt x="7907" y="4334"/>
                </a:lnTo>
                <a:lnTo>
                  <a:pt x="7907" y="4436"/>
                </a:lnTo>
                <a:lnTo>
                  <a:pt x="8051" y="4622"/>
                </a:lnTo>
                <a:lnTo>
                  <a:pt x="8110" y="4766"/>
                </a:lnTo>
                <a:lnTo>
                  <a:pt x="8186" y="5130"/>
                </a:lnTo>
                <a:lnTo>
                  <a:pt x="8381" y="5401"/>
                </a:lnTo>
                <a:lnTo>
                  <a:pt x="8584" y="5604"/>
                </a:lnTo>
                <a:lnTo>
                  <a:pt x="8914" y="5883"/>
                </a:lnTo>
                <a:lnTo>
                  <a:pt x="9168" y="6247"/>
                </a:lnTo>
                <a:lnTo>
                  <a:pt x="9287" y="6434"/>
                </a:lnTo>
                <a:lnTo>
                  <a:pt x="9414" y="6755"/>
                </a:lnTo>
                <a:lnTo>
                  <a:pt x="9380" y="6967"/>
                </a:lnTo>
                <a:lnTo>
                  <a:pt x="9219" y="7272"/>
                </a:lnTo>
                <a:lnTo>
                  <a:pt x="8914" y="7466"/>
                </a:lnTo>
                <a:lnTo>
                  <a:pt x="8711" y="7585"/>
                </a:lnTo>
                <a:lnTo>
                  <a:pt x="8305" y="7500"/>
                </a:lnTo>
                <a:lnTo>
                  <a:pt x="8008" y="7382"/>
                </a:lnTo>
                <a:lnTo>
                  <a:pt x="7831" y="7314"/>
                </a:lnTo>
                <a:lnTo>
                  <a:pt x="7340" y="7229"/>
                </a:lnTo>
                <a:lnTo>
                  <a:pt x="7145" y="7195"/>
                </a:lnTo>
                <a:lnTo>
                  <a:pt x="6899" y="7119"/>
                </a:lnTo>
                <a:lnTo>
                  <a:pt x="6823" y="7052"/>
                </a:lnTo>
                <a:lnTo>
                  <a:pt x="6806" y="6916"/>
                </a:lnTo>
                <a:lnTo>
                  <a:pt x="6772" y="6899"/>
                </a:lnTo>
                <a:lnTo>
                  <a:pt x="6578" y="6950"/>
                </a:lnTo>
                <a:lnTo>
                  <a:pt x="6408" y="6933"/>
                </a:lnTo>
                <a:lnTo>
                  <a:pt x="6290" y="6925"/>
                </a:lnTo>
                <a:lnTo>
                  <a:pt x="6053" y="6814"/>
                </a:lnTo>
                <a:lnTo>
                  <a:pt x="5960" y="6645"/>
                </a:lnTo>
                <a:lnTo>
                  <a:pt x="5960" y="6535"/>
                </a:lnTo>
                <a:lnTo>
                  <a:pt x="5960" y="6434"/>
                </a:lnTo>
                <a:lnTo>
                  <a:pt x="5866" y="6425"/>
                </a:lnTo>
                <a:lnTo>
                  <a:pt x="5790" y="6476"/>
                </a:lnTo>
                <a:lnTo>
                  <a:pt x="5680" y="6467"/>
                </a:lnTo>
                <a:lnTo>
                  <a:pt x="5646" y="6298"/>
                </a:lnTo>
                <a:lnTo>
                  <a:pt x="5638" y="6188"/>
                </a:lnTo>
                <a:lnTo>
                  <a:pt x="5553" y="6188"/>
                </a:lnTo>
                <a:lnTo>
                  <a:pt x="5469" y="6298"/>
                </a:lnTo>
                <a:lnTo>
                  <a:pt x="5291" y="6408"/>
                </a:lnTo>
                <a:lnTo>
                  <a:pt x="5045" y="6391"/>
                </a:lnTo>
                <a:lnTo>
                  <a:pt x="4918" y="6434"/>
                </a:lnTo>
                <a:lnTo>
                  <a:pt x="4893" y="6476"/>
                </a:lnTo>
                <a:lnTo>
                  <a:pt x="4952" y="6544"/>
                </a:lnTo>
                <a:lnTo>
                  <a:pt x="5172" y="6577"/>
                </a:lnTo>
                <a:lnTo>
                  <a:pt x="5452" y="6594"/>
                </a:lnTo>
                <a:lnTo>
                  <a:pt x="5579" y="6730"/>
                </a:lnTo>
                <a:lnTo>
                  <a:pt x="5536" y="6865"/>
                </a:lnTo>
                <a:lnTo>
                  <a:pt x="5367" y="7001"/>
                </a:lnTo>
                <a:lnTo>
                  <a:pt x="5037" y="7162"/>
                </a:lnTo>
                <a:lnTo>
                  <a:pt x="4613" y="7424"/>
                </a:lnTo>
                <a:lnTo>
                  <a:pt x="4393" y="7551"/>
                </a:lnTo>
                <a:lnTo>
                  <a:pt x="4216" y="7669"/>
                </a:lnTo>
                <a:lnTo>
                  <a:pt x="4224" y="7873"/>
                </a:lnTo>
                <a:lnTo>
                  <a:pt x="4233" y="8059"/>
                </a:lnTo>
                <a:lnTo>
                  <a:pt x="4156" y="8270"/>
                </a:lnTo>
                <a:lnTo>
                  <a:pt x="4106" y="8448"/>
                </a:lnTo>
                <a:lnTo>
                  <a:pt x="4097" y="8584"/>
                </a:lnTo>
                <a:lnTo>
                  <a:pt x="4139" y="8626"/>
                </a:lnTo>
                <a:lnTo>
                  <a:pt x="4266" y="8592"/>
                </a:lnTo>
                <a:lnTo>
                  <a:pt x="4368" y="8448"/>
                </a:lnTo>
                <a:lnTo>
                  <a:pt x="4495" y="8364"/>
                </a:lnTo>
                <a:lnTo>
                  <a:pt x="4800" y="8321"/>
                </a:lnTo>
                <a:lnTo>
                  <a:pt x="4851" y="8228"/>
                </a:lnTo>
                <a:lnTo>
                  <a:pt x="4808" y="8101"/>
                </a:lnTo>
                <a:lnTo>
                  <a:pt x="4808" y="7966"/>
                </a:lnTo>
                <a:lnTo>
                  <a:pt x="4842" y="7839"/>
                </a:lnTo>
                <a:lnTo>
                  <a:pt x="4952" y="7712"/>
                </a:lnTo>
                <a:lnTo>
                  <a:pt x="5062" y="7610"/>
                </a:lnTo>
                <a:lnTo>
                  <a:pt x="5232" y="7526"/>
                </a:lnTo>
                <a:lnTo>
                  <a:pt x="5426" y="7441"/>
                </a:lnTo>
                <a:lnTo>
                  <a:pt x="5596" y="7356"/>
                </a:lnTo>
                <a:lnTo>
                  <a:pt x="5833" y="7356"/>
                </a:lnTo>
                <a:lnTo>
                  <a:pt x="6095" y="7373"/>
                </a:lnTo>
                <a:lnTo>
                  <a:pt x="6501" y="7441"/>
                </a:lnTo>
                <a:lnTo>
                  <a:pt x="6578" y="7500"/>
                </a:lnTo>
                <a:lnTo>
                  <a:pt x="6654" y="7559"/>
                </a:lnTo>
                <a:lnTo>
                  <a:pt x="6755" y="7661"/>
                </a:lnTo>
                <a:lnTo>
                  <a:pt x="6823" y="7788"/>
                </a:lnTo>
                <a:lnTo>
                  <a:pt x="6916" y="7746"/>
                </a:lnTo>
                <a:lnTo>
                  <a:pt x="7060" y="7703"/>
                </a:lnTo>
                <a:lnTo>
                  <a:pt x="7213" y="7788"/>
                </a:lnTo>
                <a:lnTo>
                  <a:pt x="7348" y="7805"/>
                </a:lnTo>
                <a:lnTo>
                  <a:pt x="7509" y="7906"/>
                </a:lnTo>
                <a:lnTo>
                  <a:pt x="7915" y="8000"/>
                </a:lnTo>
                <a:lnTo>
                  <a:pt x="8118" y="8127"/>
                </a:lnTo>
                <a:lnTo>
                  <a:pt x="8279" y="8296"/>
                </a:lnTo>
                <a:lnTo>
                  <a:pt x="8482" y="8558"/>
                </a:lnTo>
                <a:lnTo>
                  <a:pt x="8432" y="8685"/>
                </a:lnTo>
                <a:lnTo>
                  <a:pt x="8245" y="8880"/>
                </a:lnTo>
                <a:lnTo>
                  <a:pt x="8085" y="9041"/>
                </a:lnTo>
                <a:lnTo>
                  <a:pt x="7687" y="9202"/>
                </a:lnTo>
                <a:lnTo>
                  <a:pt x="7619" y="9371"/>
                </a:lnTo>
                <a:lnTo>
                  <a:pt x="7712" y="9489"/>
                </a:lnTo>
                <a:lnTo>
                  <a:pt x="7898" y="9523"/>
                </a:lnTo>
                <a:lnTo>
                  <a:pt x="7983" y="9489"/>
                </a:lnTo>
                <a:lnTo>
                  <a:pt x="8178" y="9447"/>
                </a:lnTo>
                <a:lnTo>
                  <a:pt x="8364" y="9413"/>
                </a:lnTo>
                <a:lnTo>
                  <a:pt x="8516" y="9388"/>
                </a:lnTo>
                <a:lnTo>
                  <a:pt x="8652" y="9388"/>
                </a:lnTo>
                <a:lnTo>
                  <a:pt x="8762" y="9447"/>
                </a:lnTo>
                <a:lnTo>
                  <a:pt x="8889" y="9540"/>
                </a:lnTo>
                <a:lnTo>
                  <a:pt x="8948" y="9574"/>
                </a:lnTo>
                <a:lnTo>
                  <a:pt x="9058" y="9608"/>
                </a:lnTo>
                <a:lnTo>
                  <a:pt x="9244" y="9625"/>
                </a:lnTo>
                <a:lnTo>
                  <a:pt x="9439" y="9608"/>
                </a:lnTo>
                <a:lnTo>
                  <a:pt x="9558" y="9608"/>
                </a:lnTo>
                <a:lnTo>
                  <a:pt x="9829" y="9616"/>
                </a:lnTo>
                <a:lnTo>
                  <a:pt x="10023" y="9718"/>
                </a:lnTo>
                <a:lnTo>
                  <a:pt x="10193" y="9803"/>
                </a:lnTo>
                <a:lnTo>
                  <a:pt x="10303" y="9938"/>
                </a:lnTo>
                <a:lnTo>
                  <a:pt x="10320" y="10057"/>
                </a:lnTo>
                <a:lnTo>
                  <a:pt x="10210" y="10277"/>
                </a:lnTo>
                <a:lnTo>
                  <a:pt x="10066" y="10505"/>
                </a:lnTo>
                <a:lnTo>
                  <a:pt x="9634" y="11064"/>
                </a:lnTo>
                <a:lnTo>
                  <a:pt x="9405" y="11216"/>
                </a:lnTo>
                <a:lnTo>
                  <a:pt x="9126" y="11479"/>
                </a:lnTo>
                <a:lnTo>
                  <a:pt x="8796" y="11834"/>
                </a:lnTo>
                <a:lnTo>
                  <a:pt x="8593" y="12012"/>
                </a:lnTo>
                <a:lnTo>
                  <a:pt x="8271" y="12224"/>
                </a:lnTo>
                <a:lnTo>
                  <a:pt x="7831" y="12452"/>
                </a:lnTo>
                <a:lnTo>
                  <a:pt x="7543" y="12562"/>
                </a:lnTo>
                <a:lnTo>
                  <a:pt x="7340" y="12579"/>
                </a:lnTo>
                <a:lnTo>
                  <a:pt x="7213" y="12545"/>
                </a:lnTo>
                <a:lnTo>
                  <a:pt x="7018" y="12435"/>
                </a:lnTo>
                <a:lnTo>
                  <a:pt x="6950" y="12258"/>
                </a:lnTo>
                <a:lnTo>
                  <a:pt x="6882" y="12097"/>
                </a:lnTo>
                <a:lnTo>
                  <a:pt x="6798" y="12097"/>
                </a:lnTo>
                <a:lnTo>
                  <a:pt x="6620" y="11936"/>
                </a:lnTo>
                <a:lnTo>
                  <a:pt x="6603" y="11885"/>
                </a:lnTo>
                <a:lnTo>
                  <a:pt x="6586" y="11580"/>
                </a:lnTo>
                <a:lnTo>
                  <a:pt x="6561" y="11470"/>
                </a:lnTo>
                <a:lnTo>
                  <a:pt x="6459" y="11411"/>
                </a:lnTo>
                <a:lnTo>
                  <a:pt x="6332" y="11445"/>
                </a:lnTo>
                <a:lnTo>
                  <a:pt x="6247" y="11538"/>
                </a:lnTo>
                <a:lnTo>
                  <a:pt x="6154" y="11750"/>
                </a:lnTo>
                <a:lnTo>
                  <a:pt x="6163" y="11987"/>
                </a:lnTo>
                <a:lnTo>
                  <a:pt x="6188" y="12249"/>
                </a:lnTo>
                <a:lnTo>
                  <a:pt x="6163" y="12427"/>
                </a:lnTo>
                <a:lnTo>
                  <a:pt x="6053" y="12520"/>
                </a:lnTo>
                <a:lnTo>
                  <a:pt x="5841" y="12545"/>
                </a:lnTo>
                <a:lnTo>
                  <a:pt x="5621" y="12537"/>
                </a:lnTo>
                <a:lnTo>
                  <a:pt x="5342" y="12503"/>
                </a:lnTo>
                <a:lnTo>
                  <a:pt x="5138" y="12444"/>
                </a:lnTo>
                <a:lnTo>
                  <a:pt x="4944" y="12351"/>
                </a:lnTo>
                <a:lnTo>
                  <a:pt x="4740" y="12308"/>
                </a:lnTo>
                <a:lnTo>
                  <a:pt x="4639" y="12334"/>
                </a:lnTo>
                <a:lnTo>
                  <a:pt x="4360" y="12410"/>
                </a:lnTo>
                <a:lnTo>
                  <a:pt x="3945" y="12528"/>
                </a:lnTo>
                <a:lnTo>
                  <a:pt x="3741" y="12613"/>
                </a:lnTo>
                <a:lnTo>
                  <a:pt x="3530" y="12723"/>
                </a:lnTo>
                <a:lnTo>
                  <a:pt x="3259" y="12842"/>
                </a:lnTo>
                <a:lnTo>
                  <a:pt x="3022" y="13011"/>
                </a:lnTo>
                <a:lnTo>
                  <a:pt x="3005" y="13146"/>
                </a:lnTo>
                <a:lnTo>
                  <a:pt x="3217" y="13155"/>
                </a:lnTo>
                <a:lnTo>
                  <a:pt x="3581" y="13087"/>
                </a:lnTo>
                <a:lnTo>
                  <a:pt x="3818" y="13019"/>
                </a:lnTo>
                <a:lnTo>
                  <a:pt x="3987" y="12977"/>
                </a:lnTo>
                <a:lnTo>
                  <a:pt x="4292" y="12909"/>
                </a:lnTo>
                <a:lnTo>
                  <a:pt x="4724" y="12833"/>
                </a:lnTo>
                <a:lnTo>
                  <a:pt x="4969" y="12892"/>
                </a:lnTo>
                <a:lnTo>
                  <a:pt x="5181" y="12994"/>
                </a:lnTo>
                <a:lnTo>
                  <a:pt x="5384" y="13129"/>
                </a:lnTo>
                <a:lnTo>
                  <a:pt x="5553" y="13299"/>
                </a:lnTo>
                <a:lnTo>
                  <a:pt x="5680" y="13417"/>
                </a:lnTo>
                <a:lnTo>
                  <a:pt x="5900" y="13553"/>
                </a:lnTo>
                <a:lnTo>
                  <a:pt x="6137" y="13637"/>
                </a:lnTo>
                <a:lnTo>
                  <a:pt x="6357" y="13637"/>
                </a:lnTo>
                <a:lnTo>
                  <a:pt x="6637" y="13553"/>
                </a:lnTo>
                <a:lnTo>
                  <a:pt x="6755" y="13468"/>
                </a:lnTo>
                <a:lnTo>
                  <a:pt x="6908" y="13426"/>
                </a:lnTo>
                <a:lnTo>
                  <a:pt x="7213" y="13341"/>
                </a:lnTo>
                <a:lnTo>
                  <a:pt x="7475" y="13307"/>
                </a:lnTo>
                <a:lnTo>
                  <a:pt x="7721" y="13299"/>
                </a:lnTo>
                <a:lnTo>
                  <a:pt x="7898" y="13375"/>
                </a:lnTo>
                <a:lnTo>
                  <a:pt x="8042" y="13451"/>
                </a:lnTo>
                <a:lnTo>
                  <a:pt x="8135" y="13620"/>
                </a:lnTo>
                <a:lnTo>
                  <a:pt x="8127" y="13874"/>
                </a:lnTo>
                <a:lnTo>
                  <a:pt x="8076" y="14018"/>
                </a:lnTo>
                <a:lnTo>
                  <a:pt x="7881" y="14230"/>
                </a:lnTo>
                <a:lnTo>
                  <a:pt x="7712" y="14416"/>
                </a:lnTo>
                <a:lnTo>
                  <a:pt x="7509" y="14628"/>
                </a:lnTo>
                <a:lnTo>
                  <a:pt x="7314" y="14966"/>
                </a:lnTo>
                <a:lnTo>
                  <a:pt x="7187" y="15187"/>
                </a:lnTo>
                <a:lnTo>
                  <a:pt x="7018" y="15466"/>
                </a:lnTo>
                <a:lnTo>
                  <a:pt x="6823" y="15771"/>
                </a:lnTo>
                <a:lnTo>
                  <a:pt x="6696" y="16025"/>
                </a:lnTo>
                <a:lnTo>
                  <a:pt x="6451" y="16253"/>
                </a:lnTo>
                <a:lnTo>
                  <a:pt x="6222" y="16329"/>
                </a:lnTo>
                <a:lnTo>
                  <a:pt x="6019" y="16355"/>
                </a:lnTo>
                <a:lnTo>
                  <a:pt x="5748" y="16312"/>
                </a:lnTo>
                <a:lnTo>
                  <a:pt x="5579" y="16279"/>
                </a:lnTo>
                <a:lnTo>
                  <a:pt x="5384" y="16228"/>
                </a:lnTo>
                <a:lnTo>
                  <a:pt x="5274" y="16152"/>
                </a:lnTo>
                <a:lnTo>
                  <a:pt x="5257" y="16058"/>
                </a:lnTo>
                <a:lnTo>
                  <a:pt x="5215" y="15999"/>
                </a:lnTo>
                <a:lnTo>
                  <a:pt x="5232" y="15889"/>
                </a:lnTo>
                <a:lnTo>
                  <a:pt x="5240" y="15855"/>
                </a:lnTo>
                <a:lnTo>
                  <a:pt x="5232" y="15830"/>
                </a:lnTo>
                <a:lnTo>
                  <a:pt x="5189" y="15855"/>
                </a:lnTo>
                <a:lnTo>
                  <a:pt x="5011" y="15940"/>
                </a:lnTo>
                <a:lnTo>
                  <a:pt x="4766" y="15931"/>
                </a:lnTo>
                <a:lnTo>
                  <a:pt x="4656" y="15915"/>
                </a:lnTo>
                <a:lnTo>
                  <a:pt x="4436" y="15982"/>
                </a:lnTo>
                <a:lnTo>
                  <a:pt x="4233" y="16067"/>
                </a:lnTo>
                <a:lnTo>
                  <a:pt x="4089" y="16177"/>
                </a:lnTo>
                <a:lnTo>
                  <a:pt x="3928" y="16312"/>
                </a:lnTo>
                <a:lnTo>
                  <a:pt x="3953" y="16422"/>
                </a:lnTo>
                <a:lnTo>
                  <a:pt x="4046" y="16406"/>
                </a:lnTo>
                <a:lnTo>
                  <a:pt x="4266" y="16287"/>
                </a:lnTo>
                <a:lnTo>
                  <a:pt x="4444" y="16262"/>
                </a:lnTo>
                <a:lnTo>
                  <a:pt x="4588" y="16262"/>
                </a:lnTo>
                <a:lnTo>
                  <a:pt x="4724" y="16279"/>
                </a:lnTo>
                <a:lnTo>
                  <a:pt x="4961" y="16389"/>
                </a:lnTo>
                <a:lnTo>
                  <a:pt x="5147" y="16456"/>
                </a:lnTo>
                <a:lnTo>
                  <a:pt x="5232" y="16499"/>
                </a:lnTo>
                <a:lnTo>
                  <a:pt x="5435" y="16566"/>
                </a:lnTo>
                <a:lnTo>
                  <a:pt x="5579" y="16710"/>
                </a:lnTo>
                <a:lnTo>
                  <a:pt x="5638" y="16820"/>
                </a:lnTo>
                <a:lnTo>
                  <a:pt x="5553" y="16973"/>
                </a:lnTo>
                <a:lnTo>
                  <a:pt x="5477" y="17100"/>
                </a:lnTo>
                <a:lnTo>
                  <a:pt x="5502" y="17244"/>
                </a:lnTo>
                <a:lnTo>
                  <a:pt x="5528" y="17379"/>
                </a:lnTo>
                <a:lnTo>
                  <a:pt x="5401" y="17531"/>
                </a:lnTo>
                <a:lnTo>
                  <a:pt x="5333" y="17641"/>
                </a:lnTo>
                <a:lnTo>
                  <a:pt x="5198" y="17709"/>
                </a:lnTo>
                <a:lnTo>
                  <a:pt x="5045" y="17726"/>
                </a:lnTo>
                <a:lnTo>
                  <a:pt x="5003" y="17828"/>
                </a:lnTo>
                <a:lnTo>
                  <a:pt x="5003" y="17887"/>
                </a:lnTo>
                <a:lnTo>
                  <a:pt x="5028" y="18183"/>
                </a:lnTo>
                <a:lnTo>
                  <a:pt x="5045" y="18386"/>
                </a:lnTo>
                <a:lnTo>
                  <a:pt x="4910" y="18522"/>
                </a:lnTo>
                <a:lnTo>
                  <a:pt x="4580" y="18733"/>
                </a:lnTo>
                <a:lnTo>
                  <a:pt x="4360" y="18835"/>
                </a:lnTo>
                <a:lnTo>
                  <a:pt x="4216" y="18827"/>
                </a:lnTo>
                <a:lnTo>
                  <a:pt x="4029" y="18886"/>
                </a:lnTo>
                <a:lnTo>
                  <a:pt x="3852" y="18920"/>
                </a:lnTo>
                <a:lnTo>
                  <a:pt x="3767" y="19038"/>
                </a:lnTo>
                <a:lnTo>
                  <a:pt x="3801" y="19157"/>
                </a:lnTo>
                <a:lnTo>
                  <a:pt x="3902" y="19351"/>
                </a:lnTo>
                <a:lnTo>
                  <a:pt x="4021" y="19538"/>
                </a:lnTo>
                <a:lnTo>
                  <a:pt x="4148" y="19800"/>
                </a:lnTo>
                <a:lnTo>
                  <a:pt x="4173" y="20046"/>
                </a:lnTo>
                <a:lnTo>
                  <a:pt x="4139" y="20173"/>
                </a:lnTo>
                <a:lnTo>
                  <a:pt x="3928" y="20283"/>
                </a:lnTo>
                <a:lnTo>
                  <a:pt x="3674" y="20342"/>
                </a:lnTo>
                <a:lnTo>
                  <a:pt x="3513" y="20367"/>
                </a:lnTo>
                <a:lnTo>
                  <a:pt x="3344" y="20367"/>
                </a:lnTo>
                <a:lnTo>
                  <a:pt x="3225" y="20232"/>
                </a:lnTo>
                <a:lnTo>
                  <a:pt x="3107" y="19969"/>
                </a:lnTo>
                <a:lnTo>
                  <a:pt x="3022" y="19952"/>
                </a:lnTo>
                <a:lnTo>
                  <a:pt x="2920" y="20012"/>
                </a:lnTo>
                <a:lnTo>
                  <a:pt x="2844" y="20139"/>
                </a:lnTo>
                <a:lnTo>
                  <a:pt x="2836" y="20316"/>
                </a:lnTo>
                <a:lnTo>
                  <a:pt x="2836" y="20537"/>
                </a:lnTo>
                <a:lnTo>
                  <a:pt x="2903" y="20689"/>
                </a:lnTo>
                <a:lnTo>
                  <a:pt x="3005" y="20858"/>
                </a:lnTo>
                <a:lnTo>
                  <a:pt x="3005" y="21061"/>
                </a:lnTo>
                <a:lnTo>
                  <a:pt x="2963" y="21298"/>
                </a:lnTo>
                <a:lnTo>
                  <a:pt x="2853" y="21434"/>
                </a:lnTo>
                <a:lnTo>
                  <a:pt x="2658" y="21552"/>
                </a:lnTo>
                <a:lnTo>
                  <a:pt x="2167" y="21755"/>
                </a:lnTo>
                <a:lnTo>
                  <a:pt x="1820" y="21866"/>
                </a:lnTo>
                <a:lnTo>
                  <a:pt x="1633" y="21899"/>
                </a:lnTo>
                <a:lnTo>
                  <a:pt x="1498" y="21899"/>
                </a:lnTo>
                <a:lnTo>
                  <a:pt x="1278" y="21781"/>
                </a:lnTo>
                <a:lnTo>
                  <a:pt x="1202" y="21654"/>
                </a:lnTo>
                <a:lnTo>
                  <a:pt x="931" y="21654"/>
                </a:lnTo>
                <a:lnTo>
                  <a:pt x="778" y="21527"/>
                </a:lnTo>
                <a:lnTo>
                  <a:pt x="668" y="21273"/>
                </a:lnTo>
                <a:lnTo>
                  <a:pt x="626" y="21214"/>
                </a:lnTo>
                <a:lnTo>
                  <a:pt x="524" y="21298"/>
                </a:lnTo>
                <a:lnTo>
                  <a:pt x="499" y="21451"/>
                </a:lnTo>
                <a:lnTo>
                  <a:pt x="389" y="21502"/>
                </a:lnTo>
                <a:lnTo>
                  <a:pt x="279" y="21493"/>
                </a:lnTo>
                <a:lnTo>
                  <a:pt x="126" y="21476"/>
                </a:lnTo>
                <a:lnTo>
                  <a:pt x="0" y="21413"/>
                </a:lnTo>
                <a:moveTo>
                  <a:pt x="0" y="19959"/>
                </a:moveTo>
                <a:lnTo>
                  <a:pt x="253" y="19910"/>
                </a:lnTo>
                <a:lnTo>
                  <a:pt x="465" y="19834"/>
                </a:lnTo>
                <a:lnTo>
                  <a:pt x="634" y="19910"/>
                </a:lnTo>
                <a:lnTo>
                  <a:pt x="795" y="20062"/>
                </a:lnTo>
                <a:lnTo>
                  <a:pt x="990" y="20122"/>
                </a:lnTo>
                <a:lnTo>
                  <a:pt x="1286" y="20147"/>
                </a:lnTo>
                <a:lnTo>
                  <a:pt x="1523" y="20232"/>
                </a:lnTo>
                <a:lnTo>
                  <a:pt x="1540" y="20401"/>
                </a:lnTo>
                <a:lnTo>
                  <a:pt x="1701" y="20570"/>
                </a:lnTo>
                <a:lnTo>
                  <a:pt x="1887" y="20587"/>
                </a:lnTo>
                <a:lnTo>
                  <a:pt x="2082" y="20486"/>
                </a:lnTo>
                <a:lnTo>
                  <a:pt x="2175" y="20232"/>
                </a:lnTo>
                <a:lnTo>
                  <a:pt x="2226" y="20029"/>
                </a:lnTo>
                <a:lnTo>
                  <a:pt x="2404" y="19665"/>
                </a:lnTo>
                <a:lnTo>
                  <a:pt x="2531" y="19521"/>
                </a:lnTo>
                <a:lnTo>
                  <a:pt x="2692" y="19309"/>
                </a:lnTo>
                <a:lnTo>
                  <a:pt x="2878" y="19114"/>
                </a:lnTo>
                <a:lnTo>
                  <a:pt x="2878" y="19004"/>
                </a:lnTo>
                <a:lnTo>
                  <a:pt x="2751" y="18793"/>
                </a:lnTo>
                <a:lnTo>
                  <a:pt x="2463" y="18547"/>
                </a:lnTo>
                <a:lnTo>
                  <a:pt x="2116" y="18361"/>
                </a:lnTo>
                <a:lnTo>
                  <a:pt x="1854" y="18268"/>
                </a:lnTo>
                <a:lnTo>
                  <a:pt x="1727" y="18166"/>
                </a:lnTo>
                <a:lnTo>
                  <a:pt x="1650" y="18073"/>
                </a:lnTo>
                <a:lnTo>
                  <a:pt x="1608" y="17904"/>
                </a:lnTo>
                <a:lnTo>
                  <a:pt x="1735" y="17794"/>
                </a:lnTo>
                <a:lnTo>
                  <a:pt x="1947" y="17802"/>
                </a:lnTo>
                <a:lnTo>
                  <a:pt x="2099" y="17845"/>
                </a:lnTo>
                <a:lnTo>
                  <a:pt x="2260" y="17946"/>
                </a:lnTo>
                <a:lnTo>
                  <a:pt x="2421" y="17955"/>
                </a:lnTo>
                <a:lnTo>
                  <a:pt x="2658" y="17878"/>
                </a:lnTo>
                <a:lnTo>
                  <a:pt x="2895" y="17701"/>
                </a:lnTo>
                <a:lnTo>
                  <a:pt x="3200" y="17438"/>
                </a:lnTo>
                <a:lnTo>
                  <a:pt x="3335" y="17269"/>
                </a:lnTo>
                <a:lnTo>
                  <a:pt x="3335" y="17091"/>
                </a:lnTo>
                <a:lnTo>
                  <a:pt x="3284" y="16795"/>
                </a:lnTo>
                <a:lnTo>
                  <a:pt x="3064" y="16524"/>
                </a:lnTo>
                <a:lnTo>
                  <a:pt x="2988" y="16363"/>
                </a:lnTo>
                <a:lnTo>
                  <a:pt x="2996" y="16287"/>
                </a:lnTo>
                <a:lnTo>
                  <a:pt x="3115" y="16262"/>
                </a:lnTo>
                <a:lnTo>
                  <a:pt x="3234" y="16262"/>
                </a:lnTo>
                <a:lnTo>
                  <a:pt x="3411" y="16346"/>
                </a:lnTo>
                <a:lnTo>
                  <a:pt x="3496" y="16355"/>
                </a:lnTo>
                <a:lnTo>
                  <a:pt x="3648" y="16338"/>
                </a:lnTo>
                <a:lnTo>
                  <a:pt x="3826" y="16126"/>
                </a:lnTo>
                <a:lnTo>
                  <a:pt x="3987" y="15906"/>
                </a:lnTo>
                <a:lnTo>
                  <a:pt x="4055" y="15720"/>
                </a:lnTo>
                <a:lnTo>
                  <a:pt x="4309" y="15517"/>
                </a:lnTo>
                <a:lnTo>
                  <a:pt x="4673" y="15339"/>
                </a:lnTo>
                <a:lnTo>
                  <a:pt x="4918" y="15212"/>
                </a:lnTo>
                <a:lnTo>
                  <a:pt x="5189" y="15076"/>
                </a:lnTo>
                <a:lnTo>
                  <a:pt x="5375" y="14924"/>
                </a:lnTo>
                <a:lnTo>
                  <a:pt x="5452" y="14687"/>
                </a:lnTo>
                <a:lnTo>
                  <a:pt x="5426" y="14408"/>
                </a:lnTo>
                <a:lnTo>
                  <a:pt x="5299" y="14061"/>
                </a:lnTo>
                <a:lnTo>
                  <a:pt x="5206" y="13984"/>
                </a:lnTo>
                <a:lnTo>
                  <a:pt x="5028" y="13883"/>
                </a:lnTo>
                <a:lnTo>
                  <a:pt x="4707" y="13900"/>
                </a:lnTo>
                <a:lnTo>
                  <a:pt x="4275" y="14027"/>
                </a:lnTo>
                <a:lnTo>
                  <a:pt x="3801" y="14238"/>
                </a:lnTo>
                <a:lnTo>
                  <a:pt x="3615" y="14323"/>
                </a:lnTo>
                <a:lnTo>
                  <a:pt x="3462" y="14365"/>
                </a:lnTo>
                <a:lnTo>
                  <a:pt x="3267" y="14365"/>
                </a:lnTo>
                <a:lnTo>
                  <a:pt x="3123" y="14306"/>
                </a:lnTo>
                <a:lnTo>
                  <a:pt x="2903" y="14348"/>
                </a:lnTo>
                <a:lnTo>
                  <a:pt x="2573" y="14518"/>
                </a:lnTo>
                <a:lnTo>
                  <a:pt x="2251" y="14729"/>
                </a:lnTo>
                <a:lnTo>
                  <a:pt x="2014" y="14780"/>
                </a:lnTo>
                <a:lnTo>
                  <a:pt x="1727" y="14865"/>
                </a:lnTo>
                <a:lnTo>
                  <a:pt x="1557" y="14890"/>
                </a:lnTo>
                <a:lnTo>
                  <a:pt x="1371" y="14831"/>
                </a:lnTo>
                <a:lnTo>
                  <a:pt x="1261" y="14712"/>
                </a:lnTo>
                <a:lnTo>
                  <a:pt x="1125" y="14611"/>
                </a:lnTo>
                <a:lnTo>
                  <a:pt x="1083" y="14501"/>
                </a:lnTo>
                <a:lnTo>
                  <a:pt x="1092" y="14332"/>
                </a:lnTo>
                <a:lnTo>
                  <a:pt x="1117" y="14196"/>
                </a:lnTo>
                <a:lnTo>
                  <a:pt x="1075" y="14044"/>
                </a:lnTo>
                <a:lnTo>
                  <a:pt x="1058" y="13942"/>
                </a:lnTo>
                <a:lnTo>
                  <a:pt x="1142" y="13773"/>
                </a:lnTo>
                <a:lnTo>
                  <a:pt x="1303" y="13637"/>
                </a:lnTo>
                <a:lnTo>
                  <a:pt x="1396" y="13443"/>
                </a:lnTo>
                <a:lnTo>
                  <a:pt x="1413" y="13358"/>
                </a:lnTo>
                <a:lnTo>
                  <a:pt x="1354" y="13180"/>
                </a:lnTo>
                <a:lnTo>
                  <a:pt x="1286" y="13011"/>
                </a:lnTo>
                <a:lnTo>
                  <a:pt x="1278" y="12850"/>
                </a:lnTo>
                <a:lnTo>
                  <a:pt x="1379" y="12706"/>
                </a:lnTo>
                <a:lnTo>
                  <a:pt x="1701" y="12545"/>
                </a:lnTo>
                <a:lnTo>
                  <a:pt x="2099" y="12385"/>
                </a:lnTo>
                <a:lnTo>
                  <a:pt x="2590" y="12164"/>
                </a:lnTo>
                <a:lnTo>
                  <a:pt x="2802" y="12063"/>
                </a:lnTo>
                <a:lnTo>
                  <a:pt x="2920" y="11885"/>
                </a:lnTo>
                <a:lnTo>
                  <a:pt x="2971" y="11800"/>
                </a:lnTo>
                <a:lnTo>
                  <a:pt x="3284" y="11784"/>
                </a:lnTo>
                <a:lnTo>
                  <a:pt x="3657" y="11750"/>
                </a:lnTo>
                <a:lnTo>
                  <a:pt x="3775" y="11690"/>
                </a:lnTo>
                <a:lnTo>
                  <a:pt x="3979" y="11640"/>
                </a:lnTo>
                <a:lnTo>
                  <a:pt x="4444" y="11513"/>
                </a:lnTo>
                <a:lnTo>
                  <a:pt x="4757" y="11293"/>
                </a:lnTo>
                <a:lnTo>
                  <a:pt x="4935" y="11081"/>
                </a:lnTo>
                <a:lnTo>
                  <a:pt x="5062" y="10920"/>
                </a:lnTo>
                <a:lnTo>
                  <a:pt x="5232" y="10802"/>
                </a:lnTo>
                <a:lnTo>
                  <a:pt x="5519" y="10615"/>
                </a:lnTo>
                <a:lnTo>
                  <a:pt x="5790" y="10446"/>
                </a:lnTo>
                <a:lnTo>
                  <a:pt x="6231" y="10226"/>
                </a:lnTo>
                <a:lnTo>
                  <a:pt x="6476" y="10074"/>
                </a:lnTo>
                <a:lnTo>
                  <a:pt x="6561" y="9947"/>
                </a:lnTo>
                <a:lnTo>
                  <a:pt x="6578" y="9777"/>
                </a:lnTo>
                <a:lnTo>
                  <a:pt x="6501" y="9591"/>
                </a:lnTo>
                <a:lnTo>
                  <a:pt x="6408" y="9489"/>
                </a:lnTo>
                <a:lnTo>
                  <a:pt x="6214" y="9337"/>
                </a:lnTo>
                <a:lnTo>
                  <a:pt x="6070" y="9286"/>
                </a:lnTo>
                <a:lnTo>
                  <a:pt x="5866" y="9278"/>
                </a:lnTo>
                <a:lnTo>
                  <a:pt x="5621" y="9312"/>
                </a:lnTo>
                <a:lnTo>
                  <a:pt x="5215" y="9456"/>
                </a:lnTo>
                <a:lnTo>
                  <a:pt x="4834" y="9650"/>
                </a:lnTo>
                <a:lnTo>
                  <a:pt x="4410" y="9879"/>
                </a:lnTo>
                <a:lnTo>
                  <a:pt x="3894" y="10082"/>
                </a:lnTo>
                <a:lnTo>
                  <a:pt x="3606" y="10150"/>
                </a:lnTo>
                <a:lnTo>
                  <a:pt x="3352" y="10184"/>
                </a:lnTo>
                <a:lnTo>
                  <a:pt x="2861" y="10065"/>
                </a:lnTo>
                <a:lnTo>
                  <a:pt x="2616" y="9997"/>
                </a:lnTo>
                <a:lnTo>
                  <a:pt x="2319" y="9887"/>
                </a:lnTo>
                <a:lnTo>
                  <a:pt x="2141" y="9777"/>
                </a:lnTo>
                <a:lnTo>
                  <a:pt x="2057" y="9616"/>
                </a:lnTo>
                <a:lnTo>
                  <a:pt x="2057" y="9354"/>
                </a:lnTo>
                <a:lnTo>
                  <a:pt x="2124" y="9210"/>
                </a:lnTo>
                <a:lnTo>
                  <a:pt x="2294" y="8998"/>
                </a:lnTo>
                <a:lnTo>
                  <a:pt x="2489" y="8821"/>
                </a:lnTo>
                <a:lnTo>
                  <a:pt x="2658" y="8677"/>
                </a:lnTo>
                <a:lnTo>
                  <a:pt x="2827" y="8516"/>
                </a:lnTo>
                <a:lnTo>
                  <a:pt x="3047" y="8321"/>
                </a:lnTo>
                <a:lnTo>
                  <a:pt x="3132" y="8194"/>
                </a:lnTo>
                <a:lnTo>
                  <a:pt x="3183" y="8017"/>
                </a:lnTo>
                <a:lnTo>
                  <a:pt x="3250" y="7839"/>
                </a:lnTo>
                <a:lnTo>
                  <a:pt x="3259" y="7686"/>
                </a:lnTo>
                <a:lnTo>
                  <a:pt x="3191" y="7568"/>
                </a:lnTo>
                <a:lnTo>
                  <a:pt x="3073" y="7509"/>
                </a:lnTo>
                <a:lnTo>
                  <a:pt x="2912" y="7441"/>
                </a:lnTo>
                <a:lnTo>
                  <a:pt x="2785" y="7331"/>
                </a:lnTo>
                <a:lnTo>
                  <a:pt x="2726" y="7195"/>
                </a:lnTo>
                <a:lnTo>
                  <a:pt x="2742" y="7052"/>
                </a:lnTo>
                <a:lnTo>
                  <a:pt x="2878" y="6916"/>
                </a:lnTo>
                <a:lnTo>
                  <a:pt x="3039" y="6755"/>
                </a:lnTo>
                <a:lnTo>
                  <a:pt x="3200" y="6527"/>
                </a:lnTo>
                <a:lnTo>
                  <a:pt x="3259" y="6340"/>
                </a:lnTo>
                <a:lnTo>
                  <a:pt x="3267" y="6222"/>
                </a:lnTo>
                <a:lnTo>
                  <a:pt x="3200" y="6120"/>
                </a:lnTo>
                <a:lnTo>
                  <a:pt x="3005" y="6002"/>
                </a:lnTo>
                <a:lnTo>
                  <a:pt x="2836" y="5960"/>
                </a:lnTo>
                <a:lnTo>
                  <a:pt x="2666" y="5799"/>
                </a:lnTo>
                <a:lnTo>
                  <a:pt x="2641" y="5697"/>
                </a:lnTo>
                <a:lnTo>
                  <a:pt x="2692" y="5511"/>
                </a:lnTo>
                <a:lnTo>
                  <a:pt x="2785" y="5426"/>
                </a:lnTo>
                <a:lnTo>
                  <a:pt x="3005" y="5375"/>
                </a:lnTo>
                <a:lnTo>
                  <a:pt x="3344" y="5325"/>
                </a:lnTo>
                <a:lnTo>
                  <a:pt x="3521" y="5291"/>
                </a:lnTo>
                <a:lnTo>
                  <a:pt x="3784" y="5299"/>
                </a:lnTo>
                <a:lnTo>
                  <a:pt x="4038" y="5316"/>
                </a:lnTo>
                <a:lnTo>
                  <a:pt x="4275" y="5325"/>
                </a:lnTo>
                <a:lnTo>
                  <a:pt x="4588" y="5198"/>
                </a:lnTo>
                <a:lnTo>
                  <a:pt x="4910" y="5130"/>
                </a:lnTo>
                <a:lnTo>
                  <a:pt x="5054" y="5062"/>
                </a:lnTo>
                <a:lnTo>
                  <a:pt x="5359" y="4952"/>
                </a:lnTo>
                <a:lnTo>
                  <a:pt x="5562" y="4876"/>
                </a:lnTo>
                <a:lnTo>
                  <a:pt x="5833" y="4876"/>
                </a:lnTo>
                <a:lnTo>
                  <a:pt x="6036" y="4876"/>
                </a:lnTo>
                <a:lnTo>
                  <a:pt x="6349" y="5020"/>
                </a:lnTo>
                <a:lnTo>
                  <a:pt x="6603" y="5155"/>
                </a:lnTo>
                <a:lnTo>
                  <a:pt x="6764" y="5130"/>
                </a:lnTo>
                <a:lnTo>
                  <a:pt x="6959" y="5062"/>
                </a:lnTo>
                <a:lnTo>
                  <a:pt x="7111" y="4834"/>
                </a:lnTo>
                <a:lnTo>
                  <a:pt x="7119" y="4698"/>
                </a:lnTo>
                <a:lnTo>
                  <a:pt x="7136" y="4461"/>
                </a:lnTo>
                <a:lnTo>
                  <a:pt x="7204" y="4317"/>
                </a:lnTo>
                <a:lnTo>
                  <a:pt x="7229" y="4165"/>
                </a:lnTo>
                <a:lnTo>
                  <a:pt x="7238" y="3970"/>
                </a:lnTo>
                <a:lnTo>
                  <a:pt x="7162" y="3775"/>
                </a:lnTo>
                <a:lnTo>
                  <a:pt x="7069" y="3538"/>
                </a:lnTo>
                <a:lnTo>
                  <a:pt x="6992" y="3471"/>
                </a:lnTo>
                <a:lnTo>
                  <a:pt x="6992" y="3335"/>
                </a:lnTo>
                <a:lnTo>
                  <a:pt x="7009" y="3200"/>
                </a:lnTo>
                <a:lnTo>
                  <a:pt x="7162" y="3081"/>
                </a:lnTo>
                <a:lnTo>
                  <a:pt x="7390" y="3073"/>
                </a:lnTo>
                <a:lnTo>
                  <a:pt x="7509" y="3031"/>
                </a:lnTo>
                <a:lnTo>
                  <a:pt x="7492" y="2887"/>
                </a:lnTo>
                <a:lnTo>
                  <a:pt x="7551" y="2683"/>
                </a:lnTo>
                <a:lnTo>
                  <a:pt x="7695" y="2599"/>
                </a:lnTo>
                <a:lnTo>
                  <a:pt x="7814" y="2633"/>
                </a:lnTo>
                <a:lnTo>
                  <a:pt x="7898" y="2810"/>
                </a:lnTo>
                <a:lnTo>
                  <a:pt x="7907" y="2895"/>
                </a:lnTo>
                <a:lnTo>
                  <a:pt x="7983" y="3022"/>
                </a:lnTo>
                <a:lnTo>
                  <a:pt x="8085" y="3039"/>
                </a:lnTo>
                <a:lnTo>
                  <a:pt x="8195" y="3047"/>
                </a:lnTo>
                <a:lnTo>
                  <a:pt x="8195" y="3183"/>
                </a:lnTo>
                <a:lnTo>
                  <a:pt x="8237" y="3344"/>
                </a:lnTo>
                <a:lnTo>
                  <a:pt x="8347" y="3403"/>
                </a:lnTo>
                <a:lnTo>
                  <a:pt x="8466" y="3395"/>
                </a:lnTo>
                <a:lnTo>
                  <a:pt x="8804" y="3428"/>
                </a:lnTo>
                <a:lnTo>
                  <a:pt x="8863" y="3505"/>
                </a:lnTo>
                <a:lnTo>
                  <a:pt x="8880" y="3708"/>
                </a:lnTo>
                <a:lnTo>
                  <a:pt x="8897" y="3860"/>
                </a:lnTo>
                <a:lnTo>
                  <a:pt x="8914" y="4106"/>
                </a:lnTo>
                <a:lnTo>
                  <a:pt x="8948" y="4343"/>
                </a:lnTo>
                <a:lnTo>
                  <a:pt x="8982" y="4478"/>
                </a:lnTo>
                <a:lnTo>
                  <a:pt x="9033" y="4614"/>
                </a:lnTo>
                <a:lnTo>
                  <a:pt x="9109" y="4681"/>
                </a:lnTo>
                <a:lnTo>
                  <a:pt x="9329" y="4757"/>
                </a:lnTo>
                <a:lnTo>
                  <a:pt x="9735" y="4698"/>
                </a:lnTo>
                <a:lnTo>
                  <a:pt x="9998" y="4656"/>
                </a:lnTo>
                <a:lnTo>
                  <a:pt x="10167" y="4580"/>
                </a:lnTo>
                <a:lnTo>
                  <a:pt x="10328" y="4563"/>
                </a:lnTo>
                <a:lnTo>
                  <a:pt x="10599" y="4546"/>
                </a:lnTo>
                <a:lnTo>
                  <a:pt x="10768" y="4563"/>
                </a:lnTo>
                <a:lnTo>
                  <a:pt x="10929" y="4656"/>
                </a:lnTo>
                <a:lnTo>
                  <a:pt x="11293" y="4825"/>
                </a:lnTo>
                <a:lnTo>
                  <a:pt x="11471" y="4918"/>
                </a:lnTo>
                <a:lnTo>
                  <a:pt x="11666" y="4910"/>
                </a:lnTo>
                <a:lnTo>
                  <a:pt x="11767" y="4732"/>
                </a:lnTo>
                <a:lnTo>
                  <a:pt x="11767" y="4520"/>
                </a:lnTo>
                <a:lnTo>
                  <a:pt x="11733" y="4292"/>
                </a:lnTo>
                <a:lnTo>
                  <a:pt x="11725" y="4114"/>
                </a:lnTo>
                <a:lnTo>
                  <a:pt x="11759" y="3877"/>
                </a:lnTo>
                <a:lnTo>
                  <a:pt x="11767" y="3665"/>
                </a:lnTo>
                <a:lnTo>
                  <a:pt x="11615" y="3318"/>
                </a:lnTo>
                <a:lnTo>
                  <a:pt x="11590" y="3217"/>
                </a:lnTo>
                <a:lnTo>
                  <a:pt x="11598" y="3022"/>
                </a:lnTo>
                <a:lnTo>
                  <a:pt x="11649" y="2717"/>
                </a:lnTo>
                <a:lnTo>
                  <a:pt x="11649" y="2531"/>
                </a:lnTo>
                <a:lnTo>
                  <a:pt x="11581" y="2396"/>
                </a:lnTo>
                <a:lnTo>
                  <a:pt x="11479" y="2184"/>
                </a:lnTo>
                <a:lnTo>
                  <a:pt x="11471" y="2057"/>
                </a:lnTo>
                <a:lnTo>
                  <a:pt x="11522" y="1820"/>
                </a:lnTo>
                <a:lnTo>
                  <a:pt x="11581" y="1625"/>
                </a:lnTo>
                <a:lnTo>
                  <a:pt x="11581" y="1524"/>
                </a:lnTo>
                <a:lnTo>
                  <a:pt x="11522" y="1431"/>
                </a:lnTo>
                <a:lnTo>
                  <a:pt x="11378" y="1304"/>
                </a:lnTo>
                <a:lnTo>
                  <a:pt x="11225" y="1244"/>
                </a:lnTo>
                <a:lnTo>
                  <a:pt x="11115" y="1151"/>
                </a:lnTo>
                <a:lnTo>
                  <a:pt x="10988" y="965"/>
                </a:lnTo>
                <a:lnTo>
                  <a:pt x="10878" y="804"/>
                </a:lnTo>
                <a:lnTo>
                  <a:pt x="10895" y="711"/>
                </a:lnTo>
                <a:lnTo>
                  <a:pt x="10912" y="669"/>
                </a:lnTo>
                <a:lnTo>
                  <a:pt x="11090" y="567"/>
                </a:lnTo>
                <a:lnTo>
                  <a:pt x="11361" y="491"/>
                </a:lnTo>
                <a:lnTo>
                  <a:pt x="11564" y="449"/>
                </a:lnTo>
                <a:lnTo>
                  <a:pt x="11691" y="373"/>
                </a:lnTo>
                <a:lnTo>
                  <a:pt x="11776" y="254"/>
                </a:lnTo>
                <a:lnTo>
                  <a:pt x="11877" y="102"/>
                </a:lnTo>
                <a:lnTo>
                  <a:pt x="11903" y="0"/>
                </a:lnTo>
                <a:moveTo>
                  <a:pt x="12876" y="212"/>
                </a:moveTo>
                <a:lnTo>
                  <a:pt x="12936" y="364"/>
                </a:lnTo>
                <a:lnTo>
                  <a:pt x="13105" y="483"/>
                </a:lnTo>
                <a:lnTo>
                  <a:pt x="13249" y="508"/>
                </a:lnTo>
                <a:lnTo>
                  <a:pt x="13537" y="576"/>
                </a:lnTo>
                <a:lnTo>
                  <a:pt x="13816" y="593"/>
                </a:lnTo>
                <a:lnTo>
                  <a:pt x="14053" y="660"/>
                </a:lnTo>
                <a:lnTo>
                  <a:pt x="14349" y="728"/>
                </a:lnTo>
                <a:lnTo>
                  <a:pt x="14612" y="830"/>
                </a:lnTo>
                <a:lnTo>
                  <a:pt x="14908" y="855"/>
                </a:lnTo>
                <a:lnTo>
                  <a:pt x="15213" y="957"/>
                </a:lnTo>
                <a:lnTo>
                  <a:pt x="15408" y="1016"/>
                </a:lnTo>
                <a:lnTo>
                  <a:pt x="15577" y="1101"/>
                </a:lnTo>
                <a:lnTo>
                  <a:pt x="15729" y="1202"/>
                </a:lnTo>
                <a:lnTo>
                  <a:pt x="15873" y="1304"/>
                </a:lnTo>
                <a:lnTo>
                  <a:pt x="16077" y="1490"/>
                </a:lnTo>
                <a:lnTo>
                  <a:pt x="16322" y="1651"/>
                </a:lnTo>
                <a:lnTo>
                  <a:pt x="16500" y="1651"/>
                </a:lnTo>
                <a:lnTo>
                  <a:pt x="16652" y="1566"/>
                </a:lnTo>
                <a:lnTo>
                  <a:pt x="16737" y="1346"/>
                </a:lnTo>
                <a:lnTo>
                  <a:pt x="16610" y="1092"/>
                </a:lnTo>
                <a:lnTo>
                  <a:pt x="16381" y="830"/>
                </a:lnTo>
                <a:lnTo>
                  <a:pt x="16017" y="559"/>
                </a:lnTo>
                <a:lnTo>
                  <a:pt x="15628" y="364"/>
                </a:lnTo>
                <a:lnTo>
                  <a:pt x="15272" y="203"/>
                </a:lnTo>
                <a:lnTo>
                  <a:pt x="15213" y="220"/>
                </a:lnTo>
                <a:lnTo>
                  <a:pt x="15069" y="212"/>
                </a:lnTo>
                <a:lnTo>
                  <a:pt x="14866" y="212"/>
                </a:lnTo>
                <a:lnTo>
                  <a:pt x="14654" y="262"/>
                </a:lnTo>
                <a:lnTo>
                  <a:pt x="14400" y="178"/>
                </a:lnTo>
                <a:lnTo>
                  <a:pt x="13985" y="203"/>
                </a:lnTo>
                <a:lnTo>
                  <a:pt x="13867" y="212"/>
                </a:lnTo>
                <a:lnTo>
                  <a:pt x="13757" y="220"/>
                </a:lnTo>
                <a:lnTo>
                  <a:pt x="13604" y="229"/>
                </a:lnTo>
                <a:lnTo>
                  <a:pt x="13342" y="186"/>
                </a:lnTo>
                <a:lnTo>
                  <a:pt x="13207" y="127"/>
                </a:lnTo>
                <a:lnTo>
                  <a:pt x="13096" y="186"/>
                </a:lnTo>
                <a:lnTo>
                  <a:pt x="13020" y="195"/>
                </a:lnTo>
                <a:lnTo>
                  <a:pt x="12876" y="212"/>
                </a:lnTo>
                <a:moveTo>
                  <a:pt x="0" y="21597"/>
                </a:moveTo>
                <a:lnTo>
                  <a:pt x="67" y="21620"/>
                </a:lnTo>
                <a:lnTo>
                  <a:pt x="355" y="21688"/>
                </a:lnTo>
                <a:lnTo>
                  <a:pt x="575" y="21781"/>
                </a:lnTo>
                <a:lnTo>
                  <a:pt x="761" y="21874"/>
                </a:lnTo>
                <a:lnTo>
                  <a:pt x="863" y="22009"/>
                </a:lnTo>
                <a:lnTo>
                  <a:pt x="922" y="22128"/>
                </a:lnTo>
                <a:lnTo>
                  <a:pt x="922" y="22263"/>
                </a:lnTo>
                <a:lnTo>
                  <a:pt x="0" y="22263"/>
                </a:lnTo>
              </a:path>
            </a:pathLst>
          </a:custGeom>
          <a:blipFill dpi="0" rotWithShape="1">
            <a:blip r:embed="rId2"/>
            <a:srcRect/>
            <a:tile tx="0" ty="0" sx="10000" sy="10000" flip="none" algn="tl"/>
          </a:blipFill>
          <a:ln w="47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" name="Miyosen Marn">
            <a:extLst>
              <a:ext uri="{FF2B5EF4-FFF2-40B4-BE49-F238E27FC236}">
                <a16:creationId xmlns:a16="http://schemas.microsoft.com/office/drawing/2014/main" id="{65F0E174-DB49-4973-A2CB-F98C18CBD1C5}"/>
              </a:ext>
            </a:extLst>
          </p:cNvPr>
          <p:cNvSpPr>
            <a:spLocks noEditPoints="1"/>
          </p:cNvSpPr>
          <p:nvPr/>
        </p:nvSpPr>
        <p:spPr bwMode="auto">
          <a:xfrm>
            <a:off x="3251200" y="17463"/>
            <a:ext cx="6100762" cy="7164388"/>
          </a:xfrm>
          <a:custGeom>
            <a:avLst/>
            <a:gdLst>
              <a:gd name="T0" fmla="*/ 17643 w 18946"/>
              <a:gd name="T1" fmla="*/ 4377 h 22263"/>
              <a:gd name="T2" fmla="*/ 16889 w 18946"/>
              <a:gd name="T3" fmla="*/ 5333 h 22263"/>
              <a:gd name="T4" fmla="*/ 14248 w 18946"/>
              <a:gd name="T5" fmla="*/ 7458 h 22263"/>
              <a:gd name="T6" fmla="*/ 12157 w 18946"/>
              <a:gd name="T7" fmla="*/ 9083 h 22263"/>
              <a:gd name="T8" fmla="*/ 10794 w 18946"/>
              <a:gd name="T9" fmla="*/ 10929 h 22263"/>
              <a:gd name="T10" fmla="*/ 9033 w 18946"/>
              <a:gd name="T11" fmla="*/ 13172 h 22263"/>
              <a:gd name="T12" fmla="*/ 7238 w 18946"/>
              <a:gd name="T13" fmla="*/ 15703 h 22263"/>
              <a:gd name="T14" fmla="*/ 5858 w 18946"/>
              <a:gd name="T15" fmla="*/ 18141 h 22263"/>
              <a:gd name="T16" fmla="*/ 4800 w 18946"/>
              <a:gd name="T17" fmla="*/ 19631 h 22263"/>
              <a:gd name="T18" fmla="*/ 3809 w 18946"/>
              <a:gd name="T19" fmla="*/ 21502 h 22263"/>
              <a:gd name="T20" fmla="*/ 355 w 18946"/>
              <a:gd name="T21" fmla="*/ 21688 h 22263"/>
              <a:gd name="T22" fmla="*/ 626 w 18946"/>
              <a:gd name="T23" fmla="*/ 21214 h 22263"/>
              <a:gd name="T24" fmla="*/ 2167 w 18946"/>
              <a:gd name="T25" fmla="*/ 21755 h 22263"/>
              <a:gd name="T26" fmla="*/ 2844 w 18946"/>
              <a:gd name="T27" fmla="*/ 20139 h 22263"/>
              <a:gd name="T28" fmla="*/ 4139 w 18946"/>
              <a:gd name="T29" fmla="*/ 20173 h 22263"/>
              <a:gd name="T30" fmla="*/ 4216 w 18946"/>
              <a:gd name="T31" fmla="*/ 18827 h 22263"/>
              <a:gd name="T32" fmla="*/ 5198 w 18946"/>
              <a:gd name="T33" fmla="*/ 17709 h 22263"/>
              <a:gd name="T34" fmla="*/ 5435 w 18946"/>
              <a:gd name="T35" fmla="*/ 16566 h 22263"/>
              <a:gd name="T36" fmla="*/ 3953 w 18946"/>
              <a:gd name="T37" fmla="*/ 16422 h 22263"/>
              <a:gd name="T38" fmla="*/ 5232 w 18946"/>
              <a:gd name="T39" fmla="*/ 15830 h 22263"/>
              <a:gd name="T40" fmla="*/ 6019 w 18946"/>
              <a:gd name="T41" fmla="*/ 16355 h 22263"/>
              <a:gd name="T42" fmla="*/ 7712 w 18946"/>
              <a:gd name="T43" fmla="*/ 14416 h 22263"/>
              <a:gd name="T44" fmla="*/ 7213 w 18946"/>
              <a:gd name="T45" fmla="*/ 13341 h 22263"/>
              <a:gd name="T46" fmla="*/ 5384 w 18946"/>
              <a:gd name="T47" fmla="*/ 13129 h 22263"/>
              <a:gd name="T48" fmla="*/ 3005 w 18946"/>
              <a:gd name="T49" fmla="*/ 13146 h 22263"/>
              <a:gd name="T50" fmla="*/ 4944 w 18946"/>
              <a:gd name="T51" fmla="*/ 12351 h 22263"/>
              <a:gd name="T52" fmla="*/ 6154 w 18946"/>
              <a:gd name="T53" fmla="*/ 11750 h 22263"/>
              <a:gd name="T54" fmla="*/ 6882 w 18946"/>
              <a:gd name="T55" fmla="*/ 12097 h 22263"/>
              <a:gd name="T56" fmla="*/ 8796 w 18946"/>
              <a:gd name="T57" fmla="*/ 11834 h 22263"/>
              <a:gd name="T58" fmla="*/ 10023 w 18946"/>
              <a:gd name="T59" fmla="*/ 9718 h 22263"/>
              <a:gd name="T60" fmla="*/ 8652 w 18946"/>
              <a:gd name="T61" fmla="*/ 9388 h 22263"/>
              <a:gd name="T62" fmla="*/ 8085 w 18946"/>
              <a:gd name="T63" fmla="*/ 9041 h 22263"/>
              <a:gd name="T64" fmla="*/ 7213 w 18946"/>
              <a:gd name="T65" fmla="*/ 7788 h 22263"/>
              <a:gd name="T66" fmla="*/ 5833 w 18946"/>
              <a:gd name="T67" fmla="*/ 7356 h 22263"/>
              <a:gd name="T68" fmla="*/ 4851 w 18946"/>
              <a:gd name="T69" fmla="*/ 8228 h 22263"/>
              <a:gd name="T70" fmla="*/ 4233 w 18946"/>
              <a:gd name="T71" fmla="*/ 8059 h 22263"/>
              <a:gd name="T72" fmla="*/ 5452 w 18946"/>
              <a:gd name="T73" fmla="*/ 6594 h 22263"/>
              <a:gd name="T74" fmla="*/ 5638 w 18946"/>
              <a:gd name="T75" fmla="*/ 6188 h 22263"/>
              <a:gd name="T76" fmla="*/ 6290 w 18946"/>
              <a:gd name="T77" fmla="*/ 6925 h 22263"/>
              <a:gd name="T78" fmla="*/ 7831 w 18946"/>
              <a:gd name="T79" fmla="*/ 7314 h 22263"/>
              <a:gd name="T80" fmla="*/ 9168 w 18946"/>
              <a:gd name="T81" fmla="*/ 6247 h 22263"/>
              <a:gd name="T82" fmla="*/ 7941 w 18946"/>
              <a:gd name="T83" fmla="*/ 4148 h 22263"/>
              <a:gd name="T84" fmla="*/ 8694 w 18946"/>
              <a:gd name="T85" fmla="*/ 4986 h 22263"/>
              <a:gd name="T86" fmla="*/ 9651 w 18946"/>
              <a:gd name="T87" fmla="*/ 5443 h 22263"/>
              <a:gd name="T88" fmla="*/ 10345 w 18946"/>
              <a:gd name="T89" fmla="*/ 5985 h 22263"/>
              <a:gd name="T90" fmla="*/ 11378 w 18946"/>
              <a:gd name="T91" fmla="*/ 6798 h 22263"/>
              <a:gd name="T92" fmla="*/ 12157 w 18946"/>
              <a:gd name="T93" fmla="*/ 8000 h 22263"/>
              <a:gd name="T94" fmla="*/ 14121 w 18946"/>
              <a:gd name="T95" fmla="*/ 6417 h 22263"/>
              <a:gd name="T96" fmla="*/ 13054 w 18946"/>
              <a:gd name="T97" fmla="*/ 5833 h 22263"/>
              <a:gd name="T98" fmla="*/ 12191 w 18946"/>
              <a:gd name="T99" fmla="*/ 4004 h 22263"/>
              <a:gd name="T100" fmla="*/ 13113 w 18946"/>
              <a:gd name="T101" fmla="*/ 4063 h 22263"/>
              <a:gd name="T102" fmla="*/ 13554 w 18946"/>
              <a:gd name="T103" fmla="*/ 5325 h 22263"/>
              <a:gd name="T104" fmla="*/ 14544 w 18946"/>
              <a:gd name="T105" fmla="*/ 5883 h 22263"/>
              <a:gd name="T106" fmla="*/ 16093 w 18946"/>
              <a:gd name="T107" fmla="*/ 5596 h 22263"/>
              <a:gd name="T108" fmla="*/ 14510 w 18946"/>
              <a:gd name="T109" fmla="*/ 1964 h 22263"/>
              <a:gd name="T110" fmla="*/ 12614 w 18946"/>
              <a:gd name="T111" fmla="*/ 1465 h 22263"/>
              <a:gd name="T112" fmla="*/ 14095 w 18946"/>
              <a:gd name="T113" fmla="*/ 1456 h 22263"/>
              <a:gd name="T114" fmla="*/ 14908 w 18946"/>
              <a:gd name="T115" fmla="*/ 1685 h 22263"/>
              <a:gd name="T116" fmla="*/ 15983 w 18946"/>
              <a:gd name="T117" fmla="*/ 2573 h 22263"/>
              <a:gd name="T118" fmla="*/ 17389 w 18946"/>
              <a:gd name="T119" fmla="*/ 3513 h 22263"/>
              <a:gd name="T120" fmla="*/ 17617 w 18946"/>
              <a:gd name="T121" fmla="*/ 1092 h 22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946" h="22263">
                <a:moveTo>
                  <a:pt x="16838" y="0"/>
                </a:moveTo>
                <a:lnTo>
                  <a:pt x="18946" y="0"/>
                </a:lnTo>
                <a:lnTo>
                  <a:pt x="18946" y="3699"/>
                </a:lnTo>
                <a:lnTo>
                  <a:pt x="18845" y="3733"/>
                </a:lnTo>
                <a:lnTo>
                  <a:pt x="18701" y="3919"/>
                </a:lnTo>
                <a:lnTo>
                  <a:pt x="18557" y="4029"/>
                </a:lnTo>
                <a:lnTo>
                  <a:pt x="18201" y="4241"/>
                </a:lnTo>
                <a:lnTo>
                  <a:pt x="17947" y="4300"/>
                </a:lnTo>
                <a:lnTo>
                  <a:pt x="17643" y="4377"/>
                </a:lnTo>
                <a:lnTo>
                  <a:pt x="17380" y="4461"/>
                </a:lnTo>
                <a:lnTo>
                  <a:pt x="17194" y="4461"/>
                </a:lnTo>
                <a:lnTo>
                  <a:pt x="16965" y="4605"/>
                </a:lnTo>
                <a:lnTo>
                  <a:pt x="16932" y="4639"/>
                </a:lnTo>
                <a:lnTo>
                  <a:pt x="16974" y="4741"/>
                </a:lnTo>
                <a:lnTo>
                  <a:pt x="17025" y="4842"/>
                </a:lnTo>
                <a:lnTo>
                  <a:pt x="17109" y="4969"/>
                </a:lnTo>
                <a:lnTo>
                  <a:pt x="17084" y="5130"/>
                </a:lnTo>
                <a:lnTo>
                  <a:pt x="16889" y="5333"/>
                </a:lnTo>
                <a:lnTo>
                  <a:pt x="16618" y="5511"/>
                </a:lnTo>
                <a:lnTo>
                  <a:pt x="16441" y="5765"/>
                </a:lnTo>
                <a:lnTo>
                  <a:pt x="16212" y="6053"/>
                </a:lnTo>
                <a:lnTo>
                  <a:pt x="15899" y="6332"/>
                </a:lnTo>
                <a:lnTo>
                  <a:pt x="15569" y="6603"/>
                </a:lnTo>
                <a:lnTo>
                  <a:pt x="15264" y="6823"/>
                </a:lnTo>
                <a:lnTo>
                  <a:pt x="14900" y="6975"/>
                </a:lnTo>
                <a:lnTo>
                  <a:pt x="14527" y="7204"/>
                </a:lnTo>
                <a:lnTo>
                  <a:pt x="14248" y="7458"/>
                </a:lnTo>
                <a:lnTo>
                  <a:pt x="14028" y="7653"/>
                </a:lnTo>
                <a:lnTo>
                  <a:pt x="13706" y="7771"/>
                </a:lnTo>
                <a:lnTo>
                  <a:pt x="13477" y="7898"/>
                </a:lnTo>
                <a:lnTo>
                  <a:pt x="13257" y="8059"/>
                </a:lnTo>
                <a:lnTo>
                  <a:pt x="13046" y="8338"/>
                </a:lnTo>
                <a:lnTo>
                  <a:pt x="12715" y="8524"/>
                </a:lnTo>
                <a:lnTo>
                  <a:pt x="12419" y="8677"/>
                </a:lnTo>
                <a:lnTo>
                  <a:pt x="12208" y="8863"/>
                </a:lnTo>
                <a:lnTo>
                  <a:pt x="12157" y="9083"/>
                </a:lnTo>
                <a:lnTo>
                  <a:pt x="12072" y="9346"/>
                </a:lnTo>
                <a:lnTo>
                  <a:pt x="11894" y="9489"/>
                </a:lnTo>
                <a:lnTo>
                  <a:pt x="11564" y="9591"/>
                </a:lnTo>
                <a:lnTo>
                  <a:pt x="11446" y="9676"/>
                </a:lnTo>
                <a:lnTo>
                  <a:pt x="11344" y="9904"/>
                </a:lnTo>
                <a:lnTo>
                  <a:pt x="11259" y="10192"/>
                </a:lnTo>
                <a:lnTo>
                  <a:pt x="11175" y="10404"/>
                </a:lnTo>
                <a:lnTo>
                  <a:pt x="11098" y="10598"/>
                </a:lnTo>
                <a:lnTo>
                  <a:pt x="10794" y="10929"/>
                </a:lnTo>
                <a:lnTo>
                  <a:pt x="10531" y="11216"/>
                </a:lnTo>
                <a:lnTo>
                  <a:pt x="10320" y="11411"/>
                </a:lnTo>
                <a:lnTo>
                  <a:pt x="10091" y="11640"/>
                </a:lnTo>
                <a:lnTo>
                  <a:pt x="9947" y="11868"/>
                </a:lnTo>
                <a:lnTo>
                  <a:pt x="9786" y="12131"/>
                </a:lnTo>
                <a:lnTo>
                  <a:pt x="9659" y="12317"/>
                </a:lnTo>
                <a:lnTo>
                  <a:pt x="9439" y="12579"/>
                </a:lnTo>
                <a:lnTo>
                  <a:pt x="9177" y="12876"/>
                </a:lnTo>
                <a:lnTo>
                  <a:pt x="9033" y="13172"/>
                </a:lnTo>
                <a:lnTo>
                  <a:pt x="8957" y="13417"/>
                </a:lnTo>
                <a:lnTo>
                  <a:pt x="8838" y="13663"/>
                </a:lnTo>
                <a:lnTo>
                  <a:pt x="8720" y="14035"/>
                </a:lnTo>
                <a:lnTo>
                  <a:pt x="8516" y="14315"/>
                </a:lnTo>
                <a:lnTo>
                  <a:pt x="8271" y="14662"/>
                </a:lnTo>
                <a:lnTo>
                  <a:pt x="8025" y="14907"/>
                </a:lnTo>
                <a:lnTo>
                  <a:pt x="7771" y="15161"/>
                </a:lnTo>
                <a:lnTo>
                  <a:pt x="7500" y="15398"/>
                </a:lnTo>
                <a:lnTo>
                  <a:pt x="7238" y="15703"/>
                </a:lnTo>
                <a:lnTo>
                  <a:pt x="7221" y="15982"/>
                </a:lnTo>
                <a:lnTo>
                  <a:pt x="7221" y="16338"/>
                </a:lnTo>
                <a:lnTo>
                  <a:pt x="7103" y="16685"/>
                </a:lnTo>
                <a:lnTo>
                  <a:pt x="6942" y="17015"/>
                </a:lnTo>
                <a:lnTo>
                  <a:pt x="6738" y="17354"/>
                </a:lnTo>
                <a:lnTo>
                  <a:pt x="6552" y="17616"/>
                </a:lnTo>
                <a:lnTo>
                  <a:pt x="6298" y="17811"/>
                </a:lnTo>
                <a:lnTo>
                  <a:pt x="6019" y="17921"/>
                </a:lnTo>
                <a:lnTo>
                  <a:pt x="5858" y="18141"/>
                </a:lnTo>
                <a:lnTo>
                  <a:pt x="5875" y="18327"/>
                </a:lnTo>
                <a:lnTo>
                  <a:pt x="5850" y="18674"/>
                </a:lnTo>
                <a:lnTo>
                  <a:pt x="5689" y="19013"/>
                </a:lnTo>
                <a:lnTo>
                  <a:pt x="5384" y="19250"/>
                </a:lnTo>
                <a:lnTo>
                  <a:pt x="5155" y="19301"/>
                </a:lnTo>
                <a:lnTo>
                  <a:pt x="4944" y="19275"/>
                </a:lnTo>
                <a:lnTo>
                  <a:pt x="4766" y="19275"/>
                </a:lnTo>
                <a:lnTo>
                  <a:pt x="4715" y="19343"/>
                </a:lnTo>
                <a:lnTo>
                  <a:pt x="4800" y="19631"/>
                </a:lnTo>
                <a:lnTo>
                  <a:pt x="4893" y="20079"/>
                </a:lnTo>
                <a:lnTo>
                  <a:pt x="4901" y="20376"/>
                </a:lnTo>
                <a:lnTo>
                  <a:pt x="4740" y="20706"/>
                </a:lnTo>
                <a:lnTo>
                  <a:pt x="4554" y="20917"/>
                </a:lnTo>
                <a:lnTo>
                  <a:pt x="4199" y="20960"/>
                </a:lnTo>
                <a:lnTo>
                  <a:pt x="4029" y="20960"/>
                </a:lnTo>
                <a:lnTo>
                  <a:pt x="3818" y="20977"/>
                </a:lnTo>
                <a:lnTo>
                  <a:pt x="3809" y="21188"/>
                </a:lnTo>
                <a:lnTo>
                  <a:pt x="3809" y="21502"/>
                </a:lnTo>
                <a:lnTo>
                  <a:pt x="3665" y="21823"/>
                </a:lnTo>
                <a:lnTo>
                  <a:pt x="3504" y="22052"/>
                </a:lnTo>
                <a:lnTo>
                  <a:pt x="3318" y="22263"/>
                </a:lnTo>
                <a:lnTo>
                  <a:pt x="922" y="22263"/>
                </a:lnTo>
                <a:lnTo>
                  <a:pt x="922" y="22128"/>
                </a:lnTo>
                <a:lnTo>
                  <a:pt x="863" y="22009"/>
                </a:lnTo>
                <a:lnTo>
                  <a:pt x="761" y="21874"/>
                </a:lnTo>
                <a:lnTo>
                  <a:pt x="575" y="21781"/>
                </a:lnTo>
                <a:lnTo>
                  <a:pt x="355" y="21688"/>
                </a:lnTo>
                <a:lnTo>
                  <a:pt x="67" y="21620"/>
                </a:lnTo>
                <a:lnTo>
                  <a:pt x="0" y="21597"/>
                </a:lnTo>
                <a:moveTo>
                  <a:pt x="0" y="21413"/>
                </a:moveTo>
                <a:lnTo>
                  <a:pt x="126" y="21476"/>
                </a:lnTo>
                <a:lnTo>
                  <a:pt x="279" y="21493"/>
                </a:lnTo>
                <a:lnTo>
                  <a:pt x="389" y="21502"/>
                </a:lnTo>
                <a:lnTo>
                  <a:pt x="499" y="21451"/>
                </a:lnTo>
                <a:lnTo>
                  <a:pt x="524" y="21298"/>
                </a:lnTo>
                <a:lnTo>
                  <a:pt x="626" y="21214"/>
                </a:lnTo>
                <a:lnTo>
                  <a:pt x="668" y="21273"/>
                </a:lnTo>
                <a:lnTo>
                  <a:pt x="778" y="21527"/>
                </a:lnTo>
                <a:lnTo>
                  <a:pt x="931" y="21654"/>
                </a:lnTo>
                <a:lnTo>
                  <a:pt x="1202" y="21654"/>
                </a:lnTo>
                <a:lnTo>
                  <a:pt x="1278" y="21781"/>
                </a:lnTo>
                <a:lnTo>
                  <a:pt x="1498" y="21899"/>
                </a:lnTo>
                <a:lnTo>
                  <a:pt x="1633" y="21899"/>
                </a:lnTo>
                <a:lnTo>
                  <a:pt x="1820" y="21866"/>
                </a:lnTo>
                <a:lnTo>
                  <a:pt x="2167" y="21755"/>
                </a:lnTo>
                <a:lnTo>
                  <a:pt x="2658" y="21552"/>
                </a:lnTo>
                <a:lnTo>
                  <a:pt x="2853" y="21434"/>
                </a:lnTo>
                <a:lnTo>
                  <a:pt x="2963" y="21298"/>
                </a:lnTo>
                <a:lnTo>
                  <a:pt x="3005" y="21061"/>
                </a:lnTo>
                <a:lnTo>
                  <a:pt x="3005" y="20858"/>
                </a:lnTo>
                <a:lnTo>
                  <a:pt x="2903" y="20689"/>
                </a:lnTo>
                <a:lnTo>
                  <a:pt x="2836" y="20537"/>
                </a:lnTo>
                <a:lnTo>
                  <a:pt x="2836" y="20316"/>
                </a:lnTo>
                <a:lnTo>
                  <a:pt x="2844" y="20139"/>
                </a:lnTo>
                <a:lnTo>
                  <a:pt x="2920" y="20012"/>
                </a:lnTo>
                <a:lnTo>
                  <a:pt x="3022" y="19952"/>
                </a:lnTo>
                <a:lnTo>
                  <a:pt x="3107" y="19969"/>
                </a:lnTo>
                <a:lnTo>
                  <a:pt x="3225" y="20232"/>
                </a:lnTo>
                <a:lnTo>
                  <a:pt x="3344" y="20367"/>
                </a:lnTo>
                <a:lnTo>
                  <a:pt x="3513" y="20367"/>
                </a:lnTo>
                <a:lnTo>
                  <a:pt x="3674" y="20342"/>
                </a:lnTo>
                <a:lnTo>
                  <a:pt x="3928" y="20283"/>
                </a:lnTo>
                <a:lnTo>
                  <a:pt x="4139" y="20173"/>
                </a:lnTo>
                <a:lnTo>
                  <a:pt x="4173" y="20046"/>
                </a:lnTo>
                <a:lnTo>
                  <a:pt x="4148" y="19800"/>
                </a:lnTo>
                <a:lnTo>
                  <a:pt x="4021" y="19538"/>
                </a:lnTo>
                <a:lnTo>
                  <a:pt x="3902" y="19351"/>
                </a:lnTo>
                <a:lnTo>
                  <a:pt x="3801" y="19157"/>
                </a:lnTo>
                <a:lnTo>
                  <a:pt x="3767" y="19038"/>
                </a:lnTo>
                <a:lnTo>
                  <a:pt x="3852" y="18920"/>
                </a:lnTo>
                <a:lnTo>
                  <a:pt x="4029" y="18886"/>
                </a:lnTo>
                <a:lnTo>
                  <a:pt x="4216" y="18827"/>
                </a:lnTo>
                <a:lnTo>
                  <a:pt x="4360" y="18835"/>
                </a:lnTo>
                <a:lnTo>
                  <a:pt x="4580" y="18733"/>
                </a:lnTo>
                <a:lnTo>
                  <a:pt x="4910" y="18522"/>
                </a:lnTo>
                <a:lnTo>
                  <a:pt x="5045" y="18386"/>
                </a:lnTo>
                <a:lnTo>
                  <a:pt x="5028" y="18183"/>
                </a:lnTo>
                <a:lnTo>
                  <a:pt x="5003" y="17887"/>
                </a:lnTo>
                <a:lnTo>
                  <a:pt x="5003" y="17828"/>
                </a:lnTo>
                <a:lnTo>
                  <a:pt x="5045" y="17726"/>
                </a:lnTo>
                <a:lnTo>
                  <a:pt x="5198" y="17709"/>
                </a:lnTo>
                <a:lnTo>
                  <a:pt x="5333" y="17641"/>
                </a:lnTo>
                <a:lnTo>
                  <a:pt x="5401" y="17531"/>
                </a:lnTo>
                <a:lnTo>
                  <a:pt x="5528" y="17379"/>
                </a:lnTo>
                <a:lnTo>
                  <a:pt x="5502" y="17244"/>
                </a:lnTo>
                <a:lnTo>
                  <a:pt x="5477" y="17100"/>
                </a:lnTo>
                <a:lnTo>
                  <a:pt x="5553" y="16973"/>
                </a:lnTo>
                <a:lnTo>
                  <a:pt x="5638" y="16820"/>
                </a:lnTo>
                <a:lnTo>
                  <a:pt x="5579" y="16710"/>
                </a:lnTo>
                <a:lnTo>
                  <a:pt x="5435" y="16566"/>
                </a:lnTo>
                <a:lnTo>
                  <a:pt x="5232" y="16499"/>
                </a:lnTo>
                <a:lnTo>
                  <a:pt x="5147" y="16456"/>
                </a:lnTo>
                <a:lnTo>
                  <a:pt x="4961" y="16389"/>
                </a:lnTo>
                <a:lnTo>
                  <a:pt x="4724" y="16279"/>
                </a:lnTo>
                <a:lnTo>
                  <a:pt x="4588" y="16262"/>
                </a:lnTo>
                <a:lnTo>
                  <a:pt x="4444" y="16262"/>
                </a:lnTo>
                <a:lnTo>
                  <a:pt x="4266" y="16287"/>
                </a:lnTo>
                <a:lnTo>
                  <a:pt x="4046" y="16406"/>
                </a:lnTo>
                <a:lnTo>
                  <a:pt x="3953" y="16422"/>
                </a:lnTo>
                <a:lnTo>
                  <a:pt x="3928" y="16312"/>
                </a:lnTo>
                <a:lnTo>
                  <a:pt x="4089" y="16177"/>
                </a:lnTo>
                <a:lnTo>
                  <a:pt x="4233" y="16067"/>
                </a:lnTo>
                <a:lnTo>
                  <a:pt x="4436" y="15982"/>
                </a:lnTo>
                <a:lnTo>
                  <a:pt x="4656" y="15915"/>
                </a:lnTo>
                <a:lnTo>
                  <a:pt x="4766" y="15931"/>
                </a:lnTo>
                <a:lnTo>
                  <a:pt x="5011" y="15940"/>
                </a:lnTo>
                <a:lnTo>
                  <a:pt x="5189" y="15855"/>
                </a:lnTo>
                <a:lnTo>
                  <a:pt x="5232" y="15830"/>
                </a:lnTo>
                <a:lnTo>
                  <a:pt x="5240" y="15855"/>
                </a:lnTo>
                <a:lnTo>
                  <a:pt x="5232" y="15889"/>
                </a:lnTo>
                <a:lnTo>
                  <a:pt x="5215" y="15999"/>
                </a:lnTo>
                <a:lnTo>
                  <a:pt x="5257" y="16058"/>
                </a:lnTo>
                <a:lnTo>
                  <a:pt x="5274" y="16152"/>
                </a:lnTo>
                <a:lnTo>
                  <a:pt x="5384" y="16228"/>
                </a:lnTo>
                <a:lnTo>
                  <a:pt x="5579" y="16279"/>
                </a:lnTo>
                <a:lnTo>
                  <a:pt x="5748" y="16312"/>
                </a:lnTo>
                <a:lnTo>
                  <a:pt x="6019" y="16355"/>
                </a:lnTo>
                <a:lnTo>
                  <a:pt x="6222" y="16329"/>
                </a:lnTo>
                <a:lnTo>
                  <a:pt x="6451" y="16253"/>
                </a:lnTo>
                <a:lnTo>
                  <a:pt x="6696" y="16025"/>
                </a:lnTo>
                <a:lnTo>
                  <a:pt x="6823" y="15771"/>
                </a:lnTo>
                <a:lnTo>
                  <a:pt x="7018" y="15466"/>
                </a:lnTo>
                <a:lnTo>
                  <a:pt x="7187" y="15187"/>
                </a:lnTo>
                <a:lnTo>
                  <a:pt x="7314" y="14966"/>
                </a:lnTo>
                <a:lnTo>
                  <a:pt x="7509" y="14628"/>
                </a:lnTo>
                <a:lnTo>
                  <a:pt x="7712" y="14416"/>
                </a:lnTo>
                <a:lnTo>
                  <a:pt x="7881" y="14230"/>
                </a:lnTo>
                <a:lnTo>
                  <a:pt x="8076" y="14018"/>
                </a:lnTo>
                <a:lnTo>
                  <a:pt x="8127" y="13874"/>
                </a:lnTo>
                <a:lnTo>
                  <a:pt x="8135" y="13620"/>
                </a:lnTo>
                <a:lnTo>
                  <a:pt x="8042" y="13451"/>
                </a:lnTo>
                <a:lnTo>
                  <a:pt x="7898" y="13375"/>
                </a:lnTo>
                <a:lnTo>
                  <a:pt x="7721" y="13299"/>
                </a:lnTo>
                <a:lnTo>
                  <a:pt x="7475" y="13307"/>
                </a:lnTo>
                <a:lnTo>
                  <a:pt x="7213" y="13341"/>
                </a:lnTo>
                <a:lnTo>
                  <a:pt x="6908" y="13426"/>
                </a:lnTo>
                <a:lnTo>
                  <a:pt x="6755" y="13468"/>
                </a:lnTo>
                <a:lnTo>
                  <a:pt x="6637" y="13553"/>
                </a:lnTo>
                <a:lnTo>
                  <a:pt x="6357" y="13637"/>
                </a:lnTo>
                <a:lnTo>
                  <a:pt x="6137" y="13637"/>
                </a:lnTo>
                <a:lnTo>
                  <a:pt x="5900" y="13553"/>
                </a:lnTo>
                <a:lnTo>
                  <a:pt x="5680" y="13417"/>
                </a:lnTo>
                <a:lnTo>
                  <a:pt x="5553" y="13299"/>
                </a:lnTo>
                <a:lnTo>
                  <a:pt x="5384" y="13129"/>
                </a:lnTo>
                <a:lnTo>
                  <a:pt x="5181" y="12994"/>
                </a:lnTo>
                <a:lnTo>
                  <a:pt x="4969" y="12892"/>
                </a:lnTo>
                <a:lnTo>
                  <a:pt x="4724" y="12833"/>
                </a:lnTo>
                <a:lnTo>
                  <a:pt x="4292" y="12909"/>
                </a:lnTo>
                <a:lnTo>
                  <a:pt x="3987" y="12977"/>
                </a:lnTo>
                <a:lnTo>
                  <a:pt x="3818" y="13019"/>
                </a:lnTo>
                <a:lnTo>
                  <a:pt x="3581" y="13087"/>
                </a:lnTo>
                <a:lnTo>
                  <a:pt x="3217" y="13155"/>
                </a:lnTo>
                <a:lnTo>
                  <a:pt x="3005" y="13146"/>
                </a:lnTo>
                <a:lnTo>
                  <a:pt x="3022" y="13011"/>
                </a:lnTo>
                <a:lnTo>
                  <a:pt x="3259" y="12842"/>
                </a:lnTo>
                <a:lnTo>
                  <a:pt x="3530" y="12723"/>
                </a:lnTo>
                <a:lnTo>
                  <a:pt x="3741" y="12613"/>
                </a:lnTo>
                <a:lnTo>
                  <a:pt x="3945" y="12528"/>
                </a:lnTo>
                <a:lnTo>
                  <a:pt x="4360" y="12410"/>
                </a:lnTo>
                <a:lnTo>
                  <a:pt x="4639" y="12334"/>
                </a:lnTo>
                <a:lnTo>
                  <a:pt x="4740" y="12308"/>
                </a:lnTo>
                <a:lnTo>
                  <a:pt x="4944" y="12351"/>
                </a:lnTo>
                <a:lnTo>
                  <a:pt x="5138" y="12444"/>
                </a:lnTo>
                <a:lnTo>
                  <a:pt x="5342" y="12503"/>
                </a:lnTo>
                <a:lnTo>
                  <a:pt x="5621" y="12537"/>
                </a:lnTo>
                <a:lnTo>
                  <a:pt x="5841" y="12545"/>
                </a:lnTo>
                <a:lnTo>
                  <a:pt x="6053" y="12520"/>
                </a:lnTo>
                <a:lnTo>
                  <a:pt x="6163" y="12427"/>
                </a:lnTo>
                <a:lnTo>
                  <a:pt x="6188" y="12249"/>
                </a:lnTo>
                <a:lnTo>
                  <a:pt x="6163" y="11987"/>
                </a:lnTo>
                <a:lnTo>
                  <a:pt x="6154" y="11750"/>
                </a:lnTo>
                <a:lnTo>
                  <a:pt x="6247" y="11538"/>
                </a:lnTo>
                <a:lnTo>
                  <a:pt x="6332" y="11445"/>
                </a:lnTo>
                <a:lnTo>
                  <a:pt x="6459" y="11411"/>
                </a:lnTo>
                <a:lnTo>
                  <a:pt x="6561" y="11470"/>
                </a:lnTo>
                <a:lnTo>
                  <a:pt x="6586" y="11580"/>
                </a:lnTo>
                <a:lnTo>
                  <a:pt x="6603" y="11885"/>
                </a:lnTo>
                <a:lnTo>
                  <a:pt x="6620" y="11936"/>
                </a:lnTo>
                <a:lnTo>
                  <a:pt x="6798" y="12097"/>
                </a:lnTo>
                <a:lnTo>
                  <a:pt x="6882" y="12097"/>
                </a:lnTo>
                <a:lnTo>
                  <a:pt x="6950" y="12258"/>
                </a:lnTo>
                <a:lnTo>
                  <a:pt x="7018" y="12435"/>
                </a:lnTo>
                <a:lnTo>
                  <a:pt x="7213" y="12545"/>
                </a:lnTo>
                <a:lnTo>
                  <a:pt x="7340" y="12579"/>
                </a:lnTo>
                <a:lnTo>
                  <a:pt x="7543" y="12562"/>
                </a:lnTo>
                <a:lnTo>
                  <a:pt x="7831" y="12452"/>
                </a:lnTo>
                <a:lnTo>
                  <a:pt x="8271" y="12224"/>
                </a:lnTo>
                <a:lnTo>
                  <a:pt x="8593" y="12012"/>
                </a:lnTo>
                <a:lnTo>
                  <a:pt x="8796" y="11834"/>
                </a:lnTo>
                <a:lnTo>
                  <a:pt x="9126" y="11479"/>
                </a:lnTo>
                <a:lnTo>
                  <a:pt x="9405" y="11216"/>
                </a:lnTo>
                <a:lnTo>
                  <a:pt x="9634" y="11064"/>
                </a:lnTo>
                <a:lnTo>
                  <a:pt x="10066" y="10505"/>
                </a:lnTo>
                <a:lnTo>
                  <a:pt x="10210" y="10277"/>
                </a:lnTo>
                <a:lnTo>
                  <a:pt x="10320" y="10057"/>
                </a:lnTo>
                <a:lnTo>
                  <a:pt x="10303" y="9938"/>
                </a:lnTo>
                <a:lnTo>
                  <a:pt x="10193" y="9803"/>
                </a:lnTo>
                <a:lnTo>
                  <a:pt x="10023" y="9718"/>
                </a:lnTo>
                <a:lnTo>
                  <a:pt x="9829" y="9616"/>
                </a:lnTo>
                <a:lnTo>
                  <a:pt x="9558" y="9608"/>
                </a:lnTo>
                <a:lnTo>
                  <a:pt x="9439" y="9608"/>
                </a:lnTo>
                <a:lnTo>
                  <a:pt x="9244" y="9625"/>
                </a:lnTo>
                <a:lnTo>
                  <a:pt x="9058" y="9608"/>
                </a:lnTo>
                <a:lnTo>
                  <a:pt x="8948" y="9574"/>
                </a:lnTo>
                <a:lnTo>
                  <a:pt x="8889" y="9540"/>
                </a:lnTo>
                <a:lnTo>
                  <a:pt x="8762" y="9447"/>
                </a:lnTo>
                <a:lnTo>
                  <a:pt x="8652" y="9388"/>
                </a:lnTo>
                <a:lnTo>
                  <a:pt x="8516" y="9388"/>
                </a:lnTo>
                <a:lnTo>
                  <a:pt x="8364" y="9413"/>
                </a:lnTo>
                <a:lnTo>
                  <a:pt x="8178" y="9447"/>
                </a:lnTo>
                <a:lnTo>
                  <a:pt x="7983" y="9489"/>
                </a:lnTo>
                <a:lnTo>
                  <a:pt x="7898" y="9523"/>
                </a:lnTo>
                <a:lnTo>
                  <a:pt x="7712" y="9489"/>
                </a:lnTo>
                <a:lnTo>
                  <a:pt x="7619" y="9371"/>
                </a:lnTo>
                <a:lnTo>
                  <a:pt x="7687" y="9202"/>
                </a:lnTo>
                <a:lnTo>
                  <a:pt x="8085" y="9041"/>
                </a:lnTo>
                <a:lnTo>
                  <a:pt x="8245" y="8880"/>
                </a:lnTo>
                <a:lnTo>
                  <a:pt x="8432" y="8685"/>
                </a:lnTo>
                <a:lnTo>
                  <a:pt x="8482" y="8558"/>
                </a:lnTo>
                <a:lnTo>
                  <a:pt x="8279" y="8296"/>
                </a:lnTo>
                <a:lnTo>
                  <a:pt x="8118" y="8127"/>
                </a:lnTo>
                <a:lnTo>
                  <a:pt x="7915" y="8000"/>
                </a:lnTo>
                <a:lnTo>
                  <a:pt x="7509" y="7906"/>
                </a:lnTo>
                <a:lnTo>
                  <a:pt x="7348" y="7805"/>
                </a:lnTo>
                <a:lnTo>
                  <a:pt x="7213" y="7788"/>
                </a:lnTo>
                <a:lnTo>
                  <a:pt x="7060" y="7703"/>
                </a:lnTo>
                <a:lnTo>
                  <a:pt x="6916" y="7746"/>
                </a:lnTo>
                <a:lnTo>
                  <a:pt x="6823" y="7788"/>
                </a:lnTo>
                <a:lnTo>
                  <a:pt x="6755" y="7661"/>
                </a:lnTo>
                <a:lnTo>
                  <a:pt x="6654" y="7559"/>
                </a:lnTo>
                <a:lnTo>
                  <a:pt x="6578" y="7500"/>
                </a:lnTo>
                <a:lnTo>
                  <a:pt x="6501" y="7441"/>
                </a:lnTo>
                <a:lnTo>
                  <a:pt x="6095" y="7373"/>
                </a:lnTo>
                <a:lnTo>
                  <a:pt x="5833" y="7356"/>
                </a:lnTo>
                <a:lnTo>
                  <a:pt x="5596" y="7356"/>
                </a:lnTo>
                <a:lnTo>
                  <a:pt x="5426" y="7441"/>
                </a:lnTo>
                <a:lnTo>
                  <a:pt x="5232" y="7526"/>
                </a:lnTo>
                <a:lnTo>
                  <a:pt x="5062" y="7610"/>
                </a:lnTo>
                <a:lnTo>
                  <a:pt x="4952" y="7712"/>
                </a:lnTo>
                <a:lnTo>
                  <a:pt x="4842" y="7839"/>
                </a:lnTo>
                <a:lnTo>
                  <a:pt x="4808" y="7966"/>
                </a:lnTo>
                <a:lnTo>
                  <a:pt x="4808" y="8101"/>
                </a:lnTo>
                <a:lnTo>
                  <a:pt x="4851" y="8228"/>
                </a:lnTo>
                <a:lnTo>
                  <a:pt x="4800" y="8321"/>
                </a:lnTo>
                <a:lnTo>
                  <a:pt x="4495" y="8364"/>
                </a:lnTo>
                <a:lnTo>
                  <a:pt x="4368" y="8448"/>
                </a:lnTo>
                <a:lnTo>
                  <a:pt x="4266" y="8592"/>
                </a:lnTo>
                <a:lnTo>
                  <a:pt x="4139" y="8626"/>
                </a:lnTo>
                <a:lnTo>
                  <a:pt x="4097" y="8584"/>
                </a:lnTo>
                <a:lnTo>
                  <a:pt x="4106" y="8448"/>
                </a:lnTo>
                <a:lnTo>
                  <a:pt x="4156" y="8270"/>
                </a:lnTo>
                <a:lnTo>
                  <a:pt x="4233" y="8059"/>
                </a:lnTo>
                <a:lnTo>
                  <a:pt x="4224" y="7873"/>
                </a:lnTo>
                <a:lnTo>
                  <a:pt x="4216" y="7669"/>
                </a:lnTo>
                <a:lnTo>
                  <a:pt x="4393" y="7551"/>
                </a:lnTo>
                <a:lnTo>
                  <a:pt x="4613" y="7424"/>
                </a:lnTo>
                <a:lnTo>
                  <a:pt x="5037" y="7162"/>
                </a:lnTo>
                <a:lnTo>
                  <a:pt x="5367" y="7001"/>
                </a:lnTo>
                <a:lnTo>
                  <a:pt x="5536" y="6865"/>
                </a:lnTo>
                <a:lnTo>
                  <a:pt x="5579" y="6730"/>
                </a:lnTo>
                <a:lnTo>
                  <a:pt x="5452" y="6594"/>
                </a:lnTo>
                <a:lnTo>
                  <a:pt x="5172" y="6577"/>
                </a:lnTo>
                <a:lnTo>
                  <a:pt x="4952" y="6544"/>
                </a:lnTo>
                <a:lnTo>
                  <a:pt x="4893" y="6476"/>
                </a:lnTo>
                <a:lnTo>
                  <a:pt x="4918" y="6434"/>
                </a:lnTo>
                <a:lnTo>
                  <a:pt x="5045" y="6391"/>
                </a:lnTo>
                <a:lnTo>
                  <a:pt x="5291" y="6408"/>
                </a:lnTo>
                <a:lnTo>
                  <a:pt x="5469" y="6298"/>
                </a:lnTo>
                <a:lnTo>
                  <a:pt x="5553" y="6188"/>
                </a:lnTo>
                <a:lnTo>
                  <a:pt x="5638" y="6188"/>
                </a:lnTo>
                <a:lnTo>
                  <a:pt x="5646" y="6298"/>
                </a:lnTo>
                <a:lnTo>
                  <a:pt x="5680" y="6467"/>
                </a:lnTo>
                <a:lnTo>
                  <a:pt x="5790" y="6476"/>
                </a:lnTo>
                <a:lnTo>
                  <a:pt x="5866" y="6425"/>
                </a:lnTo>
                <a:lnTo>
                  <a:pt x="5960" y="6434"/>
                </a:lnTo>
                <a:lnTo>
                  <a:pt x="5960" y="6535"/>
                </a:lnTo>
                <a:lnTo>
                  <a:pt x="5960" y="6645"/>
                </a:lnTo>
                <a:lnTo>
                  <a:pt x="6053" y="6814"/>
                </a:lnTo>
                <a:lnTo>
                  <a:pt x="6290" y="6925"/>
                </a:lnTo>
                <a:lnTo>
                  <a:pt x="6408" y="6933"/>
                </a:lnTo>
                <a:lnTo>
                  <a:pt x="6578" y="6950"/>
                </a:lnTo>
                <a:lnTo>
                  <a:pt x="6772" y="6899"/>
                </a:lnTo>
                <a:lnTo>
                  <a:pt x="6806" y="6916"/>
                </a:lnTo>
                <a:lnTo>
                  <a:pt x="6823" y="7052"/>
                </a:lnTo>
                <a:lnTo>
                  <a:pt x="6899" y="7119"/>
                </a:lnTo>
                <a:lnTo>
                  <a:pt x="7145" y="7195"/>
                </a:lnTo>
                <a:lnTo>
                  <a:pt x="7340" y="7229"/>
                </a:lnTo>
                <a:lnTo>
                  <a:pt x="7831" y="7314"/>
                </a:lnTo>
                <a:lnTo>
                  <a:pt x="8008" y="7382"/>
                </a:lnTo>
                <a:lnTo>
                  <a:pt x="8305" y="7500"/>
                </a:lnTo>
                <a:lnTo>
                  <a:pt x="8711" y="7585"/>
                </a:lnTo>
                <a:lnTo>
                  <a:pt x="8914" y="7466"/>
                </a:lnTo>
                <a:lnTo>
                  <a:pt x="9219" y="7272"/>
                </a:lnTo>
                <a:lnTo>
                  <a:pt x="9380" y="6967"/>
                </a:lnTo>
                <a:lnTo>
                  <a:pt x="9414" y="6755"/>
                </a:lnTo>
                <a:lnTo>
                  <a:pt x="9287" y="6434"/>
                </a:lnTo>
                <a:lnTo>
                  <a:pt x="9168" y="6247"/>
                </a:lnTo>
                <a:lnTo>
                  <a:pt x="8914" y="5883"/>
                </a:lnTo>
                <a:lnTo>
                  <a:pt x="8584" y="5604"/>
                </a:lnTo>
                <a:lnTo>
                  <a:pt x="8381" y="5401"/>
                </a:lnTo>
                <a:lnTo>
                  <a:pt x="8186" y="5130"/>
                </a:lnTo>
                <a:lnTo>
                  <a:pt x="8110" y="4766"/>
                </a:lnTo>
                <a:lnTo>
                  <a:pt x="8051" y="4622"/>
                </a:lnTo>
                <a:lnTo>
                  <a:pt x="7907" y="4436"/>
                </a:lnTo>
                <a:lnTo>
                  <a:pt x="7907" y="4334"/>
                </a:lnTo>
                <a:lnTo>
                  <a:pt x="7941" y="4148"/>
                </a:lnTo>
                <a:lnTo>
                  <a:pt x="7991" y="3953"/>
                </a:lnTo>
                <a:lnTo>
                  <a:pt x="8135" y="3869"/>
                </a:lnTo>
                <a:lnTo>
                  <a:pt x="8212" y="3953"/>
                </a:lnTo>
                <a:lnTo>
                  <a:pt x="8237" y="4029"/>
                </a:lnTo>
                <a:lnTo>
                  <a:pt x="8271" y="4241"/>
                </a:lnTo>
                <a:lnTo>
                  <a:pt x="8296" y="4504"/>
                </a:lnTo>
                <a:lnTo>
                  <a:pt x="8516" y="4588"/>
                </a:lnTo>
                <a:lnTo>
                  <a:pt x="8635" y="4741"/>
                </a:lnTo>
                <a:lnTo>
                  <a:pt x="8694" y="4986"/>
                </a:lnTo>
                <a:lnTo>
                  <a:pt x="8830" y="5071"/>
                </a:lnTo>
                <a:lnTo>
                  <a:pt x="8974" y="5181"/>
                </a:lnTo>
                <a:lnTo>
                  <a:pt x="9160" y="5189"/>
                </a:lnTo>
                <a:lnTo>
                  <a:pt x="9388" y="5096"/>
                </a:lnTo>
                <a:lnTo>
                  <a:pt x="9558" y="5037"/>
                </a:lnTo>
                <a:lnTo>
                  <a:pt x="9668" y="5045"/>
                </a:lnTo>
                <a:lnTo>
                  <a:pt x="9744" y="5130"/>
                </a:lnTo>
                <a:lnTo>
                  <a:pt x="9744" y="5316"/>
                </a:lnTo>
                <a:lnTo>
                  <a:pt x="9651" y="5443"/>
                </a:lnTo>
                <a:lnTo>
                  <a:pt x="9651" y="5545"/>
                </a:lnTo>
                <a:lnTo>
                  <a:pt x="9702" y="5655"/>
                </a:lnTo>
                <a:lnTo>
                  <a:pt x="9829" y="5706"/>
                </a:lnTo>
                <a:lnTo>
                  <a:pt x="9913" y="5706"/>
                </a:lnTo>
                <a:lnTo>
                  <a:pt x="10125" y="5722"/>
                </a:lnTo>
                <a:lnTo>
                  <a:pt x="10260" y="5722"/>
                </a:lnTo>
                <a:lnTo>
                  <a:pt x="10387" y="5722"/>
                </a:lnTo>
                <a:lnTo>
                  <a:pt x="10387" y="5799"/>
                </a:lnTo>
                <a:lnTo>
                  <a:pt x="10345" y="5985"/>
                </a:lnTo>
                <a:lnTo>
                  <a:pt x="10311" y="6163"/>
                </a:lnTo>
                <a:lnTo>
                  <a:pt x="10311" y="6273"/>
                </a:lnTo>
                <a:lnTo>
                  <a:pt x="10362" y="6434"/>
                </a:lnTo>
                <a:lnTo>
                  <a:pt x="10514" y="6611"/>
                </a:lnTo>
                <a:lnTo>
                  <a:pt x="10751" y="6798"/>
                </a:lnTo>
                <a:lnTo>
                  <a:pt x="10921" y="6865"/>
                </a:lnTo>
                <a:lnTo>
                  <a:pt x="11048" y="6865"/>
                </a:lnTo>
                <a:lnTo>
                  <a:pt x="11285" y="6806"/>
                </a:lnTo>
                <a:lnTo>
                  <a:pt x="11378" y="6798"/>
                </a:lnTo>
                <a:lnTo>
                  <a:pt x="11488" y="6798"/>
                </a:lnTo>
                <a:lnTo>
                  <a:pt x="11488" y="6865"/>
                </a:lnTo>
                <a:lnTo>
                  <a:pt x="11429" y="7060"/>
                </a:lnTo>
                <a:lnTo>
                  <a:pt x="11429" y="7246"/>
                </a:lnTo>
                <a:lnTo>
                  <a:pt x="11429" y="7390"/>
                </a:lnTo>
                <a:lnTo>
                  <a:pt x="11479" y="7534"/>
                </a:lnTo>
                <a:lnTo>
                  <a:pt x="11623" y="7695"/>
                </a:lnTo>
                <a:lnTo>
                  <a:pt x="11818" y="7873"/>
                </a:lnTo>
                <a:lnTo>
                  <a:pt x="12157" y="8000"/>
                </a:lnTo>
                <a:lnTo>
                  <a:pt x="12572" y="8067"/>
                </a:lnTo>
                <a:lnTo>
                  <a:pt x="12893" y="7923"/>
                </a:lnTo>
                <a:lnTo>
                  <a:pt x="13367" y="7669"/>
                </a:lnTo>
                <a:lnTo>
                  <a:pt x="13647" y="7424"/>
                </a:lnTo>
                <a:lnTo>
                  <a:pt x="13943" y="7195"/>
                </a:lnTo>
                <a:lnTo>
                  <a:pt x="14095" y="7026"/>
                </a:lnTo>
                <a:lnTo>
                  <a:pt x="14180" y="6806"/>
                </a:lnTo>
                <a:lnTo>
                  <a:pt x="14180" y="6688"/>
                </a:lnTo>
                <a:lnTo>
                  <a:pt x="14121" y="6417"/>
                </a:lnTo>
                <a:lnTo>
                  <a:pt x="14011" y="6281"/>
                </a:lnTo>
                <a:lnTo>
                  <a:pt x="13867" y="6197"/>
                </a:lnTo>
                <a:lnTo>
                  <a:pt x="13706" y="6129"/>
                </a:lnTo>
                <a:lnTo>
                  <a:pt x="13587" y="6129"/>
                </a:lnTo>
                <a:lnTo>
                  <a:pt x="13477" y="6129"/>
                </a:lnTo>
                <a:lnTo>
                  <a:pt x="13384" y="6129"/>
                </a:lnTo>
                <a:lnTo>
                  <a:pt x="13274" y="6112"/>
                </a:lnTo>
                <a:lnTo>
                  <a:pt x="13130" y="6053"/>
                </a:lnTo>
                <a:lnTo>
                  <a:pt x="13054" y="5833"/>
                </a:lnTo>
                <a:lnTo>
                  <a:pt x="13046" y="5401"/>
                </a:lnTo>
                <a:lnTo>
                  <a:pt x="13063" y="5147"/>
                </a:lnTo>
                <a:lnTo>
                  <a:pt x="13063" y="4842"/>
                </a:lnTo>
                <a:lnTo>
                  <a:pt x="12969" y="4630"/>
                </a:lnTo>
                <a:lnTo>
                  <a:pt x="12936" y="4504"/>
                </a:lnTo>
                <a:lnTo>
                  <a:pt x="12749" y="4351"/>
                </a:lnTo>
                <a:lnTo>
                  <a:pt x="12546" y="4207"/>
                </a:lnTo>
                <a:lnTo>
                  <a:pt x="12335" y="4139"/>
                </a:lnTo>
                <a:lnTo>
                  <a:pt x="12191" y="4004"/>
                </a:lnTo>
                <a:lnTo>
                  <a:pt x="12182" y="3818"/>
                </a:lnTo>
                <a:lnTo>
                  <a:pt x="12182" y="3649"/>
                </a:lnTo>
                <a:lnTo>
                  <a:pt x="12351" y="3615"/>
                </a:lnTo>
                <a:lnTo>
                  <a:pt x="12419" y="3674"/>
                </a:lnTo>
                <a:lnTo>
                  <a:pt x="12436" y="3835"/>
                </a:lnTo>
                <a:lnTo>
                  <a:pt x="12572" y="3919"/>
                </a:lnTo>
                <a:lnTo>
                  <a:pt x="12775" y="3928"/>
                </a:lnTo>
                <a:lnTo>
                  <a:pt x="13054" y="3928"/>
                </a:lnTo>
                <a:lnTo>
                  <a:pt x="13113" y="4063"/>
                </a:lnTo>
                <a:lnTo>
                  <a:pt x="13190" y="4097"/>
                </a:lnTo>
                <a:lnTo>
                  <a:pt x="13325" y="4156"/>
                </a:lnTo>
                <a:lnTo>
                  <a:pt x="13334" y="4334"/>
                </a:lnTo>
                <a:lnTo>
                  <a:pt x="13325" y="4520"/>
                </a:lnTo>
                <a:lnTo>
                  <a:pt x="13342" y="4656"/>
                </a:lnTo>
                <a:lnTo>
                  <a:pt x="13342" y="4851"/>
                </a:lnTo>
                <a:lnTo>
                  <a:pt x="13384" y="5045"/>
                </a:lnTo>
                <a:lnTo>
                  <a:pt x="13435" y="5291"/>
                </a:lnTo>
                <a:lnTo>
                  <a:pt x="13554" y="5325"/>
                </a:lnTo>
                <a:lnTo>
                  <a:pt x="13689" y="5291"/>
                </a:lnTo>
                <a:lnTo>
                  <a:pt x="13858" y="5189"/>
                </a:lnTo>
                <a:lnTo>
                  <a:pt x="13901" y="5215"/>
                </a:lnTo>
                <a:lnTo>
                  <a:pt x="13985" y="5206"/>
                </a:lnTo>
                <a:lnTo>
                  <a:pt x="14062" y="5291"/>
                </a:lnTo>
                <a:lnTo>
                  <a:pt x="14095" y="5638"/>
                </a:lnTo>
                <a:lnTo>
                  <a:pt x="14231" y="5875"/>
                </a:lnTo>
                <a:lnTo>
                  <a:pt x="14417" y="5934"/>
                </a:lnTo>
                <a:lnTo>
                  <a:pt x="14544" y="5883"/>
                </a:lnTo>
                <a:lnTo>
                  <a:pt x="14697" y="5849"/>
                </a:lnTo>
                <a:lnTo>
                  <a:pt x="14671" y="5993"/>
                </a:lnTo>
                <a:lnTo>
                  <a:pt x="14680" y="6239"/>
                </a:lnTo>
                <a:lnTo>
                  <a:pt x="14739" y="6357"/>
                </a:lnTo>
                <a:lnTo>
                  <a:pt x="14959" y="6442"/>
                </a:lnTo>
                <a:lnTo>
                  <a:pt x="15086" y="6417"/>
                </a:lnTo>
                <a:lnTo>
                  <a:pt x="15492" y="6239"/>
                </a:lnTo>
                <a:lnTo>
                  <a:pt x="15823" y="5934"/>
                </a:lnTo>
                <a:lnTo>
                  <a:pt x="16093" y="5596"/>
                </a:lnTo>
                <a:lnTo>
                  <a:pt x="16161" y="5299"/>
                </a:lnTo>
                <a:lnTo>
                  <a:pt x="16127" y="4901"/>
                </a:lnTo>
                <a:lnTo>
                  <a:pt x="16077" y="4512"/>
                </a:lnTo>
                <a:lnTo>
                  <a:pt x="15772" y="3615"/>
                </a:lnTo>
                <a:lnTo>
                  <a:pt x="15543" y="3225"/>
                </a:lnTo>
                <a:lnTo>
                  <a:pt x="15298" y="2827"/>
                </a:lnTo>
                <a:lnTo>
                  <a:pt x="15094" y="2472"/>
                </a:lnTo>
                <a:lnTo>
                  <a:pt x="14849" y="2209"/>
                </a:lnTo>
                <a:lnTo>
                  <a:pt x="14510" y="1964"/>
                </a:lnTo>
                <a:lnTo>
                  <a:pt x="14307" y="1879"/>
                </a:lnTo>
                <a:lnTo>
                  <a:pt x="14036" y="1913"/>
                </a:lnTo>
                <a:lnTo>
                  <a:pt x="13782" y="1913"/>
                </a:lnTo>
                <a:lnTo>
                  <a:pt x="13537" y="1913"/>
                </a:lnTo>
                <a:lnTo>
                  <a:pt x="13308" y="1795"/>
                </a:lnTo>
                <a:lnTo>
                  <a:pt x="13130" y="1651"/>
                </a:lnTo>
                <a:lnTo>
                  <a:pt x="12851" y="1456"/>
                </a:lnTo>
                <a:lnTo>
                  <a:pt x="12775" y="1431"/>
                </a:lnTo>
                <a:lnTo>
                  <a:pt x="12614" y="1465"/>
                </a:lnTo>
                <a:lnTo>
                  <a:pt x="12512" y="1354"/>
                </a:lnTo>
                <a:lnTo>
                  <a:pt x="12419" y="1177"/>
                </a:lnTo>
                <a:lnTo>
                  <a:pt x="12487" y="990"/>
                </a:lnTo>
                <a:lnTo>
                  <a:pt x="12597" y="872"/>
                </a:lnTo>
                <a:lnTo>
                  <a:pt x="12834" y="880"/>
                </a:lnTo>
                <a:lnTo>
                  <a:pt x="12961" y="1041"/>
                </a:lnTo>
                <a:lnTo>
                  <a:pt x="13418" y="1211"/>
                </a:lnTo>
                <a:lnTo>
                  <a:pt x="13774" y="1371"/>
                </a:lnTo>
                <a:lnTo>
                  <a:pt x="14095" y="1456"/>
                </a:lnTo>
                <a:lnTo>
                  <a:pt x="14256" y="1481"/>
                </a:lnTo>
                <a:lnTo>
                  <a:pt x="14459" y="1380"/>
                </a:lnTo>
                <a:lnTo>
                  <a:pt x="14586" y="1261"/>
                </a:lnTo>
                <a:lnTo>
                  <a:pt x="14671" y="1244"/>
                </a:lnTo>
                <a:lnTo>
                  <a:pt x="14680" y="1321"/>
                </a:lnTo>
                <a:lnTo>
                  <a:pt x="14705" y="1498"/>
                </a:lnTo>
                <a:lnTo>
                  <a:pt x="14756" y="1583"/>
                </a:lnTo>
                <a:lnTo>
                  <a:pt x="14824" y="1659"/>
                </a:lnTo>
                <a:lnTo>
                  <a:pt x="14908" y="1685"/>
                </a:lnTo>
                <a:lnTo>
                  <a:pt x="15086" y="1735"/>
                </a:lnTo>
                <a:lnTo>
                  <a:pt x="15264" y="1735"/>
                </a:lnTo>
                <a:lnTo>
                  <a:pt x="15340" y="1778"/>
                </a:lnTo>
                <a:lnTo>
                  <a:pt x="15340" y="1905"/>
                </a:lnTo>
                <a:lnTo>
                  <a:pt x="15425" y="2193"/>
                </a:lnTo>
                <a:lnTo>
                  <a:pt x="15569" y="2387"/>
                </a:lnTo>
                <a:lnTo>
                  <a:pt x="15704" y="2497"/>
                </a:lnTo>
                <a:lnTo>
                  <a:pt x="15831" y="2531"/>
                </a:lnTo>
                <a:lnTo>
                  <a:pt x="15983" y="2573"/>
                </a:lnTo>
                <a:lnTo>
                  <a:pt x="16237" y="2633"/>
                </a:lnTo>
                <a:lnTo>
                  <a:pt x="16500" y="2641"/>
                </a:lnTo>
                <a:lnTo>
                  <a:pt x="16652" y="2768"/>
                </a:lnTo>
                <a:lnTo>
                  <a:pt x="16652" y="2921"/>
                </a:lnTo>
                <a:lnTo>
                  <a:pt x="16652" y="3200"/>
                </a:lnTo>
                <a:lnTo>
                  <a:pt x="16720" y="3428"/>
                </a:lnTo>
                <a:lnTo>
                  <a:pt x="16838" y="3513"/>
                </a:lnTo>
                <a:lnTo>
                  <a:pt x="17059" y="3589"/>
                </a:lnTo>
                <a:lnTo>
                  <a:pt x="17389" y="3513"/>
                </a:lnTo>
                <a:lnTo>
                  <a:pt x="17634" y="3386"/>
                </a:lnTo>
                <a:lnTo>
                  <a:pt x="17939" y="3022"/>
                </a:lnTo>
                <a:lnTo>
                  <a:pt x="18024" y="2692"/>
                </a:lnTo>
                <a:lnTo>
                  <a:pt x="18066" y="2463"/>
                </a:lnTo>
                <a:lnTo>
                  <a:pt x="17998" y="2184"/>
                </a:lnTo>
                <a:lnTo>
                  <a:pt x="17871" y="1972"/>
                </a:lnTo>
                <a:lnTo>
                  <a:pt x="17778" y="1668"/>
                </a:lnTo>
                <a:lnTo>
                  <a:pt x="17778" y="1371"/>
                </a:lnTo>
                <a:lnTo>
                  <a:pt x="17617" y="1092"/>
                </a:lnTo>
                <a:lnTo>
                  <a:pt x="17465" y="880"/>
                </a:lnTo>
                <a:lnTo>
                  <a:pt x="17338" y="737"/>
                </a:lnTo>
                <a:lnTo>
                  <a:pt x="17219" y="567"/>
                </a:lnTo>
                <a:lnTo>
                  <a:pt x="17059" y="322"/>
                </a:lnTo>
                <a:lnTo>
                  <a:pt x="16855" y="17"/>
                </a:lnTo>
                <a:lnTo>
                  <a:pt x="16838" y="0"/>
                </a:lnTo>
              </a:path>
            </a:pathLst>
          </a:custGeom>
          <a:blipFill dpi="0" rotWithShape="1">
            <a:blip r:embed="rId3"/>
            <a:srcRect/>
            <a:tile tx="0" ty="0" sx="10000" sy="10000" flip="none" algn="tl"/>
          </a:blipFill>
          <a:ln w="47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" name="Kuaterner Alüvyon">
            <a:extLst>
              <a:ext uri="{FF2B5EF4-FFF2-40B4-BE49-F238E27FC236}">
                <a16:creationId xmlns:a16="http://schemas.microsoft.com/office/drawing/2014/main" id="{A91436C2-A18B-4C8E-8B14-FEE07C6B0F1D}"/>
              </a:ext>
            </a:extLst>
          </p:cNvPr>
          <p:cNvSpPr>
            <a:spLocks/>
          </p:cNvSpPr>
          <p:nvPr/>
        </p:nvSpPr>
        <p:spPr bwMode="auto">
          <a:xfrm>
            <a:off x="4319588" y="1531938"/>
            <a:ext cx="5032375" cy="5649913"/>
          </a:xfrm>
          <a:custGeom>
            <a:avLst/>
            <a:gdLst>
              <a:gd name="T0" fmla="*/ 15485 w 15628"/>
              <a:gd name="T1" fmla="*/ 728 h 17556"/>
              <a:gd name="T2" fmla="*/ 14756 w 15628"/>
              <a:gd name="T3" fmla="*/ 1083 h 17556"/>
              <a:gd name="T4" fmla="*/ 13910 w 15628"/>
              <a:gd name="T5" fmla="*/ 1193 h 17556"/>
              <a:gd name="T6" fmla="*/ 13148 w 15628"/>
              <a:gd name="T7" fmla="*/ 1854 h 17556"/>
              <a:gd name="T8" fmla="*/ 12462 w 15628"/>
              <a:gd name="T9" fmla="*/ 2539 h 17556"/>
              <a:gd name="T10" fmla="*/ 11666 w 15628"/>
              <a:gd name="T11" fmla="*/ 2937 h 17556"/>
              <a:gd name="T12" fmla="*/ 11057 w 15628"/>
              <a:gd name="T13" fmla="*/ 3420 h 17556"/>
              <a:gd name="T14" fmla="*/ 10346 w 15628"/>
              <a:gd name="T15" fmla="*/ 3513 h 17556"/>
              <a:gd name="T16" fmla="*/ 10066 w 15628"/>
              <a:gd name="T17" fmla="*/ 4046 h 17556"/>
              <a:gd name="T18" fmla="*/ 9719 w 15628"/>
              <a:gd name="T19" fmla="*/ 4554 h 17556"/>
              <a:gd name="T20" fmla="*/ 9397 w 15628"/>
              <a:gd name="T21" fmla="*/ 4876 h 17556"/>
              <a:gd name="T22" fmla="*/ 9033 w 15628"/>
              <a:gd name="T23" fmla="*/ 5705 h 17556"/>
              <a:gd name="T24" fmla="*/ 8763 w 15628"/>
              <a:gd name="T25" fmla="*/ 6526 h 17556"/>
              <a:gd name="T26" fmla="*/ 8331 w 15628"/>
              <a:gd name="T27" fmla="*/ 6611 h 17556"/>
              <a:gd name="T28" fmla="*/ 7552 w 15628"/>
              <a:gd name="T29" fmla="*/ 7127 h 17556"/>
              <a:gd name="T30" fmla="*/ 7095 w 15628"/>
              <a:gd name="T31" fmla="*/ 7974 h 17556"/>
              <a:gd name="T32" fmla="*/ 6985 w 15628"/>
              <a:gd name="T33" fmla="*/ 8710 h 17556"/>
              <a:gd name="T34" fmla="*/ 6180 w 15628"/>
              <a:gd name="T35" fmla="*/ 9379 h 17556"/>
              <a:gd name="T36" fmla="*/ 5884 w 15628"/>
              <a:gd name="T37" fmla="*/ 10124 h 17556"/>
              <a:gd name="T38" fmla="*/ 5173 w 15628"/>
              <a:gd name="T39" fmla="*/ 10607 h 17556"/>
              <a:gd name="T40" fmla="*/ 4657 w 15628"/>
              <a:gd name="T41" fmla="*/ 11605 h 17556"/>
              <a:gd name="T42" fmla="*/ 4301 w 15628"/>
              <a:gd name="T43" fmla="*/ 12333 h 17556"/>
              <a:gd name="T44" fmla="*/ 3683 w 15628"/>
              <a:gd name="T45" fmla="*/ 13053 h 17556"/>
              <a:gd name="T46" fmla="*/ 3437 w 15628"/>
              <a:gd name="T47" fmla="*/ 13781 h 17556"/>
              <a:gd name="T48" fmla="*/ 2794 w 15628"/>
              <a:gd name="T49" fmla="*/ 14594 h 17556"/>
              <a:gd name="T50" fmla="*/ 2599 w 15628"/>
              <a:gd name="T51" fmla="*/ 15381 h 17556"/>
              <a:gd name="T52" fmla="*/ 2218 w 15628"/>
              <a:gd name="T53" fmla="*/ 16050 h 17556"/>
              <a:gd name="T54" fmla="*/ 1939 w 15628"/>
              <a:gd name="T55" fmla="*/ 16820 h 17556"/>
              <a:gd name="T56" fmla="*/ 2083 w 15628"/>
              <a:gd name="T57" fmla="*/ 17556 h 17556"/>
              <a:gd name="T58" fmla="*/ 347 w 15628"/>
              <a:gd name="T59" fmla="*/ 17116 h 17556"/>
              <a:gd name="T60" fmla="*/ 500 w 15628"/>
              <a:gd name="T61" fmla="*/ 16270 h 17556"/>
              <a:gd name="T62" fmla="*/ 1236 w 15628"/>
              <a:gd name="T63" fmla="*/ 16210 h 17556"/>
              <a:gd name="T64" fmla="*/ 1575 w 15628"/>
              <a:gd name="T65" fmla="*/ 15372 h 17556"/>
              <a:gd name="T66" fmla="*/ 1448 w 15628"/>
              <a:gd name="T67" fmla="*/ 14568 h 17556"/>
              <a:gd name="T68" fmla="*/ 2066 w 15628"/>
              <a:gd name="T69" fmla="*/ 14543 h 17556"/>
              <a:gd name="T70" fmla="*/ 2557 w 15628"/>
              <a:gd name="T71" fmla="*/ 13620 h 17556"/>
              <a:gd name="T72" fmla="*/ 2980 w 15628"/>
              <a:gd name="T73" fmla="*/ 13104 h 17556"/>
              <a:gd name="T74" fmla="*/ 3624 w 15628"/>
              <a:gd name="T75" fmla="*/ 12308 h 17556"/>
              <a:gd name="T76" fmla="*/ 3903 w 15628"/>
              <a:gd name="T77" fmla="*/ 11275 h 17556"/>
              <a:gd name="T78" fmla="*/ 4453 w 15628"/>
              <a:gd name="T79" fmla="*/ 10454 h 17556"/>
              <a:gd name="T80" fmla="*/ 5198 w 15628"/>
              <a:gd name="T81" fmla="*/ 9608 h 17556"/>
              <a:gd name="T82" fmla="*/ 5639 w 15628"/>
              <a:gd name="T83" fmla="*/ 8710 h 17556"/>
              <a:gd name="T84" fmla="*/ 6121 w 15628"/>
              <a:gd name="T85" fmla="*/ 7872 h 17556"/>
              <a:gd name="T86" fmla="*/ 6629 w 15628"/>
              <a:gd name="T87" fmla="*/ 7161 h 17556"/>
              <a:gd name="T88" fmla="*/ 7213 w 15628"/>
              <a:gd name="T89" fmla="*/ 6509 h 17556"/>
              <a:gd name="T90" fmla="*/ 7857 w 15628"/>
              <a:gd name="T91" fmla="*/ 5697 h 17556"/>
              <a:gd name="T92" fmla="*/ 8128 w 15628"/>
              <a:gd name="T93" fmla="*/ 4969 h 17556"/>
              <a:gd name="T94" fmla="*/ 8754 w 15628"/>
              <a:gd name="T95" fmla="*/ 4639 h 17556"/>
              <a:gd name="T96" fmla="*/ 9101 w 15628"/>
              <a:gd name="T97" fmla="*/ 3970 h 17556"/>
              <a:gd name="T98" fmla="*/ 9939 w 15628"/>
              <a:gd name="T99" fmla="*/ 3352 h 17556"/>
              <a:gd name="T100" fmla="*/ 10710 w 15628"/>
              <a:gd name="T101" fmla="*/ 2946 h 17556"/>
              <a:gd name="T102" fmla="*/ 11582 w 15628"/>
              <a:gd name="T103" fmla="*/ 2268 h 17556"/>
              <a:gd name="T104" fmla="*/ 12581 w 15628"/>
              <a:gd name="T105" fmla="*/ 1625 h 17556"/>
              <a:gd name="T106" fmla="*/ 13300 w 15628"/>
              <a:gd name="T107" fmla="*/ 804 h 17556"/>
              <a:gd name="T108" fmla="*/ 13918 w 15628"/>
              <a:gd name="T109" fmla="*/ 313 h 17556"/>
              <a:gd name="T110" fmla="*/ 15061 w 15628"/>
              <a:gd name="T111" fmla="*/ 0 h 17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628" h="17556">
                <a:moveTo>
                  <a:pt x="15628" y="110"/>
                </a:moveTo>
                <a:lnTo>
                  <a:pt x="15628" y="643"/>
                </a:lnTo>
                <a:lnTo>
                  <a:pt x="15485" y="728"/>
                </a:lnTo>
                <a:lnTo>
                  <a:pt x="15239" y="863"/>
                </a:lnTo>
                <a:lnTo>
                  <a:pt x="14994" y="1015"/>
                </a:lnTo>
                <a:lnTo>
                  <a:pt x="14756" y="1083"/>
                </a:lnTo>
                <a:lnTo>
                  <a:pt x="14528" y="1058"/>
                </a:lnTo>
                <a:lnTo>
                  <a:pt x="14257" y="1066"/>
                </a:lnTo>
                <a:lnTo>
                  <a:pt x="13910" y="1193"/>
                </a:lnTo>
                <a:lnTo>
                  <a:pt x="13597" y="1396"/>
                </a:lnTo>
                <a:lnTo>
                  <a:pt x="13453" y="1549"/>
                </a:lnTo>
                <a:lnTo>
                  <a:pt x="13148" y="1854"/>
                </a:lnTo>
                <a:lnTo>
                  <a:pt x="12987" y="2107"/>
                </a:lnTo>
                <a:lnTo>
                  <a:pt x="12682" y="2361"/>
                </a:lnTo>
                <a:lnTo>
                  <a:pt x="12462" y="2539"/>
                </a:lnTo>
                <a:lnTo>
                  <a:pt x="12251" y="2641"/>
                </a:lnTo>
                <a:lnTo>
                  <a:pt x="11946" y="2819"/>
                </a:lnTo>
                <a:lnTo>
                  <a:pt x="11666" y="2937"/>
                </a:lnTo>
                <a:lnTo>
                  <a:pt x="11455" y="3064"/>
                </a:lnTo>
                <a:lnTo>
                  <a:pt x="11285" y="3293"/>
                </a:lnTo>
                <a:lnTo>
                  <a:pt x="11057" y="3420"/>
                </a:lnTo>
                <a:lnTo>
                  <a:pt x="10845" y="3420"/>
                </a:lnTo>
                <a:lnTo>
                  <a:pt x="10566" y="3470"/>
                </a:lnTo>
                <a:lnTo>
                  <a:pt x="10346" y="3513"/>
                </a:lnTo>
                <a:lnTo>
                  <a:pt x="10202" y="3640"/>
                </a:lnTo>
                <a:lnTo>
                  <a:pt x="10117" y="3826"/>
                </a:lnTo>
                <a:lnTo>
                  <a:pt x="10066" y="4046"/>
                </a:lnTo>
                <a:lnTo>
                  <a:pt x="10032" y="4207"/>
                </a:lnTo>
                <a:lnTo>
                  <a:pt x="9897" y="4444"/>
                </a:lnTo>
                <a:lnTo>
                  <a:pt x="9719" y="4554"/>
                </a:lnTo>
                <a:lnTo>
                  <a:pt x="9516" y="4647"/>
                </a:lnTo>
                <a:lnTo>
                  <a:pt x="9406" y="4774"/>
                </a:lnTo>
                <a:lnTo>
                  <a:pt x="9397" y="4876"/>
                </a:lnTo>
                <a:lnTo>
                  <a:pt x="9389" y="5121"/>
                </a:lnTo>
                <a:lnTo>
                  <a:pt x="9211" y="5400"/>
                </a:lnTo>
                <a:lnTo>
                  <a:pt x="9033" y="5705"/>
                </a:lnTo>
                <a:lnTo>
                  <a:pt x="8974" y="5976"/>
                </a:lnTo>
                <a:lnTo>
                  <a:pt x="8856" y="6399"/>
                </a:lnTo>
                <a:lnTo>
                  <a:pt x="8763" y="6526"/>
                </a:lnTo>
                <a:lnTo>
                  <a:pt x="8652" y="6636"/>
                </a:lnTo>
                <a:lnTo>
                  <a:pt x="8500" y="6619"/>
                </a:lnTo>
                <a:lnTo>
                  <a:pt x="8331" y="6611"/>
                </a:lnTo>
                <a:lnTo>
                  <a:pt x="8102" y="6755"/>
                </a:lnTo>
                <a:lnTo>
                  <a:pt x="7797" y="6899"/>
                </a:lnTo>
                <a:lnTo>
                  <a:pt x="7552" y="7127"/>
                </a:lnTo>
                <a:lnTo>
                  <a:pt x="7374" y="7339"/>
                </a:lnTo>
                <a:lnTo>
                  <a:pt x="7196" y="7686"/>
                </a:lnTo>
                <a:lnTo>
                  <a:pt x="7095" y="7974"/>
                </a:lnTo>
                <a:lnTo>
                  <a:pt x="7061" y="8304"/>
                </a:lnTo>
                <a:lnTo>
                  <a:pt x="7078" y="8558"/>
                </a:lnTo>
                <a:lnTo>
                  <a:pt x="6985" y="8710"/>
                </a:lnTo>
                <a:lnTo>
                  <a:pt x="6671" y="8998"/>
                </a:lnTo>
                <a:lnTo>
                  <a:pt x="6401" y="9176"/>
                </a:lnTo>
                <a:lnTo>
                  <a:pt x="6180" y="9379"/>
                </a:lnTo>
                <a:lnTo>
                  <a:pt x="6028" y="9591"/>
                </a:lnTo>
                <a:lnTo>
                  <a:pt x="5969" y="9845"/>
                </a:lnTo>
                <a:lnTo>
                  <a:pt x="5884" y="10124"/>
                </a:lnTo>
                <a:lnTo>
                  <a:pt x="5715" y="10293"/>
                </a:lnTo>
                <a:lnTo>
                  <a:pt x="5402" y="10471"/>
                </a:lnTo>
                <a:lnTo>
                  <a:pt x="5173" y="10607"/>
                </a:lnTo>
                <a:lnTo>
                  <a:pt x="4953" y="10911"/>
                </a:lnTo>
                <a:lnTo>
                  <a:pt x="4733" y="11309"/>
                </a:lnTo>
                <a:lnTo>
                  <a:pt x="4657" y="11605"/>
                </a:lnTo>
                <a:lnTo>
                  <a:pt x="4606" y="11919"/>
                </a:lnTo>
                <a:lnTo>
                  <a:pt x="4546" y="12164"/>
                </a:lnTo>
                <a:lnTo>
                  <a:pt x="4301" y="12333"/>
                </a:lnTo>
                <a:lnTo>
                  <a:pt x="3996" y="12553"/>
                </a:lnTo>
                <a:lnTo>
                  <a:pt x="3801" y="12875"/>
                </a:lnTo>
                <a:lnTo>
                  <a:pt x="3683" y="13053"/>
                </a:lnTo>
                <a:lnTo>
                  <a:pt x="3607" y="13239"/>
                </a:lnTo>
                <a:lnTo>
                  <a:pt x="3539" y="13417"/>
                </a:lnTo>
                <a:lnTo>
                  <a:pt x="3437" y="13781"/>
                </a:lnTo>
                <a:lnTo>
                  <a:pt x="3260" y="14043"/>
                </a:lnTo>
                <a:lnTo>
                  <a:pt x="3031" y="14323"/>
                </a:lnTo>
                <a:lnTo>
                  <a:pt x="2794" y="14594"/>
                </a:lnTo>
                <a:lnTo>
                  <a:pt x="2599" y="14932"/>
                </a:lnTo>
                <a:lnTo>
                  <a:pt x="2532" y="15161"/>
                </a:lnTo>
                <a:lnTo>
                  <a:pt x="2599" y="15381"/>
                </a:lnTo>
                <a:lnTo>
                  <a:pt x="2574" y="15525"/>
                </a:lnTo>
                <a:lnTo>
                  <a:pt x="2396" y="15787"/>
                </a:lnTo>
                <a:lnTo>
                  <a:pt x="2218" y="16050"/>
                </a:lnTo>
                <a:lnTo>
                  <a:pt x="2057" y="16287"/>
                </a:lnTo>
                <a:lnTo>
                  <a:pt x="1964" y="16591"/>
                </a:lnTo>
                <a:lnTo>
                  <a:pt x="1939" y="16820"/>
                </a:lnTo>
                <a:lnTo>
                  <a:pt x="1973" y="16989"/>
                </a:lnTo>
                <a:lnTo>
                  <a:pt x="1973" y="17260"/>
                </a:lnTo>
                <a:lnTo>
                  <a:pt x="2083" y="17556"/>
                </a:lnTo>
                <a:lnTo>
                  <a:pt x="0" y="17556"/>
                </a:lnTo>
                <a:lnTo>
                  <a:pt x="186" y="17345"/>
                </a:lnTo>
                <a:lnTo>
                  <a:pt x="347" y="17116"/>
                </a:lnTo>
                <a:lnTo>
                  <a:pt x="491" y="16795"/>
                </a:lnTo>
                <a:lnTo>
                  <a:pt x="491" y="16481"/>
                </a:lnTo>
                <a:lnTo>
                  <a:pt x="500" y="16270"/>
                </a:lnTo>
                <a:lnTo>
                  <a:pt x="711" y="16253"/>
                </a:lnTo>
                <a:lnTo>
                  <a:pt x="881" y="16253"/>
                </a:lnTo>
                <a:lnTo>
                  <a:pt x="1236" y="16210"/>
                </a:lnTo>
                <a:lnTo>
                  <a:pt x="1422" y="15999"/>
                </a:lnTo>
                <a:lnTo>
                  <a:pt x="1583" y="15669"/>
                </a:lnTo>
                <a:lnTo>
                  <a:pt x="1575" y="15372"/>
                </a:lnTo>
                <a:lnTo>
                  <a:pt x="1482" y="14924"/>
                </a:lnTo>
                <a:lnTo>
                  <a:pt x="1397" y="14636"/>
                </a:lnTo>
                <a:lnTo>
                  <a:pt x="1448" y="14568"/>
                </a:lnTo>
                <a:lnTo>
                  <a:pt x="1626" y="14568"/>
                </a:lnTo>
                <a:lnTo>
                  <a:pt x="1837" y="14594"/>
                </a:lnTo>
                <a:lnTo>
                  <a:pt x="2066" y="14543"/>
                </a:lnTo>
                <a:lnTo>
                  <a:pt x="2371" y="14306"/>
                </a:lnTo>
                <a:lnTo>
                  <a:pt x="2532" y="13967"/>
                </a:lnTo>
                <a:lnTo>
                  <a:pt x="2557" y="13620"/>
                </a:lnTo>
                <a:lnTo>
                  <a:pt x="2540" y="13434"/>
                </a:lnTo>
                <a:lnTo>
                  <a:pt x="2701" y="13214"/>
                </a:lnTo>
                <a:lnTo>
                  <a:pt x="2980" y="13104"/>
                </a:lnTo>
                <a:lnTo>
                  <a:pt x="3234" y="12909"/>
                </a:lnTo>
                <a:lnTo>
                  <a:pt x="3420" y="12647"/>
                </a:lnTo>
                <a:lnTo>
                  <a:pt x="3624" y="12308"/>
                </a:lnTo>
                <a:lnTo>
                  <a:pt x="3785" y="11978"/>
                </a:lnTo>
                <a:lnTo>
                  <a:pt x="3903" y="11631"/>
                </a:lnTo>
                <a:lnTo>
                  <a:pt x="3903" y="11275"/>
                </a:lnTo>
                <a:lnTo>
                  <a:pt x="3920" y="10996"/>
                </a:lnTo>
                <a:lnTo>
                  <a:pt x="4182" y="10691"/>
                </a:lnTo>
                <a:lnTo>
                  <a:pt x="4453" y="10454"/>
                </a:lnTo>
                <a:lnTo>
                  <a:pt x="4707" y="10200"/>
                </a:lnTo>
                <a:lnTo>
                  <a:pt x="4953" y="9955"/>
                </a:lnTo>
                <a:lnTo>
                  <a:pt x="5198" y="9608"/>
                </a:lnTo>
                <a:lnTo>
                  <a:pt x="5402" y="9328"/>
                </a:lnTo>
                <a:lnTo>
                  <a:pt x="5520" y="8956"/>
                </a:lnTo>
                <a:lnTo>
                  <a:pt x="5639" y="8710"/>
                </a:lnTo>
                <a:lnTo>
                  <a:pt x="5715" y="8465"/>
                </a:lnTo>
                <a:lnTo>
                  <a:pt x="5859" y="8169"/>
                </a:lnTo>
                <a:lnTo>
                  <a:pt x="6121" y="7872"/>
                </a:lnTo>
                <a:lnTo>
                  <a:pt x="6341" y="7610"/>
                </a:lnTo>
                <a:lnTo>
                  <a:pt x="6468" y="7424"/>
                </a:lnTo>
                <a:lnTo>
                  <a:pt x="6629" y="7161"/>
                </a:lnTo>
                <a:lnTo>
                  <a:pt x="6773" y="6933"/>
                </a:lnTo>
                <a:lnTo>
                  <a:pt x="7002" y="6704"/>
                </a:lnTo>
                <a:lnTo>
                  <a:pt x="7213" y="6509"/>
                </a:lnTo>
                <a:lnTo>
                  <a:pt x="7476" y="6222"/>
                </a:lnTo>
                <a:lnTo>
                  <a:pt x="7780" y="5891"/>
                </a:lnTo>
                <a:lnTo>
                  <a:pt x="7857" y="5697"/>
                </a:lnTo>
                <a:lnTo>
                  <a:pt x="7941" y="5485"/>
                </a:lnTo>
                <a:lnTo>
                  <a:pt x="8026" y="5197"/>
                </a:lnTo>
                <a:lnTo>
                  <a:pt x="8128" y="4969"/>
                </a:lnTo>
                <a:lnTo>
                  <a:pt x="8246" y="4884"/>
                </a:lnTo>
                <a:lnTo>
                  <a:pt x="8576" y="4782"/>
                </a:lnTo>
                <a:lnTo>
                  <a:pt x="8754" y="4639"/>
                </a:lnTo>
                <a:lnTo>
                  <a:pt x="8839" y="4376"/>
                </a:lnTo>
                <a:lnTo>
                  <a:pt x="8890" y="4156"/>
                </a:lnTo>
                <a:lnTo>
                  <a:pt x="9101" y="3970"/>
                </a:lnTo>
                <a:lnTo>
                  <a:pt x="9397" y="3817"/>
                </a:lnTo>
                <a:lnTo>
                  <a:pt x="9728" y="3631"/>
                </a:lnTo>
                <a:lnTo>
                  <a:pt x="9939" y="3352"/>
                </a:lnTo>
                <a:lnTo>
                  <a:pt x="10159" y="3191"/>
                </a:lnTo>
                <a:lnTo>
                  <a:pt x="10388" y="3064"/>
                </a:lnTo>
                <a:lnTo>
                  <a:pt x="10710" y="2946"/>
                </a:lnTo>
                <a:lnTo>
                  <a:pt x="10930" y="2751"/>
                </a:lnTo>
                <a:lnTo>
                  <a:pt x="11209" y="2497"/>
                </a:lnTo>
                <a:lnTo>
                  <a:pt x="11582" y="2268"/>
                </a:lnTo>
                <a:lnTo>
                  <a:pt x="11946" y="2116"/>
                </a:lnTo>
                <a:lnTo>
                  <a:pt x="12251" y="1896"/>
                </a:lnTo>
                <a:lnTo>
                  <a:pt x="12581" y="1625"/>
                </a:lnTo>
                <a:lnTo>
                  <a:pt x="12894" y="1346"/>
                </a:lnTo>
                <a:lnTo>
                  <a:pt x="13123" y="1058"/>
                </a:lnTo>
                <a:lnTo>
                  <a:pt x="13300" y="804"/>
                </a:lnTo>
                <a:lnTo>
                  <a:pt x="13571" y="626"/>
                </a:lnTo>
                <a:lnTo>
                  <a:pt x="13766" y="423"/>
                </a:lnTo>
                <a:lnTo>
                  <a:pt x="13918" y="313"/>
                </a:lnTo>
                <a:lnTo>
                  <a:pt x="14257" y="101"/>
                </a:lnTo>
                <a:lnTo>
                  <a:pt x="14756" y="8"/>
                </a:lnTo>
                <a:lnTo>
                  <a:pt x="15061" y="0"/>
                </a:lnTo>
                <a:lnTo>
                  <a:pt x="15366" y="50"/>
                </a:lnTo>
                <a:lnTo>
                  <a:pt x="15628" y="110"/>
                </a:lnTo>
                <a:close/>
              </a:path>
            </a:pathLst>
          </a:custGeom>
          <a:blipFill dpi="0" rotWithShape="1">
            <a:blip r:embed="rId4"/>
            <a:srcRect/>
            <a:tile tx="0" ty="0" sx="25000" sy="25000" flip="none" algn="tl"/>
          </a:blipFill>
          <a:ln w="47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" name="Paleozoik Şist">
            <a:extLst>
              <a:ext uri="{FF2B5EF4-FFF2-40B4-BE49-F238E27FC236}">
                <a16:creationId xmlns:a16="http://schemas.microsoft.com/office/drawing/2014/main" id="{196E068C-3874-4D8B-8E89-376959C1A65F}"/>
              </a:ext>
            </a:extLst>
          </p:cNvPr>
          <p:cNvSpPr>
            <a:spLocks/>
          </p:cNvSpPr>
          <p:nvPr/>
        </p:nvSpPr>
        <p:spPr bwMode="auto">
          <a:xfrm>
            <a:off x="7781925" y="4884738"/>
            <a:ext cx="1570037" cy="2297113"/>
          </a:xfrm>
          <a:custGeom>
            <a:avLst/>
            <a:gdLst>
              <a:gd name="T0" fmla="*/ 4876 w 4876"/>
              <a:gd name="T1" fmla="*/ 4165 h 7136"/>
              <a:gd name="T2" fmla="*/ 4496 w 4876"/>
              <a:gd name="T3" fmla="*/ 4301 h 7136"/>
              <a:gd name="T4" fmla="*/ 4140 w 4876"/>
              <a:gd name="T5" fmla="*/ 4521 h 7136"/>
              <a:gd name="T6" fmla="*/ 3877 w 4876"/>
              <a:gd name="T7" fmla="*/ 4792 h 7136"/>
              <a:gd name="T8" fmla="*/ 3903 w 4876"/>
              <a:gd name="T9" fmla="*/ 5291 h 7136"/>
              <a:gd name="T10" fmla="*/ 3945 w 4876"/>
              <a:gd name="T11" fmla="*/ 5680 h 7136"/>
              <a:gd name="T12" fmla="*/ 4064 w 4876"/>
              <a:gd name="T13" fmla="*/ 5816 h 7136"/>
              <a:gd name="T14" fmla="*/ 4250 w 4876"/>
              <a:gd name="T15" fmla="*/ 5748 h 7136"/>
              <a:gd name="T16" fmla="*/ 4436 w 4876"/>
              <a:gd name="T17" fmla="*/ 5816 h 7136"/>
              <a:gd name="T18" fmla="*/ 4665 w 4876"/>
              <a:gd name="T19" fmla="*/ 6129 h 7136"/>
              <a:gd name="T20" fmla="*/ 4741 w 4876"/>
              <a:gd name="T21" fmla="*/ 6544 h 7136"/>
              <a:gd name="T22" fmla="*/ 4656 w 4876"/>
              <a:gd name="T23" fmla="*/ 7094 h 7136"/>
              <a:gd name="T24" fmla="*/ 0 w 4876"/>
              <a:gd name="T25" fmla="*/ 7136 h 7136"/>
              <a:gd name="T26" fmla="*/ 186 w 4876"/>
              <a:gd name="T27" fmla="*/ 6696 h 7136"/>
              <a:gd name="T28" fmla="*/ 347 w 4876"/>
              <a:gd name="T29" fmla="*/ 6078 h 7136"/>
              <a:gd name="T30" fmla="*/ 423 w 4876"/>
              <a:gd name="T31" fmla="*/ 5384 h 7136"/>
              <a:gd name="T32" fmla="*/ 500 w 4876"/>
              <a:gd name="T33" fmla="*/ 5003 h 7136"/>
              <a:gd name="T34" fmla="*/ 457 w 4876"/>
              <a:gd name="T35" fmla="*/ 4284 h 7136"/>
              <a:gd name="T36" fmla="*/ 643 w 4876"/>
              <a:gd name="T37" fmla="*/ 3801 h 7136"/>
              <a:gd name="T38" fmla="*/ 1024 w 4876"/>
              <a:gd name="T39" fmla="*/ 3403 h 7136"/>
              <a:gd name="T40" fmla="*/ 1245 w 4876"/>
              <a:gd name="T41" fmla="*/ 2895 h 7136"/>
              <a:gd name="T42" fmla="*/ 1405 w 4876"/>
              <a:gd name="T43" fmla="*/ 2464 h 7136"/>
              <a:gd name="T44" fmla="*/ 1803 w 4876"/>
              <a:gd name="T45" fmla="*/ 2117 h 7136"/>
              <a:gd name="T46" fmla="*/ 2193 w 4876"/>
              <a:gd name="T47" fmla="*/ 1939 h 7136"/>
              <a:gd name="T48" fmla="*/ 2498 w 4876"/>
              <a:gd name="T49" fmla="*/ 1583 h 7136"/>
              <a:gd name="T50" fmla="*/ 3014 w 4876"/>
              <a:gd name="T51" fmla="*/ 1312 h 7136"/>
              <a:gd name="T52" fmla="*/ 3454 w 4876"/>
              <a:gd name="T53" fmla="*/ 1168 h 7136"/>
              <a:gd name="T54" fmla="*/ 3776 w 4876"/>
              <a:gd name="T55" fmla="*/ 974 h 7136"/>
              <a:gd name="T56" fmla="*/ 3971 w 4876"/>
              <a:gd name="T57" fmla="*/ 686 h 7136"/>
              <a:gd name="T58" fmla="*/ 4529 w 4876"/>
              <a:gd name="T59" fmla="*/ 500 h 7136"/>
              <a:gd name="T60" fmla="*/ 4690 w 4876"/>
              <a:gd name="T61" fmla="*/ 263 h 7136"/>
              <a:gd name="T62" fmla="*/ 4876 w 4876"/>
              <a:gd name="T63" fmla="*/ 0 h 7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876" h="7136">
                <a:moveTo>
                  <a:pt x="4876" y="0"/>
                </a:moveTo>
                <a:lnTo>
                  <a:pt x="4876" y="4165"/>
                </a:lnTo>
                <a:lnTo>
                  <a:pt x="4656" y="4224"/>
                </a:lnTo>
                <a:lnTo>
                  <a:pt x="4496" y="4301"/>
                </a:lnTo>
                <a:lnTo>
                  <a:pt x="4309" y="4402"/>
                </a:lnTo>
                <a:lnTo>
                  <a:pt x="4140" y="4521"/>
                </a:lnTo>
                <a:lnTo>
                  <a:pt x="3937" y="4648"/>
                </a:lnTo>
                <a:lnTo>
                  <a:pt x="3877" y="4792"/>
                </a:lnTo>
                <a:lnTo>
                  <a:pt x="3877" y="5046"/>
                </a:lnTo>
                <a:lnTo>
                  <a:pt x="3903" y="5291"/>
                </a:lnTo>
                <a:lnTo>
                  <a:pt x="3911" y="5520"/>
                </a:lnTo>
                <a:lnTo>
                  <a:pt x="3945" y="5680"/>
                </a:lnTo>
                <a:lnTo>
                  <a:pt x="3988" y="5790"/>
                </a:lnTo>
                <a:lnTo>
                  <a:pt x="4064" y="5816"/>
                </a:lnTo>
                <a:lnTo>
                  <a:pt x="4165" y="5799"/>
                </a:lnTo>
                <a:lnTo>
                  <a:pt x="4250" y="5748"/>
                </a:lnTo>
                <a:lnTo>
                  <a:pt x="4360" y="5748"/>
                </a:lnTo>
                <a:lnTo>
                  <a:pt x="4436" y="5816"/>
                </a:lnTo>
                <a:lnTo>
                  <a:pt x="4521" y="5926"/>
                </a:lnTo>
                <a:lnTo>
                  <a:pt x="4665" y="6129"/>
                </a:lnTo>
                <a:lnTo>
                  <a:pt x="4749" y="6366"/>
                </a:lnTo>
                <a:lnTo>
                  <a:pt x="4741" y="6544"/>
                </a:lnTo>
                <a:lnTo>
                  <a:pt x="4690" y="6806"/>
                </a:lnTo>
                <a:lnTo>
                  <a:pt x="4656" y="7094"/>
                </a:lnTo>
                <a:lnTo>
                  <a:pt x="4648" y="7136"/>
                </a:lnTo>
                <a:lnTo>
                  <a:pt x="0" y="7136"/>
                </a:lnTo>
                <a:lnTo>
                  <a:pt x="51" y="6984"/>
                </a:lnTo>
                <a:lnTo>
                  <a:pt x="186" y="6696"/>
                </a:lnTo>
                <a:lnTo>
                  <a:pt x="364" y="6324"/>
                </a:lnTo>
                <a:lnTo>
                  <a:pt x="347" y="6078"/>
                </a:lnTo>
                <a:lnTo>
                  <a:pt x="322" y="5807"/>
                </a:lnTo>
                <a:lnTo>
                  <a:pt x="423" y="5384"/>
                </a:lnTo>
                <a:lnTo>
                  <a:pt x="483" y="5172"/>
                </a:lnTo>
                <a:lnTo>
                  <a:pt x="500" y="5003"/>
                </a:lnTo>
                <a:lnTo>
                  <a:pt x="440" y="4605"/>
                </a:lnTo>
                <a:lnTo>
                  <a:pt x="457" y="4284"/>
                </a:lnTo>
                <a:lnTo>
                  <a:pt x="508" y="4030"/>
                </a:lnTo>
                <a:lnTo>
                  <a:pt x="643" y="3801"/>
                </a:lnTo>
                <a:lnTo>
                  <a:pt x="897" y="3598"/>
                </a:lnTo>
                <a:lnTo>
                  <a:pt x="1024" y="3403"/>
                </a:lnTo>
                <a:lnTo>
                  <a:pt x="1143" y="3183"/>
                </a:lnTo>
                <a:lnTo>
                  <a:pt x="1245" y="2895"/>
                </a:lnTo>
                <a:lnTo>
                  <a:pt x="1295" y="2684"/>
                </a:lnTo>
                <a:lnTo>
                  <a:pt x="1405" y="2464"/>
                </a:lnTo>
                <a:lnTo>
                  <a:pt x="1549" y="2294"/>
                </a:lnTo>
                <a:lnTo>
                  <a:pt x="1803" y="2117"/>
                </a:lnTo>
                <a:lnTo>
                  <a:pt x="2032" y="2049"/>
                </a:lnTo>
                <a:lnTo>
                  <a:pt x="2193" y="1939"/>
                </a:lnTo>
                <a:lnTo>
                  <a:pt x="2379" y="1786"/>
                </a:lnTo>
                <a:lnTo>
                  <a:pt x="2498" y="1583"/>
                </a:lnTo>
                <a:lnTo>
                  <a:pt x="2752" y="1414"/>
                </a:lnTo>
                <a:lnTo>
                  <a:pt x="3014" y="1312"/>
                </a:lnTo>
                <a:lnTo>
                  <a:pt x="3209" y="1262"/>
                </a:lnTo>
                <a:lnTo>
                  <a:pt x="3454" y="1168"/>
                </a:lnTo>
                <a:lnTo>
                  <a:pt x="3674" y="1067"/>
                </a:lnTo>
                <a:lnTo>
                  <a:pt x="3776" y="974"/>
                </a:lnTo>
                <a:lnTo>
                  <a:pt x="3852" y="813"/>
                </a:lnTo>
                <a:lnTo>
                  <a:pt x="3971" y="686"/>
                </a:lnTo>
                <a:lnTo>
                  <a:pt x="4131" y="635"/>
                </a:lnTo>
                <a:lnTo>
                  <a:pt x="4529" y="500"/>
                </a:lnTo>
                <a:lnTo>
                  <a:pt x="4614" y="390"/>
                </a:lnTo>
                <a:lnTo>
                  <a:pt x="4690" y="263"/>
                </a:lnTo>
                <a:lnTo>
                  <a:pt x="4834" y="34"/>
                </a:lnTo>
                <a:lnTo>
                  <a:pt x="4876" y="0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" sy="10000" flip="none" algn="tl"/>
          </a:blipFill>
          <a:ln w="47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Miyosen Marn">
            <a:extLst>
              <a:ext uri="{FF2B5EF4-FFF2-40B4-BE49-F238E27FC236}">
                <a16:creationId xmlns:a16="http://schemas.microsoft.com/office/drawing/2014/main" id="{AE719887-C7A8-488B-8101-2D45997C0F4D}"/>
              </a:ext>
            </a:extLst>
          </p:cNvPr>
          <p:cNvSpPr>
            <a:spLocks noEditPoints="1"/>
          </p:cNvSpPr>
          <p:nvPr/>
        </p:nvSpPr>
        <p:spPr bwMode="auto">
          <a:xfrm>
            <a:off x="4943475" y="1739900"/>
            <a:ext cx="4408487" cy="5441950"/>
          </a:xfrm>
          <a:custGeom>
            <a:avLst/>
            <a:gdLst>
              <a:gd name="T0" fmla="*/ 13275 w 13689"/>
              <a:gd name="T1" fmla="*/ 3962 h 16913"/>
              <a:gd name="T2" fmla="*/ 13165 w 13689"/>
              <a:gd name="T3" fmla="*/ 2345 h 16913"/>
              <a:gd name="T4" fmla="*/ 11742 w 13689"/>
              <a:gd name="T5" fmla="*/ 2066 h 16913"/>
              <a:gd name="T6" fmla="*/ 11006 w 13689"/>
              <a:gd name="T7" fmla="*/ 3268 h 16913"/>
              <a:gd name="T8" fmla="*/ 11404 w 13689"/>
              <a:gd name="T9" fmla="*/ 4360 h 16913"/>
              <a:gd name="T10" fmla="*/ 10997 w 13689"/>
              <a:gd name="T11" fmla="*/ 5231 h 16913"/>
              <a:gd name="T12" fmla="*/ 10328 w 13689"/>
              <a:gd name="T13" fmla="*/ 7162 h 16913"/>
              <a:gd name="T14" fmla="*/ 11632 w 13689"/>
              <a:gd name="T15" fmla="*/ 7957 h 16913"/>
              <a:gd name="T16" fmla="*/ 12005 w 13689"/>
              <a:gd name="T17" fmla="*/ 6814 h 16913"/>
              <a:gd name="T18" fmla="*/ 13249 w 13689"/>
              <a:gd name="T19" fmla="*/ 5976 h 16913"/>
              <a:gd name="T20" fmla="*/ 13461 w 13689"/>
              <a:gd name="T21" fmla="*/ 8254 h 16913"/>
              <a:gd name="T22" fmla="*/ 12470 w 13689"/>
              <a:gd name="T23" fmla="*/ 9396 h 16913"/>
              <a:gd name="T24" fmla="*/ 11158 w 13689"/>
              <a:gd name="T25" fmla="*/ 10404 h 16913"/>
              <a:gd name="T26" fmla="*/ 9880 w 13689"/>
              <a:gd name="T27" fmla="*/ 11250 h 16913"/>
              <a:gd name="T28" fmla="*/ 9194 w 13689"/>
              <a:gd name="T29" fmla="*/ 12241 h 16913"/>
              <a:gd name="T30" fmla="*/ 8542 w 13689"/>
              <a:gd name="T31" fmla="*/ 13451 h 16913"/>
              <a:gd name="T32" fmla="*/ 7814 w 13689"/>
              <a:gd name="T33" fmla="*/ 14636 h 16913"/>
              <a:gd name="T34" fmla="*/ 6646 w 13689"/>
              <a:gd name="T35" fmla="*/ 16279 h 16913"/>
              <a:gd name="T36" fmla="*/ 4174 w 13689"/>
              <a:gd name="T37" fmla="*/ 16355 h 16913"/>
              <a:gd name="T38" fmla="*/ 5063 w 13689"/>
              <a:gd name="T39" fmla="*/ 15034 h 16913"/>
              <a:gd name="T40" fmla="*/ 6256 w 13689"/>
              <a:gd name="T41" fmla="*/ 14044 h 16913"/>
              <a:gd name="T42" fmla="*/ 7213 w 13689"/>
              <a:gd name="T43" fmla="*/ 12461 h 16913"/>
              <a:gd name="T44" fmla="*/ 8280 w 13689"/>
              <a:gd name="T45" fmla="*/ 10818 h 16913"/>
              <a:gd name="T46" fmla="*/ 9533 w 13689"/>
              <a:gd name="T47" fmla="*/ 9447 h 16913"/>
              <a:gd name="T48" fmla="*/ 11065 w 13689"/>
              <a:gd name="T49" fmla="*/ 8084 h 16913"/>
              <a:gd name="T50" fmla="*/ 9931 w 13689"/>
              <a:gd name="T51" fmla="*/ 7686 h 16913"/>
              <a:gd name="T52" fmla="*/ 8915 w 13689"/>
              <a:gd name="T53" fmla="*/ 8761 h 16913"/>
              <a:gd name="T54" fmla="*/ 7721 w 13689"/>
              <a:gd name="T55" fmla="*/ 7915 h 16913"/>
              <a:gd name="T56" fmla="*/ 7272 w 13689"/>
              <a:gd name="T57" fmla="*/ 8804 h 16913"/>
              <a:gd name="T58" fmla="*/ 6383 w 13689"/>
              <a:gd name="T59" fmla="*/ 9346 h 16913"/>
              <a:gd name="T60" fmla="*/ 6307 w 13689"/>
              <a:gd name="T61" fmla="*/ 10471 h 16913"/>
              <a:gd name="T62" fmla="*/ 6383 w 13689"/>
              <a:gd name="T63" fmla="*/ 11182 h 16913"/>
              <a:gd name="T64" fmla="*/ 5884 w 13689"/>
              <a:gd name="T65" fmla="*/ 12063 h 16913"/>
              <a:gd name="T66" fmla="*/ 5080 w 13689"/>
              <a:gd name="T67" fmla="*/ 13096 h 16913"/>
              <a:gd name="T68" fmla="*/ 4529 w 13689"/>
              <a:gd name="T69" fmla="*/ 13053 h 16913"/>
              <a:gd name="T70" fmla="*/ 3945 w 13689"/>
              <a:gd name="T71" fmla="*/ 12063 h 16913"/>
              <a:gd name="T72" fmla="*/ 3242 w 13689"/>
              <a:gd name="T73" fmla="*/ 12774 h 16913"/>
              <a:gd name="T74" fmla="*/ 2421 w 13689"/>
              <a:gd name="T75" fmla="*/ 13984 h 16913"/>
              <a:gd name="T76" fmla="*/ 2887 w 13689"/>
              <a:gd name="T77" fmla="*/ 14907 h 16913"/>
              <a:gd name="T78" fmla="*/ 2260 w 13689"/>
              <a:gd name="T79" fmla="*/ 15974 h 16913"/>
              <a:gd name="T80" fmla="*/ 1304 w 13689"/>
              <a:gd name="T81" fmla="*/ 16913 h 16913"/>
              <a:gd name="T82" fmla="*/ 279 w 13689"/>
              <a:gd name="T83" fmla="*/ 15407 h 16913"/>
              <a:gd name="T84" fmla="*/ 1092 w 13689"/>
              <a:gd name="T85" fmla="*/ 13680 h 16913"/>
              <a:gd name="T86" fmla="*/ 2057 w 13689"/>
              <a:gd name="T87" fmla="*/ 11910 h 16913"/>
              <a:gd name="T88" fmla="*/ 3234 w 13689"/>
              <a:gd name="T89" fmla="*/ 9964 h 16913"/>
              <a:gd name="T90" fmla="*/ 4462 w 13689"/>
              <a:gd name="T91" fmla="*/ 8533 h 16913"/>
              <a:gd name="T92" fmla="*/ 5435 w 13689"/>
              <a:gd name="T93" fmla="*/ 6696 h 16913"/>
              <a:gd name="T94" fmla="*/ 6824 w 13689"/>
              <a:gd name="T95" fmla="*/ 5883 h 16913"/>
              <a:gd name="T96" fmla="*/ 7467 w 13689"/>
              <a:gd name="T97" fmla="*/ 4131 h 16913"/>
              <a:gd name="T98" fmla="*/ 8263 w 13689"/>
              <a:gd name="T99" fmla="*/ 2997 h 16913"/>
              <a:gd name="T100" fmla="*/ 9727 w 13689"/>
              <a:gd name="T101" fmla="*/ 2294 h 16913"/>
              <a:gd name="T102" fmla="*/ 11514 w 13689"/>
              <a:gd name="T103" fmla="*/ 906 h 16913"/>
              <a:gd name="T104" fmla="*/ 13300 w 13689"/>
              <a:gd name="T105" fmla="*/ 220 h 16913"/>
              <a:gd name="T106" fmla="*/ 9821 w 13689"/>
              <a:gd name="T107" fmla="*/ 5181 h 16913"/>
              <a:gd name="T108" fmla="*/ 9423 w 13689"/>
              <a:gd name="T109" fmla="*/ 3877 h 16913"/>
              <a:gd name="T110" fmla="*/ 8237 w 13689"/>
              <a:gd name="T111" fmla="*/ 4673 h 16913"/>
              <a:gd name="T112" fmla="*/ 7941 w 13689"/>
              <a:gd name="T113" fmla="*/ 6129 h 16913"/>
              <a:gd name="T114" fmla="*/ 9169 w 13689"/>
              <a:gd name="T115" fmla="*/ 7534 h 16913"/>
              <a:gd name="T116" fmla="*/ 9710 w 13689"/>
              <a:gd name="T117" fmla="*/ 6425 h 16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689" h="16913">
                <a:moveTo>
                  <a:pt x="13689" y="0"/>
                </a:moveTo>
                <a:lnTo>
                  <a:pt x="13689" y="4741"/>
                </a:lnTo>
                <a:lnTo>
                  <a:pt x="13613" y="4724"/>
                </a:lnTo>
                <a:lnTo>
                  <a:pt x="13300" y="4546"/>
                </a:lnTo>
                <a:lnTo>
                  <a:pt x="13156" y="4402"/>
                </a:lnTo>
                <a:lnTo>
                  <a:pt x="13156" y="4266"/>
                </a:lnTo>
                <a:lnTo>
                  <a:pt x="13275" y="3962"/>
                </a:lnTo>
                <a:lnTo>
                  <a:pt x="13385" y="3708"/>
                </a:lnTo>
                <a:lnTo>
                  <a:pt x="13469" y="3496"/>
                </a:lnTo>
                <a:lnTo>
                  <a:pt x="13478" y="3301"/>
                </a:lnTo>
                <a:lnTo>
                  <a:pt x="13469" y="3183"/>
                </a:lnTo>
                <a:lnTo>
                  <a:pt x="13351" y="2878"/>
                </a:lnTo>
                <a:lnTo>
                  <a:pt x="13292" y="2616"/>
                </a:lnTo>
                <a:lnTo>
                  <a:pt x="13165" y="2345"/>
                </a:lnTo>
                <a:lnTo>
                  <a:pt x="13080" y="1981"/>
                </a:lnTo>
                <a:lnTo>
                  <a:pt x="12928" y="1778"/>
                </a:lnTo>
                <a:lnTo>
                  <a:pt x="12784" y="1693"/>
                </a:lnTo>
                <a:lnTo>
                  <a:pt x="12623" y="1685"/>
                </a:lnTo>
                <a:lnTo>
                  <a:pt x="12394" y="1710"/>
                </a:lnTo>
                <a:lnTo>
                  <a:pt x="12089" y="1862"/>
                </a:lnTo>
                <a:lnTo>
                  <a:pt x="11742" y="2066"/>
                </a:lnTo>
                <a:lnTo>
                  <a:pt x="11658" y="2192"/>
                </a:lnTo>
                <a:lnTo>
                  <a:pt x="11412" y="2336"/>
                </a:lnTo>
                <a:lnTo>
                  <a:pt x="11184" y="2565"/>
                </a:lnTo>
                <a:lnTo>
                  <a:pt x="11065" y="2709"/>
                </a:lnTo>
                <a:lnTo>
                  <a:pt x="10946" y="2904"/>
                </a:lnTo>
                <a:lnTo>
                  <a:pt x="10972" y="3115"/>
                </a:lnTo>
                <a:lnTo>
                  <a:pt x="11006" y="3268"/>
                </a:lnTo>
                <a:lnTo>
                  <a:pt x="11099" y="3395"/>
                </a:lnTo>
                <a:lnTo>
                  <a:pt x="11370" y="3471"/>
                </a:lnTo>
                <a:lnTo>
                  <a:pt x="11539" y="3623"/>
                </a:lnTo>
                <a:lnTo>
                  <a:pt x="11548" y="3733"/>
                </a:lnTo>
                <a:lnTo>
                  <a:pt x="11624" y="4013"/>
                </a:lnTo>
                <a:lnTo>
                  <a:pt x="11598" y="4182"/>
                </a:lnTo>
                <a:lnTo>
                  <a:pt x="11404" y="4360"/>
                </a:lnTo>
                <a:lnTo>
                  <a:pt x="11260" y="4410"/>
                </a:lnTo>
                <a:lnTo>
                  <a:pt x="11150" y="4614"/>
                </a:lnTo>
                <a:lnTo>
                  <a:pt x="11175" y="4800"/>
                </a:lnTo>
                <a:lnTo>
                  <a:pt x="11311" y="4952"/>
                </a:lnTo>
                <a:lnTo>
                  <a:pt x="11353" y="5079"/>
                </a:lnTo>
                <a:lnTo>
                  <a:pt x="11251" y="5155"/>
                </a:lnTo>
                <a:lnTo>
                  <a:pt x="10997" y="5231"/>
                </a:lnTo>
                <a:lnTo>
                  <a:pt x="10803" y="5367"/>
                </a:lnTo>
                <a:lnTo>
                  <a:pt x="10667" y="5579"/>
                </a:lnTo>
                <a:lnTo>
                  <a:pt x="10608" y="5799"/>
                </a:lnTo>
                <a:lnTo>
                  <a:pt x="10498" y="6146"/>
                </a:lnTo>
                <a:lnTo>
                  <a:pt x="10379" y="6527"/>
                </a:lnTo>
                <a:lnTo>
                  <a:pt x="10303" y="6755"/>
                </a:lnTo>
                <a:lnTo>
                  <a:pt x="10328" y="7162"/>
                </a:lnTo>
                <a:lnTo>
                  <a:pt x="10489" y="7348"/>
                </a:lnTo>
                <a:lnTo>
                  <a:pt x="10608" y="7407"/>
                </a:lnTo>
                <a:lnTo>
                  <a:pt x="10786" y="7526"/>
                </a:lnTo>
                <a:lnTo>
                  <a:pt x="11090" y="7813"/>
                </a:lnTo>
                <a:lnTo>
                  <a:pt x="11260" y="7915"/>
                </a:lnTo>
                <a:lnTo>
                  <a:pt x="11514" y="8008"/>
                </a:lnTo>
                <a:lnTo>
                  <a:pt x="11632" y="7957"/>
                </a:lnTo>
                <a:lnTo>
                  <a:pt x="11818" y="7873"/>
                </a:lnTo>
                <a:lnTo>
                  <a:pt x="11920" y="7754"/>
                </a:lnTo>
                <a:lnTo>
                  <a:pt x="12005" y="7551"/>
                </a:lnTo>
                <a:lnTo>
                  <a:pt x="12030" y="7373"/>
                </a:lnTo>
                <a:lnTo>
                  <a:pt x="12030" y="7221"/>
                </a:lnTo>
                <a:lnTo>
                  <a:pt x="12005" y="7009"/>
                </a:lnTo>
                <a:lnTo>
                  <a:pt x="12005" y="6814"/>
                </a:lnTo>
                <a:lnTo>
                  <a:pt x="12022" y="6696"/>
                </a:lnTo>
                <a:lnTo>
                  <a:pt x="12225" y="6527"/>
                </a:lnTo>
                <a:lnTo>
                  <a:pt x="12420" y="6442"/>
                </a:lnTo>
                <a:lnTo>
                  <a:pt x="12564" y="6400"/>
                </a:lnTo>
                <a:lnTo>
                  <a:pt x="12843" y="6332"/>
                </a:lnTo>
                <a:lnTo>
                  <a:pt x="13021" y="6197"/>
                </a:lnTo>
                <a:lnTo>
                  <a:pt x="13249" y="5976"/>
                </a:lnTo>
                <a:lnTo>
                  <a:pt x="13309" y="5816"/>
                </a:lnTo>
                <a:lnTo>
                  <a:pt x="13436" y="5629"/>
                </a:lnTo>
                <a:lnTo>
                  <a:pt x="13579" y="5435"/>
                </a:lnTo>
                <a:lnTo>
                  <a:pt x="13689" y="5435"/>
                </a:lnTo>
                <a:lnTo>
                  <a:pt x="13689" y="8042"/>
                </a:lnTo>
                <a:lnTo>
                  <a:pt x="13562" y="8127"/>
                </a:lnTo>
                <a:lnTo>
                  <a:pt x="13461" y="8254"/>
                </a:lnTo>
                <a:lnTo>
                  <a:pt x="13224" y="8423"/>
                </a:lnTo>
                <a:lnTo>
                  <a:pt x="13088" y="8567"/>
                </a:lnTo>
                <a:lnTo>
                  <a:pt x="12928" y="8711"/>
                </a:lnTo>
                <a:lnTo>
                  <a:pt x="12784" y="8922"/>
                </a:lnTo>
                <a:lnTo>
                  <a:pt x="12682" y="9142"/>
                </a:lnTo>
                <a:lnTo>
                  <a:pt x="12657" y="9252"/>
                </a:lnTo>
                <a:lnTo>
                  <a:pt x="12470" y="9396"/>
                </a:lnTo>
                <a:lnTo>
                  <a:pt x="12301" y="9523"/>
                </a:lnTo>
                <a:lnTo>
                  <a:pt x="12098" y="9676"/>
                </a:lnTo>
                <a:lnTo>
                  <a:pt x="11945" y="9862"/>
                </a:lnTo>
                <a:lnTo>
                  <a:pt x="11793" y="9997"/>
                </a:lnTo>
                <a:lnTo>
                  <a:pt x="11641" y="10141"/>
                </a:lnTo>
                <a:lnTo>
                  <a:pt x="11370" y="10234"/>
                </a:lnTo>
                <a:lnTo>
                  <a:pt x="11158" y="10404"/>
                </a:lnTo>
                <a:lnTo>
                  <a:pt x="10989" y="10548"/>
                </a:lnTo>
                <a:lnTo>
                  <a:pt x="10735" y="10742"/>
                </a:lnTo>
                <a:lnTo>
                  <a:pt x="10422" y="10818"/>
                </a:lnTo>
                <a:lnTo>
                  <a:pt x="10320" y="10869"/>
                </a:lnTo>
                <a:lnTo>
                  <a:pt x="10066" y="10912"/>
                </a:lnTo>
                <a:lnTo>
                  <a:pt x="9964" y="11013"/>
                </a:lnTo>
                <a:lnTo>
                  <a:pt x="9880" y="11250"/>
                </a:lnTo>
                <a:lnTo>
                  <a:pt x="9778" y="11326"/>
                </a:lnTo>
                <a:lnTo>
                  <a:pt x="9643" y="11386"/>
                </a:lnTo>
                <a:lnTo>
                  <a:pt x="9516" y="11487"/>
                </a:lnTo>
                <a:lnTo>
                  <a:pt x="9414" y="11597"/>
                </a:lnTo>
                <a:lnTo>
                  <a:pt x="9329" y="11809"/>
                </a:lnTo>
                <a:lnTo>
                  <a:pt x="9296" y="12021"/>
                </a:lnTo>
                <a:lnTo>
                  <a:pt x="9194" y="12241"/>
                </a:lnTo>
                <a:lnTo>
                  <a:pt x="9076" y="12461"/>
                </a:lnTo>
                <a:lnTo>
                  <a:pt x="8982" y="12613"/>
                </a:lnTo>
                <a:lnTo>
                  <a:pt x="8872" y="12740"/>
                </a:lnTo>
                <a:lnTo>
                  <a:pt x="8788" y="12867"/>
                </a:lnTo>
                <a:lnTo>
                  <a:pt x="8711" y="13180"/>
                </a:lnTo>
                <a:lnTo>
                  <a:pt x="8618" y="13324"/>
                </a:lnTo>
                <a:lnTo>
                  <a:pt x="8542" y="13451"/>
                </a:lnTo>
                <a:lnTo>
                  <a:pt x="8381" y="13561"/>
                </a:lnTo>
                <a:lnTo>
                  <a:pt x="8229" y="13705"/>
                </a:lnTo>
                <a:lnTo>
                  <a:pt x="8153" y="13841"/>
                </a:lnTo>
                <a:lnTo>
                  <a:pt x="8110" y="14052"/>
                </a:lnTo>
                <a:lnTo>
                  <a:pt x="8009" y="14298"/>
                </a:lnTo>
                <a:lnTo>
                  <a:pt x="7907" y="14518"/>
                </a:lnTo>
                <a:lnTo>
                  <a:pt x="7814" y="14636"/>
                </a:lnTo>
                <a:lnTo>
                  <a:pt x="7560" y="14966"/>
                </a:lnTo>
                <a:lnTo>
                  <a:pt x="7399" y="15136"/>
                </a:lnTo>
                <a:lnTo>
                  <a:pt x="7188" y="15407"/>
                </a:lnTo>
                <a:lnTo>
                  <a:pt x="7103" y="15576"/>
                </a:lnTo>
                <a:lnTo>
                  <a:pt x="6934" y="15830"/>
                </a:lnTo>
                <a:lnTo>
                  <a:pt x="6790" y="16041"/>
                </a:lnTo>
                <a:lnTo>
                  <a:pt x="6646" y="16279"/>
                </a:lnTo>
                <a:lnTo>
                  <a:pt x="6476" y="16499"/>
                </a:lnTo>
                <a:lnTo>
                  <a:pt x="6349" y="16668"/>
                </a:lnTo>
                <a:lnTo>
                  <a:pt x="6146" y="16846"/>
                </a:lnTo>
                <a:lnTo>
                  <a:pt x="6121" y="16913"/>
                </a:lnTo>
                <a:lnTo>
                  <a:pt x="3869" y="16913"/>
                </a:lnTo>
                <a:lnTo>
                  <a:pt x="4004" y="16693"/>
                </a:lnTo>
                <a:lnTo>
                  <a:pt x="4174" y="16355"/>
                </a:lnTo>
                <a:lnTo>
                  <a:pt x="4258" y="16143"/>
                </a:lnTo>
                <a:lnTo>
                  <a:pt x="4292" y="15813"/>
                </a:lnTo>
                <a:lnTo>
                  <a:pt x="4360" y="15483"/>
                </a:lnTo>
                <a:lnTo>
                  <a:pt x="4428" y="15347"/>
                </a:lnTo>
                <a:lnTo>
                  <a:pt x="4546" y="15178"/>
                </a:lnTo>
                <a:lnTo>
                  <a:pt x="4715" y="15119"/>
                </a:lnTo>
                <a:lnTo>
                  <a:pt x="5063" y="15034"/>
                </a:lnTo>
                <a:lnTo>
                  <a:pt x="5334" y="15034"/>
                </a:lnTo>
                <a:lnTo>
                  <a:pt x="5520" y="15000"/>
                </a:lnTo>
                <a:lnTo>
                  <a:pt x="5655" y="14865"/>
                </a:lnTo>
                <a:lnTo>
                  <a:pt x="5858" y="14721"/>
                </a:lnTo>
                <a:lnTo>
                  <a:pt x="5985" y="14552"/>
                </a:lnTo>
                <a:lnTo>
                  <a:pt x="6112" y="14238"/>
                </a:lnTo>
                <a:lnTo>
                  <a:pt x="6256" y="14044"/>
                </a:lnTo>
                <a:lnTo>
                  <a:pt x="6383" y="13764"/>
                </a:lnTo>
                <a:lnTo>
                  <a:pt x="6493" y="13578"/>
                </a:lnTo>
                <a:lnTo>
                  <a:pt x="6595" y="13350"/>
                </a:lnTo>
                <a:lnTo>
                  <a:pt x="6781" y="13113"/>
                </a:lnTo>
                <a:lnTo>
                  <a:pt x="6866" y="12901"/>
                </a:lnTo>
                <a:lnTo>
                  <a:pt x="6976" y="12732"/>
                </a:lnTo>
                <a:lnTo>
                  <a:pt x="7213" y="12461"/>
                </a:lnTo>
                <a:lnTo>
                  <a:pt x="7433" y="12291"/>
                </a:lnTo>
                <a:lnTo>
                  <a:pt x="7628" y="12080"/>
                </a:lnTo>
                <a:lnTo>
                  <a:pt x="7772" y="11809"/>
                </a:lnTo>
                <a:lnTo>
                  <a:pt x="7865" y="11640"/>
                </a:lnTo>
                <a:lnTo>
                  <a:pt x="8000" y="11352"/>
                </a:lnTo>
                <a:lnTo>
                  <a:pt x="8136" y="11089"/>
                </a:lnTo>
                <a:lnTo>
                  <a:pt x="8280" y="10818"/>
                </a:lnTo>
                <a:lnTo>
                  <a:pt x="8364" y="10590"/>
                </a:lnTo>
                <a:lnTo>
                  <a:pt x="8424" y="10217"/>
                </a:lnTo>
                <a:lnTo>
                  <a:pt x="8568" y="9938"/>
                </a:lnTo>
                <a:lnTo>
                  <a:pt x="8686" y="9853"/>
                </a:lnTo>
                <a:lnTo>
                  <a:pt x="9050" y="9625"/>
                </a:lnTo>
                <a:lnTo>
                  <a:pt x="9279" y="9506"/>
                </a:lnTo>
                <a:lnTo>
                  <a:pt x="9533" y="9447"/>
                </a:lnTo>
                <a:lnTo>
                  <a:pt x="9837" y="9261"/>
                </a:lnTo>
                <a:lnTo>
                  <a:pt x="10091" y="9109"/>
                </a:lnTo>
                <a:lnTo>
                  <a:pt x="10328" y="8905"/>
                </a:lnTo>
                <a:lnTo>
                  <a:pt x="10489" y="8660"/>
                </a:lnTo>
                <a:lnTo>
                  <a:pt x="10693" y="8440"/>
                </a:lnTo>
                <a:lnTo>
                  <a:pt x="10930" y="8177"/>
                </a:lnTo>
                <a:lnTo>
                  <a:pt x="11065" y="8084"/>
                </a:lnTo>
                <a:lnTo>
                  <a:pt x="11014" y="7983"/>
                </a:lnTo>
                <a:lnTo>
                  <a:pt x="10752" y="7923"/>
                </a:lnTo>
                <a:lnTo>
                  <a:pt x="10549" y="7856"/>
                </a:lnTo>
                <a:lnTo>
                  <a:pt x="10379" y="7746"/>
                </a:lnTo>
                <a:lnTo>
                  <a:pt x="10218" y="7636"/>
                </a:lnTo>
                <a:lnTo>
                  <a:pt x="10074" y="7619"/>
                </a:lnTo>
                <a:lnTo>
                  <a:pt x="9931" y="7686"/>
                </a:lnTo>
                <a:lnTo>
                  <a:pt x="9677" y="7830"/>
                </a:lnTo>
                <a:lnTo>
                  <a:pt x="9456" y="7949"/>
                </a:lnTo>
                <a:lnTo>
                  <a:pt x="9304" y="8211"/>
                </a:lnTo>
                <a:lnTo>
                  <a:pt x="9245" y="8516"/>
                </a:lnTo>
                <a:lnTo>
                  <a:pt x="9084" y="8694"/>
                </a:lnTo>
                <a:lnTo>
                  <a:pt x="8999" y="8761"/>
                </a:lnTo>
                <a:lnTo>
                  <a:pt x="8915" y="8761"/>
                </a:lnTo>
                <a:lnTo>
                  <a:pt x="8788" y="8609"/>
                </a:lnTo>
                <a:lnTo>
                  <a:pt x="8703" y="8406"/>
                </a:lnTo>
                <a:lnTo>
                  <a:pt x="8627" y="8313"/>
                </a:lnTo>
                <a:lnTo>
                  <a:pt x="8424" y="8110"/>
                </a:lnTo>
                <a:lnTo>
                  <a:pt x="8136" y="7898"/>
                </a:lnTo>
                <a:lnTo>
                  <a:pt x="8000" y="7898"/>
                </a:lnTo>
                <a:lnTo>
                  <a:pt x="7721" y="7915"/>
                </a:lnTo>
                <a:lnTo>
                  <a:pt x="7458" y="7983"/>
                </a:lnTo>
                <a:lnTo>
                  <a:pt x="7264" y="8000"/>
                </a:lnTo>
                <a:lnTo>
                  <a:pt x="7103" y="8067"/>
                </a:lnTo>
                <a:lnTo>
                  <a:pt x="7103" y="8237"/>
                </a:lnTo>
                <a:lnTo>
                  <a:pt x="7103" y="8440"/>
                </a:lnTo>
                <a:lnTo>
                  <a:pt x="7162" y="8601"/>
                </a:lnTo>
                <a:lnTo>
                  <a:pt x="7272" y="8804"/>
                </a:lnTo>
                <a:lnTo>
                  <a:pt x="7348" y="9007"/>
                </a:lnTo>
                <a:lnTo>
                  <a:pt x="7315" y="9134"/>
                </a:lnTo>
                <a:lnTo>
                  <a:pt x="7230" y="9134"/>
                </a:lnTo>
                <a:lnTo>
                  <a:pt x="7128" y="9092"/>
                </a:lnTo>
                <a:lnTo>
                  <a:pt x="6815" y="9117"/>
                </a:lnTo>
                <a:lnTo>
                  <a:pt x="6595" y="9176"/>
                </a:lnTo>
                <a:lnTo>
                  <a:pt x="6383" y="9346"/>
                </a:lnTo>
                <a:lnTo>
                  <a:pt x="6197" y="9422"/>
                </a:lnTo>
                <a:lnTo>
                  <a:pt x="6070" y="9506"/>
                </a:lnTo>
                <a:lnTo>
                  <a:pt x="5850" y="9642"/>
                </a:lnTo>
                <a:lnTo>
                  <a:pt x="5765" y="9828"/>
                </a:lnTo>
                <a:lnTo>
                  <a:pt x="5901" y="10107"/>
                </a:lnTo>
                <a:lnTo>
                  <a:pt x="6079" y="10294"/>
                </a:lnTo>
                <a:lnTo>
                  <a:pt x="6307" y="10471"/>
                </a:lnTo>
                <a:lnTo>
                  <a:pt x="6476" y="10590"/>
                </a:lnTo>
                <a:lnTo>
                  <a:pt x="6671" y="10759"/>
                </a:lnTo>
                <a:lnTo>
                  <a:pt x="6984" y="11140"/>
                </a:lnTo>
                <a:lnTo>
                  <a:pt x="6951" y="11242"/>
                </a:lnTo>
                <a:lnTo>
                  <a:pt x="6739" y="11267"/>
                </a:lnTo>
                <a:lnTo>
                  <a:pt x="6553" y="11225"/>
                </a:lnTo>
                <a:lnTo>
                  <a:pt x="6383" y="11182"/>
                </a:lnTo>
                <a:lnTo>
                  <a:pt x="5952" y="11208"/>
                </a:lnTo>
                <a:lnTo>
                  <a:pt x="5774" y="11267"/>
                </a:lnTo>
                <a:lnTo>
                  <a:pt x="5664" y="11360"/>
                </a:lnTo>
                <a:lnTo>
                  <a:pt x="5596" y="11530"/>
                </a:lnTo>
                <a:lnTo>
                  <a:pt x="5647" y="11682"/>
                </a:lnTo>
                <a:lnTo>
                  <a:pt x="5723" y="11851"/>
                </a:lnTo>
                <a:lnTo>
                  <a:pt x="5884" y="12063"/>
                </a:lnTo>
                <a:lnTo>
                  <a:pt x="5918" y="12232"/>
                </a:lnTo>
                <a:lnTo>
                  <a:pt x="5833" y="12401"/>
                </a:lnTo>
                <a:lnTo>
                  <a:pt x="5579" y="12562"/>
                </a:lnTo>
                <a:lnTo>
                  <a:pt x="5350" y="12681"/>
                </a:lnTo>
                <a:lnTo>
                  <a:pt x="5215" y="12757"/>
                </a:lnTo>
                <a:lnTo>
                  <a:pt x="5139" y="12884"/>
                </a:lnTo>
                <a:lnTo>
                  <a:pt x="5080" y="13096"/>
                </a:lnTo>
                <a:lnTo>
                  <a:pt x="4978" y="13307"/>
                </a:lnTo>
                <a:lnTo>
                  <a:pt x="4919" y="13409"/>
                </a:lnTo>
                <a:lnTo>
                  <a:pt x="4758" y="13434"/>
                </a:lnTo>
                <a:lnTo>
                  <a:pt x="4699" y="13409"/>
                </a:lnTo>
                <a:lnTo>
                  <a:pt x="4648" y="13341"/>
                </a:lnTo>
                <a:lnTo>
                  <a:pt x="4572" y="13146"/>
                </a:lnTo>
                <a:lnTo>
                  <a:pt x="4529" y="13053"/>
                </a:lnTo>
                <a:lnTo>
                  <a:pt x="4368" y="12935"/>
                </a:lnTo>
                <a:lnTo>
                  <a:pt x="4241" y="12816"/>
                </a:lnTo>
                <a:lnTo>
                  <a:pt x="4157" y="12723"/>
                </a:lnTo>
                <a:lnTo>
                  <a:pt x="4148" y="12596"/>
                </a:lnTo>
                <a:lnTo>
                  <a:pt x="4055" y="12334"/>
                </a:lnTo>
                <a:lnTo>
                  <a:pt x="3996" y="12148"/>
                </a:lnTo>
                <a:lnTo>
                  <a:pt x="3945" y="12063"/>
                </a:lnTo>
                <a:lnTo>
                  <a:pt x="3835" y="12021"/>
                </a:lnTo>
                <a:lnTo>
                  <a:pt x="3674" y="12029"/>
                </a:lnTo>
                <a:lnTo>
                  <a:pt x="3547" y="12105"/>
                </a:lnTo>
                <a:lnTo>
                  <a:pt x="3463" y="12258"/>
                </a:lnTo>
                <a:lnTo>
                  <a:pt x="3437" y="12418"/>
                </a:lnTo>
                <a:lnTo>
                  <a:pt x="3310" y="12622"/>
                </a:lnTo>
                <a:lnTo>
                  <a:pt x="3242" y="12774"/>
                </a:lnTo>
                <a:lnTo>
                  <a:pt x="3183" y="13197"/>
                </a:lnTo>
                <a:lnTo>
                  <a:pt x="3259" y="13468"/>
                </a:lnTo>
                <a:lnTo>
                  <a:pt x="3251" y="13646"/>
                </a:lnTo>
                <a:lnTo>
                  <a:pt x="3192" y="13739"/>
                </a:lnTo>
                <a:lnTo>
                  <a:pt x="3005" y="13832"/>
                </a:lnTo>
                <a:lnTo>
                  <a:pt x="2777" y="13857"/>
                </a:lnTo>
                <a:lnTo>
                  <a:pt x="2421" y="13984"/>
                </a:lnTo>
                <a:lnTo>
                  <a:pt x="2320" y="14078"/>
                </a:lnTo>
                <a:lnTo>
                  <a:pt x="2269" y="14213"/>
                </a:lnTo>
                <a:lnTo>
                  <a:pt x="2379" y="14332"/>
                </a:lnTo>
                <a:lnTo>
                  <a:pt x="2582" y="14467"/>
                </a:lnTo>
                <a:lnTo>
                  <a:pt x="2785" y="14628"/>
                </a:lnTo>
                <a:lnTo>
                  <a:pt x="2887" y="14755"/>
                </a:lnTo>
                <a:lnTo>
                  <a:pt x="2887" y="14907"/>
                </a:lnTo>
                <a:lnTo>
                  <a:pt x="2870" y="15060"/>
                </a:lnTo>
                <a:lnTo>
                  <a:pt x="2802" y="15254"/>
                </a:lnTo>
                <a:lnTo>
                  <a:pt x="2794" y="15440"/>
                </a:lnTo>
                <a:lnTo>
                  <a:pt x="2734" y="15694"/>
                </a:lnTo>
                <a:lnTo>
                  <a:pt x="2633" y="15872"/>
                </a:lnTo>
                <a:lnTo>
                  <a:pt x="2497" y="15906"/>
                </a:lnTo>
                <a:lnTo>
                  <a:pt x="2260" y="15974"/>
                </a:lnTo>
                <a:lnTo>
                  <a:pt x="2167" y="16058"/>
                </a:lnTo>
                <a:lnTo>
                  <a:pt x="2049" y="16253"/>
                </a:lnTo>
                <a:lnTo>
                  <a:pt x="1846" y="16397"/>
                </a:lnTo>
                <a:lnTo>
                  <a:pt x="1668" y="16414"/>
                </a:lnTo>
                <a:lnTo>
                  <a:pt x="1507" y="16516"/>
                </a:lnTo>
                <a:lnTo>
                  <a:pt x="1287" y="16736"/>
                </a:lnTo>
                <a:lnTo>
                  <a:pt x="1304" y="16913"/>
                </a:lnTo>
                <a:lnTo>
                  <a:pt x="144" y="16913"/>
                </a:lnTo>
                <a:lnTo>
                  <a:pt x="34" y="16617"/>
                </a:lnTo>
                <a:lnTo>
                  <a:pt x="34" y="16346"/>
                </a:lnTo>
                <a:lnTo>
                  <a:pt x="0" y="16177"/>
                </a:lnTo>
                <a:lnTo>
                  <a:pt x="25" y="15948"/>
                </a:lnTo>
                <a:lnTo>
                  <a:pt x="118" y="15644"/>
                </a:lnTo>
                <a:lnTo>
                  <a:pt x="279" y="15407"/>
                </a:lnTo>
                <a:lnTo>
                  <a:pt x="457" y="15144"/>
                </a:lnTo>
                <a:lnTo>
                  <a:pt x="635" y="14882"/>
                </a:lnTo>
                <a:lnTo>
                  <a:pt x="660" y="14738"/>
                </a:lnTo>
                <a:lnTo>
                  <a:pt x="593" y="14518"/>
                </a:lnTo>
                <a:lnTo>
                  <a:pt x="660" y="14289"/>
                </a:lnTo>
                <a:lnTo>
                  <a:pt x="855" y="13951"/>
                </a:lnTo>
                <a:lnTo>
                  <a:pt x="1092" y="13680"/>
                </a:lnTo>
                <a:lnTo>
                  <a:pt x="1321" y="13400"/>
                </a:lnTo>
                <a:lnTo>
                  <a:pt x="1498" y="13138"/>
                </a:lnTo>
                <a:lnTo>
                  <a:pt x="1600" y="12774"/>
                </a:lnTo>
                <a:lnTo>
                  <a:pt x="1668" y="12596"/>
                </a:lnTo>
                <a:lnTo>
                  <a:pt x="1744" y="12410"/>
                </a:lnTo>
                <a:lnTo>
                  <a:pt x="1862" y="12232"/>
                </a:lnTo>
                <a:lnTo>
                  <a:pt x="2057" y="11910"/>
                </a:lnTo>
                <a:lnTo>
                  <a:pt x="2362" y="11690"/>
                </a:lnTo>
                <a:lnTo>
                  <a:pt x="2607" y="11521"/>
                </a:lnTo>
                <a:lnTo>
                  <a:pt x="2667" y="11276"/>
                </a:lnTo>
                <a:lnTo>
                  <a:pt x="2718" y="10962"/>
                </a:lnTo>
                <a:lnTo>
                  <a:pt x="2794" y="10666"/>
                </a:lnTo>
                <a:lnTo>
                  <a:pt x="3014" y="10268"/>
                </a:lnTo>
                <a:lnTo>
                  <a:pt x="3234" y="9964"/>
                </a:lnTo>
                <a:lnTo>
                  <a:pt x="3463" y="9828"/>
                </a:lnTo>
                <a:lnTo>
                  <a:pt x="3776" y="9650"/>
                </a:lnTo>
                <a:lnTo>
                  <a:pt x="3945" y="9481"/>
                </a:lnTo>
                <a:lnTo>
                  <a:pt x="4030" y="9202"/>
                </a:lnTo>
                <a:lnTo>
                  <a:pt x="4089" y="8948"/>
                </a:lnTo>
                <a:lnTo>
                  <a:pt x="4241" y="8736"/>
                </a:lnTo>
                <a:lnTo>
                  <a:pt x="4462" y="8533"/>
                </a:lnTo>
                <a:lnTo>
                  <a:pt x="4732" y="8355"/>
                </a:lnTo>
                <a:lnTo>
                  <a:pt x="5046" y="8067"/>
                </a:lnTo>
                <a:lnTo>
                  <a:pt x="5139" y="7915"/>
                </a:lnTo>
                <a:lnTo>
                  <a:pt x="5122" y="7661"/>
                </a:lnTo>
                <a:lnTo>
                  <a:pt x="5156" y="7331"/>
                </a:lnTo>
                <a:lnTo>
                  <a:pt x="5257" y="7043"/>
                </a:lnTo>
                <a:lnTo>
                  <a:pt x="5435" y="6696"/>
                </a:lnTo>
                <a:lnTo>
                  <a:pt x="5613" y="6484"/>
                </a:lnTo>
                <a:lnTo>
                  <a:pt x="5858" y="6256"/>
                </a:lnTo>
                <a:lnTo>
                  <a:pt x="6163" y="6112"/>
                </a:lnTo>
                <a:lnTo>
                  <a:pt x="6392" y="5968"/>
                </a:lnTo>
                <a:lnTo>
                  <a:pt x="6561" y="5976"/>
                </a:lnTo>
                <a:lnTo>
                  <a:pt x="6713" y="5993"/>
                </a:lnTo>
                <a:lnTo>
                  <a:pt x="6824" y="5883"/>
                </a:lnTo>
                <a:lnTo>
                  <a:pt x="6917" y="5756"/>
                </a:lnTo>
                <a:lnTo>
                  <a:pt x="7035" y="5333"/>
                </a:lnTo>
                <a:lnTo>
                  <a:pt x="7094" y="5062"/>
                </a:lnTo>
                <a:lnTo>
                  <a:pt x="7272" y="4757"/>
                </a:lnTo>
                <a:lnTo>
                  <a:pt x="7450" y="4478"/>
                </a:lnTo>
                <a:lnTo>
                  <a:pt x="7458" y="4233"/>
                </a:lnTo>
                <a:lnTo>
                  <a:pt x="7467" y="4131"/>
                </a:lnTo>
                <a:lnTo>
                  <a:pt x="7577" y="4004"/>
                </a:lnTo>
                <a:lnTo>
                  <a:pt x="7780" y="3911"/>
                </a:lnTo>
                <a:lnTo>
                  <a:pt x="7958" y="3801"/>
                </a:lnTo>
                <a:lnTo>
                  <a:pt x="8093" y="3564"/>
                </a:lnTo>
                <a:lnTo>
                  <a:pt x="8127" y="3403"/>
                </a:lnTo>
                <a:lnTo>
                  <a:pt x="8178" y="3183"/>
                </a:lnTo>
                <a:lnTo>
                  <a:pt x="8263" y="2997"/>
                </a:lnTo>
                <a:lnTo>
                  <a:pt x="8407" y="2870"/>
                </a:lnTo>
                <a:lnTo>
                  <a:pt x="8627" y="2827"/>
                </a:lnTo>
                <a:lnTo>
                  <a:pt x="8906" y="2777"/>
                </a:lnTo>
                <a:lnTo>
                  <a:pt x="9118" y="2777"/>
                </a:lnTo>
                <a:lnTo>
                  <a:pt x="9346" y="2650"/>
                </a:lnTo>
                <a:lnTo>
                  <a:pt x="9516" y="2421"/>
                </a:lnTo>
                <a:lnTo>
                  <a:pt x="9727" y="2294"/>
                </a:lnTo>
                <a:lnTo>
                  <a:pt x="10007" y="2176"/>
                </a:lnTo>
                <a:lnTo>
                  <a:pt x="10312" y="1998"/>
                </a:lnTo>
                <a:lnTo>
                  <a:pt x="10523" y="1896"/>
                </a:lnTo>
                <a:lnTo>
                  <a:pt x="10743" y="1718"/>
                </a:lnTo>
                <a:lnTo>
                  <a:pt x="11048" y="1464"/>
                </a:lnTo>
                <a:lnTo>
                  <a:pt x="11209" y="1211"/>
                </a:lnTo>
                <a:lnTo>
                  <a:pt x="11514" y="906"/>
                </a:lnTo>
                <a:lnTo>
                  <a:pt x="11658" y="753"/>
                </a:lnTo>
                <a:lnTo>
                  <a:pt x="11971" y="550"/>
                </a:lnTo>
                <a:lnTo>
                  <a:pt x="12318" y="423"/>
                </a:lnTo>
                <a:lnTo>
                  <a:pt x="12589" y="415"/>
                </a:lnTo>
                <a:lnTo>
                  <a:pt x="12817" y="440"/>
                </a:lnTo>
                <a:lnTo>
                  <a:pt x="13055" y="372"/>
                </a:lnTo>
                <a:lnTo>
                  <a:pt x="13300" y="220"/>
                </a:lnTo>
                <a:lnTo>
                  <a:pt x="13546" y="85"/>
                </a:lnTo>
                <a:lnTo>
                  <a:pt x="13689" y="0"/>
                </a:lnTo>
                <a:close/>
                <a:moveTo>
                  <a:pt x="9643" y="5892"/>
                </a:moveTo>
                <a:lnTo>
                  <a:pt x="9617" y="5680"/>
                </a:lnTo>
                <a:lnTo>
                  <a:pt x="9643" y="5545"/>
                </a:lnTo>
                <a:lnTo>
                  <a:pt x="9736" y="5367"/>
                </a:lnTo>
                <a:lnTo>
                  <a:pt x="9821" y="5181"/>
                </a:lnTo>
                <a:lnTo>
                  <a:pt x="9854" y="4952"/>
                </a:lnTo>
                <a:lnTo>
                  <a:pt x="9905" y="4757"/>
                </a:lnTo>
                <a:lnTo>
                  <a:pt x="9922" y="4470"/>
                </a:lnTo>
                <a:lnTo>
                  <a:pt x="9821" y="4182"/>
                </a:lnTo>
                <a:lnTo>
                  <a:pt x="9710" y="4038"/>
                </a:lnTo>
                <a:lnTo>
                  <a:pt x="9609" y="3936"/>
                </a:lnTo>
                <a:lnTo>
                  <a:pt x="9423" y="3877"/>
                </a:lnTo>
                <a:lnTo>
                  <a:pt x="9194" y="3902"/>
                </a:lnTo>
                <a:lnTo>
                  <a:pt x="9059" y="3936"/>
                </a:lnTo>
                <a:lnTo>
                  <a:pt x="8881" y="4097"/>
                </a:lnTo>
                <a:lnTo>
                  <a:pt x="8745" y="4182"/>
                </a:lnTo>
                <a:lnTo>
                  <a:pt x="8551" y="4334"/>
                </a:lnTo>
                <a:lnTo>
                  <a:pt x="8398" y="4546"/>
                </a:lnTo>
                <a:lnTo>
                  <a:pt x="8237" y="4673"/>
                </a:lnTo>
                <a:lnTo>
                  <a:pt x="8068" y="4825"/>
                </a:lnTo>
                <a:lnTo>
                  <a:pt x="7941" y="5003"/>
                </a:lnTo>
                <a:lnTo>
                  <a:pt x="7806" y="5240"/>
                </a:lnTo>
                <a:lnTo>
                  <a:pt x="7797" y="5435"/>
                </a:lnTo>
                <a:lnTo>
                  <a:pt x="7797" y="5570"/>
                </a:lnTo>
                <a:lnTo>
                  <a:pt x="7856" y="5858"/>
                </a:lnTo>
                <a:lnTo>
                  <a:pt x="7941" y="6129"/>
                </a:lnTo>
                <a:lnTo>
                  <a:pt x="8119" y="6391"/>
                </a:lnTo>
                <a:lnTo>
                  <a:pt x="8297" y="6755"/>
                </a:lnTo>
                <a:lnTo>
                  <a:pt x="8576" y="7119"/>
                </a:lnTo>
                <a:lnTo>
                  <a:pt x="8788" y="7331"/>
                </a:lnTo>
                <a:lnTo>
                  <a:pt x="8932" y="7441"/>
                </a:lnTo>
                <a:lnTo>
                  <a:pt x="9050" y="7551"/>
                </a:lnTo>
                <a:lnTo>
                  <a:pt x="9169" y="7534"/>
                </a:lnTo>
                <a:lnTo>
                  <a:pt x="9456" y="7517"/>
                </a:lnTo>
                <a:lnTo>
                  <a:pt x="9592" y="7356"/>
                </a:lnTo>
                <a:lnTo>
                  <a:pt x="9651" y="7272"/>
                </a:lnTo>
                <a:lnTo>
                  <a:pt x="9727" y="7068"/>
                </a:lnTo>
                <a:lnTo>
                  <a:pt x="9761" y="6755"/>
                </a:lnTo>
                <a:lnTo>
                  <a:pt x="9761" y="6637"/>
                </a:lnTo>
                <a:lnTo>
                  <a:pt x="9710" y="6425"/>
                </a:lnTo>
                <a:lnTo>
                  <a:pt x="9710" y="6230"/>
                </a:lnTo>
                <a:lnTo>
                  <a:pt x="9710" y="6061"/>
                </a:lnTo>
                <a:lnTo>
                  <a:pt x="9643" y="5892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" sy="10000" flip="none" algn="tl"/>
          </a:blipFill>
          <a:ln w="47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Miyosen Kalker">
            <a:extLst>
              <a:ext uri="{FF2B5EF4-FFF2-40B4-BE49-F238E27FC236}">
                <a16:creationId xmlns:a16="http://schemas.microsoft.com/office/drawing/2014/main" id="{F2EBB9D1-A4DD-4277-8152-038ED7C9526D}"/>
              </a:ext>
            </a:extLst>
          </p:cNvPr>
          <p:cNvSpPr>
            <a:spLocks noEditPoints="1"/>
          </p:cNvSpPr>
          <p:nvPr/>
        </p:nvSpPr>
        <p:spPr bwMode="auto">
          <a:xfrm>
            <a:off x="5357813" y="2281238"/>
            <a:ext cx="3994150" cy="4900613"/>
          </a:xfrm>
          <a:custGeom>
            <a:avLst/>
            <a:gdLst>
              <a:gd name="T0" fmla="*/ 381 w 12402"/>
              <a:gd name="T1" fmla="*/ 14729 h 15228"/>
              <a:gd name="T2" fmla="*/ 1210 w 12402"/>
              <a:gd name="T3" fmla="*/ 14221 h 15228"/>
              <a:gd name="T4" fmla="*/ 1583 w 12402"/>
              <a:gd name="T5" fmla="*/ 13375 h 15228"/>
              <a:gd name="T6" fmla="*/ 1092 w 12402"/>
              <a:gd name="T7" fmla="*/ 12647 h 15228"/>
              <a:gd name="T8" fmla="*/ 1718 w 12402"/>
              <a:gd name="T9" fmla="*/ 12147 h 15228"/>
              <a:gd name="T10" fmla="*/ 1955 w 12402"/>
              <a:gd name="T11" fmla="*/ 11089 h 15228"/>
              <a:gd name="T12" fmla="*/ 2387 w 12402"/>
              <a:gd name="T13" fmla="*/ 10344 h 15228"/>
              <a:gd name="T14" fmla="*/ 2861 w 12402"/>
              <a:gd name="T15" fmla="*/ 10911 h 15228"/>
              <a:gd name="T16" fmla="*/ 3285 w 12402"/>
              <a:gd name="T17" fmla="*/ 11461 h 15228"/>
              <a:gd name="T18" fmla="*/ 3691 w 12402"/>
              <a:gd name="T19" fmla="*/ 11622 h 15228"/>
              <a:gd name="T20" fmla="*/ 4292 w 12402"/>
              <a:gd name="T21" fmla="*/ 10877 h 15228"/>
              <a:gd name="T22" fmla="*/ 4360 w 12402"/>
              <a:gd name="T23" fmla="*/ 9997 h 15228"/>
              <a:gd name="T24" fmla="*/ 5096 w 12402"/>
              <a:gd name="T25" fmla="*/ 9497 h 15228"/>
              <a:gd name="T26" fmla="*/ 5384 w 12402"/>
              <a:gd name="T27" fmla="*/ 9074 h 15228"/>
              <a:gd name="T28" fmla="*/ 4478 w 12402"/>
              <a:gd name="T29" fmla="*/ 8143 h 15228"/>
              <a:gd name="T30" fmla="*/ 5308 w 12402"/>
              <a:gd name="T31" fmla="*/ 7491 h 15228"/>
              <a:gd name="T32" fmla="*/ 6061 w 12402"/>
              <a:gd name="T33" fmla="*/ 7322 h 15228"/>
              <a:gd name="T34" fmla="*/ 5816 w 12402"/>
              <a:gd name="T35" fmla="*/ 6382 h 15228"/>
              <a:gd name="T36" fmla="*/ 6849 w 12402"/>
              <a:gd name="T37" fmla="*/ 6213 h 15228"/>
              <a:gd name="T38" fmla="*/ 7628 w 12402"/>
              <a:gd name="T39" fmla="*/ 7076 h 15228"/>
              <a:gd name="T40" fmla="*/ 8169 w 12402"/>
              <a:gd name="T41" fmla="*/ 6264 h 15228"/>
              <a:gd name="T42" fmla="*/ 9092 w 12402"/>
              <a:gd name="T43" fmla="*/ 6061 h 15228"/>
              <a:gd name="T44" fmla="*/ 9643 w 12402"/>
              <a:gd name="T45" fmla="*/ 6492 h 15228"/>
              <a:gd name="T46" fmla="*/ 8550 w 12402"/>
              <a:gd name="T47" fmla="*/ 7576 h 15228"/>
              <a:gd name="T48" fmla="*/ 7281 w 12402"/>
              <a:gd name="T49" fmla="*/ 8253 h 15228"/>
              <a:gd name="T50" fmla="*/ 6713 w 12402"/>
              <a:gd name="T51" fmla="*/ 9667 h 15228"/>
              <a:gd name="T52" fmla="*/ 5926 w 12402"/>
              <a:gd name="T53" fmla="*/ 10776 h 15228"/>
              <a:gd name="T54" fmla="*/ 5206 w 12402"/>
              <a:gd name="T55" fmla="*/ 11893 h 15228"/>
              <a:gd name="T56" fmla="*/ 4571 w 12402"/>
              <a:gd name="T57" fmla="*/ 13036 h 15228"/>
              <a:gd name="T58" fmla="*/ 3428 w 12402"/>
              <a:gd name="T59" fmla="*/ 13434 h 15228"/>
              <a:gd name="T60" fmla="*/ 2971 w 12402"/>
              <a:gd name="T61" fmla="*/ 14458 h 15228"/>
              <a:gd name="T62" fmla="*/ 12402 w 12402"/>
              <a:gd name="T63" fmla="*/ 3750 h 15228"/>
              <a:gd name="T64" fmla="*/ 11734 w 12402"/>
              <a:gd name="T65" fmla="*/ 4512 h 15228"/>
              <a:gd name="T66" fmla="*/ 10735 w 12402"/>
              <a:gd name="T67" fmla="*/ 5011 h 15228"/>
              <a:gd name="T68" fmla="*/ 10718 w 12402"/>
              <a:gd name="T69" fmla="*/ 5866 h 15228"/>
              <a:gd name="T70" fmla="*/ 9973 w 12402"/>
              <a:gd name="T71" fmla="*/ 6230 h 15228"/>
              <a:gd name="T72" fmla="*/ 9041 w 12402"/>
              <a:gd name="T73" fmla="*/ 5477 h 15228"/>
              <a:gd name="T74" fmla="*/ 9380 w 12402"/>
              <a:gd name="T75" fmla="*/ 3894 h 15228"/>
              <a:gd name="T76" fmla="*/ 10024 w 12402"/>
              <a:gd name="T77" fmla="*/ 3267 h 15228"/>
              <a:gd name="T78" fmla="*/ 10311 w 12402"/>
              <a:gd name="T79" fmla="*/ 2497 h 15228"/>
              <a:gd name="T80" fmla="*/ 9812 w 12402"/>
              <a:gd name="T81" fmla="*/ 1710 h 15228"/>
              <a:gd name="T82" fmla="*/ 9897 w 12402"/>
              <a:gd name="T83" fmla="*/ 880 h 15228"/>
              <a:gd name="T84" fmla="*/ 11107 w 12402"/>
              <a:gd name="T85" fmla="*/ 25 h 15228"/>
              <a:gd name="T86" fmla="*/ 11878 w 12402"/>
              <a:gd name="T87" fmla="*/ 660 h 15228"/>
              <a:gd name="T88" fmla="*/ 12182 w 12402"/>
              <a:gd name="T89" fmla="*/ 1811 h 15228"/>
              <a:gd name="T90" fmla="*/ 12013 w 12402"/>
              <a:gd name="T91" fmla="*/ 2861 h 15228"/>
              <a:gd name="T92" fmla="*/ 8169 w 12402"/>
              <a:gd name="T93" fmla="*/ 5832 h 15228"/>
              <a:gd name="T94" fmla="*/ 7289 w 12402"/>
              <a:gd name="T95" fmla="*/ 5434 h 15228"/>
              <a:gd name="T96" fmla="*/ 6510 w 12402"/>
              <a:gd name="T97" fmla="*/ 3885 h 15228"/>
              <a:gd name="T98" fmla="*/ 6950 w 12402"/>
              <a:gd name="T99" fmla="*/ 2988 h 15228"/>
              <a:gd name="T100" fmla="*/ 7772 w 12402"/>
              <a:gd name="T101" fmla="*/ 2251 h 15228"/>
              <a:gd name="T102" fmla="*/ 8534 w 12402"/>
              <a:gd name="T103" fmla="*/ 2497 h 15228"/>
              <a:gd name="T104" fmla="*/ 8449 w 12402"/>
              <a:gd name="T105" fmla="*/ 3682 h 15228"/>
              <a:gd name="T106" fmla="*/ 8423 w 12402"/>
              <a:gd name="T107" fmla="*/ 4545 h 15228"/>
              <a:gd name="T108" fmla="*/ 8364 w 12402"/>
              <a:gd name="T109" fmla="*/ 5587 h 15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402" h="15228">
                <a:moveTo>
                  <a:pt x="2582" y="15228"/>
                </a:moveTo>
                <a:lnTo>
                  <a:pt x="17" y="15228"/>
                </a:lnTo>
                <a:lnTo>
                  <a:pt x="0" y="15051"/>
                </a:lnTo>
                <a:lnTo>
                  <a:pt x="220" y="14831"/>
                </a:lnTo>
                <a:lnTo>
                  <a:pt x="381" y="14729"/>
                </a:lnTo>
                <a:lnTo>
                  <a:pt x="559" y="14712"/>
                </a:lnTo>
                <a:lnTo>
                  <a:pt x="762" y="14568"/>
                </a:lnTo>
                <a:lnTo>
                  <a:pt x="880" y="14373"/>
                </a:lnTo>
                <a:lnTo>
                  <a:pt x="973" y="14289"/>
                </a:lnTo>
                <a:lnTo>
                  <a:pt x="1210" y="14221"/>
                </a:lnTo>
                <a:lnTo>
                  <a:pt x="1346" y="14187"/>
                </a:lnTo>
                <a:lnTo>
                  <a:pt x="1447" y="14009"/>
                </a:lnTo>
                <a:lnTo>
                  <a:pt x="1507" y="13755"/>
                </a:lnTo>
                <a:lnTo>
                  <a:pt x="1515" y="13569"/>
                </a:lnTo>
                <a:lnTo>
                  <a:pt x="1583" y="13375"/>
                </a:lnTo>
                <a:lnTo>
                  <a:pt x="1600" y="13222"/>
                </a:lnTo>
                <a:lnTo>
                  <a:pt x="1600" y="13070"/>
                </a:lnTo>
                <a:lnTo>
                  <a:pt x="1498" y="12943"/>
                </a:lnTo>
                <a:lnTo>
                  <a:pt x="1295" y="12782"/>
                </a:lnTo>
                <a:lnTo>
                  <a:pt x="1092" y="12647"/>
                </a:lnTo>
                <a:lnTo>
                  <a:pt x="982" y="12528"/>
                </a:lnTo>
                <a:lnTo>
                  <a:pt x="1033" y="12393"/>
                </a:lnTo>
                <a:lnTo>
                  <a:pt x="1134" y="12299"/>
                </a:lnTo>
                <a:lnTo>
                  <a:pt x="1490" y="12172"/>
                </a:lnTo>
                <a:lnTo>
                  <a:pt x="1718" y="12147"/>
                </a:lnTo>
                <a:lnTo>
                  <a:pt x="1905" y="12054"/>
                </a:lnTo>
                <a:lnTo>
                  <a:pt x="1964" y="11961"/>
                </a:lnTo>
                <a:lnTo>
                  <a:pt x="1972" y="11783"/>
                </a:lnTo>
                <a:lnTo>
                  <a:pt x="1896" y="11512"/>
                </a:lnTo>
                <a:lnTo>
                  <a:pt x="1955" y="11089"/>
                </a:lnTo>
                <a:lnTo>
                  <a:pt x="2023" y="10937"/>
                </a:lnTo>
                <a:lnTo>
                  <a:pt x="2150" y="10733"/>
                </a:lnTo>
                <a:lnTo>
                  <a:pt x="2176" y="10573"/>
                </a:lnTo>
                <a:lnTo>
                  <a:pt x="2260" y="10420"/>
                </a:lnTo>
                <a:lnTo>
                  <a:pt x="2387" y="10344"/>
                </a:lnTo>
                <a:lnTo>
                  <a:pt x="2548" y="10336"/>
                </a:lnTo>
                <a:lnTo>
                  <a:pt x="2658" y="10378"/>
                </a:lnTo>
                <a:lnTo>
                  <a:pt x="2709" y="10463"/>
                </a:lnTo>
                <a:lnTo>
                  <a:pt x="2768" y="10649"/>
                </a:lnTo>
                <a:lnTo>
                  <a:pt x="2861" y="10911"/>
                </a:lnTo>
                <a:lnTo>
                  <a:pt x="2870" y="11038"/>
                </a:lnTo>
                <a:lnTo>
                  <a:pt x="2954" y="11131"/>
                </a:lnTo>
                <a:lnTo>
                  <a:pt x="3081" y="11250"/>
                </a:lnTo>
                <a:lnTo>
                  <a:pt x="3242" y="11368"/>
                </a:lnTo>
                <a:lnTo>
                  <a:pt x="3285" y="11461"/>
                </a:lnTo>
                <a:lnTo>
                  <a:pt x="3361" y="11656"/>
                </a:lnTo>
                <a:lnTo>
                  <a:pt x="3412" y="11724"/>
                </a:lnTo>
                <a:lnTo>
                  <a:pt x="3471" y="11749"/>
                </a:lnTo>
                <a:lnTo>
                  <a:pt x="3632" y="11724"/>
                </a:lnTo>
                <a:lnTo>
                  <a:pt x="3691" y="11622"/>
                </a:lnTo>
                <a:lnTo>
                  <a:pt x="3793" y="11411"/>
                </a:lnTo>
                <a:lnTo>
                  <a:pt x="3852" y="11199"/>
                </a:lnTo>
                <a:lnTo>
                  <a:pt x="3928" y="11072"/>
                </a:lnTo>
                <a:lnTo>
                  <a:pt x="4063" y="10996"/>
                </a:lnTo>
                <a:lnTo>
                  <a:pt x="4292" y="10877"/>
                </a:lnTo>
                <a:lnTo>
                  <a:pt x="4546" y="10716"/>
                </a:lnTo>
                <a:lnTo>
                  <a:pt x="4631" y="10547"/>
                </a:lnTo>
                <a:lnTo>
                  <a:pt x="4597" y="10378"/>
                </a:lnTo>
                <a:lnTo>
                  <a:pt x="4436" y="10166"/>
                </a:lnTo>
                <a:lnTo>
                  <a:pt x="4360" y="9997"/>
                </a:lnTo>
                <a:lnTo>
                  <a:pt x="4309" y="9845"/>
                </a:lnTo>
                <a:lnTo>
                  <a:pt x="4377" y="9675"/>
                </a:lnTo>
                <a:lnTo>
                  <a:pt x="4487" y="9582"/>
                </a:lnTo>
                <a:lnTo>
                  <a:pt x="4665" y="9523"/>
                </a:lnTo>
                <a:lnTo>
                  <a:pt x="5096" y="9497"/>
                </a:lnTo>
                <a:lnTo>
                  <a:pt x="5266" y="9540"/>
                </a:lnTo>
                <a:lnTo>
                  <a:pt x="5452" y="9582"/>
                </a:lnTo>
                <a:lnTo>
                  <a:pt x="5664" y="9557"/>
                </a:lnTo>
                <a:lnTo>
                  <a:pt x="5697" y="9455"/>
                </a:lnTo>
                <a:lnTo>
                  <a:pt x="5384" y="9074"/>
                </a:lnTo>
                <a:lnTo>
                  <a:pt x="5189" y="8905"/>
                </a:lnTo>
                <a:lnTo>
                  <a:pt x="5020" y="8786"/>
                </a:lnTo>
                <a:lnTo>
                  <a:pt x="4792" y="8609"/>
                </a:lnTo>
                <a:lnTo>
                  <a:pt x="4614" y="8422"/>
                </a:lnTo>
                <a:lnTo>
                  <a:pt x="4478" y="8143"/>
                </a:lnTo>
                <a:lnTo>
                  <a:pt x="4563" y="7957"/>
                </a:lnTo>
                <a:lnTo>
                  <a:pt x="4783" y="7821"/>
                </a:lnTo>
                <a:lnTo>
                  <a:pt x="4910" y="7737"/>
                </a:lnTo>
                <a:lnTo>
                  <a:pt x="5096" y="7661"/>
                </a:lnTo>
                <a:lnTo>
                  <a:pt x="5308" y="7491"/>
                </a:lnTo>
                <a:lnTo>
                  <a:pt x="5528" y="7432"/>
                </a:lnTo>
                <a:lnTo>
                  <a:pt x="5841" y="7407"/>
                </a:lnTo>
                <a:lnTo>
                  <a:pt x="5943" y="7449"/>
                </a:lnTo>
                <a:lnTo>
                  <a:pt x="6028" y="7449"/>
                </a:lnTo>
                <a:lnTo>
                  <a:pt x="6061" y="7322"/>
                </a:lnTo>
                <a:lnTo>
                  <a:pt x="5985" y="7119"/>
                </a:lnTo>
                <a:lnTo>
                  <a:pt x="5875" y="6916"/>
                </a:lnTo>
                <a:lnTo>
                  <a:pt x="5816" y="6755"/>
                </a:lnTo>
                <a:lnTo>
                  <a:pt x="5816" y="6552"/>
                </a:lnTo>
                <a:lnTo>
                  <a:pt x="5816" y="6382"/>
                </a:lnTo>
                <a:lnTo>
                  <a:pt x="5977" y="6315"/>
                </a:lnTo>
                <a:lnTo>
                  <a:pt x="6171" y="6298"/>
                </a:lnTo>
                <a:lnTo>
                  <a:pt x="6434" y="6230"/>
                </a:lnTo>
                <a:lnTo>
                  <a:pt x="6713" y="6213"/>
                </a:lnTo>
                <a:lnTo>
                  <a:pt x="6849" y="6213"/>
                </a:lnTo>
                <a:lnTo>
                  <a:pt x="7137" y="6425"/>
                </a:lnTo>
                <a:lnTo>
                  <a:pt x="7340" y="6628"/>
                </a:lnTo>
                <a:lnTo>
                  <a:pt x="7416" y="6721"/>
                </a:lnTo>
                <a:lnTo>
                  <a:pt x="7501" y="6924"/>
                </a:lnTo>
                <a:lnTo>
                  <a:pt x="7628" y="7076"/>
                </a:lnTo>
                <a:lnTo>
                  <a:pt x="7712" y="7076"/>
                </a:lnTo>
                <a:lnTo>
                  <a:pt x="7797" y="7009"/>
                </a:lnTo>
                <a:lnTo>
                  <a:pt x="7958" y="6831"/>
                </a:lnTo>
                <a:lnTo>
                  <a:pt x="8017" y="6526"/>
                </a:lnTo>
                <a:lnTo>
                  <a:pt x="8169" y="6264"/>
                </a:lnTo>
                <a:lnTo>
                  <a:pt x="8390" y="6145"/>
                </a:lnTo>
                <a:lnTo>
                  <a:pt x="8644" y="6001"/>
                </a:lnTo>
                <a:lnTo>
                  <a:pt x="8787" y="5934"/>
                </a:lnTo>
                <a:lnTo>
                  <a:pt x="8931" y="5951"/>
                </a:lnTo>
                <a:lnTo>
                  <a:pt x="9092" y="6061"/>
                </a:lnTo>
                <a:lnTo>
                  <a:pt x="9262" y="6171"/>
                </a:lnTo>
                <a:lnTo>
                  <a:pt x="9465" y="6238"/>
                </a:lnTo>
                <a:lnTo>
                  <a:pt x="9727" y="6298"/>
                </a:lnTo>
                <a:lnTo>
                  <a:pt x="9778" y="6399"/>
                </a:lnTo>
                <a:lnTo>
                  <a:pt x="9643" y="6492"/>
                </a:lnTo>
                <a:lnTo>
                  <a:pt x="9406" y="6755"/>
                </a:lnTo>
                <a:lnTo>
                  <a:pt x="9202" y="6975"/>
                </a:lnTo>
                <a:lnTo>
                  <a:pt x="9041" y="7220"/>
                </a:lnTo>
                <a:lnTo>
                  <a:pt x="8804" y="7424"/>
                </a:lnTo>
                <a:lnTo>
                  <a:pt x="8550" y="7576"/>
                </a:lnTo>
                <a:lnTo>
                  <a:pt x="8246" y="7762"/>
                </a:lnTo>
                <a:lnTo>
                  <a:pt x="7992" y="7821"/>
                </a:lnTo>
                <a:lnTo>
                  <a:pt x="7763" y="7940"/>
                </a:lnTo>
                <a:lnTo>
                  <a:pt x="7399" y="8168"/>
                </a:lnTo>
                <a:lnTo>
                  <a:pt x="7281" y="8253"/>
                </a:lnTo>
                <a:lnTo>
                  <a:pt x="7137" y="8532"/>
                </a:lnTo>
                <a:lnTo>
                  <a:pt x="7077" y="8905"/>
                </a:lnTo>
                <a:lnTo>
                  <a:pt x="6993" y="9133"/>
                </a:lnTo>
                <a:lnTo>
                  <a:pt x="6849" y="9404"/>
                </a:lnTo>
                <a:lnTo>
                  <a:pt x="6713" y="9667"/>
                </a:lnTo>
                <a:lnTo>
                  <a:pt x="6578" y="9955"/>
                </a:lnTo>
                <a:lnTo>
                  <a:pt x="6485" y="10124"/>
                </a:lnTo>
                <a:lnTo>
                  <a:pt x="6341" y="10395"/>
                </a:lnTo>
                <a:lnTo>
                  <a:pt x="6146" y="10606"/>
                </a:lnTo>
                <a:lnTo>
                  <a:pt x="5926" y="10776"/>
                </a:lnTo>
                <a:lnTo>
                  <a:pt x="5689" y="11047"/>
                </a:lnTo>
                <a:lnTo>
                  <a:pt x="5579" y="11216"/>
                </a:lnTo>
                <a:lnTo>
                  <a:pt x="5494" y="11428"/>
                </a:lnTo>
                <a:lnTo>
                  <a:pt x="5308" y="11665"/>
                </a:lnTo>
                <a:lnTo>
                  <a:pt x="5206" y="11893"/>
                </a:lnTo>
                <a:lnTo>
                  <a:pt x="5096" y="12079"/>
                </a:lnTo>
                <a:lnTo>
                  <a:pt x="4969" y="12359"/>
                </a:lnTo>
                <a:lnTo>
                  <a:pt x="4825" y="12553"/>
                </a:lnTo>
                <a:lnTo>
                  <a:pt x="4698" y="12867"/>
                </a:lnTo>
                <a:lnTo>
                  <a:pt x="4571" y="13036"/>
                </a:lnTo>
                <a:lnTo>
                  <a:pt x="4368" y="13180"/>
                </a:lnTo>
                <a:lnTo>
                  <a:pt x="4233" y="13315"/>
                </a:lnTo>
                <a:lnTo>
                  <a:pt x="4047" y="13349"/>
                </a:lnTo>
                <a:lnTo>
                  <a:pt x="3776" y="13349"/>
                </a:lnTo>
                <a:lnTo>
                  <a:pt x="3428" y="13434"/>
                </a:lnTo>
                <a:lnTo>
                  <a:pt x="3259" y="13493"/>
                </a:lnTo>
                <a:lnTo>
                  <a:pt x="3141" y="13662"/>
                </a:lnTo>
                <a:lnTo>
                  <a:pt x="3073" y="13798"/>
                </a:lnTo>
                <a:lnTo>
                  <a:pt x="3005" y="14128"/>
                </a:lnTo>
                <a:lnTo>
                  <a:pt x="2971" y="14458"/>
                </a:lnTo>
                <a:lnTo>
                  <a:pt x="2887" y="14670"/>
                </a:lnTo>
                <a:lnTo>
                  <a:pt x="2717" y="15008"/>
                </a:lnTo>
                <a:lnTo>
                  <a:pt x="2582" y="15228"/>
                </a:lnTo>
                <a:close/>
                <a:moveTo>
                  <a:pt x="12402" y="3056"/>
                </a:moveTo>
                <a:lnTo>
                  <a:pt x="12402" y="3750"/>
                </a:lnTo>
                <a:lnTo>
                  <a:pt x="12292" y="3750"/>
                </a:lnTo>
                <a:lnTo>
                  <a:pt x="12149" y="3944"/>
                </a:lnTo>
                <a:lnTo>
                  <a:pt x="12022" y="4131"/>
                </a:lnTo>
                <a:lnTo>
                  <a:pt x="11962" y="4291"/>
                </a:lnTo>
                <a:lnTo>
                  <a:pt x="11734" y="4512"/>
                </a:lnTo>
                <a:lnTo>
                  <a:pt x="11556" y="4647"/>
                </a:lnTo>
                <a:lnTo>
                  <a:pt x="11277" y="4715"/>
                </a:lnTo>
                <a:lnTo>
                  <a:pt x="11133" y="4757"/>
                </a:lnTo>
                <a:lnTo>
                  <a:pt x="10938" y="4842"/>
                </a:lnTo>
                <a:lnTo>
                  <a:pt x="10735" y="5011"/>
                </a:lnTo>
                <a:lnTo>
                  <a:pt x="10718" y="5129"/>
                </a:lnTo>
                <a:lnTo>
                  <a:pt x="10718" y="5324"/>
                </a:lnTo>
                <a:lnTo>
                  <a:pt x="10743" y="5536"/>
                </a:lnTo>
                <a:lnTo>
                  <a:pt x="10743" y="5688"/>
                </a:lnTo>
                <a:lnTo>
                  <a:pt x="10718" y="5866"/>
                </a:lnTo>
                <a:lnTo>
                  <a:pt x="10633" y="6069"/>
                </a:lnTo>
                <a:lnTo>
                  <a:pt x="10531" y="6188"/>
                </a:lnTo>
                <a:lnTo>
                  <a:pt x="10345" y="6272"/>
                </a:lnTo>
                <a:lnTo>
                  <a:pt x="10227" y="6323"/>
                </a:lnTo>
                <a:lnTo>
                  <a:pt x="9973" y="6230"/>
                </a:lnTo>
                <a:lnTo>
                  <a:pt x="9803" y="6128"/>
                </a:lnTo>
                <a:lnTo>
                  <a:pt x="9499" y="5841"/>
                </a:lnTo>
                <a:lnTo>
                  <a:pt x="9321" y="5722"/>
                </a:lnTo>
                <a:lnTo>
                  <a:pt x="9202" y="5663"/>
                </a:lnTo>
                <a:lnTo>
                  <a:pt x="9041" y="5477"/>
                </a:lnTo>
                <a:lnTo>
                  <a:pt x="9016" y="5070"/>
                </a:lnTo>
                <a:lnTo>
                  <a:pt x="9092" y="4842"/>
                </a:lnTo>
                <a:lnTo>
                  <a:pt x="9211" y="4461"/>
                </a:lnTo>
                <a:lnTo>
                  <a:pt x="9321" y="4114"/>
                </a:lnTo>
                <a:lnTo>
                  <a:pt x="9380" y="3894"/>
                </a:lnTo>
                <a:lnTo>
                  <a:pt x="9516" y="3682"/>
                </a:lnTo>
                <a:lnTo>
                  <a:pt x="9710" y="3546"/>
                </a:lnTo>
                <a:lnTo>
                  <a:pt x="9964" y="3470"/>
                </a:lnTo>
                <a:lnTo>
                  <a:pt x="10066" y="3394"/>
                </a:lnTo>
                <a:lnTo>
                  <a:pt x="10024" y="3267"/>
                </a:lnTo>
                <a:lnTo>
                  <a:pt x="9888" y="3115"/>
                </a:lnTo>
                <a:lnTo>
                  <a:pt x="9863" y="2929"/>
                </a:lnTo>
                <a:lnTo>
                  <a:pt x="9973" y="2725"/>
                </a:lnTo>
                <a:lnTo>
                  <a:pt x="10117" y="2675"/>
                </a:lnTo>
                <a:lnTo>
                  <a:pt x="10311" y="2497"/>
                </a:lnTo>
                <a:lnTo>
                  <a:pt x="10337" y="2328"/>
                </a:lnTo>
                <a:lnTo>
                  <a:pt x="10261" y="2048"/>
                </a:lnTo>
                <a:lnTo>
                  <a:pt x="10252" y="1938"/>
                </a:lnTo>
                <a:lnTo>
                  <a:pt x="10083" y="1786"/>
                </a:lnTo>
                <a:lnTo>
                  <a:pt x="9812" y="1710"/>
                </a:lnTo>
                <a:lnTo>
                  <a:pt x="9719" y="1583"/>
                </a:lnTo>
                <a:lnTo>
                  <a:pt x="9685" y="1430"/>
                </a:lnTo>
                <a:lnTo>
                  <a:pt x="9659" y="1219"/>
                </a:lnTo>
                <a:lnTo>
                  <a:pt x="9778" y="1024"/>
                </a:lnTo>
                <a:lnTo>
                  <a:pt x="9897" y="880"/>
                </a:lnTo>
                <a:lnTo>
                  <a:pt x="10125" y="651"/>
                </a:lnTo>
                <a:lnTo>
                  <a:pt x="10371" y="507"/>
                </a:lnTo>
                <a:lnTo>
                  <a:pt x="10455" y="381"/>
                </a:lnTo>
                <a:lnTo>
                  <a:pt x="10802" y="177"/>
                </a:lnTo>
                <a:lnTo>
                  <a:pt x="11107" y="25"/>
                </a:lnTo>
                <a:lnTo>
                  <a:pt x="11336" y="0"/>
                </a:lnTo>
                <a:lnTo>
                  <a:pt x="11497" y="8"/>
                </a:lnTo>
                <a:lnTo>
                  <a:pt x="11641" y="93"/>
                </a:lnTo>
                <a:lnTo>
                  <a:pt x="11793" y="296"/>
                </a:lnTo>
                <a:lnTo>
                  <a:pt x="11878" y="660"/>
                </a:lnTo>
                <a:lnTo>
                  <a:pt x="12005" y="931"/>
                </a:lnTo>
                <a:lnTo>
                  <a:pt x="12064" y="1193"/>
                </a:lnTo>
                <a:lnTo>
                  <a:pt x="12182" y="1498"/>
                </a:lnTo>
                <a:lnTo>
                  <a:pt x="12191" y="1616"/>
                </a:lnTo>
                <a:lnTo>
                  <a:pt x="12182" y="1811"/>
                </a:lnTo>
                <a:lnTo>
                  <a:pt x="12098" y="2023"/>
                </a:lnTo>
                <a:lnTo>
                  <a:pt x="11988" y="2277"/>
                </a:lnTo>
                <a:lnTo>
                  <a:pt x="11869" y="2581"/>
                </a:lnTo>
                <a:lnTo>
                  <a:pt x="11869" y="2717"/>
                </a:lnTo>
                <a:lnTo>
                  <a:pt x="12013" y="2861"/>
                </a:lnTo>
                <a:lnTo>
                  <a:pt x="12326" y="3039"/>
                </a:lnTo>
                <a:lnTo>
                  <a:pt x="12402" y="3056"/>
                </a:lnTo>
                <a:close/>
                <a:moveTo>
                  <a:pt x="8364" y="5587"/>
                </a:moveTo>
                <a:lnTo>
                  <a:pt x="8305" y="5671"/>
                </a:lnTo>
                <a:lnTo>
                  <a:pt x="8169" y="5832"/>
                </a:lnTo>
                <a:lnTo>
                  <a:pt x="7882" y="5849"/>
                </a:lnTo>
                <a:lnTo>
                  <a:pt x="7763" y="5866"/>
                </a:lnTo>
                <a:lnTo>
                  <a:pt x="7645" y="5756"/>
                </a:lnTo>
                <a:lnTo>
                  <a:pt x="7501" y="5646"/>
                </a:lnTo>
                <a:lnTo>
                  <a:pt x="7289" y="5434"/>
                </a:lnTo>
                <a:lnTo>
                  <a:pt x="7010" y="5070"/>
                </a:lnTo>
                <a:lnTo>
                  <a:pt x="6832" y="4706"/>
                </a:lnTo>
                <a:lnTo>
                  <a:pt x="6654" y="4444"/>
                </a:lnTo>
                <a:lnTo>
                  <a:pt x="6569" y="4173"/>
                </a:lnTo>
                <a:lnTo>
                  <a:pt x="6510" y="3885"/>
                </a:lnTo>
                <a:lnTo>
                  <a:pt x="6510" y="3750"/>
                </a:lnTo>
                <a:lnTo>
                  <a:pt x="6519" y="3555"/>
                </a:lnTo>
                <a:lnTo>
                  <a:pt x="6654" y="3318"/>
                </a:lnTo>
                <a:lnTo>
                  <a:pt x="6781" y="3140"/>
                </a:lnTo>
                <a:lnTo>
                  <a:pt x="6950" y="2988"/>
                </a:lnTo>
                <a:lnTo>
                  <a:pt x="7111" y="2861"/>
                </a:lnTo>
                <a:lnTo>
                  <a:pt x="7264" y="2649"/>
                </a:lnTo>
                <a:lnTo>
                  <a:pt x="7458" y="2497"/>
                </a:lnTo>
                <a:lnTo>
                  <a:pt x="7594" y="2412"/>
                </a:lnTo>
                <a:lnTo>
                  <a:pt x="7772" y="2251"/>
                </a:lnTo>
                <a:lnTo>
                  <a:pt x="7907" y="2217"/>
                </a:lnTo>
                <a:lnTo>
                  <a:pt x="8136" y="2192"/>
                </a:lnTo>
                <a:lnTo>
                  <a:pt x="8322" y="2251"/>
                </a:lnTo>
                <a:lnTo>
                  <a:pt x="8423" y="2353"/>
                </a:lnTo>
                <a:lnTo>
                  <a:pt x="8534" y="2497"/>
                </a:lnTo>
                <a:lnTo>
                  <a:pt x="8635" y="2785"/>
                </a:lnTo>
                <a:lnTo>
                  <a:pt x="8618" y="3072"/>
                </a:lnTo>
                <a:lnTo>
                  <a:pt x="8567" y="3267"/>
                </a:lnTo>
                <a:lnTo>
                  <a:pt x="8534" y="3496"/>
                </a:lnTo>
                <a:lnTo>
                  <a:pt x="8449" y="3682"/>
                </a:lnTo>
                <a:lnTo>
                  <a:pt x="8356" y="3860"/>
                </a:lnTo>
                <a:lnTo>
                  <a:pt x="8330" y="3995"/>
                </a:lnTo>
                <a:lnTo>
                  <a:pt x="8356" y="4207"/>
                </a:lnTo>
                <a:lnTo>
                  <a:pt x="8423" y="4376"/>
                </a:lnTo>
                <a:lnTo>
                  <a:pt x="8423" y="4545"/>
                </a:lnTo>
                <a:lnTo>
                  <a:pt x="8423" y="4740"/>
                </a:lnTo>
                <a:lnTo>
                  <a:pt x="8474" y="4952"/>
                </a:lnTo>
                <a:lnTo>
                  <a:pt x="8474" y="5070"/>
                </a:lnTo>
                <a:lnTo>
                  <a:pt x="8440" y="5383"/>
                </a:lnTo>
                <a:lnTo>
                  <a:pt x="8364" y="558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" sy="10000" flip="none" algn="tl"/>
          </a:blipFill>
          <a:ln w="47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Miyosen Kil">
            <a:extLst>
              <a:ext uri="{FF2B5EF4-FFF2-40B4-BE49-F238E27FC236}">
                <a16:creationId xmlns:a16="http://schemas.microsoft.com/office/drawing/2014/main" id="{8217FF8E-5BB0-45C5-84AC-32119AC43ECC}"/>
              </a:ext>
            </a:extLst>
          </p:cNvPr>
          <p:cNvSpPr>
            <a:spLocks/>
          </p:cNvSpPr>
          <p:nvPr/>
        </p:nvSpPr>
        <p:spPr bwMode="auto">
          <a:xfrm>
            <a:off x="6915150" y="4327525"/>
            <a:ext cx="2436812" cy="2854325"/>
          </a:xfrm>
          <a:custGeom>
            <a:avLst/>
            <a:gdLst>
              <a:gd name="T0" fmla="*/ 7568 w 7568"/>
              <a:gd name="T1" fmla="*/ 1735 h 8871"/>
              <a:gd name="T2" fmla="*/ 7382 w 7568"/>
              <a:gd name="T3" fmla="*/ 1998 h 8871"/>
              <a:gd name="T4" fmla="*/ 7221 w 7568"/>
              <a:gd name="T5" fmla="*/ 2235 h 8871"/>
              <a:gd name="T6" fmla="*/ 6663 w 7568"/>
              <a:gd name="T7" fmla="*/ 2421 h 8871"/>
              <a:gd name="T8" fmla="*/ 6468 w 7568"/>
              <a:gd name="T9" fmla="*/ 2709 h 8871"/>
              <a:gd name="T10" fmla="*/ 6146 w 7568"/>
              <a:gd name="T11" fmla="*/ 2903 h 8871"/>
              <a:gd name="T12" fmla="*/ 5706 w 7568"/>
              <a:gd name="T13" fmla="*/ 3047 h 8871"/>
              <a:gd name="T14" fmla="*/ 5190 w 7568"/>
              <a:gd name="T15" fmla="*/ 3318 h 8871"/>
              <a:gd name="T16" fmla="*/ 4885 w 7568"/>
              <a:gd name="T17" fmla="*/ 3674 h 8871"/>
              <a:gd name="T18" fmla="*/ 4495 w 7568"/>
              <a:gd name="T19" fmla="*/ 3852 h 8871"/>
              <a:gd name="T20" fmla="*/ 4097 w 7568"/>
              <a:gd name="T21" fmla="*/ 4199 h 8871"/>
              <a:gd name="T22" fmla="*/ 3937 w 7568"/>
              <a:gd name="T23" fmla="*/ 4630 h 8871"/>
              <a:gd name="T24" fmla="*/ 3716 w 7568"/>
              <a:gd name="T25" fmla="*/ 5138 h 8871"/>
              <a:gd name="T26" fmla="*/ 3335 w 7568"/>
              <a:gd name="T27" fmla="*/ 5536 h 8871"/>
              <a:gd name="T28" fmla="*/ 3149 w 7568"/>
              <a:gd name="T29" fmla="*/ 6019 h 8871"/>
              <a:gd name="T30" fmla="*/ 3192 w 7568"/>
              <a:gd name="T31" fmla="*/ 6738 h 8871"/>
              <a:gd name="T32" fmla="*/ 3115 w 7568"/>
              <a:gd name="T33" fmla="*/ 7119 h 8871"/>
              <a:gd name="T34" fmla="*/ 3039 w 7568"/>
              <a:gd name="T35" fmla="*/ 7813 h 8871"/>
              <a:gd name="T36" fmla="*/ 2878 w 7568"/>
              <a:gd name="T37" fmla="*/ 8431 h 8871"/>
              <a:gd name="T38" fmla="*/ 2692 w 7568"/>
              <a:gd name="T39" fmla="*/ 8871 h 8871"/>
              <a:gd name="T40" fmla="*/ 25 w 7568"/>
              <a:gd name="T41" fmla="*/ 8804 h 8871"/>
              <a:gd name="T42" fmla="*/ 355 w 7568"/>
              <a:gd name="T43" fmla="*/ 8457 h 8871"/>
              <a:gd name="T44" fmla="*/ 669 w 7568"/>
              <a:gd name="T45" fmla="*/ 7999 h 8871"/>
              <a:gd name="T46" fmla="*/ 982 w 7568"/>
              <a:gd name="T47" fmla="*/ 7534 h 8871"/>
              <a:gd name="T48" fmla="*/ 1278 w 7568"/>
              <a:gd name="T49" fmla="*/ 7094 h 8871"/>
              <a:gd name="T50" fmla="*/ 1693 w 7568"/>
              <a:gd name="T51" fmla="*/ 6594 h 8871"/>
              <a:gd name="T52" fmla="*/ 1888 w 7568"/>
              <a:gd name="T53" fmla="*/ 6256 h 8871"/>
              <a:gd name="T54" fmla="*/ 2032 w 7568"/>
              <a:gd name="T55" fmla="*/ 5799 h 8871"/>
              <a:gd name="T56" fmla="*/ 2260 w 7568"/>
              <a:gd name="T57" fmla="*/ 5519 h 8871"/>
              <a:gd name="T58" fmla="*/ 2497 w 7568"/>
              <a:gd name="T59" fmla="*/ 5282 h 8871"/>
              <a:gd name="T60" fmla="*/ 2667 w 7568"/>
              <a:gd name="T61" fmla="*/ 4825 h 8871"/>
              <a:gd name="T62" fmla="*/ 2861 w 7568"/>
              <a:gd name="T63" fmla="*/ 4571 h 8871"/>
              <a:gd name="T64" fmla="*/ 3073 w 7568"/>
              <a:gd name="T65" fmla="*/ 4199 h 8871"/>
              <a:gd name="T66" fmla="*/ 3208 w 7568"/>
              <a:gd name="T67" fmla="*/ 3767 h 8871"/>
              <a:gd name="T68" fmla="*/ 3395 w 7568"/>
              <a:gd name="T69" fmla="*/ 3445 h 8871"/>
              <a:gd name="T70" fmla="*/ 3657 w 7568"/>
              <a:gd name="T71" fmla="*/ 3284 h 8871"/>
              <a:gd name="T72" fmla="*/ 3843 w 7568"/>
              <a:gd name="T73" fmla="*/ 2971 h 8871"/>
              <a:gd name="T74" fmla="*/ 4199 w 7568"/>
              <a:gd name="T75" fmla="*/ 2827 h 8871"/>
              <a:gd name="T76" fmla="*/ 4614 w 7568"/>
              <a:gd name="T77" fmla="*/ 2700 h 8871"/>
              <a:gd name="T78" fmla="*/ 5037 w 7568"/>
              <a:gd name="T79" fmla="*/ 2362 h 8871"/>
              <a:gd name="T80" fmla="*/ 5520 w 7568"/>
              <a:gd name="T81" fmla="*/ 2099 h 8871"/>
              <a:gd name="T82" fmla="*/ 5824 w 7568"/>
              <a:gd name="T83" fmla="*/ 1820 h 8871"/>
              <a:gd name="T84" fmla="*/ 6180 w 7568"/>
              <a:gd name="T85" fmla="*/ 1481 h 8871"/>
              <a:gd name="T86" fmla="*/ 6536 w 7568"/>
              <a:gd name="T87" fmla="*/ 1210 h 8871"/>
              <a:gd name="T88" fmla="*/ 6663 w 7568"/>
              <a:gd name="T89" fmla="*/ 880 h 8871"/>
              <a:gd name="T90" fmla="*/ 6967 w 7568"/>
              <a:gd name="T91" fmla="*/ 525 h 8871"/>
              <a:gd name="T92" fmla="*/ 7340 w 7568"/>
              <a:gd name="T93" fmla="*/ 212 h 8871"/>
              <a:gd name="T94" fmla="*/ 7568 w 7568"/>
              <a:gd name="T95" fmla="*/ 0 h 88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568" h="8871">
                <a:moveTo>
                  <a:pt x="7568" y="0"/>
                </a:moveTo>
                <a:lnTo>
                  <a:pt x="7568" y="1735"/>
                </a:lnTo>
                <a:lnTo>
                  <a:pt x="7526" y="1769"/>
                </a:lnTo>
                <a:lnTo>
                  <a:pt x="7382" y="1998"/>
                </a:lnTo>
                <a:lnTo>
                  <a:pt x="7306" y="2125"/>
                </a:lnTo>
                <a:lnTo>
                  <a:pt x="7221" y="2235"/>
                </a:lnTo>
                <a:lnTo>
                  <a:pt x="6823" y="2370"/>
                </a:lnTo>
                <a:lnTo>
                  <a:pt x="6663" y="2421"/>
                </a:lnTo>
                <a:lnTo>
                  <a:pt x="6544" y="2548"/>
                </a:lnTo>
                <a:lnTo>
                  <a:pt x="6468" y="2709"/>
                </a:lnTo>
                <a:lnTo>
                  <a:pt x="6366" y="2802"/>
                </a:lnTo>
                <a:lnTo>
                  <a:pt x="6146" y="2903"/>
                </a:lnTo>
                <a:lnTo>
                  <a:pt x="5901" y="2997"/>
                </a:lnTo>
                <a:lnTo>
                  <a:pt x="5706" y="3047"/>
                </a:lnTo>
                <a:lnTo>
                  <a:pt x="5444" y="3149"/>
                </a:lnTo>
                <a:lnTo>
                  <a:pt x="5190" y="3318"/>
                </a:lnTo>
                <a:lnTo>
                  <a:pt x="5071" y="3521"/>
                </a:lnTo>
                <a:lnTo>
                  <a:pt x="4885" y="3674"/>
                </a:lnTo>
                <a:lnTo>
                  <a:pt x="4724" y="3784"/>
                </a:lnTo>
                <a:lnTo>
                  <a:pt x="4495" y="3852"/>
                </a:lnTo>
                <a:lnTo>
                  <a:pt x="4241" y="4029"/>
                </a:lnTo>
                <a:lnTo>
                  <a:pt x="4097" y="4199"/>
                </a:lnTo>
                <a:lnTo>
                  <a:pt x="3987" y="4419"/>
                </a:lnTo>
                <a:lnTo>
                  <a:pt x="3937" y="4630"/>
                </a:lnTo>
                <a:lnTo>
                  <a:pt x="3835" y="4918"/>
                </a:lnTo>
                <a:lnTo>
                  <a:pt x="3716" y="5138"/>
                </a:lnTo>
                <a:lnTo>
                  <a:pt x="3589" y="5333"/>
                </a:lnTo>
                <a:lnTo>
                  <a:pt x="3335" y="5536"/>
                </a:lnTo>
                <a:lnTo>
                  <a:pt x="3200" y="5765"/>
                </a:lnTo>
                <a:lnTo>
                  <a:pt x="3149" y="6019"/>
                </a:lnTo>
                <a:lnTo>
                  <a:pt x="3132" y="6340"/>
                </a:lnTo>
                <a:lnTo>
                  <a:pt x="3192" y="6738"/>
                </a:lnTo>
                <a:lnTo>
                  <a:pt x="3175" y="6907"/>
                </a:lnTo>
                <a:lnTo>
                  <a:pt x="3115" y="7119"/>
                </a:lnTo>
                <a:lnTo>
                  <a:pt x="3014" y="7542"/>
                </a:lnTo>
                <a:lnTo>
                  <a:pt x="3039" y="7813"/>
                </a:lnTo>
                <a:lnTo>
                  <a:pt x="3056" y="8059"/>
                </a:lnTo>
                <a:lnTo>
                  <a:pt x="2878" y="8431"/>
                </a:lnTo>
                <a:lnTo>
                  <a:pt x="2743" y="8719"/>
                </a:lnTo>
                <a:lnTo>
                  <a:pt x="2692" y="8871"/>
                </a:lnTo>
                <a:lnTo>
                  <a:pt x="0" y="8871"/>
                </a:lnTo>
                <a:lnTo>
                  <a:pt x="25" y="8804"/>
                </a:lnTo>
                <a:lnTo>
                  <a:pt x="228" y="8626"/>
                </a:lnTo>
                <a:lnTo>
                  <a:pt x="355" y="8457"/>
                </a:lnTo>
                <a:lnTo>
                  <a:pt x="525" y="8237"/>
                </a:lnTo>
                <a:lnTo>
                  <a:pt x="669" y="7999"/>
                </a:lnTo>
                <a:lnTo>
                  <a:pt x="813" y="7788"/>
                </a:lnTo>
                <a:lnTo>
                  <a:pt x="982" y="7534"/>
                </a:lnTo>
                <a:lnTo>
                  <a:pt x="1067" y="7365"/>
                </a:lnTo>
                <a:lnTo>
                  <a:pt x="1278" y="7094"/>
                </a:lnTo>
                <a:lnTo>
                  <a:pt x="1439" y="6924"/>
                </a:lnTo>
                <a:lnTo>
                  <a:pt x="1693" y="6594"/>
                </a:lnTo>
                <a:lnTo>
                  <a:pt x="1786" y="6476"/>
                </a:lnTo>
                <a:lnTo>
                  <a:pt x="1888" y="6256"/>
                </a:lnTo>
                <a:lnTo>
                  <a:pt x="1989" y="6010"/>
                </a:lnTo>
                <a:lnTo>
                  <a:pt x="2032" y="5799"/>
                </a:lnTo>
                <a:lnTo>
                  <a:pt x="2108" y="5663"/>
                </a:lnTo>
                <a:lnTo>
                  <a:pt x="2260" y="5519"/>
                </a:lnTo>
                <a:lnTo>
                  <a:pt x="2421" y="5409"/>
                </a:lnTo>
                <a:lnTo>
                  <a:pt x="2497" y="5282"/>
                </a:lnTo>
                <a:lnTo>
                  <a:pt x="2590" y="5138"/>
                </a:lnTo>
                <a:lnTo>
                  <a:pt x="2667" y="4825"/>
                </a:lnTo>
                <a:lnTo>
                  <a:pt x="2751" y="4698"/>
                </a:lnTo>
                <a:lnTo>
                  <a:pt x="2861" y="4571"/>
                </a:lnTo>
                <a:lnTo>
                  <a:pt x="2955" y="4419"/>
                </a:lnTo>
                <a:lnTo>
                  <a:pt x="3073" y="4199"/>
                </a:lnTo>
                <a:lnTo>
                  <a:pt x="3175" y="3979"/>
                </a:lnTo>
                <a:lnTo>
                  <a:pt x="3208" y="3767"/>
                </a:lnTo>
                <a:lnTo>
                  <a:pt x="3293" y="3555"/>
                </a:lnTo>
                <a:lnTo>
                  <a:pt x="3395" y="3445"/>
                </a:lnTo>
                <a:lnTo>
                  <a:pt x="3522" y="3344"/>
                </a:lnTo>
                <a:lnTo>
                  <a:pt x="3657" y="3284"/>
                </a:lnTo>
                <a:lnTo>
                  <a:pt x="3759" y="3208"/>
                </a:lnTo>
                <a:lnTo>
                  <a:pt x="3843" y="2971"/>
                </a:lnTo>
                <a:lnTo>
                  <a:pt x="3945" y="2870"/>
                </a:lnTo>
                <a:lnTo>
                  <a:pt x="4199" y="2827"/>
                </a:lnTo>
                <a:lnTo>
                  <a:pt x="4301" y="2776"/>
                </a:lnTo>
                <a:lnTo>
                  <a:pt x="4614" y="2700"/>
                </a:lnTo>
                <a:lnTo>
                  <a:pt x="4868" y="2506"/>
                </a:lnTo>
                <a:lnTo>
                  <a:pt x="5037" y="2362"/>
                </a:lnTo>
                <a:lnTo>
                  <a:pt x="5249" y="2192"/>
                </a:lnTo>
                <a:lnTo>
                  <a:pt x="5520" y="2099"/>
                </a:lnTo>
                <a:lnTo>
                  <a:pt x="5672" y="1955"/>
                </a:lnTo>
                <a:lnTo>
                  <a:pt x="5824" y="1820"/>
                </a:lnTo>
                <a:lnTo>
                  <a:pt x="5977" y="1634"/>
                </a:lnTo>
                <a:lnTo>
                  <a:pt x="6180" y="1481"/>
                </a:lnTo>
                <a:lnTo>
                  <a:pt x="6349" y="1354"/>
                </a:lnTo>
                <a:lnTo>
                  <a:pt x="6536" y="1210"/>
                </a:lnTo>
                <a:lnTo>
                  <a:pt x="6561" y="1100"/>
                </a:lnTo>
                <a:lnTo>
                  <a:pt x="6663" y="880"/>
                </a:lnTo>
                <a:lnTo>
                  <a:pt x="6807" y="669"/>
                </a:lnTo>
                <a:lnTo>
                  <a:pt x="6967" y="525"/>
                </a:lnTo>
                <a:lnTo>
                  <a:pt x="7103" y="381"/>
                </a:lnTo>
                <a:lnTo>
                  <a:pt x="7340" y="212"/>
                </a:lnTo>
                <a:lnTo>
                  <a:pt x="7441" y="85"/>
                </a:lnTo>
                <a:lnTo>
                  <a:pt x="7568" y="0"/>
                </a:lnTo>
                <a:close/>
              </a:path>
            </a:pathLst>
          </a:custGeom>
          <a:blipFill dpi="0" rotWithShape="1">
            <a:blip r:embed="rId6"/>
            <a:srcRect/>
            <a:tile tx="0" ty="0" sx="7000" sy="7000" flip="none" algn="tl"/>
          </a:blipFill>
          <a:ln w="47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" name="Kuaterner Alüvyon">
            <a:extLst>
              <a:ext uri="{FF2B5EF4-FFF2-40B4-BE49-F238E27FC236}">
                <a16:creationId xmlns:a16="http://schemas.microsoft.com/office/drawing/2014/main" id="{77FDFF24-3BFA-4D3F-9BFE-B28272A46605}"/>
              </a:ext>
            </a:extLst>
          </p:cNvPr>
          <p:cNvSpPr>
            <a:spLocks/>
          </p:cNvSpPr>
          <p:nvPr/>
        </p:nvSpPr>
        <p:spPr bwMode="auto">
          <a:xfrm>
            <a:off x="9029700" y="6226175"/>
            <a:ext cx="322262" cy="955675"/>
          </a:xfrm>
          <a:custGeom>
            <a:avLst/>
            <a:gdLst>
              <a:gd name="T0" fmla="*/ 999 w 999"/>
              <a:gd name="T1" fmla="*/ 0 h 2971"/>
              <a:gd name="T2" fmla="*/ 999 w 999"/>
              <a:gd name="T3" fmla="*/ 2971 h 2971"/>
              <a:gd name="T4" fmla="*/ 771 w 999"/>
              <a:gd name="T5" fmla="*/ 2971 h 2971"/>
              <a:gd name="T6" fmla="*/ 779 w 999"/>
              <a:gd name="T7" fmla="*/ 2929 h 2971"/>
              <a:gd name="T8" fmla="*/ 813 w 999"/>
              <a:gd name="T9" fmla="*/ 2641 h 2971"/>
              <a:gd name="T10" fmla="*/ 864 w 999"/>
              <a:gd name="T11" fmla="*/ 2379 h 2971"/>
              <a:gd name="T12" fmla="*/ 872 w 999"/>
              <a:gd name="T13" fmla="*/ 2201 h 2971"/>
              <a:gd name="T14" fmla="*/ 788 w 999"/>
              <a:gd name="T15" fmla="*/ 1964 h 2971"/>
              <a:gd name="T16" fmla="*/ 644 w 999"/>
              <a:gd name="T17" fmla="*/ 1761 h 2971"/>
              <a:gd name="T18" fmla="*/ 559 w 999"/>
              <a:gd name="T19" fmla="*/ 1651 h 2971"/>
              <a:gd name="T20" fmla="*/ 483 w 999"/>
              <a:gd name="T21" fmla="*/ 1583 h 2971"/>
              <a:gd name="T22" fmla="*/ 373 w 999"/>
              <a:gd name="T23" fmla="*/ 1583 h 2971"/>
              <a:gd name="T24" fmla="*/ 288 w 999"/>
              <a:gd name="T25" fmla="*/ 1634 h 2971"/>
              <a:gd name="T26" fmla="*/ 187 w 999"/>
              <a:gd name="T27" fmla="*/ 1651 h 2971"/>
              <a:gd name="T28" fmla="*/ 111 w 999"/>
              <a:gd name="T29" fmla="*/ 1625 h 2971"/>
              <a:gd name="T30" fmla="*/ 68 w 999"/>
              <a:gd name="T31" fmla="*/ 1515 h 2971"/>
              <a:gd name="T32" fmla="*/ 34 w 999"/>
              <a:gd name="T33" fmla="*/ 1355 h 2971"/>
              <a:gd name="T34" fmla="*/ 26 w 999"/>
              <a:gd name="T35" fmla="*/ 1126 h 2971"/>
              <a:gd name="T36" fmla="*/ 0 w 999"/>
              <a:gd name="T37" fmla="*/ 881 h 2971"/>
              <a:gd name="T38" fmla="*/ 0 w 999"/>
              <a:gd name="T39" fmla="*/ 627 h 2971"/>
              <a:gd name="T40" fmla="*/ 60 w 999"/>
              <a:gd name="T41" fmla="*/ 483 h 2971"/>
              <a:gd name="T42" fmla="*/ 263 w 999"/>
              <a:gd name="T43" fmla="*/ 356 h 2971"/>
              <a:gd name="T44" fmla="*/ 432 w 999"/>
              <a:gd name="T45" fmla="*/ 237 h 2971"/>
              <a:gd name="T46" fmla="*/ 619 w 999"/>
              <a:gd name="T47" fmla="*/ 136 h 2971"/>
              <a:gd name="T48" fmla="*/ 779 w 999"/>
              <a:gd name="T49" fmla="*/ 59 h 2971"/>
              <a:gd name="T50" fmla="*/ 999 w 999"/>
              <a:gd name="T51" fmla="*/ 0 h 2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99" h="2971">
                <a:moveTo>
                  <a:pt x="999" y="0"/>
                </a:moveTo>
                <a:lnTo>
                  <a:pt x="999" y="2971"/>
                </a:lnTo>
                <a:lnTo>
                  <a:pt x="771" y="2971"/>
                </a:lnTo>
                <a:lnTo>
                  <a:pt x="779" y="2929"/>
                </a:lnTo>
                <a:lnTo>
                  <a:pt x="813" y="2641"/>
                </a:lnTo>
                <a:lnTo>
                  <a:pt x="864" y="2379"/>
                </a:lnTo>
                <a:lnTo>
                  <a:pt x="872" y="2201"/>
                </a:lnTo>
                <a:lnTo>
                  <a:pt x="788" y="1964"/>
                </a:lnTo>
                <a:lnTo>
                  <a:pt x="644" y="1761"/>
                </a:lnTo>
                <a:lnTo>
                  <a:pt x="559" y="1651"/>
                </a:lnTo>
                <a:lnTo>
                  <a:pt x="483" y="1583"/>
                </a:lnTo>
                <a:lnTo>
                  <a:pt x="373" y="1583"/>
                </a:lnTo>
                <a:lnTo>
                  <a:pt x="288" y="1634"/>
                </a:lnTo>
                <a:lnTo>
                  <a:pt x="187" y="1651"/>
                </a:lnTo>
                <a:lnTo>
                  <a:pt x="111" y="1625"/>
                </a:lnTo>
                <a:lnTo>
                  <a:pt x="68" y="1515"/>
                </a:lnTo>
                <a:lnTo>
                  <a:pt x="34" y="1355"/>
                </a:lnTo>
                <a:lnTo>
                  <a:pt x="26" y="1126"/>
                </a:lnTo>
                <a:lnTo>
                  <a:pt x="0" y="881"/>
                </a:lnTo>
                <a:lnTo>
                  <a:pt x="0" y="627"/>
                </a:lnTo>
                <a:lnTo>
                  <a:pt x="60" y="483"/>
                </a:lnTo>
                <a:lnTo>
                  <a:pt x="263" y="356"/>
                </a:lnTo>
                <a:lnTo>
                  <a:pt x="432" y="237"/>
                </a:lnTo>
                <a:lnTo>
                  <a:pt x="619" y="136"/>
                </a:lnTo>
                <a:lnTo>
                  <a:pt x="779" y="59"/>
                </a:lnTo>
                <a:lnTo>
                  <a:pt x="999" y="0"/>
                </a:lnTo>
                <a:close/>
              </a:path>
            </a:pathLst>
          </a:custGeom>
          <a:blipFill>
            <a:blip r:embed="rId4"/>
            <a:tile tx="0" ty="0" sx="25000" sy="25000" flip="none" algn="tl"/>
          </a:blipFill>
          <a:ln w="47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Miyosen Kil">
            <a:extLst>
              <a:ext uri="{FF2B5EF4-FFF2-40B4-BE49-F238E27FC236}">
                <a16:creationId xmlns:a16="http://schemas.microsoft.com/office/drawing/2014/main" id="{4289830A-CD6E-4BB7-A709-BD381A09692A}"/>
              </a:ext>
            </a:extLst>
          </p:cNvPr>
          <p:cNvSpPr>
            <a:spLocks/>
          </p:cNvSpPr>
          <p:nvPr/>
        </p:nvSpPr>
        <p:spPr bwMode="auto">
          <a:xfrm>
            <a:off x="8702675" y="1208088"/>
            <a:ext cx="649287" cy="460375"/>
          </a:xfrm>
          <a:custGeom>
            <a:avLst/>
            <a:gdLst>
              <a:gd name="T0" fmla="*/ 2014 w 2014"/>
              <a:gd name="T1" fmla="*/ 0 h 1431"/>
              <a:gd name="T2" fmla="*/ 2014 w 2014"/>
              <a:gd name="T3" fmla="*/ 1118 h 1431"/>
              <a:gd name="T4" fmla="*/ 1752 w 2014"/>
              <a:gd name="T5" fmla="*/ 1058 h 1431"/>
              <a:gd name="T6" fmla="*/ 1447 w 2014"/>
              <a:gd name="T7" fmla="*/ 1008 h 1431"/>
              <a:gd name="T8" fmla="*/ 1142 w 2014"/>
              <a:gd name="T9" fmla="*/ 1016 h 1431"/>
              <a:gd name="T10" fmla="*/ 643 w 2014"/>
              <a:gd name="T11" fmla="*/ 1109 h 1431"/>
              <a:gd name="T12" fmla="*/ 304 w 2014"/>
              <a:gd name="T13" fmla="*/ 1321 h 1431"/>
              <a:gd name="T14" fmla="*/ 152 w 2014"/>
              <a:gd name="T15" fmla="*/ 1431 h 1431"/>
              <a:gd name="T16" fmla="*/ 177 w 2014"/>
              <a:gd name="T17" fmla="*/ 1270 h 1431"/>
              <a:gd name="T18" fmla="*/ 93 w 2014"/>
              <a:gd name="T19" fmla="*/ 1143 h 1431"/>
              <a:gd name="T20" fmla="*/ 42 w 2014"/>
              <a:gd name="T21" fmla="*/ 1042 h 1431"/>
              <a:gd name="T22" fmla="*/ 0 w 2014"/>
              <a:gd name="T23" fmla="*/ 940 h 1431"/>
              <a:gd name="T24" fmla="*/ 33 w 2014"/>
              <a:gd name="T25" fmla="*/ 906 h 1431"/>
              <a:gd name="T26" fmla="*/ 262 w 2014"/>
              <a:gd name="T27" fmla="*/ 762 h 1431"/>
              <a:gd name="T28" fmla="*/ 448 w 2014"/>
              <a:gd name="T29" fmla="*/ 762 h 1431"/>
              <a:gd name="T30" fmla="*/ 711 w 2014"/>
              <a:gd name="T31" fmla="*/ 678 h 1431"/>
              <a:gd name="T32" fmla="*/ 1015 w 2014"/>
              <a:gd name="T33" fmla="*/ 601 h 1431"/>
              <a:gd name="T34" fmla="*/ 1269 w 2014"/>
              <a:gd name="T35" fmla="*/ 542 h 1431"/>
              <a:gd name="T36" fmla="*/ 1625 w 2014"/>
              <a:gd name="T37" fmla="*/ 330 h 1431"/>
              <a:gd name="T38" fmla="*/ 1769 w 2014"/>
              <a:gd name="T39" fmla="*/ 220 h 1431"/>
              <a:gd name="T40" fmla="*/ 1913 w 2014"/>
              <a:gd name="T41" fmla="*/ 34 h 1431"/>
              <a:gd name="T42" fmla="*/ 2014 w 2014"/>
              <a:gd name="T43" fmla="*/ 0 h 1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14" h="1431">
                <a:moveTo>
                  <a:pt x="2014" y="0"/>
                </a:moveTo>
                <a:lnTo>
                  <a:pt x="2014" y="1118"/>
                </a:lnTo>
                <a:lnTo>
                  <a:pt x="1752" y="1058"/>
                </a:lnTo>
                <a:lnTo>
                  <a:pt x="1447" y="1008"/>
                </a:lnTo>
                <a:lnTo>
                  <a:pt x="1142" y="1016"/>
                </a:lnTo>
                <a:lnTo>
                  <a:pt x="643" y="1109"/>
                </a:lnTo>
                <a:lnTo>
                  <a:pt x="304" y="1321"/>
                </a:lnTo>
                <a:lnTo>
                  <a:pt x="152" y="1431"/>
                </a:lnTo>
                <a:lnTo>
                  <a:pt x="177" y="1270"/>
                </a:lnTo>
                <a:lnTo>
                  <a:pt x="93" y="1143"/>
                </a:lnTo>
                <a:lnTo>
                  <a:pt x="42" y="1042"/>
                </a:lnTo>
                <a:lnTo>
                  <a:pt x="0" y="940"/>
                </a:lnTo>
                <a:lnTo>
                  <a:pt x="33" y="906"/>
                </a:lnTo>
                <a:lnTo>
                  <a:pt x="262" y="762"/>
                </a:lnTo>
                <a:lnTo>
                  <a:pt x="448" y="762"/>
                </a:lnTo>
                <a:lnTo>
                  <a:pt x="711" y="678"/>
                </a:lnTo>
                <a:lnTo>
                  <a:pt x="1015" y="601"/>
                </a:lnTo>
                <a:lnTo>
                  <a:pt x="1269" y="542"/>
                </a:lnTo>
                <a:lnTo>
                  <a:pt x="1625" y="330"/>
                </a:lnTo>
                <a:lnTo>
                  <a:pt x="1769" y="220"/>
                </a:lnTo>
                <a:lnTo>
                  <a:pt x="1913" y="34"/>
                </a:lnTo>
                <a:lnTo>
                  <a:pt x="2014" y="0"/>
                </a:lnTo>
                <a:close/>
              </a:path>
            </a:pathLst>
          </a:custGeom>
          <a:blipFill dpi="0" rotWithShape="1">
            <a:blip r:embed="rId7"/>
            <a:srcRect/>
            <a:tile tx="0" ty="0" sx="10000" sy="10000" flip="none" algn="tl"/>
          </a:blipFill>
          <a:ln w="47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iyosen Kumtaşı">
            <a:extLst>
              <a:ext uri="{FF2B5EF4-FFF2-40B4-BE49-F238E27FC236}">
                <a16:creationId xmlns:a16="http://schemas.microsoft.com/office/drawing/2014/main" id="{2A8D156E-23BC-4464-A400-C32685DD6B1F}"/>
              </a:ext>
            </a:extLst>
          </p:cNvPr>
          <p:cNvSpPr>
            <a:spLocks/>
          </p:cNvSpPr>
          <p:nvPr/>
        </p:nvSpPr>
        <p:spPr bwMode="auto">
          <a:xfrm>
            <a:off x="3251200" y="17463"/>
            <a:ext cx="3832225" cy="6624638"/>
          </a:xfrm>
          <a:custGeom>
            <a:avLst/>
            <a:gdLst>
              <a:gd name="T0" fmla="*/ 11776 w 11903"/>
              <a:gd name="T1" fmla="*/ 254 h 20587"/>
              <a:gd name="T2" fmla="*/ 11090 w 11903"/>
              <a:gd name="T3" fmla="*/ 567 h 20587"/>
              <a:gd name="T4" fmla="*/ 10988 w 11903"/>
              <a:gd name="T5" fmla="*/ 965 h 20587"/>
              <a:gd name="T6" fmla="*/ 11522 w 11903"/>
              <a:gd name="T7" fmla="*/ 1431 h 20587"/>
              <a:gd name="T8" fmla="*/ 11471 w 11903"/>
              <a:gd name="T9" fmla="*/ 2057 h 20587"/>
              <a:gd name="T10" fmla="*/ 11649 w 11903"/>
              <a:gd name="T11" fmla="*/ 2717 h 20587"/>
              <a:gd name="T12" fmla="*/ 11767 w 11903"/>
              <a:gd name="T13" fmla="*/ 3665 h 20587"/>
              <a:gd name="T14" fmla="*/ 11767 w 11903"/>
              <a:gd name="T15" fmla="*/ 4520 h 20587"/>
              <a:gd name="T16" fmla="*/ 11293 w 11903"/>
              <a:gd name="T17" fmla="*/ 4825 h 20587"/>
              <a:gd name="T18" fmla="*/ 10328 w 11903"/>
              <a:gd name="T19" fmla="*/ 4563 h 20587"/>
              <a:gd name="T20" fmla="*/ 9329 w 11903"/>
              <a:gd name="T21" fmla="*/ 4757 h 20587"/>
              <a:gd name="T22" fmla="*/ 8948 w 11903"/>
              <a:gd name="T23" fmla="*/ 4343 h 20587"/>
              <a:gd name="T24" fmla="*/ 8863 w 11903"/>
              <a:gd name="T25" fmla="*/ 3505 h 20587"/>
              <a:gd name="T26" fmla="*/ 8237 w 11903"/>
              <a:gd name="T27" fmla="*/ 3344 h 20587"/>
              <a:gd name="T28" fmla="*/ 7983 w 11903"/>
              <a:gd name="T29" fmla="*/ 3022 h 20587"/>
              <a:gd name="T30" fmla="*/ 7695 w 11903"/>
              <a:gd name="T31" fmla="*/ 2599 h 20587"/>
              <a:gd name="T32" fmla="*/ 7390 w 11903"/>
              <a:gd name="T33" fmla="*/ 3073 h 20587"/>
              <a:gd name="T34" fmla="*/ 6992 w 11903"/>
              <a:gd name="T35" fmla="*/ 3471 h 20587"/>
              <a:gd name="T36" fmla="*/ 7229 w 11903"/>
              <a:gd name="T37" fmla="*/ 4165 h 20587"/>
              <a:gd name="T38" fmla="*/ 7111 w 11903"/>
              <a:gd name="T39" fmla="*/ 4834 h 20587"/>
              <a:gd name="T40" fmla="*/ 6349 w 11903"/>
              <a:gd name="T41" fmla="*/ 5020 h 20587"/>
              <a:gd name="T42" fmla="*/ 5359 w 11903"/>
              <a:gd name="T43" fmla="*/ 4952 h 20587"/>
              <a:gd name="T44" fmla="*/ 4275 w 11903"/>
              <a:gd name="T45" fmla="*/ 5325 h 20587"/>
              <a:gd name="T46" fmla="*/ 3344 w 11903"/>
              <a:gd name="T47" fmla="*/ 5325 h 20587"/>
              <a:gd name="T48" fmla="*/ 2641 w 11903"/>
              <a:gd name="T49" fmla="*/ 5697 h 20587"/>
              <a:gd name="T50" fmla="*/ 3200 w 11903"/>
              <a:gd name="T51" fmla="*/ 6120 h 20587"/>
              <a:gd name="T52" fmla="*/ 3039 w 11903"/>
              <a:gd name="T53" fmla="*/ 6755 h 20587"/>
              <a:gd name="T54" fmla="*/ 2785 w 11903"/>
              <a:gd name="T55" fmla="*/ 7331 h 20587"/>
              <a:gd name="T56" fmla="*/ 3259 w 11903"/>
              <a:gd name="T57" fmla="*/ 7686 h 20587"/>
              <a:gd name="T58" fmla="*/ 3047 w 11903"/>
              <a:gd name="T59" fmla="*/ 8321 h 20587"/>
              <a:gd name="T60" fmla="*/ 2294 w 11903"/>
              <a:gd name="T61" fmla="*/ 8998 h 20587"/>
              <a:gd name="T62" fmla="*/ 2141 w 11903"/>
              <a:gd name="T63" fmla="*/ 9777 h 20587"/>
              <a:gd name="T64" fmla="*/ 3352 w 11903"/>
              <a:gd name="T65" fmla="*/ 10184 h 20587"/>
              <a:gd name="T66" fmla="*/ 4834 w 11903"/>
              <a:gd name="T67" fmla="*/ 9650 h 20587"/>
              <a:gd name="T68" fmla="*/ 6070 w 11903"/>
              <a:gd name="T69" fmla="*/ 9286 h 20587"/>
              <a:gd name="T70" fmla="*/ 6578 w 11903"/>
              <a:gd name="T71" fmla="*/ 9777 h 20587"/>
              <a:gd name="T72" fmla="*/ 5790 w 11903"/>
              <a:gd name="T73" fmla="*/ 10446 h 20587"/>
              <a:gd name="T74" fmla="*/ 4935 w 11903"/>
              <a:gd name="T75" fmla="*/ 11081 h 20587"/>
              <a:gd name="T76" fmla="*/ 3775 w 11903"/>
              <a:gd name="T77" fmla="*/ 11690 h 20587"/>
              <a:gd name="T78" fmla="*/ 2920 w 11903"/>
              <a:gd name="T79" fmla="*/ 11885 h 20587"/>
              <a:gd name="T80" fmla="*/ 1701 w 11903"/>
              <a:gd name="T81" fmla="*/ 12545 h 20587"/>
              <a:gd name="T82" fmla="*/ 1354 w 11903"/>
              <a:gd name="T83" fmla="*/ 13180 h 20587"/>
              <a:gd name="T84" fmla="*/ 1142 w 11903"/>
              <a:gd name="T85" fmla="*/ 13773 h 20587"/>
              <a:gd name="T86" fmla="*/ 1092 w 11903"/>
              <a:gd name="T87" fmla="*/ 14332 h 20587"/>
              <a:gd name="T88" fmla="*/ 1371 w 11903"/>
              <a:gd name="T89" fmla="*/ 14831 h 20587"/>
              <a:gd name="T90" fmla="*/ 2251 w 11903"/>
              <a:gd name="T91" fmla="*/ 14729 h 20587"/>
              <a:gd name="T92" fmla="*/ 3267 w 11903"/>
              <a:gd name="T93" fmla="*/ 14365 h 20587"/>
              <a:gd name="T94" fmla="*/ 4275 w 11903"/>
              <a:gd name="T95" fmla="*/ 14027 h 20587"/>
              <a:gd name="T96" fmla="*/ 5299 w 11903"/>
              <a:gd name="T97" fmla="*/ 14061 h 20587"/>
              <a:gd name="T98" fmla="*/ 5189 w 11903"/>
              <a:gd name="T99" fmla="*/ 15076 h 20587"/>
              <a:gd name="T100" fmla="*/ 4055 w 11903"/>
              <a:gd name="T101" fmla="*/ 15720 h 20587"/>
              <a:gd name="T102" fmla="*/ 3496 w 11903"/>
              <a:gd name="T103" fmla="*/ 16355 h 20587"/>
              <a:gd name="T104" fmla="*/ 2996 w 11903"/>
              <a:gd name="T105" fmla="*/ 16287 h 20587"/>
              <a:gd name="T106" fmla="*/ 3335 w 11903"/>
              <a:gd name="T107" fmla="*/ 17091 h 20587"/>
              <a:gd name="T108" fmla="*/ 2658 w 11903"/>
              <a:gd name="T109" fmla="*/ 17878 h 20587"/>
              <a:gd name="T110" fmla="*/ 1947 w 11903"/>
              <a:gd name="T111" fmla="*/ 17802 h 20587"/>
              <a:gd name="T112" fmla="*/ 1727 w 11903"/>
              <a:gd name="T113" fmla="*/ 18166 h 20587"/>
              <a:gd name="T114" fmla="*/ 2751 w 11903"/>
              <a:gd name="T115" fmla="*/ 18793 h 20587"/>
              <a:gd name="T116" fmla="*/ 2531 w 11903"/>
              <a:gd name="T117" fmla="*/ 19521 h 20587"/>
              <a:gd name="T118" fmla="*/ 2082 w 11903"/>
              <a:gd name="T119" fmla="*/ 20486 h 20587"/>
              <a:gd name="T120" fmla="*/ 1523 w 11903"/>
              <a:gd name="T121" fmla="*/ 20232 h 20587"/>
              <a:gd name="T122" fmla="*/ 634 w 11903"/>
              <a:gd name="T123" fmla="*/ 19910 h 20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903" h="20587">
                <a:moveTo>
                  <a:pt x="0" y="0"/>
                </a:moveTo>
                <a:lnTo>
                  <a:pt x="11903" y="0"/>
                </a:lnTo>
                <a:lnTo>
                  <a:pt x="11877" y="102"/>
                </a:lnTo>
                <a:lnTo>
                  <a:pt x="11776" y="254"/>
                </a:lnTo>
                <a:lnTo>
                  <a:pt x="11691" y="373"/>
                </a:lnTo>
                <a:lnTo>
                  <a:pt x="11564" y="449"/>
                </a:lnTo>
                <a:lnTo>
                  <a:pt x="11361" y="491"/>
                </a:lnTo>
                <a:lnTo>
                  <a:pt x="11090" y="567"/>
                </a:lnTo>
                <a:lnTo>
                  <a:pt x="10912" y="669"/>
                </a:lnTo>
                <a:lnTo>
                  <a:pt x="10895" y="711"/>
                </a:lnTo>
                <a:lnTo>
                  <a:pt x="10878" y="804"/>
                </a:lnTo>
                <a:lnTo>
                  <a:pt x="10988" y="965"/>
                </a:lnTo>
                <a:lnTo>
                  <a:pt x="11115" y="1151"/>
                </a:lnTo>
                <a:lnTo>
                  <a:pt x="11225" y="1244"/>
                </a:lnTo>
                <a:lnTo>
                  <a:pt x="11378" y="1304"/>
                </a:lnTo>
                <a:lnTo>
                  <a:pt x="11522" y="1431"/>
                </a:lnTo>
                <a:lnTo>
                  <a:pt x="11581" y="1524"/>
                </a:lnTo>
                <a:lnTo>
                  <a:pt x="11581" y="1625"/>
                </a:lnTo>
                <a:lnTo>
                  <a:pt x="11522" y="1820"/>
                </a:lnTo>
                <a:lnTo>
                  <a:pt x="11471" y="2057"/>
                </a:lnTo>
                <a:lnTo>
                  <a:pt x="11479" y="2184"/>
                </a:lnTo>
                <a:lnTo>
                  <a:pt x="11581" y="2396"/>
                </a:lnTo>
                <a:lnTo>
                  <a:pt x="11649" y="2531"/>
                </a:lnTo>
                <a:lnTo>
                  <a:pt x="11649" y="2717"/>
                </a:lnTo>
                <a:lnTo>
                  <a:pt x="11598" y="3022"/>
                </a:lnTo>
                <a:lnTo>
                  <a:pt x="11590" y="3217"/>
                </a:lnTo>
                <a:lnTo>
                  <a:pt x="11615" y="3318"/>
                </a:lnTo>
                <a:lnTo>
                  <a:pt x="11767" y="3665"/>
                </a:lnTo>
                <a:lnTo>
                  <a:pt x="11759" y="3877"/>
                </a:lnTo>
                <a:lnTo>
                  <a:pt x="11725" y="4114"/>
                </a:lnTo>
                <a:lnTo>
                  <a:pt x="11733" y="4292"/>
                </a:lnTo>
                <a:lnTo>
                  <a:pt x="11767" y="4520"/>
                </a:lnTo>
                <a:lnTo>
                  <a:pt x="11767" y="4732"/>
                </a:lnTo>
                <a:lnTo>
                  <a:pt x="11666" y="4910"/>
                </a:lnTo>
                <a:lnTo>
                  <a:pt x="11471" y="4918"/>
                </a:lnTo>
                <a:lnTo>
                  <a:pt x="11293" y="4825"/>
                </a:lnTo>
                <a:lnTo>
                  <a:pt x="10929" y="4656"/>
                </a:lnTo>
                <a:lnTo>
                  <a:pt x="10768" y="4563"/>
                </a:lnTo>
                <a:lnTo>
                  <a:pt x="10599" y="4546"/>
                </a:lnTo>
                <a:lnTo>
                  <a:pt x="10328" y="4563"/>
                </a:lnTo>
                <a:lnTo>
                  <a:pt x="10167" y="4580"/>
                </a:lnTo>
                <a:lnTo>
                  <a:pt x="9998" y="4656"/>
                </a:lnTo>
                <a:lnTo>
                  <a:pt x="9735" y="4698"/>
                </a:lnTo>
                <a:lnTo>
                  <a:pt x="9329" y="4757"/>
                </a:lnTo>
                <a:lnTo>
                  <a:pt x="9109" y="4681"/>
                </a:lnTo>
                <a:lnTo>
                  <a:pt x="9033" y="4614"/>
                </a:lnTo>
                <a:lnTo>
                  <a:pt x="8982" y="4478"/>
                </a:lnTo>
                <a:lnTo>
                  <a:pt x="8948" y="4343"/>
                </a:lnTo>
                <a:lnTo>
                  <a:pt x="8914" y="4106"/>
                </a:lnTo>
                <a:lnTo>
                  <a:pt x="8897" y="3860"/>
                </a:lnTo>
                <a:lnTo>
                  <a:pt x="8880" y="3708"/>
                </a:lnTo>
                <a:lnTo>
                  <a:pt x="8863" y="3505"/>
                </a:lnTo>
                <a:lnTo>
                  <a:pt x="8804" y="3428"/>
                </a:lnTo>
                <a:lnTo>
                  <a:pt x="8466" y="3395"/>
                </a:lnTo>
                <a:lnTo>
                  <a:pt x="8347" y="3403"/>
                </a:lnTo>
                <a:lnTo>
                  <a:pt x="8237" y="3344"/>
                </a:lnTo>
                <a:lnTo>
                  <a:pt x="8195" y="3183"/>
                </a:lnTo>
                <a:lnTo>
                  <a:pt x="8195" y="3047"/>
                </a:lnTo>
                <a:lnTo>
                  <a:pt x="8085" y="3039"/>
                </a:lnTo>
                <a:lnTo>
                  <a:pt x="7983" y="3022"/>
                </a:lnTo>
                <a:lnTo>
                  <a:pt x="7907" y="2895"/>
                </a:lnTo>
                <a:lnTo>
                  <a:pt x="7898" y="2810"/>
                </a:lnTo>
                <a:lnTo>
                  <a:pt x="7814" y="2633"/>
                </a:lnTo>
                <a:lnTo>
                  <a:pt x="7695" y="2599"/>
                </a:lnTo>
                <a:lnTo>
                  <a:pt x="7551" y="2683"/>
                </a:lnTo>
                <a:lnTo>
                  <a:pt x="7492" y="2887"/>
                </a:lnTo>
                <a:lnTo>
                  <a:pt x="7509" y="3031"/>
                </a:lnTo>
                <a:lnTo>
                  <a:pt x="7390" y="3073"/>
                </a:lnTo>
                <a:lnTo>
                  <a:pt x="7162" y="3081"/>
                </a:lnTo>
                <a:lnTo>
                  <a:pt x="7009" y="3200"/>
                </a:lnTo>
                <a:lnTo>
                  <a:pt x="6992" y="3335"/>
                </a:lnTo>
                <a:lnTo>
                  <a:pt x="6992" y="3471"/>
                </a:lnTo>
                <a:lnTo>
                  <a:pt x="7069" y="3538"/>
                </a:lnTo>
                <a:lnTo>
                  <a:pt x="7162" y="3775"/>
                </a:lnTo>
                <a:lnTo>
                  <a:pt x="7238" y="3970"/>
                </a:lnTo>
                <a:lnTo>
                  <a:pt x="7229" y="4165"/>
                </a:lnTo>
                <a:lnTo>
                  <a:pt x="7204" y="4317"/>
                </a:lnTo>
                <a:lnTo>
                  <a:pt x="7136" y="4461"/>
                </a:lnTo>
                <a:lnTo>
                  <a:pt x="7119" y="4698"/>
                </a:lnTo>
                <a:lnTo>
                  <a:pt x="7111" y="4834"/>
                </a:lnTo>
                <a:lnTo>
                  <a:pt x="6959" y="5062"/>
                </a:lnTo>
                <a:lnTo>
                  <a:pt x="6764" y="5130"/>
                </a:lnTo>
                <a:lnTo>
                  <a:pt x="6603" y="5155"/>
                </a:lnTo>
                <a:lnTo>
                  <a:pt x="6349" y="5020"/>
                </a:lnTo>
                <a:lnTo>
                  <a:pt x="6036" y="4876"/>
                </a:lnTo>
                <a:lnTo>
                  <a:pt x="5833" y="4876"/>
                </a:lnTo>
                <a:lnTo>
                  <a:pt x="5562" y="4876"/>
                </a:lnTo>
                <a:lnTo>
                  <a:pt x="5359" y="4952"/>
                </a:lnTo>
                <a:lnTo>
                  <a:pt x="5054" y="5062"/>
                </a:lnTo>
                <a:lnTo>
                  <a:pt x="4910" y="5130"/>
                </a:lnTo>
                <a:lnTo>
                  <a:pt x="4588" y="5198"/>
                </a:lnTo>
                <a:lnTo>
                  <a:pt x="4275" y="5325"/>
                </a:lnTo>
                <a:lnTo>
                  <a:pt x="4038" y="5316"/>
                </a:lnTo>
                <a:lnTo>
                  <a:pt x="3784" y="5299"/>
                </a:lnTo>
                <a:lnTo>
                  <a:pt x="3521" y="5291"/>
                </a:lnTo>
                <a:lnTo>
                  <a:pt x="3344" y="5325"/>
                </a:lnTo>
                <a:lnTo>
                  <a:pt x="3005" y="5375"/>
                </a:lnTo>
                <a:lnTo>
                  <a:pt x="2785" y="5426"/>
                </a:lnTo>
                <a:lnTo>
                  <a:pt x="2692" y="5511"/>
                </a:lnTo>
                <a:lnTo>
                  <a:pt x="2641" y="5697"/>
                </a:lnTo>
                <a:lnTo>
                  <a:pt x="2666" y="5799"/>
                </a:lnTo>
                <a:lnTo>
                  <a:pt x="2836" y="5960"/>
                </a:lnTo>
                <a:lnTo>
                  <a:pt x="3005" y="6002"/>
                </a:lnTo>
                <a:lnTo>
                  <a:pt x="3200" y="6120"/>
                </a:lnTo>
                <a:lnTo>
                  <a:pt x="3267" y="6222"/>
                </a:lnTo>
                <a:lnTo>
                  <a:pt x="3259" y="6340"/>
                </a:lnTo>
                <a:lnTo>
                  <a:pt x="3200" y="6527"/>
                </a:lnTo>
                <a:lnTo>
                  <a:pt x="3039" y="6755"/>
                </a:lnTo>
                <a:lnTo>
                  <a:pt x="2878" y="6916"/>
                </a:lnTo>
                <a:lnTo>
                  <a:pt x="2742" y="7052"/>
                </a:lnTo>
                <a:lnTo>
                  <a:pt x="2726" y="7195"/>
                </a:lnTo>
                <a:lnTo>
                  <a:pt x="2785" y="7331"/>
                </a:lnTo>
                <a:lnTo>
                  <a:pt x="2912" y="7441"/>
                </a:lnTo>
                <a:lnTo>
                  <a:pt x="3073" y="7509"/>
                </a:lnTo>
                <a:lnTo>
                  <a:pt x="3191" y="7568"/>
                </a:lnTo>
                <a:lnTo>
                  <a:pt x="3259" y="7686"/>
                </a:lnTo>
                <a:lnTo>
                  <a:pt x="3250" y="7839"/>
                </a:lnTo>
                <a:lnTo>
                  <a:pt x="3183" y="8017"/>
                </a:lnTo>
                <a:lnTo>
                  <a:pt x="3132" y="8194"/>
                </a:lnTo>
                <a:lnTo>
                  <a:pt x="3047" y="8321"/>
                </a:lnTo>
                <a:lnTo>
                  <a:pt x="2827" y="8516"/>
                </a:lnTo>
                <a:lnTo>
                  <a:pt x="2658" y="8677"/>
                </a:lnTo>
                <a:lnTo>
                  <a:pt x="2489" y="8821"/>
                </a:lnTo>
                <a:lnTo>
                  <a:pt x="2294" y="8998"/>
                </a:lnTo>
                <a:lnTo>
                  <a:pt x="2124" y="9210"/>
                </a:lnTo>
                <a:lnTo>
                  <a:pt x="2057" y="9354"/>
                </a:lnTo>
                <a:lnTo>
                  <a:pt x="2057" y="9616"/>
                </a:lnTo>
                <a:lnTo>
                  <a:pt x="2141" y="9777"/>
                </a:lnTo>
                <a:lnTo>
                  <a:pt x="2319" y="9887"/>
                </a:lnTo>
                <a:lnTo>
                  <a:pt x="2616" y="9997"/>
                </a:lnTo>
                <a:lnTo>
                  <a:pt x="2861" y="10065"/>
                </a:lnTo>
                <a:lnTo>
                  <a:pt x="3352" y="10184"/>
                </a:lnTo>
                <a:lnTo>
                  <a:pt x="3606" y="10150"/>
                </a:lnTo>
                <a:lnTo>
                  <a:pt x="3894" y="10082"/>
                </a:lnTo>
                <a:lnTo>
                  <a:pt x="4410" y="9879"/>
                </a:lnTo>
                <a:lnTo>
                  <a:pt x="4834" y="9650"/>
                </a:lnTo>
                <a:lnTo>
                  <a:pt x="5215" y="9456"/>
                </a:lnTo>
                <a:lnTo>
                  <a:pt x="5621" y="9312"/>
                </a:lnTo>
                <a:lnTo>
                  <a:pt x="5866" y="9278"/>
                </a:lnTo>
                <a:lnTo>
                  <a:pt x="6070" y="9286"/>
                </a:lnTo>
                <a:lnTo>
                  <a:pt x="6214" y="9337"/>
                </a:lnTo>
                <a:lnTo>
                  <a:pt x="6408" y="9489"/>
                </a:lnTo>
                <a:lnTo>
                  <a:pt x="6501" y="9591"/>
                </a:lnTo>
                <a:lnTo>
                  <a:pt x="6578" y="9777"/>
                </a:lnTo>
                <a:lnTo>
                  <a:pt x="6561" y="9947"/>
                </a:lnTo>
                <a:lnTo>
                  <a:pt x="6476" y="10074"/>
                </a:lnTo>
                <a:lnTo>
                  <a:pt x="6231" y="10226"/>
                </a:lnTo>
                <a:lnTo>
                  <a:pt x="5790" y="10446"/>
                </a:lnTo>
                <a:lnTo>
                  <a:pt x="5519" y="10615"/>
                </a:lnTo>
                <a:lnTo>
                  <a:pt x="5232" y="10802"/>
                </a:lnTo>
                <a:lnTo>
                  <a:pt x="5062" y="10920"/>
                </a:lnTo>
                <a:lnTo>
                  <a:pt x="4935" y="11081"/>
                </a:lnTo>
                <a:lnTo>
                  <a:pt x="4757" y="11293"/>
                </a:lnTo>
                <a:lnTo>
                  <a:pt x="4444" y="11513"/>
                </a:lnTo>
                <a:lnTo>
                  <a:pt x="3979" y="11640"/>
                </a:lnTo>
                <a:lnTo>
                  <a:pt x="3775" y="11690"/>
                </a:lnTo>
                <a:lnTo>
                  <a:pt x="3657" y="11750"/>
                </a:lnTo>
                <a:lnTo>
                  <a:pt x="3284" y="11784"/>
                </a:lnTo>
                <a:lnTo>
                  <a:pt x="2971" y="11800"/>
                </a:lnTo>
                <a:lnTo>
                  <a:pt x="2920" y="11885"/>
                </a:lnTo>
                <a:lnTo>
                  <a:pt x="2802" y="12063"/>
                </a:lnTo>
                <a:lnTo>
                  <a:pt x="2590" y="12164"/>
                </a:lnTo>
                <a:lnTo>
                  <a:pt x="2099" y="12385"/>
                </a:lnTo>
                <a:lnTo>
                  <a:pt x="1701" y="12545"/>
                </a:lnTo>
                <a:lnTo>
                  <a:pt x="1379" y="12706"/>
                </a:lnTo>
                <a:lnTo>
                  <a:pt x="1278" y="12850"/>
                </a:lnTo>
                <a:lnTo>
                  <a:pt x="1286" y="13011"/>
                </a:lnTo>
                <a:lnTo>
                  <a:pt x="1354" y="13180"/>
                </a:lnTo>
                <a:lnTo>
                  <a:pt x="1413" y="13358"/>
                </a:lnTo>
                <a:lnTo>
                  <a:pt x="1396" y="13443"/>
                </a:lnTo>
                <a:lnTo>
                  <a:pt x="1303" y="13637"/>
                </a:lnTo>
                <a:lnTo>
                  <a:pt x="1142" y="13773"/>
                </a:lnTo>
                <a:lnTo>
                  <a:pt x="1058" y="13942"/>
                </a:lnTo>
                <a:lnTo>
                  <a:pt x="1075" y="14044"/>
                </a:lnTo>
                <a:lnTo>
                  <a:pt x="1117" y="14196"/>
                </a:lnTo>
                <a:lnTo>
                  <a:pt x="1092" y="14332"/>
                </a:lnTo>
                <a:lnTo>
                  <a:pt x="1083" y="14501"/>
                </a:lnTo>
                <a:lnTo>
                  <a:pt x="1125" y="14611"/>
                </a:lnTo>
                <a:lnTo>
                  <a:pt x="1261" y="14712"/>
                </a:lnTo>
                <a:lnTo>
                  <a:pt x="1371" y="14831"/>
                </a:lnTo>
                <a:lnTo>
                  <a:pt x="1557" y="14890"/>
                </a:lnTo>
                <a:lnTo>
                  <a:pt x="1727" y="14865"/>
                </a:lnTo>
                <a:lnTo>
                  <a:pt x="2014" y="14780"/>
                </a:lnTo>
                <a:lnTo>
                  <a:pt x="2251" y="14729"/>
                </a:lnTo>
                <a:lnTo>
                  <a:pt x="2573" y="14518"/>
                </a:lnTo>
                <a:lnTo>
                  <a:pt x="2903" y="14348"/>
                </a:lnTo>
                <a:lnTo>
                  <a:pt x="3123" y="14306"/>
                </a:lnTo>
                <a:lnTo>
                  <a:pt x="3267" y="14365"/>
                </a:lnTo>
                <a:lnTo>
                  <a:pt x="3462" y="14365"/>
                </a:lnTo>
                <a:lnTo>
                  <a:pt x="3615" y="14323"/>
                </a:lnTo>
                <a:lnTo>
                  <a:pt x="3801" y="14238"/>
                </a:lnTo>
                <a:lnTo>
                  <a:pt x="4275" y="14027"/>
                </a:lnTo>
                <a:lnTo>
                  <a:pt x="4707" y="13900"/>
                </a:lnTo>
                <a:lnTo>
                  <a:pt x="5028" y="13883"/>
                </a:lnTo>
                <a:lnTo>
                  <a:pt x="5206" y="13984"/>
                </a:lnTo>
                <a:lnTo>
                  <a:pt x="5299" y="14061"/>
                </a:lnTo>
                <a:lnTo>
                  <a:pt x="5426" y="14408"/>
                </a:lnTo>
                <a:lnTo>
                  <a:pt x="5452" y="14687"/>
                </a:lnTo>
                <a:lnTo>
                  <a:pt x="5375" y="14924"/>
                </a:lnTo>
                <a:lnTo>
                  <a:pt x="5189" y="15076"/>
                </a:lnTo>
                <a:lnTo>
                  <a:pt x="4918" y="15212"/>
                </a:lnTo>
                <a:lnTo>
                  <a:pt x="4673" y="15339"/>
                </a:lnTo>
                <a:lnTo>
                  <a:pt x="4309" y="15517"/>
                </a:lnTo>
                <a:lnTo>
                  <a:pt x="4055" y="15720"/>
                </a:lnTo>
                <a:lnTo>
                  <a:pt x="3987" y="15906"/>
                </a:lnTo>
                <a:lnTo>
                  <a:pt x="3826" y="16126"/>
                </a:lnTo>
                <a:lnTo>
                  <a:pt x="3648" y="16338"/>
                </a:lnTo>
                <a:lnTo>
                  <a:pt x="3496" y="16355"/>
                </a:lnTo>
                <a:lnTo>
                  <a:pt x="3411" y="16346"/>
                </a:lnTo>
                <a:lnTo>
                  <a:pt x="3234" y="16262"/>
                </a:lnTo>
                <a:lnTo>
                  <a:pt x="3115" y="16262"/>
                </a:lnTo>
                <a:lnTo>
                  <a:pt x="2996" y="16287"/>
                </a:lnTo>
                <a:lnTo>
                  <a:pt x="2988" y="16363"/>
                </a:lnTo>
                <a:lnTo>
                  <a:pt x="3064" y="16524"/>
                </a:lnTo>
                <a:lnTo>
                  <a:pt x="3284" y="16795"/>
                </a:lnTo>
                <a:lnTo>
                  <a:pt x="3335" y="17091"/>
                </a:lnTo>
                <a:lnTo>
                  <a:pt x="3335" y="17269"/>
                </a:lnTo>
                <a:lnTo>
                  <a:pt x="3200" y="17438"/>
                </a:lnTo>
                <a:lnTo>
                  <a:pt x="2895" y="17701"/>
                </a:lnTo>
                <a:lnTo>
                  <a:pt x="2658" y="17878"/>
                </a:lnTo>
                <a:lnTo>
                  <a:pt x="2421" y="17955"/>
                </a:lnTo>
                <a:lnTo>
                  <a:pt x="2260" y="17946"/>
                </a:lnTo>
                <a:lnTo>
                  <a:pt x="2099" y="17845"/>
                </a:lnTo>
                <a:lnTo>
                  <a:pt x="1947" y="17802"/>
                </a:lnTo>
                <a:lnTo>
                  <a:pt x="1735" y="17794"/>
                </a:lnTo>
                <a:lnTo>
                  <a:pt x="1608" y="17904"/>
                </a:lnTo>
                <a:lnTo>
                  <a:pt x="1650" y="18073"/>
                </a:lnTo>
                <a:lnTo>
                  <a:pt x="1727" y="18166"/>
                </a:lnTo>
                <a:lnTo>
                  <a:pt x="1854" y="18268"/>
                </a:lnTo>
                <a:lnTo>
                  <a:pt x="2116" y="18361"/>
                </a:lnTo>
                <a:lnTo>
                  <a:pt x="2463" y="18547"/>
                </a:lnTo>
                <a:lnTo>
                  <a:pt x="2751" y="18793"/>
                </a:lnTo>
                <a:lnTo>
                  <a:pt x="2878" y="19004"/>
                </a:lnTo>
                <a:lnTo>
                  <a:pt x="2878" y="19114"/>
                </a:lnTo>
                <a:lnTo>
                  <a:pt x="2692" y="19309"/>
                </a:lnTo>
                <a:lnTo>
                  <a:pt x="2531" y="19521"/>
                </a:lnTo>
                <a:lnTo>
                  <a:pt x="2404" y="19665"/>
                </a:lnTo>
                <a:lnTo>
                  <a:pt x="2226" y="20029"/>
                </a:lnTo>
                <a:lnTo>
                  <a:pt x="2175" y="20232"/>
                </a:lnTo>
                <a:lnTo>
                  <a:pt x="2082" y="20486"/>
                </a:lnTo>
                <a:lnTo>
                  <a:pt x="1887" y="20587"/>
                </a:lnTo>
                <a:lnTo>
                  <a:pt x="1701" y="20570"/>
                </a:lnTo>
                <a:lnTo>
                  <a:pt x="1540" y="20401"/>
                </a:lnTo>
                <a:lnTo>
                  <a:pt x="1523" y="20232"/>
                </a:lnTo>
                <a:lnTo>
                  <a:pt x="1286" y="20147"/>
                </a:lnTo>
                <a:lnTo>
                  <a:pt x="990" y="20122"/>
                </a:lnTo>
                <a:lnTo>
                  <a:pt x="795" y="20062"/>
                </a:lnTo>
                <a:lnTo>
                  <a:pt x="634" y="19910"/>
                </a:lnTo>
                <a:lnTo>
                  <a:pt x="465" y="19834"/>
                </a:lnTo>
                <a:lnTo>
                  <a:pt x="253" y="19910"/>
                </a:lnTo>
                <a:lnTo>
                  <a:pt x="0" y="19959"/>
                </a:lnTo>
              </a:path>
            </a:pathLst>
          </a:custGeom>
          <a:blipFill dpi="0" rotWithShape="1">
            <a:blip r:embed="rId8"/>
            <a:srcRect/>
            <a:tile tx="0" ty="0" sx="12000" sy="17000" flip="none" algn="tl"/>
          </a:blipFill>
          <a:ln w="47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" name="Miyosen Kumtaşı">
            <a:extLst>
              <a:ext uri="{FF2B5EF4-FFF2-40B4-BE49-F238E27FC236}">
                <a16:creationId xmlns:a16="http://schemas.microsoft.com/office/drawing/2014/main" id="{8AA45BC0-BD62-4B14-89FD-445C05BE4FF8}"/>
              </a:ext>
            </a:extLst>
          </p:cNvPr>
          <p:cNvSpPr>
            <a:spLocks/>
          </p:cNvSpPr>
          <p:nvPr/>
        </p:nvSpPr>
        <p:spPr bwMode="auto">
          <a:xfrm>
            <a:off x="7397750" y="58738"/>
            <a:ext cx="1243012" cy="490538"/>
          </a:xfrm>
          <a:custGeom>
            <a:avLst/>
            <a:gdLst>
              <a:gd name="T0" fmla="*/ 2396 w 3861"/>
              <a:gd name="T1" fmla="*/ 76 h 1524"/>
              <a:gd name="T2" fmla="*/ 2752 w 3861"/>
              <a:gd name="T3" fmla="*/ 237 h 1524"/>
              <a:gd name="T4" fmla="*/ 3141 w 3861"/>
              <a:gd name="T5" fmla="*/ 432 h 1524"/>
              <a:gd name="T6" fmla="*/ 3505 w 3861"/>
              <a:gd name="T7" fmla="*/ 703 h 1524"/>
              <a:gd name="T8" fmla="*/ 3734 w 3861"/>
              <a:gd name="T9" fmla="*/ 965 h 1524"/>
              <a:gd name="T10" fmla="*/ 3861 w 3861"/>
              <a:gd name="T11" fmla="*/ 1219 h 1524"/>
              <a:gd name="T12" fmla="*/ 3776 w 3861"/>
              <a:gd name="T13" fmla="*/ 1439 h 1524"/>
              <a:gd name="T14" fmla="*/ 3624 w 3861"/>
              <a:gd name="T15" fmla="*/ 1524 h 1524"/>
              <a:gd name="T16" fmla="*/ 3446 w 3861"/>
              <a:gd name="T17" fmla="*/ 1524 h 1524"/>
              <a:gd name="T18" fmla="*/ 3201 w 3861"/>
              <a:gd name="T19" fmla="*/ 1363 h 1524"/>
              <a:gd name="T20" fmla="*/ 2997 w 3861"/>
              <a:gd name="T21" fmla="*/ 1177 h 1524"/>
              <a:gd name="T22" fmla="*/ 2853 w 3861"/>
              <a:gd name="T23" fmla="*/ 1075 h 1524"/>
              <a:gd name="T24" fmla="*/ 2701 w 3861"/>
              <a:gd name="T25" fmla="*/ 974 h 1524"/>
              <a:gd name="T26" fmla="*/ 2532 w 3861"/>
              <a:gd name="T27" fmla="*/ 889 h 1524"/>
              <a:gd name="T28" fmla="*/ 2337 w 3861"/>
              <a:gd name="T29" fmla="*/ 830 h 1524"/>
              <a:gd name="T30" fmla="*/ 2032 w 3861"/>
              <a:gd name="T31" fmla="*/ 728 h 1524"/>
              <a:gd name="T32" fmla="*/ 1736 w 3861"/>
              <a:gd name="T33" fmla="*/ 703 h 1524"/>
              <a:gd name="T34" fmla="*/ 1473 w 3861"/>
              <a:gd name="T35" fmla="*/ 601 h 1524"/>
              <a:gd name="T36" fmla="*/ 1177 w 3861"/>
              <a:gd name="T37" fmla="*/ 533 h 1524"/>
              <a:gd name="T38" fmla="*/ 940 w 3861"/>
              <a:gd name="T39" fmla="*/ 466 h 1524"/>
              <a:gd name="T40" fmla="*/ 661 w 3861"/>
              <a:gd name="T41" fmla="*/ 449 h 1524"/>
              <a:gd name="T42" fmla="*/ 373 w 3861"/>
              <a:gd name="T43" fmla="*/ 381 h 1524"/>
              <a:gd name="T44" fmla="*/ 229 w 3861"/>
              <a:gd name="T45" fmla="*/ 356 h 1524"/>
              <a:gd name="T46" fmla="*/ 60 w 3861"/>
              <a:gd name="T47" fmla="*/ 237 h 1524"/>
              <a:gd name="T48" fmla="*/ 0 w 3861"/>
              <a:gd name="T49" fmla="*/ 85 h 1524"/>
              <a:gd name="T50" fmla="*/ 144 w 3861"/>
              <a:gd name="T51" fmla="*/ 68 h 1524"/>
              <a:gd name="T52" fmla="*/ 220 w 3861"/>
              <a:gd name="T53" fmla="*/ 59 h 1524"/>
              <a:gd name="T54" fmla="*/ 331 w 3861"/>
              <a:gd name="T55" fmla="*/ 0 h 1524"/>
              <a:gd name="T56" fmla="*/ 466 w 3861"/>
              <a:gd name="T57" fmla="*/ 59 h 1524"/>
              <a:gd name="T58" fmla="*/ 728 w 3861"/>
              <a:gd name="T59" fmla="*/ 102 h 1524"/>
              <a:gd name="T60" fmla="*/ 881 w 3861"/>
              <a:gd name="T61" fmla="*/ 93 h 1524"/>
              <a:gd name="T62" fmla="*/ 991 w 3861"/>
              <a:gd name="T63" fmla="*/ 85 h 1524"/>
              <a:gd name="T64" fmla="*/ 1109 w 3861"/>
              <a:gd name="T65" fmla="*/ 76 h 1524"/>
              <a:gd name="T66" fmla="*/ 1524 w 3861"/>
              <a:gd name="T67" fmla="*/ 51 h 1524"/>
              <a:gd name="T68" fmla="*/ 1778 w 3861"/>
              <a:gd name="T69" fmla="*/ 135 h 1524"/>
              <a:gd name="T70" fmla="*/ 1990 w 3861"/>
              <a:gd name="T71" fmla="*/ 85 h 1524"/>
              <a:gd name="T72" fmla="*/ 2193 w 3861"/>
              <a:gd name="T73" fmla="*/ 85 h 1524"/>
              <a:gd name="T74" fmla="*/ 2337 w 3861"/>
              <a:gd name="T75" fmla="*/ 93 h 1524"/>
              <a:gd name="T76" fmla="*/ 2396 w 3861"/>
              <a:gd name="T77" fmla="*/ 76 h 1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861" h="1524">
                <a:moveTo>
                  <a:pt x="2396" y="76"/>
                </a:moveTo>
                <a:lnTo>
                  <a:pt x="2752" y="237"/>
                </a:lnTo>
                <a:lnTo>
                  <a:pt x="3141" y="432"/>
                </a:lnTo>
                <a:lnTo>
                  <a:pt x="3505" y="703"/>
                </a:lnTo>
                <a:lnTo>
                  <a:pt x="3734" y="965"/>
                </a:lnTo>
                <a:lnTo>
                  <a:pt x="3861" y="1219"/>
                </a:lnTo>
                <a:lnTo>
                  <a:pt x="3776" y="1439"/>
                </a:lnTo>
                <a:lnTo>
                  <a:pt x="3624" y="1524"/>
                </a:lnTo>
                <a:lnTo>
                  <a:pt x="3446" y="1524"/>
                </a:lnTo>
                <a:lnTo>
                  <a:pt x="3201" y="1363"/>
                </a:lnTo>
                <a:lnTo>
                  <a:pt x="2997" y="1177"/>
                </a:lnTo>
                <a:lnTo>
                  <a:pt x="2853" y="1075"/>
                </a:lnTo>
                <a:lnTo>
                  <a:pt x="2701" y="974"/>
                </a:lnTo>
                <a:lnTo>
                  <a:pt x="2532" y="889"/>
                </a:lnTo>
                <a:lnTo>
                  <a:pt x="2337" y="830"/>
                </a:lnTo>
                <a:lnTo>
                  <a:pt x="2032" y="728"/>
                </a:lnTo>
                <a:lnTo>
                  <a:pt x="1736" y="703"/>
                </a:lnTo>
                <a:lnTo>
                  <a:pt x="1473" y="601"/>
                </a:lnTo>
                <a:lnTo>
                  <a:pt x="1177" y="533"/>
                </a:lnTo>
                <a:lnTo>
                  <a:pt x="940" y="466"/>
                </a:lnTo>
                <a:lnTo>
                  <a:pt x="661" y="449"/>
                </a:lnTo>
                <a:lnTo>
                  <a:pt x="373" y="381"/>
                </a:lnTo>
                <a:lnTo>
                  <a:pt x="229" y="356"/>
                </a:lnTo>
                <a:lnTo>
                  <a:pt x="60" y="237"/>
                </a:lnTo>
                <a:lnTo>
                  <a:pt x="0" y="85"/>
                </a:lnTo>
                <a:lnTo>
                  <a:pt x="144" y="68"/>
                </a:lnTo>
                <a:lnTo>
                  <a:pt x="220" y="59"/>
                </a:lnTo>
                <a:lnTo>
                  <a:pt x="331" y="0"/>
                </a:lnTo>
                <a:lnTo>
                  <a:pt x="466" y="59"/>
                </a:lnTo>
                <a:lnTo>
                  <a:pt x="728" y="102"/>
                </a:lnTo>
                <a:lnTo>
                  <a:pt x="881" y="93"/>
                </a:lnTo>
                <a:lnTo>
                  <a:pt x="991" y="85"/>
                </a:lnTo>
                <a:lnTo>
                  <a:pt x="1109" y="76"/>
                </a:lnTo>
                <a:lnTo>
                  <a:pt x="1524" y="51"/>
                </a:lnTo>
                <a:lnTo>
                  <a:pt x="1778" y="135"/>
                </a:lnTo>
                <a:lnTo>
                  <a:pt x="1990" y="85"/>
                </a:lnTo>
                <a:lnTo>
                  <a:pt x="2193" y="85"/>
                </a:lnTo>
                <a:lnTo>
                  <a:pt x="2337" y="93"/>
                </a:lnTo>
                <a:lnTo>
                  <a:pt x="2396" y="76"/>
                </a:lnTo>
                <a:close/>
              </a:path>
            </a:pathLst>
          </a:custGeom>
          <a:blipFill>
            <a:blip r:embed="rId8"/>
            <a:tile tx="0" ty="0" sx="12000" sy="17000" flip="none" algn="tl"/>
          </a:blipFill>
          <a:ln w="47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" name="Çerçeve">
            <a:extLst>
              <a:ext uri="{FF2B5EF4-FFF2-40B4-BE49-F238E27FC236}">
                <a16:creationId xmlns:a16="http://schemas.microsoft.com/office/drawing/2014/main" id="{E4ADFD0A-CE57-44AC-AF07-39F2AF8B5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8025" y="17463"/>
            <a:ext cx="6103937" cy="7164388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4EEAEF-272C-41FE-AD77-44D9672109FA}"/>
              </a:ext>
            </a:extLst>
          </p:cNvPr>
          <p:cNvSpPr/>
          <p:nvPr/>
        </p:nvSpPr>
        <p:spPr>
          <a:xfrm>
            <a:off x="9983469" y="1217096"/>
            <a:ext cx="528320" cy="274320"/>
          </a:xfrm>
          <a:prstGeom prst="rect">
            <a:avLst/>
          </a:prstGeom>
          <a:blipFill dpi="0" rotWithShape="1">
            <a:blip r:embed="rId4"/>
            <a:srcRect/>
            <a:tile tx="0" ty="0" sx="25000" sy="25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C2C048-8C7A-401A-9E4E-BA951C737BFA}"/>
              </a:ext>
            </a:extLst>
          </p:cNvPr>
          <p:cNvSpPr/>
          <p:nvPr/>
        </p:nvSpPr>
        <p:spPr>
          <a:xfrm>
            <a:off x="9983469" y="1636196"/>
            <a:ext cx="528320" cy="274320"/>
          </a:xfrm>
          <a:prstGeom prst="rect">
            <a:avLst/>
          </a:prstGeom>
          <a:blipFill dpi="0" rotWithShape="1">
            <a:blip r:embed="rId8"/>
            <a:srcRect/>
            <a:tile tx="0" ty="0" sx="12000" sy="17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52FF05-47CE-4C4D-91B6-17BF83797329}"/>
              </a:ext>
            </a:extLst>
          </p:cNvPr>
          <p:cNvSpPr/>
          <p:nvPr/>
        </p:nvSpPr>
        <p:spPr>
          <a:xfrm>
            <a:off x="9983469" y="2088634"/>
            <a:ext cx="528320" cy="274320"/>
          </a:xfrm>
          <a:prstGeom prst="rect">
            <a:avLst/>
          </a:prstGeom>
          <a:blipFill dpi="0" rotWithShape="1">
            <a:blip r:embed="rId2"/>
            <a:srcRect/>
            <a:tile tx="0" ty="0" sx="10000" sy="1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A5F99C-2980-48AE-A96A-0472BD7C13F5}"/>
              </a:ext>
            </a:extLst>
          </p:cNvPr>
          <p:cNvSpPr/>
          <p:nvPr/>
        </p:nvSpPr>
        <p:spPr>
          <a:xfrm>
            <a:off x="9983469" y="2541072"/>
            <a:ext cx="528320" cy="274320"/>
          </a:xfrm>
          <a:prstGeom prst="rect">
            <a:avLst/>
          </a:prstGeom>
          <a:blipFill dpi="0" rotWithShape="1">
            <a:blip r:embed="rId3"/>
            <a:srcRect/>
            <a:tile tx="0" ty="0" sx="10000" sy="1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9B3C87-B96C-4CF1-9D9B-0EF1887303EF}"/>
              </a:ext>
            </a:extLst>
          </p:cNvPr>
          <p:cNvSpPr/>
          <p:nvPr/>
        </p:nvSpPr>
        <p:spPr>
          <a:xfrm>
            <a:off x="9983469" y="2993510"/>
            <a:ext cx="528320" cy="274320"/>
          </a:xfrm>
          <a:prstGeom prst="rect">
            <a:avLst/>
          </a:prstGeom>
          <a:blipFill dpi="0" rotWithShape="1">
            <a:blip r:embed="rId3"/>
            <a:srcRect/>
            <a:tile tx="0" ty="0" sx="8000" sy="8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22FE2DB-38B1-424A-ACCB-EA0479BE8F6C}"/>
              </a:ext>
            </a:extLst>
          </p:cNvPr>
          <p:cNvSpPr/>
          <p:nvPr/>
        </p:nvSpPr>
        <p:spPr>
          <a:xfrm>
            <a:off x="9983469" y="3443408"/>
            <a:ext cx="528320" cy="27432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" sy="5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9C37E0-447F-4D02-8A88-9A195EC32E33}"/>
              </a:ext>
            </a:extLst>
          </p:cNvPr>
          <p:cNvSpPr txBox="1"/>
          <p:nvPr/>
        </p:nvSpPr>
        <p:spPr>
          <a:xfrm>
            <a:off x="10511789" y="1208088"/>
            <a:ext cx="15445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Kuaterner Alüvyon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251EC7A-0419-4A1A-990F-745DF506FE9F}"/>
              </a:ext>
            </a:extLst>
          </p:cNvPr>
          <p:cNvSpPr txBox="1"/>
          <p:nvPr/>
        </p:nvSpPr>
        <p:spPr>
          <a:xfrm>
            <a:off x="10504169" y="1614287"/>
            <a:ext cx="14134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Pliyosen Kumtaşı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B5F25E-F73F-480D-BA28-FC8B2A1CAF5F}"/>
              </a:ext>
            </a:extLst>
          </p:cNvPr>
          <p:cNvSpPr txBox="1"/>
          <p:nvPr/>
        </p:nvSpPr>
        <p:spPr>
          <a:xfrm>
            <a:off x="10496650" y="3434597"/>
            <a:ext cx="1161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Paleozoik Şist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ECB22A-5A70-45DF-88E7-4423DDA3BC2F}"/>
              </a:ext>
            </a:extLst>
          </p:cNvPr>
          <p:cNvSpPr txBox="1"/>
          <p:nvPr/>
        </p:nvSpPr>
        <p:spPr>
          <a:xfrm>
            <a:off x="10504168" y="2507615"/>
            <a:ext cx="12469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Miyosen Marn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B9C3AEC-97D8-4137-A230-DF8B31F22436}"/>
              </a:ext>
            </a:extLst>
          </p:cNvPr>
          <p:cNvSpPr txBox="1"/>
          <p:nvPr/>
        </p:nvSpPr>
        <p:spPr>
          <a:xfrm>
            <a:off x="10504168" y="3007442"/>
            <a:ext cx="10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Miyosen Kil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25F6F4A-E1B7-409A-9EB9-4C8FEE161253}"/>
              </a:ext>
            </a:extLst>
          </p:cNvPr>
          <p:cNvSpPr txBox="1"/>
          <p:nvPr/>
        </p:nvSpPr>
        <p:spPr>
          <a:xfrm>
            <a:off x="10511789" y="2080460"/>
            <a:ext cx="1276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Pliyosen Kalker</a:t>
            </a:r>
          </a:p>
        </p:txBody>
      </p:sp>
    </p:spTree>
    <p:extLst>
      <p:ext uri="{BB962C8B-B14F-4D97-AF65-F5344CB8AC3E}">
        <p14:creationId xmlns:p14="http://schemas.microsoft.com/office/powerpoint/2010/main" val="3789064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2A09E5-867E-4DAE-BD77-8999DA1F2E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6" t="20026" r="17938" b="3760"/>
          <a:stretch/>
        </p:blipFill>
        <p:spPr>
          <a:xfrm>
            <a:off x="0" y="-99141"/>
            <a:ext cx="7723791" cy="54336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A73576-2265-463C-A18C-CBDA08C1F8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4" t="17706" r="18287" b="3883"/>
          <a:stretch/>
        </p:blipFill>
        <p:spPr>
          <a:xfrm>
            <a:off x="4866187" y="1632237"/>
            <a:ext cx="8036169" cy="564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7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A17363-D2D6-4559-A5A3-4A81A544A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14" y="1652775"/>
            <a:ext cx="10813531" cy="389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94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>
            <a:extLst>
              <a:ext uri="{FF2B5EF4-FFF2-40B4-BE49-F238E27FC236}">
                <a16:creationId xmlns:a16="http://schemas.microsoft.com/office/drawing/2014/main" id="{0BA828CD-8789-475B-933D-9C99C151181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909638" y="1595438"/>
            <a:ext cx="11131550" cy="400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759B42-4F98-45AF-AAED-0C44E5F2B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476" y="1619250"/>
            <a:ext cx="11010900" cy="3960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F9A41B89-7B81-429D-B07F-0275D9AF5E1F}"/>
              </a:ext>
            </a:extLst>
          </p:cNvPr>
          <p:cNvSpPr>
            <a:spLocks/>
          </p:cNvSpPr>
          <p:nvPr/>
        </p:nvSpPr>
        <p:spPr bwMode="auto">
          <a:xfrm>
            <a:off x="1571626" y="2136775"/>
            <a:ext cx="10379075" cy="3121025"/>
          </a:xfrm>
          <a:custGeom>
            <a:avLst/>
            <a:gdLst>
              <a:gd name="T0" fmla="*/ 245 w 16760"/>
              <a:gd name="T1" fmla="*/ 594 h 5033"/>
              <a:gd name="T2" fmla="*/ 508 w 16760"/>
              <a:gd name="T3" fmla="*/ 696 h 5033"/>
              <a:gd name="T4" fmla="*/ 770 w 16760"/>
              <a:gd name="T5" fmla="*/ 681 h 5033"/>
              <a:gd name="T6" fmla="*/ 1032 w 16760"/>
              <a:gd name="T7" fmla="*/ 683 h 5033"/>
              <a:gd name="T8" fmla="*/ 1294 w 16760"/>
              <a:gd name="T9" fmla="*/ 683 h 5033"/>
              <a:gd name="T10" fmla="*/ 1556 w 16760"/>
              <a:gd name="T11" fmla="*/ 705 h 5033"/>
              <a:gd name="T12" fmla="*/ 1818 w 16760"/>
              <a:gd name="T13" fmla="*/ 1016 h 5033"/>
              <a:gd name="T14" fmla="*/ 2080 w 16760"/>
              <a:gd name="T15" fmla="*/ 1243 h 5033"/>
              <a:gd name="T16" fmla="*/ 2343 w 16760"/>
              <a:gd name="T17" fmla="*/ 1363 h 5033"/>
              <a:gd name="T18" fmla="*/ 2605 w 16760"/>
              <a:gd name="T19" fmla="*/ 1595 h 5033"/>
              <a:gd name="T20" fmla="*/ 2867 w 16760"/>
              <a:gd name="T21" fmla="*/ 1854 h 5033"/>
              <a:gd name="T22" fmla="*/ 3129 w 16760"/>
              <a:gd name="T23" fmla="*/ 2108 h 5033"/>
              <a:gd name="T24" fmla="*/ 3391 w 16760"/>
              <a:gd name="T25" fmla="*/ 2431 h 5033"/>
              <a:gd name="T26" fmla="*/ 3653 w 16760"/>
              <a:gd name="T27" fmla="*/ 2603 h 5033"/>
              <a:gd name="T28" fmla="*/ 3915 w 16760"/>
              <a:gd name="T29" fmla="*/ 2505 h 5033"/>
              <a:gd name="T30" fmla="*/ 4177 w 16760"/>
              <a:gd name="T31" fmla="*/ 1950 h 5033"/>
              <a:gd name="T32" fmla="*/ 4440 w 16760"/>
              <a:gd name="T33" fmla="*/ 1778 h 5033"/>
              <a:gd name="T34" fmla="*/ 4702 w 16760"/>
              <a:gd name="T35" fmla="*/ 1451 h 5033"/>
              <a:gd name="T36" fmla="*/ 4964 w 16760"/>
              <a:gd name="T37" fmla="*/ 999 h 5033"/>
              <a:gd name="T38" fmla="*/ 5226 w 16760"/>
              <a:gd name="T39" fmla="*/ 643 h 5033"/>
              <a:gd name="T40" fmla="*/ 5488 w 16760"/>
              <a:gd name="T41" fmla="*/ 684 h 5033"/>
              <a:gd name="T42" fmla="*/ 5750 w 16760"/>
              <a:gd name="T43" fmla="*/ 1239 h 5033"/>
              <a:gd name="T44" fmla="*/ 6012 w 16760"/>
              <a:gd name="T45" fmla="*/ 1555 h 5033"/>
              <a:gd name="T46" fmla="*/ 6275 w 16760"/>
              <a:gd name="T47" fmla="*/ 1731 h 5033"/>
              <a:gd name="T48" fmla="*/ 6537 w 16760"/>
              <a:gd name="T49" fmla="*/ 2020 h 5033"/>
              <a:gd name="T50" fmla="*/ 6799 w 16760"/>
              <a:gd name="T51" fmla="*/ 2552 h 5033"/>
              <a:gd name="T52" fmla="*/ 7061 w 16760"/>
              <a:gd name="T53" fmla="*/ 1960 h 5033"/>
              <a:gd name="T54" fmla="*/ 7323 w 16760"/>
              <a:gd name="T55" fmla="*/ 2021 h 5033"/>
              <a:gd name="T56" fmla="*/ 7585 w 16760"/>
              <a:gd name="T57" fmla="*/ 2171 h 5033"/>
              <a:gd name="T58" fmla="*/ 7847 w 16760"/>
              <a:gd name="T59" fmla="*/ 2396 h 5033"/>
              <a:gd name="T60" fmla="*/ 8110 w 16760"/>
              <a:gd name="T61" fmla="*/ 3053 h 5033"/>
              <a:gd name="T62" fmla="*/ 8372 w 16760"/>
              <a:gd name="T63" fmla="*/ 3989 h 5033"/>
              <a:gd name="T64" fmla="*/ 8634 w 16760"/>
              <a:gd name="T65" fmla="*/ 4454 h 5033"/>
              <a:gd name="T66" fmla="*/ 8896 w 16760"/>
              <a:gd name="T67" fmla="*/ 4525 h 5033"/>
              <a:gd name="T68" fmla="*/ 9928 w 16760"/>
              <a:gd name="T69" fmla="*/ 4520 h 5033"/>
              <a:gd name="T70" fmla="*/ 10190 w 16760"/>
              <a:gd name="T71" fmla="*/ 4539 h 5033"/>
              <a:gd name="T72" fmla="*/ 10452 w 16760"/>
              <a:gd name="T73" fmla="*/ 4175 h 5033"/>
              <a:gd name="T74" fmla="*/ 10715 w 16760"/>
              <a:gd name="T75" fmla="*/ 3776 h 5033"/>
              <a:gd name="T76" fmla="*/ 10977 w 16760"/>
              <a:gd name="T77" fmla="*/ 3124 h 5033"/>
              <a:gd name="T78" fmla="*/ 11239 w 16760"/>
              <a:gd name="T79" fmla="*/ 2517 h 5033"/>
              <a:gd name="T80" fmla="*/ 11501 w 16760"/>
              <a:gd name="T81" fmla="*/ 1989 h 5033"/>
              <a:gd name="T82" fmla="*/ 11763 w 16760"/>
              <a:gd name="T83" fmla="*/ 711 h 5033"/>
              <a:gd name="T84" fmla="*/ 12025 w 16760"/>
              <a:gd name="T85" fmla="*/ 321 h 5033"/>
              <a:gd name="T86" fmla="*/ 12287 w 16760"/>
              <a:gd name="T87" fmla="*/ 3 h 5033"/>
              <a:gd name="T88" fmla="*/ 12549 w 16760"/>
              <a:gd name="T89" fmla="*/ 31 h 5033"/>
              <a:gd name="T90" fmla="*/ 12812 w 16760"/>
              <a:gd name="T91" fmla="*/ 120 h 5033"/>
              <a:gd name="T92" fmla="*/ 13074 w 16760"/>
              <a:gd name="T93" fmla="*/ 436 h 5033"/>
              <a:gd name="T94" fmla="*/ 13336 w 16760"/>
              <a:gd name="T95" fmla="*/ 1317 h 5033"/>
              <a:gd name="T96" fmla="*/ 13598 w 16760"/>
              <a:gd name="T97" fmla="*/ 2018 h 5033"/>
              <a:gd name="T98" fmla="*/ 13860 w 16760"/>
              <a:gd name="T99" fmla="*/ 2652 h 5033"/>
              <a:gd name="T100" fmla="*/ 14122 w 16760"/>
              <a:gd name="T101" fmla="*/ 3331 h 5033"/>
              <a:gd name="T102" fmla="*/ 14384 w 16760"/>
              <a:gd name="T103" fmla="*/ 3706 h 5033"/>
              <a:gd name="T104" fmla="*/ 14647 w 16760"/>
              <a:gd name="T105" fmla="*/ 3907 h 5033"/>
              <a:gd name="T106" fmla="*/ 14909 w 16760"/>
              <a:gd name="T107" fmla="*/ 4002 h 5033"/>
              <a:gd name="T108" fmla="*/ 15171 w 16760"/>
              <a:gd name="T109" fmla="*/ 4098 h 5033"/>
              <a:gd name="T110" fmla="*/ 15433 w 16760"/>
              <a:gd name="T111" fmla="*/ 4194 h 5033"/>
              <a:gd name="T112" fmla="*/ 15695 w 16760"/>
              <a:gd name="T113" fmla="*/ 4288 h 5033"/>
              <a:gd name="T114" fmla="*/ 15957 w 16760"/>
              <a:gd name="T115" fmla="*/ 4379 h 5033"/>
              <a:gd name="T116" fmla="*/ 16219 w 16760"/>
              <a:gd name="T117" fmla="*/ 4466 h 5033"/>
              <a:gd name="T118" fmla="*/ 16482 w 16760"/>
              <a:gd name="T119" fmla="*/ 4525 h 5033"/>
              <a:gd name="T120" fmla="*/ 16744 w 16760"/>
              <a:gd name="T121" fmla="*/ 4521 h 5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760" h="5033">
                <a:moveTo>
                  <a:pt x="0" y="483"/>
                </a:moveTo>
                <a:lnTo>
                  <a:pt x="16" y="483"/>
                </a:lnTo>
                <a:lnTo>
                  <a:pt x="32" y="483"/>
                </a:lnTo>
                <a:lnTo>
                  <a:pt x="49" y="483"/>
                </a:lnTo>
                <a:lnTo>
                  <a:pt x="65" y="483"/>
                </a:lnTo>
                <a:lnTo>
                  <a:pt x="82" y="483"/>
                </a:lnTo>
                <a:lnTo>
                  <a:pt x="98" y="483"/>
                </a:lnTo>
                <a:lnTo>
                  <a:pt x="114" y="498"/>
                </a:lnTo>
                <a:lnTo>
                  <a:pt x="131" y="514"/>
                </a:lnTo>
                <a:lnTo>
                  <a:pt x="147" y="528"/>
                </a:lnTo>
                <a:lnTo>
                  <a:pt x="163" y="542"/>
                </a:lnTo>
                <a:lnTo>
                  <a:pt x="180" y="555"/>
                </a:lnTo>
                <a:lnTo>
                  <a:pt x="196" y="566"/>
                </a:lnTo>
                <a:lnTo>
                  <a:pt x="213" y="576"/>
                </a:lnTo>
                <a:lnTo>
                  <a:pt x="229" y="586"/>
                </a:lnTo>
                <a:lnTo>
                  <a:pt x="245" y="594"/>
                </a:lnTo>
                <a:lnTo>
                  <a:pt x="262" y="602"/>
                </a:lnTo>
                <a:lnTo>
                  <a:pt x="278" y="608"/>
                </a:lnTo>
                <a:lnTo>
                  <a:pt x="295" y="615"/>
                </a:lnTo>
                <a:lnTo>
                  <a:pt x="311" y="620"/>
                </a:lnTo>
                <a:lnTo>
                  <a:pt x="327" y="625"/>
                </a:lnTo>
                <a:lnTo>
                  <a:pt x="344" y="630"/>
                </a:lnTo>
                <a:lnTo>
                  <a:pt x="360" y="635"/>
                </a:lnTo>
                <a:lnTo>
                  <a:pt x="376" y="640"/>
                </a:lnTo>
                <a:lnTo>
                  <a:pt x="393" y="645"/>
                </a:lnTo>
                <a:lnTo>
                  <a:pt x="409" y="651"/>
                </a:lnTo>
                <a:lnTo>
                  <a:pt x="426" y="657"/>
                </a:lnTo>
                <a:lnTo>
                  <a:pt x="442" y="663"/>
                </a:lnTo>
                <a:lnTo>
                  <a:pt x="458" y="671"/>
                </a:lnTo>
                <a:lnTo>
                  <a:pt x="475" y="678"/>
                </a:lnTo>
                <a:lnTo>
                  <a:pt x="491" y="687"/>
                </a:lnTo>
                <a:lnTo>
                  <a:pt x="508" y="696"/>
                </a:lnTo>
                <a:lnTo>
                  <a:pt x="524" y="705"/>
                </a:lnTo>
                <a:lnTo>
                  <a:pt x="540" y="704"/>
                </a:lnTo>
                <a:lnTo>
                  <a:pt x="557" y="666"/>
                </a:lnTo>
                <a:lnTo>
                  <a:pt x="573" y="655"/>
                </a:lnTo>
                <a:lnTo>
                  <a:pt x="589" y="671"/>
                </a:lnTo>
                <a:lnTo>
                  <a:pt x="606" y="678"/>
                </a:lnTo>
                <a:lnTo>
                  <a:pt x="622" y="682"/>
                </a:lnTo>
                <a:lnTo>
                  <a:pt x="639" y="683"/>
                </a:lnTo>
                <a:lnTo>
                  <a:pt x="655" y="683"/>
                </a:lnTo>
                <a:lnTo>
                  <a:pt x="671" y="681"/>
                </a:lnTo>
                <a:lnTo>
                  <a:pt x="688" y="680"/>
                </a:lnTo>
                <a:lnTo>
                  <a:pt x="704" y="680"/>
                </a:lnTo>
                <a:lnTo>
                  <a:pt x="721" y="680"/>
                </a:lnTo>
                <a:lnTo>
                  <a:pt x="737" y="680"/>
                </a:lnTo>
                <a:lnTo>
                  <a:pt x="753" y="680"/>
                </a:lnTo>
                <a:lnTo>
                  <a:pt x="770" y="681"/>
                </a:lnTo>
                <a:lnTo>
                  <a:pt x="786" y="681"/>
                </a:lnTo>
                <a:lnTo>
                  <a:pt x="802" y="681"/>
                </a:lnTo>
                <a:lnTo>
                  <a:pt x="819" y="681"/>
                </a:lnTo>
                <a:lnTo>
                  <a:pt x="835" y="682"/>
                </a:lnTo>
                <a:lnTo>
                  <a:pt x="852" y="682"/>
                </a:lnTo>
                <a:lnTo>
                  <a:pt x="868" y="683"/>
                </a:lnTo>
                <a:lnTo>
                  <a:pt x="884" y="683"/>
                </a:lnTo>
                <a:lnTo>
                  <a:pt x="901" y="683"/>
                </a:lnTo>
                <a:lnTo>
                  <a:pt x="917" y="683"/>
                </a:lnTo>
                <a:lnTo>
                  <a:pt x="934" y="683"/>
                </a:lnTo>
                <a:lnTo>
                  <a:pt x="950" y="683"/>
                </a:lnTo>
                <a:lnTo>
                  <a:pt x="966" y="683"/>
                </a:lnTo>
                <a:lnTo>
                  <a:pt x="983" y="683"/>
                </a:lnTo>
                <a:lnTo>
                  <a:pt x="999" y="683"/>
                </a:lnTo>
                <a:lnTo>
                  <a:pt x="1015" y="683"/>
                </a:lnTo>
                <a:lnTo>
                  <a:pt x="1032" y="683"/>
                </a:lnTo>
                <a:lnTo>
                  <a:pt x="1048" y="683"/>
                </a:lnTo>
                <a:lnTo>
                  <a:pt x="1065" y="683"/>
                </a:lnTo>
                <a:lnTo>
                  <a:pt x="1081" y="683"/>
                </a:lnTo>
                <a:lnTo>
                  <a:pt x="1097" y="683"/>
                </a:lnTo>
                <a:lnTo>
                  <a:pt x="1114" y="683"/>
                </a:lnTo>
                <a:lnTo>
                  <a:pt x="1130" y="684"/>
                </a:lnTo>
                <a:lnTo>
                  <a:pt x="1146" y="684"/>
                </a:lnTo>
                <a:lnTo>
                  <a:pt x="1163" y="684"/>
                </a:lnTo>
                <a:lnTo>
                  <a:pt x="1179" y="684"/>
                </a:lnTo>
                <a:lnTo>
                  <a:pt x="1196" y="684"/>
                </a:lnTo>
                <a:lnTo>
                  <a:pt x="1212" y="683"/>
                </a:lnTo>
                <a:lnTo>
                  <a:pt x="1228" y="683"/>
                </a:lnTo>
                <a:lnTo>
                  <a:pt x="1245" y="683"/>
                </a:lnTo>
                <a:lnTo>
                  <a:pt x="1261" y="683"/>
                </a:lnTo>
                <a:lnTo>
                  <a:pt x="1278" y="683"/>
                </a:lnTo>
                <a:lnTo>
                  <a:pt x="1294" y="683"/>
                </a:lnTo>
                <a:lnTo>
                  <a:pt x="1310" y="683"/>
                </a:lnTo>
                <a:lnTo>
                  <a:pt x="1327" y="683"/>
                </a:lnTo>
                <a:lnTo>
                  <a:pt x="1343" y="683"/>
                </a:lnTo>
                <a:lnTo>
                  <a:pt x="1359" y="683"/>
                </a:lnTo>
                <a:lnTo>
                  <a:pt x="1376" y="683"/>
                </a:lnTo>
                <a:lnTo>
                  <a:pt x="1392" y="683"/>
                </a:lnTo>
                <a:lnTo>
                  <a:pt x="1409" y="683"/>
                </a:lnTo>
                <a:lnTo>
                  <a:pt x="1425" y="681"/>
                </a:lnTo>
                <a:lnTo>
                  <a:pt x="1441" y="680"/>
                </a:lnTo>
                <a:lnTo>
                  <a:pt x="1458" y="675"/>
                </a:lnTo>
                <a:lnTo>
                  <a:pt x="1474" y="675"/>
                </a:lnTo>
                <a:lnTo>
                  <a:pt x="1491" y="675"/>
                </a:lnTo>
                <a:lnTo>
                  <a:pt x="1507" y="677"/>
                </a:lnTo>
                <a:lnTo>
                  <a:pt x="1523" y="678"/>
                </a:lnTo>
                <a:lnTo>
                  <a:pt x="1540" y="692"/>
                </a:lnTo>
                <a:lnTo>
                  <a:pt x="1556" y="705"/>
                </a:lnTo>
                <a:lnTo>
                  <a:pt x="1572" y="725"/>
                </a:lnTo>
                <a:lnTo>
                  <a:pt x="1589" y="745"/>
                </a:lnTo>
                <a:lnTo>
                  <a:pt x="1605" y="766"/>
                </a:lnTo>
                <a:lnTo>
                  <a:pt x="1622" y="789"/>
                </a:lnTo>
                <a:lnTo>
                  <a:pt x="1638" y="813"/>
                </a:lnTo>
                <a:lnTo>
                  <a:pt x="1654" y="838"/>
                </a:lnTo>
                <a:lnTo>
                  <a:pt x="1671" y="859"/>
                </a:lnTo>
                <a:lnTo>
                  <a:pt x="1687" y="879"/>
                </a:lnTo>
                <a:lnTo>
                  <a:pt x="1704" y="899"/>
                </a:lnTo>
                <a:lnTo>
                  <a:pt x="1720" y="920"/>
                </a:lnTo>
                <a:lnTo>
                  <a:pt x="1736" y="939"/>
                </a:lnTo>
                <a:lnTo>
                  <a:pt x="1753" y="955"/>
                </a:lnTo>
                <a:lnTo>
                  <a:pt x="1769" y="971"/>
                </a:lnTo>
                <a:lnTo>
                  <a:pt x="1785" y="986"/>
                </a:lnTo>
                <a:lnTo>
                  <a:pt x="1802" y="1001"/>
                </a:lnTo>
                <a:lnTo>
                  <a:pt x="1818" y="1016"/>
                </a:lnTo>
                <a:lnTo>
                  <a:pt x="1835" y="1030"/>
                </a:lnTo>
                <a:lnTo>
                  <a:pt x="1851" y="1045"/>
                </a:lnTo>
                <a:lnTo>
                  <a:pt x="1867" y="1060"/>
                </a:lnTo>
                <a:lnTo>
                  <a:pt x="1884" y="1074"/>
                </a:lnTo>
                <a:lnTo>
                  <a:pt x="1900" y="1089"/>
                </a:lnTo>
                <a:lnTo>
                  <a:pt x="1917" y="1103"/>
                </a:lnTo>
                <a:lnTo>
                  <a:pt x="1933" y="1117"/>
                </a:lnTo>
                <a:lnTo>
                  <a:pt x="1949" y="1132"/>
                </a:lnTo>
                <a:lnTo>
                  <a:pt x="1966" y="1146"/>
                </a:lnTo>
                <a:lnTo>
                  <a:pt x="1982" y="1160"/>
                </a:lnTo>
                <a:lnTo>
                  <a:pt x="1998" y="1174"/>
                </a:lnTo>
                <a:lnTo>
                  <a:pt x="2015" y="1188"/>
                </a:lnTo>
                <a:lnTo>
                  <a:pt x="2031" y="1202"/>
                </a:lnTo>
                <a:lnTo>
                  <a:pt x="2048" y="1216"/>
                </a:lnTo>
                <a:lnTo>
                  <a:pt x="2064" y="1230"/>
                </a:lnTo>
                <a:lnTo>
                  <a:pt x="2080" y="1243"/>
                </a:lnTo>
                <a:lnTo>
                  <a:pt x="2097" y="1257"/>
                </a:lnTo>
                <a:lnTo>
                  <a:pt x="2113" y="1271"/>
                </a:lnTo>
                <a:lnTo>
                  <a:pt x="2130" y="1284"/>
                </a:lnTo>
                <a:lnTo>
                  <a:pt x="2146" y="1297"/>
                </a:lnTo>
                <a:lnTo>
                  <a:pt x="2162" y="1304"/>
                </a:lnTo>
                <a:lnTo>
                  <a:pt x="2179" y="1311"/>
                </a:lnTo>
                <a:lnTo>
                  <a:pt x="2195" y="1312"/>
                </a:lnTo>
                <a:lnTo>
                  <a:pt x="2211" y="1314"/>
                </a:lnTo>
                <a:lnTo>
                  <a:pt x="2228" y="1316"/>
                </a:lnTo>
                <a:lnTo>
                  <a:pt x="2244" y="1319"/>
                </a:lnTo>
                <a:lnTo>
                  <a:pt x="2261" y="1321"/>
                </a:lnTo>
                <a:lnTo>
                  <a:pt x="2277" y="1322"/>
                </a:lnTo>
                <a:lnTo>
                  <a:pt x="2293" y="1323"/>
                </a:lnTo>
                <a:lnTo>
                  <a:pt x="2310" y="1333"/>
                </a:lnTo>
                <a:lnTo>
                  <a:pt x="2326" y="1348"/>
                </a:lnTo>
                <a:lnTo>
                  <a:pt x="2343" y="1363"/>
                </a:lnTo>
                <a:lnTo>
                  <a:pt x="2359" y="1378"/>
                </a:lnTo>
                <a:lnTo>
                  <a:pt x="2375" y="1393"/>
                </a:lnTo>
                <a:lnTo>
                  <a:pt x="2392" y="1408"/>
                </a:lnTo>
                <a:lnTo>
                  <a:pt x="2408" y="1422"/>
                </a:lnTo>
                <a:lnTo>
                  <a:pt x="2424" y="1437"/>
                </a:lnTo>
                <a:lnTo>
                  <a:pt x="2441" y="1451"/>
                </a:lnTo>
                <a:lnTo>
                  <a:pt x="2457" y="1465"/>
                </a:lnTo>
                <a:lnTo>
                  <a:pt x="2474" y="1480"/>
                </a:lnTo>
                <a:lnTo>
                  <a:pt x="2490" y="1494"/>
                </a:lnTo>
                <a:lnTo>
                  <a:pt x="2506" y="1508"/>
                </a:lnTo>
                <a:lnTo>
                  <a:pt x="2523" y="1523"/>
                </a:lnTo>
                <a:lnTo>
                  <a:pt x="2539" y="1537"/>
                </a:lnTo>
                <a:lnTo>
                  <a:pt x="2555" y="1551"/>
                </a:lnTo>
                <a:lnTo>
                  <a:pt x="2572" y="1565"/>
                </a:lnTo>
                <a:lnTo>
                  <a:pt x="2588" y="1580"/>
                </a:lnTo>
                <a:lnTo>
                  <a:pt x="2605" y="1595"/>
                </a:lnTo>
                <a:lnTo>
                  <a:pt x="2621" y="1609"/>
                </a:lnTo>
                <a:lnTo>
                  <a:pt x="2637" y="1624"/>
                </a:lnTo>
                <a:lnTo>
                  <a:pt x="2654" y="1640"/>
                </a:lnTo>
                <a:lnTo>
                  <a:pt x="2670" y="1656"/>
                </a:lnTo>
                <a:lnTo>
                  <a:pt x="2687" y="1673"/>
                </a:lnTo>
                <a:lnTo>
                  <a:pt x="2703" y="1690"/>
                </a:lnTo>
                <a:lnTo>
                  <a:pt x="2719" y="1708"/>
                </a:lnTo>
                <a:lnTo>
                  <a:pt x="2736" y="1727"/>
                </a:lnTo>
                <a:lnTo>
                  <a:pt x="2752" y="1747"/>
                </a:lnTo>
                <a:lnTo>
                  <a:pt x="2768" y="1766"/>
                </a:lnTo>
                <a:lnTo>
                  <a:pt x="2785" y="1784"/>
                </a:lnTo>
                <a:lnTo>
                  <a:pt x="2801" y="1800"/>
                </a:lnTo>
                <a:lnTo>
                  <a:pt x="2818" y="1815"/>
                </a:lnTo>
                <a:lnTo>
                  <a:pt x="2834" y="1829"/>
                </a:lnTo>
                <a:lnTo>
                  <a:pt x="2850" y="1842"/>
                </a:lnTo>
                <a:lnTo>
                  <a:pt x="2867" y="1854"/>
                </a:lnTo>
                <a:lnTo>
                  <a:pt x="2883" y="1867"/>
                </a:lnTo>
                <a:lnTo>
                  <a:pt x="2900" y="1880"/>
                </a:lnTo>
                <a:lnTo>
                  <a:pt x="2916" y="1893"/>
                </a:lnTo>
                <a:lnTo>
                  <a:pt x="2932" y="1906"/>
                </a:lnTo>
                <a:lnTo>
                  <a:pt x="2949" y="1919"/>
                </a:lnTo>
                <a:lnTo>
                  <a:pt x="2965" y="1932"/>
                </a:lnTo>
                <a:lnTo>
                  <a:pt x="2981" y="1945"/>
                </a:lnTo>
                <a:lnTo>
                  <a:pt x="2998" y="1955"/>
                </a:lnTo>
                <a:lnTo>
                  <a:pt x="3014" y="1960"/>
                </a:lnTo>
                <a:lnTo>
                  <a:pt x="3031" y="1975"/>
                </a:lnTo>
                <a:lnTo>
                  <a:pt x="3047" y="1998"/>
                </a:lnTo>
                <a:lnTo>
                  <a:pt x="3063" y="2020"/>
                </a:lnTo>
                <a:lnTo>
                  <a:pt x="3080" y="2042"/>
                </a:lnTo>
                <a:lnTo>
                  <a:pt x="3096" y="2064"/>
                </a:lnTo>
                <a:lnTo>
                  <a:pt x="3113" y="2086"/>
                </a:lnTo>
                <a:lnTo>
                  <a:pt x="3129" y="2108"/>
                </a:lnTo>
                <a:lnTo>
                  <a:pt x="3145" y="2128"/>
                </a:lnTo>
                <a:lnTo>
                  <a:pt x="3162" y="2147"/>
                </a:lnTo>
                <a:lnTo>
                  <a:pt x="3178" y="2167"/>
                </a:lnTo>
                <a:lnTo>
                  <a:pt x="3194" y="2186"/>
                </a:lnTo>
                <a:lnTo>
                  <a:pt x="3211" y="2206"/>
                </a:lnTo>
                <a:lnTo>
                  <a:pt x="3227" y="2227"/>
                </a:lnTo>
                <a:lnTo>
                  <a:pt x="3244" y="2247"/>
                </a:lnTo>
                <a:lnTo>
                  <a:pt x="3260" y="2268"/>
                </a:lnTo>
                <a:lnTo>
                  <a:pt x="3276" y="2288"/>
                </a:lnTo>
                <a:lnTo>
                  <a:pt x="3293" y="2308"/>
                </a:lnTo>
                <a:lnTo>
                  <a:pt x="3309" y="2329"/>
                </a:lnTo>
                <a:lnTo>
                  <a:pt x="3326" y="2349"/>
                </a:lnTo>
                <a:lnTo>
                  <a:pt x="3342" y="2370"/>
                </a:lnTo>
                <a:lnTo>
                  <a:pt x="3358" y="2390"/>
                </a:lnTo>
                <a:lnTo>
                  <a:pt x="3375" y="2410"/>
                </a:lnTo>
                <a:lnTo>
                  <a:pt x="3391" y="2431"/>
                </a:lnTo>
                <a:lnTo>
                  <a:pt x="3407" y="2451"/>
                </a:lnTo>
                <a:lnTo>
                  <a:pt x="3424" y="2471"/>
                </a:lnTo>
                <a:lnTo>
                  <a:pt x="3440" y="2490"/>
                </a:lnTo>
                <a:lnTo>
                  <a:pt x="3457" y="2510"/>
                </a:lnTo>
                <a:lnTo>
                  <a:pt x="3473" y="2529"/>
                </a:lnTo>
                <a:lnTo>
                  <a:pt x="3489" y="2548"/>
                </a:lnTo>
                <a:lnTo>
                  <a:pt x="3506" y="2567"/>
                </a:lnTo>
                <a:lnTo>
                  <a:pt x="3522" y="2585"/>
                </a:lnTo>
                <a:lnTo>
                  <a:pt x="3539" y="2594"/>
                </a:lnTo>
                <a:lnTo>
                  <a:pt x="3555" y="2595"/>
                </a:lnTo>
                <a:lnTo>
                  <a:pt x="3571" y="2593"/>
                </a:lnTo>
                <a:lnTo>
                  <a:pt x="3588" y="2594"/>
                </a:lnTo>
                <a:lnTo>
                  <a:pt x="3604" y="2597"/>
                </a:lnTo>
                <a:lnTo>
                  <a:pt x="3620" y="2601"/>
                </a:lnTo>
                <a:lnTo>
                  <a:pt x="3637" y="2603"/>
                </a:lnTo>
                <a:lnTo>
                  <a:pt x="3653" y="2603"/>
                </a:lnTo>
                <a:lnTo>
                  <a:pt x="3670" y="2604"/>
                </a:lnTo>
                <a:lnTo>
                  <a:pt x="3686" y="2606"/>
                </a:lnTo>
                <a:lnTo>
                  <a:pt x="3702" y="2611"/>
                </a:lnTo>
                <a:lnTo>
                  <a:pt x="3719" y="2616"/>
                </a:lnTo>
                <a:lnTo>
                  <a:pt x="3735" y="2622"/>
                </a:lnTo>
                <a:lnTo>
                  <a:pt x="3751" y="2628"/>
                </a:lnTo>
                <a:lnTo>
                  <a:pt x="3768" y="2635"/>
                </a:lnTo>
                <a:lnTo>
                  <a:pt x="3784" y="2638"/>
                </a:lnTo>
                <a:lnTo>
                  <a:pt x="3801" y="2636"/>
                </a:lnTo>
                <a:lnTo>
                  <a:pt x="3817" y="2630"/>
                </a:lnTo>
                <a:lnTo>
                  <a:pt x="3833" y="2617"/>
                </a:lnTo>
                <a:lnTo>
                  <a:pt x="3850" y="2600"/>
                </a:lnTo>
                <a:lnTo>
                  <a:pt x="3866" y="2581"/>
                </a:lnTo>
                <a:lnTo>
                  <a:pt x="3883" y="2558"/>
                </a:lnTo>
                <a:lnTo>
                  <a:pt x="3899" y="2533"/>
                </a:lnTo>
                <a:lnTo>
                  <a:pt x="3915" y="2505"/>
                </a:lnTo>
                <a:lnTo>
                  <a:pt x="3932" y="2473"/>
                </a:lnTo>
                <a:lnTo>
                  <a:pt x="3948" y="2439"/>
                </a:lnTo>
                <a:lnTo>
                  <a:pt x="3964" y="2402"/>
                </a:lnTo>
                <a:lnTo>
                  <a:pt x="3981" y="2363"/>
                </a:lnTo>
                <a:lnTo>
                  <a:pt x="3997" y="2323"/>
                </a:lnTo>
                <a:lnTo>
                  <a:pt x="4014" y="2282"/>
                </a:lnTo>
                <a:lnTo>
                  <a:pt x="4030" y="2241"/>
                </a:lnTo>
                <a:lnTo>
                  <a:pt x="4046" y="2200"/>
                </a:lnTo>
                <a:lnTo>
                  <a:pt x="4063" y="2163"/>
                </a:lnTo>
                <a:lnTo>
                  <a:pt x="4079" y="2124"/>
                </a:lnTo>
                <a:lnTo>
                  <a:pt x="4096" y="2089"/>
                </a:lnTo>
                <a:lnTo>
                  <a:pt x="4112" y="2058"/>
                </a:lnTo>
                <a:lnTo>
                  <a:pt x="4128" y="2027"/>
                </a:lnTo>
                <a:lnTo>
                  <a:pt x="4145" y="2000"/>
                </a:lnTo>
                <a:lnTo>
                  <a:pt x="4161" y="1975"/>
                </a:lnTo>
                <a:lnTo>
                  <a:pt x="4177" y="1950"/>
                </a:lnTo>
                <a:lnTo>
                  <a:pt x="4194" y="1943"/>
                </a:lnTo>
                <a:lnTo>
                  <a:pt x="4210" y="1949"/>
                </a:lnTo>
                <a:lnTo>
                  <a:pt x="4227" y="1962"/>
                </a:lnTo>
                <a:lnTo>
                  <a:pt x="4243" y="1963"/>
                </a:lnTo>
                <a:lnTo>
                  <a:pt x="4259" y="1963"/>
                </a:lnTo>
                <a:lnTo>
                  <a:pt x="4276" y="1961"/>
                </a:lnTo>
                <a:lnTo>
                  <a:pt x="4292" y="1950"/>
                </a:lnTo>
                <a:lnTo>
                  <a:pt x="4309" y="1933"/>
                </a:lnTo>
                <a:lnTo>
                  <a:pt x="4325" y="1914"/>
                </a:lnTo>
                <a:lnTo>
                  <a:pt x="4341" y="1895"/>
                </a:lnTo>
                <a:lnTo>
                  <a:pt x="4358" y="1875"/>
                </a:lnTo>
                <a:lnTo>
                  <a:pt x="4374" y="1856"/>
                </a:lnTo>
                <a:lnTo>
                  <a:pt x="4390" y="1837"/>
                </a:lnTo>
                <a:lnTo>
                  <a:pt x="4407" y="1817"/>
                </a:lnTo>
                <a:lnTo>
                  <a:pt x="4423" y="1797"/>
                </a:lnTo>
                <a:lnTo>
                  <a:pt x="4440" y="1778"/>
                </a:lnTo>
                <a:lnTo>
                  <a:pt x="4456" y="1758"/>
                </a:lnTo>
                <a:lnTo>
                  <a:pt x="4472" y="1738"/>
                </a:lnTo>
                <a:lnTo>
                  <a:pt x="4489" y="1718"/>
                </a:lnTo>
                <a:lnTo>
                  <a:pt x="4505" y="1698"/>
                </a:lnTo>
                <a:lnTo>
                  <a:pt x="4522" y="1677"/>
                </a:lnTo>
                <a:lnTo>
                  <a:pt x="4538" y="1657"/>
                </a:lnTo>
                <a:lnTo>
                  <a:pt x="4554" y="1637"/>
                </a:lnTo>
                <a:lnTo>
                  <a:pt x="4571" y="1616"/>
                </a:lnTo>
                <a:lnTo>
                  <a:pt x="4587" y="1596"/>
                </a:lnTo>
                <a:lnTo>
                  <a:pt x="4603" y="1575"/>
                </a:lnTo>
                <a:lnTo>
                  <a:pt x="4620" y="1554"/>
                </a:lnTo>
                <a:lnTo>
                  <a:pt x="4636" y="1534"/>
                </a:lnTo>
                <a:lnTo>
                  <a:pt x="4653" y="1513"/>
                </a:lnTo>
                <a:lnTo>
                  <a:pt x="4669" y="1492"/>
                </a:lnTo>
                <a:lnTo>
                  <a:pt x="4685" y="1471"/>
                </a:lnTo>
                <a:lnTo>
                  <a:pt x="4702" y="1451"/>
                </a:lnTo>
                <a:lnTo>
                  <a:pt x="4718" y="1429"/>
                </a:lnTo>
                <a:lnTo>
                  <a:pt x="4735" y="1408"/>
                </a:lnTo>
                <a:lnTo>
                  <a:pt x="4751" y="1387"/>
                </a:lnTo>
                <a:lnTo>
                  <a:pt x="4767" y="1366"/>
                </a:lnTo>
                <a:lnTo>
                  <a:pt x="4784" y="1345"/>
                </a:lnTo>
                <a:lnTo>
                  <a:pt x="4800" y="1324"/>
                </a:lnTo>
                <a:lnTo>
                  <a:pt x="4816" y="1303"/>
                </a:lnTo>
                <a:lnTo>
                  <a:pt x="4833" y="1280"/>
                </a:lnTo>
                <a:lnTo>
                  <a:pt x="4849" y="1257"/>
                </a:lnTo>
                <a:lnTo>
                  <a:pt x="4866" y="1232"/>
                </a:lnTo>
                <a:lnTo>
                  <a:pt x="4882" y="1206"/>
                </a:lnTo>
                <a:lnTo>
                  <a:pt x="4898" y="1178"/>
                </a:lnTo>
                <a:lnTo>
                  <a:pt x="4915" y="1148"/>
                </a:lnTo>
                <a:lnTo>
                  <a:pt x="4931" y="1090"/>
                </a:lnTo>
                <a:lnTo>
                  <a:pt x="4947" y="1038"/>
                </a:lnTo>
                <a:lnTo>
                  <a:pt x="4964" y="999"/>
                </a:lnTo>
                <a:lnTo>
                  <a:pt x="4980" y="959"/>
                </a:lnTo>
                <a:lnTo>
                  <a:pt x="4997" y="926"/>
                </a:lnTo>
                <a:lnTo>
                  <a:pt x="5013" y="886"/>
                </a:lnTo>
                <a:lnTo>
                  <a:pt x="5029" y="851"/>
                </a:lnTo>
                <a:lnTo>
                  <a:pt x="5046" y="815"/>
                </a:lnTo>
                <a:lnTo>
                  <a:pt x="5062" y="784"/>
                </a:lnTo>
                <a:lnTo>
                  <a:pt x="5079" y="755"/>
                </a:lnTo>
                <a:lnTo>
                  <a:pt x="5095" y="732"/>
                </a:lnTo>
                <a:lnTo>
                  <a:pt x="5111" y="712"/>
                </a:lnTo>
                <a:lnTo>
                  <a:pt x="5128" y="696"/>
                </a:lnTo>
                <a:lnTo>
                  <a:pt x="5144" y="682"/>
                </a:lnTo>
                <a:lnTo>
                  <a:pt x="5160" y="670"/>
                </a:lnTo>
                <a:lnTo>
                  <a:pt x="5177" y="660"/>
                </a:lnTo>
                <a:lnTo>
                  <a:pt x="5193" y="652"/>
                </a:lnTo>
                <a:lnTo>
                  <a:pt x="5210" y="647"/>
                </a:lnTo>
                <a:lnTo>
                  <a:pt x="5226" y="643"/>
                </a:lnTo>
                <a:lnTo>
                  <a:pt x="5242" y="642"/>
                </a:lnTo>
                <a:lnTo>
                  <a:pt x="5259" y="626"/>
                </a:lnTo>
                <a:lnTo>
                  <a:pt x="5275" y="623"/>
                </a:lnTo>
                <a:lnTo>
                  <a:pt x="5292" y="612"/>
                </a:lnTo>
                <a:lnTo>
                  <a:pt x="5308" y="611"/>
                </a:lnTo>
                <a:lnTo>
                  <a:pt x="5324" y="616"/>
                </a:lnTo>
                <a:lnTo>
                  <a:pt x="5341" y="630"/>
                </a:lnTo>
                <a:lnTo>
                  <a:pt x="5357" y="642"/>
                </a:lnTo>
                <a:lnTo>
                  <a:pt x="5373" y="657"/>
                </a:lnTo>
                <a:lnTo>
                  <a:pt x="5390" y="663"/>
                </a:lnTo>
                <a:lnTo>
                  <a:pt x="5406" y="676"/>
                </a:lnTo>
                <a:lnTo>
                  <a:pt x="5423" y="677"/>
                </a:lnTo>
                <a:lnTo>
                  <a:pt x="5439" y="682"/>
                </a:lnTo>
                <a:lnTo>
                  <a:pt x="5455" y="683"/>
                </a:lnTo>
                <a:lnTo>
                  <a:pt x="5472" y="683"/>
                </a:lnTo>
                <a:lnTo>
                  <a:pt x="5488" y="684"/>
                </a:lnTo>
                <a:lnTo>
                  <a:pt x="5505" y="694"/>
                </a:lnTo>
                <a:lnTo>
                  <a:pt x="5521" y="725"/>
                </a:lnTo>
                <a:lnTo>
                  <a:pt x="5537" y="762"/>
                </a:lnTo>
                <a:lnTo>
                  <a:pt x="5554" y="798"/>
                </a:lnTo>
                <a:lnTo>
                  <a:pt x="5570" y="835"/>
                </a:lnTo>
                <a:lnTo>
                  <a:pt x="5586" y="872"/>
                </a:lnTo>
                <a:lnTo>
                  <a:pt x="5603" y="909"/>
                </a:lnTo>
                <a:lnTo>
                  <a:pt x="5619" y="945"/>
                </a:lnTo>
                <a:lnTo>
                  <a:pt x="5636" y="982"/>
                </a:lnTo>
                <a:lnTo>
                  <a:pt x="5652" y="1019"/>
                </a:lnTo>
                <a:lnTo>
                  <a:pt x="5668" y="1057"/>
                </a:lnTo>
                <a:lnTo>
                  <a:pt x="5685" y="1093"/>
                </a:lnTo>
                <a:lnTo>
                  <a:pt x="5701" y="1130"/>
                </a:lnTo>
                <a:lnTo>
                  <a:pt x="5718" y="1166"/>
                </a:lnTo>
                <a:lnTo>
                  <a:pt x="5734" y="1203"/>
                </a:lnTo>
                <a:lnTo>
                  <a:pt x="5750" y="1239"/>
                </a:lnTo>
                <a:lnTo>
                  <a:pt x="5767" y="1276"/>
                </a:lnTo>
                <a:lnTo>
                  <a:pt x="5783" y="1310"/>
                </a:lnTo>
                <a:lnTo>
                  <a:pt x="5799" y="1328"/>
                </a:lnTo>
                <a:lnTo>
                  <a:pt x="5816" y="1346"/>
                </a:lnTo>
                <a:lnTo>
                  <a:pt x="5832" y="1369"/>
                </a:lnTo>
                <a:lnTo>
                  <a:pt x="5849" y="1391"/>
                </a:lnTo>
                <a:lnTo>
                  <a:pt x="5865" y="1413"/>
                </a:lnTo>
                <a:lnTo>
                  <a:pt x="5881" y="1434"/>
                </a:lnTo>
                <a:lnTo>
                  <a:pt x="5898" y="1454"/>
                </a:lnTo>
                <a:lnTo>
                  <a:pt x="5914" y="1474"/>
                </a:lnTo>
                <a:lnTo>
                  <a:pt x="5931" y="1493"/>
                </a:lnTo>
                <a:lnTo>
                  <a:pt x="5947" y="1512"/>
                </a:lnTo>
                <a:lnTo>
                  <a:pt x="5963" y="1530"/>
                </a:lnTo>
                <a:lnTo>
                  <a:pt x="5980" y="1547"/>
                </a:lnTo>
                <a:lnTo>
                  <a:pt x="5996" y="1553"/>
                </a:lnTo>
                <a:lnTo>
                  <a:pt x="6012" y="1555"/>
                </a:lnTo>
                <a:lnTo>
                  <a:pt x="6029" y="1546"/>
                </a:lnTo>
                <a:lnTo>
                  <a:pt x="6045" y="1549"/>
                </a:lnTo>
                <a:lnTo>
                  <a:pt x="6062" y="1564"/>
                </a:lnTo>
                <a:lnTo>
                  <a:pt x="6078" y="1576"/>
                </a:lnTo>
                <a:lnTo>
                  <a:pt x="6094" y="1589"/>
                </a:lnTo>
                <a:lnTo>
                  <a:pt x="6111" y="1603"/>
                </a:lnTo>
                <a:lnTo>
                  <a:pt x="6127" y="1617"/>
                </a:lnTo>
                <a:lnTo>
                  <a:pt x="6143" y="1633"/>
                </a:lnTo>
                <a:lnTo>
                  <a:pt x="6160" y="1649"/>
                </a:lnTo>
                <a:lnTo>
                  <a:pt x="6176" y="1664"/>
                </a:lnTo>
                <a:lnTo>
                  <a:pt x="6193" y="1679"/>
                </a:lnTo>
                <a:lnTo>
                  <a:pt x="6209" y="1692"/>
                </a:lnTo>
                <a:lnTo>
                  <a:pt x="6225" y="1704"/>
                </a:lnTo>
                <a:lnTo>
                  <a:pt x="6242" y="1713"/>
                </a:lnTo>
                <a:lnTo>
                  <a:pt x="6258" y="1722"/>
                </a:lnTo>
                <a:lnTo>
                  <a:pt x="6275" y="1731"/>
                </a:lnTo>
                <a:lnTo>
                  <a:pt x="6291" y="1739"/>
                </a:lnTo>
                <a:lnTo>
                  <a:pt x="6307" y="1748"/>
                </a:lnTo>
                <a:lnTo>
                  <a:pt x="6324" y="1758"/>
                </a:lnTo>
                <a:lnTo>
                  <a:pt x="6340" y="1768"/>
                </a:lnTo>
                <a:lnTo>
                  <a:pt x="6356" y="1780"/>
                </a:lnTo>
                <a:lnTo>
                  <a:pt x="6373" y="1792"/>
                </a:lnTo>
                <a:lnTo>
                  <a:pt x="6389" y="1805"/>
                </a:lnTo>
                <a:lnTo>
                  <a:pt x="6406" y="1820"/>
                </a:lnTo>
                <a:lnTo>
                  <a:pt x="6422" y="1836"/>
                </a:lnTo>
                <a:lnTo>
                  <a:pt x="6438" y="1855"/>
                </a:lnTo>
                <a:lnTo>
                  <a:pt x="6455" y="1874"/>
                </a:lnTo>
                <a:lnTo>
                  <a:pt x="6471" y="1895"/>
                </a:lnTo>
                <a:lnTo>
                  <a:pt x="6488" y="1915"/>
                </a:lnTo>
                <a:lnTo>
                  <a:pt x="6504" y="1937"/>
                </a:lnTo>
                <a:lnTo>
                  <a:pt x="6520" y="1961"/>
                </a:lnTo>
                <a:lnTo>
                  <a:pt x="6537" y="2020"/>
                </a:lnTo>
                <a:lnTo>
                  <a:pt x="6553" y="2115"/>
                </a:lnTo>
                <a:lnTo>
                  <a:pt x="6569" y="2259"/>
                </a:lnTo>
                <a:lnTo>
                  <a:pt x="6586" y="2401"/>
                </a:lnTo>
                <a:lnTo>
                  <a:pt x="6602" y="2482"/>
                </a:lnTo>
                <a:lnTo>
                  <a:pt x="6619" y="2546"/>
                </a:lnTo>
                <a:lnTo>
                  <a:pt x="6635" y="2598"/>
                </a:lnTo>
                <a:lnTo>
                  <a:pt x="6651" y="2617"/>
                </a:lnTo>
                <a:lnTo>
                  <a:pt x="6668" y="2638"/>
                </a:lnTo>
                <a:lnTo>
                  <a:pt x="6684" y="2634"/>
                </a:lnTo>
                <a:lnTo>
                  <a:pt x="6701" y="2623"/>
                </a:lnTo>
                <a:lnTo>
                  <a:pt x="6717" y="2611"/>
                </a:lnTo>
                <a:lnTo>
                  <a:pt x="6733" y="2604"/>
                </a:lnTo>
                <a:lnTo>
                  <a:pt x="6750" y="2601"/>
                </a:lnTo>
                <a:lnTo>
                  <a:pt x="6766" y="2602"/>
                </a:lnTo>
                <a:lnTo>
                  <a:pt x="6782" y="2588"/>
                </a:lnTo>
                <a:lnTo>
                  <a:pt x="6799" y="2552"/>
                </a:lnTo>
                <a:lnTo>
                  <a:pt x="6815" y="2514"/>
                </a:lnTo>
                <a:lnTo>
                  <a:pt x="6832" y="2478"/>
                </a:lnTo>
                <a:lnTo>
                  <a:pt x="6848" y="2438"/>
                </a:lnTo>
                <a:lnTo>
                  <a:pt x="6864" y="2402"/>
                </a:lnTo>
                <a:lnTo>
                  <a:pt x="6881" y="2362"/>
                </a:lnTo>
                <a:lnTo>
                  <a:pt x="6897" y="2325"/>
                </a:lnTo>
                <a:lnTo>
                  <a:pt x="6914" y="2286"/>
                </a:lnTo>
                <a:lnTo>
                  <a:pt x="6930" y="2248"/>
                </a:lnTo>
                <a:lnTo>
                  <a:pt x="6946" y="2211"/>
                </a:lnTo>
                <a:lnTo>
                  <a:pt x="6963" y="2170"/>
                </a:lnTo>
                <a:lnTo>
                  <a:pt x="6979" y="2136"/>
                </a:lnTo>
                <a:lnTo>
                  <a:pt x="6995" y="2097"/>
                </a:lnTo>
                <a:lnTo>
                  <a:pt x="7012" y="2062"/>
                </a:lnTo>
                <a:lnTo>
                  <a:pt x="7028" y="2027"/>
                </a:lnTo>
                <a:lnTo>
                  <a:pt x="7045" y="1992"/>
                </a:lnTo>
                <a:lnTo>
                  <a:pt x="7061" y="1960"/>
                </a:lnTo>
                <a:lnTo>
                  <a:pt x="7077" y="1934"/>
                </a:lnTo>
                <a:lnTo>
                  <a:pt x="7094" y="1930"/>
                </a:lnTo>
                <a:lnTo>
                  <a:pt x="7110" y="1929"/>
                </a:lnTo>
                <a:lnTo>
                  <a:pt x="7127" y="1943"/>
                </a:lnTo>
                <a:lnTo>
                  <a:pt x="7143" y="1954"/>
                </a:lnTo>
                <a:lnTo>
                  <a:pt x="7159" y="1965"/>
                </a:lnTo>
                <a:lnTo>
                  <a:pt x="7176" y="1970"/>
                </a:lnTo>
                <a:lnTo>
                  <a:pt x="7192" y="1977"/>
                </a:lnTo>
                <a:lnTo>
                  <a:pt x="7208" y="1983"/>
                </a:lnTo>
                <a:lnTo>
                  <a:pt x="7225" y="1988"/>
                </a:lnTo>
                <a:lnTo>
                  <a:pt x="7241" y="1992"/>
                </a:lnTo>
                <a:lnTo>
                  <a:pt x="7258" y="1996"/>
                </a:lnTo>
                <a:lnTo>
                  <a:pt x="7274" y="2001"/>
                </a:lnTo>
                <a:lnTo>
                  <a:pt x="7290" y="2007"/>
                </a:lnTo>
                <a:lnTo>
                  <a:pt x="7307" y="2014"/>
                </a:lnTo>
                <a:lnTo>
                  <a:pt x="7323" y="2021"/>
                </a:lnTo>
                <a:lnTo>
                  <a:pt x="7340" y="2031"/>
                </a:lnTo>
                <a:lnTo>
                  <a:pt x="7356" y="2040"/>
                </a:lnTo>
                <a:lnTo>
                  <a:pt x="7372" y="2050"/>
                </a:lnTo>
                <a:lnTo>
                  <a:pt x="7389" y="2061"/>
                </a:lnTo>
                <a:lnTo>
                  <a:pt x="7405" y="2072"/>
                </a:lnTo>
                <a:lnTo>
                  <a:pt x="7421" y="2083"/>
                </a:lnTo>
                <a:lnTo>
                  <a:pt x="7438" y="2094"/>
                </a:lnTo>
                <a:lnTo>
                  <a:pt x="7454" y="2104"/>
                </a:lnTo>
                <a:lnTo>
                  <a:pt x="7471" y="2114"/>
                </a:lnTo>
                <a:lnTo>
                  <a:pt x="7487" y="2123"/>
                </a:lnTo>
                <a:lnTo>
                  <a:pt x="7503" y="2131"/>
                </a:lnTo>
                <a:lnTo>
                  <a:pt x="7520" y="2136"/>
                </a:lnTo>
                <a:lnTo>
                  <a:pt x="7536" y="2135"/>
                </a:lnTo>
                <a:lnTo>
                  <a:pt x="7552" y="2142"/>
                </a:lnTo>
                <a:lnTo>
                  <a:pt x="7569" y="2155"/>
                </a:lnTo>
                <a:lnTo>
                  <a:pt x="7585" y="2171"/>
                </a:lnTo>
                <a:lnTo>
                  <a:pt x="7602" y="2188"/>
                </a:lnTo>
                <a:lnTo>
                  <a:pt x="7618" y="2204"/>
                </a:lnTo>
                <a:lnTo>
                  <a:pt x="7634" y="2215"/>
                </a:lnTo>
                <a:lnTo>
                  <a:pt x="7651" y="2224"/>
                </a:lnTo>
                <a:lnTo>
                  <a:pt x="7667" y="2248"/>
                </a:lnTo>
                <a:lnTo>
                  <a:pt x="7684" y="2268"/>
                </a:lnTo>
                <a:lnTo>
                  <a:pt x="7700" y="2284"/>
                </a:lnTo>
                <a:lnTo>
                  <a:pt x="7716" y="2298"/>
                </a:lnTo>
                <a:lnTo>
                  <a:pt x="7733" y="2311"/>
                </a:lnTo>
                <a:lnTo>
                  <a:pt x="7749" y="2322"/>
                </a:lnTo>
                <a:lnTo>
                  <a:pt x="7765" y="2334"/>
                </a:lnTo>
                <a:lnTo>
                  <a:pt x="7782" y="2347"/>
                </a:lnTo>
                <a:lnTo>
                  <a:pt x="7798" y="2350"/>
                </a:lnTo>
                <a:lnTo>
                  <a:pt x="7815" y="2353"/>
                </a:lnTo>
                <a:lnTo>
                  <a:pt x="7831" y="2375"/>
                </a:lnTo>
                <a:lnTo>
                  <a:pt x="7847" y="2396"/>
                </a:lnTo>
                <a:lnTo>
                  <a:pt x="7864" y="2419"/>
                </a:lnTo>
                <a:lnTo>
                  <a:pt x="7880" y="2443"/>
                </a:lnTo>
                <a:lnTo>
                  <a:pt x="7897" y="2467"/>
                </a:lnTo>
                <a:lnTo>
                  <a:pt x="7913" y="2495"/>
                </a:lnTo>
                <a:lnTo>
                  <a:pt x="7929" y="2520"/>
                </a:lnTo>
                <a:lnTo>
                  <a:pt x="7946" y="2546"/>
                </a:lnTo>
                <a:lnTo>
                  <a:pt x="7962" y="2572"/>
                </a:lnTo>
                <a:lnTo>
                  <a:pt x="7978" y="2601"/>
                </a:lnTo>
                <a:lnTo>
                  <a:pt x="7995" y="2633"/>
                </a:lnTo>
                <a:lnTo>
                  <a:pt x="8011" y="2678"/>
                </a:lnTo>
                <a:lnTo>
                  <a:pt x="8028" y="2731"/>
                </a:lnTo>
                <a:lnTo>
                  <a:pt x="8044" y="2793"/>
                </a:lnTo>
                <a:lnTo>
                  <a:pt x="8060" y="2860"/>
                </a:lnTo>
                <a:lnTo>
                  <a:pt x="8077" y="2926"/>
                </a:lnTo>
                <a:lnTo>
                  <a:pt x="8093" y="2991"/>
                </a:lnTo>
                <a:lnTo>
                  <a:pt x="8110" y="3053"/>
                </a:lnTo>
                <a:lnTo>
                  <a:pt x="8126" y="3116"/>
                </a:lnTo>
                <a:lnTo>
                  <a:pt x="8142" y="3178"/>
                </a:lnTo>
                <a:lnTo>
                  <a:pt x="8159" y="3245"/>
                </a:lnTo>
                <a:lnTo>
                  <a:pt x="8175" y="3312"/>
                </a:lnTo>
                <a:lnTo>
                  <a:pt x="8191" y="3390"/>
                </a:lnTo>
                <a:lnTo>
                  <a:pt x="8208" y="3476"/>
                </a:lnTo>
                <a:lnTo>
                  <a:pt x="8224" y="3565"/>
                </a:lnTo>
                <a:lnTo>
                  <a:pt x="8241" y="3656"/>
                </a:lnTo>
                <a:lnTo>
                  <a:pt x="8257" y="3738"/>
                </a:lnTo>
                <a:lnTo>
                  <a:pt x="8273" y="3794"/>
                </a:lnTo>
                <a:lnTo>
                  <a:pt x="8290" y="3836"/>
                </a:lnTo>
                <a:lnTo>
                  <a:pt x="8306" y="3870"/>
                </a:lnTo>
                <a:lnTo>
                  <a:pt x="8323" y="3902"/>
                </a:lnTo>
                <a:lnTo>
                  <a:pt x="8339" y="3932"/>
                </a:lnTo>
                <a:lnTo>
                  <a:pt x="8355" y="3961"/>
                </a:lnTo>
                <a:lnTo>
                  <a:pt x="8372" y="3989"/>
                </a:lnTo>
                <a:lnTo>
                  <a:pt x="8388" y="4016"/>
                </a:lnTo>
                <a:lnTo>
                  <a:pt x="8404" y="4044"/>
                </a:lnTo>
                <a:lnTo>
                  <a:pt x="8421" y="4070"/>
                </a:lnTo>
                <a:lnTo>
                  <a:pt x="8437" y="4097"/>
                </a:lnTo>
                <a:lnTo>
                  <a:pt x="8454" y="4123"/>
                </a:lnTo>
                <a:lnTo>
                  <a:pt x="8470" y="4149"/>
                </a:lnTo>
                <a:lnTo>
                  <a:pt x="8486" y="4175"/>
                </a:lnTo>
                <a:lnTo>
                  <a:pt x="8503" y="4201"/>
                </a:lnTo>
                <a:lnTo>
                  <a:pt x="8519" y="4228"/>
                </a:lnTo>
                <a:lnTo>
                  <a:pt x="8536" y="4263"/>
                </a:lnTo>
                <a:lnTo>
                  <a:pt x="8552" y="4304"/>
                </a:lnTo>
                <a:lnTo>
                  <a:pt x="8568" y="4342"/>
                </a:lnTo>
                <a:lnTo>
                  <a:pt x="8585" y="4380"/>
                </a:lnTo>
                <a:lnTo>
                  <a:pt x="8601" y="4407"/>
                </a:lnTo>
                <a:lnTo>
                  <a:pt x="8617" y="4432"/>
                </a:lnTo>
                <a:lnTo>
                  <a:pt x="8634" y="4454"/>
                </a:lnTo>
                <a:lnTo>
                  <a:pt x="8650" y="4475"/>
                </a:lnTo>
                <a:lnTo>
                  <a:pt x="8667" y="4494"/>
                </a:lnTo>
                <a:lnTo>
                  <a:pt x="8683" y="4508"/>
                </a:lnTo>
                <a:lnTo>
                  <a:pt x="8699" y="4519"/>
                </a:lnTo>
                <a:lnTo>
                  <a:pt x="8716" y="4525"/>
                </a:lnTo>
                <a:lnTo>
                  <a:pt x="8732" y="4529"/>
                </a:lnTo>
                <a:lnTo>
                  <a:pt x="8748" y="4529"/>
                </a:lnTo>
                <a:lnTo>
                  <a:pt x="8765" y="4527"/>
                </a:lnTo>
                <a:lnTo>
                  <a:pt x="8781" y="4525"/>
                </a:lnTo>
                <a:lnTo>
                  <a:pt x="8798" y="4524"/>
                </a:lnTo>
                <a:lnTo>
                  <a:pt x="8814" y="4524"/>
                </a:lnTo>
                <a:lnTo>
                  <a:pt x="8830" y="4524"/>
                </a:lnTo>
                <a:lnTo>
                  <a:pt x="8847" y="4525"/>
                </a:lnTo>
                <a:lnTo>
                  <a:pt x="8863" y="4525"/>
                </a:lnTo>
                <a:lnTo>
                  <a:pt x="8880" y="4525"/>
                </a:lnTo>
                <a:lnTo>
                  <a:pt x="8896" y="4525"/>
                </a:lnTo>
                <a:lnTo>
                  <a:pt x="8912" y="4525"/>
                </a:lnTo>
                <a:lnTo>
                  <a:pt x="8929" y="4525"/>
                </a:lnTo>
                <a:lnTo>
                  <a:pt x="8945" y="4525"/>
                </a:lnTo>
                <a:lnTo>
                  <a:pt x="8961" y="4525"/>
                </a:lnTo>
                <a:lnTo>
                  <a:pt x="8978" y="4525"/>
                </a:lnTo>
                <a:lnTo>
                  <a:pt x="8994" y="4525"/>
                </a:lnTo>
                <a:lnTo>
                  <a:pt x="9011" y="4524"/>
                </a:lnTo>
                <a:lnTo>
                  <a:pt x="9027" y="4524"/>
                </a:lnTo>
                <a:lnTo>
                  <a:pt x="9043" y="4524"/>
                </a:lnTo>
                <a:lnTo>
                  <a:pt x="9060" y="4524"/>
                </a:lnTo>
                <a:lnTo>
                  <a:pt x="9076" y="4524"/>
                </a:lnTo>
                <a:lnTo>
                  <a:pt x="9093" y="4523"/>
                </a:lnTo>
                <a:lnTo>
                  <a:pt x="9285" y="4522"/>
                </a:lnTo>
                <a:cubicBezTo>
                  <a:pt x="9442" y="4550"/>
                  <a:pt x="9450" y="4571"/>
                  <a:pt x="9498" y="4598"/>
                </a:cubicBezTo>
                <a:lnTo>
                  <a:pt x="9643" y="4540"/>
                </a:lnTo>
                <a:lnTo>
                  <a:pt x="9928" y="4520"/>
                </a:lnTo>
                <a:lnTo>
                  <a:pt x="9944" y="4521"/>
                </a:lnTo>
                <a:lnTo>
                  <a:pt x="9961" y="4521"/>
                </a:lnTo>
                <a:lnTo>
                  <a:pt x="9977" y="4521"/>
                </a:lnTo>
                <a:lnTo>
                  <a:pt x="9994" y="4521"/>
                </a:lnTo>
                <a:lnTo>
                  <a:pt x="10010" y="4521"/>
                </a:lnTo>
                <a:lnTo>
                  <a:pt x="10026" y="4520"/>
                </a:lnTo>
                <a:lnTo>
                  <a:pt x="10043" y="4527"/>
                </a:lnTo>
                <a:lnTo>
                  <a:pt x="10059" y="4543"/>
                </a:lnTo>
                <a:lnTo>
                  <a:pt x="10076" y="4556"/>
                </a:lnTo>
                <a:lnTo>
                  <a:pt x="10092" y="4571"/>
                </a:lnTo>
                <a:lnTo>
                  <a:pt x="10108" y="4576"/>
                </a:lnTo>
                <a:lnTo>
                  <a:pt x="10125" y="4573"/>
                </a:lnTo>
                <a:lnTo>
                  <a:pt x="10141" y="4566"/>
                </a:lnTo>
                <a:lnTo>
                  <a:pt x="10157" y="4559"/>
                </a:lnTo>
                <a:lnTo>
                  <a:pt x="10174" y="4551"/>
                </a:lnTo>
                <a:lnTo>
                  <a:pt x="10190" y="4539"/>
                </a:lnTo>
                <a:lnTo>
                  <a:pt x="10207" y="4531"/>
                </a:lnTo>
                <a:lnTo>
                  <a:pt x="10223" y="4520"/>
                </a:lnTo>
                <a:lnTo>
                  <a:pt x="10239" y="4502"/>
                </a:lnTo>
                <a:lnTo>
                  <a:pt x="10256" y="4483"/>
                </a:lnTo>
                <a:lnTo>
                  <a:pt x="10272" y="4462"/>
                </a:lnTo>
                <a:lnTo>
                  <a:pt x="10289" y="4440"/>
                </a:lnTo>
                <a:lnTo>
                  <a:pt x="10305" y="4417"/>
                </a:lnTo>
                <a:lnTo>
                  <a:pt x="10321" y="4392"/>
                </a:lnTo>
                <a:lnTo>
                  <a:pt x="10338" y="4366"/>
                </a:lnTo>
                <a:lnTo>
                  <a:pt x="10354" y="4339"/>
                </a:lnTo>
                <a:lnTo>
                  <a:pt x="10370" y="4312"/>
                </a:lnTo>
                <a:lnTo>
                  <a:pt x="10387" y="4284"/>
                </a:lnTo>
                <a:lnTo>
                  <a:pt x="10403" y="4257"/>
                </a:lnTo>
                <a:lnTo>
                  <a:pt x="10420" y="4229"/>
                </a:lnTo>
                <a:lnTo>
                  <a:pt x="10436" y="4202"/>
                </a:lnTo>
                <a:lnTo>
                  <a:pt x="10452" y="4175"/>
                </a:lnTo>
                <a:lnTo>
                  <a:pt x="10469" y="4148"/>
                </a:lnTo>
                <a:lnTo>
                  <a:pt x="10485" y="4121"/>
                </a:lnTo>
                <a:lnTo>
                  <a:pt x="10502" y="4094"/>
                </a:lnTo>
                <a:lnTo>
                  <a:pt x="10518" y="4068"/>
                </a:lnTo>
                <a:lnTo>
                  <a:pt x="10534" y="4041"/>
                </a:lnTo>
                <a:lnTo>
                  <a:pt x="10551" y="4015"/>
                </a:lnTo>
                <a:lnTo>
                  <a:pt x="10567" y="3989"/>
                </a:lnTo>
                <a:lnTo>
                  <a:pt x="10583" y="3963"/>
                </a:lnTo>
                <a:lnTo>
                  <a:pt x="10600" y="3937"/>
                </a:lnTo>
                <a:lnTo>
                  <a:pt x="10616" y="3910"/>
                </a:lnTo>
                <a:lnTo>
                  <a:pt x="10633" y="3899"/>
                </a:lnTo>
                <a:lnTo>
                  <a:pt x="10649" y="3914"/>
                </a:lnTo>
                <a:lnTo>
                  <a:pt x="10665" y="3908"/>
                </a:lnTo>
                <a:lnTo>
                  <a:pt x="10682" y="3868"/>
                </a:lnTo>
                <a:lnTo>
                  <a:pt x="10698" y="3824"/>
                </a:lnTo>
                <a:lnTo>
                  <a:pt x="10715" y="3776"/>
                </a:lnTo>
                <a:lnTo>
                  <a:pt x="10731" y="3723"/>
                </a:lnTo>
                <a:lnTo>
                  <a:pt x="10747" y="3668"/>
                </a:lnTo>
                <a:lnTo>
                  <a:pt x="10764" y="3611"/>
                </a:lnTo>
                <a:lnTo>
                  <a:pt x="10780" y="3555"/>
                </a:lnTo>
                <a:lnTo>
                  <a:pt x="10796" y="3499"/>
                </a:lnTo>
                <a:lnTo>
                  <a:pt x="10813" y="3451"/>
                </a:lnTo>
                <a:lnTo>
                  <a:pt x="10829" y="3405"/>
                </a:lnTo>
                <a:lnTo>
                  <a:pt x="10846" y="3364"/>
                </a:lnTo>
                <a:lnTo>
                  <a:pt x="10862" y="3330"/>
                </a:lnTo>
                <a:lnTo>
                  <a:pt x="10878" y="3296"/>
                </a:lnTo>
                <a:lnTo>
                  <a:pt x="10895" y="3272"/>
                </a:lnTo>
                <a:lnTo>
                  <a:pt x="10911" y="3246"/>
                </a:lnTo>
                <a:lnTo>
                  <a:pt x="10928" y="3223"/>
                </a:lnTo>
                <a:lnTo>
                  <a:pt x="10944" y="3192"/>
                </a:lnTo>
                <a:lnTo>
                  <a:pt x="10960" y="3159"/>
                </a:lnTo>
                <a:lnTo>
                  <a:pt x="10977" y="3124"/>
                </a:lnTo>
                <a:lnTo>
                  <a:pt x="10993" y="3089"/>
                </a:lnTo>
                <a:lnTo>
                  <a:pt x="11009" y="3053"/>
                </a:lnTo>
                <a:lnTo>
                  <a:pt x="11026" y="3017"/>
                </a:lnTo>
                <a:lnTo>
                  <a:pt x="11042" y="2980"/>
                </a:lnTo>
                <a:lnTo>
                  <a:pt x="11059" y="2942"/>
                </a:lnTo>
                <a:lnTo>
                  <a:pt x="11075" y="2905"/>
                </a:lnTo>
                <a:lnTo>
                  <a:pt x="11091" y="2866"/>
                </a:lnTo>
                <a:lnTo>
                  <a:pt x="11108" y="2828"/>
                </a:lnTo>
                <a:lnTo>
                  <a:pt x="11124" y="2789"/>
                </a:lnTo>
                <a:lnTo>
                  <a:pt x="11140" y="2750"/>
                </a:lnTo>
                <a:lnTo>
                  <a:pt x="11157" y="2712"/>
                </a:lnTo>
                <a:lnTo>
                  <a:pt x="11173" y="2673"/>
                </a:lnTo>
                <a:lnTo>
                  <a:pt x="11190" y="2634"/>
                </a:lnTo>
                <a:lnTo>
                  <a:pt x="11206" y="2596"/>
                </a:lnTo>
                <a:lnTo>
                  <a:pt x="11222" y="2556"/>
                </a:lnTo>
                <a:lnTo>
                  <a:pt x="11239" y="2517"/>
                </a:lnTo>
                <a:lnTo>
                  <a:pt x="11255" y="2477"/>
                </a:lnTo>
                <a:lnTo>
                  <a:pt x="11272" y="2437"/>
                </a:lnTo>
                <a:lnTo>
                  <a:pt x="11288" y="2398"/>
                </a:lnTo>
                <a:lnTo>
                  <a:pt x="11304" y="2361"/>
                </a:lnTo>
                <a:lnTo>
                  <a:pt x="11321" y="2326"/>
                </a:lnTo>
                <a:lnTo>
                  <a:pt x="11337" y="2301"/>
                </a:lnTo>
                <a:lnTo>
                  <a:pt x="11353" y="2284"/>
                </a:lnTo>
                <a:lnTo>
                  <a:pt x="11370" y="2274"/>
                </a:lnTo>
                <a:lnTo>
                  <a:pt x="11386" y="2254"/>
                </a:lnTo>
                <a:lnTo>
                  <a:pt x="11403" y="2229"/>
                </a:lnTo>
                <a:lnTo>
                  <a:pt x="11419" y="2178"/>
                </a:lnTo>
                <a:lnTo>
                  <a:pt x="11435" y="2138"/>
                </a:lnTo>
                <a:lnTo>
                  <a:pt x="11452" y="2095"/>
                </a:lnTo>
                <a:lnTo>
                  <a:pt x="11468" y="2060"/>
                </a:lnTo>
                <a:lnTo>
                  <a:pt x="11485" y="2025"/>
                </a:lnTo>
                <a:lnTo>
                  <a:pt x="11501" y="1989"/>
                </a:lnTo>
                <a:lnTo>
                  <a:pt x="11517" y="1959"/>
                </a:lnTo>
                <a:lnTo>
                  <a:pt x="11534" y="1912"/>
                </a:lnTo>
                <a:lnTo>
                  <a:pt x="11550" y="1824"/>
                </a:lnTo>
                <a:lnTo>
                  <a:pt x="11566" y="1729"/>
                </a:lnTo>
                <a:lnTo>
                  <a:pt x="11583" y="1631"/>
                </a:lnTo>
                <a:lnTo>
                  <a:pt x="11599" y="1533"/>
                </a:lnTo>
                <a:lnTo>
                  <a:pt x="11616" y="1435"/>
                </a:lnTo>
                <a:lnTo>
                  <a:pt x="11632" y="1345"/>
                </a:lnTo>
                <a:lnTo>
                  <a:pt x="11648" y="1261"/>
                </a:lnTo>
                <a:lnTo>
                  <a:pt x="11665" y="1180"/>
                </a:lnTo>
                <a:lnTo>
                  <a:pt x="11681" y="1101"/>
                </a:lnTo>
                <a:lnTo>
                  <a:pt x="11698" y="1021"/>
                </a:lnTo>
                <a:lnTo>
                  <a:pt x="11714" y="932"/>
                </a:lnTo>
                <a:lnTo>
                  <a:pt x="11730" y="841"/>
                </a:lnTo>
                <a:lnTo>
                  <a:pt x="11747" y="766"/>
                </a:lnTo>
                <a:lnTo>
                  <a:pt x="11763" y="711"/>
                </a:lnTo>
                <a:lnTo>
                  <a:pt x="11779" y="678"/>
                </a:lnTo>
                <a:lnTo>
                  <a:pt x="11796" y="651"/>
                </a:lnTo>
                <a:lnTo>
                  <a:pt x="11812" y="626"/>
                </a:lnTo>
                <a:lnTo>
                  <a:pt x="11829" y="601"/>
                </a:lnTo>
                <a:lnTo>
                  <a:pt x="11845" y="577"/>
                </a:lnTo>
                <a:lnTo>
                  <a:pt x="11861" y="553"/>
                </a:lnTo>
                <a:lnTo>
                  <a:pt x="11878" y="529"/>
                </a:lnTo>
                <a:lnTo>
                  <a:pt x="11894" y="506"/>
                </a:lnTo>
                <a:lnTo>
                  <a:pt x="11911" y="482"/>
                </a:lnTo>
                <a:lnTo>
                  <a:pt x="11927" y="459"/>
                </a:lnTo>
                <a:lnTo>
                  <a:pt x="11943" y="436"/>
                </a:lnTo>
                <a:lnTo>
                  <a:pt x="11960" y="413"/>
                </a:lnTo>
                <a:lnTo>
                  <a:pt x="11976" y="390"/>
                </a:lnTo>
                <a:lnTo>
                  <a:pt x="11992" y="366"/>
                </a:lnTo>
                <a:lnTo>
                  <a:pt x="12009" y="344"/>
                </a:lnTo>
                <a:lnTo>
                  <a:pt x="12025" y="321"/>
                </a:lnTo>
                <a:lnTo>
                  <a:pt x="12042" y="298"/>
                </a:lnTo>
                <a:lnTo>
                  <a:pt x="12058" y="275"/>
                </a:lnTo>
                <a:lnTo>
                  <a:pt x="12074" y="253"/>
                </a:lnTo>
                <a:lnTo>
                  <a:pt x="12091" y="231"/>
                </a:lnTo>
                <a:lnTo>
                  <a:pt x="12107" y="209"/>
                </a:lnTo>
                <a:lnTo>
                  <a:pt x="12124" y="187"/>
                </a:lnTo>
                <a:lnTo>
                  <a:pt x="12140" y="165"/>
                </a:lnTo>
                <a:lnTo>
                  <a:pt x="12156" y="144"/>
                </a:lnTo>
                <a:lnTo>
                  <a:pt x="12173" y="123"/>
                </a:lnTo>
                <a:lnTo>
                  <a:pt x="12189" y="102"/>
                </a:lnTo>
                <a:lnTo>
                  <a:pt x="12205" y="82"/>
                </a:lnTo>
                <a:lnTo>
                  <a:pt x="12222" y="62"/>
                </a:lnTo>
                <a:lnTo>
                  <a:pt x="12238" y="43"/>
                </a:lnTo>
                <a:lnTo>
                  <a:pt x="12255" y="26"/>
                </a:lnTo>
                <a:lnTo>
                  <a:pt x="12271" y="11"/>
                </a:lnTo>
                <a:lnTo>
                  <a:pt x="12287" y="3"/>
                </a:lnTo>
                <a:lnTo>
                  <a:pt x="12304" y="0"/>
                </a:lnTo>
                <a:lnTo>
                  <a:pt x="12320" y="3"/>
                </a:lnTo>
                <a:lnTo>
                  <a:pt x="12337" y="8"/>
                </a:lnTo>
                <a:lnTo>
                  <a:pt x="12353" y="11"/>
                </a:lnTo>
                <a:lnTo>
                  <a:pt x="12369" y="10"/>
                </a:lnTo>
                <a:lnTo>
                  <a:pt x="12386" y="8"/>
                </a:lnTo>
                <a:lnTo>
                  <a:pt x="12402" y="8"/>
                </a:lnTo>
                <a:lnTo>
                  <a:pt x="12418" y="10"/>
                </a:lnTo>
                <a:lnTo>
                  <a:pt x="12435" y="11"/>
                </a:lnTo>
                <a:lnTo>
                  <a:pt x="12451" y="17"/>
                </a:lnTo>
                <a:lnTo>
                  <a:pt x="12468" y="21"/>
                </a:lnTo>
                <a:lnTo>
                  <a:pt x="12484" y="36"/>
                </a:lnTo>
                <a:lnTo>
                  <a:pt x="12500" y="42"/>
                </a:lnTo>
                <a:lnTo>
                  <a:pt x="12517" y="46"/>
                </a:lnTo>
                <a:lnTo>
                  <a:pt x="12533" y="39"/>
                </a:lnTo>
                <a:lnTo>
                  <a:pt x="12549" y="31"/>
                </a:lnTo>
                <a:lnTo>
                  <a:pt x="12566" y="29"/>
                </a:lnTo>
                <a:lnTo>
                  <a:pt x="12582" y="26"/>
                </a:lnTo>
                <a:lnTo>
                  <a:pt x="12599" y="23"/>
                </a:lnTo>
                <a:lnTo>
                  <a:pt x="12615" y="21"/>
                </a:lnTo>
                <a:lnTo>
                  <a:pt x="12631" y="19"/>
                </a:lnTo>
                <a:lnTo>
                  <a:pt x="12648" y="22"/>
                </a:lnTo>
                <a:lnTo>
                  <a:pt x="12664" y="27"/>
                </a:lnTo>
                <a:lnTo>
                  <a:pt x="12681" y="34"/>
                </a:lnTo>
                <a:lnTo>
                  <a:pt x="12697" y="43"/>
                </a:lnTo>
                <a:lnTo>
                  <a:pt x="12713" y="52"/>
                </a:lnTo>
                <a:lnTo>
                  <a:pt x="12730" y="61"/>
                </a:lnTo>
                <a:lnTo>
                  <a:pt x="12746" y="72"/>
                </a:lnTo>
                <a:lnTo>
                  <a:pt x="12762" y="83"/>
                </a:lnTo>
                <a:lnTo>
                  <a:pt x="12779" y="95"/>
                </a:lnTo>
                <a:lnTo>
                  <a:pt x="12795" y="108"/>
                </a:lnTo>
                <a:lnTo>
                  <a:pt x="12812" y="120"/>
                </a:lnTo>
                <a:lnTo>
                  <a:pt x="12828" y="135"/>
                </a:lnTo>
                <a:lnTo>
                  <a:pt x="12844" y="149"/>
                </a:lnTo>
                <a:lnTo>
                  <a:pt x="12861" y="165"/>
                </a:lnTo>
                <a:lnTo>
                  <a:pt x="12877" y="181"/>
                </a:lnTo>
                <a:lnTo>
                  <a:pt x="12894" y="198"/>
                </a:lnTo>
                <a:lnTo>
                  <a:pt x="12910" y="216"/>
                </a:lnTo>
                <a:lnTo>
                  <a:pt x="12926" y="235"/>
                </a:lnTo>
                <a:lnTo>
                  <a:pt x="12943" y="254"/>
                </a:lnTo>
                <a:lnTo>
                  <a:pt x="12959" y="274"/>
                </a:lnTo>
                <a:lnTo>
                  <a:pt x="12975" y="296"/>
                </a:lnTo>
                <a:lnTo>
                  <a:pt x="12992" y="317"/>
                </a:lnTo>
                <a:lnTo>
                  <a:pt x="13008" y="340"/>
                </a:lnTo>
                <a:lnTo>
                  <a:pt x="13025" y="363"/>
                </a:lnTo>
                <a:lnTo>
                  <a:pt x="13041" y="387"/>
                </a:lnTo>
                <a:lnTo>
                  <a:pt x="13057" y="411"/>
                </a:lnTo>
                <a:lnTo>
                  <a:pt x="13074" y="436"/>
                </a:lnTo>
                <a:lnTo>
                  <a:pt x="13090" y="461"/>
                </a:lnTo>
                <a:lnTo>
                  <a:pt x="13107" y="488"/>
                </a:lnTo>
                <a:lnTo>
                  <a:pt x="13123" y="514"/>
                </a:lnTo>
                <a:lnTo>
                  <a:pt x="13139" y="544"/>
                </a:lnTo>
                <a:lnTo>
                  <a:pt x="13156" y="574"/>
                </a:lnTo>
                <a:lnTo>
                  <a:pt x="13172" y="604"/>
                </a:lnTo>
                <a:lnTo>
                  <a:pt x="13188" y="636"/>
                </a:lnTo>
                <a:lnTo>
                  <a:pt x="13205" y="667"/>
                </a:lnTo>
                <a:lnTo>
                  <a:pt x="13221" y="720"/>
                </a:lnTo>
                <a:lnTo>
                  <a:pt x="13238" y="790"/>
                </a:lnTo>
                <a:lnTo>
                  <a:pt x="13254" y="884"/>
                </a:lnTo>
                <a:lnTo>
                  <a:pt x="13270" y="984"/>
                </a:lnTo>
                <a:lnTo>
                  <a:pt x="13287" y="1086"/>
                </a:lnTo>
                <a:lnTo>
                  <a:pt x="13303" y="1171"/>
                </a:lnTo>
                <a:lnTo>
                  <a:pt x="13320" y="1251"/>
                </a:lnTo>
                <a:lnTo>
                  <a:pt x="13336" y="1317"/>
                </a:lnTo>
                <a:lnTo>
                  <a:pt x="13352" y="1375"/>
                </a:lnTo>
                <a:lnTo>
                  <a:pt x="13369" y="1430"/>
                </a:lnTo>
                <a:lnTo>
                  <a:pt x="13385" y="1483"/>
                </a:lnTo>
                <a:lnTo>
                  <a:pt x="13401" y="1532"/>
                </a:lnTo>
                <a:lnTo>
                  <a:pt x="13418" y="1579"/>
                </a:lnTo>
                <a:lnTo>
                  <a:pt x="13434" y="1622"/>
                </a:lnTo>
                <a:lnTo>
                  <a:pt x="13451" y="1663"/>
                </a:lnTo>
                <a:lnTo>
                  <a:pt x="13467" y="1702"/>
                </a:lnTo>
                <a:lnTo>
                  <a:pt x="13483" y="1741"/>
                </a:lnTo>
                <a:lnTo>
                  <a:pt x="13500" y="1778"/>
                </a:lnTo>
                <a:lnTo>
                  <a:pt x="13516" y="1817"/>
                </a:lnTo>
                <a:lnTo>
                  <a:pt x="13533" y="1856"/>
                </a:lnTo>
                <a:lnTo>
                  <a:pt x="13549" y="1896"/>
                </a:lnTo>
                <a:lnTo>
                  <a:pt x="13565" y="1937"/>
                </a:lnTo>
                <a:lnTo>
                  <a:pt x="13582" y="1977"/>
                </a:lnTo>
                <a:lnTo>
                  <a:pt x="13598" y="2018"/>
                </a:lnTo>
                <a:lnTo>
                  <a:pt x="13614" y="2058"/>
                </a:lnTo>
                <a:lnTo>
                  <a:pt x="13631" y="2094"/>
                </a:lnTo>
                <a:lnTo>
                  <a:pt x="13647" y="2132"/>
                </a:lnTo>
                <a:lnTo>
                  <a:pt x="13664" y="2169"/>
                </a:lnTo>
                <a:lnTo>
                  <a:pt x="13680" y="2204"/>
                </a:lnTo>
                <a:lnTo>
                  <a:pt x="13696" y="2243"/>
                </a:lnTo>
                <a:lnTo>
                  <a:pt x="13713" y="2283"/>
                </a:lnTo>
                <a:lnTo>
                  <a:pt x="13729" y="2323"/>
                </a:lnTo>
                <a:lnTo>
                  <a:pt x="13745" y="2364"/>
                </a:lnTo>
                <a:lnTo>
                  <a:pt x="13762" y="2405"/>
                </a:lnTo>
                <a:lnTo>
                  <a:pt x="13778" y="2446"/>
                </a:lnTo>
                <a:lnTo>
                  <a:pt x="13795" y="2487"/>
                </a:lnTo>
                <a:lnTo>
                  <a:pt x="13811" y="2527"/>
                </a:lnTo>
                <a:lnTo>
                  <a:pt x="13827" y="2568"/>
                </a:lnTo>
                <a:lnTo>
                  <a:pt x="13844" y="2610"/>
                </a:lnTo>
                <a:lnTo>
                  <a:pt x="13860" y="2652"/>
                </a:lnTo>
                <a:lnTo>
                  <a:pt x="13877" y="2698"/>
                </a:lnTo>
                <a:lnTo>
                  <a:pt x="13893" y="2745"/>
                </a:lnTo>
                <a:lnTo>
                  <a:pt x="13909" y="2795"/>
                </a:lnTo>
                <a:lnTo>
                  <a:pt x="13926" y="2845"/>
                </a:lnTo>
                <a:lnTo>
                  <a:pt x="13942" y="2895"/>
                </a:lnTo>
                <a:lnTo>
                  <a:pt x="13958" y="2947"/>
                </a:lnTo>
                <a:lnTo>
                  <a:pt x="13975" y="2999"/>
                </a:lnTo>
                <a:lnTo>
                  <a:pt x="13991" y="3050"/>
                </a:lnTo>
                <a:lnTo>
                  <a:pt x="14008" y="3100"/>
                </a:lnTo>
                <a:lnTo>
                  <a:pt x="14024" y="3150"/>
                </a:lnTo>
                <a:lnTo>
                  <a:pt x="14040" y="3198"/>
                </a:lnTo>
                <a:lnTo>
                  <a:pt x="14057" y="3241"/>
                </a:lnTo>
                <a:lnTo>
                  <a:pt x="14073" y="3256"/>
                </a:lnTo>
                <a:lnTo>
                  <a:pt x="14090" y="3276"/>
                </a:lnTo>
                <a:lnTo>
                  <a:pt x="14106" y="3304"/>
                </a:lnTo>
                <a:lnTo>
                  <a:pt x="14122" y="3331"/>
                </a:lnTo>
                <a:lnTo>
                  <a:pt x="14139" y="3358"/>
                </a:lnTo>
                <a:lnTo>
                  <a:pt x="14155" y="3383"/>
                </a:lnTo>
                <a:lnTo>
                  <a:pt x="14171" y="3408"/>
                </a:lnTo>
                <a:lnTo>
                  <a:pt x="14188" y="3432"/>
                </a:lnTo>
                <a:lnTo>
                  <a:pt x="14204" y="3455"/>
                </a:lnTo>
                <a:lnTo>
                  <a:pt x="14221" y="3478"/>
                </a:lnTo>
                <a:lnTo>
                  <a:pt x="14237" y="3501"/>
                </a:lnTo>
                <a:lnTo>
                  <a:pt x="14253" y="3524"/>
                </a:lnTo>
                <a:lnTo>
                  <a:pt x="14270" y="3547"/>
                </a:lnTo>
                <a:lnTo>
                  <a:pt x="14286" y="3569"/>
                </a:lnTo>
                <a:lnTo>
                  <a:pt x="14303" y="3592"/>
                </a:lnTo>
                <a:lnTo>
                  <a:pt x="14319" y="3614"/>
                </a:lnTo>
                <a:lnTo>
                  <a:pt x="14335" y="3637"/>
                </a:lnTo>
                <a:lnTo>
                  <a:pt x="14352" y="3660"/>
                </a:lnTo>
                <a:lnTo>
                  <a:pt x="14368" y="3683"/>
                </a:lnTo>
                <a:lnTo>
                  <a:pt x="14384" y="3706"/>
                </a:lnTo>
                <a:lnTo>
                  <a:pt x="14401" y="3730"/>
                </a:lnTo>
                <a:lnTo>
                  <a:pt x="14417" y="3755"/>
                </a:lnTo>
                <a:lnTo>
                  <a:pt x="14434" y="3780"/>
                </a:lnTo>
                <a:lnTo>
                  <a:pt x="14450" y="3806"/>
                </a:lnTo>
                <a:lnTo>
                  <a:pt x="14466" y="3830"/>
                </a:lnTo>
                <a:lnTo>
                  <a:pt x="14483" y="3851"/>
                </a:lnTo>
                <a:lnTo>
                  <a:pt x="14499" y="3869"/>
                </a:lnTo>
                <a:lnTo>
                  <a:pt x="14516" y="3880"/>
                </a:lnTo>
                <a:lnTo>
                  <a:pt x="14532" y="3880"/>
                </a:lnTo>
                <a:lnTo>
                  <a:pt x="14548" y="3880"/>
                </a:lnTo>
                <a:lnTo>
                  <a:pt x="14565" y="3880"/>
                </a:lnTo>
                <a:lnTo>
                  <a:pt x="14581" y="3883"/>
                </a:lnTo>
                <a:lnTo>
                  <a:pt x="14597" y="3889"/>
                </a:lnTo>
                <a:lnTo>
                  <a:pt x="14614" y="3895"/>
                </a:lnTo>
                <a:lnTo>
                  <a:pt x="14630" y="3901"/>
                </a:lnTo>
                <a:lnTo>
                  <a:pt x="14647" y="3907"/>
                </a:lnTo>
                <a:lnTo>
                  <a:pt x="14663" y="3913"/>
                </a:lnTo>
                <a:lnTo>
                  <a:pt x="14679" y="3919"/>
                </a:lnTo>
                <a:lnTo>
                  <a:pt x="14696" y="3925"/>
                </a:lnTo>
                <a:lnTo>
                  <a:pt x="14712" y="3931"/>
                </a:lnTo>
                <a:lnTo>
                  <a:pt x="14729" y="3937"/>
                </a:lnTo>
                <a:lnTo>
                  <a:pt x="14745" y="3943"/>
                </a:lnTo>
                <a:lnTo>
                  <a:pt x="14761" y="3949"/>
                </a:lnTo>
                <a:lnTo>
                  <a:pt x="14778" y="3955"/>
                </a:lnTo>
                <a:lnTo>
                  <a:pt x="14794" y="3961"/>
                </a:lnTo>
                <a:lnTo>
                  <a:pt x="14810" y="3967"/>
                </a:lnTo>
                <a:lnTo>
                  <a:pt x="14827" y="3973"/>
                </a:lnTo>
                <a:lnTo>
                  <a:pt x="14843" y="3978"/>
                </a:lnTo>
                <a:lnTo>
                  <a:pt x="14860" y="3984"/>
                </a:lnTo>
                <a:lnTo>
                  <a:pt x="14876" y="3990"/>
                </a:lnTo>
                <a:lnTo>
                  <a:pt x="14892" y="3996"/>
                </a:lnTo>
                <a:lnTo>
                  <a:pt x="14909" y="4002"/>
                </a:lnTo>
                <a:lnTo>
                  <a:pt x="14925" y="4008"/>
                </a:lnTo>
                <a:lnTo>
                  <a:pt x="14941" y="4014"/>
                </a:lnTo>
                <a:lnTo>
                  <a:pt x="14958" y="4020"/>
                </a:lnTo>
                <a:lnTo>
                  <a:pt x="14974" y="4026"/>
                </a:lnTo>
                <a:lnTo>
                  <a:pt x="14991" y="4032"/>
                </a:lnTo>
                <a:lnTo>
                  <a:pt x="15007" y="4038"/>
                </a:lnTo>
                <a:lnTo>
                  <a:pt x="15023" y="4044"/>
                </a:lnTo>
                <a:lnTo>
                  <a:pt x="15040" y="4050"/>
                </a:lnTo>
                <a:lnTo>
                  <a:pt x="15056" y="4056"/>
                </a:lnTo>
                <a:lnTo>
                  <a:pt x="15073" y="4062"/>
                </a:lnTo>
                <a:lnTo>
                  <a:pt x="15089" y="4068"/>
                </a:lnTo>
                <a:lnTo>
                  <a:pt x="15105" y="4074"/>
                </a:lnTo>
                <a:lnTo>
                  <a:pt x="15122" y="4080"/>
                </a:lnTo>
                <a:lnTo>
                  <a:pt x="15138" y="4086"/>
                </a:lnTo>
                <a:lnTo>
                  <a:pt x="15154" y="4092"/>
                </a:lnTo>
                <a:lnTo>
                  <a:pt x="15171" y="4098"/>
                </a:lnTo>
                <a:lnTo>
                  <a:pt x="15187" y="4104"/>
                </a:lnTo>
                <a:lnTo>
                  <a:pt x="15204" y="4110"/>
                </a:lnTo>
                <a:lnTo>
                  <a:pt x="15220" y="4116"/>
                </a:lnTo>
                <a:lnTo>
                  <a:pt x="15236" y="4122"/>
                </a:lnTo>
                <a:lnTo>
                  <a:pt x="15253" y="4128"/>
                </a:lnTo>
                <a:lnTo>
                  <a:pt x="15269" y="4134"/>
                </a:lnTo>
                <a:lnTo>
                  <a:pt x="15286" y="4140"/>
                </a:lnTo>
                <a:lnTo>
                  <a:pt x="15302" y="4146"/>
                </a:lnTo>
                <a:lnTo>
                  <a:pt x="15318" y="4152"/>
                </a:lnTo>
                <a:lnTo>
                  <a:pt x="15335" y="4158"/>
                </a:lnTo>
                <a:lnTo>
                  <a:pt x="15351" y="4164"/>
                </a:lnTo>
                <a:lnTo>
                  <a:pt x="15367" y="4170"/>
                </a:lnTo>
                <a:lnTo>
                  <a:pt x="15384" y="4176"/>
                </a:lnTo>
                <a:lnTo>
                  <a:pt x="15400" y="4182"/>
                </a:lnTo>
                <a:lnTo>
                  <a:pt x="15417" y="4188"/>
                </a:lnTo>
                <a:lnTo>
                  <a:pt x="15433" y="4194"/>
                </a:lnTo>
                <a:lnTo>
                  <a:pt x="15449" y="4200"/>
                </a:lnTo>
                <a:lnTo>
                  <a:pt x="15466" y="4206"/>
                </a:lnTo>
                <a:lnTo>
                  <a:pt x="15482" y="4212"/>
                </a:lnTo>
                <a:lnTo>
                  <a:pt x="15499" y="4218"/>
                </a:lnTo>
                <a:lnTo>
                  <a:pt x="15515" y="4224"/>
                </a:lnTo>
                <a:lnTo>
                  <a:pt x="15531" y="4229"/>
                </a:lnTo>
                <a:lnTo>
                  <a:pt x="15548" y="4235"/>
                </a:lnTo>
                <a:lnTo>
                  <a:pt x="15564" y="4241"/>
                </a:lnTo>
                <a:lnTo>
                  <a:pt x="15580" y="4247"/>
                </a:lnTo>
                <a:lnTo>
                  <a:pt x="15597" y="4253"/>
                </a:lnTo>
                <a:lnTo>
                  <a:pt x="15613" y="4259"/>
                </a:lnTo>
                <a:lnTo>
                  <a:pt x="15630" y="4265"/>
                </a:lnTo>
                <a:lnTo>
                  <a:pt x="15646" y="4271"/>
                </a:lnTo>
                <a:lnTo>
                  <a:pt x="15662" y="4277"/>
                </a:lnTo>
                <a:lnTo>
                  <a:pt x="15679" y="4283"/>
                </a:lnTo>
                <a:lnTo>
                  <a:pt x="15695" y="4288"/>
                </a:lnTo>
                <a:lnTo>
                  <a:pt x="15712" y="4294"/>
                </a:lnTo>
                <a:lnTo>
                  <a:pt x="15728" y="4300"/>
                </a:lnTo>
                <a:lnTo>
                  <a:pt x="15744" y="4306"/>
                </a:lnTo>
                <a:lnTo>
                  <a:pt x="15761" y="4312"/>
                </a:lnTo>
                <a:lnTo>
                  <a:pt x="15777" y="4317"/>
                </a:lnTo>
                <a:lnTo>
                  <a:pt x="15793" y="4323"/>
                </a:lnTo>
                <a:lnTo>
                  <a:pt x="15810" y="4329"/>
                </a:lnTo>
                <a:lnTo>
                  <a:pt x="15826" y="4334"/>
                </a:lnTo>
                <a:lnTo>
                  <a:pt x="15843" y="4340"/>
                </a:lnTo>
                <a:lnTo>
                  <a:pt x="15859" y="4346"/>
                </a:lnTo>
                <a:lnTo>
                  <a:pt x="15875" y="4351"/>
                </a:lnTo>
                <a:lnTo>
                  <a:pt x="15892" y="4357"/>
                </a:lnTo>
                <a:lnTo>
                  <a:pt x="15908" y="4363"/>
                </a:lnTo>
                <a:lnTo>
                  <a:pt x="15925" y="4368"/>
                </a:lnTo>
                <a:lnTo>
                  <a:pt x="15941" y="4374"/>
                </a:lnTo>
                <a:lnTo>
                  <a:pt x="15957" y="4379"/>
                </a:lnTo>
                <a:lnTo>
                  <a:pt x="15974" y="4385"/>
                </a:lnTo>
                <a:lnTo>
                  <a:pt x="15990" y="4390"/>
                </a:lnTo>
                <a:lnTo>
                  <a:pt x="16006" y="4396"/>
                </a:lnTo>
                <a:lnTo>
                  <a:pt x="16023" y="4401"/>
                </a:lnTo>
                <a:lnTo>
                  <a:pt x="16039" y="4407"/>
                </a:lnTo>
                <a:lnTo>
                  <a:pt x="16056" y="4412"/>
                </a:lnTo>
                <a:lnTo>
                  <a:pt x="16072" y="4418"/>
                </a:lnTo>
                <a:lnTo>
                  <a:pt x="16088" y="4423"/>
                </a:lnTo>
                <a:lnTo>
                  <a:pt x="16105" y="4429"/>
                </a:lnTo>
                <a:lnTo>
                  <a:pt x="16121" y="4434"/>
                </a:lnTo>
                <a:lnTo>
                  <a:pt x="16137" y="4439"/>
                </a:lnTo>
                <a:lnTo>
                  <a:pt x="16154" y="4445"/>
                </a:lnTo>
                <a:lnTo>
                  <a:pt x="16170" y="4450"/>
                </a:lnTo>
                <a:lnTo>
                  <a:pt x="16187" y="4455"/>
                </a:lnTo>
                <a:lnTo>
                  <a:pt x="16203" y="4461"/>
                </a:lnTo>
                <a:lnTo>
                  <a:pt x="16219" y="4466"/>
                </a:lnTo>
                <a:lnTo>
                  <a:pt x="16236" y="4471"/>
                </a:lnTo>
                <a:lnTo>
                  <a:pt x="16252" y="4476"/>
                </a:lnTo>
                <a:lnTo>
                  <a:pt x="16269" y="4482"/>
                </a:lnTo>
                <a:lnTo>
                  <a:pt x="16285" y="4487"/>
                </a:lnTo>
                <a:lnTo>
                  <a:pt x="16301" y="4492"/>
                </a:lnTo>
                <a:lnTo>
                  <a:pt x="16318" y="4497"/>
                </a:lnTo>
                <a:lnTo>
                  <a:pt x="16334" y="4502"/>
                </a:lnTo>
                <a:lnTo>
                  <a:pt x="16350" y="4507"/>
                </a:lnTo>
                <a:lnTo>
                  <a:pt x="16367" y="4512"/>
                </a:lnTo>
                <a:lnTo>
                  <a:pt x="16383" y="4517"/>
                </a:lnTo>
                <a:lnTo>
                  <a:pt x="16400" y="4522"/>
                </a:lnTo>
                <a:lnTo>
                  <a:pt x="16416" y="4527"/>
                </a:lnTo>
                <a:lnTo>
                  <a:pt x="16432" y="4530"/>
                </a:lnTo>
                <a:lnTo>
                  <a:pt x="16449" y="4531"/>
                </a:lnTo>
                <a:lnTo>
                  <a:pt x="16465" y="4530"/>
                </a:lnTo>
                <a:lnTo>
                  <a:pt x="16482" y="4525"/>
                </a:lnTo>
                <a:lnTo>
                  <a:pt x="16498" y="4520"/>
                </a:lnTo>
                <a:lnTo>
                  <a:pt x="16514" y="4520"/>
                </a:lnTo>
                <a:lnTo>
                  <a:pt x="16531" y="4520"/>
                </a:lnTo>
                <a:lnTo>
                  <a:pt x="16547" y="4521"/>
                </a:lnTo>
                <a:lnTo>
                  <a:pt x="16563" y="4521"/>
                </a:lnTo>
                <a:lnTo>
                  <a:pt x="16580" y="4521"/>
                </a:lnTo>
                <a:lnTo>
                  <a:pt x="16596" y="4521"/>
                </a:lnTo>
                <a:lnTo>
                  <a:pt x="16613" y="4521"/>
                </a:lnTo>
                <a:lnTo>
                  <a:pt x="16629" y="4521"/>
                </a:lnTo>
                <a:lnTo>
                  <a:pt x="16645" y="4521"/>
                </a:lnTo>
                <a:lnTo>
                  <a:pt x="16662" y="4521"/>
                </a:lnTo>
                <a:lnTo>
                  <a:pt x="16678" y="4521"/>
                </a:lnTo>
                <a:lnTo>
                  <a:pt x="16695" y="4521"/>
                </a:lnTo>
                <a:lnTo>
                  <a:pt x="16711" y="4521"/>
                </a:lnTo>
                <a:lnTo>
                  <a:pt x="16727" y="4521"/>
                </a:lnTo>
                <a:lnTo>
                  <a:pt x="16744" y="4521"/>
                </a:lnTo>
                <a:lnTo>
                  <a:pt x="16760" y="4523"/>
                </a:lnTo>
                <a:lnTo>
                  <a:pt x="16760" y="5033"/>
                </a:lnTo>
                <a:lnTo>
                  <a:pt x="0" y="5033"/>
                </a:lnTo>
                <a:lnTo>
                  <a:pt x="0" y="483"/>
                </a:lnTo>
                <a:close/>
              </a:path>
            </a:pathLst>
          </a:custGeom>
          <a:solidFill>
            <a:srgbClr val="EBEBEB"/>
          </a:solidFill>
          <a:ln w="635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103" name="Picture 7">
            <a:extLst>
              <a:ext uri="{FF2B5EF4-FFF2-40B4-BE49-F238E27FC236}">
                <a16:creationId xmlns:a16="http://schemas.microsoft.com/office/drawing/2014/main" id="{12117A06-9128-420F-A2EF-DDC8412C4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76" y="3306763"/>
            <a:ext cx="58738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FCACBD3F-1320-4441-8CBA-901688852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3" y="2986088"/>
            <a:ext cx="58738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>
            <a:extLst>
              <a:ext uri="{FF2B5EF4-FFF2-40B4-BE49-F238E27FC236}">
                <a16:creationId xmlns:a16="http://schemas.microsoft.com/office/drawing/2014/main" id="{E07B52B4-2616-4BCB-8D56-4470E032B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6" y="2859088"/>
            <a:ext cx="58738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EAC7A13B-9797-4A96-A541-3EC7DAA14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1" y="4030663"/>
            <a:ext cx="57150" cy="6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>
            <a:extLst>
              <a:ext uri="{FF2B5EF4-FFF2-40B4-BE49-F238E27FC236}">
                <a16:creationId xmlns:a16="http://schemas.microsoft.com/office/drawing/2014/main" id="{1EFD1650-49CF-4A5C-82D1-D1D577EE0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338" y="4914900"/>
            <a:ext cx="698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FEC27BB0-2A4A-466C-ACB7-DA9C1DB7C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1" y="4903788"/>
            <a:ext cx="698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>
            <a:extLst>
              <a:ext uri="{FF2B5EF4-FFF2-40B4-BE49-F238E27FC236}">
                <a16:creationId xmlns:a16="http://schemas.microsoft.com/office/drawing/2014/main" id="{EED79EBC-77ED-4448-ABE6-C5A288C68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901" y="3455988"/>
            <a:ext cx="6985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>
            <a:extLst>
              <a:ext uri="{FF2B5EF4-FFF2-40B4-BE49-F238E27FC236}">
                <a16:creationId xmlns:a16="http://schemas.microsoft.com/office/drawing/2014/main" id="{4BDC9B4D-F961-4C74-8C90-E36059B3A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101" y="2997200"/>
            <a:ext cx="69850" cy="6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>
            <a:extLst>
              <a:ext uri="{FF2B5EF4-FFF2-40B4-BE49-F238E27FC236}">
                <a16:creationId xmlns:a16="http://schemas.microsoft.com/office/drawing/2014/main" id="{F2E259D4-A654-4D5A-9542-2AF6FCCED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201" y="4491038"/>
            <a:ext cx="698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6">
            <a:extLst>
              <a:ext uri="{FF2B5EF4-FFF2-40B4-BE49-F238E27FC236}">
                <a16:creationId xmlns:a16="http://schemas.microsoft.com/office/drawing/2014/main" id="{8D1F97E4-115A-49DF-A96E-A09B99E6F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0263" y="4662488"/>
            <a:ext cx="68263" cy="6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7">
            <a:extLst>
              <a:ext uri="{FF2B5EF4-FFF2-40B4-BE49-F238E27FC236}">
                <a16:creationId xmlns:a16="http://schemas.microsoft.com/office/drawing/2014/main" id="{74FB3BCF-B38A-4F65-B847-5AAEDB016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1" y="1836738"/>
            <a:ext cx="673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450 m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0E0CBCDC-D414-4EB8-B1A3-705404CED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1" y="2341563"/>
            <a:ext cx="673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425 m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743924C7-EB9A-4399-8811-C6FB226B5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1" y="2846388"/>
            <a:ext cx="673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400 m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CCC489F3-3AB9-43EC-A151-5D5411F63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1" y="3328988"/>
            <a:ext cx="673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375 m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21">
            <a:extLst>
              <a:ext uri="{FF2B5EF4-FFF2-40B4-BE49-F238E27FC236}">
                <a16:creationId xmlns:a16="http://schemas.microsoft.com/office/drawing/2014/main" id="{B8740558-4A0D-4217-8C9F-86A162E1E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1" y="3822700"/>
            <a:ext cx="673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350 m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CB37A031-14C7-4106-8E13-21CA72604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1" y="4329113"/>
            <a:ext cx="673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325 m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23">
            <a:extLst>
              <a:ext uri="{FF2B5EF4-FFF2-40B4-BE49-F238E27FC236}">
                <a16:creationId xmlns:a16="http://schemas.microsoft.com/office/drawing/2014/main" id="{47AB27EA-400E-4653-A417-38AB27708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1" y="4811713"/>
            <a:ext cx="673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300 m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Line 24">
            <a:extLst>
              <a:ext uri="{FF2B5EF4-FFF2-40B4-BE49-F238E27FC236}">
                <a16:creationId xmlns:a16="http://schemas.microsoft.com/office/drawing/2014/main" id="{E7B36E28-1123-4773-9FF3-8A726A9E443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50701" y="5257800"/>
            <a:ext cx="0" cy="79375"/>
          </a:xfrm>
          <a:prstGeom prst="line">
            <a:avLst/>
          </a:pr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" name="Line 25">
            <a:extLst>
              <a:ext uri="{FF2B5EF4-FFF2-40B4-BE49-F238E27FC236}">
                <a16:creationId xmlns:a16="http://schemas.microsoft.com/office/drawing/2014/main" id="{CC852D6F-892A-4ABB-9833-252FBA101A5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1626" y="5257800"/>
            <a:ext cx="0" cy="79375"/>
          </a:xfrm>
          <a:prstGeom prst="line">
            <a:avLst/>
          </a:pr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" name="Line 26">
            <a:extLst>
              <a:ext uri="{FF2B5EF4-FFF2-40B4-BE49-F238E27FC236}">
                <a16:creationId xmlns:a16="http://schemas.microsoft.com/office/drawing/2014/main" id="{F1E32CD6-AA74-44C3-9658-A8D44BC4C7C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33701" y="5257800"/>
            <a:ext cx="0" cy="79375"/>
          </a:xfrm>
          <a:prstGeom prst="line">
            <a:avLst/>
          </a:pr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" name="Line 27">
            <a:extLst>
              <a:ext uri="{FF2B5EF4-FFF2-40B4-BE49-F238E27FC236}">
                <a16:creationId xmlns:a16="http://schemas.microsoft.com/office/drawing/2014/main" id="{31325A63-AF06-465A-8DED-B99842C9C61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6888" y="5257800"/>
            <a:ext cx="0" cy="79375"/>
          </a:xfrm>
          <a:prstGeom prst="line">
            <a:avLst/>
          </a:pr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8" name="Line 28">
            <a:extLst>
              <a:ext uri="{FF2B5EF4-FFF2-40B4-BE49-F238E27FC236}">
                <a16:creationId xmlns:a16="http://schemas.microsoft.com/office/drawing/2014/main" id="{BF34E596-049C-49B5-8BEB-81AF4DE7896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0551" y="5257800"/>
            <a:ext cx="0" cy="79375"/>
          </a:xfrm>
          <a:prstGeom prst="line">
            <a:avLst/>
          </a:pr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9" name="Line 29">
            <a:extLst>
              <a:ext uri="{FF2B5EF4-FFF2-40B4-BE49-F238E27FC236}">
                <a16:creationId xmlns:a16="http://schemas.microsoft.com/office/drawing/2014/main" id="{82FE4436-61C3-4964-BD17-57B8CD5AD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7032626" y="5257800"/>
            <a:ext cx="0" cy="79375"/>
          </a:xfrm>
          <a:prstGeom prst="line">
            <a:avLst/>
          </a:pr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" name="Line 30">
            <a:extLst>
              <a:ext uri="{FF2B5EF4-FFF2-40B4-BE49-F238E27FC236}">
                <a16:creationId xmlns:a16="http://schemas.microsoft.com/office/drawing/2014/main" id="{5A04CB75-0631-49CE-B685-C0403D9044D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94701" y="5257800"/>
            <a:ext cx="0" cy="79375"/>
          </a:xfrm>
          <a:prstGeom prst="line">
            <a:avLst/>
          </a:pr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1" name="Line 31">
            <a:extLst>
              <a:ext uri="{FF2B5EF4-FFF2-40B4-BE49-F238E27FC236}">
                <a16:creationId xmlns:a16="http://schemas.microsoft.com/office/drawing/2014/main" id="{5F174090-71CD-43AF-B83A-1D60BA5AD7CE}"/>
              </a:ext>
            </a:extLst>
          </p:cNvPr>
          <p:cNvSpPr>
            <a:spLocks noChangeShapeType="1"/>
          </p:cNvSpPr>
          <p:nvPr/>
        </p:nvSpPr>
        <p:spPr bwMode="auto">
          <a:xfrm>
            <a:off x="9769476" y="5257800"/>
            <a:ext cx="0" cy="79375"/>
          </a:xfrm>
          <a:prstGeom prst="line">
            <a:avLst/>
          </a:pr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2" name="Line 32">
            <a:extLst>
              <a:ext uri="{FF2B5EF4-FFF2-40B4-BE49-F238E27FC236}">
                <a16:creationId xmlns:a16="http://schemas.microsoft.com/office/drawing/2014/main" id="{0C94B2A2-E225-4BC3-BB5A-B339117F646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31551" y="5257800"/>
            <a:ext cx="0" cy="79375"/>
          </a:xfrm>
          <a:prstGeom prst="line">
            <a:avLst/>
          </a:pr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3" name="Rectangle 33">
            <a:extLst>
              <a:ext uri="{FF2B5EF4-FFF2-40B4-BE49-F238E27FC236}">
                <a16:creationId xmlns:a16="http://schemas.microsoft.com/office/drawing/2014/main" id="{E0B04784-6147-4D53-913B-760F27017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6201" y="5362575"/>
            <a:ext cx="720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2,5 km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Line 34">
            <a:extLst>
              <a:ext uri="{FF2B5EF4-FFF2-40B4-BE49-F238E27FC236}">
                <a16:creationId xmlns:a16="http://schemas.microsoft.com/office/drawing/2014/main" id="{D47DB41B-1BDF-4A11-9DB8-B0E66AA98C4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1063" y="2817813"/>
            <a:ext cx="0" cy="1065212"/>
          </a:xfrm>
          <a:prstGeom prst="line">
            <a:avLst/>
          </a:pr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5" name="Line 35">
            <a:extLst>
              <a:ext uri="{FF2B5EF4-FFF2-40B4-BE49-F238E27FC236}">
                <a16:creationId xmlns:a16="http://schemas.microsoft.com/office/drawing/2014/main" id="{B6E2A106-69F7-407C-9D94-67CB90C8534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1" y="2484438"/>
            <a:ext cx="0" cy="1065212"/>
          </a:xfrm>
          <a:prstGeom prst="line">
            <a:avLst/>
          </a:pr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6" name="Line 36">
            <a:extLst>
              <a:ext uri="{FF2B5EF4-FFF2-40B4-BE49-F238E27FC236}">
                <a16:creationId xmlns:a16="http://schemas.microsoft.com/office/drawing/2014/main" id="{21937DC3-54B4-49B3-BE72-A3229EAB6D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6038" y="2351088"/>
            <a:ext cx="0" cy="1065212"/>
          </a:xfrm>
          <a:prstGeom prst="line">
            <a:avLst/>
          </a:pr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7" name="Line 37">
            <a:extLst>
              <a:ext uri="{FF2B5EF4-FFF2-40B4-BE49-F238E27FC236}">
                <a16:creationId xmlns:a16="http://schemas.microsoft.com/office/drawing/2014/main" id="{8E743D11-343B-43D1-A435-13B79F59464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0826" y="3538538"/>
            <a:ext cx="0" cy="1065212"/>
          </a:xfrm>
          <a:prstGeom prst="line">
            <a:avLst/>
          </a:pr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8" name="Line 38">
            <a:extLst>
              <a:ext uri="{FF2B5EF4-FFF2-40B4-BE49-F238E27FC236}">
                <a16:creationId xmlns:a16="http://schemas.microsoft.com/office/drawing/2014/main" id="{B925A31C-3A05-402E-93BA-6733FD64B2A5}"/>
              </a:ext>
            </a:extLst>
          </p:cNvPr>
          <p:cNvSpPr>
            <a:spLocks noChangeShapeType="1"/>
          </p:cNvSpPr>
          <p:nvPr/>
        </p:nvSpPr>
        <p:spPr bwMode="auto">
          <a:xfrm>
            <a:off x="7188201" y="4414838"/>
            <a:ext cx="0" cy="1065212"/>
          </a:xfrm>
          <a:prstGeom prst="line">
            <a:avLst/>
          </a:pr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9" name="Line 39">
            <a:extLst>
              <a:ext uri="{FF2B5EF4-FFF2-40B4-BE49-F238E27FC236}">
                <a16:creationId xmlns:a16="http://schemas.microsoft.com/office/drawing/2014/main" id="{42C818D6-6C02-44C7-A0EB-BF4D48463484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2238" y="4403725"/>
            <a:ext cx="0" cy="1065212"/>
          </a:xfrm>
          <a:prstGeom prst="line">
            <a:avLst/>
          </a:prstGeom>
          <a:noFill/>
          <a:ln w="11113" cap="rnd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0" name="Freeform 40">
            <a:extLst>
              <a:ext uri="{FF2B5EF4-FFF2-40B4-BE49-F238E27FC236}">
                <a16:creationId xmlns:a16="http://schemas.microsoft.com/office/drawing/2014/main" id="{A27724C6-5945-4CFB-8B2C-E9F13B9FA85C}"/>
              </a:ext>
            </a:extLst>
          </p:cNvPr>
          <p:cNvSpPr>
            <a:spLocks/>
          </p:cNvSpPr>
          <p:nvPr/>
        </p:nvSpPr>
        <p:spPr bwMode="auto">
          <a:xfrm>
            <a:off x="8639176" y="2962275"/>
            <a:ext cx="0" cy="1065212"/>
          </a:xfrm>
          <a:custGeom>
            <a:avLst/>
            <a:gdLst>
              <a:gd name="T0" fmla="*/ 0 h 1717"/>
              <a:gd name="T1" fmla="*/ 804 h 1717"/>
              <a:gd name="T2" fmla="*/ 1717 h 1717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717">
                <a:moveTo>
                  <a:pt x="0" y="0"/>
                </a:moveTo>
                <a:lnTo>
                  <a:pt x="0" y="804"/>
                </a:lnTo>
                <a:lnTo>
                  <a:pt x="0" y="1717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1" name="Freeform 41">
            <a:extLst>
              <a:ext uri="{FF2B5EF4-FFF2-40B4-BE49-F238E27FC236}">
                <a16:creationId xmlns:a16="http://schemas.microsoft.com/office/drawing/2014/main" id="{C58AFCAF-AABF-4F6B-85AB-C627881C0BB6}"/>
              </a:ext>
            </a:extLst>
          </p:cNvPr>
          <p:cNvSpPr>
            <a:spLocks/>
          </p:cNvSpPr>
          <p:nvPr/>
        </p:nvSpPr>
        <p:spPr bwMode="auto">
          <a:xfrm>
            <a:off x="9856788" y="2506663"/>
            <a:ext cx="0" cy="1065212"/>
          </a:xfrm>
          <a:custGeom>
            <a:avLst/>
            <a:gdLst>
              <a:gd name="T0" fmla="*/ 0 h 1717"/>
              <a:gd name="T1" fmla="*/ 869 h 1717"/>
              <a:gd name="T2" fmla="*/ 1717 h 1717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717">
                <a:moveTo>
                  <a:pt x="0" y="0"/>
                </a:moveTo>
                <a:lnTo>
                  <a:pt x="0" y="869"/>
                </a:lnTo>
                <a:lnTo>
                  <a:pt x="0" y="1717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2" name="Line 42">
            <a:extLst>
              <a:ext uri="{FF2B5EF4-FFF2-40B4-BE49-F238E27FC236}">
                <a16:creationId xmlns:a16="http://schemas.microsoft.com/office/drawing/2014/main" id="{609AEB46-46E0-4811-A765-DE1D51B998C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33063" y="3994150"/>
            <a:ext cx="0" cy="1065212"/>
          </a:xfrm>
          <a:prstGeom prst="line">
            <a:avLst/>
          </a:pr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3" name="Line 43">
            <a:extLst>
              <a:ext uri="{FF2B5EF4-FFF2-40B4-BE49-F238E27FC236}">
                <a16:creationId xmlns:a16="http://schemas.microsoft.com/office/drawing/2014/main" id="{C7BBF3F4-D9E6-4FBB-A01D-4A4AF0ED51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31538" y="4170363"/>
            <a:ext cx="0" cy="1066800"/>
          </a:xfrm>
          <a:prstGeom prst="line">
            <a:avLst/>
          </a:pr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4" name="Freeform 44">
            <a:extLst>
              <a:ext uri="{FF2B5EF4-FFF2-40B4-BE49-F238E27FC236}">
                <a16:creationId xmlns:a16="http://schemas.microsoft.com/office/drawing/2014/main" id="{2B26431A-8DC7-4ED3-943F-3E5C588A11F1}"/>
              </a:ext>
            </a:extLst>
          </p:cNvPr>
          <p:cNvSpPr>
            <a:spLocks/>
          </p:cNvSpPr>
          <p:nvPr/>
        </p:nvSpPr>
        <p:spPr bwMode="auto">
          <a:xfrm>
            <a:off x="1570038" y="1619250"/>
            <a:ext cx="10380663" cy="3638550"/>
          </a:xfrm>
          <a:custGeom>
            <a:avLst/>
            <a:gdLst>
              <a:gd name="T0" fmla="*/ 0 w 16761"/>
              <a:gd name="T1" fmla="*/ 189 h 5867"/>
              <a:gd name="T2" fmla="*/ 1 w 16761"/>
              <a:gd name="T3" fmla="*/ 5867 h 5867"/>
              <a:gd name="T4" fmla="*/ 16761 w 16761"/>
              <a:gd name="T5" fmla="*/ 5867 h 5867"/>
              <a:gd name="T6" fmla="*/ 16714 w 16761"/>
              <a:gd name="T7" fmla="*/ 0 h 5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761" h="5867">
                <a:moveTo>
                  <a:pt x="0" y="189"/>
                </a:moveTo>
                <a:lnTo>
                  <a:pt x="1" y="5867"/>
                </a:lnTo>
                <a:lnTo>
                  <a:pt x="16761" y="5867"/>
                </a:lnTo>
                <a:lnTo>
                  <a:pt x="16714" y="0"/>
                </a:lnTo>
              </a:path>
            </a:pathLst>
          </a:custGeom>
          <a:noFill/>
          <a:ln w="3175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5" name="Line 45">
            <a:extLst>
              <a:ext uri="{FF2B5EF4-FFF2-40B4-BE49-F238E27FC236}">
                <a16:creationId xmlns:a16="http://schemas.microsoft.com/office/drawing/2014/main" id="{39E1C73D-6391-4B83-818F-8D0FBA5887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39176" y="3046413"/>
            <a:ext cx="1217613" cy="455612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6" name="Line 46">
            <a:extLst>
              <a:ext uri="{FF2B5EF4-FFF2-40B4-BE49-F238E27FC236}">
                <a16:creationId xmlns:a16="http://schemas.microsoft.com/office/drawing/2014/main" id="{EAF00CC4-281E-487C-8010-C5EADA22EA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03501" y="4097338"/>
            <a:ext cx="3970338" cy="1160462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7" name="Line 47">
            <a:extLst>
              <a:ext uri="{FF2B5EF4-FFF2-40B4-BE49-F238E27FC236}">
                <a16:creationId xmlns:a16="http://schemas.microsoft.com/office/drawing/2014/main" id="{2AEE8F22-97F1-4FF4-B0C1-8F51857541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83101" y="2905125"/>
            <a:ext cx="649288" cy="131762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8" name="Line 48">
            <a:extLst>
              <a:ext uri="{FF2B5EF4-FFF2-40B4-BE49-F238E27FC236}">
                <a16:creationId xmlns:a16="http://schemas.microsoft.com/office/drawing/2014/main" id="{BFF731B1-9428-4075-BE71-33750E3017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71626" y="3376613"/>
            <a:ext cx="1849438" cy="527050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9" name="Line 49">
            <a:extLst>
              <a:ext uri="{FF2B5EF4-FFF2-40B4-BE49-F238E27FC236}">
                <a16:creationId xmlns:a16="http://schemas.microsoft.com/office/drawing/2014/main" id="{F6DF6472-957E-4412-8990-53F2DFD0D2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67701" y="4537075"/>
            <a:ext cx="2282825" cy="720725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0" name="Line 50">
            <a:extLst>
              <a:ext uri="{FF2B5EF4-FFF2-40B4-BE49-F238E27FC236}">
                <a16:creationId xmlns:a16="http://schemas.microsoft.com/office/drawing/2014/main" id="{1D97205C-33DA-46EF-861D-BDE79E8D8C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75776" y="4703763"/>
            <a:ext cx="1662113" cy="554037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1" name="Freeform 51">
            <a:extLst>
              <a:ext uri="{FF2B5EF4-FFF2-40B4-BE49-F238E27FC236}">
                <a16:creationId xmlns:a16="http://schemas.microsoft.com/office/drawing/2014/main" id="{158A3286-4719-4F3B-9D9A-748731459B1C}"/>
              </a:ext>
            </a:extLst>
          </p:cNvPr>
          <p:cNvSpPr>
            <a:spLocks/>
          </p:cNvSpPr>
          <p:nvPr/>
        </p:nvSpPr>
        <p:spPr bwMode="auto">
          <a:xfrm>
            <a:off x="1571626" y="2435225"/>
            <a:ext cx="1849438" cy="1468437"/>
          </a:xfrm>
          <a:custGeom>
            <a:avLst/>
            <a:gdLst>
              <a:gd name="T0" fmla="*/ 2785 w 2987"/>
              <a:gd name="T1" fmla="*/ 1301 h 2367"/>
              <a:gd name="T2" fmla="*/ 2736 w 2987"/>
              <a:gd name="T3" fmla="*/ 1244 h 2367"/>
              <a:gd name="T4" fmla="*/ 2687 w 2987"/>
              <a:gd name="T5" fmla="*/ 1190 h 2367"/>
              <a:gd name="T6" fmla="*/ 2637 w 2987"/>
              <a:gd name="T7" fmla="*/ 1141 h 2367"/>
              <a:gd name="T8" fmla="*/ 2588 w 2987"/>
              <a:gd name="T9" fmla="*/ 1097 h 2367"/>
              <a:gd name="T10" fmla="*/ 2539 w 2987"/>
              <a:gd name="T11" fmla="*/ 1054 h 2367"/>
              <a:gd name="T12" fmla="*/ 2490 w 2987"/>
              <a:gd name="T13" fmla="*/ 1011 h 2367"/>
              <a:gd name="T14" fmla="*/ 2441 w 2987"/>
              <a:gd name="T15" fmla="*/ 968 h 2367"/>
              <a:gd name="T16" fmla="*/ 2392 w 2987"/>
              <a:gd name="T17" fmla="*/ 925 h 2367"/>
              <a:gd name="T18" fmla="*/ 2343 w 2987"/>
              <a:gd name="T19" fmla="*/ 880 h 2367"/>
              <a:gd name="T20" fmla="*/ 2293 w 2987"/>
              <a:gd name="T21" fmla="*/ 840 h 2367"/>
              <a:gd name="T22" fmla="*/ 2244 w 2987"/>
              <a:gd name="T23" fmla="*/ 836 h 2367"/>
              <a:gd name="T24" fmla="*/ 2195 w 2987"/>
              <a:gd name="T25" fmla="*/ 829 h 2367"/>
              <a:gd name="T26" fmla="*/ 2146 w 2987"/>
              <a:gd name="T27" fmla="*/ 814 h 2367"/>
              <a:gd name="T28" fmla="*/ 2097 w 2987"/>
              <a:gd name="T29" fmla="*/ 774 h 2367"/>
              <a:gd name="T30" fmla="*/ 2048 w 2987"/>
              <a:gd name="T31" fmla="*/ 733 h 2367"/>
              <a:gd name="T32" fmla="*/ 1998 w 2987"/>
              <a:gd name="T33" fmla="*/ 691 h 2367"/>
              <a:gd name="T34" fmla="*/ 1949 w 2987"/>
              <a:gd name="T35" fmla="*/ 649 h 2367"/>
              <a:gd name="T36" fmla="*/ 1900 w 2987"/>
              <a:gd name="T37" fmla="*/ 606 h 2367"/>
              <a:gd name="T38" fmla="*/ 1851 w 2987"/>
              <a:gd name="T39" fmla="*/ 562 h 2367"/>
              <a:gd name="T40" fmla="*/ 1802 w 2987"/>
              <a:gd name="T41" fmla="*/ 518 h 2367"/>
              <a:gd name="T42" fmla="*/ 1753 w 2987"/>
              <a:gd name="T43" fmla="*/ 472 h 2367"/>
              <a:gd name="T44" fmla="*/ 1704 w 2987"/>
              <a:gd name="T45" fmla="*/ 416 h 2367"/>
              <a:gd name="T46" fmla="*/ 1654 w 2987"/>
              <a:gd name="T47" fmla="*/ 355 h 2367"/>
              <a:gd name="T48" fmla="*/ 1605 w 2987"/>
              <a:gd name="T49" fmla="*/ 283 h 2367"/>
              <a:gd name="T50" fmla="*/ 1556 w 2987"/>
              <a:gd name="T51" fmla="*/ 222 h 2367"/>
              <a:gd name="T52" fmla="*/ 1507 w 2987"/>
              <a:gd name="T53" fmla="*/ 194 h 2367"/>
              <a:gd name="T54" fmla="*/ 1458 w 2987"/>
              <a:gd name="T55" fmla="*/ 192 h 2367"/>
              <a:gd name="T56" fmla="*/ 1409 w 2987"/>
              <a:gd name="T57" fmla="*/ 200 h 2367"/>
              <a:gd name="T58" fmla="*/ 1359 w 2987"/>
              <a:gd name="T59" fmla="*/ 200 h 2367"/>
              <a:gd name="T60" fmla="*/ 1310 w 2987"/>
              <a:gd name="T61" fmla="*/ 200 h 2367"/>
              <a:gd name="T62" fmla="*/ 1261 w 2987"/>
              <a:gd name="T63" fmla="*/ 200 h 2367"/>
              <a:gd name="T64" fmla="*/ 1212 w 2987"/>
              <a:gd name="T65" fmla="*/ 200 h 2367"/>
              <a:gd name="T66" fmla="*/ 1163 w 2987"/>
              <a:gd name="T67" fmla="*/ 201 h 2367"/>
              <a:gd name="T68" fmla="*/ 1114 w 2987"/>
              <a:gd name="T69" fmla="*/ 200 h 2367"/>
              <a:gd name="T70" fmla="*/ 1065 w 2987"/>
              <a:gd name="T71" fmla="*/ 200 h 2367"/>
              <a:gd name="T72" fmla="*/ 1015 w 2987"/>
              <a:gd name="T73" fmla="*/ 200 h 2367"/>
              <a:gd name="T74" fmla="*/ 966 w 2987"/>
              <a:gd name="T75" fmla="*/ 200 h 2367"/>
              <a:gd name="T76" fmla="*/ 917 w 2987"/>
              <a:gd name="T77" fmla="*/ 200 h 2367"/>
              <a:gd name="T78" fmla="*/ 868 w 2987"/>
              <a:gd name="T79" fmla="*/ 200 h 2367"/>
              <a:gd name="T80" fmla="*/ 819 w 2987"/>
              <a:gd name="T81" fmla="*/ 198 h 2367"/>
              <a:gd name="T82" fmla="*/ 770 w 2987"/>
              <a:gd name="T83" fmla="*/ 198 h 2367"/>
              <a:gd name="T84" fmla="*/ 721 w 2987"/>
              <a:gd name="T85" fmla="*/ 197 h 2367"/>
              <a:gd name="T86" fmla="*/ 671 w 2987"/>
              <a:gd name="T87" fmla="*/ 198 h 2367"/>
              <a:gd name="T88" fmla="*/ 622 w 2987"/>
              <a:gd name="T89" fmla="*/ 199 h 2367"/>
              <a:gd name="T90" fmla="*/ 573 w 2987"/>
              <a:gd name="T91" fmla="*/ 172 h 2367"/>
              <a:gd name="T92" fmla="*/ 524 w 2987"/>
              <a:gd name="T93" fmla="*/ 222 h 2367"/>
              <a:gd name="T94" fmla="*/ 475 w 2987"/>
              <a:gd name="T95" fmla="*/ 195 h 2367"/>
              <a:gd name="T96" fmla="*/ 426 w 2987"/>
              <a:gd name="T97" fmla="*/ 174 h 2367"/>
              <a:gd name="T98" fmla="*/ 376 w 2987"/>
              <a:gd name="T99" fmla="*/ 157 h 2367"/>
              <a:gd name="T100" fmla="*/ 327 w 2987"/>
              <a:gd name="T101" fmla="*/ 142 h 2367"/>
              <a:gd name="T102" fmla="*/ 278 w 2987"/>
              <a:gd name="T103" fmla="*/ 125 h 2367"/>
              <a:gd name="T104" fmla="*/ 229 w 2987"/>
              <a:gd name="T105" fmla="*/ 103 h 2367"/>
              <a:gd name="T106" fmla="*/ 180 w 2987"/>
              <a:gd name="T107" fmla="*/ 72 h 2367"/>
              <a:gd name="T108" fmla="*/ 131 w 2987"/>
              <a:gd name="T109" fmla="*/ 31 h 2367"/>
              <a:gd name="T110" fmla="*/ 82 w 2987"/>
              <a:gd name="T111" fmla="*/ 0 h 2367"/>
              <a:gd name="T112" fmla="*/ 32 w 2987"/>
              <a:gd name="T113" fmla="*/ 0 h 2367"/>
              <a:gd name="T114" fmla="*/ 0 w 2987"/>
              <a:gd name="T115" fmla="*/ 2367 h 2367"/>
              <a:gd name="T116" fmla="*/ 2944 w 2987"/>
              <a:gd name="T117" fmla="*/ 1433 h 2367"/>
              <a:gd name="T118" fmla="*/ 2900 w 2987"/>
              <a:gd name="T119" fmla="*/ 1397 h 2367"/>
              <a:gd name="T120" fmla="*/ 2850 w 2987"/>
              <a:gd name="T121" fmla="*/ 1359 h 2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87" h="2367">
                <a:moveTo>
                  <a:pt x="2818" y="1332"/>
                </a:moveTo>
                <a:lnTo>
                  <a:pt x="2801" y="1317"/>
                </a:lnTo>
                <a:lnTo>
                  <a:pt x="2785" y="1301"/>
                </a:lnTo>
                <a:lnTo>
                  <a:pt x="2768" y="1283"/>
                </a:lnTo>
                <a:lnTo>
                  <a:pt x="2752" y="1264"/>
                </a:lnTo>
                <a:lnTo>
                  <a:pt x="2736" y="1244"/>
                </a:lnTo>
                <a:lnTo>
                  <a:pt x="2719" y="1225"/>
                </a:lnTo>
                <a:lnTo>
                  <a:pt x="2703" y="1207"/>
                </a:lnTo>
                <a:lnTo>
                  <a:pt x="2687" y="1190"/>
                </a:lnTo>
                <a:lnTo>
                  <a:pt x="2670" y="1173"/>
                </a:lnTo>
                <a:lnTo>
                  <a:pt x="2654" y="1157"/>
                </a:lnTo>
                <a:lnTo>
                  <a:pt x="2637" y="1141"/>
                </a:lnTo>
                <a:lnTo>
                  <a:pt x="2621" y="1126"/>
                </a:lnTo>
                <a:lnTo>
                  <a:pt x="2605" y="1112"/>
                </a:lnTo>
                <a:lnTo>
                  <a:pt x="2588" y="1097"/>
                </a:lnTo>
                <a:lnTo>
                  <a:pt x="2572" y="1082"/>
                </a:lnTo>
                <a:lnTo>
                  <a:pt x="2555" y="1068"/>
                </a:lnTo>
                <a:lnTo>
                  <a:pt x="2539" y="1054"/>
                </a:lnTo>
                <a:lnTo>
                  <a:pt x="2523" y="1040"/>
                </a:lnTo>
                <a:lnTo>
                  <a:pt x="2506" y="1025"/>
                </a:lnTo>
                <a:lnTo>
                  <a:pt x="2490" y="1011"/>
                </a:lnTo>
                <a:lnTo>
                  <a:pt x="2474" y="997"/>
                </a:lnTo>
                <a:lnTo>
                  <a:pt x="2457" y="982"/>
                </a:lnTo>
                <a:lnTo>
                  <a:pt x="2441" y="968"/>
                </a:lnTo>
                <a:lnTo>
                  <a:pt x="2424" y="954"/>
                </a:lnTo>
                <a:lnTo>
                  <a:pt x="2408" y="939"/>
                </a:lnTo>
                <a:lnTo>
                  <a:pt x="2392" y="925"/>
                </a:lnTo>
                <a:lnTo>
                  <a:pt x="2375" y="910"/>
                </a:lnTo>
                <a:lnTo>
                  <a:pt x="2359" y="895"/>
                </a:lnTo>
                <a:lnTo>
                  <a:pt x="2343" y="880"/>
                </a:lnTo>
                <a:lnTo>
                  <a:pt x="2326" y="865"/>
                </a:lnTo>
                <a:lnTo>
                  <a:pt x="2310" y="850"/>
                </a:lnTo>
                <a:lnTo>
                  <a:pt x="2293" y="840"/>
                </a:lnTo>
                <a:lnTo>
                  <a:pt x="2277" y="839"/>
                </a:lnTo>
                <a:lnTo>
                  <a:pt x="2261" y="838"/>
                </a:lnTo>
                <a:lnTo>
                  <a:pt x="2244" y="836"/>
                </a:lnTo>
                <a:lnTo>
                  <a:pt x="2228" y="833"/>
                </a:lnTo>
                <a:lnTo>
                  <a:pt x="2211" y="831"/>
                </a:lnTo>
                <a:lnTo>
                  <a:pt x="2195" y="829"/>
                </a:lnTo>
                <a:lnTo>
                  <a:pt x="2179" y="828"/>
                </a:lnTo>
                <a:lnTo>
                  <a:pt x="2162" y="821"/>
                </a:lnTo>
                <a:lnTo>
                  <a:pt x="2146" y="814"/>
                </a:lnTo>
                <a:lnTo>
                  <a:pt x="2130" y="801"/>
                </a:lnTo>
                <a:lnTo>
                  <a:pt x="2113" y="788"/>
                </a:lnTo>
                <a:lnTo>
                  <a:pt x="2097" y="774"/>
                </a:lnTo>
                <a:lnTo>
                  <a:pt x="2080" y="760"/>
                </a:lnTo>
                <a:lnTo>
                  <a:pt x="2064" y="747"/>
                </a:lnTo>
                <a:lnTo>
                  <a:pt x="2048" y="733"/>
                </a:lnTo>
                <a:lnTo>
                  <a:pt x="2031" y="719"/>
                </a:lnTo>
                <a:lnTo>
                  <a:pt x="2015" y="705"/>
                </a:lnTo>
                <a:lnTo>
                  <a:pt x="1998" y="691"/>
                </a:lnTo>
                <a:lnTo>
                  <a:pt x="1982" y="677"/>
                </a:lnTo>
                <a:lnTo>
                  <a:pt x="1966" y="663"/>
                </a:lnTo>
                <a:lnTo>
                  <a:pt x="1949" y="649"/>
                </a:lnTo>
                <a:lnTo>
                  <a:pt x="1933" y="634"/>
                </a:lnTo>
                <a:lnTo>
                  <a:pt x="1917" y="620"/>
                </a:lnTo>
                <a:lnTo>
                  <a:pt x="1900" y="606"/>
                </a:lnTo>
                <a:lnTo>
                  <a:pt x="1884" y="591"/>
                </a:lnTo>
                <a:lnTo>
                  <a:pt x="1867" y="577"/>
                </a:lnTo>
                <a:lnTo>
                  <a:pt x="1851" y="562"/>
                </a:lnTo>
                <a:lnTo>
                  <a:pt x="1835" y="547"/>
                </a:lnTo>
                <a:lnTo>
                  <a:pt x="1818" y="533"/>
                </a:lnTo>
                <a:lnTo>
                  <a:pt x="1802" y="518"/>
                </a:lnTo>
                <a:lnTo>
                  <a:pt x="1785" y="503"/>
                </a:lnTo>
                <a:lnTo>
                  <a:pt x="1769" y="488"/>
                </a:lnTo>
                <a:lnTo>
                  <a:pt x="1753" y="472"/>
                </a:lnTo>
                <a:lnTo>
                  <a:pt x="1736" y="456"/>
                </a:lnTo>
                <a:lnTo>
                  <a:pt x="1720" y="437"/>
                </a:lnTo>
                <a:lnTo>
                  <a:pt x="1704" y="416"/>
                </a:lnTo>
                <a:lnTo>
                  <a:pt x="1687" y="396"/>
                </a:lnTo>
                <a:lnTo>
                  <a:pt x="1671" y="376"/>
                </a:lnTo>
                <a:lnTo>
                  <a:pt x="1654" y="355"/>
                </a:lnTo>
                <a:lnTo>
                  <a:pt x="1638" y="330"/>
                </a:lnTo>
                <a:lnTo>
                  <a:pt x="1622" y="306"/>
                </a:lnTo>
                <a:lnTo>
                  <a:pt x="1605" y="283"/>
                </a:lnTo>
                <a:lnTo>
                  <a:pt x="1589" y="262"/>
                </a:lnTo>
                <a:lnTo>
                  <a:pt x="1572" y="242"/>
                </a:lnTo>
                <a:lnTo>
                  <a:pt x="1556" y="222"/>
                </a:lnTo>
                <a:lnTo>
                  <a:pt x="1540" y="209"/>
                </a:lnTo>
                <a:lnTo>
                  <a:pt x="1523" y="195"/>
                </a:lnTo>
                <a:lnTo>
                  <a:pt x="1507" y="194"/>
                </a:lnTo>
                <a:lnTo>
                  <a:pt x="1491" y="192"/>
                </a:lnTo>
                <a:lnTo>
                  <a:pt x="1474" y="192"/>
                </a:lnTo>
                <a:lnTo>
                  <a:pt x="1458" y="192"/>
                </a:lnTo>
                <a:lnTo>
                  <a:pt x="1441" y="197"/>
                </a:lnTo>
                <a:lnTo>
                  <a:pt x="1425" y="198"/>
                </a:lnTo>
                <a:lnTo>
                  <a:pt x="1409" y="200"/>
                </a:lnTo>
                <a:lnTo>
                  <a:pt x="1392" y="200"/>
                </a:lnTo>
                <a:lnTo>
                  <a:pt x="1376" y="200"/>
                </a:lnTo>
                <a:lnTo>
                  <a:pt x="1359" y="200"/>
                </a:lnTo>
                <a:lnTo>
                  <a:pt x="1343" y="200"/>
                </a:lnTo>
                <a:lnTo>
                  <a:pt x="1327" y="200"/>
                </a:lnTo>
                <a:lnTo>
                  <a:pt x="1310" y="200"/>
                </a:lnTo>
                <a:lnTo>
                  <a:pt x="1294" y="200"/>
                </a:lnTo>
                <a:lnTo>
                  <a:pt x="1278" y="200"/>
                </a:lnTo>
                <a:lnTo>
                  <a:pt x="1261" y="200"/>
                </a:lnTo>
                <a:lnTo>
                  <a:pt x="1245" y="200"/>
                </a:lnTo>
                <a:lnTo>
                  <a:pt x="1228" y="200"/>
                </a:lnTo>
                <a:lnTo>
                  <a:pt x="1212" y="200"/>
                </a:lnTo>
                <a:lnTo>
                  <a:pt x="1196" y="201"/>
                </a:lnTo>
                <a:lnTo>
                  <a:pt x="1179" y="201"/>
                </a:lnTo>
                <a:lnTo>
                  <a:pt x="1163" y="201"/>
                </a:lnTo>
                <a:lnTo>
                  <a:pt x="1146" y="201"/>
                </a:lnTo>
                <a:lnTo>
                  <a:pt x="1130" y="201"/>
                </a:lnTo>
                <a:lnTo>
                  <a:pt x="1114" y="200"/>
                </a:lnTo>
                <a:lnTo>
                  <a:pt x="1097" y="200"/>
                </a:lnTo>
                <a:lnTo>
                  <a:pt x="1081" y="200"/>
                </a:lnTo>
                <a:lnTo>
                  <a:pt x="1065" y="200"/>
                </a:lnTo>
                <a:lnTo>
                  <a:pt x="1048" y="200"/>
                </a:lnTo>
                <a:lnTo>
                  <a:pt x="1032" y="200"/>
                </a:lnTo>
                <a:lnTo>
                  <a:pt x="1015" y="200"/>
                </a:lnTo>
                <a:lnTo>
                  <a:pt x="999" y="200"/>
                </a:lnTo>
                <a:lnTo>
                  <a:pt x="983" y="200"/>
                </a:lnTo>
                <a:lnTo>
                  <a:pt x="966" y="200"/>
                </a:lnTo>
                <a:lnTo>
                  <a:pt x="950" y="200"/>
                </a:lnTo>
                <a:lnTo>
                  <a:pt x="934" y="200"/>
                </a:lnTo>
                <a:lnTo>
                  <a:pt x="917" y="200"/>
                </a:lnTo>
                <a:lnTo>
                  <a:pt x="901" y="200"/>
                </a:lnTo>
                <a:lnTo>
                  <a:pt x="884" y="200"/>
                </a:lnTo>
                <a:lnTo>
                  <a:pt x="868" y="200"/>
                </a:lnTo>
                <a:lnTo>
                  <a:pt x="852" y="199"/>
                </a:lnTo>
                <a:lnTo>
                  <a:pt x="835" y="199"/>
                </a:lnTo>
                <a:lnTo>
                  <a:pt x="819" y="198"/>
                </a:lnTo>
                <a:lnTo>
                  <a:pt x="802" y="198"/>
                </a:lnTo>
                <a:lnTo>
                  <a:pt x="786" y="198"/>
                </a:lnTo>
                <a:lnTo>
                  <a:pt x="770" y="198"/>
                </a:lnTo>
                <a:lnTo>
                  <a:pt x="753" y="197"/>
                </a:lnTo>
                <a:lnTo>
                  <a:pt x="737" y="197"/>
                </a:lnTo>
                <a:lnTo>
                  <a:pt x="721" y="197"/>
                </a:lnTo>
                <a:lnTo>
                  <a:pt x="704" y="197"/>
                </a:lnTo>
                <a:lnTo>
                  <a:pt x="688" y="197"/>
                </a:lnTo>
                <a:lnTo>
                  <a:pt x="671" y="198"/>
                </a:lnTo>
                <a:lnTo>
                  <a:pt x="655" y="200"/>
                </a:lnTo>
                <a:lnTo>
                  <a:pt x="639" y="200"/>
                </a:lnTo>
                <a:lnTo>
                  <a:pt x="622" y="199"/>
                </a:lnTo>
                <a:lnTo>
                  <a:pt x="606" y="195"/>
                </a:lnTo>
                <a:lnTo>
                  <a:pt x="589" y="188"/>
                </a:lnTo>
                <a:lnTo>
                  <a:pt x="573" y="172"/>
                </a:lnTo>
                <a:lnTo>
                  <a:pt x="557" y="183"/>
                </a:lnTo>
                <a:lnTo>
                  <a:pt x="540" y="221"/>
                </a:lnTo>
                <a:lnTo>
                  <a:pt x="524" y="222"/>
                </a:lnTo>
                <a:lnTo>
                  <a:pt x="508" y="213"/>
                </a:lnTo>
                <a:lnTo>
                  <a:pt x="491" y="204"/>
                </a:lnTo>
                <a:lnTo>
                  <a:pt x="475" y="195"/>
                </a:lnTo>
                <a:lnTo>
                  <a:pt x="458" y="188"/>
                </a:lnTo>
                <a:lnTo>
                  <a:pt x="442" y="180"/>
                </a:lnTo>
                <a:lnTo>
                  <a:pt x="426" y="174"/>
                </a:lnTo>
                <a:lnTo>
                  <a:pt x="409" y="168"/>
                </a:lnTo>
                <a:lnTo>
                  <a:pt x="393" y="162"/>
                </a:lnTo>
                <a:lnTo>
                  <a:pt x="376" y="157"/>
                </a:lnTo>
                <a:lnTo>
                  <a:pt x="360" y="152"/>
                </a:lnTo>
                <a:lnTo>
                  <a:pt x="344" y="147"/>
                </a:lnTo>
                <a:lnTo>
                  <a:pt x="327" y="142"/>
                </a:lnTo>
                <a:lnTo>
                  <a:pt x="311" y="137"/>
                </a:lnTo>
                <a:lnTo>
                  <a:pt x="295" y="132"/>
                </a:lnTo>
                <a:lnTo>
                  <a:pt x="278" y="125"/>
                </a:lnTo>
                <a:lnTo>
                  <a:pt x="262" y="119"/>
                </a:lnTo>
                <a:lnTo>
                  <a:pt x="245" y="111"/>
                </a:lnTo>
                <a:lnTo>
                  <a:pt x="229" y="103"/>
                </a:lnTo>
                <a:lnTo>
                  <a:pt x="213" y="93"/>
                </a:lnTo>
                <a:lnTo>
                  <a:pt x="196" y="83"/>
                </a:lnTo>
                <a:lnTo>
                  <a:pt x="180" y="72"/>
                </a:lnTo>
                <a:lnTo>
                  <a:pt x="163" y="59"/>
                </a:lnTo>
                <a:lnTo>
                  <a:pt x="147" y="45"/>
                </a:lnTo>
                <a:lnTo>
                  <a:pt x="131" y="31"/>
                </a:lnTo>
                <a:lnTo>
                  <a:pt x="114" y="15"/>
                </a:lnTo>
                <a:lnTo>
                  <a:pt x="98" y="0"/>
                </a:lnTo>
                <a:lnTo>
                  <a:pt x="82" y="0"/>
                </a:lnTo>
                <a:lnTo>
                  <a:pt x="65" y="0"/>
                </a:lnTo>
                <a:lnTo>
                  <a:pt x="49" y="0"/>
                </a:lnTo>
                <a:lnTo>
                  <a:pt x="32" y="0"/>
                </a:lnTo>
                <a:lnTo>
                  <a:pt x="16" y="0"/>
                </a:lnTo>
                <a:lnTo>
                  <a:pt x="0" y="0"/>
                </a:lnTo>
                <a:lnTo>
                  <a:pt x="0" y="2367"/>
                </a:lnTo>
                <a:lnTo>
                  <a:pt x="2987" y="1516"/>
                </a:lnTo>
                <a:lnTo>
                  <a:pt x="2944" y="1516"/>
                </a:lnTo>
                <a:lnTo>
                  <a:pt x="2944" y="1433"/>
                </a:lnTo>
                <a:lnTo>
                  <a:pt x="2932" y="1423"/>
                </a:lnTo>
                <a:lnTo>
                  <a:pt x="2916" y="1410"/>
                </a:lnTo>
                <a:lnTo>
                  <a:pt x="2900" y="1397"/>
                </a:lnTo>
                <a:lnTo>
                  <a:pt x="2883" y="1384"/>
                </a:lnTo>
                <a:lnTo>
                  <a:pt x="2867" y="1371"/>
                </a:lnTo>
                <a:lnTo>
                  <a:pt x="2850" y="1359"/>
                </a:lnTo>
                <a:lnTo>
                  <a:pt x="2834" y="1346"/>
                </a:lnTo>
                <a:lnTo>
                  <a:pt x="2818" y="1332"/>
                </a:lnTo>
                <a:close/>
              </a:path>
            </a:pathLst>
          </a:custGeom>
          <a:solidFill>
            <a:srgbClr val="FFC000"/>
          </a:solidFill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2" name="Freeform 52">
            <a:extLst>
              <a:ext uri="{FF2B5EF4-FFF2-40B4-BE49-F238E27FC236}">
                <a16:creationId xmlns:a16="http://schemas.microsoft.com/office/drawing/2014/main" id="{584ED614-0E7D-4DE6-9E52-626D82CE2E8B}"/>
              </a:ext>
            </a:extLst>
          </p:cNvPr>
          <p:cNvSpPr>
            <a:spLocks/>
          </p:cNvSpPr>
          <p:nvPr/>
        </p:nvSpPr>
        <p:spPr bwMode="auto">
          <a:xfrm>
            <a:off x="4518026" y="2516188"/>
            <a:ext cx="593725" cy="512762"/>
          </a:xfrm>
          <a:custGeom>
            <a:avLst/>
            <a:gdLst>
              <a:gd name="T0" fmla="*/ 91 w 958"/>
              <a:gd name="T1" fmla="*/ 646 h 827"/>
              <a:gd name="T2" fmla="*/ 58 w 958"/>
              <a:gd name="T3" fmla="*/ 692 h 827"/>
              <a:gd name="T4" fmla="*/ 26 w 958"/>
              <a:gd name="T5" fmla="*/ 734 h 827"/>
              <a:gd name="T6" fmla="*/ 0 w 958"/>
              <a:gd name="T7" fmla="*/ 767 h 827"/>
              <a:gd name="T8" fmla="*/ 6 w 958"/>
              <a:gd name="T9" fmla="*/ 827 h 827"/>
              <a:gd name="T10" fmla="*/ 941 w 958"/>
              <a:gd name="T11" fmla="*/ 637 h 827"/>
              <a:gd name="T12" fmla="*/ 958 w 958"/>
              <a:gd name="T13" fmla="*/ 552 h 827"/>
              <a:gd name="T14" fmla="*/ 927 w 958"/>
              <a:gd name="T15" fmla="*/ 482 h 827"/>
              <a:gd name="T16" fmla="*/ 894 w 958"/>
              <a:gd name="T17" fmla="*/ 408 h 827"/>
              <a:gd name="T18" fmla="*/ 861 w 958"/>
              <a:gd name="T19" fmla="*/ 334 h 827"/>
              <a:gd name="T20" fmla="*/ 828 w 958"/>
              <a:gd name="T21" fmla="*/ 261 h 827"/>
              <a:gd name="T22" fmla="*/ 796 w 958"/>
              <a:gd name="T23" fmla="*/ 187 h 827"/>
              <a:gd name="T24" fmla="*/ 763 w 958"/>
              <a:gd name="T25" fmla="*/ 114 h 827"/>
              <a:gd name="T26" fmla="*/ 730 w 958"/>
              <a:gd name="T27" fmla="*/ 73 h 827"/>
              <a:gd name="T28" fmla="*/ 697 w 958"/>
              <a:gd name="T29" fmla="*/ 72 h 827"/>
              <a:gd name="T30" fmla="*/ 665 w 958"/>
              <a:gd name="T31" fmla="*/ 66 h 827"/>
              <a:gd name="T32" fmla="*/ 632 w 958"/>
              <a:gd name="T33" fmla="*/ 52 h 827"/>
              <a:gd name="T34" fmla="*/ 599 w 958"/>
              <a:gd name="T35" fmla="*/ 31 h 827"/>
              <a:gd name="T36" fmla="*/ 566 w 958"/>
              <a:gd name="T37" fmla="*/ 5 h 827"/>
              <a:gd name="T38" fmla="*/ 534 w 958"/>
              <a:gd name="T39" fmla="*/ 1 h 827"/>
              <a:gd name="T40" fmla="*/ 501 w 958"/>
              <a:gd name="T41" fmla="*/ 15 h 827"/>
              <a:gd name="T42" fmla="*/ 468 w 958"/>
              <a:gd name="T43" fmla="*/ 32 h 827"/>
              <a:gd name="T44" fmla="*/ 435 w 958"/>
              <a:gd name="T45" fmla="*/ 41 h 827"/>
              <a:gd name="T46" fmla="*/ 402 w 958"/>
              <a:gd name="T47" fmla="*/ 59 h 827"/>
              <a:gd name="T48" fmla="*/ 370 w 958"/>
              <a:gd name="T49" fmla="*/ 85 h 827"/>
              <a:gd name="T50" fmla="*/ 337 w 958"/>
              <a:gd name="T51" fmla="*/ 121 h 827"/>
              <a:gd name="T52" fmla="*/ 304 w 958"/>
              <a:gd name="T53" fmla="*/ 173 h 827"/>
              <a:gd name="T54" fmla="*/ 271 w 958"/>
              <a:gd name="T55" fmla="*/ 240 h 827"/>
              <a:gd name="T56" fmla="*/ 239 w 958"/>
              <a:gd name="T57" fmla="*/ 315 h 827"/>
              <a:gd name="T58" fmla="*/ 206 w 958"/>
              <a:gd name="T59" fmla="*/ 388 h 827"/>
              <a:gd name="T60" fmla="*/ 173 w 958"/>
              <a:gd name="T61" fmla="*/ 479 h 827"/>
              <a:gd name="T62" fmla="*/ 140 w 958"/>
              <a:gd name="T63" fmla="*/ 567 h 827"/>
              <a:gd name="T64" fmla="*/ 108 w 958"/>
              <a:gd name="T65" fmla="*/ 621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58" h="827">
                <a:moveTo>
                  <a:pt x="108" y="621"/>
                </a:moveTo>
                <a:lnTo>
                  <a:pt x="91" y="646"/>
                </a:lnTo>
                <a:lnTo>
                  <a:pt x="75" y="669"/>
                </a:lnTo>
                <a:lnTo>
                  <a:pt x="58" y="692"/>
                </a:lnTo>
                <a:lnTo>
                  <a:pt x="42" y="713"/>
                </a:lnTo>
                <a:lnTo>
                  <a:pt x="26" y="734"/>
                </a:lnTo>
                <a:lnTo>
                  <a:pt x="9" y="755"/>
                </a:lnTo>
                <a:lnTo>
                  <a:pt x="0" y="767"/>
                </a:lnTo>
                <a:lnTo>
                  <a:pt x="6" y="767"/>
                </a:lnTo>
                <a:lnTo>
                  <a:pt x="6" y="827"/>
                </a:lnTo>
                <a:lnTo>
                  <a:pt x="951" y="637"/>
                </a:lnTo>
                <a:lnTo>
                  <a:pt x="941" y="637"/>
                </a:lnTo>
                <a:lnTo>
                  <a:pt x="941" y="552"/>
                </a:lnTo>
                <a:lnTo>
                  <a:pt x="958" y="552"/>
                </a:lnTo>
                <a:lnTo>
                  <a:pt x="943" y="519"/>
                </a:lnTo>
                <a:lnTo>
                  <a:pt x="927" y="482"/>
                </a:lnTo>
                <a:lnTo>
                  <a:pt x="910" y="446"/>
                </a:lnTo>
                <a:lnTo>
                  <a:pt x="894" y="408"/>
                </a:lnTo>
                <a:lnTo>
                  <a:pt x="878" y="371"/>
                </a:lnTo>
                <a:lnTo>
                  <a:pt x="861" y="334"/>
                </a:lnTo>
                <a:lnTo>
                  <a:pt x="845" y="298"/>
                </a:lnTo>
                <a:lnTo>
                  <a:pt x="828" y="261"/>
                </a:lnTo>
                <a:lnTo>
                  <a:pt x="812" y="224"/>
                </a:lnTo>
                <a:lnTo>
                  <a:pt x="796" y="187"/>
                </a:lnTo>
                <a:lnTo>
                  <a:pt x="779" y="151"/>
                </a:lnTo>
                <a:lnTo>
                  <a:pt x="763" y="114"/>
                </a:lnTo>
                <a:lnTo>
                  <a:pt x="747" y="83"/>
                </a:lnTo>
                <a:lnTo>
                  <a:pt x="730" y="73"/>
                </a:lnTo>
                <a:lnTo>
                  <a:pt x="714" y="72"/>
                </a:lnTo>
                <a:lnTo>
                  <a:pt x="697" y="72"/>
                </a:lnTo>
                <a:lnTo>
                  <a:pt x="681" y="71"/>
                </a:lnTo>
                <a:lnTo>
                  <a:pt x="665" y="66"/>
                </a:lnTo>
                <a:lnTo>
                  <a:pt x="648" y="65"/>
                </a:lnTo>
                <a:lnTo>
                  <a:pt x="632" y="52"/>
                </a:lnTo>
                <a:lnTo>
                  <a:pt x="615" y="46"/>
                </a:lnTo>
                <a:lnTo>
                  <a:pt x="599" y="31"/>
                </a:lnTo>
                <a:lnTo>
                  <a:pt x="583" y="19"/>
                </a:lnTo>
                <a:lnTo>
                  <a:pt x="566" y="5"/>
                </a:lnTo>
                <a:lnTo>
                  <a:pt x="550" y="0"/>
                </a:lnTo>
                <a:lnTo>
                  <a:pt x="534" y="1"/>
                </a:lnTo>
                <a:lnTo>
                  <a:pt x="517" y="12"/>
                </a:lnTo>
                <a:lnTo>
                  <a:pt x="501" y="15"/>
                </a:lnTo>
                <a:lnTo>
                  <a:pt x="484" y="31"/>
                </a:lnTo>
                <a:lnTo>
                  <a:pt x="468" y="32"/>
                </a:lnTo>
                <a:lnTo>
                  <a:pt x="452" y="36"/>
                </a:lnTo>
                <a:lnTo>
                  <a:pt x="435" y="41"/>
                </a:lnTo>
                <a:lnTo>
                  <a:pt x="419" y="49"/>
                </a:lnTo>
                <a:lnTo>
                  <a:pt x="402" y="59"/>
                </a:lnTo>
                <a:lnTo>
                  <a:pt x="386" y="71"/>
                </a:lnTo>
                <a:lnTo>
                  <a:pt x="370" y="85"/>
                </a:lnTo>
                <a:lnTo>
                  <a:pt x="353" y="101"/>
                </a:lnTo>
                <a:lnTo>
                  <a:pt x="337" y="121"/>
                </a:lnTo>
                <a:lnTo>
                  <a:pt x="321" y="144"/>
                </a:lnTo>
                <a:lnTo>
                  <a:pt x="304" y="173"/>
                </a:lnTo>
                <a:lnTo>
                  <a:pt x="288" y="204"/>
                </a:lnTo>
                <a:lnTo>
                  <a:pt x="271" y="240"/>
                </a:lnTo>
                <a:lnTo>
                  <a:pt x="255" y="275"/>
                </a:lnTo>
                <a:lnTo>
                  <a:pt x="239" y="315"/>
                </a:lnTo>
                <a:lnTo>
                  <a:pt x="222" y="348"/>
                </a:lnTo>
                <a:lnTo>
                  <a:pt x="206" y="388"/>
                </a:lnTo>
                <a:lnTo>
                  <a:pt x="189" y="427"/>
                </a:lnTo>
                <a:lnTo>
                  <a:pt x="173" y="479"/>
                </a:lnTo>
                <a:lnTo>
                  <a:pt x="157" y="537"/>
                </a:lnTo>
                <a:lnTo>
                  <a:pt x="140" y="567"/>
                </a:lnTo>
                <a:lnTo>
                  <a:pt x="124" y="595"/>
                </a:lnTo>
                <a:lnTo>
                  <a:pt x="108" y="621"/>
                </a:lnTo>
                <a:close/>
              </a:path>
            </a:pathLst>
          </a:custGeom>
          <a:solidFill>
            <a:srgbClr val="FFC000"/>
          </a:solidFill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3" name="Freeform 53">
            <a:extLst>
              <a:ext uri="{FF2B5EF4-FFF2-40B4-BE49-F238E27FC236}">
                <a16:creationId xmlns:a16="http://schemas.microsoft.com/office/drawing/2014/main" id="{DAC6817A-E0D3-436B-B4E1-7D3CF27ADEF0}"/>
              </a:ext>
            </a:extLst>
          </p:cNvPr>
          <p:cNvSpPr>
            <a:spLocks/>
          </p:cNvSpPr>
          <p:nvPr/>
        </p:nvSpPr>
        <p:spPr bwMode="auto">
          <a:xfrm>
            <a:off x="1571626" y="2909888"/>
            <a:ext cx="5026025" cy="2347912"/>
          </a:xfrm>
          <a:custGeom>
            <a:avLst/>
            <a:gdLst>
              <a:gd name="T0" fmla="*/ 4692 w 8116"/>
              <a:gd name="T1" fmla="*/ 214 h 3785"/>
              <a:gd name="T2" fmla="*/ 4620 w 8116"/>
              <a:gd name="T3" fmla="*/ 306 h 3785"/>
              <a:gd name="T4" fmla="*/ 4538 w 8116"/>
              <a:gd name="T5" fmla="*/ 409 h 3785"/>
              <a:gd name="T6" fmla="*/ 4456 w 8116"/>
              <a:gd name="T7" fmla="*/ 510 h 3785"/>
              <a:gd name="T8" fmla="*/ 4374 w 8116"/>
              <a:gd name="T9" fmla="*/ 608 h 3785"/>
              <a:gd name="T10" fmla="*/ 4292 w 8116"/>
              <a:gd name="T11" fmla="*/ 702 h 3785"/>
              <a:gd name="T12" fmla="*/ 4210 w 8116"/>
              <a:gd name="T13" fmla="*/ 701 h 3785"/>
              <a:gd name="T14" fmla="*/ 4128 w 8116"/>
              <a:gd name="T15" fmla="*/ 779 h 3785"/>
              <a:gd name="T16" fmla="*/ 4046 w 8116"/>
              <a:gd name="T17" fmla="*/ 952 h 3785"/>
              <a:gd name="T18" fmla="*/ 3964 w 8116"/>
              <a:gd name="T19" fmla="*/ 1154 h 3785"/>
              <a:gd name="T20" fmla="*/ 3883 w 8116"/>
              <a:gd name="T21" fmla="*/ 1310 h 3785"/>
              <a:gd name="T22" fmla="*/ 3801 w 8116"/>
              <a:gd name="T23" fmla="*/ 1388 h 3785"/>
              <a:gd name="T24" fmla="*/ 3719 w 8116"/>
              <a:gd name="T25" fmla="*/ 1368 h 3785"/>
              <a:gd name="T26" fmla="*/ 3637 w 8116"/>
              <a:gd name="T27" fmla="*/ 1355 h 3785"/>
              <a:gd name="T28" fmla="*/ 3555 w 8116"/>
              <a:gd name="T29" fmla="*/ 1347 h 3785"/>
              <a:gd name="T30" fmla="*/ 3473 w 8116"/>
              <a:gd name="T31" fmla="*/ 1281 h 3785"/>
              <a:gd name="T32" fmla="*/ 3391 w 8116"/>
              <a:gd name="T33" fmla="*/ 1183 h 3785"/>
              <a:gd name="T34" fmla="*/ 3309 w 8116"/>
              <a:gd name="T35" fmla="*/ 1081 h 3785"/>
              <a:gd name="T36" fmla="*/ 3227 w 8116"/>
              <a:gd name="T37" fmla="*/ 979 h 3785"/>
              <a:gd name="T38" fmla="*/ 3145 w 8116"/>
              <a:gd name="T39" fmla="*/ 880 h 3785"/>
              <a:gd name="T40" fmla="*/ 3063 w 8116"/>
              <a:gd name="T41" fmla="*/ 772 h 3785"/>
              <a:gd name="T42" fmla="*/ 2987 w 8116"/>
              <a:gd name="T43" fmla="*/ 751 h 3785"/>
              <a:gd name="T44" fmla="*/ 8078 w 8116"/>
              <a:gd name="T45" fmla="*/ 1829 h 3785"/>
              <a:gd name="T46" fmla="*/ 8060 w 8116"/>
              <a:gd name="T47" fmla="*/ 1612 h 3785"/>
              <a:gd name="T48" fmla="*/ 7978 w 8116"/>
              <a:gd name="T49" fmla="*/ 1353 h 3785"/>
              <a:gd name="T50" fmla="*/ 7897 w 8116"/>
              <a:gd name="T51" fmla="*/ 1219 h 3785"/>
              <a:gd name="T52" fmla="*/ 7815 w 8116"/>
              <a:gd name="T53" fmla="*/ 1105 h 3785"/>
              <a:gd name="T54" fmla="*/ 7733 w 8116"/>
              <a:gd name="T55" fmla="*/ 1063 h 3785"/>
              <a:gd name="T56" fmla="*/ 7651 w 8116"/>
              <a:gd name="T57" fmla="*/ 976 h 3785"/>
              <a:gd name="T58" fmla="*/ 7569 w 8116"/>
              <a:gd name="T59" fmla="*/ 907 h 3785"/>
              <a:gd name="T60" fmla="*/ 7487 w 8116"/>
              <a:gd name="T61" fmla="*/ 875 h 3785"/>
              <a:gd name="T62" fmla="*/ 7405 w 8116"/>
              <a:gd name="T63" fmla="*/ 824 h 3785"/>
              <a:gd name="T64" fmla="*/ 7323 w 8116"/>
              <a:gd name="T65" fmla="*/ 773 h 3785"/>
              <a:gd name="T66" fmla="*/ 7241 w 8116"/>
              <a:gd name="T67" fmla="*/ 744 h 3785"/>
              <a:gd name="T68" fmla="*/ 7159 w 8116"/>
              <a:gd name="T69" fmla="*/ 717 h 3785"/>
              <a:gd name="T70" fmla="*/ 7077 w 8116"/>
              <a:gd name="T71" fmla="*/ 686 h 3785"/>
              <a:gd name="T72" fmla="*/ 6995 w 8116"/>
              <a:gd name="T73" fmla="*/ 849 h 3785"/>
              <a:gd name="T74" fmla="*/ 6914 w 8116"/>
              <a:gd name="T75" fmla="*/ 1038 h 3785"/>
              <a:gd name="T76" fmla="*/ 6832 w 8116"/>
              <a:gd name="T77" fmla="*/ 1230 h 3785"/>
              <a:gd name="T78" fmla="*/ 6750 w 8116"/>
              <a:gd name="T79" fmla="*/ 1353 h 3785"/>
              <a:gd name="T80" fmla="*/ 6668 w 8116"/>
              <a:gd name="T81" fmla="*/ 1390 h 3785"/>
              <a:gd name="T82" fmla="*/ 6586 w 8116"/>
              <a:gd name="T83" fmla="*/ 1153 h 3785"/>
              <a:gd name="T84" fmla="*/ 6504 w 8116"/>
              <a:gd name="T85" fmla="*/ 689 h 3785"/>
              <a:gd name="T86" fmla="*/ 6422 w 8116"/>
              <a:gd name="T87" fmla="*/ 588 h 3785"/>
              <a:gd name="T88" fmla="*/ 6340 w 8116"/>
              <a:gd name="T89" fmla="*/ 520 h 3785"/>
              <a:gd name="T90" fmla="*/ 6258 w 8116"/>
              <a:gd name="T91" fmla="*/ 474 h 3785"/>
              <a:gd name="T92" fmla="*/ 6176 w 8116"/>
              <a:gd name="T93" fmla="*/ 416 h 3785"/>
              <a:gd name="T94" fmla="*/ 6094 w 8116"/>
              <a:gd name="T95" fmla="*/ 341 h 3785"/>
              <a:gd name="T96" fmla="*/ 6012 w 8116"/>
              <a:gd name="T97" fmla="*/ 307 h 3785"/>
              <a:gd name="T98" fmla="*/ 5931 w 8116"/>
              <a:gd name="T99" fmla="*/ 245 h 3785"/>
              <a:gd name="T100" fmla="*/ 5849 w 8116"/>
              <a:gd name="T101" fmla="*/ 143 h 3785"/>
              <a:gd name="T102" fmla="*/ 5767 w 8116"/>
              <a:gd name="T103" fmla="*/ 28 h 3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116" h="3785">
                <a:moveTo>
                  <a:pt x="5709" y="0"/>
                </a:moveTo>
                <a:lnTo>
                  <a:pt x="4764" y="190"/>
                </a:lnTo>
                <a:lnTo>
                  <a:pt x="4764" y="214"/>
                </a:lnTo>
                <a:lnTo>
                  <a:pt x="4722" y="214"/>
                </a:lnTo>
                <a:lnTo>
                  <a:pt x="4692" y="214"/>
                </a:lnTo>
                <a:lnTo>
                  <a:pt x="4685" y="223"/>
                </a:lnTo>
                <a:lnTo>
                  <a:pt x="4669" y="244"/>
                </a:lnTo>
                <a:lnTo>
                  <a:pt x="4653" y="265"/>
                </a:lnTo>
                <a:lnTo>
                  <a:pt x="4636" y="286"/>
                </a:lnTo>
                <a:lnTo>
                  <a:pt x="4620" y="306"/>
                </a:lnTo>
                <a:lnTo>
                  <a:pt x="4603" y="327"/>
                </a:lnTo>
                <a:lnTo>
                  <a:pt x="4587" y="348"/>
                </a:lnTo>
                <a:lnTo>
                  <a:pt x="4571" y="368"/>
                </a:lnTo>
                <a:lnTo>
                  <a:pt x="4554" y="389"/>
                </a:lnTo>
                <a:lnTo>
                  <a:pt x="4538" y="409"/>
                </a:lnTo>
                <a:lnTo>
                  <a:pt x="4522" y="429"/>
                </a:lnTo>
                <a:lnTo>
                  <a:pt x="4505" y="450"/>
                </a:lnTo>
                <a:lnTo>
                  <a:pt x="4489" y="470"/>
                </a:lnTo>
                <a:lnTo>
                  <a:pt x="4472" y="490"/>
                </a:lnTo>
                <a:lnTo>
                  <a:pt x="4456" y="510"/>
                </a:lnTo>
                <a:lnTo>
                  <a:pt x="4440" y="530"/>
                </a:lnTo>
                <a:lnTo>
                  <a:pt x="4423" y="549"/>
                </a:lnTo>
                <a:lnTo>
                  <a:pt x="4407" y="569"/>
                </a:lnTo>
                <a:lnTo>
                  <a:pt x="4390" y="589"/>
                </a:lnTo>
                <a:lnTo>
                  <a:pt x="4374" y="608"/>
                </a:lnTo>
                <a:lnTo>
                  <a:pt x="4358" y="627"/>
                </a:lnTo>
                <a:lnTo>
                  <a:pt x="4341" y="647"/>
                </a:lnTo>
                <a:lnTo>
                  <a:pt x="4325" y="666"/>
                </a:lnTo>
                <a:lnTo>
                  <a:pt x="4309" y="685"/>
                </a:lnTo>
                <a:lnTo>
                  <a:pt x="4292" y="702"/>
                </a:lnTo>
                <a:lnTo>
                  <a:pt x="4276" y="713"/>
                </a:lnTo>
                <a:lnTo>
                  <a:pt x="4259" y="715"/>
                </a:lnTo>
                <a:lnTo>
                  <a:pt x="4243" y="715"/>
                </a:lnTo>
                <a:lnTo>
                  <a:pt x="4227" y="714"/>
                </a:lnTo>
                <a:lnTo>
                  <a:pt x="4210" y="701"/>
                </a:lnTo>
                <a:lnTo>
                  <a:pt x="4194" y="695"/>
                </a:lnTo>
                <a:lnTo>
                  <a:pt x="4177" y="702"/>
                </a:lnTo>
                <a:lnTo>
                  <a:pt x="4161" y="727"/>
                </a:lnTo>
                <a:lnTo>
                  <a:pt x="4145" y="752"/>
                </a:lnTo>
                <a:lnTo>
                  <a:pt x="4128" y="779"/>
                </a:lnTo>
                <a:lnTo>
                  <a:pt x="4112" y="810"/>
                </a:lnTo>
                <a:lnTo>
                  <a:pt x="4096" y="841"/>
                </a:lnTo>
                <a:lnTo>
                  <a:pt x="4079" y="876"/>
                </a:lnTo>
                <a:lnTo>
                  <a:pt x="4063" y="915"/>
                </a:lnTo>
                <a:lnTo>
                  <a:pt x="4046" y="952"/>
                </a:lnTo>
                <a:lnTo>
                  <a:pt x="4030" y="993"/>
                </a:lnTo>
                <a:lnTo>
                  <a:pt x="4014" y="1034"/>
                </a:lnTo>
                <a:lnTo>
                  <a:pt x="3997" y="1075"/>
                </a:lnTo>
                <a:lnTo>
                  <a:pt x="3981" y="1115"/>
                </a:lnTo>
                <a:lnTo>
                  <a:pt x="3964" y="1154"/>
                </a:lnTo>
                <a:lnTo>
                  <a:pt x="3948" y="1191"/>
                </a:lnTo>
                <a:lnTo>
                  <a:pt x="3932" y="1225"/>
                </a:lnTo>
                <a:lnTo>
                  <a:pt x="3915" y="1257"/>
                </a:lnTo>
                <a:lnTo>
                  <a:pt x="3899" y="1285"/>
                </a:lnTo>
                <a:lnTo>
                  <a:pt x="3883" y="1310"/>
                </a:lnTo>
                <a:lnTo>
                  <a:pt x="3866" y="1333"/>
                </a:lnTo>
                <a:lnTo>
                  <a:pt x="3850" y="1352"/>
                </a:lnTo>
                <a:lnTo>
                  <a:pt x="3833" y="1369"/>
                </a:lnTo>
                <a:lnTo>
                  <a:pt x="3817" y="1382"/>
                </a:lnTo>
                <a:lnTo>
                  <a:pt x="3801" y="1388"/>
                </a:lnTo>
                <a:lnTo>
                  <a:pt x="3784" y="1390"/>
                </a:lnTo>
                <a:lnTo>
                  <a:pt x="3768" y="1387"/>
                </a:lnTo>
                <a:lnTo>
                  <a:pt x="3751" y="1380"/>
                </a:lnTo>
                <a:lnTo>
                  <a:pt x="3735" y="1374"/>
                </a:lnTo>
                <a:lnTo>
                  <a:pt x="3719" y="1368"/>
                </a:lnTo>
                <a:lnTo>
                  <a:pt x="3702" y="1363"/>
                </a:lnTo>
                <a:lnTo>
                  <a:pt x="3686" y="1358"/>
                </a:lnTo>
                <a:lnTo>
                  <a:pt x="3670" y="1356"/>
                </a:lnTo>
                <a:lnTo>
                  <a:pt x="3653" y="1355"/>
                </a:lnTo>
                <a:lnTo>
                  <a:pt x="3637" y="1355"/>
                </a:lnTo>
                <a:lnTo>
                  <a:pt x="3620" y="1353"/>
                </a:lnTo>
                <a:lnTo>
                  <a:pt x="3604" y="1349"/>
                </a:lnTo>
                <a:lnTo>
                  <a:pt x="3588" y="1346"/>
                </a:lnTo>
                <a:lnTo>
                  <a:pt x="3571" y="1345"/>
                </a:lnTo>
                <a:lnTo>
                  <a:pt x="3555" y="1347"/>
                </a:lnTo>
                <a:lnTo>
                  <a:pt x="3539" y="1346"/>
                </a:lnTo>
                <a:lnTo>
                  <a:pt x="3522" y="1337"/>
                </a:lnTo>
                <a:lnTo>
                  <a:pt x="3506" y="1319"/>
                </a:lnTo>
                <a:lnTo>
                  <a:pt x="3489" y="1300"/>
                </a:lnTo>
                <a:lnTo>
                  <a:pt x="3473" y="1281"/>
                </a:lnTo>
                <a:lnTo>
                  <a:pt x="3457" y="1262"/>
                </a:lnTo>
                <a:lnTo>
                  <a:pt x="3440" y="1242"/>
                </a:lnTo>
                <a:lnTo>
                  <a:pt x="3424" y="1223"/>
                </a:lnTo>
                <a:lnTo>
                  <a:pt x="3407" y="1203"/>
                </a:lnTo>
                <a:lnTo>
                  <a:pt x="3391" y="1183"/>
                </a:lnTo>
                <a:lnTo>
                  <a:pt x="3375" y="1162"/>
                </a:lnTo>
                <a:lnTo>
                  <a:pt x="3358" y="1142"/>
                </a:lnTo>
                <a:lnTo>
                  <a:pt x="3342" y="1122"/>
                </a:lnTo>
                <a:lnTo>
                  <a:pt x="3326" y="1101"/>
                </a:lnTo>
                <a:lnTo>
                  <a:pt x="3309" y="1081"/>
                </a:lnTo>
                <a:lnTo>
                  <a:pt x="3293" y="1060"/>
                </a:lnTo>
                <a:lnTo>
                  <a:pt x="3276" y="1040"/>
                </a:lnTo>
                <a:lnTo>
                  <a:pt x="3260" y="1020"/>
                </a:lnTo>
                <a:lnTo>
                  <a:pt x="3244" y="999"/>
                </a:lnTo>
                <a:lnTo>
                  <a:pt x="3227" y="979"/>
                </a:lnTo>
                <a:lnTo>
                  <a:pt x="3211" y="958"/>
                </a:lnTo>
                <a:lnTo>
                  <a:pt x="3194" y="938"/>
                </a:lnTo>
                <a:lnTo>
                  <a:pt x="3178" y="919"/>
                </a:lnTo>
                <a:lnTo>
                  <a:pt x="3162" y="899"/>
                </a:lnTo>
                <a:lnTo>
                  <a:pt x="3145" y="880"/>
                </a:lnTo>
                <a:lnTo>
                  <a:pt x="3129" y="860"/>
                </a:lnTo>
                <a:lnTo>
                  <a:pt x="3113" y="838"/>
                </a:lnTo>
                <a:lnTo>
                  <a:pt x="3096" y="816"/>
                </a:lnTo>
                <a:lnTo>
                  <a:pt x="3080" y="794"/>
                </a:lnTo>
                <a:lnTo>
                  <a:pt x="3063" y="772"/>
                </a:lnTo>
                <a:lnTo>
                  <a:pt x="3047" y="750"/>
                </a:lnTo>
                <a:lnTo>
                  <a:pt x="3031" y="727"/>
                </a:lnTo>
                <a:lnTo>
                  <a:pt x="3029" y="725"/>
                </a:lnTo>
                <a:lnTo>
                  <a:pt x="3029" y="751"/>
                </a:lnTo>
                <a:lnTo>
                  <a:pt x="2987" y="751"/>
                </a:lnTo>
                <a:lnTo>
                  <a:pt x="0" y="1602"/>
                </a:lnTo>
                <a:lnTo>
                  <a:pt x="0" y="3785"/>
                </a:lnTo>
                <a:lnTo>
                  <a:pt x="1668" y="3785"/>
                </a:lnTo>
                <a:lnTo>
                  <a:pt x="8078" y="1914"/>
                </a:lnTo>
                <a:lnTo>
                  <a:pt x="8078" y="1829"/>
                </a:lnTo>
                <a:lnTo>
                  <a:pt x="8116" y="1829"/>
                </a:lnTo>
                <a:lnTo>
                  <a:pt x="8110" y="1805"/>
                </a:lnTo>
                <a:lnTo>
                  <a:pt x="8093" y="1743"/>
                </a:lnTo>
                <a:lnTo>
                  <a:pt x="8077" y="1678"/>
                </a:lnTo>
                <a:lnTo>
                  <a:pt x="8060" y="1612"/>
                </a:lnTo>
                <a:lnTo>
                  <a:pt x="8044" y="1545"/>
                </a:lnTo>
                <a:lnTo>
                  <a:pt x="8028" y="1483"/>
                </a:lnTo>
                <a:lnTo>
                  <a:pt x="8011" y="1430"/>
                </a:lnTo>
                <a:lnTo>
                  <a:pt x="7995" y="1385"/>
                </a:lnTo>
                <a:lnTo>
                  <a:pt x="7978" y="1353"/>
                </a:lnTo>
                <a:lnTo>
                  <a:pt x="7962" y="1324"/>
                </a:lnTo>
                <a:lnTo>
                  <a:pt x="7946" y="1298"/>
                </a:lnTo>
                <a:lnTo>
                  <a:pt x="7929" y="1272"/>
                </a:lnTo>
                <a:lnTo>
                  <a:pt x="7913" y="1247"/>
                </a:lnTo>
                <a:lnTo>
                  <a:pt x="7897" y="1219"/>
                </a:lnTo>
                <a:lnTo>
                  <a:pt x="7880" y="1195"/>
                </a:lnTo>
                <a:lnTo>
                  <a:pt x="7864" y="1171"/>
                </a:lnTo>
                <a:lnTo>
                  <a:pt x="7847" y="1148"/>
                </a:lnTo>
                <a:lnTo>
                  <a:pt x="7831" y="1127"/>
                </a:lnTo>
                <a:lnTo>
                  <a:pt x="7815" y="1105"/>
                </a:lnTo>
                <a:lnTo>
                  <a:pt x="7798" y="1102"/>
                </a:lnTo>
                <a:lnTo>
                  <a:pt x="7782" y="1099"/>
                </a:lnTo>
                <a:lnTo>
                  <a:pt x="7765" y="1086"/>
                </a:lnTo>
                <a:lnTo>
                  <a:pt x="7749" y="1074"/>
                </a:lnTo>
                <a:lnTo>
                  <a:pt x="7733" y="1063"/>
                </a:lnTo>
                <a:lnTo>
                  <a:pt x="7716" y="1050"/>
                </a:lnTo>
                <a:lnTo>
                  <a:pt x="7700" y="1036"/>
                </a:lnTo>
                <a:lnTo>
                  <a:pt x="7684" y="1020"/>
                </a:lnTo>
                <a:lnTo>
                  <a:pt x="7667" y="1000"/>
                </a:lnTo>
                <a:lnTo>
                  <a:pt x="7651" y="976"/>
                </a:lnTo>
                <a:lnTo>
                  <a:pt x="7634" y="967"/>
                </a:lnTo>
                <a:lnTo>
                  <a:pt x="7618" y="956"/>
                </a:lnTo>
                <a:lnTo>
                  <a:pt x="7602" y="940"/>
                </a:lnTo>
                <a:lnTo>
                  <a:pt x="7585" y="923"/>
                </a:lnTo>
                <a:lnTo>
                  <a:pt x="7569" y="907"/>
                </a:lnTo>
                <a:lnTo>
                  <a:pt x="7552" y="894"/>
                </a:lnTo>
                <a:lnTo>
                  <a:pt x="7536" y="887"/>
                </a:lnTo>
                <a:lnTo>
                  <a:pt x="7520" y="888"/>
                </a:lnTo>
                <a:lnTo>
                  <a:pt x="7503" y="883"/>
                </a:lnTo>
                <a:lnTo>
                  <a:pt x="7487" y="875"/>
                </a:lnTo>
                <a:lnTo>
                  <a:pt x="7471" y="866"/>
                </a:lnTo>
                <a:lnTo>
                  <a:pt x="7454" y="856"/>
                </a:lnTo>
                <a:lnTo>
                  <a:pt x="7438" y="846"/>
                </a:lnTo>
                <a:lnTo>
                  <a:pt x="7421" y="835"/>
                </a:lnTo>
                <a:lnTo>
                  <a:pt x="7405" y="824"/>
                </a:lnTo>
                <a:lnTo>
                  <a:pt x="7389" y="813"/>
                </a:lnTo>
                <a:lnTo>
                  <a:pt x="7372" y="802"/>
                </a:lnTo>
                <a:lnTo>
                  <a:pt x="7356" y="792"/>
                </a:lnTo>
                <a:lnTo>
                  <a:pt x="7340" y="783"/>
                </a:lnTo>
                <a:lnTo>
                  <a:pt x="7323" y="773"/>
                </a:lnTo>
                <a:lnTo>
                  <a:pt x="7307" y="766"/>
                </a:lnTo>
                <a:lnTo>
                  <a:pt x="7290" y="759"/>
                </a:lnTo>
                <a:lnTo>
                  <a:pt x="7274" y="753"/>
                </a:lnTo>
                <a:lnTo>
                  <a:pt x="7258" y="748"/>
                </a:lnTo>
                <a:lnTo>
                  <a:pt x="7241" y="744"/>
                </a:lnTo>
                <a:lnTo>
                  <a:pt x="7225" y="740"/>
                </a:lnTo>
                <a:lnTo>
                  <a:pt x="7208" y="735"/>
                </a:lnTo>
                <a:lnTo>
                  <a:pt x="7192" y="729"/>
                </a:lnTo>
                <a:lnTo>
                  <a:pt x="7176" y="722"/>
                </a:lnTo>
                <a:lnTo>
                  <a:pt x="7159" y="717"/>
                </a:lnTo>
                <a:lnTo>
                  <a:pt x="7143" y="706"/>
                </a:lnTo>
                <a:lnTo>
                  <a:pt x="7127" y="695"/>
                </a:lnTo>
                <a:lnTo>
                  <a:pt x="7110" y="681"/>
                </a:lnTo>
                <a:lnTo>
                  <a:pt x="7094" y="682"/>
                </a:lnTo>
                <a:lnTo>
                  <a:pt x="7077" y="686"/>
                </a:lnTo>
                <a:lnTo>
                  <a:pt x="7061" y="712"/>
                </a:lnTo>
                <a:lnTo>
                  <a:pt x="7045" y="744"/>
                </a:lnTo>
                <a:lnTo>
                  <a:pt x="7028" y="779"/>
                </a:lnTo>
                <a:lnTo>
                  <a:pt x="7012" y="814"/>
                </a:lnTo>
                <a:lnTo>
                  <a:pt x="6995" y="849"/>
                </a:lnTo>
                <a:lnTo>
                  <a:pt x="6979" y="888"/>
                </a:lnTo>
                <a:lnTo>
                  <a:pt x="6963" y="922"/>
                </a:lnTo>
                <a:lnTo>
                  <a:pt x="6946" y="963"/>
                </a:lnTo>
                <a:lnTo>
                  <a:pt x="6930" y="1000"/>
                </a:lnTo>
                <a:lnTo>
                  <a:pt x="6914" y="1038"/>
                </a:lnTo>
                <a:lnTo>
                  <a:pt x="6897" y="1077"/>
                </a:lnTo>
                <a:lnTo>
                  <a:pt x="6881" y="1114"/>
                </a:lnTo>
                <a:lnTo>
                  <a:pt x="6864" y="1154"/>
                </a:lnTo>
                <a:lnTo>
                  <a:pt x="6848" y="1190"/>
                </a:lnTo>
                <a:lnTo>
                  <a:pt x="6832" y="1230"/>
                </a:lnTo>
                <a:lnTo>
                  <a:pt x="6815" y="1266"/>
                </a:lnTo>
                <a:lnTo>
                  <a:pt x="6799" y="1304"/>
                </a:lnTo>
                <a:lnTo>
                  <a:pt x="6782" y="1340"/>
                </a:lnTo>
                <a:lnTo>
                  <a:pt x="6766" y="1354"/>
                </a:lnTo>
                <a:lnTo>
                  <a:pt x="6750" y="1353"/>
                </a:lnTo>
                <a:lnTo>
                  <a:pt x="6733" y="1356"/>
                </a:lnTo>
                <a:lnTo>
                  <a:pt x="6717" y="1363"/>
                </a:lnTo>
                <a:lnTo>
                  <a:pt x="6701" y="1375"/>
                </a:lnTo>
                <a:lnTo>
                  <a:pt x="6684" y="1386"/>
                </a:lnTo>
                <a:lnTo>
                  <a:pt x="6668" y="1390"/>
                </a:lnTo>
                <a:lnTo>
                  <a:pt x="6651" y="1369"/>
                </a:lnTo>
                <a:lnTo>
                  <a:pt x="6635" y="1350"/>
                </a:lnTo>
                <a:lnTo>
                  <a:pt x="6619" y="1298"/>
                </a:lnTo>
                <a:lnTo>
                  <a:pt x="6602" y="1234"/>
                </a:lnTo>
                <a:lnTo>
                  <a:pt x="6586" y="1153"/>
                </a:lnTo>
                <a:lnTo>
                  <a:pt x="6569" y="1011"/>
                </a:lnTo>
                <a:lnTo>
                  <a:pt x="6553" y="867"/>
                </a:lnTo>
                <a:lnTo>
                  <a:pt x="6537" y="772"/>
                </a:lnTo>
                <a:lnTo>
                  <a:pt x="6520" y="713"/>
                </a:lnTo>
                <a:lnTo>
                  <a:pt x="6504" y="689"/>
                </a:lnTo>
                <a:lnTo>
                  <a:pt x="6488" y="667"/>
                </a:lnTo>
                <a:lnTo>
                  <a:pt x="6471" y="647"/>
                </a:lnTo>
                <a:lnTo>
                  <a:pt x="6455" y="626"/>
                </a:lnTo>
                <a:lnTo>
                  <a:pt x="6438" y="607"/>
                </a:lnTo>
                <a:lnTo>
                  <a:pt x="6422" y="588"/>
                </a:lnTo>
                <a:lnTo>
                  <a:pt x="6406" y="572"/>
                </a:lnTo>
                <a:lnTo>
                  <a:pt x="6389" y="557"/>
                </a:lnTo>
                <a:lnTo>
                  <a:pt x="6373" y="544"/>
                </a:lnTo>
                <a:lnTo>
                  <a:pt x="6356" y="532"/>
                </a:lnTo>
                <a:lnTo>
                  <a:pt x="6340" y="520"/>
                </a:lnTo>
                <a:lnTo>
                  <a:pt x="6324" y="510"/>
                </a:lnTo>
                <a:lnTo>
                  <a:pt x="6307" y="500"/>
                </a:lnTo>
                <a:lnTo>
                  <a:pt x="6291" y="491"/>
                </a:lnTo>
                <a:lnTo>
                  <a:pt x="6275" y="483"/>
                </a:lnTo>
                <a:lnTo>
                  <a:pt x="6258" y="474"/>
                </a:lnTo>
                <a:lnTo>
                  <a:pt x="6242" y="465"/>
                </a:lnTo>
                <a:lnTo>
                  <a:pt x="6225" y="456"/>
                </a:lnTo>
                <a:lnTo>
                  <a:pt x="6209" y="444"/>
                </a:lnTo>
                <a:lnTo>
                  <a:pt x="6193" y="431"/>
                </a:lnTo>
                <a:lnTo>
                  <a:pt x="6176" y="416"/>
                </a:lnTo>
                <a:lnTo>
                  <a:pt x="6160" y="401"/>
                </a:lnTo>
                <a:lnTo>
                  <a:pt x="6143" y="385"/>
                </a:lnTo>
                <a:lnTo>
                  <a:pt x="6127" y="369"/>
                </a:lnTo>
                <a:lnTo>
                  <a:pt x="6111" y="355"/>
                </a:lnTo>
                <a:lnTo>
                  <a:pt x="6094" y="341"/>
                </a:lnTo>
                <a:lnTo>
                  <a:pt x="6078" y="328"/>
                </a:lnTo>
                <a:lnTo>
                  <a:pt x="6062" y="316"/>
                </a:lnTo>
                <a:lnTo>
                  <a:pt x="6045" y="301"/>
                </a:lnTo>
                <a:lnTo>
                  <a:pt x="6029" y="298"/>
                </a:lnTo>
                <a:lnTo>
                  <a:pt x="6012" y="307"/>
                </a:lnTo>
                <a:lnTo>
                  <a:pt x="5996" y="305"/>
                </a:lnTo>
                <a:lnTo>
                  <a:pt x="5980" y="299"/>
                </a:lnTo>
                <a:lnTo>
                  <a:pt x="5963" y="282"/>
                </a:lnTo>
                <a:lnTo>
                  <a:pt x="5947" y="264"/>
                </a:lnTo>
                <a:lnTo>
                  <a:pt x="5931" y="245"/>
                </a:lnTo>
                <a:lnTo>
                  <a:pt x="5914" y="226"/>
                </a:lnTo>
                <a:lnTo>
                  <a:pt x="5898" y="206"/>
                </a:lnTo>
                <a:lnTo>
                  <a:pt x="5881" y="186"/>
                </a:lnTo>
                <a:lnTo>
                  <a:pt x="5865" y="165"/>
                </a:lnTo>
                <a:lnTo>
                  <a:pt x="5849" y="143"/>
                </a:lnTo>
                <a:lnTo>
                  <a:pt x="5832" y="121"/>
                </a:lnTo>
                <a:lnTo>
                  <a:pt x="5816" y="98"/>
                </a:lnTo>
                <a:lnTo>
                  <a:pt x="5799" y="80"/>
                </a:lnTo>
                <a:lnTo>
                  <a:pt x="5783" y="62"/>
                </a:lnTo>
                <a:lnTo>
                  <a:pt x="5767" y="28"/>
                </a:lnTo>
                <a:lnTo>
                  <a:pt x="5754" y="0"/>
                </a:lnTo>
                <a:lnTo>
                  <a:pt x="5741" y="0"/>
                </a:lnTo>
                <a:lnTo>
                  <a:pt x="5709" y="0"/>
                </a:lnTo>
                <a:close/>
              </a:path>
            </a:pathLst>
          </a:custGeom>
          <a:solidFill>
            <a:srgbClr val="92D050"/>
          </a:solidFill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4" name="Freeform 54">
            <a:extLst>
              <a:ext uri="{FF2B5EF4-FFF2-40B4-BE49-F238E27FC236}">
                <a16:creationId xmlns:a16="http://schemas.microsoft.com/office/drawing/2014/main" id="{A54533D4-8F11-4592-A04E-A2E05A73362D}"/>
              </a:ext>
            </a:extLst>
          </p:cNvPr>
          <p:cNvSpPr>
            <a:spLocks/>
          </p:cNvSpPr>
          <p:nvPr/>
        </p:nvSpPr>
        <p:spPr bwMode="auto">
          <a:xfrm>
            <a:off x="8651876" y="2136775"/>
            <a:ext cx="1196975" cy="1355725"/>
          </a:xfrm>
          <a:custGeom>
            <a:avLst/>
            <a:gdLst>
              <a:gd name="T0" fmla="*/ 200 w 1932"/>
              <a:gd name="T1" fmla="*/ 1345 h 2185"/>
              <a:gd name="T2" fmla="*/ 167 w 1932"/>
              <a:gd name="T3" fmla="*/ 1533 h 2185"/>
              <a:gd name="T4" fmla="*/ 134 w 1932"/>
              <a:gd name="T5" fmla="*/ 1729 h 2185"/>
              <a:gd name="T6" fmla="*/ 102 w 1932"/>
              <a:gd name="T7" fmla="*/ 1912 h 2185"/>
              <a:gd name="T8" fmla="*/ 69 w 1932"/>
              <a:gd name="T9" fmla="*/ 1989 h 2185"/>
              <a:gd name="T10" fmla="*/ 36 w 1932"/>
              <a:gd name="T11" fmla="*/ 2060 h 2185"/>
              <a:gd name="T12" fmla="*/ 3 w 1932"/>
              <a:gd name="T13" fmla="*/ 2138 h 2185"/>
              <a:gd name="T14" fmla="*/ 22 w 1932"/>
              <a:gd name="T15" fmla="*/ 2147 h 2185"/>
              <a:gd name="T16" fmla="*/ 1905 w 1932"/>
              <a:gd name="T17" fmla="*/ 1482 h 2185"/>
              <a:gd name="T18" fmla="*/ 1932 w 1932"/>
              <a:gd name="T19" fmla="*/ 1414 h 2185"/>
              <a:gd name="T20" fmla="*/ 1904 w 1932"/>
              <a:gd name="T21" fmla="*/ 1317 h 2185"/>
              <a:gd name="T22" fmla="*/ 1871 w 1932"/>
              <a:gd name="T23" fmla="*/ 1171 h 2185"/>
              <a:gd name="T24" fmla="*/ 1838 w 1932"/>
              <a:gd name="T25" fmla="*/ 984 h 2185"/>
              <a:gd name="T26" fmla="*/ 1806 w 1932"/>
              <a:gd name="T27" fmla="*/ 790 h 2185"/>
              <a:gd name="T28" fmla="*/ 1773 w 1932"/>
              <a:gd name="T29" fmla="*/ 667 h 2185"/>
              <a:gd name="T30" fmla="*/ 1740 w 1932"/>
              <a:gd name="T31" fmla="*/ 604 h 2185"/>
              <a:gd name="T32" fmla="*/ 1707 w 1932"/>
              <a:gd name="T33" fmla="*/ 544 h 2185"/>
              <a:gd name="T34" fmla="*/ 1675 w 1932"/>
              <a:gd name="T35" fmla="*/ 488 h 2185"/>
              <a:gd name="T36" fmla="*/ 1642 w 1932"/>
              <a:gd name="T37" fmla="*/ 436 h 2185"/>
              <a:gd name="T38" fmla="*/ 1609 w 1932"/>
              <a:gd name="T39" fmla="*/ 387 h 2185"/>
              <a:gd name="T40" fmla="*/ 1576 w 1932"/>
              <a:gd name="T41" fmla="*/ 340 h 2185"/>
              <a:gd name="T42" fmla="*/ 1543 w 1932"/>
              <a:gd name="T43" fmla="*/ 296 h 2185"/>
              <a:gd name="T44" fmla="*/ 1511 w 1932"/>
              <a:gd name="T45" fmla="*/ 254 h 2185"/>
              <a:gd name="T46" fmla="*/ 1478 w 1932"/>
              <a:gd name="T47" fmla="*/ 216 h 2185"/>
              <a:gd name="T48" fmla="*/ 1445 w 1932"/>
              <a:gd name="T49" fmla="*/ 181 h 2185"/>
              <a:gd name="T50" fmla="*/ 1412 w 1932"/>
              <a:gd name="T51" fmla="*/ 149 h 2185"/>
              <a:gd name="T52" fmla="*/ 1380 w 1932"/>
              <a:gd name="T53" fmla="*/ 120 h 2185"/>
              <a:gd name="T54" fmla="*/ 1347 w 1932"/>
              <a:gd name="T55" fmla="*/ 95 h 2185"/>
              <a:gd name="T56" fmla="*/ 1314 w 1932"/>
              <a:gd name="T57" fmla="*/ 72 h 2185"/>
              <a:gd name="T58" fmla="*/ 1281 w 1932"/>
              <a:gd name="T59" fmla="*/ 52 h 2185"/>
              <a:gd name="T60" fmla="*/ 1249 w 1932"/>
              <a:gd name="T61" fmla="*/ 34 h 2185"/>
              <a:gd name="T62" fmla="*/ 1216 w 1932"/>
              <a:gd name="T63" fmla="*/ 22 h 2185"/>
              <a:gd name="T64" fmla="*/ 1183 w 1932"/>
              <a:gd name="T65" fmla="*/ 21 h 2185"/>
              <a:gd name="T66" fmla="*/ 1150 w 1932"/>
              <a:gd name="T67" fmla="*/ 26 h 2185"/>
              <a:gd name="T68" fmla="*/ 1117 w 1932"/>
              <a:gd name="T69" fmla="*/ 31 h 2185"/>
              <a:gd name="T70" fmla="*/ 1085 w 1932"/>
              <a:gd name="T71" fmla="*/ 46 h 2185"/>
              <a:gd name="T72" fmla="*/ 1052 w 1932"/>
              <a:gd name="T73" fmla="*/ 36 h 2185"/>
              <a:gd name="T74" fmla="*/ 1019 w 1932"/>
              <a:gd name="T75" fmla="*/ 17 h 2185"/>
              <a:gd name="T76" fmla="*/ 986 w 1932"/>
              <a:gd name="T77" fmla="*/ 10 h 2185"/>
              <a:gd name="T78" fmla="*/ 954 w 1932"/>
              <a:gd name="T79" fmla="*/ 8 h 2185"/>
              <a:gd name="T80" fmla="*/ 921 w 1932"/>
              <a:gd name="T81" fmla="*/ 11 h 2185"/>
              <a:gd name="T82" fmla="*/ 888 w 1932"/>
              <a:gd name="T83" fmla="*/ 3 h 2185"/>
              <a:gd name="T84" fmla="*/ 855 w 1932"/>
              <a:gd name="T85" fmla="*/ 3 h 2185"/>
              <a:gd name="T86" fmla="*/ 823 w 1932"/>
              <a:gd name="T87" fmla="*/ 26 h 2185"/>
              <a:gd name="T88" fmla="*/ 790 w 1932"/>
              <a:gd name="T89" fmla="*/ 62 h 2185"/>
              <a:gd name="T90" fmla="*/ 757 w 1932"/>
              <a:gd name="T91" fmla="*/ 102 h 2185"/>
              <a:gd name="T92" fmla="*/ 724 w 1932"/>
              <a:gd name="T93" fmla="*/ 144 h 2185"/>
              <a:gd name="T94" fmla="*/ 692 w 1932"/>
              <a:gd name="T95" fmla="*/ 187 h 2185"/>
              <a:gd name="T96" fmla="*/ 659 w 1932"/>
              <a:gd name="T97" fmla="*/ 231 h 2185"/>
              <a:gd name="T98" fmla="*/ 626 w 1932"/>
              <a:gd name="T99" fmla="*/ 275 h 2185"/>
              <a:gd name="T100" fmla="*/ 593 w 1932"/>
              <a:gd name="T101" fmla="*/ 321 h 2185"/>
              <a:gd name="T102" fmla="*/ 560 w 1932"/>
              <a:gd name="T103" fmla="*/ 366 h 2185"/>
              <a:gd name="T104" fmla="*/ 528 w 1932"/>
              <a:gd name="T105" fmla="*/ 413 h 2185"/>
              <a:gd name="T106" fmla="*/ 495 w 1932"/>
              <a:gd name="T107" fmla="*/ 459 h 2185"/>
              <a:gd name="T108" fmla="*/ 462 w 1932"/>
              <a:gd name="T109" fmla="*/ 506 h 2185"/>
              <a:gd name="T110" fmla="*/ 429 w 1932"/>
              <a:gd name="T111" fmla="*/ 553 h 2185"/>
              <a:gd name="T112" fmla="*/ 397 w 1932"/>
              <a:gd name="T113" fmla="*/ 601 h 2185"/>
              <a:gd name="T114" fmla="*/ 364 w 1932"/>
              <a:gd name="T115" fmla="*/ 651 h 2185"/>
              <a:gd name="T116" fmla="*/ 331 w 1932"/>
              <a:gd name="T117" fmla="*/ 711 h 2185"/>
              <a:gd name="T118" fmla="*/ 298 w 1932"/>
              <a:gd name="T119" fmla="*/ 841 h 2185"/>
              <a:gd name="T120" fmla="*/ 266 w 1932"/>
              <a:gd name="T121" fmla="*/ 1021 h 2185"/>
              <a:gd name="T122" fmla="*/ 233 w 1932"/>
              <a:gd name="T123" fmla="*/ 1180 h 2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32" h="2185">
                <a:moveTo>
                  <a:pt x="216" y="1261"/>
                </a:moveTo>
                <a:lnTo>
                  <a:pt x="200" y="1345"/>
                </a:lnTo>
                <a:lnTo>
                  <a:pt x="184" y="1435"/>
                </a:lnTo>
                <a:lnTo>
                  <a:pt x="167" y="1533"/>
                </a:lnTo>
                <a:lnTo>
                  <a:pt x="151" y="1631"/>
                </a:lnTo>
                <a:lnTo>
                  <a:pt x="134" y="1729"/>
                </a:lnTo>
                <a:lnTo>
                  <a:pt x="118" y="1824"/>
                </a:lnTo>
                <a:lnTo>
                  <a:pt x="102" y="1912"/>
                </a:lnTo>
                <a:lnTo>
                  <a:pt x="85" y="1959"/>
                </a:lnTo>
                <a:lnTo>
                  <a:pt x="69" y="1989"/>
                </a:lnTo>
                <a:lnTo>
                  <a:pt x="53" y="2025"/>
                </a:lnTo>
                <a:lnTo>
                  <a:pt x="36" y="2060"/>
                </a:lnTo>
                <a:lnTo>
                  <a:pt x="20" y="2095"/>
                </a:lnTo>
                <a:lnTo>
                  <a:pt x="3" y="2138"/>
                </a:lnTo>
                <a:lnTo>
                  <a:pt x="0" y="2147"/>
                </a:lnTo>
                <a:lnTo>
                  <a:pt x="22" y="2147"/>
                </a:lnTo>
                <a:lnTo>
                  <a:pt x="22" y="2185"/>
                </a:lnTo>
                <a:lnTo>
                  <a:pt x="1905" y="1482"/>
                </a:lnTo>
                <a:lnTo>
                  <a:pt x="1905" y="1414"/>
                </a:lnTo>
                <a:lnTo>
                  <a:pt x="1932" y="1414"/>
                </a:lnTo>
                <a:lnTo>
                  <a:pt x="1920" y="1375"/>
                </a:lnTo>
                <a:lnTo>
                  <a:pt x="1904" y="1317"/>
                </a:lnTo>
                <a:lnTo>
                  <a:pt x="1888" y="1251"/>
                </a:lnTo>
                <a:lnTo>
                  <a:pt x="1871" y="1171"/>
                </a:lnTo>
                <a:lnTo>
                  <a:pt x="1855" y="1086"/>
                </a:lnTo>
                <a:lnTo>
                  <a:pt x="1838" y="984"/>
                </a:lnTo>
                <a:lnTo>
                  <a:pt x="1822" y="884"/>
                </a:lnTo>
                <a:lnTo>
                  <a:pt x="1806" y="790"/>
                </a:lnTo>
                <a:lnTo>
                  <a:pt x="1789" y="720"/>
                </a:lnTo>
                <a:lnTo>
                  <a:pt x="1773" y="667"/>
                </a:lnTo>
                <a:lnTo>
                  <a:pt x="1756" y="636"/>
                </a:lnTo>
                <a:lnTo>
                  <a:pt x="1740" y="604"/>
                </a:lnTo>
                <a:lnTo>
                  <a:pt x="1724" y="574"/>
                </a:lnTo>
                <a:lnTo>
                  <a:pt x="1707" y="544"/>
                </a:lnTo>
                <a:lnTo>
                  <a:pt x="1691" y="514"/>
                </a:lnTo>
                <a:lnTo>
                  <a:pt x="1675" y="488"/>
                </a:lnTo>
                <a:lnTo>
                  <a:pt x="1658" y="461"/>
                </a:lnTo>
                <a:lnTo>
                  <a:pt x="1642" y="436"/>
                </a:lnTo>
                <a:lnTo>
                  <a:pt x="1625" y="411"/>
                </a:lnTo>
                <a:lnTo>
                  <a:pt x="1609" y="387"/>
                </a:lnTo>
                <a:lnTo>
                  <a:pt x="1593" y="363"/>
                </a:lnTo>
                <a:lnTo>
                  <a:pt x="1576" y="340"/>
                </a:lnTo>
                <a:lnTo>
                  <a:pt x="1560" y="317"/>
                </a:lnTo>
                <a:lnTo>
                  <a:pt x="1543" y="296"/>
                </a:lnTo>
                <a:lnTo>
                  <a:pt x="1527" y="274"/>
                </a:lnTo>
                <a:lnTo>
                  <a:pt x="1511" y="254"/>
                </a:lnTo>
                <a:lnTo>
                  <a:pt x="1494" y="235"/>
                </a:lnTo>
                <a:lnTo>
                  <a:pt x="1478" y="216"/>
                </a:lnTo>
                <a:lnTo>
                  <a:pt x="1462" y="198"/>
                </a:lnTo>
                <a:lnTo>
                  <a:pt x="1445" y="181"/>
                </a:lnTo>
                <a:lnTo>
                  <a:pt x="1429" y="165"/>
                </a:lnTo>
                <a:lnTo>
                  <a:pt x="1412" y="149"/>
                </a:lnTo>
                <a:lnTo>
                  <a:pt x="1396" y="135"/>
                </a:lnTo>
                <a:lnTo>
                  <a:pt x="1380" y="120"/>
                </a:lnTo>
                <a:lnTo>
                  <a:pt x="1363" y="108"/>
                </a:lnTo>
                <a:lnTo>
                  <a:pt x="1347" y="95"/>
                </a:lnTo>
                <a:lnTo>
                  <a:pt x="1330" y="83"/>
                </a:lnTo>
                <a:lnTo>
                  <a:pt x="1314" y="72"/>
                </a:lnTo>
                <a:lnTo>
                  <a:pt x="1298" y="61"/>
                </a:lnTo>
                <a:lnTo>
                  <a:pt x="1281" y="52"/>
                </a:lnTo>
                <a:lnTo>
                  <a:pt x="1265" y="43"/>
                </a:lnTo>
                <a:lnTo>
                  <a:pt x="1249" y="34"/>
                </a:lnTo>
                <a:lnTo>
                  <a:pt x="1232" y="27"/>
                </a:lnTo>
                <a:lnTo>
                  <a:pt x="1216" y="22"/>
                </a:lnTo>
                <a:lnTo>
                  <a:pt x="1199" y="19"/>
                </a:lnTo>
                <a:lnTo>
                  <a:pt x="1183" y="21"/>
                </a:lnTo>
                <a:lnTo>
                  <a:pt x="1167" y="23"/>
                </a:lnTo>
                <a:lnTo>
                  <a:pt x="1150" y="26"/>
                </a:lnTo>
                <a:lnTo>
                  <a:pt x="1134" y="29"/>
                </a:lnTo>
                <a:lnTo>
                  <a:pt x="1117" y="31"/>
                </a:lnTo>
                <a:lnTo>
                  <a:pt x="1101" y="39"/>
                </a:lnTo>
                <a:lnTo>
                  <a:pt x="1085" y="46"/>
                </a:lnTo>
                <a:lnTo>
                  <a:pt x="1068" y="42"/>
                </a:lnTo>
                <a:lnTo>
                  <a:pt x="1052" y="36"/>
                </a:lnTo>
                <a:lnTo>
                  <a:pt x="1036" y="21"/>
                </a:lnTo>
                <a:lnTo>
                  <a:pt x="1019" y="17"/>
                </a:lnTo>
                <a:lnTo>
                  <a:pt x="1003" y="11"/>
                </a:lnTo>
                <a:lnTo>
                  <a:pt x="986" y="10"/>
                </a:lnTo>
                <a:lnTo>
                  <a:pt x="970" y="8"/>
                </a:lnTo>
                <a:lnTo>
                  <a:pt x="954" y="8"/>
                </a:lnTo>
                <a:lnTo>
                  <a:pt x="937" y="10"/>
                </a:lnTo>
                <a:lnTo>
                  <a:pt x="921" y="11"/>
                </a:lnTo>
                <a:lnTo>
                  <a:pt x="905" y="8"/>
                </a:lnTo>
                <a:lnTo>
                  <a:pt x="888" y="3"/>
                </a:lnTo>
                <a:lnTo>
                  <a:pt x="872" y="0"/>
                </a:lnTo>
                <a:lnTo>
                  <a:pt x="855" y="3"/>
                </a:lnTo>
                <a:lnTo>
                  <a:pt x="839" y="11"/>
                </a:lnTo>
                <a:lnTo>
                  <a:pt x="823" y="26"/>
                </a:lnTo>
                <a:lnTo>
                  <a:pt x="806" y="43"/>
                </a:lnTo>
                <a:lnTo>
                  <a:pt x="790" y="62"/>
                </a:lnTo>
                <a:lnTo>
                  <a:pt x="773" y="82"/>
                </a:lnTo>
                <a:lnTo>
                  <a:pt x="757" y="102"/>
                </a:lnTo>
                <a:lnTo>
                  <a:pt x="741" y="123"/>
                </a:lnTo>
                <a:lnTo>
                  <a:pt x="724" y="144"/>
                </a:lnTo>
                <a:lnTo>
                  <a:pt x="708" y="165"/>
                </a:lnTo>
                <a:lnTo>
                  <a:pt x="692" y="187"/>
                </a:lnTo>
                <a:lnTo>
                  <a:pt x="675" y="209"/>
                </a:lnTo>
                <a:lnTo>
                  <a:pt x="659" y="231"/>
                </a:lnTo>
                <a:lnTo>
                  <a:pt x="642" y="253"/>
                </a:lnTo>
                <a:lnTo>
                  <a:pt x="626" y="275"/>
                </a:lnTo>
                <a:lnTo>
                  <a:pt x="610" y="298"/>
                </a:lnTo>
                <a:lnTo>
                  <a:pt x="593" y="321"/>
                </a:lnTo>
                <a:lnTo>
                  <a:pt x="577" y="344"/>
                </a:lnTo>
                <a:lnTo>
                  <a:pt x="560" y="366"/>
                </a:lnTo>
                <a:lnTo>
                  <a:pt x="544" y="390"/>
                </a:lnTo>
                <a:lnTo>
                  <a:pt x="528" y="413"/>
                </a:lnTo>
                <a:lnTo>
                  <a:pt x="511" y="436"/>
                </a:lnTo>
                <a:lnTo>
                  <a:pt x="495" y="459"/>
                </a:lnTo>
                <a:lnTo>
                  <a:pt x="479" y="482"/>
                </a:lnTo>
                <a:lnTo>
                  <a:pt x="462" y="506"/>
                </a:lnTo>
                <a:lnTo>
                  <a:pt x="446" y="529"/>
                </a:lnTo>
                <a:lnTo>
                  <a:pt x="429" y="553"/>
                </a:lnTo>
                <a:lnTo>
                  <a:pt x="413" y="577"/>
                </a:lnTo>
                <a:lnTo>
                  <a:pt x="397" y="601"/>
                </a:lnTo>
                <a:lnTo>
                  <a:pt x="380" y="626"/>
                </a:lnTo>
                <a:lnTo>
                  <a:pt x="364" y="651"/>
                </a:lnTo>
                <a:lnTo>
                  <a:pt x="347" y="678"/>
                </a:lnTo>
                <a:lnTo>
                  <a:pt x="331" y="711"/>
                </a:lnTo>
                <a:lnTo>
                  <a:pt x="315" y="766"/>
                </a:lnTo>
                <a:lnTo>
                  <a:pt x="298" y="841"/>
                </a:lnTo>
                <a:lnTo>
                  <a:pt x="282" y="932"/>
                </a:lnTo>
                <a:lnTo>
                  <a:pt x="266" y="1021"/>
                </a:lnTo>
                <a:lnTo>
                  <a:pt x="249" y="1101"/>
                </a:lnTo>
                <a:lnTo>
                  <a:pt x="233" y="1180"/>
                </a:lnTo>
                <a:lnTo>
                  <a:pt x="216" y="1261"/>
                </a:lnTo>
                <a:close/>
              </a:path>
            </a:pathLst>
          </a:custGeom>
          <a:solidFill>
            <a:srgbClr val="92D050"/>
          </a:solidFill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5" name="Freeform 55">
            <a:extLst>
              <a:ext uri="{FF2B5EF4-FFF2-40B4-BE49-F238E27FC236}">
                <a16:creationId xmlns:a16="http://schemas.microsoft.com/office/drawing/2014/main" id="{9E72D1C6-EE1E-40E1-8648-0A4610BFEB28}"/>
              </a:ext>
            </a:extLst>
          </p:cNvPr>
          <p:cNvSpPr>
            <a:spLocks/>
          </p:cNvSpPr>
          <p:nvPr/>
        </p:nvSpPr>
        <p:spPr bwMode="auto">
          <a:xfrm>
            <a:off x="9375776" y="4711700"/>
            <a:ext cx="2574925" cy="546100"/>
          </a:xfrm>
          <a:custGeom>
            <a:avLst/>
            <a:gdLst>
              <a:gd name="T0" fmla="*/ 1869 w 4159"/>
              <a:gd name="T1" fmla="*/ 259 h 881"/>
              <a:gd name="T2" fmla="*/ 635 w 4159"/>
              <a:gd name="T3" fmla="*/ 881 h 881"/>
              <a:gd name="T4" fmla="*/ 4159 w 4159"/>
              <a:gd name="T5" fmla="*/ 881 h 881"/>
              <a:gd name="T6" fmla="*/ 4143 w 4159"/>
              <a:gd name="T7" fmla="*/ 369 h 881"/>
              <a:gd name="T8" fmla="*/ 4110 w 4159"/>
              <a:gd name="T9" fmla="*/ 369 h 881"/>
              <a:gd name="T10" fmla="*/ 4077 w 4159"/>
              <a:gd name="T11" fmla="*/ 369 h 881"/>
              <a:gd name="T12" fmla="*/ 4044 w 4159"/>
              <a:gd name="T13" fmla="*/ 369 h 881"/>
              <a:gd name="T14" fmla="*/ 4012 w 4159"/>
              <a:gd name="T15" fmla="*/ 369 h 881"/>
              <a:gd name="T16" fmla="*/ 3979 w 4159"/>
              <a:gd name="T17" fmla="*/ 369 h 881"/>
              <a:gd name="T18" fmla="*/ 3946 w 4159"/>
              <a:gd name="T19" fmla="*/ 369 h 881"/>
              <a:gd name="T20" fmla="*/ 3913 w 4159"/>
              <a:gd name="T21" fmla="*/ 368 h 881"/>
              <a:gd name="T22" fmla="*/ 3881 w 4159"/>
              <a:gd name="T23" fmla="*/ 373 h 881"/>
              <a:gd name="T24" fmla="*/ 3848 w 4159"/>
              <a:gd name="T25" fmla="*/ 379 h 881"/>
              <a:gd name="T26" fmla="*/ 3815 w 4159"/>
              <a:gd name="T27" fmla="*/ 375 h 881"/>
              <a:gd name="T28" fmla="*/ 3782 w 4159"/>
              <a:gd name="T29" fmla="*/ 365 h 881"/>
              <a:gd name="T30" fmla="*/ 3749 w 4159"/>
              <a:gd name="T31" fmla="*/ 355 h 881"/>
              <a:gd name="T32" fmla="*/ 3717 w 4159"/>
              <a:gd name="T33" fmla="*/ 345 h 881"/>
              <a:gd name="T34" fmla="*/ 3684 w 4159"/>
              <a:gd name="T35" fmla="*/ 335 h 881"/>
              <a:gd name="T36" fmla="*/ 3651 w 4159"/>
              <a:gd name="T37" fmla="*/ 324 h 881"/>
              <a:gd name="T38" fmla="*/ 3618 w 4159"/>
              <a:gd name="T39" fmla="*/ 314 h 881"/>
              <a:gd name="T40" fmla="*/ 3586 w 4159"/>
              <a:gd name="T41" fmla="*/ 303 h 881"/>
              <a:gd name="T42" fmla="*/ 3553 w 4159"/>
              <a:gd name="T43" fmla="*/ 293 h 881"/>
              <a:gd name="T44" fmla="*/ 3520 w 4159"/>
              <a:gd name="T45" fmla="*/ 282 h 881"/>
              <a:gd name="T46" fmla="*/ 3487 w 4159"/>
              <a:gd name="T47" fmla="*/ 271 h 881"/>
              <a:gd name="T48" fmla="*/ 3455 w 4159"/>
              <a:gd name="T49" fmla="*/ 260 h 881"/>
              <a:gd name="T50" fmla="*/ 3422 w 4159"/>
              <a:gd name="T51" fmla="*/ 249 h 881"/>
              <a:gd name="T52" fmla="*/ 3389 w 4159"/>
              <a:gd name="T53" fmla="*/ 238 h 881"/>
              <a:gd name="T54" fmla="*/ 3356 w 4159"/>
              <a:gd name="T55" fmla="*/ 227 h 881"/>
              <a:gd name="T56" fmla="*/ 3324 w 4159"/>
              <a:gd name="T57" fmla="*/ 216 h 881"/>
              <a:gd name="T58" fmla="*/ 3291 w 4159"/>
              <a:gd name="T59" fmla="*/ 205 h 881"/>
              <a:gd name="T60" fmla="*/ 3258 w 4159"/>
              <a:gd name="T61" fmla="*/ 194 h 881"/>
              <a:gd name="T62" fmla="*/ 3225 w 4159"/>
              <a:gd name="T63" fmla="*/ 182 h 881"/>
              <a:gd name="T64" fmla="*/ 3192 w 4159"/>
              <a:gd name="T65" fmla="*/ 171 h 881"/>
              <a:gd name="T66" fmla="*/ 3160 w 4159"/>
              <a:gd name="T67" fmla="*/ 160 h 881"/>
              <a:gd name="T68" fmla="*/ 3127 w 4159"/>
              <a:gd name="T69" fmla="*/ 148 h 881"/>
              <a:gd name="T70" fmla="*/ 3094 w 4159"/>
              <a:gd name="T71" fmla="*/ 136 h 881"/>
              <a:gd name="T72" fmla="*/ 3061 w 4159"/>
              <a:gd name="T73" fmla="*/ 125 h 881"/>
              <a:gd name="T74" fmla="*/ 3029 w 4159"/>
              <a:gd name="T75" fmla="*/ 113 h 881"/>
              <a:gd name="T76" fmla="*/ 2996 w 4159"/>
              <a:gd name="T77" fmla="*/ 101 h 881"/>
              <a:gd name="T78" fmla="*/ 2963 w 4159"/>
              <a:gd name="T79" fmla="*/ 89 h 881"/>
              <a:gd name="T80" fmla="*/ 2930 w 4159"/>
              <a:gd name="T81" fmla="*/ 77 h 881"/>
              <a:gd name="T82" fmla="*/ 2898 w 4159"/>
              <a:gd name="T83" fmla="*/ 66 h 881"/>
              <a:gd name="T84" fmla="*/ 2865 w 4159"/>
              <a:gd name="T85" fmla="*/ 54 h 881"/>
              <a:gd name="T86" fmla="*/ 2832 w 4159"/>
              <a:gd name="T87" fmla="*/ 42 h 881"/>
              <a:gd name="T88" fmla="*/ 2799 w 4159"/>
              <a:gd name="T89" fmla="*/ 30 h 881"/>
              <a:gd name="T90" fmla="*/ 2766 w 4159"/>
              <a:gd name="T91" fmla="*/ 18 h 881"/>
              <a:gd name="T92" fmla="*/ 2734 w 4159"/>
              <a:gd name="T93" fmla="*/ 6 h 881"/>
              <a:gd name="T94" fmla="*/ 2717 w 4159"/>
              <a:gd name="T95" fmla="*/ 0 h 881"/>
              <a:gd name="T96" fmla="*/ 2674 w 4159"/>
              <a:gd name="T97" fmla="*/ 29 h 881"/>
              <a:gd name="T98" fmla="*/ 2632 w 4159"/>
              <a:gd name="T99" fmla="*/ 5 h 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159" h="881">
                <a:moveTo>
                  <a:pt x="2632" y="5"/>
                </a:moveTo>
                <a:lnTo>
                  <a:pt x="1869" y="259"/>
                </a:lnTo>
                <a:lnTo>
                  <a:pt x="0" y="881"/>
                </a:lnTo>
                <a:lnTo>
                  <a:pt x="635" y="881"/>
                </a:lnTo>
                <a:lnTo>
                  <a:pt x="2835" y="881"/>
                </a:lnTo>
                <a:lnTo>
                  <a:pt x="4159" y="881"/>
                </a:lnTo>
                <a:lnTo>
                  <a:pt x="4159" y="371"/>
                </a:lnTo>
                <a:lnTo>
                  <a:pt x="4143" y="369"/>
                </a:lnTo>
                <a:lnTo>
                  <a:pt x="4126" y="369"/>
                </a:lnTo>
                <a:lnTo>
                  <a:pt x="4110" y="369"/>
                </a:lnTo>
                <a:lnTo>
                  <a:pt x="4094" y="369"/>
                </a:lnTo>
                <a:lnTo>
                  <a:pt x="4077" y="369"/>
                </a:lnTo>
                <a:lnTo>
                  <a:pt x="4061" y="369"/>
                </a:lnTo>
                <a:lnTo>
                  <a:pt x="4044" y="369"/>
                </a:lnTo>
                <a:lnTo>
                  <a:pt x="4028" y="369"/>
                </a:lnTo>
                <a:lnTo>
                  <a:pt x="4012" y="369"/>
                </a:lnTo>
                <a:lnTo>
                  <a:pt x="3995" y="369"/>
                </a:lnTo>
                <a:lnTo>
                  <a:pt x="3979" y="369"/>
                </a:lnTo>
                <a:lnTo>
                  <a:pt x="3962" y="369"/>
                </a:lnTo>
                <a:lnTo>
                  <a:pt x="3946" y="369"/>
                </a:lnTo>
                <a:lnTo>
                  <a:pt x="3930" y="368"/>
                </a:lnTo>
                <a:lnTo>
                  <a:pt x="3913" y="368"/>
                </a:lnTo>
                <a:lnTo>
                  <a:pt x="3897" y="368"/>
                </a:lnTo>
                <a:lnTo>
                  <a:pt x="3881" y="373"/>
                </a:lnTo>
                <a:lnTo>
                  <a:pt x="3864" y="378"/>
                </a:lnTo>
                <a:lnTo>
                  <a:pt x="3848" y="379"/>
                </a:lnTo>
                <a:lnTo>
                  <a:pt x="3831" y="378"/>
                </a:lnTo>
                <a:lnTo>
                  <a:pt x="3815" y="375"/>
                </a:lnTo>
                <a:lnTo>
                  <a:pt x="3799" y="370"/>
                </a:lnTo>
                <a:lnTo>
                  <a:pt x="3782" y="365"/>
                </a:lnTo>
                <a:lnTo>
                  <a:pt x="3766" y="360"/>
                </a:lnTo>
                <a:lnTo>
                  <a:pt x="3749" y="355"/>
                </a:lnTo>
                <a:lnTo>
                  <a:pt x="3733" y="350"/>
                </a:lnTo>
                <a:lnTo>
                  <a:pt x="3717" y="345"/>
                </a:lnTo>
                <a:lnTo>
                  <a:pt x="3700" y="340"/>
                </a:lnTo>
                <a:lnTo>
                  <a:pt x="3684" y="335"/>
                </a:lnTo>
                <a:lnTo>
                  <a:pt x="3668" y="330"/>
                </a:lnTo>
                <a:lnTo>
                  <a:pt x="3651" y="324"/>
                </a:lnTo>
                <a:lnTo>
                  <a:pt x="3635" y="319"/>
                </a:lnTo>
                <a:lnTo>
                  <a:pt x="3618" y="314"/>
                </a:lnTo>
                <a:lnTo>
                  <a:pt x="3602" y="309"/>
                </a:lnTo>
                <a:lnTo>
                  <a:pt x="3586" y="303"/>
                </a:lnTo>
                <a:lnTo>
                  <a:pt x="3569" y="298"/>
                </a:lnTo>
                <a:lnTo>
                  <a:pt x="3553" y="293"/>
                </a:lnTo>
                <a:lnTo>
                  <a:pt x="3536" y="287"/>
                </a:lnTo>
                <a:lnTo>
                  <a:pt x="3520" y="282"/>
                </a:lnTo>
                <a:lnTo>
                  <a:pt x="3504" y="277"/>
                </a:lnTo>
                <a:lnTo>
                  <a:pt x="3487" y="271"/>
                </a:lnTo>
                <a:lnTo>
                  <a:pt x="3471" y="266"/>
                </a:lnTo>
                <a:lnTo>
                  <a:pt x="3455" y="260"/>
                </a:lnTo>
                <a:lnTo>
                  <a:pt x="3438" y="255"/>
                </a:lnTo>
                <a:lnTo>
                  <a:pt x="3422" y="249"/>
                </a:lnTo>
                <a:lnTo>
                  <a:pt x="3405" y="244"/>
                </a:lnTo>
                <a:lnTo>
                  <a:pt x="3389" y="238"/>
                </a:lnTo>
                <a:lnTo>
                  <a:pt x="3373" y="233"/>
                </a:lnTo>
                <a:lnTo>
                  <a:pt x="3356" y="227"/>
                </a:lnTo>
                <a:lnTo>
                  <a:pt x="3340" y="222"/>
                </a:lnTo>
                <a:lnTo>
                  <a:pt x="3324" y="216"/>
                </a:lnTo>
                <a:lnTo>
                  <a:pt x="3307" y="211"/>
                </a:lnTo>
                <a:lnTo>
                  <a:pt x="3291" y="205"/>
                </a:lnTo>
                <a:lnTo>
                  <a:pt x="3274" y="199"/>
                </a:lnTo>
                <a:lnTo>
                  <a:pt x="3258" y="194"/>
                </a:lnTo>
                <a:lnTo>
                  <a:pt x="3242" y="188"/>
                </a:lnTo>
                <a:lnTo>
                  <a:pt x="3225" y="182"/>
                </a:lnTo>
                <a:lnTo>
                  <a:pt x="3209" y="177"/>
                </a:lnTo>
                <a:lnTo>
                  <a:pt x="3192" y="171"/>
                </a:lnTo>
                <a:lnTo>
                  <a:pt x="3176" y="165"/>
                </a:lnTo>
                <a:lnTo>
                  <a:pt x="3160" y="160"/>
                </a:lnTo>
                <a:lnTo>
                  <a:pt x="3143" y="154"/>
                </a:lnTo>
                <a:lnTo>
                  <a:pt x="3127" y="148"/>
                </a:lnTo>
                <a:lnTo>
                  <a:pt x="3111" y="142"/>
                </a:lnTo>
                <a:lnTo>
                  <a:pt x="3094" y="136"/>
                </a:lnTo>
                <a:lnTo>
                  <a:pt x="3078" y="131"/>
                </a:lnTo>
                <a:lnTo>
                  <a:pt x="3061" y="125"/>
                </a:lnTo>
                <a:lnTo>
                  <a:pt x="3045" y="119"/>
                </a:lnTo>
                <a:lnTo>
                  <a:pt x="3029" y="113"/>
                </a:lnTo>
                <a:lnTo>
                  <a:pt x="3012" y="107"/>
                </a:lnTo>
                <a:lnTo>
                  <a:pt x="2996" y="101"/>
                </a:lnTo>
                <a:lnTo>
                  <a:pt x="2979" y="95"/>
                </a:lnTo>
                <a:lnTo>
                  <a:pt x="2963" y="89"/>
                </a:lnTo>
                <a:lnTo>
                  <a:pt x="2947" y="83"/>
                </a:lnTo>
                <a:lnTo>
                  <a:pt x="2930" y="77"/>
                </a:lnTo>
                <a:lnTo>
                  <a:pt x="2914" y="72"/>
                </a:lnTo>
                <a:lnTo>
                  <a:pt x="2898" y="66"/>
                </a:lnTo>
                <a:lnTo>
                  <a:pt x="2881" y="60"/>
                </a:lnTo>
                <a:lnTo>
                  <a:pt x="2865" y="54"/>
                </a:lnTo>
                <a:lnTo>
                  <a:pt x="2848" y="48"/>
                </a:lnTo>
                <a:lnTo>
                  <a:pt x="2832" y="42"/>
                </a:lnTo>
                <a:lnTo>
                  <a:pt x="2816" y="36"/>
                </a:lnTo>
                <a:lnTo>
                  <a:pt x="2799" y="30"/>
                </a:lnTo>
                <a:lnTo>
                  <a:pt x="2783" y="24"/>
                </a:lnTo>
                <a:lnTo>
                  <a:pt x="2766" y="18"/>
                </a:lnTo>
                <a:lnTo>
                  <a:pt x="2750" y="12"/>
                </a:lnTo>
                <a:lnTo>
                  <a:pt x="2734" y="6"/>
                </a:lnTo>
                <a:lnTo>
                  <a:pt x="2717" y="0"/>
                </a:lnTo>
                <a:lnTo>
                  <a:pt x="2717" y="0"/>
                </a:lnTo>
                <a:lnTo>
                  <a:pt x="2717" y="29"/>
                </a:lnTo>
                <a:lnTo>
                  <a:pt x="2674" y="29"/>
                </a:lnTo>
                <a:lnTo>
                  <a:pt x="2632" y="29"/>
                </a:lnTo>
                <a:lnTo>
                  <a:pt x="2632" y="5"/>
                </a:lnTo>
                <a:close/>
              </a:path>
            </a:pathLst>
          </a:custGeom>
          <a:solidFill>
            <a:srgbClr val="7030A0"/>
          </a:solidFill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6" name="Freeform 56">
            <a:extLst>
              <a:ext uri="{FF2B5EF4-FFF2-40B4-BE49-F238E27FC236}">
                <a16:creationId xmlns:a16="http://schemas.microsoft.com/office/drawing/2014/main" id="{774C0CEE-173C-4296-B318-36E77074A5AA}"/>
              </a:ext>
            </a:extLst>
          </p:cNvPr>
          <p:cNvSpPr>
            <a:spLocks/>
          </p:cNvSpPr>
          <p:nvPr/>
        </p:nvSpPr>
        <p:spPr bwMode="auto">
          <a:xfrm>
            <a:off x="2603501" y="3055938"/>
            <a:ext cx="7918450" cy="2201862"/>
          </a:xfrm>
          <a:custGeom>
            <a:avLst/>
            <a:gdLst>
              <a:gd name="T0" fmla="*/ 6818 w 12785"/>
              <a:gd name="T1" fmla="*/ 2693 h 3551"/>
              <a:gd name="T2" fmla="*/ 6753 w 12785"/>
              <a:gd name="T3" fmla="*/ 2588 h 3551"/>
              <a:gd name="T4" fmla="*/ 6687 w 12785"/>
              <a:gd name="T5" fmla="*/ 2479 h 3551"/>
              <a:gd name="T6" fmla="*/ 6622 w 12785"/>
              <a:gd name="T7" fmla="*/ 2354 h 3551"/>
              <a:gd name="T8" fmla="*/ 6556 w 12785"/>
              <a:gd name="T9" fmla="*/ 2083 h 3551"/>
              <a:gd name="T10" fmla="*/ 6491 w 12785"/>
              <a:gd name="T11" fmla="*/ 1763 h 3551"/>
              <a:gd name="T12" fmla="*/ 0 w 12785"/>
              <a:gd name="T13" fmla="*/ 3551 h 3551"/>
              <a:gd name="T14" fmla="*/ 7150 w 12785"/>
              <a:gd name="T15" fmla="*/ 3551 h 3551"/>
              <a:gd name="T16" fmla="*/ 12785 w 12785"/>
              <a:gd name="T17" fmla="*/ 2328 h 3551"/>
              <a:gd name="T18" fmla="*/ 12733 w 12785"/>
              <a:gd name="T19" fmla="*/ 2248 h 3551"/>
              <a:gd name="T20" fmla="*/ 12667 w 12785"/>
              <a:gd name="T21" fmla="*/ 2155 h 3551"/>
              <a:gd name="T22" fmla="*/ 12602 w 12785"/>
              <a:gd name="T23" fmla="*/ 2065 h 3551"/>
              <a:gd name="T24" fmla="*/ 12536 w 12785"/>
              <a:gd name="T25" fmla="*/ 1973 h 3551"/>
              <a:gd name="T26" fmla="*/ 12471 w 12785"/>
              <a:gd name="T27" fmla="*/ 1876 h 3551"/>
              <a:gd name="T28" fmla="*/ 12405 w 12785"/>
              <a:gd name="T29" fmla="*/ 1774 h 3551"/>
              <a:gd name="T30" fmla="*/ 12340 w 12785"/>
              <a:gd name="T31" fmla="*/ 1618 h 3551"/>
              <a:gd name="T32" fmla="*/ 12274 w 12785"/>
              <a:gd name="T33" fmla="*/ 1413 h 3551"/>
              <a:gd name="T34" fmla="*/ 12209 w 12785"/>
              <a:gd name="T35" fmla="*/ 1216 h 3551"/>
              <a:gd name="T36" fmla="*/ 12143 w 12785"/>
              <a:gd name="T37" fmla="*/ 1045 h 3551"/>
              <a:gd name="T38" fmla="*/ 12077 w 12785"/>
              <a:gd name="T39" fmla="*/ 882 h 3551"/>
              <a:gd name="T40" fmla="*/ 12012 w 12785"/>
              <a:gd name="T41" fmla="*/ 722 h 3551"/>
              <a:gd name="T42" fmla="*/ 11946 w 12785"/>
              <a:gd name="T43" fmla="*/ 576 h 3551"/>
              <a:gd name="T44" fmla="*/ 11881 w 12785"/>
              <a:gd name="T45" fmla="*/ 414 h 3551"/>
              <a:gd name="T46" fmla="*/ 11815 w 12785"/>
              <a:gd name="T47" fmla="*/ 259 h 3551"/>
              <a:gd name="T48" fmla="*/ 11750 w 12785"/>
              <a:gd name="T49" fmla="*/ 97 h 3551"/>
              <a:gd name="T50" fmla="*/ 11669 w 12785"/>
              <a:gd name="T51" fmla="*/ 0 h 3551"/>
              <a:gd name="T52" fmla="*/ 9718 w 12785"/>
              <a:gd name="T53" fmla="*/ 772 h 3551"/>
              <a:gd name="T54" fmla="*/ 9653 w 12785"/>
              <a:gd name="T55" fmla="*/ 844 h 3551"/>
              <a:gd name="T56" fmla="*/ 9587 w 12785"/>
              <a:gd name="T57" fmla="*/ 995 h 3551"/>
              <a:gd name="T58" fmla="*/ 9522 w 12785"/>
              <a:gd name="T59" fmla="*/ 1152 h 3551"/>
              <a:gd name="T60" fmla="*/ 9456 w 12785"/>
              <a:gd name="T61" fmla="*/ 1307 h 3551"/>
              <a:gd name="T62" fmla="*/ 9391 w 12785"/>
              <a:gd name="T63" fmla="*/ 1460 h 3551"/>
              <a:gd name="T64" fmla="*/ 9325 w 12785"/>
              <a:gd name="T65" fmla="*/ 1607 h 3551"/>
              <a:gd name="T66" fmla="*/ 9260 w 12785"/>
              <a:gd name="T67" fmla="*/ 1741 h 3551"/>
              <a:gd name="T68" fmla="*/ 9194 w 12785"/>
              <a:gd name="T69" fmla="*/ 1848 h 3551"/>
              <a:gd name="T70" fmla="*/ 9128 w 12785"/>
              <a:gd name="T71" fmla="*/ 2017 h 3551"/>
              <a:gd name="T72" fmla="*/ 9063 w 12785"/>
              <a:gd name="T73" fmla="*/ 2241 h 3551"/>
              <a:gd name="T74" fmla="*/ 8997 w 12785"/>
              <a:gd name="T75" fmla="*/ 2426 h 3551"/>
              <a:gd name="T76" fmla="*/ 8932 w 12785"/>
              <a:gd name="T77" fmla="*/ 2455 h 3551"/>
              <a:gd name="T78" fmla="*/ 8866 w 12785"/>
              <a:gd name="T79" fmla="*/ 2559 h 3551"/>
              <a:gd name="T80" fmla="*/ 8801 w 12785"/>
              <a:gd name="T81" fmla="*/ 2666 h 3551"/>
              <a:gd name="T82" fmla="*/ 8735 w 12785"/>
              <a:gd name="T83" fmla="*/ 2775 h 3551"/>
              <a:gd name="T84" fmla="*/ 8670 w 12785"/>
              <a:gd name="T85" fmla="*/ 2884 h 3551"/>
              <a:gd name="T86" fmla="*/ 8604 w 12785"/>
              <a:gd name="T87" fmla="*/ 2980 h 3551"/>
              <a:gd name="T88" fmla="*/ 8539 w 12785"/>
              <a:gd name="T89" fmla="*/ 3049 h 3551"/>
              <a:gd name="T90" fmla="*/ 8473 w 12785"/>
              <a:gd name="T91" fmla="*/ 3084 h 3551"/>
              <a:gd name="T92" fmla="*/ 8408 w 12785"/>
              <a:gd name="T93" fmla="*/ 3074 h 3551"/>
              <a:gd name="T94" fmla="*/ 8342 w 12785"/>
              <a:gd name="T95" fmla="*/ 3039 h 3551"/>
              <a:gd name="T96" fmla="*/ 8253 w 12785"/>
              <a:gd name="T97" fmla="*/ 3039 h 3551"/>
              <a:gd name="T98" fmla="*/ 7443 w 12785"/>
              <a:gd name="T99" fmla="*/ 3041 h 3551"/>
              <a:gd name="T100" fmla="*/ 7343 w 12785"/>
              <a:gd name="T101" fmla="*/ 3042 h 3551"/>
              <a:gd name="T102" fmla="*/ 7277 w 12785"/>
              <a:gd name="T103" fmla="*/ 3043 h 3551"/>
              <a:gd name="T104" fmla="*/ 7212 w 12785"/>
              <a:gd name="T105" fmla="*/ 3043 h 3551"/>
              <a:gd name="T106" fmla="*/ 7146 w 12785"/>
              <a:gd name="T107" fmla="*/ 3042 h 3551"/>
              <a:gd name="T108" fmla="*/ 7080 w 12785"/>
              <a:gd name="T109" fmla="*/ 3047 h 3551"/>
              <a:gd name="T110" fmla="*/ 7015 w 12785"/>
              <a:gd name="T111" fmla="*/ 3026 h 3551"/>
              <a:gd name="T112" fmla="*/ 6949 w 12785"/>
              <a:gd name="T113" fmla="*/ 2950 h 3551"/>
              <a:gd name="T114" fmla="*/ 6884 w 12785"/>
              <a:gd name="T115" fmla="*/ 2822 h 3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785" h="3551">
                <a:moveTo>
                  <a:pt x="6868" y="2781"/>
                </a:moveTo>
                <a:lnTo>
                  <a:pt x="6851" y="2746"/>
                </a:lnTo>
                <a:lnTo>
                  <a:pt x="6835" y="2719"/>
                </a:lnTo>
                <a:lnTo>
                  <a:pt x="6818" y="2693"/>
                </a:lnTo>
                <a:lnTo>
                  <a:pt x="6802" y="2667"/>
                </a:lnTo>
                <a:lnTo>
                  <a:pt x="6786" y="2641"/>
                </a:lnTo>
                <a:lnTo>
                  <a:pt x="6769" y="2615"/>
                </a:lnTo>
                <a:lnTo>
                  <a:pt x="6753" y="2588"/>
                </a:lnTo>
                <a:lnTo>
                  <a:pt x="6736" y="2562"/>
                </a:lnTo>
                <a:lnTo>
                  <a:pt x="6720" y="2534"/>
                </a:lnTo>
                <a:lnTo>
                  <a:pt x="6704" y="2507"/>
                </a:lnTo>
                <a:lnTo>
                  <a:pt x="6687" y="2479"/>
                </a:lnTo>
                <a:lnTo>
                  <a:pt x="6671" y="2450"/>
                </a:lnTo>
                <a:lnTo>
                  <a:pt x="6655" y="2420"/>
                </a:lnTo>
                <a:lnTo>
                  <a:pt x="6638" y="2388"/>
                </a:lnTo>
                <a:lnTo>
                  <a:pt x="6622" y="2354"/>
                </a:lnTo>
                <a:lnTo>
                  <a:pt x="6605" y="2312"/>
                </a:lnTo>
                <a:lnTo>
                  <a:pt x="6589" y="2256"/>
                </a:lnTo>
                <a:lnTo>
                  <a:pt x="6573" y="2174"/>
                </a:lnTo>
                <a:lnTo>
                  <a:pt x="6556" y="2083"/>
                </a:lnTo>
                <a:lnTo>
                  <a:pt x="6540" y="1994"/>
                </a:lnTo>
                <a:lnTo>
                  <a:pt x="6523" y="1908"/>
                </a:lnTo>
                <a:lnTo>
                  <a:pt x="6507" y="1830"/>
                </a:lnTo>
                <a:lnTo>
                  <a:pt x="6491" y="1763"/>
                </a:lnTo>
                <a:lnTo>
                  <a:pt x="6474" y="1696"/>
                </a:lnTo>
                <a:lnTo>
                  <a:pt x="6470" y="1680"/>
                </a:lnTo>
                <a:lnTo>
                  <a:pt x="6410" y="1680"/>
                </a:lnTo>
                <a:lnTo>
                  <a:pt x="0" y="3551"/>
                </a:lnTo>
                <a:lnTo>
                  <a:pt x="532" y="3551"/>
                </a:lnTo>
                <a:lnTo>
                  <a:pt x="2750" y="3551"/>
                </a:lnTo>
                <a:lnTo>
                  <a:pt x="4950" y="3551"/>
                </a:lnTo>
                <a:lnTo>
                  <a:pt x="7150" y="3551"/>
                </a:lnTo>
                <a:lnTo>
                  <a:pt x="9144" y="3551"/>
                </a:lnTo>
                <a:lnTo>
                  <a:pt x="12760" y="2410"/>
                </a:lnTo>
                <a:lnTo>
                  <a:pt x="12760" y="2328"/>
                </a:lnTo>
                <a:lnTo>
                  <a:pt x="12785" y="2328"/>
                </a:lnTo>
                <a:lnTo>
                  <a:pt x="12782" y="2324"/>
                </a:lnTo>
                <a:lnTo>
                  <a:pt x="12766" y="2298"/>
                </a:lnTo>
                <a:lnTo>
                  <a:pt x="12749" y="2273"/>
                </a:lnTo>
                <a:lnTo>
                  <a:pt x="12733" y="2248"/>
                </a:lnTo>
                <a:lnTo>
                  <a:pt x="12716" y="2224"/>
                </a:lnTo>
                <a:lnTo>
                  <a:pt x="12700" y="2201"/>
                </a:lnTo>
                <a:lnTo>
                  <a:pt x="12684" y="2178"/>
                </a:lnTo>
                <a:lnTo>
                  <a:pt x="12667" y="2155"/>
                </a:lnTo>
                <a:lnTo>
                  <a:pt x="12651" y="2132"/>
                </a:lnTo>
                <a:lnTo>
                  <a:pt x="12635" y="2110"/>
                </a:lnTo>
                <a:lnTo>
                  <a:pt x="12618" y="2087"/>
                </a:lnTo>
                <a:lnTo>
                  <a:pt x="12602" y="2065"/>
                </a:lnTo>
                <a:lnTo>
                  <a:pt x="12585" y="2042"/>
                </a:lnTo>
                <a:lnTo>
                  <a:pt x="12569" y="2019"/>
                </a:lnTo>
                <a:lnTo>
                  <a:pt x="12553" y="1996"/>
                </a:lnTo>
                <a:lnTo>
                  <a:pt x="12536" y="1973"/>
                </a:lnTo>
                <a:lnTo>
                  <a:pt x="12520" y="1950"/>
                </a:lnTo>
                <a:lnTo>
                  <a:pt x="12503" y="1926"/>
                </a:lnTo>
                <a:lnTo>
                  <a:pt x="12487" y="1901"/>
                </a:lnTo>
                <a:lnTo>
                  <a:pt x="12471" y="1876"/>
                </a:lnTo>
                <a:lnTo>
                  <a:pt x="12454" y="1849"/>
                </a:lnTo>
                <a:lnTo>
                  <a:pt x="12438" y="1822"/>
                </a:lnTo>
                <a:lnTo>
                  <a:pt x="12422" y="1794"/>
                </a:lnTo>
                <a:lnTo>
                  <a:pt x="12405" y="1774"/>
                </a:lnTo>
                <a:lnTo>
                  <a:pt x="12389" y="1759"/>
                </a:lnTo>
                <a:lnTo>
                  <a:pt x="12372" y="1716"/>
                </a:lnTo>
                <a:lnTo>
                  <a:pt x="12356" y="1668"/>
                </a:lnTo>
                <a:lnTo>
                  <a:pt x="12340" y="1618"/>
                </a:lnTo>
                <a:lnTo>
                  <a:pt x="12323" y="1568"/>
                </a:lnTo>
                <a:lnTo>
                  <a:pt x="12307" y="1517"/>
                </a:lnTo>
                <a:lnTo>
                  <a:pt x="12290" y="1465"/>
                </a:lnTo>
                <a:lnTo>
                  <a:pt x="12274" y="1413"/>
                </a:lnTo>
                <a:lnTo>
                  <a:pt x="12258" y="1363"/>
                </a:lnTo>
                <a:lnTo>
                  <a:pt x="12241" y="1313"/>
                </a:lnTo>
                <a:lnTo>
                  <a:pt x="12225" y="1263"/>
                </a:lnTo>
                <a:lnTo>
                  <a:pt x="12209" y="1216"/>
                </a:lnTo>
                <a:lnTo>
                  <a:pt x="12192" y="1170"/>
                </a:lnTo>
                <a:lnTo>
                  <a:pt x="12176" y="1128"/>
                </a:lnTo>
                <a:lnTo>
                  <a:pt x="12159" y="1086"/>
                </a:lnTo>
                <a:lnTo>
                  <a:pt x="12143" y="1045"/>
                </a:lnTo>
                <a:lnTo>
                  <a:pt x="12127" y="1005"/>
                </a:lnTo>
                <a:lnTo>
                  <a:pt x="12110" y="964"/>
                </a:lnTo>
                <a:lnTo>
                  <a:pt x="12094" y="923"/>
                </a:lnTo>
                <a:lnTo>
                  <a:pt x="12077" y="882"/>
                </a:lnTo>
                <a:lnTo>
                  <a:pt x="12061" y="841"/>
                </a:lnTo>
                <a:lnTo>
                  <a:pt x="12045" y="801"/>
                </a:lnTo>
                <a:lnTo>
                  <a:pt x="12028" y="761"/>
                </a:lnTo>
                <a:lnTo>
                  <a:pt x="12012" y="722"/>
                </a:lnTo>
                <a:lnTo>
                  <a:pt x="11996" y="687"/>
                </a:lnTo>
                <a:lnTo>
                  <a:pt x="11979" y="650"/>
                </a:lnTo>
                <a:lnTo>
                  <a:pt x="11963" y="612"/>
                </a:lnTo>
                <a:lnTo>
                  <a:pt x="11946" y="576"/>
                </a:lnTo>
                <a:lnTo>
                  <a:pt x="11930" y="536"/>
                </a:lnTo>
                <a:lnTo>
                  <a:pt x="11914" y="495"/>
                </a:lnTo>
                <a:lnTo>
                  <a:pt x="11897" y="455"/>
                </a:lnTo>
                <a:lnTo>
                  <a:pt x="11881" y="414"/>
                </a:lnTo>
                <a:lnTo>
                  <a:pt x="11865" y="374"/>
                </a:lnTo>
                <a:lnTo>
                  <a:pt x="11848" y="335"/>
                </a:lnTo>
                <a:lnTo>
                  <a:pt x="11832" y="296"/>
                </a:lnTo>
                <a:lnTo>
                  <a:pt x="11815" y="259"/>
                </a:lnTo>
                <a:lnTo>
                  <a:pt x="11799" y="220"/>
                </a:lnTo>
                <a:lnTo>
                  <a:pt x="11783" y="181"/>
                </a:lnTo>
                <a:lnTo>
                  <a:pt x="11766" y="140"/>
                </a:lnTo>
                <a:lnTo>
                  <a:pt x="11750" y="97"/>
                </a:lnTo>
                <a:lnTo>
                  <a:pt x="11733" y="50"/>
                </a:lnTo>
                <a:lnTo>
                  <a:pt x="11722" y="16"/>
                </a:lnTo>
                <a:lnTo>
                  <a:pt x="11669" y="16"/>
                </a:lnTo>
                <a:lnTo>
                  <a:pt x="11669" y="0"/>
                </a:lnTo>
                <a:lnTo>
                  <a:pt x="9786" y="703"/>
                </a:lnTo>
                <a:lnTo>
                  <a:pt x="9786" y="750"/>
                </a:lnTo>
                <a:lnTo>
                  <a:pt x="9733" y="750"/>
                </a:lnTo>
                <a:lnTo>
                  <a:pt x="9718" y="772"/>
                </a:lnTo>
                <a:lnTo>
                  <a:pt x="9702" y="792"/>
                </a:lnTo>
                <a:lnTo>
                  <a:pt x="9685" y="802"/>
                </a:lnTo>
                <a:lnTo>
                  <a:pt x="9669" y="819"/>
                </a:lnTo>
                <a:lnTo>
                  <a:pt x="9653" y="844"/>
                </a:lnTo>
                <a:lnTo>
                  <a:pt x="9636" y="879"/>
                </a:lnTo>
                <a:lnTo>
                  <a:pt x="9620" y="916"/>
                </a:lnTo>
                <a:lnTo>
                  <a:pt x="9604" y="955"/>
                </a:lnTo>
                <a:lnTo>
                  <a:pt x="9587" y="995"/>
                </a:lnTo>
                <a:lnTo>
                  <a:pt x="9571" y="1035"/>
                </a:lnTo>
                <a:lnTo>
                  <a:pt x="9554" y="1074"/>
                </a:lnTo>
                <a:lnTo>
                  <a:pt x="9538" y="1114"/>
                </a:lnTo>
                <a:lnTo>
                  <a:pt x="9522" y="1152"/>
                </a:lnTo>
                <a:lnTo>
                  <a:pt x="9505" y="1191"/>
                </a:lnTo>
                <a:lnTo>
                  <a:pt x="9489" y="1230"/>
                </a:lnTo>
                <a:lnTo>
                  <a:pt x="9472" y="1268"/>
                </a:lnTo>
                <a:lnTo>
                  <a:pt x="9456" y="1307"/>
                </a:lnTo>
                <a:lnTo>
                  <a:pt x="9440" y="1346"/>
                </a:lnTo>
                <a:lnTo>
                  <a:pt x="9423" y="1384"/>
                </a:lnTo>
                <a:lnTo>
                  <a:pt x="9407" y="1423"/>
                </a:lnTo>
                <a:lnTo>
                  <a:pt x="9391" y="1460"/>
                </a:lnTo>
                <a:lnTo>
                  <a:pt x="9374" y="1498"/>
                </a:lnTo>
                <a:lnTo>
                  <a:pt x="9358" y="1535"/>
                </a:lnTo>
                <a:lnTo>
                  <a:pt x="9341" y="1571"/>
                </a:lnTo>
                <a:lnTo>
                  <a:pt x="9325" y="1607"/>
                </a:lnTo>
                <a:lnTo>
                  <a:pt x="9309" y="1642"/>
                </a:lnTo>
                <a:lnTo>
                  <a:pt x="9292" y="1677"/>
                </a:lnTo>
                <a:lnTo>
                  <a:pt x="9276" y="1710"/>
                </a:lnTo>
                <a:lnTo>
                  <a:pt x="9260" y="1741"/>
                </a:lnTo>
                <a:lnTo>
                  <a:pt x="9243" y="1764"/>
                </a:lnTo>
                <a:lnTo>
                  <a:pt x="9227" y="1790"/>
                </a:lnTo>
                <a:lnTo>
                  <a:pt x="9210" y="1814"/>
                </a:lnTo>
                <a:lnTo>
                  <a:pt x="9194" y="1848"/>
                </a:lnTo>
                <a:lnTo>
                  <a:pt x="9178" y="1882"/>
                </a:lnTo>
                <a:lnTo>
                  <a:pt x="9161" y="1923"/>
                </a:lnTo>
                <a:lnTo>
                  <a:pt x="9145" y="1969"/>
                </a:lnTo>
                <a:lnTo>
                  <a:pt x="9128" y="2017"/>
                </a:lnTo>
                <a:lnTo>
                  <a:pt x="9112" y="2073"/>
                </a:lnTo>
                <a:lnTo>
                  <a:pt x="9096" y="2129"/>
                </a:lnTo>
                <a:lnTo>
                  <a:pt x="9079" y="2186"/>
                </a:lnTo>
                <a:lnTo>
                  <a:pt x="9063" y="2241"/>
                </a:lnTo>
                <a:lnTo>
                  <a:pt x="9047" y="2294"/>
                </a:lnTo>
                <a:lnTo>
                  <a:pt x="9030" y="2342"/>
                </a:lnTo>
                <a:lnTo>
                  <a:pt x="9014" y="2386"/>
                </a:lnTo>
                <a:lnTo>
                  <a:pt x="8997" y="2426"/>
                </a:lnTo>
                <a:lnTo>
                  <a:pt x="8981" y="2432"/>
                </a:lnTo>
                <a:lnTo>
                  <a:pt x="8965" y="2417"/>
                </a:lnTo>
                <a:lnTo>
                  <a:pt x="8948" y="2428"/>
                </a:lnTo>
                <a:lnTo>
                  <a:pt x="8932" y="2455"/>
                </a:lnTo>
                <a:lnTo>
                  <a:pt x="8915" y="2481"/>
                </a:lnTo>
                <a:lnTo>
                  <a:pt x="8899" y="2507"/>
                </a:lnTo>
                <a:lnTo>
                  <a:pt x="8883" y="2533"/>
                </a:lnTo>
                <a:lnTo>
                  <a:pt x="8866" y="2559"/>
                </a:lnTo>
                <a:lnTo>
                  <a:pt x="8850" y="2586"/>
                </a:lnTo>
                <a:lnTo>
                  <a:pt x="8834" y="2612"/>
                </a:lnTo>
                <a:lnTo>
                  <a:pt x="8817" y="2639"/>
                </a:lnTo>
                <a:lnTo>
                  <a:pt x="8801" y="2666"/>
                </a:lnTo>
                <a:lnTo>
                  <a:pt x="8784" y="2693"/>
                </a:lnTo>
                <a:lnTo>
                  <a:pt x="8768" y="2720"/>
                </a:lnTo>
                <a:lnTo>
                  <a:pt x="8752" y="2747"/>
                </a:lnTo>
                <a:lnTo>
                  <a:pt x="8735" y="2775"/>
                </a:lnTo>
                <a:lnTo>
                  <a:pt x="8719" y="2802"/>
                </a:lnTo>
                <a:lnTo>
                  <a:pt x="8702" y="2830"/>
                </a:lnTo>
                <a:lnTo>
                  <a:pt x="8686" y="2857"/>
                </a:lnTo>
                <a:lnTo>
                  <a:pt x="8670" y="2884"/>
                </a:lnTo>
                <a:lnTo>
                  <a:pt x="8653" y="2910"/>
                </a:lnTo>
                <a:lnTo>
                  <a:pt x="8637" y="2935"/>
                </a:lnTo>
                <a:lnTo>
                  <a:pt x="8621" y="2958"/>
                </a:lnTo>
                <a:lnTo>
                  <a:pt x="8604" y="2980"/>
                </a:lnTo>
                <a:lnTo>
                  <a:pt x="8588" y="3001"/>
                </a:lnTo>
                <a:lnTo>
                  <a:pt x="8571" y="3020"/>
                </a:lnTo>
                <a:lnTo>
                  <a:pt x="8555" y="3038"/>
                </a:lnTo>
                <a:lnTo>
                  <a:pt x="8539" y="3049"/>
                </a:lnTo>
                <a:lnTo>
                  <a:pt x="8522" y="3057"/>
                </a:lnTo>
                <a:lnTo>
                  <a:pt x="8506" y="3069"/>
                </a:lnTo>
                <a:lnTo>
                  <a:pt x="8489" y="3077"/>
                </a:lnTo>
                <a:lnTo>
                  <a:pt x="8473" y="3084"/>
                </a:lnTo>
                <a:lnTo>
                  <a:pt x="8457" y="3091"/>
                </a:lnTo>
                <a:lnTo>
                  <a:pt x="8440" y="3094"/>
                </a:lnTo>
                <a:lnTo>
                  <a:pt x="8424" y="3089"/>
                </a:lnTo>
                <a:lnTo>
                  <a:pt x="8408" y="3074"/>
                </a:lnTo>
                <a:lnTo>
                  <a:pt x="8391" y="3061"/>
                </a:lnTo>
                <a:lnTo>
                  <a:pt x="8375" y="3045"/>
                </a:lnTo>
                <a:lnTo>
                  <a:pt x="8358" y="3038"/>
                </a:lnTo>
                <a:lnTo>
                  <a:pt x="8342" y="3039"/>
                </a:lnTo>
                <a:lnTo>
                  <a:pt x="8337" y="3039"/>
                </a:lnTo>
                <a:lnTo>
                  <a:pt x="8337" y="3075"/>
                </a:lnTo>
                <a:lnTo>
                  <a:pt x="8253" y="3075"/>
                </a:lnTo>
                <a:lnTo>
                  <a:pt x="8253" y="3039"/>
                </a:lnTo>
                <a:lnTo>
                  <a:pt x="7975" y="3058"/>
                </a:lnTo>
                <a:lnTo>
                  <a:pt x="7830" y="3116"/>
                </a:lnTo>
                <a:cubicBezTo>
                  <a:pt x="7782" y="3089"/>
                  <a:pt x="7774" y="3068"/>
                  <a:pt x="7617" y="3040"/>
                </a:cubicBezTo>
                <a:lnTo>
                  <a:pt x="7443" y="3041"/>
                </a:lnTo>
                <a:lnTo>
                  <a:pt x="7443" y="3093"/>
                </a:lnTo>
                <a:lnTo>
                  <a:pt x="7358" y="3093"/>
                </a:lnTo>
                <a:lnTo>
                  <a:pt x="7358" y="3042"/>
                </a:lnTo>
                <a:lnTo>
                  <a:pt x="7343" y="3042"/>
                </a:lnTo>
                <a:lnTo>
                  <a:pt x="7326" y="3043"/>
                </a:lnTo>
                <a:lnTo>
                  <a:pt x="7310" y="3043"/>
                </a:lnTo>
                <a:lnTo>
                  <a:pt x="7293" y="3043"/>
                </a:lnTo>
                <a:lnTo>
                  <a:pt x="7277" y="3043"/>
                </a:lnTo>
                <a:lnTo>
                  <a:pt x="7261" y="3043"/>
                </a:lnTo>
                <a:lnTo>
                  <a:pt x="7244" y="3043"/>
                </a:lnTo>
                <a:lnTo>
                  <a:pt x="7228" y="3043"/>
                </a:lnTo>
                <a:lnTo>
                  <a:pt x="7212" y="3043"/>
                </a:lnTo>
                <a:lnTo>
                  <a:pt x="7195" y="3043"/>
                </a:lnTo>
                <a:lnTo>
                  <a:pt x="7179" y="3043"/>
                </a:lnTo>
                <a:lnTo>
                  <a:pt x="7162" y="3042"/>
                </a:lnTo>
                <a:lnTo>
                  <a:pt x="7146" y="3042"/>
                </a:lnTo>
                <a:lnTo>
                  <a:pt x="7130" y="3042"/>
                </a:lnTo>
                <a:lnTo>
                  <a:pt x="7113" y="3043"/>
                </a:lnTo>
                <a:lnTo>
                  <a:pt x="7097" y="3045"/>
                </a:lnTo>
                <a:lnTo>
                  <a:pt x="7080" y="3047"/>
                </a:lnTo>
                <a:lnTo>
                  <a:pt x="7064" y="3047"/>
                </a:lnTo>
                <a:lnTo>
                  <a:pt x="7048" y="3043"/>
                </a:lnTo>
                <a:lnTo>
                  <a:pt x="7031" y="3037"/>
                </a:lnTo>
                <a:lnTo>
                  <a:pt x="7015" y="3026"/>
                </a:lnTo>
                <a:lnTo>
                  <a:pt x="6999" y="3012"/>
                </a:lnTo>
                <a:lnTo>
                  <a:pt x="6982" y="2993"/>
                </a:lnTo>
                <a:lnTo>
                  <a:pt x="6966" y="2972"/>
                </a:lnTo>
                <a:lnTo>
                  <a:pt x="6949" y="2950"/>
                </a:lnTo>
                <a:lnTo>
                  <a:pt x="6933" y="2925"/>
                </a:lnTo>
                <a:lnTo>
                  <a:pt x="6917" y="2898"/>
                </a:lnTo>
                <a:lnTo>
                  <a:pt x="6900" y="2860"/>
                </a:lnTo>
                <a:lnTo>
                  <a:pt x="6884" y="2822"/>
                </a:lnTo>
                <a:lnTo>
                  <a:pt x="6868" y="2781"/>
                </a:lnTo>
                <a:close/>
              </a:path>
            </a:pathLst>
          </a:custGeom>
          <a:solidFill>
            <a:schemeClr val="accent2"/>
          </a:solidFill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7" name="Freeform 57">
            <a:extLst>
              <a:ext uri="{FF2B5EF4-FFF2-40B4-BE49-F238E27FC236}">
                <a16:creationId xmlns:a16="http://schemas.microsoft.com/office/drawing/2014/main" id="{A67CDA71-D367-4799-9D68-AD581045BCCA}"/>
              </a:ext>
            </a:extLst>
          </p:cNvPr>
          <p:cNvSpPr>
            <a:spLocks/>
          </p:cNvSpPr>
          <p:nvPr/>
        </p:nvSpPr>
        <p:spPr bwMode="auto">
          <a:xfrm>
            <a:off x="8267701" y="4541838"/>
            <a:ext cx="2738438" cy="715962"/>
          </a:xfrm>
          <a:custGeom>
            <a:avLst/>
            <a:gdLst>
              <a:gd name="T0" fmla="*/ 3616 w 4421"/>
              <a:gd name="T1" fmla="*/ 14 h 1155"/>
              <a:gd name="T2" fmla="*/ 0 w 4421"/>
              <a:gd name="T3" fmla="*/ 1155 h 1155"/>
              <a:gd name="T4" fmla="*/ 206 w 4421"/>
              <a:gd name="T5" fmla="*/ 1155 h 1155"/>
              <a:gd name="T6" fmla="*/ 1789 w 4421"/>
              <a:gd name="T7" fmla="*/ 1155 h 1155"/>
              <a:gd name="T8" fmla="*/ 4421 w 4421"/>
              <a:gd name="T9" fmla="*/ 279 h 1155"/>
              <a:gd name="T10" fmla="*/ 4421 w 4421"/>
              <a:gd name="T11" fmla="*/ 243 h 1155"/>
              <a:gd name="T12" fmla="*/ 4408 w 4421"/>
              <a:gd name="T13" fmla="*/ 238 h 1155"/>
              <a:gd name="T14" fmla="*/ 4392 w 4421"/>
              <a:gd name="T15" fmla="*/ 232 h 1155"/>
              <a:gd name="T16" fmla="*/ 4375 w 4421"/>
              <a:gd name="T17" fmla="*/ 226 h 1155"/>
              <a:gd name="T18" fmla="*/ 4359 w 4421"/>
              <a:gd name="T19" fmla="*/ 220 h 1155"/>
              <a:gd name="T20" fmla="*/ 4342 w 4421"/>
              <a:gd name="T21" fmla="*/ 214 h 1155"/>
              <a:gd name="T22" fmla="*/ 4326 w 4421"/>
              <a:gd name="T23" fmla="*/ 208 h 1155"/>
              <a:gd name="T24" fmla="*/ 4310 w 4421"/>
              <a:gd name="T25" fmla="*/ 202 h 1155"/>
              <a:gd name="T26" fmla="*/ 4293 w 4421"/>
              <a:gd name="T27" fmla="*/ 196 h 1155"/>
              <a:gd name="T28" fmla="*/ 4277 w 4421"/>
              <a:gd name="T29" fmla="*/ 190 h 1155"/>
              <a:gd name="T30" fmla="*/ 4261 w 4421"/>
              <a:gd name="T31" fmla="*/ 184 h 1155"/>
              <a:gd name="T32" fmla="*/ 4244 w 4421"/>
              <a:gd name="T33" fmla="*/ 178 h 1155"/>
              <a:gd name="T34" fmla="*/ 4228 w 4421"/>
              <a:gd name="T35" fmla="*/ 172 h 1155"/>
              <a:gd name="T36" fmla="*/ 4211 w 4421"/>
              <a:gd name="T37" fmla="*/ 166 h 1155"/>
              <a:gd name="T38" fmla="*/ 4195 w 4421"/>
              <a:gd name="T39" fmla="*/ 160 h 1155"/>
              <a:gd name="T40" fmla="*/ 4179 w 4421"/>
              <a:gd name="T41" fmla="*/ 154 h 1155"/>
              <a:gd name="T42" fmla="*/ 4162 w 4421"/>
              <a:gd name="T43" fmla="*/ 148 h 1155"/>
              <a:gd name="T44" fmla="*/ 4146 w 4421"/>
              <a:gd name="T45" fmla="*/ 142 h 1155"/>
              <a:gd name="T46" fmla="*/ 4129 w 4421"/>
              <a:gd name="T47" fmla="*/ 136 h 1155"/>
              <a:gd name="T48" fmla="*/ 4113 w 4421"/>
              <a:gd name="T49" fmla="*/ 130 h 1155"/>
              <a:gd name="T50" fmla="*/ 4097 w 4421"/>
              <a:gd name="T51" fmla="*/ 124 h 1155"/>
              <a:gd name="T52" fmla="*/ 4080 w 4421"/>
              <a:gd name="T53" fmla="*/ 118 h 1155"/>
              <a:gd name="T54" fmla="*/ 4064 w 4421"/>
              <a:gd name="T55" fmla="*/ 112 h 1155"/>
              <a:gd name="T56" fmla="*/ 4048 w 4421"/>
              <a:gd name="T57" fmla="*/ 106 h 1155"/>
              <a:gd name="T58" fmla="*/ 4031 w 4421"/>
              <a:gd name="T59" fmla="*/ 100 h 1155"/>
              <a:gd name="T60" fmla="*/ 4015 w 4421"/>
              <a:gd name="T61" fmla="*/ 95 h 1155"/>
              <a:gd name="T62" fmla="*/ 3998 w 4421"/>
              <a:gd name="T63" fmla="*/ 89 h 1155"/>
              <a:gd name="T64" fmla="*/ 3982 w 4421"/>
              <a:gd name="T65" fmla="*/ 83 h 1155"/>
              <a:gd name="T66" fmla="*/ 3966 w 4421"/>
              <a:gd name="T67" fmla="*/ 77 h 1155"/>
              <a:gd name="T68" fmla="*/ 3949 w 4421"/>
              <a:gd name="T69" fmla="*/ 71 h 1155"/>
              <a:gd name="T70" fmla="*/ 3933 w 4421"/>
              <a:gd name="T71" fmla="*/ 65 h 1155"/>
              <a:gd name="T72" fmla="*/ 3917 w 4421"/>
              <a:gd name="T73" fmla="*/ 59 h 1155"/>
              <a:gd name="T74" fmla="*/ 3900 w 4421"/>
              <a:gd name="T75" fmla="*/ 53 h 1155"/>
              <a:gd name="T76" fmla="*/ 3884 w 4421"/>
              <a:gd name="T77" fmla="*/ 47 h 1155"/>
              <a:gd name="T78" fmla="*/ 3867 w 4421"/>
              <a:gd name="T79" fmla="*/ 41 h 1155"/>
              <a:gd name="T80" fmla="*/ 3851 w 4421"/>
              <a:gd name="T81" fmla="*/ 35 h 1155"/>
              <a:gd name="T82" fmla="*/ 3835 w 4421"/>
              <a:gd name="T83" fmla="*/ 29 h 1155"/>
              <a:gd name="T84" fmla="*/ 3818 w 4421"/>
              <a:gd name="T85" fmla="*/ 23 h 1155"/>
              <a:gd name="T86" fmla="*/ 3802 w 4421"/>
              <a:gd name="T87" fmla="*/ 17 h 1155"/>
              <a:gd name="T88" fmla="*/ 3785 w 4421"/>
              <a:gd name="T89" fmla="*/ 11 h 1155"/>
              <a:gd name="T90" fmla="*/ 3769 w 4421"/>
              <a:gd name="T91" fmla="*/ 5 h 1155"/>
              <a:gd name="T92" fmla="*/ 3753 w 4421"/>
              <a:gd name="T93" fmla="*/ 2 h 1155"/>
              <a:gd name="T94" fmla="*/ 3736 w 4421"/>
              <a:gd name="T95" fmla="*/ 2 h 1155"/>
              <a:gd name="T96" fmla="*/ 3720 w 4421"/>
              <a:gd name="T97" fmla="*/ 2 h 1155"/>
              <a:gd name="T98" fmla="*/ 3704 w 4421"/>
              <a:gd name="T99" fmla="*/ 2 h 1155"/>
              <a:gd name="T100" fmla="*/ 3701 w 4421"/>
              <a:gd name="T101" fmla="*/ 0 h 1155"/>
              <a:gd name="T102" fmla="*/ 3701 w 4421"/>
              <a:gd name="T103" fmla="*/ 17 h 1155"/>
              <a:gd name="T104" fmla="*/ 3616 w 4421"/>
              <a:gd name="T105" fmla="*/ 17 h 1155"/>
              <a:gd name="T106" fmla="*/ 3616 w 4421"/>
              <a:gd name="T107" fmla="*/ 14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421" h="1155">
                <a:moveTo>
                  <a:pt x="3616" y="14"/>
                </a:moveTo>
                <a:lnTo>
                  <a:pt x="0" y="1155"/>
                </a:lnTo>
                <a:lnTo>
                  <a:pt x="206" y="1155"/>
                </a:lnTo>
                <a:lnTo>
                  <a:pt x="1789" y="1155"/>
                </a:lnTo>
                <a:lnTo>
                  <a:pt x="4421" y="279"/>
                </a:lnTo>
                <a:lnTo>
                  <a:pt x="4421" y="243"/>
                </a:lnTo>
                <a:lnTo>
                  <a:pt x="4408" y="238"/>
                </a:lnTo>
                <a:lnTo>
                  <a:pt x="4392" y="232"/>
                </a:lnTo>
                <a:lnTo>
                  <a:pt x="4375" y="226"/>
                </a:lnTo>
                <a:lnTo>
                  <a:pt x="4359" y="220"/>
                </a:lnTo>
                <a:lnTo>
                  <a:pt x="4342" y="214"/>
                </a:lnTo>
                <a:lnTo>
                  <a:pt x="4326" y="208"/>
                </a:lnTo>
                <a:lnTo>
                  <a:pt x="4310" y="202"/>
                </a:lnTo>
                <a:lnTo>
                  <a:pt x="4293" y="196"/>
                </a:lnTo>
                <a:lnTo>
                  <a:pt x="4277" y="190"/>
                </a:lnTo>
                <a:lnTo>
                  <a:pt x="4261" y="184"/>
                </a:lnTo>
                <a:lnTo>
                  <a:pt x="4244" y="178"/>
                </a:lnTo>
                <a:lnTo>
                  <a:pt x="4228" y="172"/>
                </a:lnTo>
                <a:lnTo>
                  <a:pt x="4211" y="166"/>
                </a:lnTo>
                <a:lnTo>
                  <a:pt x="4195" y="160"/>
                </a:lnTo>
                <a:lnTo>
                  <a:pt x="4179" y="154"/>
                </a:lnTo>
                <a:lnTo>
                  <a:pt x="4162" y="148"/>
                </a:lnTo>
                <a:lnTo>
                  <a:pt x="4146" y="142"/>
                </a:lnTo>
                <a:lnTo>
                  <a:pt x="4129" y="136"/>
                </a:lnTo>
                <a:lnTo>
                  <a:pt x="4113" y="130"/>
                </a:lnTo>
                <a:lnTo>
                  <a:pt x="4097" y="124"/>
                </a:lnTo>
                <a:lnTo>
                  <a:pt x="4080" y="118"/>
                </a:lnTo>
                <a:lnTo>
                  <a:pt x="4064" y="112"/>
                </a:lnTo>
                <a:lnTo>
                  <a:pt x="4048" y="106"/>
                </a:lnTo>
                <a:lnTo>
                  <a:pt x="4031" y="100"/>
                </a:lnTo>
                <a:lnTo>
                  <a:pt x="4015" y="95"/>
                </a:lnTo>
                <a:lnTo>
                  <a:pt x="3998" y="89"/>
                </a:lnTo>
                <a:lnTo>
                  <a:pt x="3982" y="83"/>
                </a:lnTo>
                <a:lnTo>
                  <a:pt x="3966" y="77"/>
                </a:lnTo>
                <a:lnTo>
                  <a:pt x="3949" y="71"/>
                </a:lnTo>
                <a:lnTo>
                  <a:pt x="3933" y="65"/>
                </a:lnTo>
                <a:lnTo>
                  <a:pt x="3917" y="59"/>
                </a:lnTo>
                <a:lnTo>
                  <a:pt x="3900" y="53"/>
                </a:lnTo>
                <a:lnTo>
                  <a:pt x="3884" y="47"/>
                </a:lnTo>
                <a:lnTo>
                  <a:pt x="3867" y="41"/>
                </a:lnTo>
                <a:lnTo>
                  <a:pt x="3851" y="35"/>
                </a:lnTo>
                <a:lnTo>
                  <a:pt x="3835" y="29"/>
                </a:lnTo>
                <a:lnTo>
                  <a:pt x="3818" y="23"/>
                </a:lnTo>
                <a:lnTo>
                  <a:pt x="3802" y="17"/>
                </a:lnTo>
                <a:lnTo>
                  <a:pt x="3785" y="11"/>
                </a:lnTo>
                <a:lnTo>
                  <a:pt x="3769" y="5"/>
                </a:lnTo>
                <a:lnTo>
                  <a:pt x="3753" y="2"/>
                </a:lnTo>
                <a:lnTo>
                  <a:pt x="3736" y="2"/>
                </a:lnTo>
                <a:lnTo>
                  <a:pt x="3720" y="2"/>
                </a:lnTo>
                <a:lnTo>
                  <a:pt x="3704" y="2"/>
                </a:lnTo>
                <a:lnTo>
                  <a:pt x="3701" y="0"/>
                </a:lnTo>
                <a:lnTo>
                  <a:pt x="3701" y="17"/>
                </a:lnTo>
                <a:lnTo>
                  <a:pt x="3616" y="17"/>
                </a:lnTo>
                <a:lnTo>
                  <a:pt x="3616" y="14"/>
                </a:lnTo>
                <a:close/>
              </a:path>
            </a:pathLst>
          </a:custGeom>
          <a:solidFill>
            <a:srgbClr val="00B0F0"/>
          </a:solidFill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50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498</TotalTime>
  <Words>522</Words>
  <Application>Microsoft Office PowerPoint</Application>
  <PresentationFormat>Custom</PresentationFormat>
  <Paragraphs>479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Teması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Erkan Yılmaz</dc:creator>
  <cp:lastModifiedBy>ErkanYilmaz</cp:lastModifiedBy>
  <cp:revision>33</cp:revision>
  <dcterms:created xsi:type="dcterms:W3CDTF">2017-11-15T17:51:58Z</dcterms:created>
  <dcterms:modified xsi:type="dcterms:W3CDTF">2020-04-17T08:03:28Z</dcterms:modified>
</cp:coreProperties>
</file>